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870" r:id="rId2"/>
    <p:sldId id="1034" r:id="rId3"/>
    <p:sldId id="547" r:id="rId4"/>
    <p:sldId id="1028" r:id="rId5"/>
    <p:sldId id="1032" r:id="rId6"/>
    <p:sldId id="824" r:id="rId7"/>
    <p:sldId id="539" r:id="rId8"/>
    <p:sldId id="1033" r:id="rId9"/>
    <p:sldId id="826" r:id="rId10"/>
    <p:sldId id="896" r:id="rId11"/>
    <p:sldId id="897" r:id="rId12"/>
    <p:sldId id="541" r:id="rId13"/>
    <p:sldId id="608" r:id="rId14"/>
    <p:sldId id="542" r:id="rId15"/>
    <p:sldId id="1029" r:id="rId16"/>
    <p:sldId id="898" r:id="rId17"/>
    <p:sldId id="899" r:id="rId18"/>
    <p:sldId id="904" r:id="rId19"/>
    <p:sldId id="831" r:id="rId20"/>
    <p:sldId id="828" r:id="rId21"/>
    <p:sldId id="829" r:id="rId22"/>
    <p:sldId id="905" r:id="rId23"/>
    <p:sldId id="585" r:id="rId24"/>
    <p:sldId id="586" r:id="rId25"/>
    <p:sldId id="587" r:id="rId26"/>
    <p:sldId id="591" r:id="rId27"/>
    <p:sldId id="595" r:id="rId28"/>
    <p:sldId id="630" r:id="rId29"/>
    <p:sldId id="631" r:id="rId30"/>
    <p:sldId id="632" r:id="rId31"/>
    <p:sldId id="1036" r:id="rId32"/>
    <p:sldId id="900" r:id="rId33"/>
    <p:sldId id="903" r:id="rId34"/>
    <p:sldId id="901" r:id="rId35"/>
    <p:sldId id="902" r:id="rId36"/>
    <p:sldId id="1035" r:id="rId37"/>
    <p:sldId id="596" r:id="rId38"/>
    <p:sldId id="592" r:id="rId39"/>
    <p:sldId id="593" r:id="rId40"/>
    <p:sldId id="906" r:id="rId41"/>
    <p:sldId id="907" r:id="rId42"/>
    <p:sldId id="1037" r:id="rId43"/>
  </p:sldIdLst>
  <p:sldSz cx="9144000" cy="6858000" type="screen4x3"/>
  <p:notesSz cx="6858000" cy="97234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00080"/>
    <a:srgbClr val="339933"/>
    <a:srgbClr val="FF0066"/>
    <a:srgbClr val="CCFFFF"/>
    <a:srgbClr val="FFFFCC"/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7" autoAdjust="0"/>
    <p:restoredTop sz="94576" autoAdjust="0"/>
  </p:normalViewPr>
  <p:slideViewPr>
    <p:cSldViewPr>
      <p:cViewPr varScale="1">
        <p:scale>
          <a:sx n="62" d="100"/>
          <a:sy n="62" d="100"/>
        </p:scale>
        <p:origin x="165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9071B1CA-6E1C-44DF-892D-BB716736941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FFE555-64BA-4051-8E81-4C60D4DAC9ED}" type="datetimeFigureOut">
              <a:rPr lang="fr-FR"/>
              <a:pPr>
                <a:defRPr/>
              </a:pPr>
              <a:t>16/05/2020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D01585-93A0-4E57-9AC5-70C2BB3DDE3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D82D4-7821-4092-96C1-3646FD8D503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167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F5AFC-75FC-472D-A944-9FD141C18E9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4368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B50613-15CD-46DC-9C6B-213F43F9A0B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526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86FAC-D263-4E7B-9548-2B3CE6111A0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6307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E996B5-9EFA-4084-BD22-A2A4635D7C2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353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1D7BE-1B6F-46B3-9714-E7FFE56DC83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673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BDCED-8DB1-4AC1-8891-30696DA002E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071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862E5-F115-437D-A265-41052A2C7E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376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8A925-BE89-4B55-BF8E-2A9AF990E93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708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72122D-0BDA-42F5-AEFF-6F423AEF5BE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341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172C3-63D6-4D3A-901F-92C55A81CE4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608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4B8F16A-9990-4A6C-AE26-654DD6E96FA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jpeg"/><Relationship Id="rId5" Type="http://schemas.openxmlformats.org/officeDocument/2006/relationships/hyperlink" Target="http://fr.wikipedia.org/wiki/Image:Heterophyllie.jpg" TargetMode="Externa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4.jpeg"/><Relationship Id="rId5" Type="http://schemas.openxmlformats.org/officeDocument/2006/relationships/hyperlink" Target="http://botanicavirtual.udl.es/utils/imgs/llavor/lens_esculenta_jac.jpg" TargetMode="Externa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2500313" y="428625"/>
            <a:ext cx="4902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4400">
                <a:solidFill>
                  <a:srgbClr val="FF0000"/>
                </a:solidFill>
              </a:rPr>
              <a:t>Clade des Rosidées </a:t>
            </a:r>
          </a:p>
        </p:txBody>
      </p:sp>
      <p:sp>
        <p:nvSpPr>
          <p:cNvPr id="51203" name="ZoneTexte 2"/>
          <p:cNvSpPr txBox="1">
            <a:spLocks noChangeArrowheads="1"/>
          </p:cNvSpPr>
          <p:nvPr/>
        </p:nvSpPr>
        <p:spPr bwMode="auto">
          <a:xfrm>
            <a:off x="500063" y="3429000"/>
            <a:ext cx="82375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>
                <a:solidFill>
                  <a:srgbClr val="800080"/>
                </a:solidFill>
              </a:rPr>
              <a:t>Dans ce clade 2 fam. seront étudiées en entier:</a:t>
            </a:r>
          </a:p>
          <a:p>
            <a:pPr eaLnBrk="1" hangingPunct="1"/>
            <a:r>
              <a:rPr lang="fr-FR" altLang="fr-FR" sz="3200">
                <a:solidFill>
                  <a:srgbClr val="800080"/>
                </a:solidFill>
              </a:rPr>
              <a:t>	* </a:t>
            </a:r>
            <a:r>
              <a:rPr lang="fr-FR" altLang="fr-FR" sz="3200" i="1">
                <a:solidFill>
                  <a:srgbClr val="800080"/>
                </a:solidFill>
              </a:rPr>
              <a:t>Fabaceae</a:t>
            </a:r>
          </a:p>
          <a:p>
            <a:pPr eaLnBrk="1" hangingPunct="1"/>
            <a:r>
              <a:rPr lang="fr-FR" altLang="fr-FR" sz="3200">
                <a:solidFill>
                  <a:srgbClr val="800080"/>
                </a:solidFill>
              </a:rPr>
              <a:t>	* </a:t>
            </a:r>
            <a:r>
              <a:rPr lang="fr-FR" altLang="fr-FR" sz="3200" i="1">
                <a:solidFill>
                  <a:srgbClr val="800080"/>
                </a:solidFill>
              </a:rPr>
              <a:t>Brassicaceae</a:t>
            </a:r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1000125" y="1285875"/>
            <a:ext cx="6786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*fl. pentamères (parfois tétramères)</a:t>
            </a:r>
          </a:p>
          <a:p>
            <a:pPr eaLnBrk="1" hangingPunct="1"/>
            <a:r>
              <a:rPr lang="fr-FR" altLang="fr-FR"/>
              <a:t>*pièces florales en verticilles</a:t>
            </a:r>
          </a:p>
          <a:p>
            <a:pPr eaLnBrk="1" hangingPunct="1"/>
            <a:r>
              <a:rPr lang="fr-FR" altLang="fr-FR"/>
              <a:t>*calice et corolle différenciés</a:t>
            </a:r>
          </a:p>
          <a:p>
            <a:pPr eaLnBrk="1" hangingPunct="1"/>
            <a:r>
              <a:rPr lang="fr-FR" altLang="fr-FR"/>
              <a:t>*coro. dialypétales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57"/>
    </mc:Choice>
    <mc:Fallback>
      <p:transition spd="slow" advTm="5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12" x="171450" y="5168900"/>
          <p14:tracePt t="8921" x="358775" y="5232400"/>
          <p14:tracePt t="8937" x="803275" y="5353050"/>
          <p14:tracePt t="8954" x="1330325" y="5537200"/>
          <p14:tracePt t="8971" x="1587500" y="5654675"/>
          <p14:tracePt t="8987" x="1768475" y="5759450"/>
          <p14:tracePt t="9020" x="1993900" y="6096000"/>
          <p14:tracePt t="9055" x="2006600" y="6378575"/>
          <p14:tracePt t="9072" x="1993900" y="6451600"/>
          <p14:tracePt t="9087" x="1965325" y="6511925"/>
          <p14:tracePt t="9344" x="1816100" y="6438900"/>
          <p14:tracePt t="9353" x="1847850" y="6416675"/>
          <p14:tracePt t="9370" x="1917700" y="6362700"/>
          <p14:tracePt t="9386" x="1987550" y="6315075"/>
          <p14:tracePt t="9403" x="2066925" y="6251575"/>
          <p14:tracePt t="9420" x="2120900" y="6197600"/>
          <p14:tracePt t="9436" x="2168525" y="6172200"/>
          <p14:tracePt t="9453" x="2212975" y="6105525"/>
          <p14:tracePt t="9470" x="2247900" y="6057900"/>
          <p14:tracePt t="9487" x="2286000" y="6007100"/>
          <p14:tracePt t="9503" x="2317750" y="5969000"/>
          <p14:tracePt t="9520" x="2343150" y="5921375"/>
          <p14:tracePt t="9537" x="2355850" y="5902325"/>
          <p14:tracePt t="10585" x="2397125" y="5845175"/>
          <p14:tracePt t="10592" x="2476500" y="5746750"/>
          <p14:tracePt t="10603" x="2578100" y="5622925"/>
          <p14:tracePt t="10620" x="2997200" y="5165725"/>
          <p14:tracePt t="10637" x="3298825" y="4838700"/>
          <p14:tracePt t="10662" x="3756025" y="4270375"/>
          <p14:tracePt t="10688" x="3917950" y="3994150"/>
          <p14:tracePt t="10721" x="4067175" y="3613150"/>
          <p14:tracePt t="10737" x="4102100" y="3470275"/>
          <p14:tracePt t="10753" x="4108450" y="3365500"/>
          <p14:tracePt t="10771" x="4108450" y="3225800"/>
          <p14:tracePt t="10787" x="4105275" y="3130550"/>
          <p14:tracePt t="10804" x="4105275" y="3060700"/>
          <p14:tracePt t="11282" x="4117975" y="3003550"/>
          <p14:tracePt t="11290" x="4124325" y="2924175"/>
          <p14:tracePt t="11303" x="4143375" y="2784475"/>
          <p14:tracePt t="11320" x="4159250" y="2654300"/>
          <p14:tracePt t="11340" x="4194175" y="2444750"/>
          <p14:tracePt t="11360" x="4194175" y="2305050"/>
          <p14:tracePt t="11387" x="4203700" y="2174875"/>
          <p14:tracePt t="11419" x="4235450" y="1978025"/>
          <p14:tracePt t="11436" x="4248150" y="1927225"/>
          <p14:tracePt t="11453" x="4260850" y="1860550"/>
          <p14:tracePt t="11469" x="4260850" y="1819275"/>
          <p14:tracePt t="11486" x="4260850" y="1781175"/>
          <p14:tracePt t="11504" x="4244975" y="1746250"/>
          <p14:tracePt t="11520" x="4235450" y="1714500"/>
          <p14:tracePt t="11536" x="4235450" y="1698625"/>
          <p14:tracePt t="11553" x="4235450" y="1685925"/>
          <p14:tracePt t="11569" x="4229100" y="1663700"/>
          <p14:tracePt t="11587" x="4216400" y="1641475"/>
          <p14:tracePt t="11603" x="4191000" y="1590675"/>
          <p14:tracePt t="11620" x="4181475" y="1552575"/>
          <p14:tracePt t="11636" x="4152900" y="1514475"/>
          <p14:tracePt t="11653" x="4114800" y="1447800"/>
          <p14:tracePt t="11670" x="4089400" y="1409700"/>
          <p14:tracePt t="11687" x="4070350" y="1384300"/>
          <p14:tracePt t="11703" x="4048125" y="1355725"/>
          <p14:tracePt t="11720" x="4038600" y="1346200"/>
          <p14:tracePt t="11736" x="4022725" y="1336675"/>
          <p14:tracePt t="11753" x="4006850" y="1327150"/>
          <p14:tracePt t="11770" x="3997325" y="1327150"/>
          <p14:tracePt t="11788" x="3984625" y="1320800"/>
          <p14:tracePt t="11804" x="3968750" y="1320800"/>
          <p14:tracePt t="11820" x="3959225" y="1320800"/>
          <p14:tracePt t="11837" x="3949700" y="1320800"/>
          <p14:tracePt t="11853" x="3940175" y="1320800"/>
          <p14:tracePt t="11870" x="3924300" y="1311275"/>
          <p14:tracePt t="11887" x="3908425" y="1304925"/>
          <p14:tracePt t="11904" x="3898900" y="1304925"/>
          <p14:tracePt t="11921" x="3889375" y="1304925"/>
          <p14:tracePt t="11954" x="3883025" y="1304925"/>
          <p14:tracePt t="11971" x="3870325" y="1304925"/>
          <p14:tracePt t="11988" x="3854450" y="1304925"/>
          <p14:tracePt t="12003" x="3844925" y="1304925"/>
          <p14:tracePt t="12019" x="3816350" y="1304925"/>
          <p14:tracePt t="12037" x="3784600" y="1304925"/>
          <p14:tracePt t="12053" x="3752850" y="1304925"/>
          <p14:tracePt t="12070" x="3730625" y="1304925"/>
          <p14:tracePt t="12086" x="3692525" y="1304925"/>
          <p14:tracePt t="12103" x="3667125" y="1320800"/>
          <p14:tracePt t="12120" x="3638550" y="1333500"/>
          <p14:tracePt t="12136" x="3603625" y="1343025"/>
          <p14:tracePt t="12153" x="3571875" y="1349375"/>
          <p14:tracePt t="12170" x="3549650" y="1362075"/>
          <p14:tracePt t="12187" x="3508375" y="1381125"/>
          <p14:tracePt t="12204" x="3498850" y="1381125"/>
          <p14:tracePt t="12220" x="3489325" y="1381125"/>
          <p14:tracePt t="12237" x="3467100" y="1381125"/>
          <p14:tracePt t="12253" x="3457575" y="1381125"/>
          <p14:tracePt t="12270" x="3448050" y="1384300"/>
          <p14:tracePt t="12286" x="3429000" y="1384300"/>
          <p14:tracePt t="12303" x="3419475" y="1384300"/>
          <p14:tracePt t="12320" x="3409950" y="1384300"/>
          <p14:tracePt t="12336" x="3403600" y="1384300"/>
          <p14:tracePt t="12353" x="3400425" y="1384300"/>
          <p14:tracePt t="12370" x="3394075" y="1384300"/>
          <p14:tracePt t="12387" x="3375025" y="1384300"/>
          <p14:tracePt t="12420" x="3365500" y="1384300"/>
          <p14:tracePt t="12436" x="3359150" y="1384300"/>
          <p14:tracePt t="12493" x="3355975" y="1384300"/>
          <p14:tracePt t="12500" x="3349625" y="1384300"/>
          <p14:tracePt t="12514" x="3343275" y="1384300"/>
          <p14:tracePt t="12521" x="3340100" y="1384300"/>
          <p14:tracePt t="12536" x="3324225" y="1384300"/>
          <p14:tracePt t="12553" x="3321050" y="1384300"/>
          <p14:tracePt t="12570" x="3314700" y="1384300"/>
          <p14:tracePt t="12650" x="3314700" y="1374775"/>
          <p14:tracePt t="12664" x="3314700" y="1368425"/>
          <p14:tracePt t="12677" x="3314700" y="1362075"/>
          <p14:tracePt t="12713" x="3314700" y="1358900"/>
          <p14:tracePt t="12728" x="3314700" y="1352550"/>
          <p14:tracePt t="12742" x="3314700" y="1349375"/>
          <p14:tracePt t="12757" x="3314700" y="1343025"/>
          <p14:tracePt t="12764" x="3314700" y="1339850"/>
          <p14:tracePt t="12771" x="3317875" y="1333500"/>
          <p14:tracePt t="12787" x="3327400" y="1317625"/>
          <p14:tracePt t="12803" x="3349625" y="1308100"/>
          <p14:tracePt t="12820" x="3416300" y="1279525"/>
          <p14:tracePt t="12836" x="3482975" y="1250950"/>
          <p14:tracePt t="12853" x="3568700" y="1235075"/>
          <p14:tracePt t="12870" x="3689350" y="1212850"/>
          <p14:tracePt t="12887" x="3806825" y="1193800"/>
          <p14:tracePt t="12904" x="3895725" y="1171575"/>
          <p14:tracePt t="12920" x="3994150" y="1158875"/>
          <p14:tracePt t="12936" x="4038600" y="1152525"/>
          <p14:tracePt t="12953" x="4092575" y="1146175"/>
          <p14:tracePt t="12970" x="4200525" y="1130300"/>
          <p14:tracePt t="12986" x="4318000" y="1120775"/>
          <p14:tracePt t="13003" x="4432300" y="1120775"/>
          <p14:tracePt t="13020" x="4664075" y="1120775"/>
          <p14:tracePt t="13036" x="4787900" y="1120775"/>
          <p14:tracePt t="13053" x="4883150" y="1120775"/>
          <p14:tracePt t="13069" x="4987925" y="1120775"/>
          <p14:tracePt t="13086" x="5070475" y="1120775"/>
          <p14:tracePt t="13103" x="5153025" y="1120775"/>
          <p14:tracePt t="13119" x="5314950" y="1136650"/>
          <p14:tracePt t="13136" x="5467350" y="1152525"/>
          <p14:tracePt t="13153" x="5619750" y="1171575"/>
          <p14:tracePt t="13169" x="5753100" y="1203325"/>
          <p14:tracePt t="13186" x="5838825" y="1219200"/>
          <p14:tracePt t="13203" x="5911850" y="1225550"/>
          <p14:tracePt t="13219" x="6007100" y="1225550"/>
          <p14:tracePt t="13236" x="6067425" y="1225550"/>
          <p14:tracePt t="13253" x="6102350" y="1225550"/>
          <p14:tracePt t="13269" x="6165850" y="1225550"/>
          <p14:tracePt t="13286" x="6216650" y="1225550"/>
          <p14:tracePt t="13304" x="6280150" y="1225550"/>
          <p14:tracePt t="13319" x="6302375" y="1225550"/>
          <p14:tracePt t="13336" x="6330950" y="1225550"/>
          <p14:tracePt t="13353" x="6353175" y="1225550"/>
          <p14:tracePt t="13369" x="6394450" y="1231900"/>
          <p14:tracePt t="13386" x="6416675" y="1241425"/>
          <p14:tracePt t="13403" x="6454775" y="1254125"/>
          <p14:tracePt t="13419" x="6511925" y="1279525"/>
          <p14:tracePt t="13436" x="6543675" y="1292225"/>
          <p14:tracePt t="13452" x="6572250" y="1304925"/>
          <p14:tracePt t="13469" x="6600825" y="1327150"/>
          <p14:tracePt t="13486" x="6616700" y="1336675"/>
          <p14:tracePt t="13503" x="6638925" y="1352550"/>
          <p14:tracePt t="13520" x="6667500" y="1365250"/>
          <p14:tracePt t="13537" x="6692900" y="1381125"/>
          <p14:tracePt t="13553" x="6727825" y="1400175"/>
          <p14:tracePt t="13569" x="6750050" y="1412875"/>
          <p14:tracePt t="13587" x="6759575" y="1422400"/>
          <p14:tracePt t="13603" x="6781800" y="1441450"/>
          <p14:tracePt t="13619" x="6791325" y="1450975"/>
          <p14:tracePt t="13636" x="6813550" y="1463675"/>
          <p14:tracePt t="13653" x="6854825" y="1482725"/>
          <p14:tracePt t="13669" x="6880225" y="1498600"/>
          <p14:tracePt t="13687" x="6911975" y="1517650"/>
          <p14:tracePt t="13703" x="6940550" y="1533525"/>
          <p14:tracePt t="13719" x="6956425" y="1549400"/>
          <p14:tracePt t="13736" x="6965950" y="1558925"/>
          <p14:tracePt t="13753" x="6978650" y="1574800"/>
          <p14:tracePt t="13769" x="6994525" y="1584325"/>
          <p14:tracePt t="13786" x="7026275" y="1609725"/>
          <p14:tracePt t="13803" x="7070725" y="1647825"/>
          <p14:tracePt t="13820" x="7089775" y="1679575"/>
          <p14:tracePt t="13837" x="7099300" y="1695450"/>
          <p14:tracePt t="13854" x="7115175" y="1711325"/>
          <p14:tracePt t="13870" x="7131050" y="1727200"/>
          <p14:tracePt t="13887" x="7140575" y="1736725"/>
          <p14:tracePt t="13904" x="7153275" y="1749425"/>
          <p14:tracePt t="13920" x="7165975" y="1758950"/>
          <p14:tracePt t="13936" x="7181850" y="1774825"/>
          <p14:tracePt t="13953" x="7185025" y="1784350"/>
          <p14:tracePt t="13988" x="7185025" y="1790700"/>
          <p14:tracePt t="14018" x="7185025" y="1797050"/>
          <p14:tracePt t="14025" x="7185025" y="1800225"/>
          <p14:tracePt t="14039" x="7191375" y="1800225"/>
          <p14:tracePt t="14053" x="7194550" y="1809750"/>
          <p14:tracePt t="14069" x="7194550" y="1825625"/>
          <p14:tracePt t="14103" x="7200900" y="1825625"/>
          <p14:tracePt t="14194" x="7200900" y="1828800"/>
          <p14:tracePt t="14216" x="7200900" y="1835150"/>
          <p14:tracePt t="14245" x="7200900" y="1841500"/>
          <p14:tracePt t="14274" x="7200900" y="1844675"/>
          <p14:tracePt t="14288" x="7200900" y="1851025"/>
          <p14:tracePt t="14303" x="7200900" y="1854200"/>
          <p14:tracePt t="14323" x="7200900" y="1860550"/>
          <p14:tracePt t="14330" x="7200900" y="1870075"/>
          <p14:tracePt t="14336" x="7200900" y="1876425"/>
          <p14:tracePt t="14353" x="7200900" y="1885950"/>
          <p14:tracePt t="14369" x="7197725" y="1895475"/>
          <p14:tracePt t="14386" x="7185025" y="1908175"/>
          <p14:tracePt t="14403" x="7169150" y="1924050"/>
          <p14:tracePt t="14420" x="7156450" y="1933575"/>
          <p14:tracePt t="14437" x="7143750" y="1949450"/>
          <p14:tracePt t="14453" x="7134225" y="1958975"/>
          <p14:tracePt t="14470" x="7118350" y="1974850"/>
          <p14:tracePt t="14487" x="7102475" y="1990725"/>
          <p14:tracePt t="14503" x="7086600" y="2000250"/>
          <p14:tracePt t="14520" x="7058025" y="2012950"/>
          <p14:tracePt t="14536" x="7019925" y="2035175"/>
          <p14:tracePt t="14552" x="6975475" y="2063750"/>
          <p14:tracePt t="14570" x="6927850" y="2082800"/>
          <p14:tracePt t="14586" x="6861175" y="2127250"/>
          <p14:tracePt t="14603" x="6829425" y="2162175"/>
          <p14:tracePt t="14620" x="6797675" y="2184400"/>
          <p14:tracePt t="14637" x="6762750" y="2228850"/>
          <p14:tracePt t="14653" x="6731000" y="2254250"/>
          <p14:tracePt t="14669" x="6705600" y="2279650"/>
          <p14:tracePt t="14686" x="6648450" y="2305050"/>
          <p14:tracePt t="14703" x="6604000" y="2317750"/>
          <p14:tracePt t="14720" x="6565900" y="2330450"/>
          <p14:tracePt t="14736" x="6473825" y="2359025"/>
          <p14:tracePt t="14753" x="6378575" y="2365375"/>
          <p14:tracePt t="14770" x="6264275" y="2365375"/>
          <p14:tracePt t="14786" x="6089650" y="2365375"/>
          <p14:tracePt t="14803" x="5965825" y="2365375"/>
          <p14:tracePt t="14820" x="5848350" y="2365375"/>
          <p14:tracePt t="14836" x="5708650" y="2365375"/>
          <p14:tracePt t="14852" x="5616575" y="2365375"/>
          <p14:tracePt t="14870" x="5499100" y="2359025"/>
          <p14:tracePt t="14886" x="5378450" y="2336800"/>
          <p14:tracePt t="14903" x="5292725" y="2330450"/>
          <p14:tracePt t="14919" x="5229225" y="2314575"/>
          <p14:tracePt t="14937" x="5118100" y="2292350"/>
          <p14:tracePt t="14953" x="5041900" y="2260600"/>
          <p14:tracePt t="14970" x="4937125" y="2225675"/>
          <p14:tracePt t="14986" x="4857750" y="2184400"/>
          <p14:tracePt t="15003" x="4768850" y="2152650"/>
          <p14:tracePt t="15020" x="4600575" y="2092325"/>
          <p14:tracePt t="15036" x="4489450" y="2060575"/>
          <p14:tracePt t="15052" x="4356100" y="2016125"/>
          <p14:tracePt t="15070" x="4133850" y="1962150"/>
          <p14:tracePt t="15086" x="3990975" y="1917700"/>
          <p14:tracePt t="15102" x="3803650" y="1870075"/>
          <p14:tracePt t="15120" x="3543300" y="1787525"/>
          <p14:tracePt t="15136" x="3378200" y="1720850"/>
          <p14:tracePt t="15153" x="3213100" y="1676400"/>
          <p14:tracePt t="15170" x="3041650" y="1616075"/>
          <p14:tracePt t="15186" x="2943225" y="1590675"/>
          <p14:tracePt t="15203" x="2847975" y="1574800"/>
          <p14:tracePt t="15220" x="2746375" y="1546225"/>
          <p14:tracePt t="15236" x="2692400" y="1546225"/>
          <p14:tracePt t="15252" x="2647950" y="1539875"/>
          <p14:tracePt t="15270" x="2559050" y="1517650"/>
          <p14:tracePt t="15286" x="2495550" y="1504950"/>
          <p14:tracePt t="15303" x="2428875" y="1482725"/>
          <p14:tracePt t="15319" x="2355850" y="1463675"/>
          <p14:tracePt t="15336" x="2317750" y="1450975"/>
          <p14:tracePt t="15353" x="2295525" y="1444625"/>
          <p14:tracePt t="15369" x="2254250" y="1438275"/>
          <p14:tracePt t="15386" x="2219325" y="1425575"/>
          <p14:tracePt t="15402" x="2174875" y="1419225"/>
          <p14:tracePt t="15420" x="2124075" y="1412875"/>
          <p14:tracePt t="15436" x="2105025" y="1412875"/>
          <p14:tracePt t="15452" x="2073275" y="1400175"/>
          <p14:tracePt t="15470" x="2038350" y="1393825"/>
          <p14:tracePt t="15486" x="2009775" y="1387475"/>
          <p14:tracePt t="15503" x="1987550" y="1387475"/>
          <p14:tracePt t="15520" x="1946275" y="1387475"/>
          <p14:tracePt t="15536" x="1930400" y="1387475"/>
          <p14:tracePt t="15553" x="1914525" y="1387475"/>
          <p14:tracePt t="15569" x="1889125" y="1390650"/>
          <p14:tracePt t="15586" x="1879600" y="1400175"/>
          <p14:tracePt t="15602" x="1870075" y="1409700"/>
          <p14:tracePt t="15619" x="1851025" y="1431925"/>
          <p14:tracePt t="15636" x="1841500" y="1441450"/>
          <p14:tracePt t="15654" x="1825625" y="1457325"/>
          <p14:tracePt t="15669" x="1816100" y="1466850"/>
          <p14:tracePt t="15686" x="1800225" y="1489075"/>
          <p14:tracePt t="15703" x="1787525" y="1524000"/>
          <p14:tracePt t="15719" x="1781175" y="1552575"/>
          <p14:tracePt t="15736" x="1774825" y="1568450"/>
          <p14:tracePt t="15752" x="1774825" y="1590675"/>
          <p14:tracePt t="15769" x="1774825" y="1616075"/>
          <p14:tracePt t="15786" x="1774825" y="1631950"/>
          <p14:tracePt t="15803" x="1774825" y="1663700"/>
          <p14:tracePt t="15819" x="1774825" y="1679575"/>
          <p14:tracePt t="15836" x="1774825" y="1689100"/>
          <p14:tracePt t="15853" x="1774825" y="1704975"/>
          <p14:tracePt t="15869" x="1774825" y="1717675"/>
          <p14:tracePt t="15886" x="1774825" y="1727200"/>
          <p14:tracePt t="15903" x="1774825" y="1749425"/>
          <p14:tracePt t="15919" x="1774825" y="1758950"/>
          <p14:tracePt t="15936" x="1774825" y="1768475"/>
          <p14:tracePt t="15953" x="1774825" y="1771650"/>
          <p14:tracePt t="16003" x="1778000" y="1771650"/>
          <p14:tracePt t="16010" x="1778000" y="1778000"/>
          <p14:tracePt t="16019" x="1781175" y="1778000"/>
          <p14:tracePt t="16039" x="1787525" y="1778000"/>
          <p14:tracePt t="16052" x="1797050" y="1778000"/>
          <p14:tracePt t="16069" x="1812925" y="1784350"/>
          <p14:tracePt t="16086" x="1819275" y="1784350"/>
          <p14:tracePt t="16103" x="1828800" y="1784350"/>
          <p14:tracePt t="16119" x="1831975" y="1787525"/>
          <p14:tracePt t="16153" x="1841500" y="1787525"/>
          <p14:tracePt t="16169" x="1847850" y="1787525"/>
          <p14:tracePt t="16186" x="1863725" y="1787525"/>
          <p14:tracePt t="16202" x="1876425" y="1787525"/>
          <p14:tracePt t="16219" x="1885950" y="1787525"/>
          <p14:tracePt t="16236" x="1892300" y="1787525"/>
          <p14:tracePt t="16253" x="1908175" y="1787525"/>
          <p14:tracePt t="16286" x="1911350" y="1787525"/>
          <p14:tracePt t="16303" x="1920875" y="1787525"/>
          <p14:tracePt t="16319" x="1927225" y="1787525"/>
          <p14:tracePt t="16336" x="1936750" y="1787525"/>
          <p14:tracePt t="16353" x="1955800" y="1787525"/>
          <p14:tracePt t="16370" x="1962150" y="1787525"/>
          <p14:tracePt t="16386" x="1965325" y="1787525"/>
          <p14:tracePt t="16403" x="1974850" y="1787525"/>
          <p14:tracePt t="16419" x="1981200" y="1787525"/>
          <p14:tracePt t="16437" x="1990725" y="1787525"/>
          <p14:tracePt t="16453" x="2009775" y="1787525"/>
          <p14:tracePt t="16469" x="2019300" y="1787525"/>
          <p14:tracePt t="16487" x="2035175" y="1787525"/>
          <p14:tracePt t="16502" x="2044700" y="1787525"/>
          <p14:tracePt t="16519" x="2060575" y="1787525"/>
          <p14:tracePt t="16537" x="2073275" y="1787525"/>
          <p14:tracePt t="16552" x="2089150" y="1787525"/>
          <p14:tracePt t="16569" x="2111375" y="1787525"/>
          <p14:tracePt t="16586" x="2133600" y="1787525"/>
          <p14:tracePt t="16602" x="2171700" y="1787525"/>
          <p14:tracePt t="16619" x="2203450" y="1787525"/>
          <p14:tracePt t="16636" x="2251075" y="1787525"/>
          <p14:tracePt t="16652" x="2273300" y="1787525"/>
          <p14:tracePt t="16669" x="2301875" y="1787525"/>
          <p14:tracePt t="16687" x="2339975" y="1787525"/>
          <p14:tracePt t="16703" x="2371725" y="1787525"/>
          <p14:tracePt t="16719" x="2416175" y="1787525"/>
          <p14:tracePt t="16736" x="2470150" y="1787525"/>
          <p14:tracePt t="16752" x="2498725" y="1787525"/>
          <p14:tracePt t="16769" x="2527300" y="1787525"/>
          <p14:tracePt t="16786" x="2562225" y="1787525"/>
          <p14:tracePt t="16802" x="2590800" y="1787525"/>
          <p14:tracePt t="16819" x="2613025" y="1787525"/>
          <p14:tracePt t="16836" x="2651125" y="1787525"/>
          <p14:tracePt t="16852" x="2676525" y="1784350"/>
          <p14:tracePt t="16869" x="2705100" y="1784350"/>
          <p14:tracePt t="16886" x="2724150" y="1784350"/>
          <p14:tracePt t="16903" x="2733675" y="1784350"/>
          <p14:tracePt t="16919" x="2749550" y="1781175"/>
          <p14:tracePt t="16936" x="2778125" y="1765300"/>
          <p14:tracePt t="16953" x="2816225" y="1752600"/>
          <p14:tracePt t="16969" x="2879725" y="1730375"/>
          <p14:tracePt t="16986" x="2974975" y="1695450"/>
          <p14:tracePt t="17002" x="3025775" y="1679575"/>
          <p14:tracePt t="17019" x="3051175" y="1663700"/>
          <p14:tracePt t="17036" x="3076575" y="1657350"/>
          <p14:tracePt t="17052" x="3086100" y="1654175"/>
          <p14:tracePt t="17069" x="3095625" y="1647825"/>
          <p14:tracePt t="17086" x="3101975" y="1631950"/>
          <p14:tracePt t="17102" x="3101975" y="1622425"/>
          <p14:tracePt t="17119" x="3108325" y="1612900"/>
          <p14:tracePt t="17136" x="3117850" y="1603375"/>
          <p14:tracePt t="17152" x="3117850" y="1597025"/>
          <p14:tracePt t="17169" x="3127375" y="1587500"/>
          <p14:tracePt t="17186" x="3127375" y="1574800"/>
          <p14:tracePt t="17202" x="3127375" y="1558925"/>
          <p14:tracePt t="17219" x="3127375" y="1549400"/>
          <p14:tracePt t="17236" x="3133725" y="1533525"/>
          <p14:tracePt t="17252" x="3136900" y="1524000"/>
          <p14:tracePt t="17269" x="3136900" y="1508125"/>
          <p14:tracePt t="17286" x="3136900" y="1495425"/>
          <p14:tracePt t="17302" x="3136900" y="1485900"/>
          <p14:tracePt t="17319" x="3136900" y="1473200"/>
          <p14:tracePt t="17321" x="3136900" y="1470025"/>
          <p14:tracePt t="17336" x="3136900" y="1454150"/>
          <p14:tracePt t="17352" x="3136900" y="1444625"/>
          <p14:tracePt t="17370" x="3136900" y="1428750"/>
          <p14:tracePt t="17385" x="3136900" y="1419225"/>
          <p14:tracePt t="17402" x="3136900" y="1409700"/>
          <p14:tracePt t="17419" x="3136900" y="1400175"/>
          <p14:tracePt t="17436" x="3136900" y="1393825"/>
          <p14:tracePt t="17452" x="3130550" y="1393825"/>
          <p14:tracePt t="17469" x="3111500" y="1393825"/>
          <p14:tracePt t="17486" x="3105150" y="1393825"/>
          <p14:tracePt t="17502" x="3095625" y="1393825"/>
          <p14:tracePt t="17520" x="3082925" y="1393825"/>
          <p14:tracePt t="17536" x="3067050" y="1393825"/>
          <p14:tracePt t="17553" x="3057525" y="1393825"/>
          <p14:tracePt t="17570" x="3041650" y="1393825"/>
          <p14:tracePt t="17586" x="3032125" y="1393825"/>
          <p14:tracePt t="17603" x="3016250" y="1393825"/>
          <p14:tracePt t="17619" x="2990850" y="1393825"/>
          <p14:tracePt t="17635" x="2981325" y="1393825"/>
          <p14:tracePt t="17652" x="2965450" y="1393825"/>
          <p14:tracePt t="17669" x="2946400" y="1393825"/>
          <p14:tracePt t="17685" x="2936875" y="1393825"/>
          <p14:tracePt t="17703" x="2921000" y="1393825"/>
          <p14:tracePt t="17719" x="2905125" y="1393825"/>
          <p14:tracePt t="17736" x="2895600" y="1393825"/>
          <p14:tracePt t="17752" x="2886075" y="1393825"/>
          <p14:tracePt t="17770" x="2867025" y="1393825"/>
          <p14:tracePt t="17786" x="2857500" y="1393825"/>
          <p14:tracePt t="17802" x="2847975" y="1393825"/>
          <p14:tracePt t="17819" x="2832100" y="1397000"/>
          <p14:tracePt t="17836" x="2816225" y="1406525"/>
          <p14:tracePt t="17852" x="2806700" y="1419225"/>
          <p14:tracePt t="17869" x="2790825" y="1431925"/>
          <p14:tracePt t="17885" x="2781300" y="1438275"/>
          <p14:tracePt t="17903" x="2765425" y="1447800"/>
          <p14:tracePt t="17919" x="2755900" y="1454150"/>
          <p14:tracePt t="17936" x="2755900" y="1457325"/>
          <p14:tracePt t="17952" x="2755900" y="1466850"/>
          <p14:tracePt t="17969" x="2752725" y="1476375"/>
          <p14:tracePt t="17986" x="2752725" y="1482725"/>
          <p14:tracePt t="18003" x="2746375" y="1492250"/>
          <p14:tracePt t="18019" x="2736850" y="1508125"/>
          <p14:tracePt t="18036" x="2730500" y="1524000"/>
          <p14:tracePt t="18053" x="2720975" y="1527175"/>
          <p14:tracePt t="18069" x="2720975" y="1536700"/>
          <p14:tracePt t="18086" x="2717800" y="1543050"/>
          <p14:tracePt t="18103" x="2717800" y="1546225"/>
          <p14:tracePt t="18119" x="2711450" y="1546225"/>
          <p14:tracePt t="18137" x="2705100" y="1555750"/>
          <p14:tracePt t="18154" x="2705100" y="1568450"/>
          <p14:tracePt t="18186" x="2705100" y="1571625"/>
          <p14:tracePt t="18203" x="2701925" y="1571625"/>
          <p14:tracePt t="18219" x="2701925" y="1577975"/>
          <p14:tracePt t="18236" x="2701925" y="1581150"/>
          <p14:tracePt t="18253" x="2701925" y="1587500"/>
          <p14:tracePt t="18275" x="2695575" y="1587500"/>
          <p14:tracePt t="18318" x="2695575" y="1590675"/>
          <p14:tracePt t="18325" x="2695575" y="1597025"/>
          <p14:tracePt t="18375" x="2695575" y="1600200"/>
          <p14:tracePt t="19315" x="2705100" y="1600200"/>
          <p14:tracePt t="19322" x="2730500" y="1600200"/>
          <p14:tracePt t="19336" x="2781300" y="1606550"/>
          <p14:tracePt t="19369" x="3013075" y="1606550"/>
          <p14:tracePt t="19371" x="3082925" y="1606550"/>
          <p14:tracePt t="19407" x="3295650" y="1625600"/>
          <p14:tracePt t="19420" x="3340100" y="1625600"/>
          <p14:tracePt t="19436" x="3517900" y="1584325"/>
          <p14:tracePt t="19452" x="3651250" y="1539875"/>
          <p14:tracePt t="19468" x="3905250" y="1470025"/>
          <p14:tracePt t="19485" x="4238625" y="1403350"/>
          <p14:tracePt t="19503" x="4483100" y="1393825"/>
          <p14:tracePt t="19519" x="4645025" y="1393825"/>
          <p14:tracePt t="19536" x="4816475" y="1393825"/>
          <p14:tracePt t="19552" x="4921250" y="1393825"/>
          <p14:tracePt t="19568" x="5013325" y="1393825"/>
          <p14:tracePt t="19586" x="5165725" y="1384300"/>
          <p14:tracePt t="19602" x="5305425" y="1377950"/>
          <p14:tracePt t="19619" x="5410200" y="1377950"/>
          <p14:tracePt t="19635" x="5549900" y="1377950"/>
          <p14:tracePt t="19652" x="5629275" y="1377950"/>
          <p14:tracePt t="19669" x="5702300" y="1377950"/>
          <p14:tracePt t="19686" x="5778500" y="1377950"/>
          <p14:tracePt t="19702" x="5822950" y="1377950"/>
          <p14:tracePt t="19720" x="5876925" y="1377950"/>
          <p14:tracePt t="19735" x="5908675" y="1381125"/>
          <p14:tracePt t="19752" x="5953125" y="1393825"/>
          <p14:tracePt t="19769" x="5991225" y="1412875"/>
          <p14:tracePt t="19785" x="6032500" y="1425575"/>
          <p14:tracePt t="19802" x="6042025" y="1428750"/>
          <p14:tracePt t="19819" x="6061075" y="1435100"/>
          <p14:tracePt t="19835" x="6076950" y="1444625"/>
          <p14:tracePt t="19852" x="6092825" y="1454150"/>
          <p14:tracePt t="19869" x="6137275" y="1479550"/>
          <p14:tracePt t="19885" x="6159500" y="1489075"/>
          <p14:tracePt t="19902" x="6184900" y="1501775"/>
          <p14:tracePt t="19920" x="6210300" y="1517650"/>
          <p14:tracePt t="19935" x="6235700" y="1549400"/>
          <p14:tracePt t="19952" x="6251575" y="1565275"/>
          <p14:tracePt t="19969" x="6292850" y="1597025"/>
          <p14:tracePt t="19985" x="6308725" y="1612900"/>
          <p14:tracePt t="20003" x="6327775" y="1628775"/>
          <p14:tracePt t="20019" x="6346825" y="1651000"/>
          <p14:tracePt t="20036" x="6356350" y="1660525"/>
          <p14:tracePt t="20052" x="6365875" y="1670050"/>
          <p14:tracePt t="20069" x="6381750" y="1682750"/>
          <p14:tracePt t="20086" x="6397625" y="1698625"/>
          <p14:tracePt t="20102" x="6407150" y="1708150"/>
          <p14:tracePt t="20119" x="6413500" y="1724025"/>
          <p14:tracePt t="20135" x="6416675" y="1730375"/>
          <p14:tracePt t="20168" x="6423025" y="1730375"/>
          <p14:tracePt t="20190" x="6426200" y="1733550"/>
          <p14:tracePt t="20276" x="6426200" y="1743075"/>
          <p14:tracePt t="20283" x="6426200" y="1749425"/>
          <p14:tracePt t="20304" x="6426200" y="1755775"/>
          <p14:tracePt t="20311" x="6426200" y="1758950"/>
          <p14:tracePt t="20326" x="6426200" y="1765300"/>
          <p14:tracePt t="20336" x="6426200" y="1768475"/>
          <p14:tracePt t="20352" x="6426200" y="1774825"/>
          <p14:tracePt t="20369" x="6426200" y="1778000"/>
          <p14:tracePt t="20390" x="6426200" y="1787525"/>
          <p14:tracePt t="20402" x="6426200" y="1800225"/>
          <p14:tracePt t="20419" x="6426200" y="1809750"/>
          <p14:tracePt t="20452" x="6426200" y="1812925"/>
          <p14:tracePt t="20468" x="6426200" y="1828800"/>
          <p14:tracePt t="20485" x="6426200" y="1831975"/>
          <p14:tracePt t="20503" x="6426200" y="1838325"/>
          <p14:tracePt t="20519" x="6426200" y="1847850"/>
          <p14:tracePt t="20535" x="6426200" y="1854200"/>
          <p14:tracePt t="20552" x="6426200" y="1857375"/>
          <p14:tracePt t="20569" x="6426200" y="1863725"/>
          <p14:tracePt t="20586" x="6426200" y="1873250"/>
          <p14:tracePt t="20603" x="6426200" y="1876425"/>
          <p14:tracePt t="20619" x="6426200" y="1885950"/>
          <p14:tracePt t="20636" x="6426200" y="1898650"/>
          <p14:tracePt t="20653" x="6426200" y="1908175"/>
          <p14:tracePt t="20669" x="6426200" y="1911350"/>
          <p14:tracePt t="20685" x="6426200" y="1917700"/>
          <p14:tracePt t="20702" x="6426200" y="1930400"/>
          <p14:tracePt t="20720" x="6432550" y="1946275"/>
          <p14:tracePt t="20736" x="6432550" y="1955800"/>
          <p14:tracePt t="20753" x="6432550" y="1971675"/>
          <p14:tracePt t="20768" x="6442075" y="1987550"/>
          <p14:tracePt t="20785" x="6442075" y="2009775"/>
          <p14:tracePt t="20802" x="6442075" y="2041525"/>
          <p14:tracePt t="20818" x="6442075" y="2073275"/>
          <p14:tracePt t="20835" x="6442075" y="2101850"/>
          <p14:tracePt t="20852" x="6454775" y="2165350"/>
          <p14:tracePt t="20868" x="6470650" y="2225675"/>
          <p14:tracePt t="20885" x="6489700" y="2282825"/>
          <p14:tracePt t="20902" x="6518275" y="2374900"/>
          <p14:tracePt t="20919" x="6530975" y="2409825"/>
          <p14:tracePt t="20935" x="6543675" y="2447925"/>
          <p14:tracePt t="20952" x="6550025" y="2482850"/>
          <p14:tracePt t="20969" x="6550025" y="2517775"/>
          <p14:tracePt t="20985" x="6550025" y="2540000"/>
          <p14:tracePt t="21002" x="6550025" y="2587625"/>
          <p14:tracePt t="21019" x="6550025" y="2625725"/>
          <p14:tracePt t="21035" x="6550025" y="2647950"/>
          <p14:tracePt t="21052" x="6550025" y="2686050"/>
          <p14:tracePt t="21069" x="6550025" y="2708275"/>
          <p14:tracePt t="21085" x="6550025" y="2740025"/>
          <p14:tracePt t="21102" x="6550025" y="2771775"/>
          <p14:tracePt t="21119" x="6550025" y="2800350"/>
          <p14:tracePt t="21137" x="6550025" y="2835275"/>
          <p14:tracePt t="21152" x="6550025" y="2851150"/>
          <p14:tracePt t="21169" x="6550025" y="2863850"/>
          <p14:tracePt t="21186" x="6550025" y="2873375"/>
          <p14:tracePt t="21202" x="6550025" y="2895600"/>
          <p14:tracePt t="21218" x="6550025" y="2905125"/>
          <p14:tracePt t="21237" x="6550025" y="2924175"/>
          <p14:tracePt t="21252" x="6550025" y="2946400"/>
          <p14:tracePt t="21269" x="6550025" y="2968625"/>
          <p14:tracePt t="21286" x="6550025" y="3006725"/>
          <p14:tracePt t="21302" x="6553200" y="3022600"/>
          <p14:tracePt t="21319" x="6559550" y="3032125"/>
          <p14:tracePt t="21336" x="6569075" y="3048000"/>
          <p14:tracePt t="21352" x="6569075" y="3063875"/>
          <p14:tracePt t="21369" x="6575425" y="3079750"/>
          <p14:tracePt t="21386" x="6588125" y="3114675"/>
          <p14:tracePt t="21402" x="6594475" y="3136900"/>
          <p14:tracePt t="21419" x="6604000" y="3159125"/>
          <p14:tracePt t="21437" x="6610350" y="3200400"/>
          <p14:tracePt t="21453" x="6610350" y="3228975"/>
          <p14:tracePt t="21469" x="6610350" y="3251200"/>
          <p14:tracePt t="21485" x="6610350" y="3273425"/>
          <p14:tracePt t="21502" x="6610350" y="3289300"/>
          <p14:tracePt t="21519" x="6600825" y="3298825"/>
          <p14:tracePt t="21535" x="6584950" y="3311525"/>
          <p14:tracePt t="21552" x="6550025" y="3324225"/>
          <p14:tracePt t="21569" x="6457950" y="3324225"/>
          <p14:tracePt t="21586" x="6203950" y="3308350"/>
          <p14:tracePt t="21602" x="5988050" y="3279775"/>
          <p14:tracePt t="21619" x="5740400" y="3232150"/>
          <p14:tracePt t="21635" x="5394325" y="3152775"/>
          <p14:tracePt t="21652" x="5133975" y="3060700"/>
          <p14:tracePt t="21670" x="4886325" y="2968625"/>
          <p14:tracePt t="21686" x="4486275" y="2806700"/>
          <p14:tracePt t="21702" x="4270375" y="2708275"/>
          <p14:tracePt t="21720" x="4070350" y="2632075"/>
          <p14:tracePt t="21736" x="3800475" y="2517775"/>
          <p14:tracePt t="21752" x="3676650" y="2476500"/>
          <p14:tracePt t="21771" x="3505200" y="2397125"/>
          <p14:tracePt t="21785" x="3406775" y="2365375"/>
          <p14:tracePt t="21802" x="3317875" y="2333625"/>
          <p14:tracePt t="21818" x="3254375" y="2317750"/>
          <p14:tracePt t="21835" x="3162300" y="2298700"/>
          <p14:tracePt t="21852" x="3098800" y="2276475"/>
          <p14:tracePt t="21869" x="3035300" y="2260600"/>
          <p14:tracePt t="21885" x="2943225" y="2241550"/>
          <p14:tracePt t="21902" x="2889250" y="2228850"/>
          <p14:tracePt t="21919" x="2835275" y="2200275"/>
          <p14:tracePt t="21936" x="2743200" y="2171700"/>
          <p14:tracePt t="21952" x="2689225" y="2159000"/>
          <p14:tracePt t="21969" x="2632075" y="2130425"/>
          <p14:tracePt t="21985" x="2568575" y="2111375"/>
          <p14:tracePt t="22002" x="2540000" y="2098675"/>
          <p14:tracePt t="22020" x="2495550" y="2079625"/>
          <p14:tracePt t="22035" x="2473325" y="2063750"/>
          <p14:tracePt t="22052" x="2441575" y="2051050"/>
          <p14:tracePt t="22070" x="2400300" y="2032000"/>
          <p14:tracePt t="22085" x="2362200" y="2019300"/>
          <p14:tracePt t="22102" x="2336800" y="2000250"/>
          <p14:tracePt t="22119" x="2289175" y="1984375"/>
          <p14:tracePt t="22135" x="2257425" y="1978025"/>
          <p14:tracePt t="22152" x="2235200" y="1978025"/>
          <p14:tracePt t="22170" x="2216150" y="1971675"/>
          <p14:tracePt t="22185" x="2200275" y="1971675"/>
          <p14:tracePt t="22202" x="2190750" y="1968500"/>
          <p14:tracePt t="22219" x="2174875" y="1968500"/>
          <p14:tracePt t="22235" x="2165350" y="1968500"/>
          <p14:tracePt t="22252" x="2152650" y="1968500"/>
          <p14:tracePt t="22269" x="2146300" y="1968500"/>
          <p14:tracePt t="22376" x="2146300" y="1974850"/>
          <p14:tracePt t="22398" x="2146300" y="1978025"/>
          <p14:tracePt t="22404" x="2146300" y="1984375"/>
          <p14:tracePt t="22419" x="2152650" y="1993900"/>
          <p14:tracePt t="22436" x="2168525" y="2009775"/>
          <p14:tracePt t="22451" x="2187575" y="2022475"/>
          <p14:tracePt t="22469" x="2206625" y="2032000"/>
          <p14:tracePt t="22485" x="2228850" y="2035175"/>
          <p14:tracePt t="22501" x="2238375" y="2044700"/>
          <p14:tracePt t="22518" x="2263775" y="2060575"/>
          <p14:tracePt t="22535" x="2295525" y="2066925"/>
          <p14:tracePt t="22551" x="2317750" y="2079625"/>
          <p14:tracePt t="22570" x="2359025" y="2085975"/>
          <p14:tracePt t="22586" x="2381250" y="2092325"/>
          <p14:tracePt t="22602" x="2403475" y="2095500"/>
          <p14:tracePt t="22619" x="2419350" y="2095500"/>
          <p14:tracePt t="22635" x="2428875" y="2095500"/>
          <p14:tracePt t="22652" x="2451100" y="2095500"/>
          <p14:tracePt t="22669" x="2476500" y="2095500"/>
          <p14:tracePt t="22685" x="2511425" y="2095500"/>
          <p14:tracePt t="22702" x="2533650" y="2095500"/>
          <p14:tracePt t="22719" x="2568575" y="2095500"/>
          <p14:tracePt t="22735" x="2578100" y="2095500"/>
          <p14:tracePt t="22752" x="2587625" y="2095500"/>
          <p14:tracePt t="22769" x="2609850" y="2095500"/>
          <p14:tracePt t="22785" x="2619375" y="2095500"/>
          <p14:tracePt t="22802" x="2628900" y="2095500"/>
          <p14:tracePt t="22819" x="2647950" y="2095500"/>
          <p14:tracePt t="22835" x="2663825" y="2095500"/>
          <p14:tracePt t="22851" x="2673350" y="2095500"/>
          <p14:tracePt t="22869" x="2689225" y="2095500"/>
          <p14:tracePt t="22885" x="2698750" y="2095500"/>
          <p14:tracePt t="22903" x="2717800" y="2095500"/>
          <p14:tracePt t="22919" x="2724150" y="2095500"/>
          <p14:tracePt t="22935" x="2733675" y="2085975"/>
          <p14:tracePt t="22952" x="2746375" y="2070100"/>
          <p14:tracePt t="22968" x="2774950" y="2054225"/>
          <p14:tracePt t="22985" x="2794000" y="2047875"/>
          <p14:tracePt t="23002" x="2825750" y="2035175"/>
          <p14:tracePt t="23018" x="2841625" y="2032000"/>
          <p14:tracePt t="23035" x="2870200" y="2032000"/>
          <p14:tracePt t="23052" x="2895600" y="2025650"/>
          <p14:tracePt t="23068" x="2927350" y="2025650"/>
          <p14:tracePt t="23085" x="2949575" y="2025650"/>
          <p14:tracePt t="23102" x="2968625" y="2025650"/>
          <p14:tracePt t="23118" x="2984500" y="2025650"/>
          <p14:tracePt t="23135" x="2994025" y="2025650"/>
          <p14:tracePt t="23152" x="3019425" y="2025650"/>
          <p14:tracePt t="23168" x="3048000" y="2025650"/>
          <p14:tracePt t="23185" x="3070225" y="2019300"/>
          <p14:tracePt t="23202" x="3111500" y="2012950"/>
          <p14:tracePt t="23219" x="3133725" y="2012950"/>
          <p14:tracePt t="23235" x="3162300" y="2012950"/>
          <p14:tracePt t="23251" x="3184525" y="2012950"/>
          <p14:tracePt t="23268" x="3200400" y="2012950"/>
          <p14:tracePt t="23285" x="3219450" y="2012950"/>
          <p14:tracePt t="23301" x="3292475" y="1993900"/>
          <p14:tracePt t="23318" x="3397250" y="1987550"/>
          <p14:tracePt t="23335" x="3482975" y="1971675"/>
          <p14:tracePt t="23351" x="3562350" y="1971675"/>
          <p14:tracePt t="23368" x="3584575" y="1971675"/>
          <p14:tracePt t="23385" x="3613150" y="1971675"/>
          <p14:tracePt t="23401" x="3648075" y="1958975"/>
          <p14:tracePt t="23418" x="3676650" y="1946275"/>
          <p14:tracePt t="23435" x="3714750" y="1927225"/>
          <p14:tracePt t="23452" x="3806825" y="1908175"/>
          <p14:tracePt t="23468" x="3867150" y="1901825"/>
          <p14:tracePt t="23485" x="3905250" y="1889125"/>
          <p14:tracePt t="23501" x="3959225" y="1882775"/>
          <p14:tracePt t="23519" x="3975100" y="1882775"/>
          <p14:tracePt t="23536" x="3997325" y="1882775"/>
          <p14:tracePt t="23552" x="4006850" y="1882775"/>
          <p14:tracePt t="23568" x="4022725" y="1882775"/>
          <p14:tracePt t="23585" x="4051300" y="1882775"/>
          <p14:tracePt t="23602" x="4070350" y="1882775"/>
          <p14:tracePt t="23619" x="4079875" y="1882775"/>
          <p14:tracePt t="23636" x="4102100" y="1870075"/>
          <p14:tracePt t="23652" x="4111625" y="1870075"/>
          <p14:tracePt t="23669" x="4127500" y="1870075"/>
          <p14:tracePt t="23686" x="4159250" y="1870075"/>
          <p14:tracePt t="23702" x="4175125" y="1870075"/>
          <p14:tracePt t="23719" x="4203700" y="1870075"/>
          <p14:tracePt t="23736" x="4235450" y="1870075"/>
          <p14:tracePt t="23751" x="4267200" y="1870075"/>
          <p14:tracePt t="23768" x="4295775" y="1870075"/>
          <p14:tracePt t="23786" x="4359275" y="1863725"/>
          <p14:tracePt t="23801" x="4410075" y="1863725"/>
          <p14:tracePt t="23818" x="4470400" y="1863725"/>
          <p14:tracePt t="23835" x="4575175" y="1863725"/>
          <p14:tracePt t="23851" x="4683125" y="1885950"/>
          <p14:tracePt t="23868" x="4768850" y="1901825"/>
          <p14:tracePt t="23886" x="4841875" y="1920875"/>
          <p14:tracePt t="23902" x="4870450" y="1920875"/>
          <p14:tracePt t="23919" x="4899025" y="1927225"/>
          <p14:tracePt t="23935" x="4940300" y="1927225"/>
          <p14:tracePt t="23952" x="4962525" y="1939925"/>
          <p14:tracePt t="23969" x="5000625" y="1939925"/>
          <p14:tracePt t="23985" x="5064125" y="1965325"/>
          <p14:tracePt t="24001" x="5102225" y="1978025"/>
          <p14:tracePt t="24018" x="5140325" y="1990725"/>
          <p14:tracePt t="24035" x="5168900" y="2000250"/>
          <p14:tracePt t="24052" x="5184775" y="2012950"/>
          <p14:tracePt t="24068" x="5194300" y="2012950"/>
          <p14:tracePt t="24085" x="5210175" y="2022475"/>
          <p14:tracePt t="24101" x="5219700" y="2025650"/>
          <p14:tracePt t="24118" x="5235575" y="2038350"/>
          <p14:tracePt t="24135" x="5248275" y="2041525"/>
          <p14:tracePt t="24151" x="5257800" y="2041525"/>
          <p14:tracePt t="24169" x="5270500" y="2041525"/>
          <p14:tracePt t="24185" x="5273675" y="2041525"/>
          <p14:tracePt t="24201" x="5283200" y="2047875"/>
          <p14:tracePt t="24218" x="5292725" y="2051050"/>
          <p14:tracePt t="24236" x="5308600" y="2066925"/>
          <p14:tracePt t="24252" x="5318125" y="2076450"/>
          <p14:tracePt t="24270" x="5324475" y="2085975"/>
          <p14:tracePt t="24285" x="5324475" y="2092325"/>
          <p14:tracePt t="24335" x="5321300" y="2095500"/>
          <p14:tracePt t="24342" x="5318125" y="2101850"/>
          <p14:tracePt t="24351" x="5311775" y="2101850"/>
          <p14:tracePt t="24369" x="5295900" y="2120900"/>
          <p14:tracePt t="24385" x="5286375" y="2130425"/>
          <p14:tracePt t="24402" x="5270500" y="2143125"/>
          <p14:tracePt t="24418" x="5260975" y="2152650"/>
          <p14:tracePt t="24435" x="5248275" y="2171700"/>
          <p14:tracePt t="24452" x="5235575" y="2181225"/>
          <p14:tracePt t="24469" x="5203825" y="2187575"/>
          <p14:tracePt t="24485" x="5181600" y="2200275"/>
          <p14:tracePt t="24501" x="5149850" y="2200275"/>
          <p14:tracePt t="24519" x="5130800" y="2209800"/>
          <p14:tracePt t="24535" x="5105400" y="2222500"/>
          <p14:tracePt t="24551" x="5089525" y="2225675"/>
          <p14:tracePt t="24570" x="5057775" y="2238375"/>
          <p14:tracePt t="24585" x="5048250" y="2241550"/>
          <p14:tracePt t="24602" x="5038725" y="2241550"/>
          <p14:tracePt t="24618" x="5022850" y="2247900"/>
          <p14:tracePt t="24635" x="5010150" y="2247900"/>
          <p14:tracePt t="24651" x="5000625" y="2247900"/>
          <p14:tracePt t="24669" x="4984750" y="2247900"/>
          <p14:tracePt t="24685" x="4975225" y="2247900"/>
          <p14:tracePt t="24701" x="4959350" y="2247900"/>
          <p14:tracePt t="24718" x="4946650" y="2247900"/>
          <p14:tracePt t="24735" x="4933950" y="2247900"/>
          <p14:tracePt t="24751" x="4930775" y="2247900"/>
          <p14:tracePt t="24768" x="4911725" y="2247900"/>
          <p14:tracePt t="24785" x="4902200" y="2247900"/>
          <p14:tracePt t="24801" x="4889500" y="2247900"/>
          <p14:tracePt t="24818" x="4876800" y="2247900"/>
          <p14:tracePt t="24835" x="4860925" y="2247900"/>
          <p14:tracePt t="24852" x="4851400" y="2247900"/>
          <p14:tracePt t="24868" x="4841875" y="2247900"/>
          <p14:tracePt t="24885" x="4832350" y="2247900"/>
          <p14:tracePt t="24901" x="4822825" y="2247900"/>
          <p14:tracePt t="24918" x="4784725" y="2247900"/>
          <p14:tracePt t="24935" x="4752975" y="2247900"/>
          <p14:tracePt t="24951" x="4724400" y="2247900"/>
          <p14:tracePt t="24969" x="4660900" y="2238375"/>
          <p14:tracePt t="24985" x="4616450" y="2225675"/>
          <p14:tracePt t="25001" x="4578350" y="2206625"/>
          <p14:tracePt t="25018" x="4489450" y="2184400"/>
          <p14:tracePt t="25035" x="4425950" y="2171700"/>
          <p14:tracePt t="25052" x="4371975" y="2159000"/>
          <p14:tracePt t="25069" x="4289425" y="2130425"/>
          <p14:tracePt t="25086" x="4251325" y="2124075"/>
          <p14:tracePt t="25102" x="4222750" y="2117725"/>
          <p14:tracePt t="25119" x="4187825" y="2105025"/>
          <p14:tracePt t="25135" x="4159250" y="2098675"/>
          <p14:tracePt t="25151" x="4133850" y="2095500"/>
          <p14:tracePt t="25168" x="4092575" y="2082800"/>
          <p14:tracePt t="25186" x="4076700" y="2063750"/>
          <p14:tracePt t="25201" x="4067175" y="2054225"/>
          <p14:tracePt t="25218" x="4044950" y="2044700"/>
          <p14:tracePt t="25235" x="4035425" y="2041525"/>
          <p14:tracePt t="25251" x="4025900" y="2028825"/>
          <p14:tracePt t="25269" x="4022725" y="2019300"/>
          <p14:tracePt t="25285" x="4016375" y="2019300"/>
          <p14:tracePt t="25302" x="4016375" y="2016125"/>
          <p14:tracePt t="25335" x="4013200" y="2016125"/>
          <p14:tracePt t="25353" x="4013200" y="2009775"/>
          <p14:tracePt t="25780" x="4013200" y="2012950"/>
          <p14:tracePt t="25787" x="4006850" y="2012950"/>
          <p14:tracePt t="25802" x="4006850" y="2022475"/>
          <p14:tracePt t="25819" x="4000500" y="2025650"/>
          <p14:tracePt t="25839" x="4000500" y="2038350"/>
          <p14:tracePt t="25855" x="4000500" y="2047875"/>
          <p14:tracePt t="25868" x="3997325" y="2057400"/>
          <p14:tracePt t="25901" x="3971925" y="2092325"/>
          <p14:tracePt t="25935" x="3946525" y="2146300"/>
          <p14:tracePt t="25951" x="3930650" y="2181225"/>
          <p14:tracePt t="25968" x="3911600" y="2206625"/>
          <p14:tracePt t="25985" x="3902075" y="2216150"/>
          <p14:tracePt t="25986" x="3895725" y="2219325"/>
          <p14:tracePt t="26001" x="3886200" y="2228850"/>
          <p14:tracePt t="26018" x="3876675" y="2244725"/>
          <p14:tracePt t="26371" x="3841750" y="2254250"/>
          <p14:tracePt t="26379" x="3794125" y="2260600"/>
          <p14:tracePt t="26388" x="3743325" y="2276475"/>
          <p14:tracePt t="26405" x="3622675" y="2311400"/>
          <p14:tracePt t="26422" x="3463925" y="2371725"/>
          <p14:tracePt t="26438" x="3362325" y="2428875"/>
          <p14:tracePt t="26458" x="3228975" y="2511425"/>
          <p14:tracePt t="26485" x="3098800" y="2613025"/>
          <p14:tracePt t="26522" x="2936875" y="2743200"/>
          <p14:tracePt t="26535" x="2844800" y="2790825"/>
          <p14:tracePt t="26551" x="2755900" y="2847975"/>
          <p14:tracePt t="26568" x="2673350" y="2905125"/>
          <p14:tracePt t="26585" x="2587625" y="2955925"/>
          <p14:tracePt t="26601" x="2546350" y="2981325"/>
          <p14:tracePt t="26618" x="2508250" y="2994025"/>
          <p14:tracePt t="26635" x="2476500" y="3006725"/>
          <p14:tracePt t="26651" x="2444750" y="3006725"/>
          <p14:tracePt t="26668" x="2422525" y="3006725"/>
          <p14:tracePt t="26685" x="2390775" y="3006725"/>
          <p14:tracePt t="26701" x="2381250" y="3006725"/>
          <p14:tracePt t="26719" x="2365375" y="3006725"/>
          <p14:tracePt t="26735" x="2349500" y="3006725"/>
          <p14:tracePt t="26751" x="2339975" y="3006725"/>
          <p14:tracePt t="26769" x="2327275" y="3003550"/>
          <p14:tracePt t="26786" x="2314575" y="2994025"/>
          <p14:tracePt t="26801" x="2314575" y="2984500"/>
          <p14:tracePt t="26818" x="2311400" y="2981325"/>
          <p14:tracePt t="26835" x="2295525" y="2959100"/>
          <p14:tracePt t="26851" x="2295525" y="2949575"/>
          <p14:tracePt t="26869" x="2286000" y="2933700"/>
          <p14:tracePt t="26884" x="2273300" y="2921000"/>
          <p14:tracePt t="26901" x="2270125" y="2914650"/>
          <p14:tracePt t="26918" x="2263775" y="2905125"/>
          <p14:tracePt t="26934" x="2244725" y="2889250"/>
          <p14:tracePt t="26951" x="2235200" y="2879725"/>
          <p14:tracePt t="26969" x="2228850" y="2860675"/>
          <p14:tracePt t="26984" x="2225675" y="2860675"/>
          <p14:tracePt t="27040" x="2219325" y="2860675"/>
          <p14:tracePt t="27054" x="2216150" y="2854325"/>
          <p14:tracePt t="27061" x="2216150" y="2851150"/>
          <p14:tracePt t="27069" x="2209800" y="2851150"/>
          <p14:tracePt t="27085" x="2200275" y="2838450"/>
          <p14:tracePt t="27101" x="2193925" y="2835275"/>
          <p14:tracePt t="27119" x="2190750" y="2828925"/>
          <p14:tracePt t="27154" x="2190750" y="2819400"/>
          <p14:tracePt t="27168" x="2190750" y="2809875"/>
          <p14:tracePt t="27184" x="2184400" y="2800350"/>
          <p14:tracePt t="27201" x="2184400" y="2790825"/>
          <p14:tracePt t="27218" x="2174875" y="2768600"/>
          <p14:tracePt t="27235" x="2168525" y="2759075"/>
          <p14:tracePt t="27251" x="2165350" y="2749550"/>
          <p14:tracePt t="27268" x="2159000" y="2736850"/>
          <p14:tracePt t="27285" x="2159000" y="2727325"/>
          <p14:tracePt t="27301" x="2149475" y="2708275"/>
          <p14:tracePt t="27318" x="2139950" y="2695575"/>
          <p14:tracePt t="27334" x="2127250" y="2686050"/>
          <p14:tracePt t="27351" x="2124075" y="2676525"/>
          <p14:tracePt t="27368" x="2114550" y="2654300"/>
          <p14:tracePt t="27385" x="2108200" y="2644775"/>
          <p14:tracePt t="27402" x="2108200" y="2635250"/>
          <p14:tracePt t="27419" x="2108200" y="2616200"/>
          <p14:tracePt t="27435" x="2108200" y="2606675"/>
          <p14:tracePt t="27468" x="2108200" y="2600325"/>
          <p14:tracePt t="27484" x="2108200" y="2590800"/>
          <p14:tracePt t="27501" x="2108200" y="2587625"/>
          <p14:tracePt t="27522" x="2114550" y="2578100"/>
          <p14:tracePt t="27535" x="2124075" y="2562225"/>
          <p14:tracePt t="27551" x="2136775" y="2552700"/>
          <p14:tracePt t="27568" x="2174875" y="2540000"/>
          <p14:tracePt t="27585" x="2197100" y="2540000"/>
          <p14:tracePt t="27601" x="2228850" y="2533650"/>
          <p14:tracePt t="27618" x="2260600" y="2520950"/>
          <p14:tracePt t="27635" x="2292350" y="2520950"/>
          <p14:tracePt t="27651" x="2314575" y="2520950"/>
          <p14:tracePt t="27668" x="2355850" y="2508250"/>
          <p14:tracePt t="27685" x="2368550" y="2508250"/>
          <p14:tracePt t="27702" x="2403475" y="2508250"/>
          <p14:tracePt t="27719" x="2425700" y="2508250"/>
          <p14:tracePt t="27735" x="2447925" y="2508250"/>
          <p14:tracePt t="27751" x="2466975" y="2508250"/>
          <p14:tracePt t="27768" x="2489200" y="2508250"/>
          <p14:tracePt t="27784" x="2511425" y="2508250"/>
          <p14:tracePt t="27801" x="2536825" y="2511425"/>
          <p14:tracePt t="27818" x="2559050" y="2514600"/>
          <p14:tracePt t="27834" x="2581275" y="2520950"/>
          <p14:tracePt t="27851" x="2628900" y="2527300"/>
          <p14:tracePt t="27868" x="2673350" y="2533650"/>
          <p14:tracePt t="27885" x="2727325" y="2540000"/>
          <p14:tracePt t="27901" x="2844800" y="2555875"/>
          <p14:tracePt t="27918" x="2962275" y="2574925"/>
          <p14:tracePt t="27935" x="3127375" y="2600325"/>
          <p14:tracePt t="27952" x="3292475" y="2625725"/>
          <p14:tracePt t="27968" x="3387725" y="2635250"/>
          <p14:tracePt t="27985" x="3502025" y="2635250"/>
          <p14:tracePt t="28001" x="3641725" y="2635250"/>
          <p14:tracePt t="28018" x="3724275" y="2635250"/>
          <p14:tracePt t="28035" x="3829050" y="2635250"/>
          <p14:tracePt t="28051" x="3968750" y="2635250"/>
          <p14:tracePt t="28068" x="4041775" y="2641600"/>
          <p14:tracePt t="28084" x="4102100" y="2647950"/>
          <p14:tracePt t="28102" x="4171950" y="2647950"/>
          <p14:tracePt t="28118" x="4216400" y="2647950"/>
          <p14:tracePt t="28135" x="4260850" y="2647950"/>
          <p14:tracePt t="28151" x="4321175" y="2647950"/>
          <p14:tracePt t="28168" x="4365625" y="2647950"/>
          <p14:tracePt t="28185" x="4410075" y="2647950"/>
          <p14:tracePt t="28201" x="4479925" y="2647950"/>
          <p14:tracePt t="28218" x="4518025" y="2654300"/>
          <p14:tracePt t="28235" x="4572000" y="2670175"/>
          <p14:tracePt t="28251" x="4635500" y="2676525"/>
          <p14:tracePt t="28268" x="4686300" y="2676525"/>
          <p14:tracePt t="28285" x="4740275" y="2682875"/>
          <p14:tracePt t="28302" x="4829175" y="2695575"/>
          <p14:tracePt t="28318" x="4902200" y="2701925"/>
          <p14:tracePt t="28335" x="4965700" y="2717800"/>
          <p14:tracePt t="28352" x="5035550" y="2724150"/>
          <p14:tracePt t="28369" x="5057775" y="2724150"/>
          <p14:tracePt t="28387" x="5076825" y="2724150"/>
          <p14:tracePt t="28402" x="5086350" y="2724150"/>
          <p14:tracePt t="28418" x="5095875" y="2724150"/>
          <p14:tracePt t="28436" x="5118100" y="2724150"/>
          <p14:tracePt t="28451" x="5133975" y="2733675"/>
          <p14:tracePt t="28468" x="5149850" y="2746375"/>
          <p14:tracePt t="28485" x="5168900" y="2755900"/>
          <p14:tracePt t="28501" x="5178425" y="2759075"/>
          <p14:tracePt t="28518" x="5187950" y="2765425"/>
          <p14:tracePt t="28534" x="5197475" y="2765425"/>
          <p14:tracePt t="28552" x="5219700" y="2765425"/>
          <p14:tracePt t="28568" x="5229225" y="2765425"/>
          <p14:tracePt t="28585" x="5238750" y="2768600"/>
          <p14:tracePt t="28601" x="5248275" y="2774950"/>
          <p14:tracePt t="28618" x="5254625" y="2784475"/>
          <p14:tracePt t="28635" x="5257800" y="2784475"/>
          <p14:tracePt t="28651" x="5257800" y="2790825"/>
          <p14:tracePt t="28684" x="5273675" y="2790825"/>
          <p14:tracePt t="28701" x="5283200" y="2794000"/>
          <p14:tracePt t="28718" x="5292725" y="2803525"/>
          <p14:tracePt t="28735" x="5302250" y="2813050"/>
          <p14:tracePt t="28751" x="5308600" y="2819400"/>
          <p14:tracePt t="28768" x="5318125" y="2825750"/>
          <p14:tracePt t="28785" x="5324475" y="2825750"/>
          <p14:tracePt t="28801" x="5324475" y="2828925"/>
          <p14:tracePt t="28818" x="5324475" y="2838450"/>
          <p14:tracePt t="30830" x="5299075" y="2838450"/>
          <p14:tracePt t="30835" x="5273675" y="2838450"/>
          <p14:tracePt t="30851" x="5216525" y="2838450"/>
          <p14:tracePt t="30868" x="5156200" y="2838450"/>
          <p14:tracePt t="30885" x="5026025" y="2863850"/>
          <p14:tracePt t="30901" x="4914900" y="2895600"/>
          <p14:tracePt t="30918" x="4784725" y="2940050"/>
          <p14:tracePt t="30951" x="4435475" y="3054350"/>
          <p14:tracePt t="30986" x="4168775" y="3140075"/>
          <p14:tracePt t="31003" x="4038600" y="3155950"/>
          <p14:tracePt t="31019" x="3908425" y="3181350"/>
          <p14:tracePt t="31035" x="3711575" y="3200400"/>
          <p14:tracePt t="31051" x="3590925" y="3216275"/>
          <p14:tracePt t="31068" x="3473450" y="3232150"/>
          <p14:tracePt t="31085" x="3327400" y="3273425"/>
          <p14:tracePt t="31101" x="3219450" y="3308350"/>
          <p14:tracePt t="31118" x="3130550" y="3330575"/>
          <p14:tracePt t="31135" x="2981325" y="3390900"/>
          <p14:tracePt t="31151" x="2886075" y="3406775"/>
          <p14:tracePt t="31168" x="2774950" y="3438525"/>
          <p14:tracePt t="31184" x="2641600" y="3463925"/>
          <p14:tracePt t="31201" x="2568575" y="3476625"/>
          <p14:tracePt t="31218" x="2486025" y="3486150"/>
          <p14:tracePt t="31234" x="2355850" y="3486150"/>
          <p14:tracePt t="31251" x="2295525" y="3486150"/>
          <p14:tracePt t="31268" x="2225675" y="3486150"/>
          <p14:tracePt t="31284" x="2130425" y="3486150"/>
          <p14:tracePt t="31301" x="2066925" y="3473450"/>
          <p14:tracePt t="31318" x="2003425" y="3460750"/>
          <p14:tracePt t="31334" x="1920875" y="3441700"/>
          <p14:tracePt t="31351" x="1863725" y="3419475"/>
          <p14:tracePt t="31367" x="1828800" y="3406775"/>
          <p14:tracePt t="31385" x="1762125" y="3381375"/>
          <p14:tracePt t="31400" x="1714500" y="3352800"/>
          <p14:tracePt t="31418" x="1676400" y="3333750"/>
          <p14:tracePt t="31434" x="1641475" y="3317875"/>
          <p14:tracePt t="31451" x="1609725" y="3298825"/>
          <p14:tracePt t="31468" x="1587500" y="3286125"/>
          <p14:tracePt t="31484" x="1568450" y="3273425"/>
          <p14:tracePt t="31501" x="1558925" y="3263900"/>
          <p14:tracePt t="31517" x="1546225" y="3248025"/>
          <p14:tracePt t="31534" x="1533525" y="3238500"/>
          <p14:tracePt t="31551" x="1517650" y="3232150"/>
          <p14:tracePt t="31567" x="1508125" y="3225800"/>
          <p14:tracePt t="31584" x="1492250" y="3222625"/>
          <p14:tracePt t="31601" x="1482725" y="3222625"/>
          <p14:tracePt t="31618" x="1479550" y="3222625"/>
          <p14:tracePt t="31705" x="1479550" y="3216275"/>
          <p14:tracePt t="31727" x="1479550" y="3213100"/>
          <p14:tracePt t="31734" x="1479550" y="3206750"/>
          <p14:tracePt t="31751" x="1524000" y="3190875"/>
          <p14:tracePt t="31768" x="1679575" y="3165475"/>
          <p14:tracePt t="31784" x="1784350" y="3155950"/>
          <p14:tracePt t="31801" x="1854200" y="3155950"/>
          <p14:tracePt t="31818" x="1939925" y="3155950"/>
          <p14:tracePt t="31835" x="2000250" y="3149600"/>
          <p14:tracePt t="31852" x="2054225" y="3136900"/>
          <p14:tracePt t="31868" x="2146300" y="3108325"/>
          <p14:tracePt t="31884" x="2222500" y="3092450"/>
          <p14:tracePt t="31901" x="2308225" y="3076575"/>
          <p14:tracePt t="31918" x="2409825" y="3048000"/>
          <p14:tracePt t="31934" x="2466975" y="3035300"/>
          <p14:tracePt t="31951" x="2511425" y="3022600"/>
          <p14:tracePt t="31968" x="2568575" y="3003550"/>
          <p14:tracePt t="31984" x="2606675" y="2990850"/>
          <p14:tracePt t="32001" x="2667000" y="2978150"/>
          <p14:tracePt t="32017" x="2768600" y="2955925"/>
          <p14:tracePt t="32034" x="2828925" y="2949575"/>
          <p14:tracePt t="32051" x="2879725" y="2949575"/>
          <p14:tracePt t="32054" x="2905125" y="2949575"/>
          <p14:tracePt t="32068" x="2943225" y="2949575"/>
          <p14:tracePt t="32089" x="3003550" y="2943225"/>
          <p14:tracePt t="32101" x="3032125" y="2927350"/>
          <p14:tracePt t="32118" x="3095625" y="2927350"/>
          <p14:tracePt t="32134" x="3130550" y="2927350"/>
          <p14:tracePt t="32151" x="3175000" y="2927350"/>
          <p14:tracePt t="32168" x="3216275" y="2927350"/>
          <p14:tracePt t="32184" x="3238500" y="2927350"/>
          <p14:tracePt t="32201" x="3267075" y="2927350"/>
          <p14:tracePt t="32217" x="3286125" y="2927350"/>
          <p14:tracePt t="32234" x="3302000" y="2927350"/>
          <p14:tracePt t="32251" x="3330575" y="2927350"/>
          <p14:tracePt t="32268" x="3365500" y="2936875"/>
          <p14:tracePt t="32285" x="3394075" y="2943225"/>
          <p14:tracePt t="32300" x="3419475" y="2955925"/>
          <p14:tracePt t="32318" x="3454400" y="2955925"/>
          <p14:tracePt t="32334" x="3463925" y="2955925"/>
          <p14:tracePt t="32351" x="3473450" y="2955925"/>
          <p14:tracePt t="32368" x="3492500" y="2955925"/>
          <p14:tracePt t="32384" x="3514725" y="2955925"/>
          <p14:tracePt t="32402" x="3546475" y="2955925"/>
          <p14:tracePt t="32417" x="3568700" y="2955925"/>
          <p14:tracePt t="32434" x="3584575" y="2955925"/>
          <p14:tracePt t="32451" x="3600450" y="2955925"/>
          <p14:tracePt t="32468" x="3613150" y="2955925"/>
          <p14:tracePt t="32484" x="3625850" y="2955925"/>
          <p14:tracePt t="32501" x="3638550" y="2955925"/>
          <p14:tracePt t="32517" x="3654425" y="2955925"/>
          <p14:tracePt t="32534" x="3663950" y="2955925"/>
          <p14:tracePt t="32551" x="3679825" y="2959100"/>
          <p14:tracePt t="32567" x="3698875" y="2959100"/>
          <p14:tracePt t="32584" x="3708400" y="2959100"/>
          <p14:tracePt t="32601" x="3724275" y="2959100"/>
          <p14:tracePt t="32617" x="3724275" y="2968625"/>
          <p14:tracePt t="32634" x="3724275" y="2974975"/>
          <p14:tracePt t="32651" x="3724275" y="2978150"/>
          <p14:tracePt t="34282" x="3714750" y="2997200"/>
          <p14:tracePt t="34290" x="3711575" y="3009900"/>
          <p14:tracePt t="34305" x="3698875" y="3038475"/>
          <p14:tracePt t="34318" x="3686175" y="3063875"/>
          <p14:tracePt t="34337" x="3667125" y="3101975"/>
          <p14:tracePt t="34354" x="3667125" y="3149600"/>
          <p14:tracePt t="34368" x="3667125" y="3194050"/>
          <p14:tracePt t="34401" x="3667125" y="3267075"/>
          <p14:tracePt t="34434" x="3667125" y="3327400"/>
          <p14:tracePt t="34451" x="3667125" y="3359150"/>
          <p14:tracePt t="34468" x="3660775" y="3397250"/>
          <p14:tracePt t="34484" x="3660775" y="3413125"/>
          <p14:tracePt t="34501" x="3660775" y="3435350"/>
          <p14:tracePt t="34518" x="3660775" y="3476625"/>
          <p14:tracePt t="34534" x="3660775" y="3498850"/>
          <p14:tracePt t="34550" x="3660775" y="3521075"/>
          <p14:tracePt t="34568" x="3660775" y="3546475"/>
          <p14:tracePt t="34584" x="3660775" y="3562350"/>
          <p14:tracePt t="34601" x="3660775" y="3578225"/>
          <p14:tracePt t="34618" x="3660775" y="3597275"/>
          <p14:tracePt t="34634" x="3663950" y="3619500"/>
          <p14:tracePt t="34651" x="3679825" y="3635375"/>
          <p14:tracePt t="34667" x="3692525" y="3657600"/>
          <p14:tracePt t="34685" x="3695700" y="3679825"/>
          <p14:tracePt t="34701" x="3702050" y="3692525"/>
          <p14:tracePt t="34717" x="3717925" y="3727450"/>
          <p14:tracePt t="34734" x="3724275" y="3749675"/>
          <p14:tracePt t="34750" x="3730625" y="3775075"/>
          <p14:tracePt t="34768" x="3730625" y="3813175"/>
          <p14:tracePt t="34784" x="3736975" y="3844925"/>
          <p14:tracePt t="34801" x="3736975" y="3867150"/>
          <p14:tracePt t="34817" x="3740150" y="3908425"/>
          <p14:tracePt t="34834" x="3740150" y="3924300"/>
          <p14:tracePt t="34850" x="3752850" y="3946525"/>
          <p14:tracePt t="34868" x="3765550" y="3978275"/>
          <p14:tracePt t="34884" x="3775075" y="3994150"/>
          <p14:tracePt t="34902" x="3794125" y="4035425"/>
          <p14:tracePt t="34918" x="3797300" y="4060825"/>
          <p14:tracePt t="34934" x="3803650" y="4083050"/>
          <p14:tracePt t="34951" x="3810000" y="4102100"/>
          <p14:tracePt t="34968" x="3819525" y="4117975"/>
          <p14:tracePt t="34984" x="3832225" y="4137025"/>
          <p14:tracePt t="35001" x="3841750" y="4149725"/>
          <p14:tracePt t="35017" x="3851275" y="4159250"/>
          <p14:tracePt t="35034" x="3860800" y="4168775"/>
          <p14:tracePt t="35051" x="3879850" y="4191000"/>
          <p14:tracePt t="35067" x="3886200" y="4200525"/>
          <p14:tracePt t="35084" x="3895725" y="4210050"/>
          <p14:tracePt t="35101" x="3902075" y="4219575"/>
          <p14:tracePt t="35144" x="3905250" y="4219575"/>
          <p14:tracePt t="35203" x="3905250" y="4213225"/>
          <p14:tracePt t="35209" x="3905250" y="4210050"/>
          <p14:tracePt t="35217" x="3905250" y="4203700"/>
          <p14:tracePt t="35234" x="3898900" y="4194175"/>
          <p14:tracePt t="35251" x="3883025" y="4171950"/>
          <p14:tracePt t="35267" x="3867150" y="4162425"/>
          <p14:tracePt t="35284" x="3857625" y="4152900"/>
          <p14:tracePt t="35300" x="3841750" y="4143375"/>
          <p14:tracePt t="35318" x="3832225" y="4143375"/>
          <p14:tracePt t="35334" x="3816350" y="4133850"/>
          <p14:tracePt t="35351" x="3784600" y="4114800"/>
          <p14:tracePt t="35367" x="3752850" y="4102100"/>
          <p14:tracePt t="35384" x="3730625" y="4089400"/>
          <p14:tracePt t="35400" x="3695700" y="4073525"/>
          <p14:tracePt t="35417" x="3670300" y="4060825"/>
          <p14:tracePt t="35434" x="3654425" y="4060825"/>
          <p14:tracePt t="35451" x="3641725" y="4060825"/>
          <p14:tracePt t="35467" x="3632200" y="4060825"/>
          <p14:tracePt t="35484" x="3619500" y="4060825"/>
          <p14:tracePt t="35501" x="3606800" y="4051300"/>
          <p14:tracePt t="35518" x="3600450" y="4051300"/>
          <p14:tracePt t="35557" x="3600450" y="4044950"/>
          <p14:tracePt t="35592" x="3597275" y="4044950"/>
          <p14:tracePt t="35599" x="3590925" y="4044950"/>
          <p14:tracePt t="35607" x="3584575" y="4044950"/>
          <p14:tracePt t="35617" x="3581400" y="4044950"/>
          <p14:tracePt t="35634" x="3571875" y="4044950"/>
          <p14:tracePt t="35652" x="3556000" y="4044950"/>
          <p14:tracePt t="35667" x="3556000" y="4041775"/>
          <p14:tracePt t="35750" x="3549650" y="4041775"/>
          <p14:tracePt t="35764" x="3546475" y="4041775"/>
          <p14:tracePt t="35785" x="3540125" y="4041775"/>
          <p14:tracePt t="35864" x="3536950" y="4041775"/>
          <p14:tracePt t="36127" x="3556000" y="4041775"/>
          <p14:tracePt t="36134" x="3575050" y="4041775"/>
          <p14:tracePt t="36141" x="3594100" y="4041775"/>
          <p14:tracePt t="36154" x="3629025" y="4041775"/>
          <p14:tracePt t="36172" x="3673475" y="4041775"/>
          <p14:tracePt t="36184" x="3708400" y="4041775"/>
          <p14:tracePt t="36217" x="3813175" y="4041775"/>
          <p14:tracePt t="36250" x="3889375" y="4041775"/>
          <p14:tracePt t="36267" x="3921125" y="4041775"/>
          <p14:tracePt t="36284" x="3952875" y="4041775"/>
          <p14:tracePt t="36300" x="3987800" y="4041775"/>
          <p14:tracePt t="36317" x="4019550" y="4041775"/>
          <p14:tracePt t="36334" x="4079875" y="4035425"/>
          <p14:tracePt t="36350" x="4124325" y="4029075"/>
          <p14:tracePt t="36367" x="4168775" y="4029075"/>
          <p14:tracePt t="36384" x="4232275" y="4016375"/>
          <p14:tracePt t="36400" x="4254500" y="4016375"/>
          <p14:tracePt t="36417" x="4292600" y="4010025"/>
          <p14:tracePt t="36434" x="4333875" y="4003675"/>
          <p14:tracePt t="36450" x="4378325" y="4003675"/>
          <p14:tracePt t="36468" x="4454525" y="4003675"/>
          <p14:tracePt t="36484" x="4508500" y="4003675"/>
          <p14:tracePt t="36500" x="4552950" y="4003675"/>
          <p14:tracePt t="36518" x="4606925" y="4003675"/>
          <p14:tracePt t="36533" x="4641850" y="4003675"/>
          <p14:tracePt t="36551" x="4679950" y="4006850"/>
          <p14:tracePt t="36568" x="4743450" y="4006850"/>
          <p14:tracePt t="36584" x="4803775" y="4006850"/>
          <p14:tracePt t="36600" x="4864100" y="4013200"/>
          <p14:tracePt t="36618" x="4933950" y="4013200"/>
          <p14:tracePt t="36634" x="4968875" y="4013200"/>
          <p14:tracePt t="36650" x="5013325" y="4013200"/>
          <p14:tracePt t="36668" x="5076825" y="4019550"/>
          <p14:tracePt t="36684" x="5121275" y="4019550"/>
          <p14:tracePt t="36701" x="5149850" y="4025900"/>
          <p14:tracePt t="36718" x="5197475" y="4032250"/>
          <p14:tracePt t="36734" x="5219700" y="4032250"/>
          <p14:tracePt t="36751" x="5245100" y="4038600"/>
          <p14:tracePt t="36767" x="5257800" y="4038600"/>
          <p14:tracePt t="36784" x="5267325" y="4038600"/>
          <p14:tracePt t="36801" x="5283200" y="4038600"/>
          <p14:tracePt t="36818" x="5292725" y="4048125"/>
          <p14:tracePt t="39495" x="5270500" y="4057650"/>
          <p14:tracePt t="39502" x="5232400" y="4064000"/>
          <p14:tracePt t="39509" x="5184775" y="4079875"/>
          <p14:tracePt t="39517" x="5124450" y="4095750"/>
          <p14:tracePt t="39534" x="5013325" y="4140200"/>
          <p14:tracePt t="39553" x="4876800" y="4187825"/>
          <p14:tracePt t="39584" x="4699000" y="4260850"/>
          <p14:tracePt t="39616" x="4502150" y="4346575"/>
          <p14:tracePt t="39633" x="4422775" y="4384675"/>
          <p14:tracePt t="39650" x="4349750" y="4400550"/>
          <p14:tracePt t="39667" x="4248150" y="4422775"/>
          <p14:tracePt t="39683" x="4210050" y="4435475"/>
          <p14:tracePt t="39700" x="4171950" y="4454525"/>
          <p14:tracePt t="39717" x="4114800" y="4473575"/>
          <p14:tracePt t="39734" x="4079875" y="4473575"/>
          <p14:tracePt t="39751" x="4025900" y="4473575"/>
          <p14:tracePt t="39767" x="3981450" y="4473575"/>
          <p14:tracePt t="39784" x="3959225" y="4473575"/>
          <p14:tracePt t="39801" x="3917950" y="4473575"/>
          <p14:tracePt t="39817" x="3902075" y="4473575"/>
          <p14:tracePt t="39833" x="3879850" y="4473575"/>
          <p14:tracePt t="39851" x="3848100" y="4457700"/>
          <p14:tracePt t="39866" x="3816350" y="4438650"/>
          <p14:tracePt t="39883" x="3790950" y="4429125"/>
          <p14:tracePt t="39901" x="3749675" y="4403725"/>
          <p14:tracePt t="39917" x="3733800" y="4381500"/>
          <p14:tracePt t="39933" x="3717925" y="4371975"/>
          <p14:tracePt t="39951" x="3702050" y="4356100"/>
          <p14:tracePt t="39966" x="3686175" y="4346575"/>
          <p14:tracePt t="39984" x="3667125" y="4330700"/>
          <p14:tracePt t="40001" x="3629025" y="4298950"/>
          <p14:tracePt t="40018" x="3600450" y="4289425"/>
          <p14:tracePt t="40034" x="3575050" y="4264025"/>
          <p14:tracePt t="40051" x="3546475" y="4248150"/>
          <p14:tracePt t="40067" x="3536950" y="4238625"/>
          <p14:tracePt t="40083" x="3527425" y="4229100"/>
          <p14:tracePt t="40101" x="3521075" y="4206875"/>
          <p14:tracePt t="40117" x="3521075" y="4197350"/>
          <p14:tracePt t="40134" x="3517900" y="4187825"/>
          <p14:tracePt t="40150" x="3511550" y="4178300"/>
          <p14:tracePt t="40166" x="3511550" y="4171950"/>
          <p14:tracePt t="40200" x="3511550" y="4162425"/>
          <p14:tracePt t="40233" x="3511550" y="4152900"/>
          <p14:tracePt t="40250" x="3511550" y="4149725"/>
          <p14:tracePt t="40267" x="3511550" y="4143375"/>
          <p14:tracePt t="40284" x="3514725" y="4140200"/>
          <p14:tracePt t="40300" x="3530600" y="4140200"/>
          <p14:tracePt t="40317" x="3543300" y="4140200"/>
          <p14:tracePt t="40334" x="3575050" y="4140200"/>
          <p14:tracePt t="40350" x="3622675" y="4140200"/>
          <p14:tracePt t="40367" x="3644900" y="4140200"/>
          <p14:tracePt t="40383" x="3660775" y="4146550"/>
          <p14:tracePt t="40400" x="3679825" y="4156075"/>
          <p14:tracePt t="40417" x="3689350" y="4162425"/>
          <p14:tracePt t="40433" x="3705225" y="4171950"/>
          <p14:tracePt t="40450" x="3740150" y="4187825"/>
          <p14:tracePt t="40467" x="3762375" y="4200525"/>
          <p14:tracePt t="40484" x="3784600" y="4210050"/>
          <p14:tracePt t="40500" x="3800475" y="4216400"/>
          <p14:tracePt t="40516" x="3816350" y="4222750"/>
          <p14:tracePt t="40534" x="3841750" y="4222750"/>
          <p14:tracePt t="40550" x="3857625" y="4232275"/>
          <p14:tracePt t="40567" x="3886200" y="4244975"/>
          <p14:tracePt t="40583" x="3911600" y="4257675"/>
          <p14:tracePt t="40601" x="3952875" y="4273550"/>
          <p14:tracePt t="40617" x="3978275" y="4292600"/>
          <p14:tracePt t="40634" x="4019550" y="4311650"/>
          <p14:tracePt t="40650" x="4035425" y="4321175"/>
          <p14:tracePt t="40667" x="4064000" y="4333875"/>
          <p14:tracePt t="40684" x="4108450" y="4356100"/>
          <p14:tracePt t="40700" x="4152900" y="4375150"/>
          <p14:tracePt t="40717" x="4200525" y="4403725"/>
          <p14:tracePt t="40733" x="4257675" y="4448175"/>
          <p14:tracePt t="40750" x="4289425" y="4479925"/>
          <p14:tracePt t="40767" x="4321175" y="4505325"/>
          <p14:tracePt t="40784" x="4365625" y="4549775"/>
          <p14:tracePt t="40800" x="4413250" y="4591050"/>
          <p14:tracePt t="40817" x="4454525" y="4632325"/>
          <p14:tracePt t="40834" x="4502150" y="4692650"/>
          <p14:tracePt t="40850" x="4533900" y="4730750"/>
          <p14:tracePt t="40866" x="4552950" y="4775200"/>
          <p14:tracePt t="40884" x="4572000" y="4819650"/>
          <p14:tracePt t="40900" x="4587875" y="4841875"/>
          <p14:tracePt t="40917" x="4587875" y="4851400"/>
          <p14:tracePt t="40933" x="4587875" y="4873625"/>
          <p14:tracePt t="40950" x="4587875" y="4883150"/>
          <p14:tracePt t="40967" x="4587875" y="4892675"/>
          <p14:tracePt t="40984" x="4587875" y="4905375"/>
          <p14:tracePt t="40999" x="4587875" y="4921250"/>
          <p14:tracePt t="41017" x="4587875" y="4930775"/>
          <p14:tracePt t="41033" x="4587875" y="4946650"/>
          <p14:tracePt t="41050" x="4587875" y="4956175"/>
          <p14:tracePt t="41066" x="4587875" y="4972050"/>
          <p14:tracePt t="41083" x="4587875" y="4984750"/>
          <p14:tracePt t="41100" x="4587875" y="4991100"/>
          <p14:tracePt t="41117" x="4578350" y="4997450"/>
          <p14:tracePt t="41133" x="4562475" y="5000625"/>
          <p14:tracePt t="41150" x="4552950" y="5016500"/>
          <p14:tracePt t="41166" x="4543425" y="5022850"/>
          <p14:tracePt t="41183" x="4521200" y="5032375"/>
          <p14:tracePt t="41200" x="4518025" y="5035550"/>
          <p14:tracePt t="41217" x="4508500" y="5045075"/>
          <p14:tracePt t="41233" x="4492625" y="5054600"/>
          <p14:tracePt t="41250" x="4476750" y="5073650"/>
          <p14:tracePt t="41267" x="4467225" y="5076825"/>
          <p14:tracePt t="41284" x="4451350" y="5086350"/>
          <p14:tracePt t="41300" x="4441825" y="5086350"/>
          <p14:tracePt t="41316" x="4425950" y="5086350"/>
          <p14:tracePt t="41333" x="4410075" y="5092700"/>
          <p14:tracePt t="41350" x="4400550" y="5092700"/>
          <p14:tracePt t="41367" x="4397375" y="5092700"/>
          <p14:tracePt t="41383" x="4391025" y="5092700"/>
          <p14:tracePt t="41400" x="4387850" y="5092700"/>
          <p14:tracePt t="41417" x="4375150" y="5092700"/>
          <p14:tracePt t="41433" x="4371975" y="5092700"/>
          <p14:tracePt t="41450" x="4365625" y="5092700"/>
          <p14:tracePt t="41467" x="4362450" y="5092700"/>
          <p14:tracePt t="41500" x="4356100" y="5092700"/>
          <p14:tracePt t="41526" x="4352925" y="5092700"/>
          <p14:tracePt t="41539" x="4346575" y="5092700"/>
          <p14:tracePt t="42693" x="4343400" y="5092700"/>
          <p14:tracePt t="42700" x="4337050" y="5092700"/>
          <p14:tracePt t="42706" x="4333875" y="5092700"/>
          <p14:tracePt t="42717" x="4321175" y="5092700"/>
          <p14:tracePt t="42733" x="4308475" y="5092700"/>
          <p14:tracePt t="42751" x="4244975" y="5092700"/>
          <p14:tracePt t="42783" x="4038600" y="5054600"/>
          <p14:tracePt t="42817" x="3619500" y="4962525"/>
          <p14:tracePt t="42834" x="3419475" y="4914900"/>
          <p14:tracePt t="42850" x="3082925" y="4819650"/>
          <p14:tracePt t="42868" x="2882900" y="4752975"/>
          <p14:tracePt t="42884" x="2657475" y="4679950"/>
          <p14:tracePt t="42899" x="2524125" y="4635500"/>
          <p14:tracePt t="42917" x="2438400" y="4619625"/>
          <p14:tracePt t="42933" x="2374900" y="4606925"/>
          <p14:tracePt t="42949" x="2289175" y="4600575"/>
          <p14:tracePt t="42967" x="2235200" y="4584700"/>
          <p14:tracePt t="42984" x="2152650" y="4565650"/>
          <p14:tracePt t="43000" x="2098675" y="4549775"/>
          <p14:tracePt t="43016" x="2060575" y="4540250"/>
          <p14:tracePt t="43034" x="2012950" y="4514850"/>
          <p14:tracePt t="43050" x="1974850" y="4502150"/>
          <p14:tracePt t="43066" x="1949450" y="4489450"/>
          <p14:tracePt t="43084" x="1908175" y="4470400"/>
          <p14:tracePt t="43100" x="1882775" y="4454525"/>
          <p14:tracePt t="43117" x="1860550" y="4448175"/>
          <p14:tracePt t="43134" x="1841500" y="4438650"/>
          <p14:tracePt t="43149" x="1831975" y="4432300"/>
          <p14:tracePt t="43166" x="1822450" y="4432300"/>
          <p14:tracePt t="43184" x="1800225" y="4429125"/>
          <p14:tracePt t="43199" x="1790700" y="4429125"/>
          <p14:tracePt t="43216" x="1781175" y="4429125"/>
          <p14:tracePt t="43234" x="1762125" y="4429125"/>
          <p14:tracePt t="43250" x="1752600" y="4422775"/>
          <p14:tracePt t="43266" x="1743075" y="4422775"/>
          <p14:tracePt t="43283" x="1736725" y="4422775"/>
          <p14:tracePt t="43333" x="1730375" y="4422775"/>
          <p14:tracePt t="43654" x="1746250" y="4422775"/>
          <p14:tracePt t="43661" x="1762125" y="4422775"/>
          <p14:tracePt t="43668" x="1774825" y="4422775"/>
          <p14:tracePt t="43683" x="1797050" y="4416425"/>
          <p14:tracePt t="43700" x="1825625" y="4416425"/>
          <p14:tracePt t="43717" x="1841500" y="4413250"/>
          <p14:tracePt t="43733" x="1857375" y="4406900"/>
          <p14:tracePt t="43749" x="1879600" y="4400550"/>
          <p14:tracePt t="43767" x="1914525" y="4384675"/>
          <p14:tracePt t="43783" x="1943100" y="4378325"/>
          <p14:tracePt t="43800" x="1965325" y="4378325"/>
          <p14:tracePt t="43817" x="2000250" y="4378325"/>
          <p14:tracePt t="43833" x="2009775" y="4371975"/>
          <p14:tracePt t="43850" x="2019300" y="4371975"/>
          <p14:tracePt t="43867" x="2038350" y="4371975"/>
          <p14:tracePt t="43883" x="2047875" y="4371975"/>
          <p14:tracePt t="43900" x="2054225" y="4371975"/>
          <p14:tracePt t="43917" x="2070100" y="4371975"/>
          <p14:tracePt t="43933" x="2073275" y="4371975"/>
          <p14:tracePt t="43950" x="2079625" y="4371975"/>
          <p14:tracePt t="43966" x="2089150" y="4371975"/>
          <p14:tracePt t="43983" x="2092325" y="4371975"/>
          <p14:tracePt t="44000" x="2098675" y="4371975"/>
          <p14:tracePt t="44017" x="2105025" y="4371975"/>
          <p14:tracePt t="44033" x="2108200" y="4371975"/>
          <p14:tracePt t="44050" x="2114550" y="4371975"/>
          <p14:tracePt t="44066" x="2117725" y="4371975"/>
          <p14:tracePt t="44083" x="2124075" y="4371975"/>
          <p14:tracePt t="44100" x="2127250" y="4371975"/>
          <p14:tracePt t="44116" x="2143125" y="4371975"/>
          <p14:tracePt t="44133" x="2149475" y="4371975"/>
          <p14:tracePt t="44150" x="2159000" y="4371975"/>
          <p14:tracePt t="44166" x="2171700" y="4371975"/>
          <p14:tracePt t="44183" x="2187575" y="4371975"/>
          <p14:tracePt t="44200" x="2197100" y="4371975"/>
          <p14:tracePt t="44217" x="2212975" y="4371975"/>
          <p14:tracePt t="44233" x="2222500" y="4371975"/>
          <p14:tracePt t="44254" x="2241550" y="4371975"/>
          <p14:tracePt t="44266" x="2257425" y="4371975"/>
          <p14:tracePt t="44283" x="2273300" y="4371975"/>
          <p14:tracePt t="44300" x="2298700" y="4371975"/>
          <p14:tracePt t="44317" x="2333625" y="4371975"/>
          <p14:tracePt t="44333" x="2362200" y="4371975"/>
          <p14:tracePt t="44350" x="2384425" y="4371975"/>
          <p14:tracePt t="44366" x="2403475" y="4371975"/>
          <p14:tracePt t="44383" x="2413000" y="4371975"/>
          <p14:tracePt t="44400" x="2422525" y="4371975"/>
          <p14:tracePt t="44417" x="2438400" y="4371975"/>
          <p14:tracePt t="44433" x="2454275" y="4371975"/>
          <p14:tracePt t="44450" x="2463800" y="4371975"/>
          <p14:tracePt t="44466" x="2482850" y="4371975"/>
          <p14:tracePt t="44483" x="2505075" y="4371975"/>
          <p14:tracePt t="44500" x="2514600" y="4371975"/>
          <p14:tracePt t="44517" x="2530475" y="4371975"/>
          <p14:tracePt t="44533" x="2540000" y="4371975"/>
          <p14:tracePt t="44550" x="2559050" y="4371975"/>
          <p14:tracePt t="44566" x="2581275" y="4371975"/>
          <p14:tracePt t="44583" x="2609850" y="4371975"/>
          <p14:tracePt t="44600" x="2641600" y="4371975"/>
          <p14:tracePt t="44616" x="2670175" y="4371975"/>
          <p14:tracePt t="44634" x="2686050" y="4371975"/>
          <p14:tracePt t="44650" x="2714625" y="4371975"/>
          <p14:tracePt t="44667" x="2727325" y="4371975"/>
          <p14:tracePt t="44683" x="2736850" y="4371975"/>
          <p14:tracePt t="44700" x="2771775" y="4371975"/>
          <p14:tracePt t="44716" x="2794000" y="4371975"/>
          <p14:tracePt t="44732" x="2822575" y="4371975"/>
          <p14:tracePt t="44750" x="2886075" y="4371975"/>
          <p14:tracePt t="44766" x="2908300" y="4371975"/>
          <p14:tracePt t="44783" x="2924175" y="4371975"/>
          <p14:tracePt t="44800" x="2943225" y="4371975"/>
          <p14:tracePt t="44816" x="2952750" y="4371975"/>
          <p14:tracePt t="44832" x="2959100" y="4371975"/>
          <p14:tracePt t="44850" x="2971800" y="4371975"/>
          <p14:tracePt t="44866" x="2978150" y="4371975"/>
          <p14:tracePt t="44883" x="2994025" y="4371975"/>
          <p14:tracePt t="44900" x="3006725" y="4371975"/>
          <p14:tracePt t="44916" x="3013075" y="4371975"/>
          <p14:tracePt t="44933" x="3016250" y="4371975"/>
          <p14:tracePt t="44949" x="3025775" y="4371975"/>
          <p14:tracePt t="44966" x="3041650" y="4371975"/>
          <p14:tracePt t="44983" x="3051175" y="4371975"/>
          <p14:tracePt t="44999" x="3070225" y="4371975"/>
          <p14:tracePt t="45016" x="3108325" y="4371975"/>
          <p14:tracePt t="45033" x="3136900" y="4371975"/>
          <p14:tracePt t="45049" x="3184525" y="4371975"/>
          <p14:tracePt t="45066" x="3206750" y="4371975"/>
          <p14:tracePt t="45083" x="3216275" y="4371975"/>
          <p14:tracePt t="45099" x="3232150" y="4371975"/>
          <p14:tracePt t="45117" x="3248025" y="4371975"/>
          <p14:tracePt t="45134" x="3273425" y="4371975"/>
          <p14:tracePt t="45150" x="3314700" y="4371975"/>
          <p14:tracePt t="45166" x="3349625" y="4371975"/>
          <p14:tracePt t="45183" x="3381375" y="4371975"/>
          <p14:tracePt t="45199" x="3400425" y="4375150"/>
          <p14:tracePt t="45216" x="3409950" y="4375150"/>
          <p14:tracePt t="45234" x="3432175" y="4375150"/>
          <p14:tracePt t="45250" x="3441700" y="4375150"/>
          <p14:tracePt t="45266" x="3451225" y="4375150"/>
          <p14:tracePt t="45283" x="3467100" y="4378325"/>
          <p14:tracePt t="45300" x="3492500" y="4378325"/>
          <p14:tracePt t="45316" x="3508375" y="4378325"/>
          <p14:tracePt t="45334" x="3527425" y="4378325"/>
          <p14:tracePt t="45350" x="3536950" y="4378325"/>
          <p14:tracePt t="45366" x="3543300" y="4378325"/>
          <p14:tracePt t="45382" x="3546475" y="4378325"/>
          <p14:tracePt t="45416" x="3552825" y="4378325"/>
          <p14:tracePt t="45433" x="3562350" y="4391025"/>
          <p14:tracePt t="45467" x="3565525" y="4394200"/>
          <p14:tracePt t="46153" x="3571875" y="4394200"/>
          <p14:tracePt t="46168" x="3575050" y="4394200"/>
          <p14:tracePt t="46189" x="3581400" y="4394200"/>
          <p14:tracePt t="46196" x="3587750" y="4394200"/>
          <p14:tracePt t="46203" x="3597275" y="4394200"/>
          <p14:tracePt t="46218" x="3600450" y="4394200"/>
          <p14:tracePt t="46249" x="3609975" y="4394200"/>
          <p14:tracePt t="46283" x="3616325" y="4394200"/>
          <p14:tracePt t="46302" x="3619500" y="4394200"/>
          <p14:tracePt t="46339" x="3625850" y="4394200"/>
          <p14:tracePt t="46369" x="3632200" y="4394200"/>
          <p14:tracePt t="46410" x="3635375" y="4394200"/>
          <p14:tracePt t="46430" x="3644900" y="4394200"/>
          <p14:tracePt t="46445" x="3651250" y="4394200"/>
          <p14:tracePt t="46467" x="3651250" y="4381500"/>
          <p14:tracePt t="46473" x="3654425" y="4381500"/>
          <p14:tracePt t="46502" x="3660775" y="4378325"/>
          <p14:tracePt t="46568" x="3667125" y="4378325"/>
          <p14:tracePt t="46575" x="3667125" y="4371975"/>
          <p14:tracePt t="46588" x="3670300" y="4371975"/>
          <p14:tracePt t="46624" x="3676650" y="4371975"/>
          <p14:tracePt t="46651" x="3676650" y="4368800"/>
          <p14:tracePt t="46972" x="3676650" y="4362450"/>
          <p14:tracePt t="47897" x="3673475" y="4365625"/>
          <p14:tracePt t="47905" x="3670300" y="4368800"/>
          <p14:tracePt t="47917" x="3663950" y="4375150"/>
          <p14:tracePt t="47933" x="3622675" y="4397375"/>
          <p14:tracePt t="47949" x="3600450" y="4403725"/>
          <p14:tracePt t="47966" x="3568700" y="4410075"/>
          <p14:tracePt t="47999" x="3476625" y="4435475"/>
          <p14:tracePt t="48033" x="3340100" y="4467225"/>
          <p14:tracePt t="48049" x="3279775" y="4473575"/>
          <p14:tracePt t="48066" x="3219450" y="4473575"/>
          <p14:tracePt t="48083" x="3146425" y="4489450"/>
          <p14:tracePt t="48100" x="3101975" y="4492625"/>
          <p14:tracePt t="48116" x="3067050" y="4498975"/>
          <p14:tracePt t="48132" x="3000375" y="4521200"/>
          <p14:tracePt t="48149" x="2955925" y="4533900"/>
          <p14:tracePt t="48166" x="2911475" y="4546600"/>
          <p14:tracePt t="48183" x="2832100" y="4565650"/>
          <p14:tracePt t="48199" x="2765425" y="4587875"/>
          <p14:tracePt t="48216" x="2714625" y="4594225"/>
          <p14:tracePt t="48233" x="2647950" y="4613275"/>
          <p14:tracePt t="48249" x="2609850" y="4625975"/>
          <p14:tracePt t="48266" x="2559050" y="4632325"/>
          <p14:tracePt t="48268" x="2540000" y="4632325"/>
          <p14:tracePt t="48284" x="2495550" y="4651375"/>
          <p14:tracePt t="48304" x="2425700" y="4664075"/>
          <p14:tracePt t="48316" x="2397125" y="4670425"/>
          <p14:tracePt t="48332" x="2333625" y="4676775"/>
          <p14:tracePt t="48349" x="2305050" y="4683125"/>
          <p14:tracePt t="48366" x="2266950" y="4689475"/>
          <p14:tracePt t="48382" x="2228850" y="4689475"/>
          <p14:tracePt t="48399" x="2190750" y="4695825"/>
          <p14:tracePt t="48416" x="2152650" y="4695825"/>
          <p14:tracePt t="48433" x="2120900" y="4708525"/>
          <p14:tracePt t="48449" x="2089150" y="4708525"/>
          <p14:tracePt t="48467" x="2057400" y="4721225"/>
          <p14:tracePt t="48483" x="2025650" y="4727575"/>
          <p14:tracePt t="48499" x="2003425" y="4727575"/>
          <p14:tracePt t="48517" x="1962150" y="4730750"/>
          <p14:tracePt t="48532" x="1939925" y="4730750"/>
          <p14:tracePt t="48549" x="1911350" y="4737100"/>
          <p14:tracePt t="48567" x="1882775" y="4737100"/>
          <p14:tracePt t="48583" x="1870075" y="4737100"/>
          <p14:tracePt t="48599" x="1860550" y="4743450"/>
          <p14:tracePt t="48616" x="1844675" y="4746625"/>
          <p14:tracePt t="48632" x="1835150" y="4746625"/>
          <p14:tracePt t="48649" x="1819275" y="4752975"/>
          <p14:tracePt t="48666" x="1803400" y="4768850"/>
          <p14:tracePt t="48683" x="1793875" y="4775200"/>
          <p14:tracePt t="48699" x="1784350" y="4775200"/>
          <p14:tracePt t="48716" x="1765300" y="4778375"/>
          <p14:tracePt t="48733" x="1758950" y="4784725"/>
          <p14:tracePt t="48749" x="1755775" y="4784725"/>
          <p14:tracePt t="48766" x="1749425" y="4794250"/>
          <p14:tracePt t="48783" x="1743075" y="4797425"/>
          <p14:tracePt t="48799" x="1743075" y="4803775"/>
          <p14:tracePt t="48861" x="1739900" y="4803775"/>
          <p14:tracePt t="48896" x="1739900" y="4813300"/>
          <p14:tracePt t="49331" x="1739900" y="4819650"/>
          <p14:tracePt t="49340" x="1739900" y="4822825"/>
          <p14:tracePt t="49357" x="1746250" y="4822825"/>
          <p14:tracePt t="49366" x="1752600" y="4822825"/>
          <p14:tracePt t="49400" x="1781175" y="4829175"/>
          <p14:tracePt t="49432" x="1800225" y="4829175"/>
          <p14:tracePt t="49450" x="1816100" y="4829175"/>
          <p14:tracePt t="49466" x="1831975" y="4829175"/>
          <p14:tracePt t="49482" x="1841500" y="4829175"/>
          <p14:tracePt t="49500" x="1879600" y="4835525"/>
          <p14:tracePt t="49516" x="1901825" y="4841875"/>
          <p14:tracePt t="49532" x="1939925" y="4848225"/>
          <p14:tracePt t="49550" x="1974850" y="4848225"/>
          <p14:tracePt t="49565" x="1997075" y="4860925"/>
          <p14:tracePt t="49582" x="2006600" y="4860925"/>
          <p14:tracePt t="49600" x="2032000" y="4860925"/>
          <p14:tracePt t="49616" x="2060575" y="4860925"/>
          <p14:tracePt t="49632" x="2092325" y="4860925"/>
          <p14:tracePt t="49650" x="2162175" y="4860925"/>
          <p14:tracePt t="49666" x="2212975" y="4867275"/>
          <p14:tracePt t="49682" x="2257425" y="4867275"/>
          <p14:tracePt t="49699" x="2305050" y="4867275"/>
          <p14:tracePt t="49716" x="2320925" y="4867275"/>
          <p14:tracePt t="49732" x="2343150" y="4867275"/>
          <p14:tracePt t="49749" x="2374900" y="4867275"/>
          <p14:tracePt t="49766" x="2397125" y="4867275"/>
          <p14:tracePt t="49782" x="2435225" y="4867275"/>
          <p14:tracePt t="49799" x="2505075" y="4867275"/>
          <p14:tracePt t="49816" x="2555875" y="4867275"/>
          <p14:tracePt t="49832" x="2600325" y="4867275"/>
          <p14:tracePt t="49849" x="2641600" y="4867275"/>
          <p14:tracePt t="49866" x="2657475" y="4867275"/>
          <p14:tracePt t="49882" x="2670175" y="4867275"/>
          <p14:tracePt t="49899" x="2686050" y="4867275"/>
          <p14:tracePt t="49916" x="2695575" y="4867275"/>
          <p14:tracePt t="49932" x="2717800" y="4867275"/>
          <p14:tracePt t="49950" x="2749550" y="4864100"/>
          <p14:tracePt t="49967" x="2774950" y="4851400"/>
          <p14:tracePt t="49983" x="2797175" y="4845050"/>
          <p14:tracePt t="50000" x="2825750" y="4841875"/>
          <p14:tracePt t="50016" x="2841625" y="4835525"/>
          <p14:tracePt t="50033" x="2854325" y="4829175"/>
          <p14:tracePt t="50049" x="2892425" y="4829175"/>
          <p14:tracePt t="50066" x="2917825" y="4822825"/>
          <p14:tracePt t="50082" x="2952750" y="4816475"/>
          <p14:tracePt t="50099" x="3016250" y="4816475"/>
          <p14:tracePt t="50116" x="3051175" y="4816475"/>
          <p14:tracePt t="50132" x="3073400" y="4816475"/>
          <p14:tracePt t="50149" x="3114675" y="4816475"/>
          <p14:tracePt t="50166" x="3143250" y="4810125"/>
          <p14:tracePt t="50182" x="3187700" y="4810125"/>
          <p14:tracePt t="50199" x="3251200" y="4791075"/>
          <p14:tracePt t="50216" x="3295650" y="4784725"/>
          <p14:tracePt t="50232" x="3333750" y="4784725"/>
          <p14:tracePt t="50249" x="3387725" y="4784725"/>
          <p14:tracePt t="50266" x="3416300" y="4784725"/>
          <p14:tracePt t="50283" x="3451225" y="4784725"/>
          <p14:tracePt t="50303" x="3479800" y="4784725"/>
          <p14:tracePt t="50316" x="3489325" y="4784725"/>
          <p14:tracePt t="50333" x="3530600" y="4775200"/>
          <p14:tracePt t="50349" x="3559175" y="4775200"/>
          <p14:tracePt t="50366" x="3603625" y="4775200"/>
          <p14:tracePt t="50383" x="3644900" y="4775200"/>
          <p14:tracePt t="50399" x="3673475" y="4775200"/>
          <p14:tracePt t="50416" x="3695700" y="4775200"/>
          <p14:tracePt t="50432" x="3724275" y="4775200"/>
          <p14:tracePt t="50449" x="3736975" y="4775200"/>
          <p14:tracePt t="50466" x="3765550" y="4775200"/>
          <p14:tracePt t="50483" x="3810000" y="4762500"/>
          <p14:tracePt t="50499" x="3844925" y="4762500"/>
          <p14:tracePt t="50516" x="3876675" y="4756150"/>
          <p14:tracePt t="50533" x="3914775" y="4756150"/>
          <p14:tracePt t="50549" x="3943350" y="4756150"/>
          <p14:tracePt t="50567" x="3956050" y="4756150"/>
          <p14:tracePt t="50583" x="3968750" y="4756150"/>
          <p14:tracePt t="50599" x="3978275" y="4749800"/>
          <p14:tracePt t="50616" x="3994150" y="4749800"/>
          <p14:tracePt t="50633" x="4010025" y="4749800"/>
          <p14:tracePt t="50649" x="4022725" y="4749800"/>
          <p14:tracePt t="50666" x="4032250" y="4749800"/>
          <p14:tracePt t="50682" x="4054475" y="4749800"/>
          <p14:tracePt t="50699" x="4064000" y="4749800"/>
          <p14:tracePt t="50716" x="4073525" y="4749800"/>
          <p14:tracePt t="50732" x="4089400" y="4749800"/>
          <p14:tracePt t="50749" x="4098925" y="4749800"/>
          <p14:tracePt t="50766" x="4111625" y="4749800"/>
          <p14:tracePt t="50768" x="4124325" y="4749800"/>
          <p14:tracePt t="50783" x="4146550" y="4749800"/>
          <p14:tracePt t="50799" x="4156075" y="4749800"/>
          <p14:tracePt t="50817" x="4171950" y="4749800"/>
          <p14:tracePt t="50833" x="4181475" y="4749800"/>
          <p14:tracePt t="50849" x="4197350" y="4749800"/>
          <p14:tracePt t="50866" x="4206875" y="4749800"/>
          <p14:tracePt t="50883" x="4219575" y="4749800"/>
          <p14:tracePt t="50899" x="4232275" y="4749800"/>
          <p14:tracePt t="50916" x="4251325" y="4752975"/>
          <p14:tracePt t="50932" x="4260850" y="4752975"/>
          <p14:tracePt t="50949" x="4264025" y="4752975"/>
          <p14:tracePt t="50982" x="4270375" y="4752975"/>
          <p14:tracePt t="51017" x="4276725" y="4752975"/>
          <p14:tracePt t="51039" x="4279900" y="4756150"/>
          <p14:tracePt t="51046" x="4289425" y="4756150"/>
          <p14:tracePt t="51060" x="4295775" y="4756150"/>
          <p14:tracePt t="51089" x="4295775" y="4762500"/>
          <p14:tracePt t="51152" x="4298950" y="4768850"/>
          <p14:tracePt t="51160" x="4305300" y="4772025"/>
          <p14:tracePt t="51166" x="4308475" y="47783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teline.fr/var/teline/storage/images/teline/photographies/toutes-les-familles/fabaceae/acacia-tortilis-subsp.-raddiana/acacia-tortilis-subsp.-raddiana-3/10460-1-fre-FR/Acacia-tortilis-subsp.-raddiana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6500812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Image 3" descr="http://www.teline.fr/var/teline/storage/images/teline/photographies/toutes-les-familles/fabaceae/acacia-tortilis-subsp.-raddiana/acacia-tortilis-subsp.-raddiana-5/10470-1-fre-FR/Acacia-tortilis-subsp.-raddiana-5.jpg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643438"/>
            <a:ext cx="20288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ZoneTexte 4"/>
          <p:cNvSpPr txBox="1">
            <a:spLocks noChangeArrowheads="1"/>
          </p:cNvSpPr>
          <p:nvPr/>
        </p:nvSpPr>
        <p:spPr bwMode="auto">
          <a:xfrm>
            <a:off x="3429000" y="0"/>
            <a:ext cx="180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Acacia raddiana</a:t>
            </a:r>
          </a:p>
        </p:txBody>
      </p:sp>
      <p:pic>
        <p:nvPicPr>
          <p:cNvPr id="60421" name="Image 5" descr="http://www.teline.fr/var/teline/storage/images/teline/photographies/toutes-les-familles/fabaceae/acacia-tortilis-subsp.-raddiana/acacia-tortilis-subsp.-raddiana-2/10455-2-fre-FR/Acacia-tortilis-subsp.-raddiana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572000"/>
            <a:ext cx="250666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Image 6" descr="http://www.teline.fr/var/teline/storage/images/teline/photographies/toutes-les-familles/fabaceae/acacia-tortilis-subsp.-raddiana/acacia-tortilis-subsp.-raddiana-9/10490-1-fre-FR/Acacia-tortilis-subsp.-raddiana-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643438"/>
            <a:ext cx="33210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ZoneTexte 7"/>
          <p:cNvSpPr txBox="1">
            <a:spLocks noChangeArrowheads="1"/>
          </p:cNvSpPr>
          <p:nvPr/>
        </p:nvSpPr>
        <p:spPr bwMode="auto">
          <a:xfrm>
            <a:off x="6786563" y="500063"/>
            <a:ext cx="23574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Quand la plante est blessée  de nombreuses espèces secrètent une gomme.</a:t>
            </a:r>
          </a:p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A. senegal  </a:t>
            </a:r>
            <a:r>
              <a:rPr lang="fr-FR" altLang="fr-FR" sz="1800"/>
              <a:t>offre la gomme arabique (« lmska lhorra »</a:t>
            </a:r>
            <a:endParaRPr lang="fr-FR" altLang="fr-FR" sz="1800" i="1">
              <a:solidFill>
                <a:srgbClr val="FF0000"/>
              </a:solidFill>
            </a:endParaRPr>
          </a:p>
        </p:txBody>
      </p:sp>
      <p:pic>
        <p:nvPicPr>
          <p:cNvPr id="60424" name="Picture 6" descr="Gomme arabiq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857500"/>
            <a:ext cx="16192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Flèche courbée vers la gauche 14"/>
          <p:cNvSpPr>
            <a:spLocks noChangeArrowheads="1"/>
          </p:cNvSpPr>
          <p:nvPr/>
        </p:nvSpPr>
        <p:spPr bwMode="auto">
          <a:xfrm>
            <a:off x="8715375" y="2428875"/>
            <a:ext cx="428625" cy="787400"/>
          </a:xfrm>
          <a:prstGeom prst="curvedLeftArrow">
            <a:avLst>
              <a:gd name="adj1" fmla="val 24987"/>
              <a:gd name="adj2" fmla="val 49991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24"/>
    </mc:Choice>
    <mc:Fallback>
      <p:transition spd="slow" advTm="6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9" x="6632575" y="6581775"/>
          <p14:tracePt t="5006" x="6496050" y="6540500"/>
          <p14:tracePt t="5013" x="6324600" y="6464300"/>
          <p14:tracePt t="5022" x="6134100" y="6400800"/>
          <p14:tracePt t="5039" x="5667375" y="6264275"/>
          <p14:tracePt t="5059" x="4886325" y="6080125"/>
          <p14:tracePt t="5081" x="4206875" y="6013450"/>
          <p14:tracePt t="5107" x="3613150" y="5972175"/>
          <p14:tracePt t="5140" x="3203575" y="5943600"/>
          <p14:tracePt t="5156" x="3028950" y="5937250"/>
          <p14:tracePt t="5172" x="2943225" y="5927725"/>
          <p14:tracePt t="5189" x="2882900" y="5921375"/>
          <p14:tracePt t="5206" x="2803525" y="5915025"/>
          <p14:tracePt t="5222" x="2781300" y="5915025"/>
          <p14:tracePt t="5238" x="2749550" y="5915025"/>
          <p14:tracePt t="5255" x="2736850" y="5915025"/>
          <p14:tracePt t="5272" x="2727325" y="5915025"/>
          <p14:tracePt t="5569" x="2689225" y="5908675"/>
          <p14:tracePt t="5576" x="2638425" y="5899150"/>
          <p14:tracePt t="5589" x="2590800" y="5892800"/>
          <p14:tracePt t="5605" x="2463800" y="5835650"/>
          <p14:tracePt t="5622" x="2393950" y="5797550"/>
          <p14:tracePt t="5640" x="2292350" y="5645150"/>
          <p14:tracePt t="5656" x="2266950" y="5514975"/>
          <p14:tracePt t="5673" x="2270125" y="5362575"/>
          <p14:tracePt t="5690" x="2336800" y="5083175"/>
          <p14:tracePt t="5705" x="2409825" y="4949825"/>
          <p14:tracePt t="5722" x="2520950" y="4791075"/>
          <p14:tracePt t="5739" x="2686050" y="4578350"/>
          <p14:tracePt t="5756" x="2825750" y="4467225"/>
          <p14:tracePt t="5775" x="3079750" y="4327525"/>
          <p14:tracePt t="5790" x="3225800" y="4254500"/>
          <p14:tracePt t="5806" x="3413125" y="4187825"/>
          <p14:tracePt t="5822" x="3565525" y="4152900"/>
          <p14:tracePt t="5839" x="3765550" y="4127500"/>
          <p14:tracePt t="5855" x="3857625" y="4127500"/>
          <p14:tracePt t="5872" x="3921125" y="4117975"/>
          <p14:tracePt t="5889" x="3968750" y="4117975"/>
          <p14:tracePt t="5905" x="3978275" y="4117975"/>
          <p14:tracePt t="5922" x="3981450" y="4117975"/>
          <p14:tracePt t="6252" x="4079875" y="4102100"/>
          <p14:tracePt t="6259" x="4216400" y="4070350"/>
          <p14:tracePt t="6272" x="4384675" y="4010025"/>
          <p14:tracePt t="6289" x="4978400" y="3746500"/>
          <p14:tracePt t="6310" x="5705475" y="3435350"/>
          <p14:tracePt t="6327" x="6207125" y="3248025"/>
          <p14:tracePt t="6347" x="6931025" y="2949575"/>
          <p14:tracePt t="6373" x="7683500" y="2657475"/>
          <p14:tracePt t="6406" x="8280400" y="2416175"/>
          <p14:tracePt t="6408" x="8375650" y="2359025"/>
          <p14:tracePt t="6423" x="8591550" y="2260600"/>
          <p14:tracePt t="6440" x="8801100" y="2184400"/>
          <p14:tracePt t="6455" x="8978900" y="2130425"/>
          <p14:tracePt t="6730" x="9121775" y="1638300"/>
          <p14:tracePt t="6737" x="9102725" y="1625600"/>
          <p14:tracePt t="6757" x="9055100" y="1606550"/>
          <p14:tracePt t="6772" x="9020175" y="1590675"/>
          <p14:tracePt t="6789" x="8991600" y="1571625"/>
          <p14:tracePt t="6805" x="8966200" y="1558925"/>
          <p14:tracePt t="6822" x="8937625" y="1530350"/>
          <p14:tracePt t="6855" x="8896350" y="1489075"/>
          <p14:tracePt t="6888" x="8813800" y="1419225"/>
          <p14:tracePt t="6905" x="8759825" y="1368425"/>
          <p14:tracePt t="6922" x="8645525" y="1260475"/>
          <p14:tracePt t="6939" x="8572500" y="1187450"/>
          <p14:tracePt t="6955" x="8512175" y="1133475"/>
          <p14:tracePt t="6972" x="8401050" y="1054100"/>
          <p14:tracePt t="6988" x="8308975" y="1012825"/>
          <p14:tracePt t="7005" x="8242300" y="974725"/>
          <p14:tracePt t="7022" x="8169275" y="955675"/>
          <p14:tracePt t="7038" x="8147050" y="942975"/>
          <p14:tracePt t="7055" x="8124825" y="936625"/>
          <p14:tracePt t="7072" x="8108950" y="936625"/>
          <p14:tracePt t="7088" x="8099425" y="936625"/>
          <p14:tracePt t="7105" x="8089900" y="936625"/>
          <p14:tracePt t="7122" x="8070850" y="936625"/>
          <p14:tracePt t="7140" x="8061325" y="936625"/>
          <p14:tracePt t="7156" x="8045450" y="936625"/>
          <p14:tracePt t="7172" x="8035925" y="936625"/>
          <p14:tracePt t="7189" x="8020050" y="936625"/>
          <p14:tracePt t="7205" x="8010525" y="936625"/>
          <p14:tracePt t="7222" x="7997825" y="936625"/>
          <p14:tracePt t="7239" x="7985125" y="936625"/>
          <p14:tracePt t="7255" x="7966075" y="936625"/>
          <p14:tracePt t="7272" x="7956550" y="936625"/>
          <p14:tracePt t="7288" x="7940675" y="936625"/>
          <p14:tracePt t="7305" x="7921625" y="936625"/>
          <p14:tracePt t="7321" x="7912100" y="936625"/>
          <p14:tracePt t="7338" x="7905750" y="936625"/>
          <p14:tracePt t="7356" x="7940675" y="936625"/>
          <p14:tracePt t="7372" x="7991475" y="936625"/>
          <p14:tracePt t="7390" x="8061325" y="936625"/>
          <p14:tracePt t="7406" x="8169275" y="949325"/>
          <p14:tracePt t="7422" x="8226425" y="949325"/>
          <p14:tracePt t="7439" x="8280400" y="955675"/>
          <p14:tracePt t="7442" x="8296275" y="955675"/>
          <p14:tracePt t="7455" x="8340725" y="955675"/>
          <p14:tracePt t="7472" x="8362950" y="955675"/>
          <p14:tracePt t="7488" x="8385175" y="955675"/>
          <p14:tracePt t="7505" x="8413750" y="955675"/>
          <p14:tracePt t="7521" x="8423275" y="955675"/>
          <p14:tracePt t="7539" x="8432800" y="955675"/>
          <p14:tracePt t="7556" x="8442325" y="955675"/>
          <p14:tracePt t="7748" x="8442325" y="965200"/>
          <p14:tracePt t="7754" x="8442325" y="971550"/>
          <p14:tracePt t="7769" x="8442325" y="974725"/>
          <p14:tracePt t="7776" x="8435975" y="981075"/>
          <p14:tracePt t="7788" x="8432800" y="984250"/>
          <p14:tracePt t="7805" x="8432800" y="1000125"/>
          <p14:tracePt t="7822" x="8426450" y="1016000"/>
          <p14:tracePt t="7839" x="8420100" y="1031875"/>
          <p14:tracePt t="7855" x="8420100" y="1041400"/>
          <p14:tracePt t="7872" x="8420100" y="1050925"/>
          <p14:tracePt t="7889" x="8420100" y="1069975"/>
          <p14:tracePt t="7905" x="8420100" y="1079500"/>
          <p14:tracePt t="7922" x="8420100" y="1089025"/>
          <p14:tracePt t="7938" x="8420100" y="1098550"/>
          <p14:tracePt t="7940" x="8420100" y="1108075"/>
          <p14:tracePt t="7955" x="8420100" y="1133475"/>
          <p14:tracePt t="7972" x="8420100" y="1149350"/>
          <p14:tracePt t="7989" x="8416925" y="1174750"/>
          <p14:tracePt t="8005" x="8401050" y="1184275"/>
          <p14:tracePt t="8022" x="8391525" y="1193800"/>
          <p14:tracePt t="8039" x="8375650" y="1209675"/>
          <p14:tracePt t="8056" x="8366125" y="1225550"/>
          <p14:tracePt t="8072" x="8356600" y="1235075"/>
          <p14:tracePt t="8089" x="8334375" y="1250950"/>
          <p14:tracePt t="8105" x="8324850" y="1260475"/>
          <p14:tracePt t="8122" x="8308975" y="1276350"/>
          <p14:tracePt t="8138" x="8267700" y="1292225"/>
          <p14:tracePt t="8155" x="8251825" y="1304925"/>
          <p14:tracePt t="8171" x="8223250" y="1314450"/>
          <p14:tracePt t="8188" x="8194675" y="1339850"/>
          <p14:tracePt t="8205" x="8166100" y="1349375"/>
          <p14:tracePt t="8222" x="8140700" y="1362075"/>
          <p14:tracePt t="8238" x="8083550" y="1381125"/>
          <p14:tracePt t="8255" x="8042275" y="1381125"/>
          <p14:tracePt t="8271" x="7981950" y="1381125"/>
          <p14:tracePt t="8288" x="7902575" y="1381125"/>
          <p14:tracePt t="8305" x="7842250" y="1381125"/>
          <p14:tracePt t="8322" x="7775575" y="1381125"/>
          <p14:tracePt t="8339" x="7677150" y="1381125"/>
          <p14:tracePt t="8355" x="7616825" y="1381125"/>
          <p14:tracePt t="8372" x="7556500" y="1381125"/>
          <p14:tracePt t="8389" x="7429500" y="1381125"/>
          <p14:tracePt t="8405" x="7378700" y="1381125"/>
          <p14:tracePt t="8422" x="7318375" y="1381125"/>
          <p14:tracePt t="8439" x="7254875" y="1393825"/>
          <p14:tracePt t="8455" x="7226300" y="1400175"/>
          <p14:tracePt t="8471" x="7204075" y="1406525"/>
          <p14:tracePt t="8488" x="7175500" y="1406525"/>
          <p14:tracePt t="8505" x="7165975" y="1406525"/>
          <p14:tracePt t="8523" x="7150100" y="1406525"/>
          <p14:tracePt t="8539" x="7140575" y="1406525"/>
          <p14:tracePt t="8594" x="7140575" y="1409700"/>
          <p14:tracePt t="8630" x="7131050" y="1409700"/>
          <p14:tracePt t="8637" x="7127875" y="1409700"/>
          <p14:tracePt t="8644" x="7121525" y="1409700"/>
          <p14:tracePt t="8658" x="7118350" y="1409700"/>
          <p14:tracePt t="8672" x="7105650" y="1409700"/>
          <p14:tracePt t="8704" x="7102475" y="1409700"/>
          <p14:tracePt t="8722" x="7092950" y="1409700"/>
          <p14:tracePt t="8738" x="7077075" y="1416050"/>
          <p14:tracePt t="8755" x="7067550" y="1419225"/>
          <p14:tracePt t="8772" x="7051675" y="1435100"/>
          <p14:tracePt t="8788" x="7042150" y="1444625"/>
          <p14:tracePt t="8805" x="7026275" y="1450975"/>
          <p14:tracePt t="8822" x="7010400" y="1457325"/>
          <p14:tracePt t="8838" x="7000875" y="1457325"/>
          <p14:tracePt t="8855" x="6997700" y="1457325"/>
          <p14:tracePt t="8908" x="7004050" y="1457325"/>
          <p14:tracePt t="8914" x="7007225" y="1457325"/>
          <p14:tracePt t="8922" x="7019925" y="1457325"/>
          <p14:tracePt t="8939" x="7042150" y="1457325"/>
          <p14:tracePt t="8954" x="7058025" y="1457325"/>
          <p14:tracePt t="8973" x="7077075" y="1457325"/>
          <p14:tracePt t="8989" x="7099300" y="1457325"/>
          <p14:tracePt t="9005" x="7108825" y="1454150"/>
          <p14:tracePt t="9022" x="7127875" y="1438275"/>
          <p14:tracePt t="9038" x="7153275" y="1428750"/>
          <p14:tracePt t="9054" x="7162800" y="1419225"/>
          <p14:tracePt t="9072" x="7175500" y="1419225"/>
          <p14:tracePt t="9088" x="7185025" y="1419225"/>
          <p14:tracePt t="9178" x="7197725" y="1419225"/>
          <p14:tracePt t="9215" x="7200900" y="1419225"/>
          <p14:tracePt t="9222" x="7207250" y="1419225"/>
          <p14:tracePt t="9239" x="7219950" y="1419225"/>
          <p14:tracePt t="9255" x="7258050" y="1419225"/>
          <p14:tracePt t="9272" x="7321550" y="1428750"/>
          <p14:tracePt t="9288" x="7359650" y="1441450"/>
          <p14:tracePt t="9305" x="7423150" y="1466850"/>
          <p14:tracePt t="9322" x="7486650" y="1479550"/>
          <p14:tracePt t="9338" x="7569200" y="1489075"/>
          <p14:tracePt t="9355" x="7651750" y="1495425"/>
          <p14:tracePt t="9371" x="7759700" y="1495425"/>
          <p14:tracePt t="9388" x="7804150" y="1495425"/>
          <p14:tracePt t="9405" x="7835900" y="1495425"/>
          <p14:tracePt t="9421" x="7845425" y="1495425"/>
          <p14:tracePt t="9438" x="7861300" y="1495425"/>
          <p14:tracePt t="9455" x="7864475" y="1495425"/>
          <p14:tracePt t="11400" x="7835900" y="1514475"/>
          <p14:tracePt t="11408" x="7797800" y="1539875"/>
          <p14:tracePt t="11422" x="7747000" y="1590675"/>
          <p14:tracePt t="11438" x="7699375" y="1616075"/>
          <p14:tracePt t="11455" x="7648575" y="1660525"/>
          <p14:tracePt t="11471" x="7616825" y="1685925"/>
          <p14:tracePt t="11505" x="7546975" y="1762125"/>
          <p14:tracePt t="11539" x="7499350" y="1803400"/>
          <p14:tracePt t="11555" x="7477125" y="1825625"/>
          <p14:tracePt t="11571" x="7464425" y="1841500"/>
          <p14:tracePt t="11588" x="7454900" y="1851025"/>
          <p14:tracePt t="11605" x="7442200" y="1873250"/>
          <p14:tracePt t="11621" x="7426325" y="1882775"/>
          <p14:tracePt t="11638" x="7416800" y="1892300"/>
          <p14:tracePt t="11655" x="7400925" y="1905000"/>
          <p14:tracePt t="11671" x="7391400" y="1905000"/>
          <p14:tracePt t="11688" x="7375525" y="1905000"/>
          <p14:tracePt t="11705" x="7356475" y="1905000"/>
          <p14:tracePt t="11721" x="7334250" y="1892300"/>
          <p14:tracePt t="11738" x="7302500" y="1866900"/>
          <p14:tracePt t="11755" x="7283450" y="1825625"/>
          <p14:tracePt t="11772" x="7273925" y="1809750"/>
          <p14:tracePt t="11788" x="7254875" y="1787525"/>
          <p14:tracePt t="11804" x="7239000" y="1752600"/>
          <p14:tracePt t="11821" x="7229475" y="1736725"/>
          <p14:tracePt t="11838" x="7219950" y="1727200"/>
          <p14:tracePt t="11855" x="7207250" y="1714500"/>
          <p14:tracePt t="11897" x="7204075" y="1714500"/>
          <p14:tracePt t="11904" x="7197725" y="1714500"/>
          <p14:tracePt t="11921" x="7188200" y="1711325"/>
          <p14:tracePt t="11938" x="7178675" y="1711325"/>
          <p14:tracePt t="11955" x="7159625" y="1704975"/>
          <p14:tracePt t="11971" x="7146925" y="1704975"/>
          <p14:tracePt t="11988" x="7143750" y="1704975"/>
          <p14:tracePt t="12076" x="7150100" y="1704975"/>
          <p14:tracePt t="12084" x="7156450" y="1704975"/>
          <p14:tracePt t="12091" x="7172325" y="1704975"/>
          <p14:tracePt t="12105" x="7200900" y="1704975"/>
          <p14:tracePt t="12121" x="7245350" y="1698625"/>
          <p14:tracePt t="12139" x="7302500" y="1685925"/>
          <p14:tracePt t="12154" x="7337425" y="1679575"/>
          <p14:tracePt t="12171" x="7385050" y="1666875"/>
          <p14:tracePt t="12188" x="7442200" y="1647825"/>
          <p14:tracePt t="12204" x="7464425" y="1635125"/>
          <p14:tracePt t="12221" x="7493000" y="1635125"/>
          <p14:tracePt t="12239" x="7515225" y="1625600"/>
          <p14:tracePt t="12255" x="7531100" y="1625600"/>
          <p14:tracePt t="12271" x="7540625" y="1625600"/>
          <p14:tracePt t="12288" x="7550150" y="1616075"/>
          <p14:tracePt t="12304" x="7550150" y="1606550"/>
          <p14:tracePt t="12321" x="7550150" y="1597025"/>
          <p14:tracePt t="12338" x="7550150" y="1590675"/>
          <p14:tracePt t="12354" x="7550150" y="1587500"/>
          <p14:tracePt t="12580" x="7550150" y="1581150"/>
          <p14:tracePt t="12588" x="7550150" y="1577975"/>
          <p14:tracePt t="12595" x="7550150" y="1571625"/>
          <p14:tracePt t="12604" x="7546975" y="1565275"/>
          <p14:tracePt t="12621" x="7546975" y="1562100"/>
          <p14:tracePt t="12638" x="7543800" y="1562100"/>
          <p14:tracePt t="12752" x="7543800" y="1555750"/>
          <p14:tracePt t="12765" x="7543800" y="1552575"/>
          <p14:tracePt t="12780" x="7543800" y="1546225"/>
          <p14:tracePt t="12794" x="7543800" y="1543050"/>
          <p14:tracePt t="12804" x="7543800" y="1536700"/>
          <p14:tracePt t="12821" x="7543800" y="1520825"/>
          <p14:tracePt t="12838" x="7543800" y="1511300"/>
          <p14:tracePt t="12854" x="7534275" y="1501775"/>
          <p14:tracePt t="12872" x="7505700" y="1485900"/>
          <p14:tracePt t="12887" x="7483475" y="1470025"/>
          <p14:tracePt t="12904" x="7451725" y="1457325"/>
          <p14:tracePt t="12922" x="7423150" y="1441450"/>
          <p14:tracePt t="12938" x="7407275" y="1428750"/>
          <p14:tracePt t="12954" x="7397750" y="1425575"/>
          <p14:tracePt t="12972" x="7385050" y="1425575"/>
          <p14:tracePt t="13066" x="7391400" y="1425575"/>
          <p14:tracePt t="13073" x="7394575" y="1425575"/>
          <p14:tracePt t="13089" x="7432675" y="1438275"/>
          <p14:tracePt t="13105" x="7470775" y="1450975"/>
          <p14:tracePt t="13121" x="7518400" y="1470025"/>
          <p14:tracePt t="13138" x="7550150" y="1489075"/>
          <p14:tracePt t="13154" x="7575550" y="1498600"/>
          <p14:tracePt t="13171" x="7600950" y="1511300"/>
          <p14:tracePt t="13188" x="7610475" y="1514475"/>
          <p14:tracePt t="13204" x="7616825" y="1514475"/>
          <p14:tracePt t="13264" x="7613650" y="1514475"/>
          <p14:tracePt t="13271" x="7610475" y="1514475"/>
          <p14:tracePt t="13278" x="7604125" y="1514475"/>
          <p14:tracePt t="13287" x="7594600" y="1514475"/>
          <p14:tracePt t="13304" x="7585075" y="1514475"/>
          <p14:tracePt t="13321" x="7569200" y="1504950"/>
          <p14:tracePt t="13338" x="7559675" y="1498600"/>
          <p14:tracePt t="13355" x="7553325" y="1495425"/>
          <p14:tracePt t="13371" x="7553325" y="1479550"/>
          <p14:tracePt t="13388" x="7553325" y="1470025"/>
          <p14:tracePt t="13404" x="7553325" y="1460500"/>
          <p14:tracePt t="13421" x="7553325" y="1444625"/>
          <p14:tracePt t="13437" x="7553325" y="1428750"/>
          <p14:tracePt t="13455" x="7553325" y="1419225"/>
          <p14:tracePt t="13472" x="7553325" y="1406525"/>
          <p14:tracePt t="13488" x="7553325" y="1397000"/>
          <p14:tracePt t="13505" x="7553325" y="1381125"/>
          <p14:tracePt t="18974" x="7597775" y="1393825"/>
          <p14:tracePt t="18981" x="7667625" y="1409700"/>
          <p14:tracePt t="18988" x="7737475" y="1428750"/>
          <p14:tracePt t="19004" x="7905750" y="1482725"/>
          <p14:tracePt t="19021" x="8067675" y="1520825"/>
          <p14:tracePt t="19038" x="8334375" y="1565275"/>
          <p14:tracePt t="19071" x="8604250" y="1590675"/>
          <p14:tracePt t="19104" x="8747125" y="1600200"/>
          <p14:tracePt t="19121" x="8769350" y="1600200"/>
          <p14:tracePt t="19137" x="8785225" y="1603375"/>
          <p14:tracePt t="19154" x="8791575" y="1603375"/>
          <p14:tracePt t="19209" x="8794750" y="1603375"/>
          <p14:tracePt t="19215" x="8801100" y="1603375"/>
          <p14:tracePt t="19222" x="8810625" y="1603375"/>
          <p14:tracePt t="19237" x="8820150" y="1603375"/>
          <p14:tracePt t="19254" x="8829675" y="1603375"/>
          <p14:tracePt t="19271" x="8851900" y="1590675"/>
          <p14:tracePt t="19288" x="8915400" y="1558925"/>
          <p14:tracePt t="19304" x="8963025" y="1546225"/>
          <p14:tracePt t="19321" x="9001125" y="1533525"/>
          <p14:tracePt t="19337" x="9026525" y="1517650"/>
          <p14:tracePt t="19354" x="9039225" y="1501775"/>
          <p14:tracePt t="19370" x="9042400" y="1492250"/>
          <p14:tracePt t="19387" x="9042400" y="1476375"/>
          <p14:tracePt t="19404" x="9036050" y="1463675"/>
          <p14:tracePt t="19422" x="9001125" y="1431925"/>
          <p14:tracePt t="19437" x="8924925" y="1393825"/>
          <p14:tracePt t="19454" x="8836025" y="1362075"/>
          <p14:tracePt t="19471" x="8737600" y="1336675"/>
          <p14:tracePt t="19488" x="8613775" y="1304925"/>
          <p14:tracePt t="19504" x="8550275" y="1298575"/>
          <p14:tracePt t="19521" x="8464550" y="1298575"/>
          <p14:tracePt t="19538" x="8423275" y="1298575"/>
          <p14:tracePt t="19555" x="8378825" y="1301750"/>
          <p14:tracePt t="19571" x="8328025" y="1327150"/>
          <p14:tracePt t="19587" x="8302625" y="1336675"/>
          <p14:tracePt t="19604" x="8280400" y="1349375"/>
          <p14:tracePt t="19621" x="8223250" y="1368425"/>
          <p14:tracePt t="19637" x="8178800" y="1387475"/>
          <p14:tracePt t="19654" x="8147050" y="1400175"/>
          <p14:tracePt t="19671" x="8096250" y="1419225"/>
          <p14:tracePt t="19687" x="8067675" y="1431925"/>
          <p14:tracePt t="19704" x="8051800" y="1431925"/>
          <p14:tracePt t="19721" x="8035925" y="1431925"/>
          <p14:tracePt t="19737" x="8020050" y="1431925"/>
          <p14:tracePt t="19754" x="8010525" y="1435100"/>
          <p14:tracePt t="19771" x="8001000" y="1435100"/>
          <p14:tracePt t="19787" x="8001000" y="1441450"/>
          <p14:tracePt t="19804" x="8001000" y="1450975"/>
          <p14:tracePt t="19821" x="8013700" y="1466850"/>
          <p14:tracePt t="19838" x="8058150" y="1485900"/>
          <p14:tracePt t="19854" x="8121650" y="1498600"/>
          <p14:tracePt t="19870" x="8201025" y="1517650"/>
          <p14:tracePt t="19888" x="8248650" y="1530350"/>
          <p14:tracePt t="19904" x="8286750" y="1549400"/>
          <p14:tracePt t="19921" x="8382000" y="1565275"/>
          <p14:tracePt t="19937" x="8445500" y="1577975"/>
          <p14:tracePt t="19954" x="8499475" y="1590675"/>
          <p14:tracePt t="19970" x="8601075" y="1622425"/>
          <p14:tracePt t="19987" x="8639175" y="1628775"/>
          <p14:tracePt t="20004" x="8683625" y="1635125"/>
          <p14:tracePt t="20020" x="8718550" y="1641475"/>
          <p14:tracePt t="20037" x="8728075" y="1641475"/>
          <p14:tracePt t="20054" x="8737600" y="1641475"/>
          <p14:tracePt t="20291" x="8734425" y="1644650"/>
          <p14:tracePt t="20298" x="8731250" y="1651000"/>
          <p14:tracePt t="20305" x="8724900" y="1660525"/>
          <p14:tracePt t="20320" x="8709025" y="1670050"/>
          <p14:tracePt t="20337" x="8693150" y="1682750"/>
          <p14:tracePt t="20354" x="8623300" y="1701800"/>
          <p14:tracePt t="20370" x="8556625" y="1724025"/>
          <p14:tracePt t="20387" x="8483600" y="1736725"/>
          <p14:tracePt t="20404" x="8391525" y="1765300"/>
          <p14:tracePt t="20421" x="8321675" y="1803400"/>
          <p14:tracePt t="20438" x="8245475" y="1835150"/>
          <p14:tracePt t="20455" x="8159750" y="1876425"/>
          <p14:tracePt t="20471" x="8112125" y="1895475"/>
          <p14:tracePt t="20487" x="8067675" y="1920875"/>
          <p14:tracePt t="20504" x="8023225" y="1958975"/>
          <p14:tracePt t="20520" x="7991475" y="1978025"/>
          <p14:tracePt t="20537" x="7959725" y="2003425"/>
          <p14:tracePt t="20554" x="7918450" y="2022475"/>
          <p14:tracePt t="20570" x="7896225" y="2032000"/>
          <p14:tracePt t="20587" x="7864475" y="2044700"/>
          <p14:tracePt t="20604" x="7823200" y="2070100"/>
          <p14:tracePt t="20620" x="7800975" y="2070100"/>
          <p14:tracePt t="20637" x="7791450" y="2070100"/>
          <p14:tracePt t="20653" x="7775575" y="2070100"/>
          <p14:tracePt t="20670" x="7766050" y="2070100"/>
          <p14:tracePt t="20687" x="7756525" y="2070100"/>
          <p14:tracePt t="20705" x="7756525" y="2047875"/>
          <p14:tracePt t="20721" x="7759700" y="2022475"/>
          <p14:tracePt t="20737" x="7772400" y="1978025"/>
          <p14:tracePt t="20754" x="7791450" y="1914525"/>
          <p14:tracePt t="20770" x="7804150" y="1882775"/>
          <p14:tracePt t="20787" x="7820025" y="1854200"/>
          <p14:tracePt t="20804" x="7864475" y="1816100"/>
          <p14:tracePt t="20820" x="7877175" y="1784350"/>
          <p14:tracePt t="20837" x="7886700" y="1774825"/>
          <p14:tracePt t="20853" x="7902575" y="1765300"/>
          <p14:tracePt t="20871" x="7902575" y="1758950"/>
          <p14:tracePt t="20904" x="7896225" y="1758950"/>
          <p14:tracePt t="20921" x="7886700" y="1758950"/>
          <p14:tracePt t="20938" x="7864475" y="1749425"/>
          <p14:tracePt t="20954" x="7826375" y="1736725"/>
          <p14:tracePt t="20970" x="7788275" y="1724025"/>
          <p14:tracePt t="20988" x="7699375" y="1704975"/>
          <p14:tracePt t="21003" x="7600950" y="1679575"/>
          <p14:tracePt t="21021" x="7496175" y="1663700"/>
          <p14:tracePt t="21037" x="7350125" y="1638300"/>
          <p14:tracePt t="21054" x="7277100" y="1625600"/>
          <p14:tracePt t="21070" x="7210425" y="1603375"/>
          <p14:tracePt t="21088" x="7121525" y="1581150"/>
          <p14:tracePt t="21103" x="7077075" y="1574800"/>
          <p14:tracePt t="21120" x="7032625" y="1574800"/>
          <p14:tracePt t="21138" x="6997700" y="1574800"/>
          <p14:tracePt t="21155" x="6975475" y="1574800"/>
          <p14:tracePt t="21171" x="6965950" y="1574800"/>
          <p14:tracePt t="21188" x="6950075" y="1574800"/>
          <p14:tracePt t="21205" x="6937375" y="1574800"/>
          <p14:tracePt t="21221" x="6927850" y="1577975"/>
          <p14:tracePt t="21237" x="6911975" y="1590675"/>
          <p14:tracePt t="21254" x="6902450" y="1606550"/>
          <p14:tracePt t="21270" x="6886575" y="1619250"/>
          <p14:tracePt t="21287" x="6870700" y="1631950"/>
          <p14:tracePt t="21304" x="6861175" y="1641475"/>
          <p14:tracePt t="21320" x="6854825" y="1657350"/>
          <p14:tracePt t="21337" x="6854825" y="1682750"/>
          <p14:tracePt t="21354" x="6854825" y="1704975"/>
          <p14:tracePt t="21370" x="6851650" y="1727200"/>
          <p14:tracePt t="21387" x="6845300" y="1768475"/>
          <p14:tracePt t="21403" x="6845300" y="1790700"/>
          <p14:tracePt t="21420" x="6845300" y="1806575"/>
          <p14:tracePt t="21437" x="6832600" y="1841500"/>
          <p14:tracePt t="21454" x="6832600" y="1857375"/>
          <p14:tracePt t="21470" x="6832600" y="1870075"/>
          <p14:tracePt t="21486" x="6832600" y="1885950"/>
          <p14:tracePt t="21504" x="6832600" y="1895475"/>
          <p14:tracePt t="21521" x="6832600" y="1911350"/>
          <p14:tracePt t="21537" x="6832600" y="1927225"/>
          <p14:tracePt t="21553" x="6838950" y="1936750"/>
          <p14:tracePt t="21570" x="6848475" y="1939925"/>
          <p14:tracePt t="21587" x="6864350" y="1946275"/>
          <p14:tracePt t="21604" x="6873875" y="1949450"/>
          <p14:tracePt t="21621" x="6892925" y="1955800"/>
          <p14:tracePt t="21637" x="6902450" y="1965325"/>
          <p14:tracePt t="21653" x="6915150" y="1978025"/>
          <p14:tracePt t="21671" x="6946900" y="1981200"/>
          <p14:tracePt t="21687" x="6969125" y="1981200"/>
          <p14:tracePt t="21704" x="6997700" y="1981200"/>
          <p14:tracePt t="21721" x="7045325" y="1981200"/>
          <p14:tracePt t="21737" x="7089775" y="1987550"/>
          <p14:tracePt t="21754" x="7121525" y="1987550"/>
          <p14:tracePt t="21771" x="7153275" y="1987550"/>
          <p14:tracePt t="21787" x="7181850" y="1987550"/>
          <p14:tracePt t="21803" x="7204075" y="1987550"/>
          <p14:tracePt t="21821" x="7239000" y="1987550"/>
          <p14:tracePt t="21837" x="7267575" y="1987550"/>
          <p14:tracePt t="21854" x="7312025" y="1987550"/>
          <p14:tracePt t="21871" x="7375525" y="1978025"/>
          <p14:tracePt t="21887" x="7404100" y="1965325"/>
          <p14:tracePt t="21903" x="7435850" y="1958975"/>
          <p14:tracePt t="21920" x="7448550" y="1958975"/>
          <p14:tracePt t="21937" x="7458075" y="1958975"/>
          <p14:tracePt t="21954" x="7473950" y="1958975"/>
          <p14:tracePt t="21970" x="7489825" y="1958975"/>
          <p14:tracePt t="21987" x="7499350" y="1958975"/>
          <p14:tracePt t="22003" x="7508875" y="1958975"/>
          <p14:tracePt t="22020" x="7534275" y="1958975"/>
          <p14:tracePt t="22037" x="7556500" y="1958975"/>
          <p14:tracePt t="22054" x="7585075" y="1958975"/>
          <p14:tracePt t="22070" x="7600950" y="1958975"/>
          <p14:tracePt t="22087" x="7616825" y="1958975"/>
          <p14:tracePt t="22103" x="7626350" y="1955800"/>
          <p14:tracePt t="22120" x="7645400" y="1955800"/>
          <p14:tracePt t="22137" x="7667625" y="1949450"/>
          <p14:tracePt t="22154" x="7689850" y="1943100"/>
          <p14:tracePt t="22171" x="7708900" y="1933575"/>
          <p14:tracePt t="22187" x="7724775" y="1924050"/>
          <p14:tracePt t="22204" x="7740650" y="1908175"/>
          <p14:tracePt t="22220" x="7750175" y="1898650"/>
          <p14:tracePt t="22236" x="7759700" y="1889125"/>
          <p14:tracePt t="22254" x="7775575" y="1876425"/>
          <p14:tracePt t="22270" x="7791450" y="1857375"/>
          <p14:tracePt t="22287" x="7800975" y="1851025"/>
          <p14:tracePt t="22304" x="7820025" y="1847850"/>
          <p14:tracePt t="22320" x="7832725" y="1847850"/>
          <p14:tracePt t="22336" x="7842250" y="1841500"/>
          <p14:tracePt t="22353" x="7851775" y="1831975"/>
          <p14:tracePt t="22371" x="7870825" y="1822450"/>
          <p14:tracePt t="22387" x="7880350" y="1816100"/>
          <p14:tracePt t="22404" x="7902575" y="1797050"/>
          <p14:tracePt t="22420" x="7924800" y="1784350"/>
          <p14:tracePt t="22436" x="7934325" y="1784350"/>
          <p14:tracePt t="22454" x="7950200" y="1784350"/>
          <p14:tracePt t="22471" x="7959725" y="1784350"/>
          <p14:tracePt t="22487" x="7962900" y="1784350"/>
          <p14:tracePt t="22504" x="7975600" y="1784350"/>
          <p14:tracePt t="22605" x="7975600" y="1781175"/>
          <p14:tracePt t="22611" x="7975600" y="1774825"/>
          <p14:tracePt t="22625" x="7975600" y="1771650"/>
          <p14:tracePt t="22639" x="7975600" y="1765300"/>
          <p14:tracePt t="22654" x="7966075" y="1755775"/>
          <p14:tracePt t="22670" x="7956550" y="1749425"/>
          <p14:tracePt t="22687" x="7947025" y="1743075"/>
          <p14:tracePt t="22704" x="7912100" y="1733550"/>
          <p14:tracePt t="22720" x="7883525" y="1720850"/>
          <p14:tracePt t="22737" x="7839075" y="1714500"/>
          <p14:tracePt t="22754" x="7772400" y="1695450"/>
          <p14:tracePt t="22770" x="7737475" y="1689100"/>
          <p14:tracePt t="22787" x="7683500" y="1682750"/>
          <p14:tracePt t="22804" x="7620000" y="1673225"/>
          <p14:tracePt t="22820" x="7581900" y="1673225"/>
          <p14:tracePt t="22836" x="7559675" y="1670050"/>
          <p14:tracePt t="22854" x="7521575" y="1670050"/>
          <p14:tracePt t="22870" x="7489825" y="1670050"/>
          <p14:tracePt t="22887" x="7467600" y="1670050"/>
          <p14:tracePt t="22904" x="7429500" y="1670050"/>
          <p14:tracePt t="22920" x="7413625" y="1670050"/>
          <p14:tracePt t="22937" x="7391400" y="1670050"/>
          <p14:tracePt t="22954" x="7359650" y="1670050"/>
          <p14:tracePt t="22970" x="7337425" y="1670050"/>
          <p14:tracePt t="22987" x="7308850" y="1670050"/>
          <p14:tracePt t="23004" x="7267575" y="1670050"/>
          <p14:tracePt t="23020" x="7245350" y="1670050"/>
          <p14:tracePt t="23037" x="7223125" y="1670050"/>
          <p14:tracePt t="23054" x="7181850" y="1670050"/>
          <p14:tracePt t="23070" x="7153275" y="1676400"/>
          <p14:tracePt t="23087" x="7124700" y="1682750"/>
          <p14:tracePt t="23104" x="7096125" y="1689100"/>
          <p14:tracePt t="23120" x="7080250" y="1698625"/>
          <p14:tracePt t="23137" x="7051675" y="1711325"/>
          <p14:tracePt t="23153" x="7023100" y="1724025"/>
          <p14:tracePt t="23170" x="7013575" y="1727200"/>
          <p14:tracePt t="23187" x="6985000" y="1733550"/>
          <p14:tracePt t="23203" x="6975475" y="1733550"/>
          <p14:tracePt t="23220" x="6965950" y="1733550"/>
          <p14:tracePt t="23238" x="6953250" y="1733550"/>
          <p14:tracePt t="23253" x="6937375" y="1743075"/>
          <p14:tracePt t="23270" x="6927850" y="1752600"/>
          <p14:tracePt t="23287" x="6911975" y="1768475"/>
          <p14:tracePt t="23303" x="6902450" y="1778000"/>
          <p14:tracePt t="23320" x="6886575" y="1784350"/>
          <p14:tracePt t="23337" x="6886575" y="1793875"/>
          <p14:tracePt t="23353" x="6886575" y="1809750"/>
          <p14:tracePt t="23370" x="6886575" y="1819275"/>
          <p14:tracePt t="23387" x="6886575" y="1831975"/>
          <p14:tracePt t="23403" x="6886575" y="1841500"/>
          <p14:tracePt t="23420" x="6886575" y="1854200"/>
          <p14:tracePt t="23436" x="6886575" y="1863725"/>
          <p14:tracePt t="23453" x="6886575" y="1873250"/>
          <p14:tracePt t="23470" x="6886575" y="1882775"/>
          <p14:tracePt t="23487" x="6902450" y="1898650"/>
          <p14:tracePt t="23503" x="6915150" y="1908175"/>
          <p14:tracePt t="23521" x="6924675" y="1917700"/>
          <p14:tracePt t="23537" x="6943725" y="1924050"/>
          <p14:tracePt t="23553" x="6953250" y="1927225"/>
          <p14:tracePt t="23570" x="6962775" y="1927225"/>
          <p14:tracePt t="23587" x="6978650" y="1933575"/>
          <p14:tracePt t="23603" x="6994525" y="1936750"/>
          <p14:tracePt t="23620" x="7016750" y="1936750"/>
          <p14:tracePt t="23637" x="7029450" y="1943100"/>
          <p14:tracePt t="23654" x="7045325" y="1943100"/>
          <p14:tracePt t="23671" x="7054850" y="1943100"/>
          <p14:tracePt t="23714" x="7061200" y="1943100"/>
          <p14:tracePt t="23729" x="7064375" y="1943100"/>
          <p14:tracePt t="23743" x="7070725" y="1943100"/>
          <p14:tracePt t="23753" x="7073900" y="1943100"/>
          <p14:tracePt t="23770" x="7080250" y="1943100"/>
          <p14:tracePt t="23787" x="7096125" y="1943100"/>
          <p14:tracePt t="23803" x="7099300" y="1943100"/>
          <p14:tracePt t="23821" x="7115175" y="1943100"/>
          <p14:tracePt t="23836" x="7131050" y="1943100"/>
          <p14:tracePt t="23853" x="7159625" y="1943100"/>
          <p14:tracePt t="23871" x="7229475" y="1943100"/>
          <p14:tracePt t="23887" x="7273925" y="1943100"/>
          <p14:tracePt t="23903" x="7308850" y="1943100"/>
          <p14:tracePt t="23921" x="7366000" y="1939925"/>
          <p14:tracePt t="23937" x="7394575" y="1933575"/>
          <p14:tracePt t="23953" x="7419975" y="1920875"/>
          <p14:tracePt t="23970" x="7467600" y="1908175"/>
          <p14:tracePt t="23986" x="7505700" y="1889125"/>
          <p14:tracePt t="24004" x="7559675" y="1876425"/>
          <p14:tracePt t="24020" x="7613650" y="1863725"/>
          <p14:tracePt t="24036" x="7645400" y="1863725"/>
          <p14:tracePt t="24053" x="7654925" y="1863725"/>
          <p14:tracePt t="24070" x="7667625" y="1863725"/>
          <p14:tracePt t="24087" x="7673975" y="1863725"/>
          <p14:tracePt t="24121" x="7683500" y="1863725"/>
          <p14:tracePt t="24137" x="7693025" y="1863725"/>
          <p14:tracePt t="24153" x="7702550" y="1863725"/>
          <p14:tracePt t="24170" x="7718425" y="1854200"/>
          <p14:tracePt t="24187" x="7734300" y="1844675"/>
          <p14:tracePt t="24204" x="7743825" y="1838325"/>
          <p14:tracePt t="24220" x="7759700" y="1822450"/>
          <p14:tracePt t="24237" x="7769225" y="1822450"/>
          <p14:tracePt t="24254" x="7781925" y="1822450"/>
          <p14:tracePt t="24271" x="7804150" y="1809750"/>
          <p14:tracePt t="24287" x="7826375" y="1797050"/>
          <p14:tracePt t="24305" x="7877175" y="1771650"/>
          <p14:tracePt t="24321" x="7908925" y="1758950"/>
          <p14:tracePt t="24337" x="7931150" y="1749425"/>
          <p14:tracePt t="24354" x="7962900" y="1736725"/>
          <p14:tracePt t="24370" x="7997825" y="1711325"/>
          <p14:tracePt t="24387" x="8020050" y="1701800"/>
          <p14:tracePt t="24404" x="8039100" y="1685925"/>
          <p14:tracePt t="24420" x="8048625" y="1682750"/>
          <p14:tracePt t="24437" x="8058150" y="1676400"/>
          <p14:tracePt t="24454" x="8074025" y="1660525"/>
          <p14:tracePt t="24470" x="8074025" y="1657350"/>
          <p14:tracePt t="24487" x="8074025" y="1651000"/>
          <p14:tracePt t="24504" x="8074025" y="1644650"/>
          <p14:tracePt t="24554" x="8067675" y="1641475"/>
          <p14:tracePt t="24562" x="8061325" y="1641475"/>
          <p14:tracePt t="24570" x="8058150" y="1641475"/>
          <p14:tracePt t="24586" x="8048625" y="1641475"/>
          <p14:tracePt t="24603" x="8020050" y="1641475"/>
          <p14:tracePt t="24620" x="7985125" y="1628775"/>
          <p14:tracePt t="24637" x="7931150" y="1616075"/>
          <p14:tracePt t="24653" x="7858125" y="1600200"/>
          <p14:tracePt t="24669" x="7813675" y="1600200"/>
          <p14:tracePt t="24686" x="7778750" y="1600200"/>
          <p14:tracePt t="24703" x="7715250" y="1600200"/>
          <p14:tracePt t="24719" x="7670800" y="1593850"/>
          <p14:tracePt t="24736" x="7610475" y="1587500"/>
          <p14:tracePt t="24753" x="7546975" y="1574800"/>
          <p14:tracePt t="24769" x="7508875" y="1574800"/>
          <p14:tracePt t="24786" x="7486650" y="1574800"/>
          <p14:tracePt t="24803" x="7448550" y="1574800"/>
          <p14:tracePt t="24819" x="7426325" y="1574800"/>
          <p14:tracePt t="24836" x="7397750" y="1574800"/>
          <p14:tracePt t="24853" x="7350125" y="1574800"/>
          <p14:tracePt t="24869" x="7302500" y="1584325"/>
          <p14:tracePt t="24887" x="7264400" y="1597025"/>
          <p14:tracePt t="24903" x="7200900" y="1622425"/>
          <p14:tracePt t="24919" x="7169150" y="1635125"/>
          <p14:tracePt t="24939" x="7121525" y="1647825"/>
          <p14:tracePt t="24954" x="7083425" y="1660525"/>
          <p14:tracePt t="24971" x="7045325" y="1679575"/>
          <p14:tracePt t="24988" x="6981825" y="1698625"/>
          <p14:tracePt t="25004" x="6943725" y="1711325"/>
          <p14:tracePt t="25020" x="6921500" y="1720850"/>
          <p14:tracePt t="25037" x="6889750" y="1739900"/>
          <p14:tracePt t="25053" x="6854825" y="1752600"/>
          <p14:tracePt t="25070" x="6826250" y="1758950"/>
          <p14:tracePt t="25087" x="6810375" y="1768475"/>
          <p14:tracePt t="25104" x="6794500" y="1778000"/>
          <p14:tracePt t="25120" x="6778625" y="1793875"/>
          <p14:tracePt t="25137" x="6765925" y="1809750"/>
          <p14:tracePt t="25153" x="6753225" y="1819275"/>
          <p14:tracePt t="25170" x="6743700" y="1828800"/>
          <p14:tracePt t="25187" x="6727825" y="1838325"/>
          <p14:tracePt t="25203" x="6727825" y="1851025"/>
          <p14:tracePt t="25220" x="6727825" y="1854200"/>
          <p14:tracePt t="25237" x="6727825" y="1863725"/>
          <p14:tracePt t="25254" x="6727825" y="1870075"/>
          <p14:tracePt t="25270" x="6727825" y="1873250"/>
          <p14:tracePt t="25288" x="6727825" y="1879600"/>
          <p14:tracePt t="25304" x="6727825" y="1895475"/>
          <p14:tracePt t="25337" x="6740525" y="1905000"/>
          <p14:tracePt t="25353" x="6746875" y="1908175"/>
          <p14:tracePt t="25370" x="6750050" y="1914525"/>
          <p14:tracePt t="25387" x="6750050" y="1917700"/>
          <p14:tracePt t="25403" x="6756400" y="1917700"/>
          <p14:tracePt t="25420" x="6759575" y="1924050"/>
          <p14:tracePt t="25436" x="6772275" y="1927225"/>
          <p14:tracePt t="25454" x="6781800" y="1933575"/>
          <p14:tracePt t="25470" x="6797675" y="1946275"/>
          <p14:tracePt t="25487" x="6810375" y="1946275"/>
          <p14:tracePt t="25503" x="6819900" y="1946275"/>
          <p14:tracePt t="25520" x="6829425" y="1946275"/>
          <p14:tracePt t="25537" x="6851650" y="1949450"/>
          <p14:tracePt t="25553" x="6867525" y="1949450"/>
          <p14:tracePt t="25571" x="6896100" y="1949450"/>
          <p14:tracePt t="25586" x="6921500" y="1955800"/>
          <p14:tracePt t="25603" x="6937375" y="1955800"/>
          <p14:tracePt t="25620" x="6953250" y="1955800"/>
          <p14:tracePt t="25637" x="6969125" y="1958975"/>
          <p14:tracePt t="25653" x="6978650" y="1965325"/>
          <p14:tracePt t="25670" x="6988175" y="1965325"/>
          <p14:tracePt t="25688" x="7004050" y="1971675"/>
          <p14:tracePt t="25704" x="7007225" y="1974850"/>
          <p14:tracePt t="25720" x="7016750" y="1981200"/>
          <p14:tracePt t="25737" x="7051675" y="1987550"/>
          <p14:tracePt t="25753" x="7086600" y="1987550"/>
          <p14:tracePt t="25770" x="7140575" y="1987550"/>
          <p14:tracePt t="25787" x="7200900" y="1987550"/>
          <p14:tracePt t="25803" x="7239000" y="1987550"/>
          <p14:tracePt t="25821" x="7286625" y="1987550"/>
          <p14:tracePt t="25836" x="7331075" y="1987550"/>
          <p14:tracePt t="25853" x="7388225" y="1987550"/>
          <p14:tracePt t="25870" x="7515225" y="1987550"/>
          <p14:tracePt t="25886" x="7575550" y="1984375"/>
          <p14:tracePt t="25903" x="7626350" y="1984375"/>
          <p14:tracePt t="25921" x="7673975" y="1984375"/>
          <p14:tracePt t="25937" x="7705725" y="1984375"/>
          <p14:tracePt t="25953" x="7721600" y="1978025"/>
          <p14:tracePt t="25970" x="7747000" y="1971675"/>
          <p14:tracePt t="25986" x="7762875" y="1971675"/>
          <p14:tracePt t="26003" x="7778750" y="1968500"/>
          <p14:tracePt t="26020" x="7813675" y="1968500"/>
          <p14:tracePt t="26036" x="7826375" y="1962150"/>
          <p14:tracePt t="26053" x="7835900" y="1952625"/>
          <p14:tracePt t="26070" x="7858125" y="1946275"/>
          <p14:tracePt t="26086" x="7867650" y="1936750"/>
          <p14:tracePt t="26103" x="7877175" y="1930400"/>
          <p14:tracePt t="26120" x="7902575" y="1917700"/>
          <p14:tracePt t="26137" x="7927975" y="1905000"/>
          <p14:tracePt t="26153" x="7943850" y="1895475"/>
          <p14:tracePt t="26170" x="7969250" y="1873250"/>
          <p14:tracePt t="26186" x="7978775" y="1863725"/>
          <p14:tracePt t="26203" x="7988300" y="1854200"/>
          <p14:tracePt t="26219" x="7988300" y="1844675"/>
          <p14:tracePt t="26236" x="7988300" y="1838325"/>
          <p14:tracePt t="26305" x="7988300" y="1828800"/>
          <p14:tracePt t="26313" x="7988300" y="1822450"/>
          <p14:tracePt t="26320" x="7988300" y="1819275"/>
          <p14:tracePt t="26337" x="7988300" y="1809750"/>
          <p14:tracePt t="26353" x="7988300" y="1800225"/>
          <p14:tracePt t="26370" x="7981950" y="1790700"/>
          <p14:tracePt t="26387" x="7972425" y="1778000"/>
          <p14:tracePt t="26403" x="7962900" y="1778000"/>
          <p14:tracePt t="26420" x="7943850" y="1778000"/>
          <p14:tracePt t="26437" x="7934325" y="1778000"/>
          <p14:tracePt t="26454" x="7921625" y="1778000"/>
          <p14:tracePt t="26470" x="7896225" y="1774825"/>
          <p14:tracePt t="26487" x="7874000" y="1768475"/>
          <p14:tracePt t="26503" x="7851775" y="1755775"/>
          <p14:tracePt t="26520" x="7810500" y="1749425"/>
          <p14:tracePt t="26536" x="7778750" y="1749425"/>
          <p14:tracePt t="26553" x="7756525" y="1743075"/>
          <p14:tracePt t="26570" x="7715250" y="1736725"/>
          <p14:tracePt t="26587" x="7693025" y="1733550"/>
          <p14:tracePt t="26604" x="7651750" y="1708150"/>
          <p14:tracePt t="26620" x="7613650" y="1695450"/>
          <p14:tracePt t="26637" x="7569200" y="1682750"/>
          <p14:tracePt t="26653" x="7512050" y="1657350"/>
          <p14:tracePt t="26670" x="7480300" y="1651000"/>
          <p14:tracePt t="26686" x="7458075" y="1644650"/>
          <p14:tracePt t="26704" x="7410450" y="1638300"/>
          <p14:tracePt t="26719" x="7366000" y="1638300"/>
          <p14:tracePt t="26736" x="7331075" y="1638300"/>
          <p14:tracePt t="26753" x="7280275" y="1631950"/>
          <p14:tracePt t="26770" x="7261225" y="1631950"/>
          <p14:tracePt t="26786" x="7229475" y="1631950"/>
          <p14:tracePt t="26803" x="7204075" y="1631950"/>
          <p14:tracePt t="26819" x="7188200" y="1631950"/>
          <p14:tracePt t="26836" x="7178675" y="1631950"/>
          <p14:tracePt t="26853" x="7162800" y="1631950"/>
          <p14:tracePt t="26870" x="7143750" y="1631950"/>
          <p14:tracePt t="26886" x="7134225" y="1631950"/>
          <p14:tracePt t="26903" x="7112000" y="1638300"/>
          <p14:tracePt t="26920" x="7102475" y="1651000"/>
          <p14:tracePt t="26936" x="7086600" y="1666875"/>
          <p14:tracePt t="26954" x="7070725" y="1676400"/>
          <p14:tracePt t="26970" x="7061200" y="1685925"/>
          <p14:tracePt t="26986" x="7051675" y="1685925"/>
          <p14:tracePt t="27004" x="7032625" y="1698625"/>
          <p14:tracePt t="27021" x="7013575" y="1717675"/>
          <p14:tracePt t="27037" x="7004050" y="1727200"/>
          <p14:tracePt t="27053" x="6972300" y="1743075"/>
          <p14:tracePt t="27069" x="6962775" y="1752600"/>
          <p14:tracePt t="27087" x="6953250" y="1768475"/>
          <p14:tracePt t="27103" x="6931025" y="1790700"/>
          <p14:tracePt t="27120" x="6918325" y="1819275"/>
          <p14:tracePt t="27136" x="6905625" y="1844675"/>
          <p14:tracePt t="27154" x="6889750" y="1866900"/>
          <p14:tracePt t="27171" x="6889750" y="1879600"/>
          <p14:tracePt t="27188" x="6889750" y="1895475"/>
          <p14:tracePt t="27203" x="6889750" y="1905000"/>
          <p14:tracePt t="27220" x="6889750" y="1914525"/>
          <p14:tracePt t="27237" x="6889750" y="1933575"/>
          <p14:tracePt t="27253" x="6880225" y="1933575"/>
          <p14:tracePt t="27270" x="6877050" y="1939925"/>
          <p14:tracePt t="27287" x="6877050" y="1949450"/>
          <p14:tracePt t="27308" x="6877050" y="1955800"/>
          <p14:tracePt t="27320" x="6877050" y="1958975"/>
          <p14:tracePt t="27366" x="6886575" y="1958975"/>
          <p14:tracePt t="27373" x="6899275" y="1958975"/>
          <p14:tracePt t="27387" x="6921500" y="1958975"/>
          <p14:tracePt t="27403" x="6950075" y="1958975"/>
          <p14:tracePt t="27420" x="6972300" y="1958975"/>
          <p14:tracePt t="27436" x="7013575" y="1965325"/>
          <p14:tracePt t="27453" x="7029450" y="1965325"/>
          <p14:tracePt t="27469" x="7058025" y="1965325"/>
          <p14:tracePt t="27488" x="7089775" y="1965325"/>
          <p14:tracePt t="27504" x="7099300" y="1965325"/>
          <p14:tracePt t="27520" x="7115175" y="1965325"/>
          <p14:tracePt t="27537" x="7131050" y="1965325"/>
          <p14:tracePt t="27553" x="7140575" y="1965325"/>
          <p14:tracePt t="27570" x="7150100" y="1965325"/>
          <p14:tracePt t="27587" x="7169150" y="1965325"/>
          <p14:tracePt t="27603" x="7178675" y="1965325"/>
          <p14:tracePt t="27620" x="7188200" y="1965325"/>
          <p14:tracePt t="27637" x="7210425" y="1965325"/>
          <p14:tracePt t="27653" x="7213600" y="1965325"/>
          <p14:tracePt t="27670" x="7219950" y="1965325"/>
          <p14:tracePt t="27929" x="7223125" y="1965325"/>
          <p14:tracePt t="27935" x="7229475" y="1965325"/>
          <p14:tracePt t="27965" x="7232650" y="1965325"/>
          <p14:tracePt t="28533" x="7232650" y="1962150"/>
          <p14:tracePt t="28583" x="7239000" y="1958975"/>
          <p14:tracePt t="28590" x="7242175" y="1958975"/>
          <p14:tracePt t="28603" x="7248525" y="1952625"/>
          <p14:tracePt t="28620" x="7264400" y="1939925"/>
          <p14:tracePt t="28653" x="7299325" y="1901825"/>
          <p14:tracePt t="28686" x="7324725" y="1870075"/>
          <p14:tracePt t="28703" x="7340600" y="1854200"/>
          <p14:tracePt t="28719" x="7350125" y="1844675"/>
          <p14:tracePt t="28736" x="7356475" y="1835150"/>
          <p14:tracePt t="28753" x="7356475" y="1831975"/>
          <p14:tracePt t="28769" x="7359650" y="1825625"/>
          <p14:tracePt t="28786" x="7359650" y="1816100"/>
          <p14:tracePt t="28804" x="7359650" y="1809750"/>
          <p14:tracePt t="28819" x="7359650" y="1806575"/>
          <p14:tracePt t="28853" x="7359650" y="1800225"/>
          <p14:tracePt t="28889" x="7366000" y="1800225"/>
          <p14:tracePt t="28896" x="7369175" y="1797050"/>
          <p14:tracePt t="28904" x="7375525" y="1797050"/>
          <p14:tracePt t="28919" x="7378700" y="1790700"/>
          <p14:tracePt t="28936" x="7388225" y="1787525"/>
          <p14:tracePt t="28952" x="7400925" y="1787525"/>
          <p14:tracePt t="28969" x="7413625" y="1781175"/>
          <p14:tracePt t="28986" x="7423150" y="1781175"/>
          <p14:tracePt t="29003" x="7451725" y="1765300"/>
          <p14:tracePt t="29019" x="7496175" y="1752600"/>
          <p14:tracePt t="29036" x="7556500" y="1746250"/>
          <p14:tracePt t="29052" x="7718425" y="1746250"/>
          <p14:tracePt t="29070" x="7835900" y="1746250"/>
          <p14:tracePt t="29086" x="7985125" y="1752600"/>
          <p14:tracePt t="29104" x="8242300" y="1806575"/>
          <p14:tracePt t="29119" x="8394700" y="1841500"/>
          <p14:tracePt t="29136" x="8547100" y="1879600"/>
          <p14:tracePt t="29152" x="8702675" y="1901825"/>
          <p14:tracePt t="29169" x="8766175" y="1917700"/>
          <p14:tracePt t="29186" x="8804275" y="1924050"/>
          <p14:tracePt t="29203" x="8845550" y="1930400"/>
          <p14:tracePt t="29219" x="8874125" y="1930400"/>
          <p14:tracePt t="29236" x="8883650" y="1930400"/>
          <p14:tracePt t="29252" x="8909050" y="1930400"/>
          <p14:tracePt t="29270" x="8934450" y="1930400"/>
          <p14:tracePt t="29286" x="8953500" y="1930400"/>
          <p14:tracePt t="29303" x="8988425" y="1936750"/>
          <p14:tracePt t="29319" x="8997950" y="1952625"/>
          <p14:tracePt t="29337" x="9010650" y="1955800"/>
          <p14:tracePt t="29353" x="9020175" y="1965325"/>
          <p14:tracePt t="29370" x="9036050" y="1971675"/>
          <p14:tracePt t="29387" x="9036050" y="1984375"/>
          <p14:tracePt t="29403" x="9036050" y="2000250"/>
          <p14:tracePt t="29419" x="9036050" y="2009775"/>
          <p14:tracePt t="29437" x="9020175" y="2025650"/>
          <p14:tracePt t="29454" x="9010650" y="2035175"/>
          <p14:tracePt t="29470" x="8985250" y="2060575"/>
          <p14:tracePt t="29487" x="8934450" y="2098675"/>
          <p14:tracePt t="29504" x="8896350" y="2130425"/>
          <p14:tracePt t="29519" x="8858250" y="2155825"/>
          <p14:tracePt t="29536" x="8791575" y="2203450"/>
          <p14:tracePt t="29552" x="8728075" y="2232025"/>
          <p14:tracePt t="29570" x="8658225" y="2270125"/>
          <p14:tracePt t="29586" x="8585200" y="2289175"/>
          <p14:tracePt t="29602" x="8531225" y="2301875"/>
          <p14:tracePt t="29620" x="8477250" y="2314575"/>
          <p14:tracePt t="29636" x="8385175" y="2336800"/>
          <p14:tracePt t="29652" x="8328025" y="2336800"/>
          <p14:tracePt t="29669" x="8267700" y="2336800"/>
          <p14:tracePt t="29686" x="8197850" y="2336800"/>
          <p14:tracePt t="29703" x="8137525" y="2336800"/>
          <p14:tracePt t="29719" x="8067675" y="2336800"/>
          <p14:tracePt t="29736" x="7947025" y="2333625"/>
          <p14:tracePt t="29753" x="7874000" y="2317750"/>
          <p14:tracePt t="29770" x="7810500" y="2301875"/>
          <p14:tracePt t="29787" x="7686675" y="2279650"/>
          <p14:tracePt t="29803" x="7613650" y="2266950"/>
          <p14:tracePt t="29820" x="7546975" y="2244725"/>
          <p14:tracePt t="29836" x="7483475" y="2225675"/>
          <p14:tracePt t="29853" x="7439025" y="2209800"/>
          <p14:tracePt t="29870" x="7410450" y="2206625"/>
          <p14:tracePt t="29887" x="7369175" y="2200275"/>
          <p14:tracePt t="29903" x="7346950" y="2200275"/>
          <p14:tracePt t="29920" x="7318375" y="2200275"/>
          <p14:tracePt t="29937" x="7283450" y="2200275"/>
          <p14:tracePt t="29953" x="7254875" y="2200275"/>
          <p14:tracePt t="29971" x="7223125" y="2200275"/>
          <p14:tracePt t="29986" x="7197725" y="2200275"/>
          <p14:tracePt t="30003" x="7178675" y="2200275"/>
          <p14:tracePt t="30020" x="7146925" y="2200275"/>
          <p14:tracePt t="30036" x="7115175" y="2200275"/>
          <p14:tracePt t="30053" x="7092950" y="2200275"/>
          <p14:tracePt t="30070" x="7073900" y="2206625"/>
          <p14:tracePt t="30086" x="7064375" y="2206625"/>
          <p14:tracePt t="30103" x="7048500" y="2209800"/>
          <p14:tracePt t="30120" x="7032625" y="2209800"/>
          <p14:tracePt t="30136" x="7023100" y="2209800"/>
          <p14:tracePt t="30153" x="7013575" y="2209800"/>
          <p14:tracePt t="30170" x="6994525" y="2209800"/>
          <p14:tracePt t="30187" x="6985000" y="2209800"/>
          <p14:tracePt t="30203" x="6975475" y="2209800"/>
          <p14:tracePt t="30291" x="6981825" y="2209800"/>
          <p14:tracePt t="30299" x="6985000" y="2209800"/>
          <p14:tracePt t="30305" x="6991350" y="2209800"/>
          <p14:tracePt t="30320" x="7007225" y="2209800"/>
          <p14:tracePt t="30336" x="7016750" y="2209800"/>
          <p14:tracePt t="30353" x="7026275" y="2209800"/>
          <p14:tracePt t="30370" x="7045325" y="2209800"/>
          <p14:tracePt t="30386" x="7083425" y="2206625"/>
          <p14:tracePt t="30403" x="7127875" y="2193925"/>
          <p14:tracePt t="30419" x="7197725" y="2181225"/>
          <p14:tracePt t="30436" x="7251700" y="2168525"/>
          <p14:tracePt t="30453" x="7273925" y="2168525"/>
          <p14:tracePt t="30469" x="7296150" y="2168525"/>
          <p14:tracePt t="30486" x="7312025" y="2168525"/>
          <p14:tracePt t="30503" x="7321550" y="2168525"/>
          <p14:tracePt t="30519" x="7334250" y="2168525"/>
          <p14:tracePt t="30536" x="7343775" y="2168525"/>
          <p14:tracePt t="30553" x="7356475" y="2168525"/>
          <p14:tracePt t="30569" x="7366000" y="2168525"/>
          <p14:tracePt t="30586" x="7369175" y="2168525"/>
          <p14:tracePt t="30603" x="7378700" y="2168525"/>
          <p14:tracePt t="30619" x="7394575" y="2168525"/>
          <p14:tracePt t="30636" x="7410450" y="2159000"/>
          <p14:tracePt t="30653" x="7439025" y="2146300"/>
          <p14:tracePt t="30669" x="7512050" y="2127250"/>
          <p14:tracePt t="30686" x="7556500" y="2120900"/>
          <p14:tracePt t="30703" x="7600950" y="2120900"/>
          <p14:tracePt t="30719" x="7654925" y="2120900"/>
          <p14:tracePt t="30736" x="7677150" y="2108200"/>
          <p14:tracePt t="30753" x="7708900" y="2101850"/>
          <p14:tracePt t="30770" x="7747000" y="2095500"/>
          <p14:tracePt t="30786" x="7791450" y="2095500"/>
          <p14:tracePt t="30803" x="7854950" y="2082800"/>
          <p14:tracePt t="30820" x="7893050" y="2082800"/>
          <p14:tracePt t="30836" x="7915275" y="2082800"/>
          <p14:tracePt t="30854" x="7940675" y="2082800"/>
          <p14:tracePt t="30870" x="7950200" y="2082800"/>
          <p14:tracePt t="30887" x="7959725" y="2082800"/>
          <p14:tracePt t="30904" x="7975600" y="2082800"/>
          <p14:tracePt t="30920" x="8001000" y="2082800"/>
          <p14:tracePt t="30937" x="8023225" y="2082800"/>
          <p14:tracePt t="30953" x="8064500" y="2082800"/>
          <p14:tracePt t="30969" x="8093075" y="2082800"/>
          <p14:tracePt t="30986" x="8131175" y="2082800"/>
          <p14:tracePt t="31003" x="8169275" y="2082800"/>
          <p14:tracePt t="31019" x="8191500" y="2082800"/>
          <p14:tracePt t="31036" x="8213725" y="2082800"/>
          <p14:tracePt t="31053" x="8255000" y="2082800"/>
          <p14:tracePt t="31069" x="8299450" y="2085975"/>
          <p14:tracePt t="31086" x="8334375" y="2085975"/>
          <p14:tracePt t="31104" x="8397875" y="2092325"/>
          <p14:tracePt t="31120" x="8442325" y="2092325"/>
          <p14:tracePt t="31136" x="8474075" y="2098675"/>
          <p14:tracePt t="31153" x="8499475" y="2098675"/>
          <p14:tracePt t="31169" x="8509000" y="2098675"/>
          <p14:tracePt t="31186" x="8518525" y="2105025"/>
          <p14:tracePt t="31202" x="8547100" y="2117725"/>
          <p14:tracePt t="31219" x="8559800" y="2117725"/>
          <p14:tracePt t="31236" x="8591550" y="2127250"/>
          <p14:tracePt t="31252" x="8610600" y="2133600"/>
          <p14:tracePt t="31269" x="8620125" y="2133600"/>
          <p14:tracePt t="31285" x="8636000" y="2133600"/>
          <p14:tracePt t="31303" x="8651875" y="2143125"/>
          <p14:tracePt t="31319" x="8661400" y="2146300"/>
          <p14:tracePt t="31336" x="8670925" y="2152650"/>
          <p14:tracePt t="31338" x="8674100" y="2152650"/>
          <p14:tracePt t="31353" x="8689975" y="2159000"/>
          <p14:tracePt t="31369" x="8702675" y="2168525"/>
          <p14:tracePt t="31386" x="8712200" y="2174875"/>
          <p14:tracePt t="31403" x="8715375" y="2174875"/>
          <p14:tracePt t="31824" x="8709025" y="2174875"/>
          <p14:tracePt t="31831" x="8705850" y="2174875"/>
          <p14:tracePt t="31841" x="8699500" y="2174875"/>
          <p14:tracePt t="31854" x="8689975" y="2174875"/>
          <p14:tracePt t="31869" x="8674100" y="2174875"/>
          <p14:tracePt t="31886" x="8642350" y="2174875"/>
          <p14:tracePt t="31903" x="8613775" y="2174875"/>
          <p14:tracePt t="31936" x="8550275" y="2174875"/>
          <p14:tracePt t="31969" x="8461375" y="2181225"/>
          <p14:tracePt t="31986" x="8401050" y="2181225"/>
          <p14:tracePt t="32002" x="8356600" y="2181225"/>
          <p14:tracePt t="32019" x="8312150" y="2181225"/>
          <p14:tracePt t="32036" x="8264525" y="2181225"/>
          <p14:tracePt t="32052" x="8235950" y="2181225"/>
          <p14:tracePt t="32069" x="8213725" y="2181225"/>
          <p14:tracePt t="32086" x="8172450" y="2181225"/>
          <p14:tracePt t="32102" x="8150225" y="2181225"/>
          <p14:tracePt t="32119" x="8121650" y="2181225"/>
          <p14:tracePt t="32136" x="8102600" y="2181225"/>
          <p14:tracePt t="32153" x="8086725" y="2181225"/>
          <p14:tracePt t="32170" x="8070850" y="2181225"/>
          <p14:tracePt t="32186" x="8061325" y="2178050"/>
          <p14:tracePt t="32202" x="8051800" y="2178050"/>
          <p14:tracePt t="32220" x="8032750" y="2174875"/>
          <p14:tracePt t="32236" x="8023225" y="2168525"/>
          <p14:tracePt t="32253" x="8016875" y="2168525"/>
          <p14:tracePt t="32270" x="8016875" y="2165350"/>
          <p14:tracePt t="32302" x="8020050" y="2149475"/>
          <p14:tracePt t="32320" x="8045450" y="2133600"/>
          <p14:tracePt t="32336" x="8083550" y="2120900"/>
          <p14:tracePt t="32352" x="8128000" y="2108200"/>
          <p14:tracePt t="32370" x="8185150" y="2082800"/>
          <p14:tracePt t="32386" x="8216900" y="2070100"/>
          <p14:tracePt t="32403" x="8251825" y="2063750"/>
          <p14:tracePt t="32420" x="8308975" y="2051050"/>
          <p14:tracePt t="32436" x="8347075" y="2044700"/>
          <p14:tracePt t="32453" x="8391525" y="2044700"/>
          <p14:tracePt t="32469" x="8429625" y="2044700"/>
          <p14:tracePt t="32485" x="8445500" y="2044700"/>
          <p14:tracePt t="32502" x="8455025" y="2044700"/>
          <p14:tracePt t="32519" x="8477250" y="2044700"/>
          <p14:tracePt t="32535" x="8489950" y="2044700"/>
          <p14:tracePt t="32552" x="8505825" y="2044700"/>
          <p14:tracePt t="32569" x="8531225" y="2044700"/>
          <p14:tracePt t="32586" x="8543925" y="2044700"/>
          <p14:tracePt t="32602" x="8553450" y="2044700"/>
          <p14:tracePt t="32619" x="8556625" y="2044700"/>
          <p14:tracePt t="33632" x="8553450" y="2079625"/>
          <p14:tracePt t="33641" x="8543925" y="2139950"/>
          <p14:tracePt t="33653" x="8528050" y="2270125"/>
          <p14:tracePt t="33673" x="8509000" y="2476500"/>
          <p14:tracePt t="33690" x="8509000" y="2581275"/>
          <p14:tracePt t="33702" x="8509000" y="2686050"/>
          <p14:tracePt t="33736" x="8509000" y="2921000"/>
          <p14:tracePt t="33769" x="8509000" y="3022600"/>
          <p14:tracePt t="33786" x="8509000" y="3070225"/>
          <p14:tracePt t="33802" x="8509000" y="3086100"/>
          <p14:tracePt t="33819" x="8509000" y="3095625"/>
          <p14:tracePt t="33836" x="8509000" y="3117850"/>
          <p14:tracePt t="33852" x="8505825" y="3117850"/>
          <p14:tracePt t="33869" x="8489950" y="3117850"/>
          <p14:tracePt t="33886" x="8477250" y="3117850"/>
          <p14:tracePt t="33902" x="8464550" y="3117850"/>
          <p14:tracePt t="33919" x="8461375" y="3117850"/>
          <p14:tracePt t="33936" x="8455025" y="3117850"/>
          <p14:tracePt t="34135" x="8451850" y="3117850"/>
          <p14:tracePt t="34143" x="8445500" y="3117850"/>
          <p14:tracePt t="34152" x="8435975" y="3117850"/>
          <p14:tracePt t="34169" x="8426450" y="3127375"/>
          <p14:tracePt t="34186" x="8397875" y="3143250"/>
          <p14:tracePt t="34202" x="8366125" y="3168650"/>
          <p14:tracePt t="34219" x="8343900" y="3190875"/>
          <p14:tracePt t="34235" x="8280400" y="3254375"/>
          <p14:tracePt t="34252" x="8239125" y="3295650"/>
          <p14:tracePt t="34270" x="8191500" y="3375025"/>
          <p14:tracePt t="34285" x="8108950" y="3517900"/>
          <p14:tracePt t="34302" x="8058150" y="3609975"/>
          <p14:tracePt t="34320" x="8010525" y="3736975"/>
          <p14:tracePt t="34335" x="7972425" y="3803650"/>
          <p14:tracePt t="34352" x="7959725" y="3857625"/>
          <p14:tracePt t="34370" x="7937500" y="3940175"/>
          <p14:tracePt t="34386" x="7918450" y="3978275"/>
          <p14:tracePt t="34402" x="7908925" y="4006850"/>
          <p14:tracePt t="34419" x="7889875" y="4041775"/>
          <p14:tracePt t="34437" x="7877175" y="4079875"/>
          <p14:tracePt t="34452" x="7858125" y="4127500"/>
          <p14:tracePt t="34470" x="7839075" y="4175125"/>
          <p14:tracePt t="34485" x="7820025" y="4222750"/>
          <p14:tracePt t="34503" x="7800975" y="4251325"/>
          <p14:tracePt t="34520" x="7785100" y="4286250"/>
          <p14:tracePt t="34535" x="7772400" y="4318000"/>
          <p14:tracePt t="34553" x="7759700" y="4333875"/>
          <p14:tracePt t="34569" x="7756525" y="4349750"/>
          <p14:tracePt t="34586" x="7756525" y="4365625"/>
          <p14:tracePt t="34602" x="7756525" y="4375150"/>
          <p14:tracePt t="34919" x="7702550" y="4375150"/>
          <p14:tracePt t="34925" x="7623175" y="4375150"/>
          <p14:tracePt t="34936" x="7540625" y="4381500"/>
          <p14:tracePt t="34952" x="7378700" y="4400550"/>
          <p14:tracePt t="34969" x="7124700" y="4448175"/>
          <p14:tracePt t="34986" x="6991350" y="4489450"/>
          <p14:tracePt t="35020" x="6692900" y="4559300"/>
          <p14:tracePt t="35054" x="6527800" y="4594225"/>
          <p14:tracePt t="35070" x="6473825" y="4616450"/>
          <p14:tracePt t="35086" x="6413500" y="4651375"/>
          <p14:tracePt t="35102" x="6356350" y="4683125"/>
          <p14:tracePt t="35119" x="6318250" y="4718050"/>
          <p14:tracePt t="35136" x="6292850" y="4727575"/>
          <p14:tracePt t="35153" x="6251575" y="4759325"/>
          <p14:tracePt t="35169" x="6203950" y="4778375"/>
          <p14:tracePt t="35186" x="6165850" y="4797425"/>
          <p14:tracePt t="35203" x="6064250" y="4835525"/>
          <p14:tracePt t="35219" x="6000750" y="4848225"/>
          <p14:tracePt t="35235" x="5927725" y="4864100"/>
          <p14:tracePt t="35252" x="5794375" y="4889500"/>
          <p14:tracePt t="35269" x="5667375" y="4889500"/>
          <p14:tracePt t="35285" x="5553075" y="4889500"/>
          <p14:tracePt t="35302" x="5346700" y="4889500"/>
          <p14:tracePt t="35318" x="5175250" y="4889500"/>
          <p14:tracePt t="35335" x="5026025" y="4889500"/>
          <p14:tracePt t="35353" x="4772025" y="4864100"/>
          <p14:tracePt t="35369" x="4622800" y="4854575"/>
          <p14:tracePt t="35386" x="4460875" y="4838700"/>
          <p14:tracePt t="35402" x="4238625" y="4810125"/>
          <p14:tracePt t="35419" x="4111625" y="4800600"/>
          <p14:tracePt t="35436" x="3997325" y="4800600"/>
          <p14:tracePt t="35453" x="3822700" y="4800600"/>
          <p14:tracePt t="35469" x="3717925" y="4800600"/>
          <p14:tracePt t="35486" x="3635375" y="4806950"/>
          <p14:tracePt t="35502" x="3502025" y="4838700"/>
          <p14:tracePt t="35519" x="3416300" y="4854575"/>
          <p14:tracePt t="35535" x="3352800" y="4867275"/>
          <p14:tracePt t="35552" x="3270250" y="4892675"/>
          <p14:tracePt t="35569" x="3222625" y="4905375"/>
          <p14:tracePt t="35585" x="3178175" y="4921250"/>
          <p14:tracePt t="35603" x="3114675" y="4927600"/>
          <p14:tracePt t="35619" x="3079750" y="4927600"/>
          <p14:tracePt t="35635" x="3035300" y="4927600"/>
          <p14:tracePt t="35653" x="2987675" y="4927600"/>
          <p14:tracePt t="35669" x="2965450" y="4927600"/>
          <p14:tracePt t="35686" x="2936875" y="4927600"/>
          <p14:tracePt t="35703" x="2914650" y="4927600"/>
          <p14:tracePt t="35720" x="2905125" y="4930775"/>
          <p14:tracePt t="35737" x="2886075" y="4953000"/>
          <p14:tracePt t="35752" x="2876550" y="4962525"/>
          <p14:tracePt t="35769" x="2870200" y="4972050"/>
          <p14:tracePt t="35786" x="2867025" y="4984750"/>
          <p14:tracePt t="35802" x="2867025" y="5000625"/>
          <p14:tracePt t="35819" x="2867025" y="5006975"/>
          <p14:tracePt t="35907" x="2873375" y="5006975"/>
          <p14:tracePt t="35915" x="2876550" y="5006975"/>
          <p14:tracePt t="35922" x="2892425" y="5010150"/>
          <p14:tracePt t="35936" x="2924175" y="5016500"/>
          <p14:tracePt t="35952" x="2968625" y="5016500"/>
          <p14:tracePt t="35969" x="2997200" y="5022850"/>
          <p14:tracePt t="35985" x="3044825" y="5022850"/>
          <p14:tracePt t="36002" x="3073400" y="5022850"/>
          <p14:tracePt t="36019" x="3089275" y="5022850"/>
          <p14:tracePt t="36035" x="3111500" y="5022850"/>
          <p14:tracePt t="36052" x="3130550" y="5022850"/>
          <p14:tracePt t="36069" x="3140075" y="5022850"/>
          <p14:tracePt t="36085" x="3155950" y="5022850"/>
          <p14:tracePt t="36102" x="3165475" y="5022850"/>
          <p14:tracePt t="36118" x="3181350" y="5022850"/>
          <p14:tracePt t="36135" x="3197225" y="5022850"/>
          <p14:tracePt t="36152" x="3206750" y="5022850"/>
          <p14:tracePt t="36169" x="3216275" y="5022850"/>
          <p14:tracePt t="36185" x="3248025" y="5022850"/>
          <p14:tracePt t="36202" x="3263900" y="5022850"/>
          <p14:tracePt t="36220" x="3273425" y="5022850"/>
          <p14:tracePt t="36236" x="3292475" y="5022850"/>
          <p14:tracePt t="36252" x="3302000" y="5022850"/>
          <p14:tracePt t="36286" x="3317875" y="5022850"/>
          <p14:tracePt t="36303" x="3321050" y="5029200"/>
          <p14:tracePt t="36319" x="3336925" y="5029200"/>
          <p14:tracePt t="36336" x="3352800" y="5032375"/>
          <p14:tracePt t="36352" x="3362325" y="5032375"/>
          <p14:tracePt t="36370" x="3381375" y="5032375"/>
          <p14:tracePt t="36385" x="3390900" y="5032375"/>
          <p14:tracePt t="36402" x="3400425" y="5032375"/>
          <p14:tracePt t="36419" x="3441700" y="5038725"/>
          <p14:tracePt t="36436" x="3479800" y="5045075"/>
          <p14:tracePt t="36452" x="3533775" y="5067300"/>
          <p14:tracePt t="36469" x="3616325" y="5086350"/>
          <p14:tracePt t="36485" x="3660775" y="5099050"/>
          <p14:tracePt t="36502" x="3705225" y="5111750"/>
          <p14:tracePt t="36519" x="3768725" y="5137150"/>
          <p14:tracePt t="36535" x="3800475" y="5149850"/>
          <p14:tracePt t="36552" x="3838575" y="5156200"/>
          <p14:tracePt t="36570" x="3895725" y="5175250"/>
          <p14:tracePt t="36585" x="3917950" y="5187950"/>
          <p14:tracePt t="36602" x="3956050" y="5194300"/>
          <p14:tracePt t="36619" x="3997325" y="5210175"/>
          <p14:tracePt t="36635" x="4025900" y="5210175"/>
          <p14:tracePt t="36652" x="4048125" y="5216525"/>
          <p14:tracePt t="36669" x="4089400" y="5216525"/>
          <p14:tracePt t="36685" x="4111625" y="5229225"/>
          <p14:tracePt t="36702" x="4149725" y="5235575"/>
          <p14:tracePt t="36719" x="4213225" y="5254625"/>
          <p14:tracePt t="36735" x="4257675" y="5260975"/>
          <p14:tracePt t="36752" x="4295775" y="5260975"/>
          <p14:tracePt t="36769" x="4349750" y="5273675"/>
          <p14:tracePt t="36785" x="4387850" y="5273675"/>
          <p14:tracePt t="36802" x="4410075" y="5280025"/>
          <p14:tracePt t="36818" x="4457700" y="5280025"/>
          <p14:tracePt t="36835" x="4486275" y="5286375"/>
          <p14:tracePt t="36852" x="4530725" y="5292725"/>
          <p14:tracePt t="36869" x="4587875" y="5299075"/>
          <p14:tracePt t="36885" x="4625975" y="5311775"/>
          <p14:tracePt t="36902" x="4648200" y="5311775"/>
          <p14:tracePt t="36918" x="4686300" y="5311775"/>
          <p14:tracePt t="36935" x="4708525" y="5311775"/>
          <p14:tracePt t="36953" x="4740275" y="5311775"/>
          <p14:tracePt t="36969" x="4787900" y="5321300"/>
          <p14:tracePt t="36985" x="4832350" y="5327650"/>
          <p14:tracePt t="37002" x="4876800" y="5337175"/>
          <p14:tracePt t="37018" x="4940300" y="5340350"/>
          <p14:tracePt t="37035" x="4968875" y="5346700"/>
          <p14:tracePt t="37052" x="5006975" y="5346700"/>
          <p14:tracePt t="37069" x="5070475" y="5359400"/>
          <p14:tracePt t="37085" x="5102225" y="5378450"/>
          <p14:tracePt t="37103" x="5149850" y="5397500"/>
          <p14:tracePt t="37118" x="5194300" y="5403850"/>
          <p14:tracePt t="37135" x="5226050" y="5416550"/>
          <p14:tracePt t="37153" x="5289550" y="5435600"/>
          <p14:tracePt t="37168" x="5327650" y="5448300"/>
          <p14:tracePt t="37186" x="5362575" y="5448300"/>
          <p14:tracePt t="37203" x="5410200" y="5454650"/>
          <p14:tracePt t="37218" x="5441950" y="5454650"/>
          <p14:tracePt t="37235" x="5470525" y="5461000"/>
          <p14:tracePt t="37253" x="5524500" y="5467350"/>
          <p14:tracePt t="37268" x="5556250" y="5473700"/>
          <p14:tracePt t="37286" x="5578475" y="5480050"/>
          <p14:tracePt t="37302" x="5619750" y="5495925"/>
          <p14:tracePt t="37318" x="5641975" y="5495925"/>
          <p14:tracePt t="37335" x="5670550" y="5502275"/>
          <p14:tracePt t="37352" x="5699125" y="5508625"/>
          <p14:tracePt t="37369" x="5727700" y="5508625"/>
          <p14:tracePt t="37386" x="5737225" y="5518150"/>
          <p14:tracePt t="37389" x="5746750" y="5518150"/>
          <p14:tracePt t="37403" x="5778500" y="5530850"/>
          <p14:tracePt t="37419" x="5800725" y="5543550"/>
          <p14:tracePt t="37435" x="5838825" y="5543550"/>
          <p14:tracePt t="37452" x="5873750" y="5553075"/>
          <p14:tracePt t="37469" x="5883275" y="5553075"/>
          <p14:tracePt t="37485" x="5895975" y="5559425"/>
          <p14:tracePt t="37502" x="5918200" y="5559425"/>
          <p14:tracePt t="37518" x="5927725" y="5562600"/>
          <p14:tracePt t="37536" x="5956300" y="5568950"/>
          <p14:tracePt t="37552" x="5988050" y="5581650"/>
          <p14:tracePt t="37569" x="6019800" y="5588000"/>
          <p14:tracePt t="37585" x="6042025" y="5594350"/>
          <p14:tracePt t="37602" x="6073775" y="5594350"/>
          <p14:tracePt t="37618" x="6083300" y="5594350"/>
          <p14:tracePt t="37635" x="6096000" y="5594350"/>
          <p14:tracePt t="37652" x="6115050" y="5594350"/>
          <p14:tracePt t="37669" x="6118225" y="5594350"/>
          <p14:tracePt t="37685" x="6127750" y="5594350"/>
          <p14:tracePt t="37702" x="6140450" y="5597525"/>
          <p14:tracePt t="37809" x="6140450" y="5607050"/>
          <p14:tracePt t="37838" x="6140450" y="5613400"/>
          <p14:tracePt t="37852" x="6137275" y="5613400"/>
          <p14:tracePt t="37859" x="6130925" y="5616575"/>
          <p14:tracePt t="37868" x="6127750" y="5616575"/>
          <p14:tracePt t="37886" x="6108700" y="5616575"/>
          <p14:tracePt t="37902" x="6099175" y="5616575"/>
          <p14:tracePt t="37919" x="6086475" y="5616575"/>
          <p14:tracePt t="37936" x="6073775" y="5616575"/>
          <p14:tracePt t="37953" x="6057900" y="5616575"/>
          <p14:tracePt t="37969" x="6042025" y="5622925"/>
          <p14:tracePt t="37986" x="6016625" y="5629275"/>
          <p14:tracePt t="38002" x="5991225" y="5629275"/>
          <p14:tracePt t="38019" x="5978525" y="5635625"/>
          <p14:tracePt t="38035" x="5937250" y="5635625"/>
          <p14:tracePt t="38052" x="5915025" y="5635625"/>
          <p14:tracePt t="38069" x="5886450" y="5635625"/>
          <p14:tracePt t="38085" x="5854700" y="5635625"/>
          <p14:tracePt t="38102" x="5822950" y="5635625"/>
          <p14:tracePt t="38118" x="5800725" y="5635625"/>
          <p14:tracePt t="38135" x="5762625" y="5635625"/>
          <p14:tracePt t="38152" x="5740400" y="5635625"/>
          <p14:tracePt t="38169" x="5718175" y="5635625"/>
          <p14:tracePt t="38186" x="5692775" y="5635625"/>
          <p14:tracePt t="38202" x="5676900" y="5635625"/>
          <p14:tracePt t="38219" x="5654675" y="5635625"/>
          <p14:tracePt t="38236" x="5629275" y="5635625"/>
          <p14:tracePt t="38252" x="5607050" y="5635625"/>
          <p14:tracePt t="38269" x="5597525" y="5635625"/>
          <p14:tracePt t="38285" x="5578475" y="5635625"/>
          <p14:tracePt t="38302" x="5556250" y="5635625"/>
          <p14:tracePt t="38319" x="5546725" y="5635625"/>
          <p14:tracePt t="38335" x="5527675" y="5635625"/>
          <p14:tracePt t="38351" x="5505450" y="5635625"/>
          <p14:tracePt t="38369" x="5495925" y="5635625"/>
          <p14:tracePt t="38385" x="5480050" y="5635625"/>
          <p14:tracePt t="38402" x="5470525" y="5635625"/>
          <p14:tracePt t="38418" x="5448300" y="5635625"/>
          <p14:tracePt t="38436" x="5422900" y="5635625"/>
          <p14:tracePt t="38452" x="5403850" y="5635625"/>
          <p14:tracePt t="38470" x="5368925" y="5635625"/>
          <p14:tracePt t="38485" x="5340350" y="5635625"/>
          <p14:tracePt t="38502" x="5308600" y="5626100"/>
          <p14:tracePt t="38519" x="5254625" y="5607050"/>
          <p14:tracePt t="38535" x="5222875" y="5607050"/>
          <p14:tracePt t="38552" x="5200650" y="5607050"/>
          <p14:tracePt t="38568" x="5178425" y="5607050"/>
          <p14:tracePt t="38585" x="5146675" y="5607050"/>
          <p14:tracePt t="38602" x="5124450" y="5588000"/>
          <p14:tracePt t="38619" x="5073650" y="5572125"/>
          <p14:tracePt t="38635" x="5035550" y="5565775"/>
          <p14:tracePt t="38652" x="5006975" y="5559425"/>
          <p14:tracePt t="38669" x="4965700" y="5553075"/>
          <p14:tracePt t="38685" x="4943475" y="5553075"/>
          <p14:tracePt t="38702" x="4914900" y="5553075"/>
          <p14:tracePt t="38719" x="4886325" y="5546725"/>
          <p14:tracePt t="38735" x="4864100" y="5546725"/>
          <p14:tracePt t="38752" x="4848225" y="5537200"/>
          <p14:tracePt t="38769" x="4822825" y="5530850"/>
          <p14:tracePt t="38785" x="4806950" y="5530850"/>
          <p14:tracePt t="38802" x="4791075" y="5530850"/>
          <p14:tracePt t="38819" x="4759325" y="5530850"/>
          <p14:tracePt t="38835" x="4737100" y="5524500"/>
          <p14:tracePt t="38852" x="4705350" y="5518150"/>
          <p14:tracePt t="38868" x="4670425" y="5505450"/>
          <p14:tracePt t="38885" x="4641850" y="5499100"/>
          <p14:tracePt t="38902" x="4632325" y="5489575"/>
          <p14:tracePt t="38918" x="4616450" y="5473700"/>
          <p14:tracePt t="38935" x="4600575" y="5473700"/>
          <p14:tracePt t="38952" x="4591050" y="5470525"/>
          <p14:tracePt t="38968" x="4578350" y="5470525"/>
          <p14:tracePt t="38985" x="4568825" y="5470525"/>
          <p14:tracePt t="39002" x="4552950" y="5464175"/>
          <p14:tracePt t="39018" x="4518025" y="5457825"/>
          <p14:tracePt t="39036" x="4489450" y="5451475"/>
          <p14:tracePt t="39052" x="4479925" y="5441950"/>
          <p14:tracePt t="39069" x="4457700" y="5426075"/>
          <p14:tracePt t="39085" x="4441825" y="5422900"/>
          <p14:tracePt t="39103" x="4429125" y="5413375"/>
          <p14:tracePt t="39119" x="4419600" y="5407025"/>
          <p14:tracePt t="39135" x="4410075" y="5407025"/>
          <p14:tracePt t="39152" x="4387850" y="5407025"/>
          <p14:tracePt t="39169" x="4378325" y="5407025"/>
          <p14:tracePt t="39185" x="4368800" y="5407025"/>
          <p14:tracePt t="39282" x="4365625" y="5407025"/>
          <p14:tracePt t="39289" x="4359275" y="5407025"/>
          <p14:tracePt t="39303" x="4352925" y="5407025"/>
          <p14:tracePt t="39319" x="4343400" y="5407025"/>
          <p14:tracePt t="39336" x="4340225" y="5403850"/>
          <p14:tracePt t="39353" x="4333875" y="5394325"/>
          <p14:tracePt t="39385" x="4333875" y="5387975"/>
          <p14:tracePt t="39403" x="4333875" y="5378450"/>
          <p14:tracePt t="39467" x="4337050" y="5378450"/>
          <p14:tracePt t="39474" x="4340225" y="5378450"/>
          <p14:tracePt t="39485" x="4349750" y="5378450"/>
          <p14:tracePt t="39502" x="4365625" y="5372100"/>
          <p14:tracePt t="39518" x="4375150" y="5368925"/>
          <p14:tracePt t="39535" x="4384675" y="5368925"/>
          <p14:tracePt t="39552" x="4400550" y="5362575"/>
          <p14:tracePt t="39568" x="4410075" y="5359400"/>
          <p14:tracePt t="39585" x="4419600" y="5359400"/>
          <p14:tracePt t="39602" x="4435475" y="5359400"/>
          <p14:tracePt t="39618" x="4451350" y="5346700"/>
          <p14:tracePt t="39635" x="4460875" y="5346700"/>
          <p14:tracePt t="39652" x="4473575" y="5343525"/>
          <p14:tracePt t="39668" x="4486275" y="5337175"/>
          <p14:tracePt t="39685" x="4498975" y="5337175"/>
          <p14:tracePt t="39702" x="4521200" y="5337175"/>
          <p14:tracePt t="39718" x="4543425" y="5337175"/>
          <p14:tracePt t="39735" x="4562475" y="5337175"/>
          <p14:tracePt t="39753" x="4597400" y="5337175"/>
          <p14:tracePt t="39769" x="4619625" y="5337175"/>
          <p14:tracePt t="39787" x="4635500" y="5337175"/>
          <p14:tracePt t="39802" x="4648200" y="5337175"/>
          <p14:tracePt t="39819" x="4664075" y="5337175"/>
          <p14:tracePt t="39835" x="4673600" y="5337175"/>
          <p14:tracePt t="39852" x="4692650" y="5337175"/>
          <p14:tracePt t="39868" x="4721225" y="5337175"/>
          <p14:tracePt t="39885" x="4737100" y="5337175"/>
          <p14:tracePt t="39902" x="4778375" y="5340350"/>
          <p14:tracePt t="39918" x="4794250" y="5340350"/>
          <p14:tracePt t="39936" x="4826000" y="5340350"/>
          <p14:tracePt t="39952" x="4841875" y="5340350"/>
          <p14:tracePt t="39969" x="4864100" y="5346700"/>
          <p14:tracePt t="39985" x="4892675" y="5346700"/>
          <p14:tracePt t="40002" x="4943475" y="5353050"/>
          <p14:tracePt t="40018" x="4978400" y="5353050"/>
          <p14:tracePt t="40035" x="5041900" y="5359400"/>
          <p14:tracePt t="40052" x="5080000" y="5359400"/>
          <p14:tracePt t="40069" x="5108575" y="5359400"/>
          <p14:tracePt t="40085" x="5146675" y="5359400"/>
          <p14:tracePt t="40101" x="5156200" y="5359400"/>
          <p14:tracePt t="40119" x="5178425" y="5365750"/>
          <p14:tracePt t="40136" x="5194300" y="5368925"/>
          <p14:tracePt t="40152" x="5210175" y="5375275"/>
          <p14:tracePt t="40169" x="5232400" y="5378450"/>
          <p14:tracePt t="40185" x="5251450" y="5378450"/>
          <p14:tracePt t="40201" x="5260975" y="5378450"/>
          <p14:tracePt t="40218" x="5276850" y="5378450"/>
          <p14:tracePt t="40235" x="5292725" y="5378450"/>
          <p14:tracePt t="40252" x="5302250" y="5378450"/>
          <p14:tracePt t="40268" x="5318125" y="5391150"/>
          <p14:tracePt t="40285" x="5353050" y="5394325"/>
          <p14:tracePt t="40302" x="5375275" y="5400675"/>
          <p14:tracePt t="40318" x="5403850" y="5400675"/>
          <p14:tracePt t="40335" x="5445125" y="5407025"/>
          <p14:tracePt t="40352" x="5467350" y="5413375"/>
          <p14:tracePt t="40368" x="5489575" y="5413375"/>
          <p14:tracePt t="40385" x="5518150" y="5429250"/>
          <p14:tracePt t="40402" x="5534025" y="5432425"/>
          <p14:tracePt t="40418" x="5543550" y="5448300"/>
          <p14:tracePt t="40435" x="5568950" y="5464175"/>
          <p14:tracePt t="40452" x="5578475" y="5473700"/>
          <p14:tracePt t="40468" x="5588000" y="5480050"/>
          <p14:tracePt t="40485" x="5610225" y="5486400"/>
          <p14:tracePt t="40502" x="5619750" y="5486400"/>
          <p14:tracePt t="40518" x="5629275" y="5495925"/>
          <p14:tracePt t="40535" x="5638800" y="5502275"/>
          <p14:tracePt t="40551" x="5645150" y="5505450"/>
          <p14:tracePt t="40568" x="5661025" y="5511800"/>
          <p14:tracePt t="40585" x="5686425" y="5527675"/>
          <p14:tracePt t="40602" x="5718175" y="5534025"/>
          <p14:tracePt t="40619" x="5749925" y="5537200"/>
          <p14:tracePt t="40635" x="5778500" y="5537200"/>
          <p14:tracePt t="40652" x="5794375" y="5549900"/>
          <p14:tracePt t="40669" x="5829300" y="5549900"/>
          <p14:tracePt t="40685" x="5845175" y="5549900"/>
          <p14:tracePt t="40702" x="5854700" y="5549900"/>
          <p14:tracePt t="40719" x="5867400" y="5549900"/>
          <p14:tracePt t="40735" x="5883275" y="5549900"/>
          <p14:tracePt t="40752" x="5892800" y="5549900"/>
          <p14:tracePt t="40826" x="5899150" y="5549900"/>
          <p14:tracePt t="40834" x="5902325" y="5549900"/>
          <p14:tracePt t="40840" x="5908675" y="5549900"/>
          <p14:tracePt t="40852" x="5911850" y="5549900"/>
          <p14:tracePt t="40869" x="5927725" y="5549900"/>
          <p14:tracePt t="41239" x="5911850" y="5549900"/>
          <p14:tracePt t="41246" x="5886450" y="5549900"/>
          <p14:tracePt t="41254" x="5867400" y="5549900"/>
          <p14:tracePt t="41269" x="5826125" y="5549900"/>
          <p14:tracePt t="41285" x="5788025" y="5549900"/>
          <p14:tracePt t="41302" x="5724525" y="5549900"/>
          <p14:tracePt t="41335" x="5603875" y="5562600"/>
          <p14:tracePt t="41369" x="5486400" y="5568950"/>
          <p14:tracePt t="41385" x="5441950" y="5575300"/>
          <p14:tracePt t="41403" x="5365750" y="5575300"/>
          <p14:tracePt t="41418" x="5305425" y="5575300"/>
          <p14:tracePt t="41435" x="5245100" y="5575300"/>
          <p14:tracePt t="41452" x="5181600" y="5575300"/>
          <p14:tracePt t="41468" x="5146675" y="5575300"/>
          <p14:tracePt t="41485" x="5118100" y="5575300"/>
          <p14:tracePt t="41502" x="5083175" y="5575300"/>
          <p14:tracePt t="41518" x="5048250" y="5575300"/>
          <p14:tracePt t="41535" x="5016500" y="5565775"/>
          <p14:tracePt t="41552" x="4959350" y="5540375"/>
          <p14:tracePt t="41568" x="4930775" y="5534025"/>
          <p14:tracePt t="41585" x="4908550" y="5530850"/>
          <p14:tracePt t="41601" x="4867275" y="5530850"/>
          <p14:tracePt t="41618" x="4845050" y="5530850"/>
          <p14:tracePt t="41635" x="4816475" y="5524500"/>
          <p14:tracePt t="41652" x="4781550" y="5511800"/>
          <p14:tracePt t="41668" x="4749800" y="5499100"/>
          <p14:tracePt t="41685" x="4727575" y="5480050"/>
          <p14:tracePt t="41701" x="4683125" y="5470525"/>
          <p14:tracePt t="41718" x="4673600" y="5461000"/>
          <p14:tracePt t="41735" x="4664075" y="5454650"/>
          <p14:tracePt t="41752" x="4645025" y="5451475"/>
          <p14:tracePt t="41768" x="4635500" y="5445125"/>
          <p14:tracePt t="41785" x="4625975" y="5441950"/>
          <p14:tracePt t="41802" x="4603750" y="5441950"/>
          <p14:tracePt t="41818" x="4594225" y="5429250"/>
          <p14:tracePt t="41835" x="4591050" y="5429250"/>
          <p14:tracePt t="42093" x="4591050" y="5426075"/>
          <p14:tracePt t="42798" x="4591050" y="5419725"/>
          <p14:tracePt t="42805" x="4597400" y="5419725"/>
          <p14:tracePt t="42819" x="4606925" y="5419725"/>
          <p14:tracePt t="42835" x="4616450" y="5416550"/>
          <p14:tracePt t="42852" x="4632325" y="5416550"/>
          <p14:tracePt t="42872" x="4645025" y="5403850"/>
          <p14:tracePt t="42885" x="4654550" y="5403850"/>
          <p14:tracePt t="42918" x="4686300" y="5403850"/>
          <p14:tracePt t="42952" x="4705350" y="5403850"/>
          <p14:tracePt t="42956" x="4708525" y="5403850"/>
          <p14:tracePt t="42969" x="4724400" y="5403850"/>
          <p14:tracePt t="42985" x="4733925" y="5403850"/>
          <p14:tracePt t="43001" x="4743450" y="5403850"/>
          <p14:tracePt t="43018" x="4759325" y="5403850"/>
          <p14:tracePt t="43034" x="4781550" y="5403850"/>
          <p14:tracePt t="43052" x="4791075" y="5403850"/>
          <p14:tracePt t="43068" x="4810125" y="5403850"/>
          <p14:tracePt t="43085" x="4826000" y="5403850"/>
          <p14:tracePt t="43102" x="4835525" y="5403850"/>
          <p14:tracePt t="43118" x="4854575" y="5407025"/>
          <p14:tracePt t="43134" x="4876800" y="5407025"/>
          <p14:tracePt t="43152" x="4902200" y="5413375"/>
          <p14:tracePt t="43168" x="4943475" y="5426075"/>
          <p14:tracePt t="43185" x="4965700" y="5426075"/>
          <p14:tracePt t="43201" x="4994275" y="5438775"/>
          <p14:tracePt t="43218" x="5057775" y="5451475"/>
          <p14:tracePt t="43234" x="5095875" y="5470525"/>
          <p14:tracePt t="43251" x="5140325" y="5483225"/>
          <p14:tracePt t="43268" x="5191125" y="5502275"/>
          <p14:tracePt t="43285" x="5213350" y="5511800"/>
          <p14:tracePt t="43302" x="5232400" y="5530850"/>
          <p14:tracePt t="43318" x="5257800" y="5534025"/>
          <p14:tracePt t="43335" x="5267325" y="5534025"/>
          <p14:tracePt t="43352" x="5283200" y="5534025"/>
          <p14:tracePt t="43368" x="5295900" y="5534025"/>
          <p14:tracePt t="43384" x="5305425" y="5534025"/>
          <p14:tracePt t="43402" x="5321300" y="5540375"/>
          <p14:tracePt t="43418" x="5330825" y="5540375"/>
          <p14:tracePt t="43434" x="5346700" y="5543550"/>
          <p14:tracePt t="43452" x="5362575" y="5553075"/>
          <p14:tracePt t="43468" x="5372100" y="5553075"/>
          <p14:tracePt t="43484" x="5381625" y="5553075"/>
          <p14:tracePt t="43501" x="5391150" y="5553075"/>
          <p14:tracePt t="43601" x="5384800" y="5553075"/>
          <p14:tracePt t="43609" x="5378450" y="5553075"/>
          <p14:tracePt t="43618" x="5375275" y="5553075"/>
          <p14:tracePt t="43634" x="5362575" y="5553075"/>
          <p14:tracePt t="43651" x="5330825" y="5553075"/>
          <p14:tracePt t="43668" x="5308600" y="5553075"/>
          <p14:tracePt t="43684" x="5283200" y="5540375"/>
          <p14:tracePt t="43701" x="5235575" y="5521325"/>
          <p14:tracePt t="43718" x="5194300" y="5502275"/>
          <p14:tracePt t="43734" x="5165725" y="5489575"/>
          <p14:tracePt t="43751" x="5121275" y="5473700"/>
          <p14:tracePt t="43768" x="5099050" y="5461000"/>
          <p14:tracePt t="43785" x="5083175" y="5461000"/>
          <p14:tracePt t="43801" x="5070475" y="5461000"/>
          <p14:tracePt t="43818" x="5064125" y="5461000"/>
          <p14:tracePt t="43851" x="5070475" y="5461000"/>
          <p14:tracePt t="43868" x="5099050" y="5461000"/>
          <p14:tracePt t="43884" x="5137150" y="5461000"/>
          <p14:tracePt t="43901" x="5213350" y="5470525"/>
          <p14:tracePt t="43918" x="5346700" y="5505450"/>
          <p14:tracePt t="43934" x="5534025" y="5562600"/>
          <p14:tracePt t="43951" x="6029325" y="5692775"/>
          <p14:tracePt t="43969" x="6499225" y="5832475"/>
          <p14:tracePt t="43991" x="7277100" y="6086475"/>
          <p14:tracePt t="44003" x="7661275" y="6229350"/>
          <p14:tracePt t="44020" x="7975600" y="6334125"/>
          <p14:tracePt t="44035" x="8286750" y="6353175"/>
          <p14:tracePt t="44051" x="8435975" y="6353175"/>
          <p14:tracePt t="44068" x="8540750" y="6353175"/>
          <p14:tracePt t="44084" x="8591550" y="6353175"/>
          <p14:tracePt t="44103" x="8632825" y="6353175"/>
          <p14:tracePt t="44119" x="8648700" y="6353175"/>
          <p14:tracePt t="44135" x="8658225" y="6353175"/>
          <p14:tracePt t="44151" x="8658225" y="6340475"/>
          <p14:tracePt t="44168" x="8658225" y="6305550"/>
          <p14:tracePt t="44185" x="8655050" y="6242050"/>
          <p14:tracePt t="44201" x="8642350" y="6203950"/>
          <p14:tracePt t="44218" x="8623300" y="6181725"/>
          <p14:tracePt t="44235" x="8607425" y="6143625"/>
          <p14:tracePt t="44251" x="8597900" y="6134100"/>
          <p14:tracePt t="44268" x="8585200" y="6118225"/>
          <p14:tracePt t="44285" x="8556625" y="6076950"/>
          <p14:tracePt t="44301" x="8531225" y="6045200"/>
          <p14:tracePt t="44318" x="8486775" y="5988050"/>
          <p14:tracePt t="44335" x="8413750" y="5905500"/>
          <p14:tracePt t="44351" x="8362950" y="5851525"/>
          <p14:tracePt t="44368" x="8321675" y="5819775"/>
          <p14:tracePt t="44385" x="8197850" y="5759450"/>
          <p14:tracePt t="44401" x="8096250" y="5705475"/>
          <p14:tracePt t="44418" x="7953375" y="5661025"/>
          <p14:tracePt t="44435" x="7762875" y="5610225"/>
          <p14:tracePt t="44451" x="7654925" y="5594350"/>
          <p14:tracePt t="44469" x="7515225" y="5575300"/>
          <p14:tracePt t="44485" x="7372350" y="5565775"/>
          <p14:tracePt t="44501" x="7302500" y="5565775"/>
          <p14:tracePt t="44518" x="7232650" y="5565775"/>
          <p14:tracePt t="44534" x="7146925" y="5565775"/>
          <p14:tracePt t="44551" x="7096125" y="5565775"/>
          <p14:tracePt t="44568" x="7067550" y="5565775"/>
          <p14:tracePt t="44586" x="7042150" y="5565775"/>
          <p14:tracePt t="44602" x="7032625" y="5565775"/>
          <p14:tracePt t="44618" x="7019925" y="5565775"/>
          <p14:tracePt t="44635" x="7007225" y="5565775"/>
          <p14:tracePt t="44713" x="7010400" y="5556250"/>
          <p14:tracePt t="44719" x="7019925" y="5549900"/>
          <p14:tracePt t="44734" x="7064375" y="5537200"/>
          <p14:tracePt t="44751" x="7121525" y="5508625"/>
          <p14:tracePt t="44769" x="7235825" y="5480050"/>
          <p14:tracePt t="44785" x="7299325" y="5467350"/>
          <p14:tracePt t="44801" x="7337425" y="5467350"/>
          <p14:tracePt t="44819" x="7385050" y="5467350"/>
          <p14:tracePt t="44835" x="7413625" y="5467350"/>
          <p14:tracePt t="44851" x="7429500" y="5480050"/>
          <p14:tracePt t="44868" x="7470775" y="5502275"/>
          <p14:tracePt t="44885" x="7496175" y="5514975"/>
          <p14:tracePt t="44901" x="7505700" y="5524500"/>
          <p14:tracePt t="44918" x="7524750" y="5543550"/>
          <p14:tracePt t="44934" x="7534275" y="5549900"/>
          <p14:tracePt t="44951" x="7540625" y="5549900"/>
          <p14:tracePt t="44990" x="7540625" y="5546725"/>
          <p14:tracePt t="45001" x="7540625" y="5537200"/>
          <p14:tracePt t="45018" x="7540625" y="5524500"/>
          <p14:tracePt t="45035" x="7534275" y="5508625"/>
          <p14:tracePt t="45051" x="7518400" y="5495925"/>
          <p14:tracePt t="45068" x="7502525" y="5476875"/>
          <p14:tracePt t="45084" x="7486650" y="5464175"/>
          <p14:tracePt t="45101" x="7464425" y="5454650"/>
          <p14:tracePt t="45119" x="7426325" y="5429250"/>
          <p14:tracePt t="45134" x="7397750" y="5422900"/>
          <p14:tracePt t="45151" x="7375525" y="5422900"/>
          <p14:tracePt t="45168" x="7343775" y="5422900"/>
          <p14:tracePt t="45184" x="7327900" y="5422900"/>
          <p14:tracePt t="45201" x="7305675" y="5422900"/>
          <p14:tracePt t="45218" x="7264400" y="5422900"/>
          <p14:tracePt t="45234" x="7248525" y="5422900"/>
          <p14:tracePt t="45252" x="7235825" y="5422900"/>
          <p14:tracePt t="45268" x="7219950" y="5422900"/>
          <p14:tracePt t="45285" x="7210425" y="5422900"/>
          <p14:tracePt t="45302" x="7200900" y="5422900"/>
          <p14:tracePt t="45318" x="7185025" y="5426075"/>
          <p14:tracePt t="45334" x="7185025" y="5441950"/>
          <p14:tracePt t="45351" x="7185025" y="5451475"/>
          <p14:tracePt t="45368" x="7185025" y="5464175"/>
          <p14:tracePt t="45385" x="7185025" y="5492750"/>
          <p14:tracePt t="45401" x="7185025" y="5514975"/>
          <p14:tracePt t="45418" x="7207250" y="5572125"/>
          <p14:tracePt t="45434" x="7219950" y="5619750"/>
          <p14:tracePt t="45452" x="7239000" y="5683250"/>
          <p14:tracePt t="45468" x="7264400" y="5721350"/>
          <p14:tracePt t="45484" x="7283450" y="5753100"/>
          <p14:tracePt t="45501" x="7302500" y="5775325"/>
          <p14:tracePt t="45518" x="7331075" y="5803900"/>
          <p14:tracePt t="45534" x="7340600" y="5816600"/>
          <p14:tracePt t="45552" x="7356475" y="5829300"/>
          <p14:tracePt t="45568" x="7366000" y="5829300"/>
          <p14:tracePt t="45585" x="7381875" y="5829300"/>
          <p14:tracePt t="45602" x="7394575" y="5829300"/>
          <p14:tracePt t="45618" x="7404100" y="5829300"/>
          <p14:tracePt t="45634" x="7413625" y="5819775"/>
          <p14:tracePt t="45652" x="7448550" y="5784850"/>
          <p14:tracePt t="45668" x="7473950" y="5759450"/>
          <p14:tracePt t="45684" x="7489825" y="5749925"/>
          <p14:tracePt t="45701" x="7505700" y="5721350"/>
          <p14:tracePt t="45718" x="7515225" y="5711825"/>
          <p14:tracePt t="45734" x="7524750" y="5702300"/>
          <p14:tracePt t="45751" x="7546975" y="5683250"/>
          <p14:tracePt t="45768" x="7550150" y="5661025"/>
          <p14:tracePt t="45784" x="7550150" y="5648325"/>
          <p14:tracePt t="45801" x="7550150" y="5622925"/>
          <p14:tracePt t="45819" x="7550150" y="5613400"/>
          <p14:tracePt t="45835" x="7550150" y="5603875"/>
          <p14:tracePt t="45851" x="7550150" y="5600700"/>
          <p14:tracePt t="45873" x="7543800" y="5600700"/>
          <p14:tracePt t="45884" x="7540625" y="5600700"/>
          <p14:tracePt t="45901" x="7531100" y="5600700"/>
          <p14:tracePt t="46272" x="7467600" y="5603875"/>
          <p14:tracePt t="46279" x="7375525" y="5622925"/>
          <p14:tracePt t="46287" x="7258050" y="5641975"/>
          <p14:tracePt t="46302" x="7070725" y="5708650"/>
          <p14:tracePt t="46318" x="6870700" y="5784850"/>
          <p14:tracePt t="46338" x="6588125" y="5905500"/>
          <p14:tracePt t="46351" x="6451600" y="5988050"/>
          <p14:tracePt t="46386" x="6118225" y="6178550"/>
          <p14:tracePt t="46421" x="5864225" y="6311900"/>
          <p14:tracePt t="46437" x="5775325" y="6353175"/>
          <p14:tracePt t="46452" x="5695950" y="6384925"/>
          <p14:tracePt t="46468" x="5641975" y="6403975"/>
          <p14:tracePt t="46484" x="5578475" y="6416675"/>
          <p14:tracePt t="46501" x="5549900" y="6416675"/>
          <p14:tracePt t="46518" x="5505450" y="6416675"/>
          <p14:tracePt t="46535" x="5451475" y="6416675"/>
          <p14:tracePt t="46551" x="5422900" y="6416675"/>
          <p14:tracePt t="46568" x="5391150" y="6416675"/>
          <p14:tracePt t="46584" x="5359400" y="6407150"/>
          <p14:tracePt t="46601" x="5334000" y="6397625"/>
          <p14:tracePt t="46618" x="5311775" y="6384925"/>
          <p14:tracePt t="46635" x="5276850" y="6369050"/>
          <p14:tracePt t="46652" x="5251450" y="6356350"/>
          <p14:tracePt t="46668" x="5219700" y="6324600"/>
          <p14:tracePt t="46684" x="5153025" y="6286500"/>
          <p14:tracePt t="46701" x="5095875" y="6248400"/>
          <p14:tracePt t="46718" x="5048250" y="6223000"/>
          <p14:tracePt t="46734" x="4972050" y="6175375"/>
          <p14:tracePt t="46751" x="4908550" y="6146800"/>
          <p14:tracePt t="46770" x="4826000" y="6102350"/>
          <p14:tracePt t="46785" x="4759325" y="6073775"/>
          <p14:tracePt t="46802" x="4711700" y="6048375"/>
          <p14:tracePt t="46818" x="4667250" y="6035675"/>
          <p14:tracePt t="46834" x="4632325" y="6016625"/>
          <p14:tracePt t="46851" x="4600575" y="5991225"/>
          <p14:tracePt t="46868" x="4572000" y="5975350"/>
          <p14:tracePt t="46884" x="4562475" y="5965825"/>
          <p14:tracePt t="46901" x="4540250" y="5946775"/>
          <p14:tracePt t="46917" x="4514850" y="5915025"/>
          <p14:tracePt t="46934" x="4476750" y="5873750"/>
          <p14:tracePt t="46951" x="4457700" y="5848350"/>
          <p14:tracePt t="46968" x="4429125" y="5819775"/>
          <p14:tracePt t="46984" x="4413250" y="5803900"/>
          <p14:tracePt t="47002" x="4403725" y="5794375"/>
          <p14:tracePt t="47019" x="4378325" y="5775325"/>
          <p14:tracePt t="47035" x="4362450" y="5762625"/>
          <p14:tracePt t="47052" x="4343400" y="5746750"/>
          <p14:tracePt t="47068" x="4324350" y="5730875"/>
          <p14:tracePt t="47084" x="4314825" y="5708650"/>
          <p14:tracePt t="47101" x="4302125" y="5692775"/>
          <p14:tracePt t="47118" x="4289425" y="5676900"/>
          <p14:tracePt t="47135" x="4289425" y="5661025"/>
          <p14:tracePt t="47152" x="4289425" y="5651500"/>
          <p14:tracePt t="47168" x="4289425" y="5648325"/>
          <p14:tracePt t="47184" x="4289425" y="5641975"/>
          <p14:tracePt t="47201" x="4289425" y="5638800"/>
          <p14:tracePt t="47218" x="4289425" y="5632450"/>
          <p14:tracePt t="47234" x="4295775" y="5616575"/>
          <p14:tracePt t="47251" x="4305300" y="5607050"/>
          <p14:tracePt t="47268" x="4321175" y="5594350"/>
          <p14:tracePt t="47284" x="4337050" y="5581650"/>
          <p14:tracePt t="47302" x="4359275" y="5565775"/>
          <p14:tracePt t="47318" x="4391025" y="5549900"/>
          <p14:tracePt t="47334" x="4406900" y="5537200"/>
          <p14:tracePt t="47351" x="4419600" y="5527675"/>
          <p14:tracePt t="47368" x="4438650" y="5505450"/>
          <p14:tracePt t="47384" x="4451350" y="5495925"/>
          <p14:tracePt t="47401" x="4460875" y="5492750"/>
          <p14:tracePt t="47419" x="4473575" y="5483225"/>
          <p14:tracePt t="47434" x="4489450" y="5483225"/>
          <p14:tracePt t="47451" x="4498975" y="5483225"/>
          <p14:tracePt t="47468" x="4514850" y="5483225"/>
          <p14:tracePt t="47484" x="4524375" y="5483225"/>
          <p14:tracePt t="47501" x="4543425" y="5483225"/>
          <p14:tracePt t="47518" x="4572000" y="5483225"/>
          <p14:tracePt t="47534" x="4600575" y="5483225"/>
          <p14:tracePt t="47551" x="4622800" y="5483225"/>
          <p14:tracePt t="47568" x="4664075" y="5483225"/>
          <p14:tracePt t="47584" x="4683125" y="5483225"/>
          <p14:tracePt t="47602" x="4727575" y="5489575"/>
          <p14:tracePt t="47617" x="4737100" y="5489575"/>
          <p14:tracePt t="47634" x="4746625" y="5495925"/>
          <p14:tracePt t="47651" x="4762500" y="5495925"/>
          <p14:tracePt t="47667" x="4775200" y="5495925"/>
          <p14:tracePt t="47684" x="4784725" y="5495925"/>
          <p14:tracePt t="47702" x="4800600" y="5502275"/>
          <p14:tracePt t="47717" x="4816475" y="5505450"/>
          <p14:tracePt t="47734" x="4826000" y="5521325"/>
          <p14:tracePt t="47751" x="4845050" y="5537200"/>
          <p14:tracePt t="47767" x="4876800" y="5549900"/>
          <p14:tracePt t="47784" x="4892675" y="5559425"/>
          <p14:tracePt t="47801" x="4927600" y="5578475"/>
          <p14:tracePt t="47818" x="4949825" y="5584825"/>
          <p14:tracePt t="47835" x="4978400" y="5591175"/>
          <p14:tracePt t="47851" x="5013325" y="5600700"/>
          <p14:tracePt t="47868" x="5045075" y="5613400"/>
          <p14:tracePt t="47884" x="5060950" y="5619750"/>
          <p14:tracePt t="47901" x="5083175" y="5641975"/>
          <p14:tracePt t="47917" x="5099050" y="5651500"/>
          <p14:tracePt t="47934" x="5114925" y="5657850"/>
          <p14:tracePt t="47951" x="5133975" y="5670550"/>
          <p14:tracePt t="47968" x="5156200" y="5689600"/>
          <p14:tracePt t="47984" x="5172075" y="5699125"/>
          <p14:tracePt t="47987" x="5178425" y="5705475"/>
          <p14:tracePt t="48002" x="5200650" y="5708650"/>
          <p14:tracePt t="48018" x="5216525" y="5721350"/>
          <p14:tracePt t="48034" x="5226050" y="5730875"/>
          <p14:tracePt t="48051" x="5251450" y="5749925"/>
          <p14:tracePt t="48068" x="5260975" y="5759450"/>
          <p14:tracePt t="48084" x="5270500" y="5768975"/>
          <p14:tracePt t="48101" x="5286375" y="5791200"/>
          <p14:tracePt t="48117" x="5302250" y="5800725"/>
          <p14:tracePt t="48135" x="5305425" y="5810250"/>
          <p14:tracePt t="48151" x="5311775" y="5819775"/>
          <p14:tracePt t="48168" x="5311775" y="5826125"/>
          <p14:tracePt t="48184" x="5311775" y="5829300"/>
          <p14:tracePt t="48201" x="5311775" y="5845175"/>
          <p14:tracePt t="48218" x="5318125" y="5854700"/>
          <p14:tracePt t="48236" x="5327650" y="5870575"/>
          <p14:tracePt t="48251" x="5327650" y="5883275"/>
          <p14:tracePt t="48267" x="5330825" y="5895975"/>
          <p14:tracePt t="48284" x="5330825" y="5905500"/>
          <p14:tracePt t="48300" x="5330825" y="5918200"/>
          <p14:tracePt t="48317" x="5330825" y="5934075"/>
          <p14:tracePt t="48334" x="5330825" y="5943600"/>
          <p14:tracePt t="48351" x="5330825" y="5959475"/>
          <p14:tracePt t="48368" x="5330825" y="5969000"/>
          <p14:tracePt t="48385" x="5330825" y="5988050"/>
          <p14:tracePt t="48402" x="5330825" y="5997575"/>
          <p14:tracePt t="48418" x="5330825" y="6007100"/>
          <p14:tracePt t="48435" x="5330825" y="6029325"/>
          <p14:tracePt t="48451" x="5330825" y="6038850"/>
          <p14:tracePt t="48468" x="5330825" y="6048375"/>
          <p14:tracePt t="48484" x="5330825" y="6061075"/>
          <p14:tracePt t="48500" x="5330825" y="6076950"/>
          <p14:tracePt t="48517" x="5330825" y="6086475"/>
          <p14:tracePt t="48534" x="5330825" y="6111875"/>
          <p14:tracePt t="48551" x="5327650" y="6134100"/>
          <p14:tracePt t="48568" x="5324475" y="6143625"/>
          <p14:tracePt t="48584" x="5324475" y="6159500"/>
          <p14:tracePt t="48601" x="5318125" y="6169025"/>
          <p14:tracePt t="48617" x="5314950" y="6191250"/>
          <p14:tracePt t="48634" x="5302250" y="6210300"/>
          <p14:tracePt t="48651" x="5286375" y="6223000"/>
          <p14:tracePt t="48668" x="5276850" y="6242050"/>
          <p14:tracePt t="48685" x="5260975" y="6264275"/>
          <p14:tracePt t="48701" x="5251450" y="6280150"/>
          <p14:tracePt t="48717" x="5238750" y="6296025"/>
          <p14:tracePt t="48734" x="5222875" y="6311900"/>
          <p14:tracePt t="48752" x="5213350" y="6321425"/>
          <p14:tracePt t="48768" x="5203825" y="6330950"/>
          <p14:tracePt t="48784" x="5181600" y="6353175"/>
          <p14:tracePt t="48801" x="5172075" y="6362700"/>
          <p14:tracePt t="48817" x="5162550" y="6372225"/>
          <p14:tracePt t="48834" x="5137150" y="6388100"/>
          <p14:tracePt t="48851" x="5114925" y="6400800"/>
          <p14:tracePt t="48868" x="5076825" y="6400800"/>
          <p14:tracePt t="48884" x="5013325" y="6400800"/>
          <p14:tracePt t="48901" x="4984750" y="6400800"/>
          <p14:tracePt t="48917" x="4956175" y="6400800"/>
          <p14:tracePt t="48935" x="4924425" y="6400800"/>
          <p14:tracePt t="48951" x="4902200" y="6400800"/>
          <p14:tracePt t="48968" x="4886325" y="6400800"/>
          <p14:tracePt t="48984" x="4876800" y="6400800"/>
          <p14:tracePt t="49001" x="4867275" y="6400800"/>
          <p14:tracePt t="49019" x="4848225" y="6400800"/>
          <p14:tracePt t="49034" x="4835525" y="6400800"/>
          <p14:tracePt t="49051" x="4826000" y="6400800"/>
          <p14:tracePt t="49068" x="4813300" y="6400800"/>
          <p14:tracePt t="49085" x="4797425" y="6400800"/>
          <p14:tracePt t="49101" x="4787900" y="6391275"/>
          <p14:tracePt t="49118" x="4759325" y="6375400"/>
          <p14:tracePt t="49134" x="4737100" y="6362700"/>
          <p14:tracePt t="49151" x="4721225" y="6353175"/>
          <p14:tracePt t="49168" x="4692650" y="6330950"/>
          <p14:tracePt t="49184" x="4676775" y="6315075"/>
          <p14:tracePt t="49201" x="4667250" y="6299200"/>
          <p14:tracePt t="49218" x="4651375" y="6267450"/>
          <p14:tracePt t="49234" x="4632325" y="6242050"/>
          <p14:tracePt t="49251" x="4619625" y="6197600"/>
          <p14:tracePt t="49268" x="4606925" y="6134100"/>
          <p14:tracePt t="49285" x="4594225" y="6105525"/>
          <p14:tracePt t="49301" x="4587875" y="6073775"/>
          <p14:tracePt t="49318" x="4572000" y="6045200"/>
          <p14:tracePt t="49334" x="4565650" y="6032500"/>
          <p14:tracePt t="49351" x="4559300" y="6013450"/>
          <p14:tracePt t="49367" x="4556125" y="6000750"/>
          <p14:tracePt t="49384" x="4556125" y="5991225"/>
          <p14:tracePt t="49401" x="4556125" y="5978525"/>
          <p14:tracePt t="49766" x="4556125" y="5975350"/>
          <p14:tracePt t="49773" x="4556125" y="5969000"/>
          <p14:tracePt t="49784" x="4556125" y="5965825"/>
          <p14:tracePt t="49801" x="4556125" y="5930900"/>
          <p14:tracePt t="49817" x="4556125" y="5908675"/>
          <p14:tracePt t="49851" x="4556125" y="5826125"/>
          <p14:tracePt t="49884" x="4556125" y="5727700"/>
          <p14:tracePt t="49901" x="4556125" y="5651500"/>
          <p14:tracePt t="49917" x="4556125" y="5607050"/>
          <p14:tracePt t="49934" x="4556125" y="5584825"/>
          <p14:tracePt t="49950" x="4556125" y="5565775"/>
          <p14:tracePt t="49967" x="4556125" y="5553075"/>
          <p14:tracePt t="50023" x="4556125" y="5549900"/>
          <p14:tracePt t="50036" x="4556125" y="5543550"/>
          <p14:tracePt t="50043" x="4556125" y="5540375"/>
          <p14:tracePt t="50058" x="4556125" y="5534025"/>
          <p14:tracePt t="50067" x="4556125" y="5524500"/>
          <p14:tracePt t="50086" x="4556125" y="5521325"/>
          <p14:tracePt t="50108" x="4556125" y="5514975"/>
          <p14:tracePt t="50122" x="4556125" y="5508625"/>
          <p14:tracePt t="50134" x="4556125" y="5505450"/>
          <p14:tracePt t="50151" x="4572000" y="5495925"/>
          <p14:tracePt t="50167" x="4587875" y="5486400"/>
          <p14:tracePt t="50185" x="4610100" y="5473700"/>
          <p14:tracePt t="50201" x="4673600" y="5473700"/>
          <p14:tracePt t="50218" x="4714875" y="5473700"/>
          <p14:tracePt t="50234" x="4752975" y="5473700"/>
          <p14:tracePt t="50251" x="4851400" y="5499100"/>
          <p14:tracePt t="50267" x="4937125" y="5514975"/>
          <p14:tracePt t="50284" x="5022850" y="5530850"/>
          <p14:tracePt t="50301" x="5114925" y="5559425"/>
          <p14:tracePt t="50318" x="5172075" y="5565775"/>
          <p14:tracePt t="50335" x="5219700" y="5572125"/>
          <p14:tracePt t="50351" x="5241925" y="5572125"/>
          <p14:tracePt t="50367" x="5260975" y="5578475"/>
          <p14:tracePt t="50384" x="5276850" y="5578475"/>
          <p14:tracePt t="50401" x="5280025" y="5578475"/>
          <p14:tracePt t="50435" x="5280025" y="5581650"/>
          <p14:tracePt t="50451" x="5286375" y="5581650"/>
          <p14:tracePt t="50468" x="5292725" y="5591175"/>
          <p14:tracePt t="50485" x="5308600" y="5613400"/>
          <p14:tracePt t="50501" x="5311775" y="5622925"/>
          <p14:tracePt t="50517" x="5321300" y="5632450"/>
          <p14:tracePt t="50535" x="5337175" y="5648325"/>
          <p14:tracePt t="50551" x="5346700" y="5673725"/>
          <p14:tracePt t="50568" x="5365750" y="5699125"/>
          <p14:tracePt t="50585" x="5384800" y="5740400"/>
          <p14:tracePt t="50601" x="5397500" y="5772150"/>
          <p14:tracePt t="50617" x="5410200" y="5816600"/>
          <p14:tracePt t="50634" x="5422900" y="5864225"/>
          <p14:tracePt t="50651" x="5422900" y="5902325"/>
          <p14:tracePt t="50668" x="5422900" y="5924550"/>
          <p14:tracePt t="50684" x="5422900" y="5965825"/>
          <p14:tracePt t="50700" x="5422900" y="5984875"/>
          <p14:tracePt t="50717" x="5422900" y="6016625"/>
          <p14:tracePt t="50734" x="5422900" y="6048375"/>
          <p14:tracePt t="50751" x="5413375" y="6080125"/>
          <p14:tracePt t="50767" x="5413375" y="6099175"/>
          <p14:tracePt t="50784" x="5407025" y="6134100"/>
          <p14:tracePt t="50801" x="5400675" y="6156325"/>
          <p14:tracePt t="50817" x="5394325" y="6172200"/>
          <p14:tracePt t="50834" x="5378450" y="6207125"/>
          <p14:tracePt t="50851" x="5368925" y="6223000"/>
          <p14:tracePt t="50867" x="5349875" y="6242050"/>
          <p14:tracePt t="50884" x="5337175" y="6254750"/>
          <p14:tracePt t="50901" x="5327650" y="6270625"/>
          <p14:tracePt t="50917" x="5314950" y="6280150"/>
          <p14:tracePt t="50934" x="5286375" y="6308725"/>
          <p14:tracePt t="50950" x="5264150" y="6334125"/>
          <p14:tracePt t="50967" x="5232400" y="6359525"/>
          <p14:tracePt t="50985" x="5194300" y="6388100"/>
          <p14:tracePt t="51002" x="5165725" y="6400800"/>
          <p14:tracePt t="51019" x="5108575" y="6432550"/>
          <p14:tracePt t="51034" x="5083175" y="6445250"/>
          <p14:tracePt t="51050" x="5054600" y="6457950"/>
          <p14:tracePt t="51068" x="5019675" y="6467475"/>
          <p14:tracePt t="51084" x="4991100" y="6467475"/>
          <p14:tracePt t="51101" x="4968875" y="6467475"/>
          <p14:tracePt t="51118" x="4927600" y="6467475"/>
          <p14:tracePt t="51134" x="4905375" y="6467475"/>
          <p14:tracePt t="51151" x="4876800" y="6467475"/>
          <p14:tracePt t="51168" x="4826000" y="6454775"/>
          <p14:tracePt t="51184" x="4787900" y="6442075"/>
          <p14:tracePt t="51201" x="4752975" y="6435725"/>
          <p14:tracePt t="51218" x="4718050" y="6416675"/>
          <p14:tracePt t="51234" x="4686300" y="6403975"/>
          <p14:tracePt t="51250" x="4664075" y="6391275"/>
          <p14:tracePt t="51268" x="4622800" y="6378575"/>
          <p14:tracePt t="51284" x="4613275" y="6369050"/>
          <p14:tracePt t="51301" x="4591050" y="6365875"/>
          <p14:tracePt t="51317" x="4575175" y="6343650"/>
          <p14:tracePt t="51334" x="4565650" y="6334125"/>
          <p14:tracePt t="51351" x="4556125" y="6324600"/>
          <p14:tracePt t="51367" x="4549775" y="6308725"/>
          <p14:tracePt t="51384" x="4549775" y="6283325"/>
          <p14:tracePt t="51401" x="4549775" y="6261100"/>
          <p14:tracePt t="51417" x="4552950" y="6203950"/>
          <p14:tracePt t="51434" x="4565650" y="6165850"/>
          <p14:tracePt t="51451" x="4572000" y="6143625"/>
          <p14:tracePt t="51467" x="4578350" y="6102350"/>
          <p14:tracePt t="51484" x="4584700" y="6080125"/>
          <p14:tracePt t="51501" x="4584700" y="6057900"/>
          <p14:tracePt t="51518" x="4587875" y="6045200"/>
          <p14:tracePt t="51534" x="4594225" y="6029325"/>
          <p14:tracePt t="51551" x="4606925" y="6000750"/>
          <p14:tracePt t="51567" x="4616450" y="5965825"/>
          <p14:tracePt t="51584" x="4629150" y="5927725"/>
          <p14:tracePt t="51601" x="4641850" y="5883275"/>
          <p14:tracePt t="51617" x="4667250" y="5826125"/>
          <p14:tracePt t="51634" x="4679950" y="5803900"/>
          <p14:tracePt t="51652" x="4699000" y="5753100"/>
          <p14:tracePt t="51668" x="4711700" y="5730875"/>
          <p14:tracePt t="51684" x="4727575" y="5705475"/>
          <p14:tracePt t="51701" x="4743450" y="5683250"/>
          <p14:tracePt t="51717" x="4752975" y="5673725"/>
          <p14:tracePt t="51734" x="4762500" y="5657850"/>
          <p14:tracePt t="51751" x="4784725" y="5641975"/>
          <p14:tracePt t="51767" x="4787900" y="5632450"/>
          <p14:tracePt t="51784" x="4787900" y="5629275"/>
          <p14:tracePt t="52379" x="4714875" y="5613400"/>
          <p14:tracePt t="52386" x="4568825" y="5594350"/>
          <p14:tracePt t="52400" x="4200525" y="5556250"/>
          <p14:tracePt t="52417" x="3717925" y="5514975"/>
          <p14:tracePt t="52439" x="3178175" y="5514975"/>
          <p14:tracePt t="52459" x="2708275" y="5514975"/>
          <p14:tracePt t="52484" x="2225675" y="5514975"/>
          <p14:tracePt t="52517" x="1860550" y="5489575"/>
          <p14:tracePt t="52535" x="1651000" y="5461000"/>
          <p14:tracePt t="52550" x="1555750" y="5454650"/>
          <p14:tracePt t="52568" x="1482725" y="5454650"/>
          <p14:tracePt t="52584" x="1428750" y="5454650"/>
          <p14:tracePt t="52600" x="1400175" y="5454650"/>
          <p14:tracePt t="52617" x="1377950" y="5454650"/>
          <p14:tracePt t="52634" x="1349375" y="5454650"/>
          <p14:tracePt t="52650" x="1336675" y="5454650"/>
          <p14:tracePt t="52667" x="1320800" y="5454650"/>
          <p14:tracePt t="52684" x="1279525" y="5448300"/>
          <p14:tracePt t="52701" x="1254125" y="5429250"/>
          <p14:tracePt t="52717" x="1225550" y="5416550"/>
          <p14:tracePt t="52734" x="1190625" y="5400675"/>
          <p14:tracePt t="52751" x="1158875" y="5387975"/>
          <p14:tracePt t="52767" x="1136650" y="5368925"/>
          <p14:tracePt t="52784" x="1108075" y="5346700"/>
          <p14:tracePt t="52801" x="1095375" y="5308600"/>
          <p14:tracePt t="52817" x="1082675" y="5280025"/>
          <p14:tracePt t="52834" x="1069975" y="5238750"/>
          <p14:tracePt t="52851" x="1069975" y="5216525"/>
          <p14:tracePt t="52867" x="1069975" y="5184775"/>
          <p14:tracePt t="52884" x="1076325" y="5165725"/>
          <p14:tracePt t="52901" x="1085850" y="5156200"/>
          <p14:tracePt t="52917" x="1111250" y="5137150"/>
          <p14:tracePt t="52934" x="1190625" y="5111750"/>
          <p14:tracePt t="52951" x="1238250" y="5099050"/>
          <p14:tracePt t="52967" x="1282700" y="5092700"/>
          <p14:tracePt t="52984" x="1343025" y="5092700"/>
          <p14:tracePt t="53000" x="1381125" y="5092700"/>
          <p14:tracePt t="53017" x="1403350" y="5092700"/>
          <p14:tracePt t="53034" x="1422400" y="5086350"/>
          <p14:tracePt t="53051" x="1438275" y="5073650"/>
          <p14:tracePt t="53084" x="1438275" y="5060950"/>
          <p14:tracePt t="53100" x="1438275" y="5054600"/>
          <p14:tracePt t="53133" x="1416050" y="5054600"/>
          <p14:tracePt t="53151" x="1406525" y="5054600"/>
          <p14:tracePt t="53167" x="1393825" y="5054600"/>
          <p14:tracePt t="53184" x="1377950" y="5054600"/>
          <p14:tracePt t="53200" x="1368425" y="5054600"/>
          <p14:tracePt t="53218" x="1349375" y="5054600"/>
          <p14:tracePt t="53233" x="1317625" y="5054600"/>
          <p14:tracePt t="53251" x="1295400" y="5057775"/>
          <p14:tracePt t="53268" x="1254125" y="5076825"/>
          <p14:tracePt t="53285" x="1228725" y="5092700"/>
          <p14:tracePt t="53301" x="1190625" y="5111750"/>
          <p14:tracePt t="53318" x="1155700" y="5149850"/>
          <p14:tracePt t="53334" x="1123950" y="5168900"/>
          <p14:tracePt t="53351" x="1098550" y="5191125"/>
          <p14:tracePt t="53367" x="1060450" y="5229225"/>
          <p14:tracePt t="53383" x="1044575" y="5238750"/>
          <p14:tracePt t="53401" x="1035050" y="5254625"/>
          <p14:tracePt t="53417" x="1000125" y="5276850"/>
          <p14:tracePt t="53433" x="977900" y="5295900"/>
          <p14:tracePt t="53450" x="949325" y="5308600"/>
          <p14:tracePt t="53467" x="917575" y="5337175"/>
          <p14:tracePt t="53484" x="895350" y="5353050"/>
          <p14:tracePt t="53500" x="885825" y="5362575"/>
          <p14:tracePt t="53518" x="869950" y="5391150"/>
          <p14:tracePt t="53534" x="854075" y="5400675"/>
          <p14:tracePt t="53551" x="844550" y="5410200"/>
          <p14:tracePt t="53567" x="831850" y="5426075"/>
          <p14:tracePt t="53583" x="819150" y="5441950"/>
          <p14:tracePt t="53601" x="803275" y="5457825"/>
          <p14:tracePt t="53617" x="787400" y="5499100"/>
          <p14:tracePt t="53634" x="774700" y="5521325"/>
          <p14:tracePt t="53651" x="765175" y="5540375"/>
          <p14:tracePt t="53667" x="758825" y="5565775"/>
          <p14:tracePt t="53684" x="758825" y="5581650"/>
          <p14:tracePt t="53700" x="758825" y="5597525"/>
          <p14:tracePt t="53717" x="758825" y="5616575"/>
          <p14:tracePt t="53734" x="758825" y="5632450"/>
          <p14:tracePt t="53750" x="758825" y="5648325"/>
          <p14:tracePt t="53767" x="758825" y="5673725"/>
          <p14:tracePt t="53784" x="758825" y="5683250"/>
          <p14:tracePt t="53801" x="758825" y="5708650"/>
          <p14:tracePt t="53817" x="758825" y="5718175"/>
          <p14:tracePt t="53834" x="768350" y="5746750"/>
          <p14:tracePt t="53851" x="784225" y="5775325"/>
          <p14:tracePt t="53867" x="793750" y="5807075"/>
          <p14:tracePt t="53883" x="819150" y="5829300"/>
          <p14:tracePt t="53902" x="847725" y="5854700"/>
          <p14:tracePt t="53918" x="879475" y="5876925"/>
          <p14:tracePt t="53934" x="901700" y="5895975"/>
          <p14:tracePt t="53952" x="952500" y="5934075"/>
          <p14:tracePt t="53967" x="984250" y="5959475"/>
          <p14:tracePt t="53983" x="1016000" y="5991225"/>
          <p14:tracePt t="54001" x="1066800" y="6016625"/>
          <p14:tracePt t="54017" x="1092200" y="6026150"/>
          <p14:tracePt t="54034" x="1120775" y="6038850"/>
          <p14:tracePt t="54051" x="1149350" y="6061075"/>
          <p14:tracePt t="54067" x="1181100" y="6073775"/>
          <p14:tracePt t="54084" x="1203325" y="6086475"/>
          <p14:tracePt t="54100" x="1247775" y="6105525"/>
          <p14:tracePt t="54117" x="1270000" y="6121400"/>
          <p14:tracePt t="54134" x="1308100" y="6134100"/>
          <p14:tracePt t="54150" x="1336675" y="6153150"/>
          <p14:tracePt t="54167" x="1358900" y="6156325"/>
          <p14:tracePt t="54183" x="1368425" y="6162675"/>
          <p14:tracePt t="54201" x="1387475" y="6162675"/>
          <p14:tracePt t="54217" x="1416050" y="6162675"/>
          <p14:tracePt t="54234" x="1438275" y="6162675"/>
          <p14:tracePt t="54250" x="1492250" y="6162675"/>
          <p14:tracePt t="54268" x="1536700" y="6162675"/>
          <p14:tracePt t="54284" x="1558925" y="6162675"/>
          <p14:tracePt t="54301" x="1600200" y="6153150"/>
          <p14:tracePt t="54317" x="1609725" y="6143625"/>
          <p14:tracePt t="54334" x="1619250" y="6134100"/>
          <p14:tracePt t="54350" x="1641475" y="6099175"/>
          <p14:tracePt t="54367" x="1654175" y="6076950"/>
          <p14:tracePt t="54385" x="1673225" y="6029325"/>
          <p14:tracePt t="54400" x="1692275" y="5956300"/>
          <p14:tracePt t="54417" x="1714500" y="5880100"/>
          <p14:tracePt t="54434" x="1714500" y="5813425"/>
          <p14:tracePt t="54450" x="1714500" y="5727700"/>
          <p14:tracePt t="54467" x="1714500" y="5689600"/>
          <p14:tracePt t="54484" x="1714500" y="5673725"/>
          <p14:tracePt t="54500" x="1714500" y="5664200"/>
          <p14:tracePt t="54891" x="1711325" y="5635625"/>
          <p14:tracePt t="54898" x="1704975" y="5607050"/>
          <p14:tracePt t="54904" x="1692275" y="5578475"/>
          <p14:tracePt t="54917" x="1676400" y="5540375"/>
          <p14:tracePt t="54933" x="1622425" y="5432425"/>
          <p14:tracePt t="54950" x="1584325" y="5365750"/>
          <p14:tracePt t="54984" x="1470025" y="5207000"/>
          <p14:tracePt t="55017" x="1412875" y="5127625"/>
          <p14:tracePt t="55034" x="1377950" y="5102225"/>
          <p14:tracePt t="55051" x="1346200" y="5086350"/>
          <p14:tracePt t="55055" x="1333500" y="5080000"/>
          <p14:tracePt t="55068" x="1320800" y="5073650"/>
          <p14:tracePt t="55084" x="1279525" y="5054600"/>
          <p14:tracePt t="55101" x="1257300" y="5045075"/>
          <p14:tracePt t="55117" x="1225550" y="5038725"/>
          <p14:tracePt t="55134" x="1209675" y="5026025"/>
          <p14:tracePt t="55150" x="1200150" y="5019675"/>
          <p14:tracePt t="55167" x="1187450" y="5019675"/>
          <p14:tracePt t="55184" x="1171575" y="5006975"/>
          <p14:tracePt t="55201" x="1162050" y="4997450"/>
          <p14:tracePt t="55218" x="1139825" y="4975225"/>
          <p14:tracePt t="55234" x="1130300" y="4953000"/>
          <p14:tracePt t="55250" x="1117600" y="4927600"/>
          <p14:tracePt t="55267" x="1098550" y="4879975"/>
          <p14:tracePt t="55284" x="1092200" y="4848225"/>
          <p14:tracePt t="55301" x="1079500" y="4832350"/>
          <p14:tracePt t="55317" x="1076325" y="4816475"/>
          <p14:tracePt t="55334" x="1066800" y="4806950"/>
          <p14:tracePt t="55350" x="1060450" y="4797425"/>
          <p14:tracePt t="55367" x="1047750" y="4797425"/>
          <p14:tracePt t="55383" x="1031875" y="4797425"/>
          <p14:tracePt t="55400" x="1022350" y="4794250"/>
          <p14:tracePt t="55418" x="1006475" y="4794250"/>
          <p14:tracePt t="55434" x="996950" y="4787900"/>
          <p14:tracePt t="55450" x="981075" y="4787900"/>
          <p14:tracePt t="55539" x="990600" y="4787900"/>
          <p14:tracePt t="55545" x="993775" y="4787900"/>
          <p14:tracePt t="55552" x="1006475" y="4787900"/>
          <p14:tracePt t="55567" x="1057275" y="4787900"/>
          <p14:tracePt t="55583" x="1133475" y="4800600"/>
          <p14:tracePt t="55600" x="1209675" y="4822825"/>
          <p14:tracePt t="55617" x="1285875" y="4822825"/>
          <p14:tracePt t="55633" x="1314450" y="4822825"/>
          <p14:tracePt t="55650" x="1339850" y="4822825"/>
          <p14:tracePt t="55667" x="1352550" y="4822825"/>
          <p14:tracePt t="55684" x="1362075" y="4822825"/>
          <p14:tracePt t="55923" x="1355725" y="4822825"/>
          <p14:tracePt t="55930" x="1336675" y="4822825"/>
          <p14:tracePt t="55937" x="1327150" y="4822825"/>
          <p14:tracePt t="55951" x="1304925" y="4822825"/>
          <p14:tracePt t="55967" x="1276350" y="4822825"/>
          <p14:tracePt t="55983" x="1254125" y="4822825"/>
          <p14:tracePt t="56001" x="1212850" y="4822825"/>
          <p14:tracePt t="56016" x="1190625" y="4822825"/>
          <p14:tracePt t="56033" x="1162050" y="4822825"/>
          <p14:tracePt t="56051" x="1130300" y="4822825"/>
          <p14:tracePt t="56067" x="1114425" y="4822825"/>
          <p14:tracePt t="56083" x="1104900" y="4822825"/>
          <p14:tracePt t="56101" x="1089025" y="4826000"/>
          <p14:tracePt t="56117" x="1079500" y="4826000"/>
          <p14:tracePt t="56134" x="1063625" y="4832350"/>
          <p14:tracePt t="56150" x="1050925" y="4841875"/>
          <p14:tracePt t="56166" x="1038225" y="4848225"/>
          <p14:tracePt t="56184" x="1028700" y="4857750"/>
          <p14:tracePt t="56200" x="1009650" y="4860925"/>
          <p14:tracePt t="56217" x="1000125" y="4860925"/>
          <p14:tracePt t="56233" x="990600" y="4860925"/>
          <p14:tracePt t="56250" x="984250" y="4870450"/>
          <p14:tracePt t="56268" x="968375" y="4883150"/>
          <p14:tracePt t="56284" x="965200" y="4886325"/>
          <p14:tracePt t="56300" x="965200" y="4892675"/>
          <p14:tracePt t="56317" x="965200" y="4895850"/>
          <p14:tracePt t="56334" x="965200" y="4905375"/>
          <p14:tracePt t="56351" x="965200" y="4921250"/>
          <p14:tracePt t="56367" x="977900" y="4927600"/>
          <p14:tracePt t="56384" x="1016000" y="4940300"/>
          <p14:tracePt t="56400" x="1095375" y="4959350"/>
          <p14:tracePt t="56417" x="1139825" y="4965700"/>
          <p14:tracePt t="56434" x="1184275" y="4972050"/>
          <p14:tracePt t="56450" x="1219200" y="4984750"/>
          <p14:tracePt t="56467" x="1254125" y="4984750"/>
          <p14:tracePt t="56484" x="1276350" y="4984750"/>
          <p14:tracePt t="56500" x="1333500" y="4984750"/>
          <p14:tracePt t="56516" x="1362075" y="4984750"/>
          <p14:tracePt t="56534" x="1381125" y="4984750"/>
          <p14:tracePt t="56550" x="1390650" y="4984750"/>
          <p14:tracePt t="56567" x="1403350" y="4984750"/>
          <p14:tracePt t="56620" x="1393825" y="4984750"/>
          <p14:tracePt t="56628" x="1390650" y="4984750"/>
          <p14:tracePt t="56634" x="1384300" y="4984750"/>
          <p14:tracePt t="56650" x="1374775" y="4984750"/>
          <p14:tracePt t="56667" x="1365250" y="4984750"/>
          <p14:tracePt t="56684" x="1346200" y="4984750"/>
          <p14:tracePt t="56700" x="1333500" y="4978400"/>
          <p14:tracePt t="56717" x="1320800" y="4978400"/>
          <p14:tracePt t="56734" x="1292225" y="4978400"/>
          <p14:tracePt t="56750" x="1276350" y="4978400"/>
          <p14:tracePt t="56767" x="1266825" y="4978400"/>
          <p14:tracePt t="56784" x="1235075" y="4978400"/>
          <p14:tracePt t="56800" x="1212850" y="4978400"/>
          <p14:tracePt t="56816" x="1184275" y="4978400"/>
          <p14:tracePt t="56834" x="1152525" y="4972050"/>
          <p14:tracePt t="56850" x="1120775" y="4972050"/>
          <p14:tracePt t="56866" x="1111250" y="4972050"/>
          <p14:tracePt t="56884" x="1098550" y="4972050"/>
          <p14:tracePt t="56900" x="1089025" y="4965700"/>
          <p14:tracePt t="56917" x="1073150" y="4965700"/>
          <p14:tracePt t="56934" x="1057275" y="4956175"/>
          <p14:tracePt t="56950" x="1047750" y="4953000"/>
          <p14:tracePt t="56967" x="1038225" y="4953000"/>
          <p14:tracePt t="56983" x="1019175" y="4953000"/>
          <p14:tracePt t="57000" x="1009650" y="4946650"/>
          <p14:tracePt t="57017" x="1000125" y="4946650"/>
          <p14:tracePt t="57034" x="993775" y="49466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oneTexte 2"/>
          <p:cNvSpPr txBox="1">
            <a:spLocks noChangeArrowheads="1"/>
          </p:cNvSpPr>
          <p:nvPr/>
        </p:nvSpPr>
        <p:spPr bwMode="auto">
          <a:xfrm>
            <a:off x="3714750" y="6334125"/>
            <a:ext cx="292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Acacia gummifera</a:t>
            </a:r>
          </a:p>
        </p:txBody>
      </p:sp>
      <p:pic>
        <p:nvPicPr>
          <p:cNvPr id="61443" name="Picture 5" descr="https://upload.wikimedia.org/wikipedia/commons/9/96/Acacia_tetragonophyl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0"/>
          <a:stretch>
            <a:fillRect/>
          </a:stretch>
        </p:blipFill>
        <p:spPr bwMode="auto">
          <a:xfrm>
            <a:off x="3929063" y="428625"/>
            <a:ext cx="485775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7" descr="http://botany.cz/foto2/acaciagumiherb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3"/>
          <a:stretch>
            <a:fillRect/>
          </a:stretch>
        </p:blipFill>
        <p:spPr bwMode="auto">
          <a:xfrm>
            <a:off x="0" y="1000125"/>
            <a:ext cx="364331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39"/>
    </mc:Choice>
    <mc:Fallback>
      <p:transition spd="slow" advTm="3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2" x="939800" y="4933950"/>
          <p14:tracePt t="2639" x="847725" y="4924425"/>
          <p14:tracePt t="2646" x="755650" y="4914900"/>
          <p14:tracePt t="2658" x="676275" y="4914900"/>
          <p14:tracePt t="2674" x="390525" y="4914900"/>
          <p14:tracePt t="2692" x="219075" y="4914900"/>
          <p14:tracePt t="3280" x="66675" y="4464050"/>
          <p14:tracePt t="3287" x="142875" y="4397375"/>
          <p14:tracePt t="3295" x="225425" y="4340225"/>
          <p14:tracePt t="3308" x="365125" y="4229100"/>
          <p14:tracePt t="3324" x="511175" y="4146550"/>
          <p14:tracePt t="3341" x="647700" y="4076700"/>
          <p14:tracePt t="3374" x="815975" y="3975100"/>
          <p14:tracePt t="3408" x="889000" y="3921125"/>
          <p14:tracePt t="3425" x="914400" y="3889375"/>
          <p14:tracePt t="3441" x="939800" y="3876675"/>
          <p14:tracePt t="3458" x="996950" y="3838575"/>
          <p14:tracePt t="3475" x="1044575" y="3819525"/>
          <p14:tracePt t="3491" x="1066800" y="3806825"/>
          <p14:tracePt t="3508" x="1108075" y="3787775"/>
          <p14:tracePt t="3524" x="1127125" y="3771900"/>
          <p14:tracePt t="3541" x="1143000" y="3762375"/>
          <p14:tracePt t="3558" x="1168400" y="3756025"/>
          <p14:tracePt t="3575" x="1200150" y="3743325"/>
          <p14:tracePt t="3591" x="1222375" y="3736975"/>
          <p14:tracePt t="3608" x="1263650" y="3714750"/>
          <p14:tracePt t="3624" x="1289050" y="3702050"/>
          <p14:tracePt t="3641" x="1298575" y="3692525"/>
          <p14:tracePt t="3658" x="1320800" y="3651250"/>
          <p14:tracePt t="3674" x="1333500" y="3625850"/>
          <p14:tracePt t="3691" x="1333500" y="3616325"/>
          <p14:tracePt t="3707" x="1330325" y="3590925"/>
          <p14:tracePt t="3725" x="1320800" y="3581400"/>
          <p14:tracePt t="3741" x="1292225" y="3571875"/>
          <p14:tracePt t="3758" x="1250950" y="3546475"/>
          <p14:tracePt t="3774" x="1219200" y="3533775"/>
          <p14:tracePt t="3791" x="1174750" y="3521075"/>
          <p14:tracePt t="3808" x="1117600" y="3508375"/>
          <p14:tracePt t="3824" x="1095375" y="3508375"/>
          <p14:tracePt t="3841" x="1073150" y="3508375"/>
          <p14:tracePt t="3858" x="1047750" y="3508375"/>
          <p14:tracePt t="3874" x="1038225" y="3508375"/>
          <p14:tracePt t="3891" x="1022350" y="3508375"/>
          <p14:tracePt t="3908" x="1006475" y="3508375"/>
          <p14:tracePt t="3924" x="996950" y="3508375"/>
          <p14:tracePt t="3941" x="993775" y="3508375"/>
          <p14:tracePt t="3999" x="1000125" y="3508375"/>
          <p14:tracePt t="4006" x="1009650" y="3508375"/>
          <p14:tracePt t="4013" x="1035050" y="3508375"/>
          <p14:tracePt t="4024" x="1054100" y="3502025"/>
          <p14:tracePt t="4041" x="1133475" y="3489325"/>
          <p14:tracePt t="4057" x="1193800" y="3489325"/>
          <p14:tracePt t="4075" x="1276350" y="3479800"/>
          <p14:tracePt t="4092" x="1425575" y="3479800"/>
          <p14:tracePt t="4108" x="1498600" y="3479800"/>
          <p14:tracePt t="4125" x="1568450" y="3479800"/>
          <p14:tracePt t="4141" x="1689100" y="3498850"/>
          <p14:tracePt t="4158" x="1781175" y="3508375"/>
          <p14:tracePt t="4174" x="1866900" y="3514725"/>
          <p14:tracePt t="4192" x="1993900" y="3514725"/>
          <p14:tracePt t="4207" x="2079625" y="3521075"/>
          <p14:tracePt t="4225" x="2171700" y="3521075"/>
          <p14:tracePt t="4241" x="2270125" y="3530600"/>
          <p14:tracePt t="4258" x="2333625" y="3543300"/>
          <p14:tracePt t="4275" x="2387600" y="3552825"/>
          <p14:tracePt t="4291" x="2470150" y="3578225"/>
          <p14:tracePt t="4308" x="2530475" y="3578225"/>
          <p14:tracePt t="4324" x="2590800" y="3578225"/>
          <p14:tracePt t="4341" x="2660650" y="3578225"/>
          <p14:tracePt t="4357" x="2705100" y="3578225"/>
          <p14:tracePt t="4374" x="2749550" y="3578225"/>
          <p14:tracePt t="4391" x="2828925" y="3562350"/>
          <p14:tracePt t="4409" x="2867025" y="3556000"/>
          <p14:tracePt t="4426" x="2908300" y="3536950"/>
          <p14:tracePt t="4442" x="2936875" y="3530600"/>
          <p14:tracePt t="4458" x="2949575" y="3521075"/>
          <p14:tracePt t="4475" x="2962275" y="3521075"/>
          <p14:tracePt t="4491" x="2971800" y="3521075"/>
          <p14:tracePt t="4508" x="2987675" y="3521075"/>
          <p14:tracePt t="4525" x="2997200" y="3521075"/>
          <p14:tracePt t="4541" x="3006725" y="3521075"/>
          <p14:tracePt t="4558" x="3016250" y="3521075"/>
          <p14:tracePt t="4575" x="3038475" y="3517900"/>
          <p14:tracePt t="4591" x="3048000" y="3505200"/>
          <p14:tracePt t="4608" x="3057525" y="3498850"/>
          <p14:tracePt t="4625" x="3067050" y="3498850"/>
          <p14:tracePt t="5011" x="3060700" y="3502025"/>
          <p14:tracePt t="5017" x="3054350" y="3508375"/>
          <p14:tracePt t="5026" x="3051175" y="3511550"/>
          <p14:tracePt t="5041" x="3038475" y="3527425"/>
          <p14:tracePt t="5058" x="3038475" y="3581400"/>
          <p14:tracePt t="5075" x="3051175" y="3635375"/>
          <p14:tracePt t="5108" x="3114675" y="3784600"/>
          <p14:tracePt t="5141" x="3206750" y="4006850"/>
          <p14:tracePt t="5158" x="3263900" y="4146550"/>
          <p14:tracePt t="5174" x="3295650" y="4235450"/>
          <p14:tracePt t="5191" x="3317875" y="4311650"/>
          <p14:tracePt t="5207" x="3333750" y="4375150"/>
          <p14:tracePt t="5224" x="3333750" y="4429125"/>
          <p14:tracePt t="5240" x="3333750" y="4457700"/>
          <p14:tracePt t="5258" x="3314700" y="4479925"/>
          <p14:tracePt t="5274" x="3298825" y="4492625"/>
          <p14:tracePt t="5291" x="3270250" y="4502150"/>
          <p14:tracePt t="5308" x="3178175" y="4530725"/>
          <p14:tracePt t="5324" x="3127375" y="4530725"/>
          <p14:tracePt t="5342" x="3067050" y="4530725"/>
          <p14:tracePt t="5358" x="2974975" y="4505325"/>
          <p14:tracePt t="5374" x="2930525" y="4498975"/>
          <p14:tracePt t="5391" x="2908300" y="4498975"/>
          <p14:tracePt t="5408" x="2892425" y="4495800"/>
          <p14:tracePt t="5441" x="2911475" y="4483100"/>
          <p14:tracePt t="5457" x="3063875" y="4470400"/>
          <p14:tracePt t="5474" x="3235325" y="4473575"/>
          <p14:tracePt t="5491" x="3419475" y="4492625"/>
          <p14:tracePt t="5508" x="3730625" y="4540250"/>
          <p14:tracePt t="5524" x="3905250" y="4559300"/>
          <p14:tracePt t="5541" x="4076700" y="4578350"/>
          <p14:tracePt t="5557" x="4232275" y="4594225"/>
          <p14:tracePt t="5574" x="4286250" y="4594225"/>
          <p14:tracePt t="5591" x="4302125" y="4594225"/>
          <p14:tracePt t="5607" x="4311650" y="4594225"/>
          <p14:tracePt t="5640" x="4298950" y="4581525"/>
          <p14:tracePt t="5657" x="4191000" y="4514850"/>
          <p14:tracePt t="5674" x="4098925" y="4445000"/>
          <p14:tracePt t="5691" x="3987800" y="4394200"/>
          <p14:tracePt t="5693" x="3946525" y="4362450"/>
          <p14:tracePt t="5707" x="3867150" y="4321175"/>
          <p14:tracePt t="5725" x="3797300" y="4276725"/>
          <p14:tracePt t="5741" x="3749675" y="4232275"/>
          <p14:tracePt t="5758" x="3679825" y="4143375"/>
          <p14:tracePt t="5775" x="3660775" y="4105275"/>
          <p14:tracePt t="5791" x="3654425" y="4070350"/>
          <p14:tracePt t="5808" x="3657600" y="4035425"/>
          <p14:tracePt t="5824" x="3698875" y="4003675"/>
          <p14:tracePt t="5840" x="3790950" y="3943350"/>
          <p14:tracePt t="5858" x="3994150" y="3873500"/>
          <p14:tracePt t="5874" x="4171950" y="3806825"/>
          <p14:tracePt t="5891" x="4432300" y="3714750"/>
          <p14:tracePt t="5908" x="4641850" y="3638550"/>
          <p14:tracePt t="5925" x="4829175" y="3571875"/>
          <p14:tracePt t="5941" x="5159375" y="3476625"/>
          <p14:tracePt t="5958" x="5334000" y="3438525"/>
          <p14:tracePt t="5974" x="5521325" y="3390900"/>
          <p14:tracePt t="5991" x="5727700" y="3302000"/>
          <p14:tracePt t="6007" x="5819775" y="3244850"/>
          <p14:tracePt t="6024" x="5902325" y="3168650"/>
          <p14:tracePt t="6042" x="6003925" y="3073400"/>
          <p14:tracePt t="6058" x="6048375" y="3025775"/>
          <p14:tracePt t="6074" x="6099175" y="2971800"/>
          <p14:tracePt t="6091" x="6111875" y="2952750"/>
          <p14:tracePt t="6497" x="6143625" y="2908300"/>
          <p14:tracePt t="6504" x="6178550" y="2844800"/>
          <p14:tracePt t="6511" x="6210300" y="2803525"/>
          <p14:tracePt t="6525" x="6257925" y="2733675"/>
          <p14:tracePt t="6541" x="6296025" y="2673350"/>
          <p14:tracePt t="6558" x="6321425" y="2628900"/>
          <p14:tracePt t="6590" x="6356350" y="2562225"/>
          <p14:tracePt t="6625" x="6413500" y="2486025"/>
          <p14:tracePt t="6641" x="6438900" y="2454275"/>
          <p14:tracePt t="6658" x="6470650" y="2422525"/>
          <p14:tracePt t="6675" x="6508750" y="2371725"/>
          <p14:tracePt t="6691" x="6540500" y="2339975"/>
          <p14:tracePt t="6708" x="6565900" y="2295525"/>
          <p14:tracePt t="6724" x="6616700" y="2209800"/>
          <p14:tracePt t="6741" x="6635750" y="2155825"/>
          <p14:tracePt t="6758" x="6651625" y="2111375"/>
          <p14:tracePt t="6774" x="6670675" y="2089150"/>
          <p14:tracePt t="6791" x="6677025" y="2079625"/>
          <p14:tracePt t="6808" x="6677025" y="2066925"/>
          <p14:tracePt t="6824" x="6677025" y="2054225"/>
          <p14:tracePt t="7102" x="6677025" y="2063750"/>
          <p14:tracePt t="7109" x="6677025" y="2070100"/>
          <p14:tracePt t="7116" x="6677025" y="2076450"/>
          <p14:tracePt t="7124" x="6677025" y="2079625"/>
          <p14:tracePt t="7140" x="6677025" y="2089150"/>
          <p14:tracePt t="7158" x="6677025" y="2098675"/>
          <p14:tracePt t="7174" x="6677025" y="2120900"/>
          <p14:tracePt t="7191" x="6677025" y="2130425"/>
          <p14:tracePt t="7207" x="6677025" y="2139950"/>
          <p14:tracePt t="7224" x="6677025" y="2149475"/>
          <p14:tracePt t="7273" x="6673850" y="2149475"/>
          <p14:tracePt t="7280" x="6670675" y="2146300"/>
          <p14:tracePt t="7290" x="6664325" y="2143125"/>
          <p14:tracePt t="7308" x="6654800" y="2101850"/>
          <p14:tracePt t="7324" x="6642100" y="2079625"/>
          <p14:tracePt t="7340" x="6635750" y="2054225"/>
          <p14:tracePt t="7358" x="6613525" y="2025650"/>
          <p14:tracePt t="7374" x="6604000" y="2016125"/>
          <p14:tracePt t="7391" x="6594475" y="2006600"/>
          <p14:tracePt t="7408" x="6594475" y="1987550"/>
          <p14:tracePt t="7424" x="6594475" y="1981200"/>
          <p14:tracePt t="7440" x="6588125" y="1981200"/>
          <p14:tracePt t="7736" x="6578600" y="1978025"/>
          <p14:tracePt t="7743" x="6553200" y="1971675"/>
          <p14:tracePt t="7757" x="6505575" y="1943100"/>
          <p14:tracePt t="7774" x="6457950" y="1908175"/>
          <p14:tracePt t="7790" x="6419850" y="1882775"/>
          <p14:tracePt t="7807" x="6381750" y="1838325"/>
          <p14:tracePt t="7824" x="6350000" y="1819275"/>
          <p14:tracePt t="7840" x="6330950" y="1790700"/>
          <p14:tracePt t="7857" x="6308725" y="1762125"/>
          <p14:tracePt t="7874" x="6292850" y="1752600"/>
          <p14:tracePt t="7890" x="6283325" y="1736725"/>
          <p14:tracePt t="7907" x="6267450" y="1720850"/>
          <p14:tracePt t="7924" x="6257925" y="1711325"/>
          <p14:tracePt t="7940" x="6242050" y="1701800"/>
          <p14:tracePt t="7957" x="6242050" y="1692275"/>
          <p14:tracePt t="8149" x="6251575" y="1708150"/>
          <p14:tracePt t="8156" x="6280150" y="1720850"/>
          <p14:tracePt t="8162" x="6299200" y="1733550"/>
          <p14:tracePt t="8173" x="6318250" y="1746250"/>
          <p14:tracePt t="8191" x="6378575" y="1806575"/>
          <p14:tracePt t="8207" x="6419850" y="1841500"/>
          <p14:tracePt t="8223" x="6445250" y="1863725"/>
          <p14:tracePt t="8241" x="6489700" y="1908175"/>
          <p14:tracePt t="8257" x="6505575" y="1933575"/>
          <p14:tracePt t="8274" x="6524625" y="1965325"/>
          <p14:tracePt t="8290" x="6562725" y="2000250"/>
          <p14:tracePt t="8307" x="6581775" y="2032000"/>
          <p14:tracePt t="8324" x="6607175" y="2057400"/>
          <p14:tracePt t="8341" x="6629400" y="2098675"/>
          <p14:tracePt t="8358" x="6638925" y="2108200"/>
          <p14:tracePt t="8374" x="6657975" y="2124075"/>
          <p14:tracePt t="8392" x="6670675" y="2146300"/>
          <p14:tracePt t="8408" x="6683375" y="2155825"/>
          <p14:tracePt t="8426" x="6696075" y="2171700"/>
          <p14:tracePt t="8441" x="6711950" y="2181225"/>
          <p14:tracePt t="8458" x="6721475" y="2197100"/>
          <p14:tracePt t="8474" x="6721475" y="2206625"/>
          <p14:tracePt t="8490" x="6721475" y="2209800"/>
          <p14:tracePt t="8507" x="6727825" y="2209800"/>
          <p14:tracePt t="8562" x="6727825" y="2203450"/>
          <p14:tracePt t="8568" x="6727825" y="2200275"/>
          <p14:tracePt t="8575" x="6727825" y="2187575"/>
          <p14:tracePt t="8590" x="6724650" y="2174875"/>
          <p14:tracePt t="8607" x="6711950" y="2149475"/>
          <p14:tracePt t="8625" x="6673850" y="2085975"/>
          <p14:tracePt t="8640" x="6648450" y="2038350"/>
          <p14:tracePt t="8657" x="6613525" y="1990725"/>
          <p14:tracePt t="8674" x="6562725" y="1943100"/>
          <p14:tracePt t="8691" x="6537325" y="1914525"/>
          <p14:tracePt t="8707" x="6496050" y="1879600"/>
          <p14:tracePt t="8724" x="6451600" y="1835150"/>
          <p14:tracePt t="8741" x="6423025" y="1819275"/>
          <p14:tracePt t="8758" x="6397625" y="1793875"/>
          <p14:tracePt t="8775" x="6378575" y="1778000"/>
          <p14:tracePt t="8790" x="6365875" y="1768475"/>
          <p14:tracePt t="8808" x="6356350" y="1758950"/>
          <p14:tracePt t="8824" x="6343650" y="1736725"/>
          <p14:tracePt t="8840" x="6327775" y="1727200"/>
          <p14:tracePt t="8857" x="6327775" y="1717675"/>
          <p14:tracePt t="8874" x="6321425" y="1698625"/>
          <p14:tracePt t="8908" x="6311900" y="1698625"/>
          <p14:tracePt t="8924" x="6308725" y="1692275"/>
          <p14:tracePt t="8940" x="6302375" y="1692275"/>
          <p14:tracePt t="9011" x="6305550" y="1692275"/>
          <p14:tracePt t="9017" x="6308725" y="1695450"/>
          <p14:tracePt t="9025" x="6315075" y="1704975"/>
          <p14:tracePt t="9041" x="6337300" y="1720850"/>
          <p14:tracePt t="9057" x="6359525" y="1746250"/>
          <p14:tracePt t="9074" x="6413500" y="1790700"/>
          <p14:tracePt t="9090" x="6454775" y="1831975"/>
          <p14:tracePt t="9107" x="6502400" y="1873250"/>
          <p14:tracePt t="9124" x="6584950" y="1939925"/>
          <p14:tracePt t="9140" x="6635750" y="1990725"/>
          <p14:tracePt t="9157" x="6686550" y="2035175"/>
          <p14:tracePt t="9174" x="6731000" y="2079625"/>
          <p14:tracePt t="9190" x="6743700" y="2089150"/>
          <p14:tracePt t="9208" x="6756400" y="2108200"/>
          <p14:tracePt t="9224" x="6756400" y="2117725"/>
          <p14:tracePt t="9241" x="6756400" y="2127250"/>
          <p14:tracePt t="9258" x="6756400" y="2133600"/>
          <p14:tracePt t="9274" x="6756400" y="2139950"/>
          <p14:tracePt t="9290" x="6759575" y="2143125"/>
          <p14:tracePt t="9308" x="6765925" y="2159000"/>
          <p14:tracePt t="9324" x="6769100" y="2168525"/>
          <p14:tracePt t="9340" x="6775450" y="2171700"/>
          <p14:tracePt t="9357" x="6778625" y="2184400"/>
          <p14:tracePt t="9374" x="6794500" y="2193925"/>
          <p14:tracePt t="9390" x="6794500" y="2209800"/>
          <p14:tracePt t="9408" x="6794500" y="2219325"/>
          <p14:tracePt t="9472" x="6788150" y="2219325"/>
          <p14:tracePt t="9479" x="6781800" y="2216150"/>
          <p14:tracePt t="9491" x="6778625" y="2212975"/>
          <p14:tracePt t="9507" x="6746875" y="2174875"/>
          <p14:tracePt t="9524" x="6715125" y="2127250"/>
          <p14:tracePt t="9540" x="6680200" y="2079625"/>
          <p14:tracePt t="9557" x="6626225" y="2012950"/>
          <p14:tracePt t="9574" x="6594475" y="1981200"/>
          <p14:tracePt t="9590" x="6569075" y="1955800"/>
          <p14:tracePt t="9608" x="6524625" y="1911350"/>
          <p14:tracePt t="9624" x="6499225" y="1885950"/>
          <p14:tracePt t="9640" x="6467475" y="1860550"/>
          <p14:tracePt t="9657" x="6432550" y="1831975"/>
          <p14:tracePt t="9674" x="6407150" y="1800225"/>
          <p14:tracePt t="9691" x="6397625" y="1784350"/>
          <p14:tracePt t="9707" x="6381750" y="1762125"/>
          <p14:tracePt t="9723" x="6381750" y="1746250"/>
          <p14:tracePt t="9741" x="6381750" y="1736725"/>
          <p14:tracePt t="10056" x="6384925" y="1746250"/>
          <p14:tracePt t="10063" x="6388100" y="1749425"/>
          <p14:tracePt t="10074" x="6394450" y="1762125"/>
          <p14:tracePt t="10091" x="6426200" y="1803400"/>
          <p14:tracePt t="10107" x="6442075" y="1835150"/>
          <p14:tracePt t="10124" x="6480175" y="1892300"/>
          <p14:tracePt t="10157" x="6518275" y="2000250"/>
          <p14:tracePt t="10190" x="6553200" y="2066925"/>
          <p14:tracePt t="10207" x="6565900" y="2092325"/>
          <p14:tracePt t="10224" x="6575425" y="2101850"/>
          <p14:tracePt t="10240" x="6581775" y="2120900"/>
          <p14:tracePt t="10257" x="6584950" y="2130425"/>
          <p14:tracePt t="10275" x="6594475" y="2139950"/>
          <p14:tracePt t="10291" x="6594475" y="2162175"/>
          <p14:tracePt t="10307" x="6594475" y="2171700"/>
          <p14:tracePt t="10324" x="6594475" y="2174875"/>
          <p14:tracePt t="10340" x="6594475" y="2181225"/>
          <p14:tracePt t="10591" x="6594475" y="2184400"/>
          <p14:tracePt t="10598" x="6594475" y="2190750"/>
          <p14:tracePt t="10608" x="6594475" y="2193925"/>
          <p14:tracePt t="10625" x="6600825" y="2216150"/>
          <p14:tracePt t="10641" x="6607175" y="2225675"/>
          <p14:tracePt t="10657" x="6616700" y="2241550"/>
          <p14:tracePt t="10674" x="6642100" y="2308225"/>
          <p14:tracePt t="10691" x="6692900" y="2409825"/>
          <p14:tracePt t="10708" x="6756400" y="2552700"/>
          <p14:tracePt t="10725" x="6807200" y="2733675"/>
          <p14:tracePt t="10740" x="6851650" y="2844800"/>
          <p14:tracePt t="10757" x="6867525" y="2940050"/>
          <p14:tracePt t="10774" x="6889750" y="3051175"/>
          <p14:tracePt t="10790" x="6889750" y="3114675"/>
          <p14:tracePt t="10807" x="6889750" y="3184525"/>
          <p14:tracePt t="10824" x="6877050" y="3327400"/>
          <p14:tracePt t="10840" x="6870700" y="3378200"/>
          <p14:tracePt t="12207" x="6889750" y="3432175"/>
          <p14:tracePt t="12213" x="6918325" y="3505200"/>
          <p14:tracePt t="12224" x="6953250" y="3587750"/>
          <p14:tracePt t="12241" x="7042150" y="3784600"/>
          <p14:tracePt t="12257" x="7096125" y="3917950"/>
          <p14:tracePt t="12273" x="7156450" y="4029075"/>
          <p14:tracePt t="12291" x="7219950" y="4149725"/>
          <p14:tracePt t="12324" x="7245350" y="4216400"/>
          <p14:tracePt t="12357" x="7261225" y="4295775"/>
          <p14:tracePt t="12373" x="7261225" y="4311650"/>
          <p14:tracePt t="12390" x="7261225" y="4327525"/>
          <p14:tracePt t="12407" x="7261225" y="4343400"/>
          <p14:tracePt t="12441" x="7261225" y="4333875"/>
          <p14:tracePt t="12458" x="7261225" y="4324350"/>
          <p14:tracePt t="12474" x="7261225" y="4295775"/>
          <p14:tracePt t="12490" x="7258050" y="4210050"/>
          <p14:tracePt t="12507" x="7245350" y="4156075"/>
          <p14:tracePt t="12524" x="7232650" y="4092575"/>
          <p14:tracePt t="12541" x="7210425" y="4019550"/>
          <p14:tracePt t="12557" x="7181850" y="3952875"/>
          <p14:tracePt t="12574" x="7165975" y="3867150"/>
          <p14:tracePt t="12590" x="7143750" y="3724275"/>
          <p14:tracePt t="12607" x="7121525" y="3657600"/>
          <p14:tracePt t="12624" x="7121525" y="3606800"/>
          <p14:tracePt t="12641" x="7121525" y="3546475"/>
          <p14:tracePt t="12657" x="7121525" y="3508375"/>
          <p14:tracePt t="12673" x="7131050" y="3470275"/>
          <p14:tracePt t="12690" x="7140575" y="3435350"/>
          <p14:tracePt t="12707" x="7146925" y="3425825"/>
          <p14:tracePt t="12724" x="7146925" y="3413125"/>
          <p14:tracePt t="12740" x="7146925" y="3406775"/>
          <p14:tracePt t="12757" x="7146925" y="3403600"/>
          <p14:tracePt t="12774" x="7146925" y="3387725"/>
          <p14:tracePt t="12790" x="7146925" y="3381375"/>
          <p14:tracePt t="12807" x="7146925" y="3371850"/>
          <p14:tracePt t="12825" x="7146925" y="3359150"/>
          <p14:tracePt t="12840" x="7146925" y="3343275"/>
          <p14:tracePt t="12857" x="7140575" y="3333750"/>
          <p14:tracePt t="12874" x="7118350" y="3317875"/>
          <p14:tracePt t="12890" x="7108825" y="3302000"/>
          <p14:tracePt t="12907" x="7099300" y="3273425"/>
          <p14:tracePt t="12924" x="7064375" y="3206750"/>
          <p14:tracePt t="12940" x="7045325" y="3178175"/>
          <p14:tracePt t="12957" x="7032625" y="3146425"/>
          <p14:tracePt t="12974" x="7016750" y="3117850"/>
          <p14:tracePt t="12990" x="7000875" y="3095625"/>
          <p14:tracePt t="13007" x="6997700" y="3086100"/>
          <p14:tracePt t="13023" x="6991350" y="3073400"/>
          <p14:tracePt t="13040" x="6985000" y="3057525"/>
          <p14:tracePt t="13057" x="6981825" y="3048000"/>
          <p14:tracePt t="13074" x="6965950" y="3032125"/>
          <p14:tracePt t="13091" x="6956425" y="3025775"/>
          <p14:tracePt t="13107" x="6946900" y="3025775"/>
          <p14:tracePt t="13123" x="6934200" y="3022600"/>
          <p14:tracePt t="13140" x="6905625" y="3016250"/>
          <p14:tracePt t="13157" x="6880225" y="3003550"/>
          <p14:tracePt t="13173" x="6819900" y="3003550"/>
          <p14:tracePt t="13190" x="6775450" y="3003550"/>
          <p14:tracePt t="13206" x="6731000" y="3003550"/>
          <p14:tracePt t="13223" x="6667500" y="3019425"/>
          <p14:tracePt t="13240" x="6629400" y="3032125"/>
          <p14:tracePt t="13257" x="6597650" y="3044825"/>
          <p14:tracePt t="13259" x="6588125" y="3057525"/>
          <p14:tracePt t="13274" x="6562725" y="3089275"/>
          <p14:tracePt t="13290" x="6530975" y="3114675"/>
          <p14:tracePt t="13306" x="6502400" y="3159125"/>
          <p14:tracePt t="13324" x="6457950" y="3219450"/>
          <p14:tracePt t="13340" x="6432550" y="3260725"/>
          <p14:tracePt t="13356" x="6397625" y="3317875"/>
          <p14:tracePt t="13374" x="6353175" y="3403600"/>
          <p14:tracePt t="13390" x="6311900" y="3460750"/>
          <p14:tracePt t="13406" x="6283325" y="3505200"/>
          <p14:tracePt t="13423" x="6238875" y="3556000"/>
          <p14:tracePt t="13440" x="6216650" y="3581400"/>
          <p14:tracePt t="13458" x="6172200" y="3625850"/>
          <p14:tracePt t="13473" x="6137275" y="3673475"/>
          <p14:tracePt t="13490" x="6111875" y="3698875"/>
          <p14:tracePt t="13507" x="6086475" y="3746500"/>
          <p14:tracePt t="13523" x="6070600" y="3771900"/>
          <p14:tracePt t="13540" x="6051550" y="3810000"/>
          <p14:tracePt t="13558" x="6032500" y="3860800"/>
          <p14:tracePt t="13573" x="6019800" y="3889375"/>
          <p14:tracePt t="13590" x="6000750" y="3937000"/>
          <p14:tracePt t="13607" x="5988050" y="4006850"/>
          <p14:tracePt t="13623" x="5988050" y="4067175"/>
          <p14:tracePt t="13640" x="5988050" y="4140200"/>
          <p14:tracePt t="13657" x="5988050" y="4225925"/>
          <p14:tracePt t="13673" x="5988050" y="4283075"/>
          <p14:tracePt t="13690" x="5988050" y="4365625"/>
          <p14:tracePt t="13707" x="6007100" y="4511675"/>
          <p14:tracePt t="13723" x="6051550" y="4619625"/>
          <p14:tracePt t="13740" x="6102350" y="4733925"/>
          <p14:tracePt t="13757" x="6188075" y="4905375"/>
          <p14:tracePt t="13774" x="6248400" y="5010150"/>
          <p14:tracePt t="13791" x="6292850" y="5067300"/>
          <p14:tracePt t="13807" x="6334125" y="5133975"/>
          <p14:tracePt t="13824" x="6365875" y="5165725"/>
          <p14:tracePt t="13840" x="6388100" y="5184775"/>
          <p14:tracePt t="14177" x="6400800" y="5191125"/>
          <p14:tracePt t="14184" x="6413500" y="5203825"/>
          <p14:tracePt t="14191" x="6423025" y="5210175"/>
          <p14:tracePt t="14207" x="6464300" y="5229225"/>
          <p14:tracePt t="14223" x="6502400" y="5254625"/>
          <p14:tracePt t="14241" x="6553200" y="5273675"/>
          <p14:tracePt t="14257" x="6581775" y="5286375"/>
          <p14:tracePt t="14290" x="6613525" y="5286375"/>
          <p14:tracePt t="14324" x="6638925" y="5286375"/>
          <p14:tracePt t="14341" x="6657975" y="5286375"/>
          <p14:tracePt t="14357" x="6667500" y="5286375"/>
          <p14:tracePt t="14374" x="6683375" y="5286375"/>
          <p14:tracePt t="14390" x="6696075" y="5286375"/>
          <p14:tracePt t="14406" x="6708775" y="5286375"/>
          <p14:tracePt t="14423" x="6711950" y="5286375"/>
          <p14:tracePt t="14519" x="6711950" y="5283200"/>
          <p14:tracePt t="14547" x="6711950" y="5280025"/>
          <p14:tracePt t="14584" x="6711950" y="5273675"/>
          <p14:tracePt t="14910" x="6718300" y="5273675"/>
          <p14:tracePt t="14917" x="6727825" y="5273675"/>
          <p14:tracePt t="14924" x="6731000" y="5273675"/>
          <p14:tracePt t="14940" x="6737350" y="5273675"/>
          <p14:tracePt t="14957" x="6746875" y="5273675"/>
          <p14:tracePt t="14974" x="6756400" y="5273675"/>
          <p14:tracePt t="14990" x="6765925" y="5267325"/>
          <p14:tracePt t="15024" x="6800850" y="5257800"/>
          <p14:tracePt t="15057" x="6851650" y="5257800"/>
          <p14:tracePt t="15073" x="6880225" y="5257800"/>
          <p14:tracePt t="15090" x="6896100" y="5257800"/>
          <p14:tracePt t="15107" x="6908800" y="5260975"/>
          <p14:tracePt t="15123" x="6924675" y="5270500"/>
          <p14:tracePt t="15140" x="6946900" y="5276850"/>
          <p14:tracePt t="15157" x="6962775" y="5280025"/>
          <p14:tracePt t="15173" x="7004050" y="5292725"/>
          <p14:tracePt t="15190" x="7038975" y="5292725"/>
          <p14:tracePt t="15207" x="7092950" y="5292725"/>
          <p14:tracePt t="15224" x="7146925" y="5292725"/>
          <p14:tracePt t="15240" x="7169150" y="5292725"/>
          <p14:tracePt t="15257" x="7191375" y="5292725"/>
          <p14:tracePt t="15273" x="7207250" y="5292725"/>
          <p14:tracePt t="15290" x="7216775" y="5299075"/>
          <p14:tracePt t="15306" x="7226300" y="5308600"/>
          <p14:tracePt t="15323" x="7261225" y="5318125"/>
          <p14:tracePt t="15339" x="7270750" y="5318125"/>
          <p14:tracePt t="15357" x="7280275" y="5318125"/>
          <p14:tracePt t="15374" x="7302500" y="5318125"/>
          <p14:tracePt t="15416" x="7302500" y="5324475"/>
          <p14:tracePt t="15431" x="7302500" y="5327650"/>
          <p14:tracePt t="15451" x="7302500" y="5334000"/>
          <p14:tracePt t="15458" x="7302500" y="5340350"/>
          <p14:tracePt t="15473" x="7302500" y="5343525"/>
          <p14:tracePt t="15557" x="7302500" y="5349875"/>
          <p14:tracePt t="15564" x="7302500" y="5359400"/>
          <p14:tracePt t="15574" x="7302500" y="5362575"/>
          <p14:tracePt t="15590" x="7302500" y="5368925"/>
          <p14:tracePt t="15607" x="7302500" y="5384800"/>
          <p14:tracePt t="15623" x="7302500" y="5394325"/>
          <p14:tracePt t="15639" x="7302500" y="5407025"/>
          <p14:tracePt t="15657" x="7302500" y="5419725"/>
          <p14:tracePt t="15673" x="7302500" y="5429250"/>
          <p14:tracePt t="15690" x="7299325" y="5438775"/>
          <p14:tracePt t="15707" x="7283450" y="5457825"/>
          <p14:tracePt t="15723" x="7273925" y="5467350"/>
          <p14:tracePt t="15740" x="7264400" y="5476875"/>
          <p14:tracePt t="15757" x="7248525" y="5492750"/>
          <p14:tracePt t="15774" x="7232650" y="5508625"/>
          <p14:tracePt t="15790" x="7223125" y="5518150"/>
          <p14:tracePt t="15807" x="7210425" y="5527675"/>
          <p14:tracePt t="15823" x="7200900" y="5527675"/>
          <p14:tracePt t="15840" x="7188200" y="5527675"/>
          <p14:tracePt t="15856" x="7169150" y="5527675"/>
          <p14:tracePt t="15873" x="7159625" y="5527675"/>
          <p14:tracePt t="15890" x="7150100" y="5527675"/>
          <p14:tracePt t="16149" x="7156450" y="5521325"/>
          <p14:tracePt t="16156" x="7162800" y="5514975"/>
          <p14:tracePt t="16163" x="7165975" y="5505450"/>
          <p14:tracePt t="16173" x="7165975" y="5495925"/>
          <p14:tracePt t="16190" x="7172325" y="5464175"/>
          <p14:tracePt t="16206" x="7191375" y="5435600"/>
          <p14:tracePt t="16224" x="7197725" y="5407025"/>
          <p14:tracePt t="16241" x="7200900" y="5391150"/>
          <p14:tracePt t="16257" x="7200900" y="5381625"/>
          <p14:tracePt t="16274" x="7200900" y="5368925"/>
          <p14:tracePt t="16291" x="7200900" y="5362575"/>
          <p14:tracePt t="16590" x="7200900" y="5365750"/>
          <p14:tracePt t="16604" x="7200900" y="5368925"/>
          <p14:tracePt t="16611" x="7200900" y="5378450"/>
          <p14:tracePt t="16623" x="7200900" y="5384800"/>
          <p14:tracePt t="16640" x="7200900" y="5397500"/>
          <p14:tracePt t="16657" x="7207250" y="5410200"/>
          <p14:tracePt t="16673" x="7207250" y="5419725"/>
          <p14:tracePt t="16690" x="7207250" y="5429250"/>
          <p14:tracePt t="16882" x="7207250" y="5432425"/>
          <p14:tracePt t="16896" x="7210425" y="5432425"/>
          <p14:tracePt t="16903" x="7223125" y="5438775"/>
          <p14:tracePt t="16910" x="7226300" y="5438775"/>
          <p14:tracePt t="16924" x="7235825" y="5445125"/>
          <p14:tracePt t="16940" x="7245350" y="5445125"/>
          <p14:tracePt t="16957" x="7254875" y="5445125"/>
          <p14:tracePt t="16974" x="7289800" y="5445125"/>
          <p14:tracePt t="16989" x="7308850" y="5445125"/>
          <p14:tracePt t="17006" x="7346950" y="5445125"/>
          <p14:tracePt t="17023" x="7394575" y="5451475"/>
          <p14:tracePt t="17040" x="7416800" y="5451475"/>
          <p14:tracePt t="17056" x="7445375" y="5451475"/>
          <p14:tracePt t="17073" x="7480300" y="5451475"/>
          <p14:tracePt t="17089" x="7502525" y="5451475"/>
          <p14:tracePt t="17107" x="7515225" y="5451475"/>
          <p14:tracePt t="17123" x="7537450" y="5451475"/>
          <p14:tracePt t="17140" x="7556500" y="5448300"/>
          <p14:tracePt t="17157" x="7569200" y="5441950"/>
          <p14:tracePt t="17173" x="7581900" y="5441950"/>
          <p14:tracePt t="17189" x="7591425" y="5441950"/>
          <p14:tracePt t="17206" x="7607300" y="5441950"/>
          <p14:tracePt t="17223" x="7623175" y="5438775"/>
          <p14:tracePt t="17240" x="7626350" y="5432425"/>
          <p14:tracePt t="17256" x="7635875" y="5432425"/>
          <p14:tracePt t="17274" x="7658100" y="5429250"/>
          <p14:tracePt t="17290" x="7667625" y="5429250"/>
          <p14:tracePt t="17306" x="7677150" y="5429250"/>
          <p14:tracePt t="17308" x="7680325" y="5429250"/>
          <p14:tracePt t="17323" x="7689850" y="5429250"/>
          <p14:tracePt t="17339" x="7705725" y="5429250"/>
          <p14:tracePt t="17357" x="7715250" y="5429250"/>
          <p14:tracePt t="17373" x="7731125" y="5429250"/>
          <p14:tracePt t="17390" x="7740650" y="5429250"/>
          <p14:tracePt t="17407" x="7756525" y="5429250"/>
          <p14:tracePt t="17423" x="7769225" y="5429250"/>
          <p14:tracePt t="17441" x="7778750" y="5429250"/>
          <p14:tracePt t="17458" x="7785100" y="5435600"/>
          <p14:tracePt t="17474" x="7791450" y="5445125"/>
          <p14:tracePt t="17490" x="7791450" y="5454650"/>
          <p14:tracePt t="17506" x="7800975" y="5470525"/>
          <p14:tracePt t="17523" x="7810500" y="5483225"/>
          <p14:tracePt t="17540" x="7820025" y="5495925"/>
          <p14:tracePt t="17556" x="7826375" y="5505450"/>
          <p14:tracePt t="17573" x="7826375" y="5524500"/>
          <p14:tracePt t="17590" x="7829550" y="5534025"/>
          <p14:tracePt t="17607" x="7829550" y="5543550"/>
          <p14:tracePt t="17623" x="7829550" y="5553075"/>
          <p14:tracePt t="17639" x="7829550" y="5568950"/>
          <p14:tracePt t="17657" x="7829550" y="5584825"/>
          <p14:tracePt t="17673" x="7829550" y="5594350"/>
          <p14:tracePt t="17690" x="7829550" y="5603875"/>
          <p14:tracePt t="17707" x="7829550" y="5619750"/>
          <p14:tracePt t="17723" x="7823200" y="5622925"/>
          <p14:tracePt t="17740" x="7820025" y="5622925"/>
          <p14:tracePt t="17849" x="7813675" y="5622925"/>
          <p14:tracePt t="18427" x="7781925" y="5619750"/>
          <p14:tracePt t="18435" x="7753350" y="5607050"/>
          <p14:tracePt t="18441" x="7727950" y="5600700"/>
          <p14:tracePt t="18457" x="7664450" y="5584825"/>
          <p14:tracePt t="18473" x="7620000" y="5572125"/>
          <p14:tracePt t="18490" x="7559675" y="5534025"/>
          <p14:tracePt t="18523" x="7483475" y="5486400"/>
          <p14:tracePt t="18556" x="7410450" y="5445125"/>
          <p14:tracePt t="18573" x="7378700" y="5432425"/>
          <p14:tracePt t="18589" x="7356475" y="5410200"/>
          <p14:tracePt t="18606" x="7346950" y="5410200"/>
          <p14:tracePt t="18623" x="7331075" y="5410200"/>
          <p14:tracePt t="18639" x="7315200" y="5403850"/>
          <p14:tracePt t="18656" x="7312025" y="5400675"/>
          <p14:tracePt t="18673" x="7302500" y="5400675"/>
          <p14:tracePt t="18689" x="7280275" y="5394325"/>
          <p14:tracePt t="18706" x="7277100" y="5394325"/>
          <p14:tracePt t="18747" x="7270750" y="5394325"/>
          <p14:tracePt t="18756" x="7267575" y="5394325"/>
          <p14:tracePt t="18773" x="7258050" y="5394325"/>
          <p14:tracePt t="18790" x="7235825" y="5394325"/>
          <p14:tracePt t="18806" x="7207250" y="5381625"/>
          <p14:tracePt t="18823" x="7153275" y="5368925"/>
          <p14:tracePt t="18825" x="7134225" y="5356225"/>
          <p14:tracePt t="18840" x="7089775" y="5356225"/>
          <p14:tracePt t="18856" x="7067550" y="5356225"/>
          <p14:tracePt t="18874" x="7038975" y="5356225"/>
          <p14:tracePt t="18890" x="7029450" y="5356225"/>
          <p14:tracePt t="18931" x="7032625" y="5356225"/>
          <p14:tracePt t="18945" x="7035800" y="5356225"/>
          <p14:tracePt t="19002" x="7042150" y="5356225"/>
          <p14:tracePt t="19017" x="7051675" y="5356225"/>
          <p14:tracePt t="19024" x="7058025" y="5356225"/>
          <p14:tracePt t="19040" x="7067550" y="5362575"/>
          <p14:tracePt t="19056" x="7077075" y="5375275"/>
          <p14:tracePt t="19073" x="7118350" y="5391150"/>
          <p14:tracePt t="19089" x="7150100" y="5403850"/>
          <p14:tracePt t="19106" x="7197725" y="5438775"/>
          <p14:tracePt t="19124" x="7289800" y="5473700"/>
          <p14:tracePt t="19139" x="7356475" y="5492750"/>
          <p14:tracePt t="19156" x="7419975" y="5508625"/>
          <p14:tracePt t="19174" x="7499350" y="5514975"/>
          <p14:tracePt t="19190" x="7543800" y="5514975"/>
          <p14:tracePt t="19206" x="7588250" y="5511800"/>
          <p14:tracePt t="19223" x="7629525" y="5499100"/>
          <p14:tracePt t="19239" x="7658100" y="5499100"/>
          <p14:tracePt t="19256" x="7667625" y="5489575"/>
          <p14:tracePt t="19273" x="7683500" y="5483225"/>
          <p14:tracePt t="19289" x="7699375" y="5483225"/>
          <p14:tracePt t="19306" x="7708900" y="5483225"/>
          <p14:tracePt t="19323" x="7724775" y="5483225"/>
          <p14:tracePt t="19339" x="7734300" y="5483225"/>
          <p14:tracePt t="19356" x="7747000" y="5483225"/>
          <p14:tracePt t="19373" x="7762875" y="5486400"/>
          <p14:tracePt t="19389" x="7772400" y="5486400"/>
          <p14:tracePt t="19406" x="7781925" y="5499100"/>
          <p14:tracePt t="19423" x="7797800" y="5505450"/>
          <p14:tracePt t="19440" x="7797800" y="5514975"/>
          <p14:tracePt t="19456" x="7797800" y="5521325"/>
          <p14:tracePt t="19472" x="7797800" y="5524500"/>
          <p14:tracePt t="19516" x="7797800" y="5530850"/>
          <p14:tracePt t="19551" x="7797800" y="5534025"/>
          <p14:tracePt t="19579" x="7797800" y="5543550"/>
          <p14:tracePt t="19587" x="7791450" y="5543550"/>
          <p14:tracePt t="19594" x="7785100" y="5549900"/>
          <p14:tracePt t="19606" x="7781925" y="5556250"/>
          <p14:tracePt t="19624" x="7766050" y="5568950"/>
          <p14:tracePt t="19640" x="7756525" y="5578475"/>
          <p14:tracePt t="19657" x="7734300" y="5600700"/>
          <p14:tracePt t="19673" x="7721600" y="5603875"/>
          <p14:tracePt t="19689" x="7699375" y="5603875"/>
          <p14:tracePt t="19707" x="7658100" y="5603875"/>
          <p14:tracePt t="19722" x="7629525" y="5603875"/>
          <p14:tracePt t="19739" x="7607300" y="5603875"/>
          <p14:tracePt t="19757" x="7575550" y="5603875"/>
          <p14:tracePt t="19773" x="7566025" y="5603875"/>
          <p14:tracePt t="19789" x="7540625" y="5584825"/>
          <p14:tracePt t="19807" x="7521575" y="5568950"/>
          <p14:tracePt t="19823" x="7512050" y="5559425"/>
          <p14:tracePt t="19840" x="7499350" y="5530850"/>
          <p14:tracePt t="19857" x="7499350" y="5514975"/>
          <p14:tracePt t="19873" x="7499350" y="5505450"/>
          <p14:tracePt t="19890" x="7499350" y="5495925"/>
          <p14:tracePt t="19906" x="7499350" y="5476875"/>
          <p14:tracePt t="20178" x="7496175" y="5476875"/>
          <p14:tracePt t="20185" x="7489825" y="5480050"/>
          <p14:tracePt t="20191" x="7486650" y="5480050"/>
          <p14:tracePt t="20206" x="7477125" y="5480050"/>
          <p14:tracePt t="20223" x="7461250" y="5489575"/>
          <p14:tracePt t="20239" x="7448550" y="5489575"/>
          <p14:tracePt t="20256" x="7435850" y="5489575"/>
          <p14:tracePt t="20273" x="7429500" y="5489575"/>
          <p14:tracePt t="20376" x="7429500" y="5492750"/>
          <p14:tracePt t="20383" x="7429500" y="5499100"/>
          <p14:tracePt t="20391" x="7429500" y="5505450"/>
          <p14:tracePt t="20407" x="7429500" y="5514975"/>
          <p14:tracePt t="20423" x="7429500" y="5524500"/>
          <p14:tracePt t="20440" x="7439025" y="5543550"/>
          <p14:tracePt t="20456" x="7451725" y="5553075"/>
          <p14:tracePt t="20473" x="7473950" y="5565775"/>
          <p14:tracePt t="20490" x="7502525" y="5581650"/>
          <p14:tracePt t="20506" x="7518400" y="5597525"/>
          <p14:tracePt t="20522" x="7537450" y="5603875"/>
          <p14:tracePt t="20540" x="7550150" y="5610225"/>
          <p14:tracePt t="20556" x="7559675" y="5610225"/>
          <p14:tracePt t="20573" x="7569200" y="5610225"/>
          <p14:tracePt t="20589" x="7591425" y="5610225"/>
          <p14:tracePt t="20606" x="7600950" y="5610225"/>
          <p14:tracePt t="20623" x="7604125" y="5610225"/>
          <p14:tracePt t="20639" x="7610475" y="5610225"/>
          <p14:tracePt t="20727" x="7610475" y="5607050"/>
          <p14:tracePt t="20733" x="7610475" y="5603875"/>
          <p14:tracePt t="20740" x="7610475" y="5597525"/>
          <p14:tracePt t="20757" x="7610475" y="5581650"/>
          <p14:tracePt t="20773" x="7610475" y="5572125"/>
          <p14:tracePt t="20790" x="7610475" y="5559425"/>
          <p14:tracePt t="20806" x="7610475" y="5549900"/>
          <p14:tracePt t="20823" x="7607300" y="5534025"/>
          <p14:tracePt t="20840" x="7607300" y="5524500"/>
          <p14:tracePt t="20903" x="7604125" y="5524500"/>
          <p14:tracePt t="20940" x="7597775" y="5524500"/>
          <p14:tracePt t="21623" x="7594600" y="5518150"/>
          <p14:tracePt t="21630" x="7588250" y="5514975"/>
          <p14:tracePt t="21640" x="7585075" y="5508625"/>
          <p14:tracePt t="21656" x="7569200" y="5499100"/>
          <p14:tracePt t="21672" x="7550150" y="5454650"/>
          <p14:tracePt t="21689" x="7540625" y="5438775"/>
          <p14:tracePt t="21722" x="7505700" y="5375275"/>
          <p14:tracePt t="21757" x="7477125" y="5248275"/>
          <p14:tracePt t="21773" x="7470775" y="5187950"/>
          <p14:tracePt t="21789" x="7458075" y="5133975"/>
          <p14:tracePt t="21807" x="7435850" y="5051425"/>
          <p14:tracePt t="21822" x="7419975" y="4956175"/>
          <p14:tracePt t="21839" x="7404100" y="4848225"/>
          <p14:tracePt t="21857" x="7378700" y="4702175"/>
          <p14:tracePt t="21873" x="7356475" y="4616450"/>
          <p14:tracePt t="21889" x="7331075" y="4508500"/>
          <p14:tracePt t="21892" x="7315200" y="4448175"/>
          <p14:tracePt t="21906" x="7270750" y="4337050"/>
          <p14:tracePt t="21922" x="7239000" y="4260850"/>
          <p14:tracePt t="21939" x="7210425" y="4194175"/>
          <p14:tracePt t="21956" x="7140575" y="4010025"/>
          <p14:tracePt t="21972" x="7099300" y="3898900"/>
          <p14:tracePt t="21989" x="7067550" y="3810000"/>
          <p14:tracePt t="22006" x="7023100" y="3641725"/>
          <p14:tracePt t="22022" x="7007225" y="3514725"/>
          <p14:tracePt t="22039" x="7000875" y="3419475"/>
          <p14:tracePt t="22056" x="7000875" y="3321050"/>
          <p14:tracePt t="22072" x="7000875" y="3232150"/>
          <p14:tracePt t="22089" x="7000875" y="3159125"/>
          <p14:tracePt t="22106" x="7000875" y="3073400"/>
          <p14:tracePt t="22123" x="7000875" y="3022600"/>
          <p14:tracePt t="22140" x="7000875" y="2987675"/>
          <p14:tracePt t="22156" x="7000875" y="2892425"/>
          <p14:tracePt t="22172" x="6991350" y="2797175"/>
          <p14:tracePt t="22189" x="6975475" y="2714625"/>
          <p14:tracePt t="22206" x="6950075" y="2641600"/>
          <p14:tracePt t="22222" x="6937375" y="2597150"/>
          <p14:tracePt t="22239" x="6924675" y="2559050"/>
          <p14:tracePt t="22256" x="6905625" y="2495550"/>
          <p14:tracePt t="22273" x="6886575" y="2438400"/>
          <p14:tracePt t="22290" x="6873875" y="2384425"/>
          <p14:tracePt t="22306" x="6873875" y="2368550"/>
          <p14:tracePt t="22323" x="6867525" y="2359025"/>
          <p14:tracePt t="22341" x="6864350" y="2343150"/>
          <p14:tracePt t="22356" x="6851650" y="2343150"/>
          <p14:tracePt t="22372" x="6842125" y="2343150"/>
          <p14:tracePt t="22389" x="6829425" y="2343150"/>
          <p14:tracePt t="22391" x="6823075" y="2343150"/>
          <p14:tracePt t="22406" x="6813550" y="2343150"/>
          <p14:tracePt t="22423" x="6797675" y="2355850"/>
          <p14:tracePt t="22440" x="6756400" y="2374900"/>
          <p14:tracePt t="22456" x="6731000" y="2384425"/>
          <p14:tracePt t="22473" x="6699250" y="2403475"/>
          <p14:tracePt t="22489" x="6664325" y="2447925"/>
          <p14:tracePt t="22506" x="6616700" y="2473325"/>
          <p14:tracePt t="22522" x="6550025" y="2527300"/>
          <p14:tracePt t="22540" x="6445250" y="2632075"/>
          <p14:tracePt t="22556" x="6365875" y="2736850"/>
          <p14:tracePt t="22572" x="6302375" y="2806700"/>
          <p14:tracePt t="22589" x="6200775" y="2940050"/>
          <p14:tracePt t="22606" x="6124575" y="3044825"/>
          <p14:tracePt t="22622" x="6042025" y="3171825"/>
          <p14:tracePt t="22640" x="5921375" y="3327400"/>
          <p14:tracePt t="22655" x="5848350" y="3460750"/>
          <p14:tracePt t="22673" x="5768975" y="3578225"/>
          <p14:tracePt t="22689" x="5673725" y="3752850"/>
          <p14:tracePt t="22706" x="5613400" y="3844925"/>
          <p14:tracePt t="22722" x="5553075" y="3965575"/>
          <p14:tracePt t="22739" x="5505450" y="4092575"/>
          <p14:tracePt t="22756" x="5464175" y="4184650"/>
          <p14:tracePt t="22772" x="5441950" y="4257675"/>
          <p14:tracePt t="22789" x="5400675" y="4394200"/>
          <p14:tracePt t="22806" x="5384800" y="4492625"/>
          <p14:tracePt t="22823" x="5368925" y="4578350"/>
          <p14:tracePt t="22839" x="5356225" y="4708525"/>
          <p14:tracePt t="22856" x="5356225" y="4800600"/>
          <p14:tracePt t="22872" x="5356225" y="4883150"/>
          <p14:tracePt t="22889" x="5365750" y="5003800"/>
          <p14:tracePt t="22906" x="5381625" y="5067300"/>
          <p14:tracePt t="22924" x="5400675" y="5140325"/>
          <p14:tracePt t="22939" x="5419725" y="5194300"/>
          <p14:tracePt t="22956" x="5438775" y="5232400"/>
          <p14:tracePt t="22973" x="5467350" y="5280025"/>
          <p14:tracePt t="22990" x="5524500" y="5337175"/>
          <p14:tracePt t="23005" x="5575300" y="5381625"/>
          <p14:tracePt t="23023" x="5641975" y="5419725"/>
          <p14:tracePt t="23039" x="5708650" y="5457825"/>
          <p14:tracePt t="23056" x="5797550" y="5489575"/>
          <p14:tracePt t="23073" x="5899150" y="5511800"/>
          <p14:tracePt t="23089" x="5962650" y="5534025"/>
          <p14:tracePt t="23105" x="6048375" y="5549900"/>
          <p14:tracePt t="23123" x="6194425" y="5591175"/>
          <p14:tracePt t="23140" x="6315075" y="5632450"/>
          <p14:tracePt t="23156" x="6416675" y="5664200"/>
          <p14:tracePt t="23173" x="6575425" y="5715000"/>
          <p14:tracePt t="23189" x="6670675" y="5740400"/>
          <p14:tracePt t="23205" x="6756400" y="5756275"/>
          <p14:tracePt t="23223" x="6880225" y="5788025"/>
          <p14:tracePt t="23239" x="6962775" y="5788025"/>
          <p14:tracePt t="23256" x="7067550" y="5794375"/>
          <p14:tracePt t="23273" x="7200900" y="5819775"/>
          <p14:tracePt t="23289" x="7286625" y="5826125"/>
          <p14:tracePt t="23306" x="7391400" y="5835650"/>
          <p14:tracePt t="23323" x="7556500" y="5851525"/>
          <p14:tracePt t="23340" x="7626350" y="5851525"/>
          <p14:tracePt t="23356" x="7686675" y="5851525"/>
          <p14:tracePt t="23372" x="7804150" y="5851525"/>
          <p14:tracePt t="23390" x="7889875" y="5832475"/>
          <p14:tracePt t="23406" x="7962900" y="5822950"/>
          <p14:tracePt t="23422" x="8051800" y="5803900"/>
          <p14:tracePt t="23439" x="8137525" y="5788025"/>
          <p14:tracePt t="23457" x="8213725" y="5765800"/>
          <p14:tracePt t="23473" x="8308975" y="5730875"/>
          <p14:tracePt t="23489" x="8356600" y="5708650"/>
          <p14:tracePt t="23507" x="8388350" y="5676900"/>
          <p14:tracePt t="23523" x="8423275" y="5635625"/>
          <p14:tracePt t="23539" x="8455025" y="5610225"/>
          <p14:tracePt t="23556" x="8480425" y="5584825"/>
          <p14:tracePt t="23572" x="8524875" y="5527675"/>
          <p14:tracePt t="23589" x="8553450" y="5470525"/>
          <p14:tracePt t="23606" x="8591550" y="5403850"/>
          <p14:tracePt t="23622" x="8626475" y="5327650"/>
          <p14:tracePt t="23639" x="8639175" y="5273675"/>
          <p14:tracePt t="23656" x="8651875" y="5229225"/>
          <p14:tracePt t="23672" x="8658225" y="5159375"/>
          <p14:tracePt t="23690" x="8658225" y="5114925"/>
          <p14:tracePt t="23706" x="8658225" y="5083175"/>
          <p14:tracePt t="23722" x="8658225" y="5045075"/>
          <p14:tracePt t="23739" x="8658225" y="5029200"/>
          <p14:tracePt t="23757" x="8658225" y="5013325"/>
          <p14:tracePt t="23772" x="8636000" y="4991100"/>
          <p14:tracePt t="23790" x="8629650" y="4981575"/>
          <p14:tracePt t="24085" x="8626475" y="4984750"/>
          <p14:tracePt t="24092" x="8626475" y="4987925"/>
          <p14:tracePt t="24106" x="8620125" y="4997450"/>
          <p14:tracePt t="24122" x="8616950" y="5019675"/>
          <p14:tracePt t="24139" x="8604250" y="5041900"/>
          <p14:tracePt t="24156" x="8591550" y="5083175"/>
          <p14:tracePt t="24189" x="8559800" y="5146675"/>
          <p14:tracePt t="24222" x="8477250" y="5270500"/>
          <p14:tracePt t="24239" x="8429625" y="5311775"/>
          <p14:tracePt t="24255" x="8350250" y="5375275"/>
          <p14:tracePt t="24273" x="8308975" y="5419725"/>
          <p14:tracePt t="24289" x="8239125" y="5470525"/>
          <p14:tracePt t="24306" x="8102600" y="5527675"/>
          <p14:tracePt t="24322" x="7978775" y="5572125"/>
          <p14:tracePt t="24339" x="7861300" y="5597525"/>
          <p14:tracePt t="24355" x="7664450" y="5603875"/>
          <p14:tracePt t="24373" x="7534275" y="5600700"/>
          <p14:tracePt t="24389" x="7439025" y="5584825"/>
          <p14:tracePt t="24405" x="7283450" y="5559425"/>
          <p14:tracePt t="24422" x="7175500" y="5534025"/>
          <p14:tracePt t="24440" x="7026275" y="5486400"/>
          <p14:tracePt t="24455" x="6937375" y="5445125"/>
          <p14:tracePt t="24472" x="6826250" y="5394325"/>
          <p14:tracePt t="24489" x="6673850" y="5318125"/>
          <p14:tracePt t="24506" x="6619875" y="5289550"/>
          <p14:tracePt t="24522" x="6578600" y="5264150"/>
          <p14:tracePt t="24539" x="6537325" y="5238750"/>
          <p14:tracePt t="24555" x="6511925" y="5219700"/>
          <p14:tracePt t="24572" x="6489700" y="5210175"/>
          <p14:tracePt t="24589" x="6454775" y="5191125"/>
          <p14:tracePt t="24607" x="6423025" y="5165725"/>
          <p14:tracePt t="24622" x="6400800" y="5149850"/>
          <p14:tracePt t="24639" x="6356350" y="5105400"/>
          <p14:tracePt t="24655" x="6337300" y="5080000"/>
          <p14:tracePt t="24672" x="6324600" y="5051425"/>
          <p14:tracePt t="24689" x="6299200" y="4994275"/>
          <p14:tracePt t="24705" x="6286500" y="4956175"/>
          <p14:tracePt t="24722" x="6273800" y="4911725"/>
          <p14:tracePt t="24739" x="6248400" y="4835525"/>
          <p14:tracePt t="24755" x="6232525" y="4772025"/>
          <p14:tracePt t="24772" x="6219825" y="4708525"/>
          <p14:tracePt t="24788" x="6200775" y="4638675"/>
          <p14:tracePt t="24806" x="6181725" y="4606925"/>
          <p14:tracePt t="24822" x="6175375" y="4575175"/>
          <p14:tracePt t="24839" x="6175375" y="4543425"/>
          <p14:tracePt t="24855" x="6175375" y="4521200"/>
          <p14:tracePt t="24872" x="6175375" y="4498975"/>
          <p14:tracePt t="24889" x="6175375" y="4445000"/>
          <p14:tracePt t="24906" x="6175375" y="4384675"/>
          <p14:tracePt t="24922" x="6175375" y="4324350"/>
          <p14:tracePt t="24938" x="6175375" y="4248150"/>
          <p14:tracePt t="24955" x="6194425" y="4203700"/>
          <p14:tracePt t="24972" x="6207125" y="4140200"/>
          <p14:tracePt t="24988" x="6238875" y="3994150"/>
          <p14:tracePt t="25005" x="6273800" y="3860800"/>
          <p14:tracePt t="25022" x="6292850" y="3733800"/>
          <p14:tracePt t="25038" x="6327775" y="3457575"/>
          <p14:tracePt t="25055" x="6346825" y="3327400"/>
          <p14:tracePt t="25072" x="6388100" y="3206750"/>
          <p14:tracePt t="25088" x="6473825" y="3041650"/>
          <p14:tracePt t="25105" x="6527800" y="2981325"/>
          <p14:tracePt t="25122" x="6578600" y="2930525"/>
          <p14:tracePt t="25138" x="6689725" y="2867025"/>
          <p14:tracePt t="25155" x="6737350" y="2832100"/>
          <p14:tracePt t="25172" x="6797675" y="2787650"/>
          <p14:tracePt t="25188" x="6829425" y="2762250"/>
          <p14:tracePt t="25205" x="6851650" y="2743200"/>
          <p14:tracePt t="25223" x="6880225" y="2720975"/>
          <p14:tracePt t="25240" x="6889750" y="2711450"/>
          <p14:tracePt t="25256" x="6899275" y="2711450"/>
          <p14:tracePt t="25273" x="6915150" y="2711450"/>
          <p14:tracePt t="25381" x="6915150" y="2714625"/>
          <p14:tracePt t="25388" x="6915150" y="2717800"/>
          <p14:tracePt t="25394" x="6915150" y="2724150"/>
          <p14:tracePt t="25405" x="6915150" y="2733675"/>
          <p14:tracePt t="25422" x="6902450" y="2749550"/>
          <p14:tracePt t="25438" x="6892925" y="2759075"/>
          <p14:tracePt t="25456" x="6883400" y="2768600"/>
          <p14:tracePt t="25472" x="6861175" y="2790825"/>
          <p14:tracePt t="25490" x="6845300" y="2806700"/>
          <p14:tracePt t="25506" x="6813550" y="2832100"/>
          <p14:tracePt t="25522" x="6753225" y="2927350"/>
          <p14:tracePt t="25539" x="6702425" y="2987675"/>
          <p14:tracePt t="25556" x="6667500" y="3035300"/>
          <p14:tracePt t="25572" x="6600825" y="3127375"/>
          <p14:tracePt t="25589" x="6524625" y="3219450"/>
          <p14:tracePt t="25606" x="6448425" y="3302000"/>
          <p14:tracePt t="25623" x="6334125" y="3419475"/>
          <p14:tracePt t="25639" x="6286500" y="3489325"/>
          <p14:tracePt t="25655" x="6232525" y="3559175"/>
          <p14:tracePt t="25672" x="6121400" y="3705225"/>
          <p14:tracePt t="25688" x="6064250" y="3797300"/>
          <p14:tracePt t="25706" x="6013450" y="3898900"/>
          <p14:tracePt t="25722" x="5930900" y="4029075"/>
          <p14:tracePt t="25739" x="5880100" y="4130675"/>
          <p14:tracePt t="25757" x="5822950" y="4257675"/>
          <p14:tracePt t="25772" x="5803900" y="4314825"/>
          <p14:tracePt t="25789" x="5784850" y="4352925"/>
          <p14:tracePt t="25807" x="5765800" y="4394200"/>
          <p14:tracePt t="25822" x="5756275" y="4410075"/>
          <p14:tracePt t="25839" x="5749925" y="4438650"/>
          <p14:tracePt t="25856" x="5749925" y="4479925"/>
          <p14:tracePt t="25872" x="5749925" y="4502150"/>
          <p14:tracePt t="25889" x="5749925" y="4521200"/>
          <p14:tracePt t="25905" x="5749925" y="4552950"/>
          <p14:tracePt t="25922" x="5749925" y="4584700"/>
          <p14:tracePt t="25939" x="5749925" y="4613275"/>
          <p14:tracePt t="25956" x="5759450" y="4654550"/>
          <p14:tracePt t="25972" x="5768975" y="4679950"/>
          <p14:tracePt t="25989" x="5781675" y="4702175"/>
          <p14:tracePt t="26005" x="5807075" y="4746625"/>
          <p14:tracePt t="26022" x="5819775" y="4775200"/>
          <p14:tracePt t="26039" x="5842000" y="4800600"/>
          <p14:tracePt t="26056" x="5889625" y="4851400"/>
          <p14:tracePt t="26072" x="5921375" y="4892675"/>
          <p14:tracePt t="26089" x="5953125" y="4924425"/>
          <p14:tracePt t="26105" x="5988050" y="4959350"/>
          <p14:tracePt t="26122" x="6022975" y="4991100"/>
          <p14:tracePt t="26139" x="6061075" y="5016500"/>
          <p14:tracePt t="26155" x="6111875" y="5070475"/>
          <p14:tracePt t="26172" x="6146800" y="5108575"/>
          <p14:tracePt t="26189" x="6184900" y="5133975"/>
          <p14:tracePt t="26205" x="6229350" y="5187950"/>
          <p14:tracePt t="26222" x="6254750" y="5216525"/>
          <p14:tracePt t="26238" x="6280150" y="5241925"/>
          <p14:tracePt t="26256" x="6318250" y="5286375"/>
          <p14:tracePt t="26272" x="6334125" y="5308600"/>
          <p14:tracePt t="26289" x="6353175" y="5340350"/>
          <p14:tracePt t="26305" x="6375400" y="5362575"/>
          <p14:tracePt t="26322" x="6391275" y="5378450"/>
          <p14:tracePt t="26339" x="6413500" y="5400675"/>
          <p14:tracePt t="26356" x="6429375" y="5416550"/>
          <p14:tracePt t="26372" x="6438900" y="5426075"/>
          <p14:tracePt t="26389" x="6448425" y="5435600"/>
          <p14:tracePt t="26405" x="6470650" y="5457825"/>
          <p14:tracePt t="26422" x="6470650" y="5461000"/>
          <p14:tracePt t="26456" x="6473825" y="5467350"/>
          <p14:tracePt t="26860" x="6461125" y="5457825"/>
          <p14:tracePt t="26868" x="6448425" y="5438775"/>
          <p14:tracePt t="26875" x="6426200" y="5410200"/>
          <p14:tracePt t="26905" x="6264275" y="5219700"/>
          <p14:tracePt t="26938" x="6073775" y="4949825"/>
          <p14:tracePt t="26957" x="5969000" y="4781550"/>
          <p14:tracePt t="26978" x="5851525" y="4572000"/>
          <p14:tracePt t="26989" x="5768975" y="4403725"/>
          <p14:tracePt t="27006" x="5702300" y="4225925"/>
          <p14:tracePt t="27022" x="5651500" y="4105275"/>
          <p14:tracePt t="27039" x="5616575" y="3946525"/>
          <p14:tracePt t="27056" x="5600700" y="3841750"/>
          <p14:tracePt t="27073" x="5600700" y="3768725"/>
          <p14:tracePt t="27089" x="5610225" y="3698875"/>
          <p14:tracePt t="27105" x="5622925" y="3667125"/>
          <p14:tracePt t="27122" x="5632450" y="3651250"/>
          <p14:tracePt t="27139" x="5683250" y="3613150"/>
          <p14:tracePt t="27156" x="5737225" y="3600450"/>
          <p14:tracePt t="27172" x="5788025" y="3594100"/>
          <p14:tracePt t="27189" x="5918200" y="3597275"/>
          <p14:tracePt t="27206" x="6035675" y="3622675"/>
          <p14:tracePt t="27223" x="6175375" y="3679825"/>
          <p14:tracePt t="27239" x="6245225" y="3736975"/>
          <p14:tracePt t="27255" x="6327775" y="3784600"/>
          <p14:tracePt t="27273" x="6438900" y="3863975"/>
          <p14:tracePt t="27289" x="6489700" y="3914775"/>
          <p14:tracePt t="27306" x="6540500" y="3959225"/>
          <p14:tracePt t="27322" x="6588125" y="4025900"/>
          <p14:tracePt t="27339" x="6600825" y="4102100"/>
          <p14:tracePt t="27355" x="6616700" y="4184650"/>
          <p14:tracePt t="27372" x="6616700" y="4283075"/>
          <p14:tracePt t="27388" x="6613525" y="4343400"/>
          <p14:tracePt t="27406" x="6588125" y="4429125"/>
          <p14:tracePt t="27423" x="6515100" y="4572000"/>
          <p14:tracePt t="27439" x="6454775" y="4664075"/>
          <p14:tracePt t="27456" x="6378575" y="4765675"/>
          <p14:tracePt t="27458" x="6343650" y="4829175"/>
          <p14:tracePt t="27472" x="6245225" y="4946650"/>
          <p14:tracePt t="27488" x="6156325" y="5041900"/>
          <p14:tracePt t="27506" x="6086475" y="5105400"/>
          <p14:tracePt t="27522" x="6013450" y="5175250"/>
          <p14:tracePt t="27539" x="5981700" y="5200650"/>
          <p14:tracePt t="27555" x="5965825" y="5216525"/>
          <p14:tracePt t="27572" x="5949950" y="5232400"/>
          <p14:tracePt t="27589" x="5940425" y="5241925"/>
          <p14:tracePt t="27605" x="5927725" y="5251450"/>
          <p14:tracePt t="27622" x="5927725" y="5273675"/>
          <p14:tracePt t="27639" x="5927725" y="5276850"/>
          <p14:tracePt t="27656" x="5927725" y="5283200"/>
          <p14:tracePt t="27672" x="5943600" y="5283200"/>
          <p14:tracePt t="27689" x="5953125" y="5283200"/>
          <p14:tracePt t="27705" x="5962650" y="5283200"/>
          <p14:tracePt t="27722" x="5978525" y="5280025"/>
          <p14:tracePt t="27739" x="5994400" y="5264150"/>
          <p14:tracePt t="27755" x="6013450" y="5210175"/>
          <p14:tracePt t="27772" x="6083300" y="5057775"/>
          <p14:tracePt t="28768" x="5994400" y="5048250"/>
          <p14:tracePt t="28775" x="5889625" y="5038725"/>
          <p14:tracePt t="28789" x="5686425" y="5038725"/>
          <p14:tracePt t="28805" x="5480050" y="5038725"/>
          <p14:tracePt t="28822" x="5264150" y="5029200"/>
          <p14:tracePt t="28839" x="4968875" y="5022850"/>
          <p14:tracePt t="28856" x="4797425" y="5022850"/>
          <p14:tracePt t="28888" x="4425950" y="5045075"/>
          <p14:tracePt t="28922" x="4238625" y="5108575"/>
          <p14:tracePt t="28939" x="4162425" y="5159375"/>
          <p14:tracePt t="28956" x="4137025" y="5181600"/>
          <p14:tracePt t="28972" x="4111625" y="5213350"/>
          <p14:tracePt t="28988" x="4095750" y="5257800"/>
          <p14:tracePt t="29005" x="4083050" y="5280025"/>
          <p14:tracePt t="29022" x="4073525" y="5289550"/>
          <p14:tracePt t="29038" x="4051300" y="5311775"/>
          <p14:tracePt t="29056" x="4041775" y="5321300"/>
          <p14:tracePt t="29073" x="4032250" y="5330825"/>
          <p14:tracePt t="29090" x="4013200" y="5340350"/>
          <p14:tracePt t="29106" x="4003675" y="5340350"/>
          <p14:tracePt t="29123" x="3994150" y="5340350"/>
          <p14:tracePt t="29140" x="3978275" y="5340350"/>
          <p14:tracePt t="29156" x="3962400" y="5340350"/>
          <p14:tracePt t="29172" x="3952875" y="5340350"/>
          <p14:tracePt t="29189" x="3940175" y="5340350"/>
          <p14:tracePt t="29205" x="3933825" y="5340350"/>
          <p14:tracePt t="29238" x="3956050" y="5349875"/>
          <p14:tracePt t="29256" x="4032250" y="5387975"/>
          <p14:tracePt t="29274" x="4273550" y="5499100"/>
          <p14:tracePt t="29289" x="4451350" y="5594350"/>
          <p14:tracePt t="29306" x="4692650" y="5718175"/>
          <p14:tracePt t="29322" x="5057775" y="5934075"/>
          <p14:tracePt t="29339" x="5368925" y="6102350"/>
          <p14:tracePt t="29356" x="5562600" y="6207125"/>
          <p14:tracePt t="29372" x="5781675" y="6334125"/>
          <p14:tracePt t="29389" x="5873750" y="6391275"/>
          <p14:tracePt t="29405" x="5934075" y="6429375"/>
          <p14:tracePt t="29422" x="5962650" y="6451600"/>
          <p14:tracePt t="29438" x="5972175" y="6461125"/>
          <p14:tracePt t="29487" x="5969000" y="6461125"/>
          <p14:tracePt t="29493" x="5965825" y="6461125"/>
          <p14:tracePt t="29506" x="5959475" y="6461125"/>
          <p14:tracePt t="29522" x="5940425" y="6454775"/>
          <p14:tracePt t="29538" x="5934075" y="6454775"/>
          <p14:tracePt t="29555" x="5930900" y="6454775"/>
          <p14:tracePt t="29589" x="5924550" y="6454775"/>
          <p14:tracePt t="29605" x="5915025" y="6454775"/>
          <p14:tracePt t="29622" x="5895975" y="6454775"/>
          <p14:tracePt t="29638" x="5886450" y="6454775"/>
          <p14:tracePt t="29655" x="5880100" y="6454775"/>
          <p14:tracePt t="29708" x="5889625" y="6454775"/>
          <p14:tracePt t="29715" x="5915025" y="6454775"/>
          <p14:tracePt t="29722" x="5940425" y="6442075"/>
          <p14:tracePt t="29738" x="6038850" y="6416675"/>
          <p14:tracePt t="29756" x="6172200" y="6362700"/>
          <p14:tracePt t="29772" x="6384925" y="6302375"/>
          <p14:tracePt t="29788" x="6464300" y="6264275"/>
          <p14:tracePt t="29805" x="6521450" y="6248400"/>
          <p14:tracePt t="29822" x="6562725" y="6242050"/>
          <p14:tracePt t="29838" x="6572250" y="6242050"/>
          <p14:tracePt t="29856" x="6581775" y="6242050"/>
          <p14:tracePt t="29890" x="6591300" y="6238875"/>
          <p14:tracePt t="29907" x="6626225" y="6213475"/>
          <p14:tracePt t="29923" x="6677025" y="61626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Detalle flores, frutos y espi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01063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3714750" y="6334125"/>
            <a:ext cx="263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Acacia horrida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47"/>
    </mc:Choice>
    <mc:Fallback>
      <p:transition spd="slow" advTm="3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72" x="6642100" y="6149975"/>
          <p14:tracePt t="4178" x="6594475" y="6140450"/>
          <p14:tracePt t="4185" x="6556375" y="6134100"/>
          <p14:tracePt t="4200" x="6473825" y="6118225"/>
          <p14:tracePt t="4215" x="6321425" y="6099175"/>
          <p14:tracePt t="4233" x="6137275" y="6070600"/>
          <p14:tracePt t="4265" x="5546725" y="6061075"/>
          <p14:tracePt t="4299" x="4987925" y="6067425"/>
          <p14:tracePt t="4317" x="4791075" y="6076950"/>
          <p14:tracePt t="4333" x="4641850" y="6102350"/>
          <p14:tracePt t="4349" x="4460875" y="6146800"/>
          <p14:tracePt t="4365" x="4362450" y="6178550"/>
          <p14:tracePt t="4382" x="4286250" y="6210300"/>
          <p14:tracePt t="4399" x="4210050" y="6245225"/>
          <p14:tracePt t="4415" x="4171950" y="6257925"/>
          <p14:tracePt t="4433" x="4149725" y="6270625"/>
          <p14:tracePt t="4449" x="4130675" y="6302375"/>
          <p14:tracePt t="4465" x="4114800" y="6327775"/>
          <p14:tracePt t="4483" x="4108450" y="6356350"/>
          <p14:tracePt t="4499" x="4108450" y="6388100"/>
          <p14:tracePt t="4515" x="4108450" y="6426200"/>
          <p14:tracePt t="4532" x="4124325" y="6464300"/>
          <p14:tracePt t="4549" x="4143375" y="6515100"/>
          <p14:tracePt t="4565" x="4156075" y="6553200"/>
          <p14:tracePt t="4583" x="4219575" y="6623050"/>
          <p14:tracePt t="4599" x="4257675" y="6654800"/>
          <p14:tracePt t="4615" x="4283075" y="6686550"/>
          <p14:tracePt t="4633" x="4295775" y="6699250"/>
          <p14:tracePt t="4649" x="4311650" y="6711950"/>
          <p14:tracePt t="4665" x="4318000" y="6721475"/>
          <p14:tracePt t="4683" x="4318000" y="6737350"/>
          <p14:tracePt t="4798" x="4318000" y="6740525"/>
          <p14:tracePt t="4812" x="4318000" y="6746875"/>
          <p14:tracePt t="4833" x="4318000" y="6750050"/>
          <p14:tracePt t="4840" x="4318000" y="6756400"/>
          <p14:tracePt t="4855" x="4318000" y="6759575"/>
          <p14:tracePt t="4875" x="4318000" y="6765925"/>
          <p14:tracePt t="4897" x="4314825" y="6769100"/>
          <p14:tracePt t="4904" x="4305300" y="6769100"/>
          <p14:tracePt t="4915" x="4298950" y="6769100"/>
          <p14:tracePt t="4932" x="4286250" y="6769100"/>
          <p14:tracePt t="4949" x="4276725" y="6769100"/>
          <p14:tracePt t="4965" x="4267200" y="6769100"/>
          <p14:tracePt t="5050" x="4273550" y="6769100"/>
          <p14:tracePt t="5058" x="4276725" y="6769100"/>
          <p14:tracePt t="5066" x="4283075" y="6769100"/>
          <p14:tracePt t="5082" x="4321175" y="6769100"/>
          <p14:tracePt t="5099" x="4359275" y="6769100"/>
          <p14:tracePt t="5115" x="4403725" y="6769100"/>
          <p14:tracePt t="5133" x="4464050" y="6769100"/>
          <p14:tracePt t="5149" x="4508500" y="6769100"/>
          <p14:tracePt t="5165" x="4530725" y="6769100"/>
          <p14:tracePt t="5182" x="4565650" y="6765925"/>
          <p14:tracePt t="5199" x="4575175" y="6762750"/>
          <p14:tracePt t="5215" x="4584700" y="6756400"/>
          <p14:tracePt t="5232" x="4597400" y="6756400"/>
          <p14:tracePt t="5249" x="4613275" y="6756400"/>
          <p14:tracePt t="6128" x="4629150" y="6731000"/>
          <p14:tracePt t="6136" x="4645025" y="6680200"/>
          <p14:tracePt t="6152" x="4676775" y="6581775"/>
          <p14:tracePt t="6169" x="4702175" y="6442075"/>
          <p14:tracePt t="6186" x="4699000" y="6143625"/>
          <p14:tracePt t="6203" x="4657725" y="5895975"/>
          <p14:tracePt t="6222" x="4584700" y="5495925"/>
          <p14:tracePt t="6249" x="4454525" y="4876800"/>
          <p14:tracePt t="6283" x="4352925" y="4438650"/>
          <p14:tracePt t="6300" x="4289425" y="4203700"/>
          <p14:tracePt t="6316" x="4264025" y="4051300"/>
          <p14:tracePt t="6332" x="4248150" y="3965575"/>
          <p14:tracePt t="6349" x="4254500" y="3768725"/>
          <p14:tracePt t="6365" x="4270375" y="3619500"/>
          <p14:tracePt t="6382" x="4311650" y="3517900"/>
          <p14:tracePt t="6399" x="4356100" y="3359150"/>
          <p14:tracePt t="6415" x="4368800" y="3273425"/>
          <p14:tracePt t="6432" x="4391025" y="3209925"/>
          <p14:tracePt t="6449" x="4397375" y="3152775"/>
          <p14:tracePt t="6465" x="4397375" y="3136900"/>
          <p14:tracePt t="6482" x="4397375" y="3124200"/>
          <p14:tracePt t="6498" x="4391025" y="3108325"/>
          <p14:tracePt t="6515" x="4368800" y="3086100"/>
          <p14:tracePt t="6533" x="4343400" y="3054350"/>
          <p14:tracePt t="6549" x="4292600" y="3000375"/>
          <p14:tracePt t="6565" x="4251325" y="2962275"/>
          <p14:tracePt t="6582" x="4225925" y="2914650"/>
          <p14:tracePt t="6599" x="4178300" y="2847975"/>
          <p14:tracePt t="6615" x="4159250" y="2816225"/>
          <p14:tracePt t="6632" x="4133850" y="2784475"/>
          <p14:tracePt t="6649" x="4089400" y="2724150"/>
          <p14:tracePt t="6665" x="4057650" y="2686050"/>
          <p14:tracePt t="6683" x="3984625" y="2613025"/>
          <p14:tracePt t="6699" x="3940175" y="2552700"/>
          <p14:tracePt t="6715" x="3895725" y="2505075"/>
          <p14:tracePt t="6733" x="3841750" y="2451100"/>
          <p14:tracePt t="6749" x="3803650" y="2409825"/>
          <p14:tracePt t="6765" x="3749675" y="2349500"/>
          <p14:tracePt t="6783" x="3651250" y="2238375"/>
          <p14:tracePt t="6799" x="3575050" y="2133600"/>
          <p14:tracePt t="6815" x="3521075" y="2073275"/>
          <p14:tracePt t="6832" x="3482975" y="2012950"/>
          <p14:tracePt t="6849" x="3438525" y="1946275"/>
          <p14:tracePt t="6865" x="3419475" y="1901825"/>
          <p14:tracePt t="6882" x="3400425" y="1857375"/>
          <p14:tracePt t="6899" x="3384550" y="1847850"/>
          <p14:tracePt t="6915" x="3375025" y="1838325"/>
          <p14:tracePt t="6932" x="3359150" y="1828800"/>
          <p14:tracePt t="6948" x="3349625" y="1828800"/>
          <p14:tracePt t="6965" x="3333750" y="1828800"/>
          <p14:tracePt t="6982" x="3321050" y="1828800"/>
          <p14:tracePt t="6998" x="3308350" y="1828800"/>
          <p14:tracePt t="7015" x="3298825" y="1828800"/>
          <p14:tracePt t="7018" x="3289300" y="1822450"/>
          <p14:tracePt t="7033" x="3279775" y="1819275"/>
          <p14:tracePt t="7048" x="3270250" y="1803400"/>
          <p14:tracePt t="7065" x="3254375" y="1790700"/>
          <p14:tracePt t="7082" x="3209925" y="1774825"/>
          <p14:tracePt t="7099" x="3165475" y="1762125"/>
          <p14:tracePt t="7115" x="3136900" y="1743075"/>
          <p14:tracePt t="7132" x="3086100" y="1724025"/>
          <p14:tracePt t="7149" x="3057525" y="1717675"/>
          <p14:tracePt t="7165" x="3019425" y="1711325"/>
          <p14:tracePt t="7182" x="2965450" y="1711325"/>
          <p14:tracePt t="7198" x="2921000" y="1711325"/>
          <p14:tracePt t="7215" x="2882900" y="1711325"/>
          <p14:tracePt t="7232" x="2828925" y="1711325"/>
          <p14:tracePt t="7249" x="2790825" y="1711325"/>
          <p14:tracePt t="7265" x="2768600" y="1711325"/>
          <p14:tracePt t="7282" x="2730500" y="1711325"/>
          <p14:tracePt t="7298" x="2708275" y="1711325"/>
          <p14:tracePt t="7315" x="2686050" y="1711325"/>
          <p14:tracePt t="7332" x="2663825" y="1714500"/>
          <p14:tracePt t="7348" x="2654300" y="1717675"/>
          <p14:tracePt t="7365" x="2632075" y="1730375"/>
          <p14:tracePt t="7382" x="2597150" y="1752600"/>
          <p14:tracePt t="7399" x="2565400" y="1765300"/>
          <p14:tracePt t="7415" x="2555875" y="1774825"/>
          <p14:tracePt t="7432" x="2536825" y="1790700"/>
          <p14:tracePt t="7449" x="2520950" y="1806575"/>
          <p14:tracePt t="7466" x="2505075" y="1825625"/>
          <p14:tracePt t="7482" x="2495550" y="1841500"/>
          <p14:tracePt t="7499" x="2486025" y="1863725"/>
          <p14:tracePt t="7516" x="2460625" y="1898650"/>
          <p14:tracePt t="7532" x="2447925" y="1930400"/>
          <p14:tracePt t="7549" x="2438400" y="1952625"/>
          <p14:tracePt t="7566" x="2438400" y="1993900"/>
          <p14:tracePt t="7582" x="2438400" y="2016125"/>
          <p14:tracePt t="7599" x="2438400" y="2044700"/>
          <p14:tracePt t="7616" x="2438400" y="2079625"/>
          <p14:tracePt t="7632" x="2438400" y="2101850"/>
          <p14:tracePt t="7649" x="2438400" y="2117725"/>
          <p14:tracePt t="7665" x="2438400" y="2143125"/>
          <p14:tracePt t="7681" x="2438400" y="2152650"/>
          <p14:tracePt t="7699" x="2438400" y="2174875"/>
          <p14:tracePt t="7715" x="2438400" y="2206625"/>
          <p14:tracePt t="7732" x="2438400" y="2228850"/>
          <p14:tracePt t="7748" x="2438400" y="2257425"/>
          <p14:tracePt t="7765" x="2438400" y="2289175"/>
          <p14:tracePt t="7782" x="2438400" y="2320925"/>
          <p14:tracePt t="7799" x="2438400" y="2333625"/>
          <p14:tracePt t="7815" x="2438400" y="2362200"/>
          <p14:tracePt t="7832" x="2438400" y="2371725"/>
          <p14:tracePt t="7848" x="2438400" y="2387600"/>
          <p14:tracePt t="7865" x="2438400" y="2413000"/>
          <p14:tracePt t="7882" x="2438400" y="2425700"/>
          <p14:tracePt t="7899" x="2438400" y="2435225"/>
          <p14:tracePt t="7915" x="2454275" y="2463800"/>
          <p14:tracePt t="7932" x="2470150" y="2473325"/>
          <p14:tracePt t="7948" x="2479675" y="2482850"/>
          <p14:tracePt t="7965" x="2501900" y="2517775"/>
          <p14:tracePt t="7982" x="2524125" y="2533650"/>
          <p14:tracePt t="7999" x="2546350" y="2549525"/>
          <p14:tracePt t="8015" x="2590800" y="2587625"/>
          <p14:tracePt t="8032" x="2616200" y="2613025"/>
          <p14:tracePt t="8049" x="2632075" y="2622550"/>
          <p14:tracePt t="8065" x="2660650" y="2644775"/>
          <p14:tracePt t="8082" x="2670175" y="2654300"/>
          <p14:tracePt t="8099" x="2686050" y="2670175"/>
          <p14:tracePt t="8116" x="2698750" y="2676525"/>
          <p14:tracePt t="8133" x="2708275" y="2676525"/>
          <p14:tracePt t="8150" x="2736850" y="2676525"/>
          <p14:tracePt t="8166" x="2765425" y="2676525"/>
          <p14:tracePt t="8182" x="2787650" y="2676525"/>
          <p14:tracePt t="8199" x="2828925" y="2676525"/>
          <p14:tracePt t="8215" x="2851150" y="2667000"/>
          <p14:tracePt t="8232" x="2873375" y="2654300"/>
          <p14:tracePt t="8249" x="2908300" y="2625725"/>
          <p14:tracePt t="8265" x="2940050" y="2600325"/>
          <p14:tracePt t="8282" x="2955925" y="2584450"/>
          <p14:tracePt t="8298" x="2987675" y="2562225"/>
          <p14:tracePt t="8315" x="2997200" y="2552700"/>
          <p14:tracePt t="8332" x="3006725" y="2540000"/>
          <p14:tracePt t="8598" x="3006725" y="2543175"/>
          <p14:tracePt t="8614" x="3006725" y="2540000"/>
          <p14:tracePt t="8876" x="3054350" y="2581275"/>
          <p14:tracePt t="8883" x="3140075" y="2647950"/>
          <p14:tracePt t="8890" x="3238500" y="2727325"/>
          <p14:tracePt t="8915" x="3495675" y="2917825"/>
          <p14:tracePt t="8949" x="3889375" y="3206750"/>
          <p14:tracePt t="8966" x="3994150" y="3295650"/>
          <p14:tracePt t="8984" x="4149725" y="3416300"/>
          <p14:tracePt t="8999" x="4254500" y="3495675"/>
          <p14:tracePt t="9015" x="4337050" y="3559175"/>
          <p14:tracePt t="9032" x="4438650" y="3638550"/>
          <p14:tracePt t="9049" x="4476750" y="3663950"/>
          <p14:tracePt t="9066" x="4518025" y="3695700"/>
          <p14:tracePt t="9083" x="4568825" y="3733800"/>
          <p14:tracePt t="9099" x="4600575" y="3765550"/>
          <p14:tracePt t="9115" x="4648200" y="3794125"/>
          <p14:tracePt t="9132" x="4730750" y="3851275"/>
          <p14:tracePt t="9148" x="4803775" y="3905250"/>
          <p14:tracePt t="9165" x="4892675" y="3952875"/>
          <p14:tracePt t="9182" x="5076825" y="4041775"/>
          <p14:tracePt t="9199" x="5181600" y="4102100"/>
          <p14:tracePt t="9215" x="5273675" y="4159250"/>
          <p14:tracePt t="9231" x="5426075" y="4244975"/>
          <p14:tracePt t="9249" x="5537200" y="4295775"/>
          <p14:tracePt t="9265" x="5629275" y="4356100"/>
          <p14:tracePt t="9281" x="5781675" y="4432300"/>
          <p14:tracePt t="9298" x="5902325" y="4473575"/>
          <p14:tracePt t="9315" x="6000750" y="4514850"/>
          <p14:tracePt t="9333" x="6105525" y="4552950"/>
          <p14:tracePt t="9349" x="6172200" y="4575175"/>
          <p14:tracePt t="9365" x="6235700" y="4587875"/>
          <p14:tracePt t="9382" x="6324600" y="4610100"/>
          <p14:tracePt t="9398" x="6388100" y="4622800"/>
          <p14:tracePt t="9415" x="6454775" y="4645025"/>
          <p14:tracePt t="9432" x="6543675" y="4667250"/>
          <p14:tracePt t="9449" x="6607175" y="4679950"/>
          <p14:tracePt t="9466" x="6670675" y="4695825"/>
          <p14:tracePt t="9482" x="6765925" y="4695825"/>
          <p14:tracePt t="9498" x="6804025" y="4695825"/>
          <p14:tracePt t="9515" x="6832600" y="4695825"/>
          <p14:tracePt t="9532" x="6858000" y="4695825"/>
          <p14:tracePt t="9548" x="6870700" y="4692650"/>
          <p14:tracePt t="9565" x="6883400" y="4683125"/>
          <p14:tracePt t="9581" x="6899275" y="4667250"/>
          <p14:tracePt t="9598" x="6908800" y="4645025"/>
          <p14:tracePt t="9615" x="6921500" y="4629150"/>
          <p14:tracePt t="9632" x="6943725" y="4587875"/>
          <p14:tracePt t="9648" x="6943725" y="4565650"/>
          <p14:tracePt t="9665" x="6943725" y="4537075"/>
          <p14:tracePt t="9681" x="6950075" y="4511675"/>
          <p14:tracePt t="9698" x="6953250" y="4502150"/>
          <p14:tracePt t="9715" x="6969125" y="4479925"/>
          <p14:tracePt t="9731" x="6985000" y="4470400"/>
          <p14:tracePt t="9748" x="7007225" y="4457700"/>
          <p14:tracePt t="9765" x="7051675" y="4441825"/>
          <p14:tracePt t="9781" x="7067550" y="4429125"/>
          <p14:tracePt t="9798" x="7077075" y="4429125"/>
          <p14:tracePt t="9815" x="7086600" y="4429125"/>
          <p14:tracePt t="9848" x="7086600" y="4422775"/>
          <p14:tracePt t="9865" x="7086600" y="4413250"/>
          <p14:tracePt t="9881" x="7086600" y="4410075"/>
          <p14:tracePt t="9898" x="7086600" y="4397375"/>
          <p14:tracePt t="9915" x="7086600" y="4387850"/>
          <p14:tracePt t="9932" x="7086600" y="4378325"/>
          <p14:tracePt t="9948" x="7086600" y="4368800"/>
          <p14:tracePt t="9965" x="7080250" y="4359275"/>
          <p14:tracePt t="9983" x="7070725" y="4349750"/>
          <p14:tracePt t="9999" x="7061200" y="4343400"/>
          <p14:tracePt t="10016" x="7051675" y="4343400"/>
          <p14:tracePt t="10032" x="7042150" y="4340225"/>
          <p14:tracePt t="10048" x="7042150" y="4327525"/>
          <p14:tracePt t="10050" x="7042150" y="4324350"/>
          <p14:tracePt t="10065" x="7029450" y="4314825"/>
          <p14:tracePt t="10082" x="7019925" y="4305300"/>
          <p14:tracePt t="10099" x="7010400" y="4292600"/>
          <p14:tracePt t="10115" x="6988175" y="4254500"/>
          <p14:tracePt t="10131" x="6975475" y="4229100"/>
          <p14:tracePt t="10148" x="6969125" y="4213225"/>
          <p14:tracePt t="10165" x="6969125" y="4203700"/>
          <p14:tracePt t="10393" x="6972300" y="4206875"/>
          <p14:tracePt t="10399" x="6975475" y="4206875"/>
          <p14:tracePt t="10406" x="6988175" y="4206875"/>
          <p14:tracePt t="10414" x="6991350" y="4210050"/>
          <p14:tracePt t="10432" x="7007225" y="4225925"/>
          <p14:tracePt t="10449" x="7042150" y="4238625"/>
          <p14:tracePt t="10465" x="7058025" y="4238625"/>
          <p14:tracePt t="10482" x="7067550" y="4238625"/>
          <p14:tracePt t="10498" x="7083425" y="4238625"/>
          <p14:tracePt t="10515" x="7099300" y="4238625"/>
          <p14:tracePt t="10556" x="7102475" y="4238625"/>
          <p14:tracePt t="10565" x="7108825" y="4238625"/>
          <p14:tracePt t="10581" x="7118350" y="4238625"/>
          <p14:tracePt t="10599" x="7131050" y="4248150"/>
          <p14:tracePt t="10614" x="7146925" y="4251325"/>
          <p14:tracePt t="10632" x="7156450" y="4251325"/>
          <p14:tracePt t="10648" x="7172325" y="4251325"/>
          <p14:tracePt t="10665" x="7175500" y="4251325"/>
          <p14:tracePt t="10699" x="7181850" y="4251325"/>
          <p14:tracePt t="10715" x="7197725" y="4251325"/>
          <p14:tracePt t="10732" x="7207250" y="4251325"/>
          <p14:tracePt t="10748" x="7219950" y="4251325"/>
          <p14:tracePt t="10765" x="7248525" y="4251325"/>
          <p14:tracePt t="10782" x="7270750" y="4251325"/>
          <p14:tracePt t="10799" x="7312025" y="4244975"/>
          <p14:tracePt t="10815" x="7337425" y="4232275"/>
          <p14:tracePt t="10832" x="7359650" y="4216400"/>
          <p14:tracePt t="10848" x="7394575" y="4197350"/>
          <p14:tracePt t="10865" x="7423150" y="4184650"/>
          <p14:tracePt t="10882" x="7454900" y="4168775"/>
          <p14:tracePt t="10899" x="7521575" y="4121150"/>
          <p14:tracePt t="10915" x="7569200" y="4092575"/>
          <p14:tracePt t="10932" x="7635875" y="4048125"/>
          <p14:tracePt t="10948" x="7667625" y="4006850"/>
          <p14:tracePt t="10965" x="7718425" y="3965575"/>
          <p14:tracePt t="10982" x="7785100" y="3911600"/>
          <p14:tracePt t="10998" x="7835900" y="3867150"/>
          <p14:tracePt t="11014" x="7874000" y="3841750"/>
          <p14:tracePt t="11032" x="7940675" y="3797300"/>
          <p14:tracePt t="11048" x="7972425" y="3771900"/>
          <p14:tracePt t="11064" x="7997825" y="3752850"/>
          <p14:tracePt t="11082" x="8026400" y="3724275"/>
          <p14:tracePt t="11098" x="8035925" y="3714750"/>
          <p14:tracePt t="11114" x="8045450" y="3705225"/>
          <p14:tracePt t="11132" x="8061325" y="3683000"/>
          <p14:tracePt t="11148" x="8083550" y="3673475"/>
          <p14:tracePt t="11165" x="8093075" y="3663950"/>
          <p14:tracePt t="11182" x="8108950" y="3635375"/>
          <p14:tracePt t="11198" x="8118475" y="3613150"/>
          <p14:tracePt t="11214" x="8137525" y="3590925"/>
          <p14:tracePt t="11232" x="8156575" y="3540125"/>
          <p14:tracePt t="11248" x="8159750" y="3517900"/>
          <p14:tracePt t="11264" x="8159750" y="3508375"/>
          <p14:tracePt t="11282" x="8172450" y="3498850"/>
          <p14:tracePt t="11299" x="8175625" y="3489325"/>
          <p14:tracePt t="11315" x="8185150" y="3489325"/>
          <p14:tracePt t="11332" x="8191500" y="3476625"/>
          <p14:tracePt t="11395" x="8194675" y="3476625"/>
          <p14:tracePt t="11403" x="8201025" y="3476625"/>
          <p14:tracePt t="11416" x="8207375" y="3476625"/>
          <p14:tracePt t="11431" x="8210550" y="3476625"/>
          <p14:tracePt t="11448" x="8216900" y="3476625"/>
          <p14:tracePt t="11474" x="8220075" y="3476625"/>
          <p14:tracePt t="11538" x="8220075" y="3479800"/>
          <p14:tracePt t="11545" x="8226425" y="3486150"/>
          <p14:tracePt t="11552" x="8226425" y="3489325"/>
          <p14:tracePt t="11564" x="8235950" y="3495675"/>
          <p14:tracePt t="11581" x="8242300" y="3508375"/>
          <p14:tracePt t="11598" x="8242300" y="3524250"/>
          <p14:tracePt t="11617" x="8242300" y="3540125"/>
          <p14:tracePt t="11632" x="8242300" y="3549650"/>
          <p14:tracePt t="11648" x="8242300" y="3559175"/>
          <p14:tracePt t="11665" x="8242300" y="3575050"/>
          <p14:tracePt t="11682" x="8242300" y="3587750"/>
          <p14:tracePt t="11698" x="8242300" y="3597275"/>
          <p14:tracePt t="11714" x="8229600" y="3609975"/>
          <p14:tracePt t="11732" x="8223250" y="3629025"/>
          <p14:tracePt t="11748" x="8213725" y="3638550"/>
          <p14:tracePt t="11765" x="8197850" y="3654425"/>
          <p14:tracePt t="11781" x="8188325" y="3663950"/>
          <p14:tracePt t="11798" x="8172450" y="3679825"/>
          <p14:tracePt t="11815" x="8156575" y="3714750"/>
          <p14:tracePt t="11831" x="8137525" y="3743325"/>
          <p14:tracePt t="11849" x="8105775" y="3775075"/>
          <p14:tracePt t="11865" x="8086725" y="3819525"/>
          <p14:tracePt t="11882" x="8070850" y="3841750"/>
          <p14:tracePt t="11898" x="8051800" y="3873500"/>
          <p14:tracePt t="11915" x="8013700" y="3905250"/>
          <p14:tracePt t="11931" x="7975600" y="3930650"/>
          <p14:tracePt t="11948" x="7947025" y="3943350"/>
          <p14:tracePt t="11965" x="7896225" y="3968750"/>
          <p14:tracePt t="11981" x="7854950" y="3994150"/>
          <p14:tracePt t="11998" x="7832725" y="4010025"/>
          <p14:tracePt t="12015" x="7781925" y="4048125"/>
          <p14:tracePt t="12031" x="7734300" y="4070350"/>
          <p14:tracePt t="12048" x="7696200" y="4083050"/>
          <p14:tracePt t="12065" x="7616825" y="4102100"/>
          <p14:tracePt t="12082" x="7572375" y="4121150"/>
          <p14:tracePt t="12099" x="7527925" y="4133850"/>
          <p14:tracePt t="12101" x="7508875" y="4140200"/>
          <p14:tracePt t="12115" x="7470775" y="4152900"/>
          <p14:tracePt t="12132" x="7439025" y="4165600"/>
          <p14:tracePt t="12148" x="7394575" y="4184650"/>
          <p14:tracePt t="12164" x="7331075" y="4203700"/>
          <p14:tracePt t="12181" x="7277100" y="4216400"/>
          <p14:tracePt t="12199" x="7197725" y="4235450"/>
          <p14:tracePt t="12215" x="7131050" y="4257675"/>
          <p14:tracePt t="12231" x="7058025" y="4264025"/>
          <p14:tracePt t="12249" x="6934200" y="4286250"/>
          <p14:tracePt t="12266" x="6851650" y="4302125"/>
          <p14:tracePt t="12282" x="6772275" y="4333875"/>
          <p14:tracePt t="12298" x="6696075" y="4365625"/>
          <p14:tracePt t="12315" x="6556375" y="4422775"/>
          <p14:tracePt t="12331" x="6467475" y="4454525"/>
          <p14:tracePt t="12348" x="6327775" y="4511675"/>
          <p14:tracePt t="12364" x="6219825" y="4543425"/>
          <p14:tracePt t="12381" x="6099175" y="4578350"/>
          <p14:tracePt t="12399" x="5965825" y="4603750"/>
          <p14:tracePt t="12415" x="5902325" y="4616450"/>
          <p14:tracePt t="12431" x="5826125" y="4632325"/>
          <p14:tracePt t="12449" x="5692775" y="4664075"/>
          <p14:tracePt t="12464" x="5632450" y="4670425"/>
          <p14:tracePt t="12481" x="5572125" y="4670425"/>
          <p14:tracePt t="12498" x="5486400" y="4670425"/>
          <p14:tracePt t="12514" x="5416550" y="4670425"/>
          <p14:tracePt t="12532" x="5334000" y="4664075"/>
          <p14:tracePt t="12548" x="5241925" y="4638675"/>
          <p14:tracePt t="12564" x="5178425" y="4638675"/>
          <p14:tracePt t="12581" x="5127625" y="4622800"/>
          <p14:tracePt t="12598" x="5038725" y="4610100"/>
          <p14:tracePt t="12614" x="4975225" y="4597400"/>
          <p14:tracePt t="12631" x="4911725" y="4581525"/>
          <p14:tracePt t="12648" x="4835525" y="4559300"/>
          <p14:tracePt t="12664" x="4800600" y="4552950"/>
          <p14:tracePt t="12681" x="4778375" y="4552950"/>
          <p14:tracePt t="12698" x="4737100" y="4546600"/>
          <p14:tracePt t="12714" x="4714875" y="4546600"/>
          <p14:tracePt t="12731" x="4683125" y="4543425"/>
          <p14:tracePt t="12748" x="4651375" y="4543425"/>
          <p14:tracePt t="12765" x="4629150" y="4543425"/>
          <p14:tracePt t="12782" x="4619625" y="4543425"/>
          <p14:tracePt t="12798" x="4603750" y="4543425"/>
          <p14:tracePt t="12814" x="4594225" y="4543425"/>
          <p14:tracePt t="12831" x="4578350" y="4543425"/>
          <p14:tracePt t="12947" x="4581525" y="4543425"/>
          <p14:tracePt t="12954" x="4591050" y="4543425"/>
          <p14:tracePt t="12965" x="4597400" y="4543425"/>
          <p14:tracePt t="12982" x="4629150" y="4543425"/>
          <p14:tracePt t="12997" x="4657725" y="4546600"/>
          <p14:tracePt t="13014" x="4695825" y="4546600"/>
          <p14:tracePt t="13032" x="4765675" y="4546600"/>
          <p14:tracePt t="13048" x="4826000" y="4552950"/>
          <p14:tracePt t="13065" x="4905375" y="4552950"/>
          <p14:tracePt t="13082" x="5010150" y="4552950"/>
          <p14:tracePt t="13098" x="5092700" y="4552950"/>
          <p14:tracePt t="13115" x="5219700" y="4552950"/>
          <p14:tracePt t="13132" x="5403850" y="4552950"/>
          <p14:tracePt t="13148" x="5505450" y="4552950"/>
          <p14:tracePt t="13164" x="5654675" y="4552950"/>
          <p14:tracePt t="13182" x="5851525" y="4559300"/>
          <p14:tracePt t="13198" x="5978525" y="4559300"/>
          <p14:tracePt t="13214" x="6137275" y="4559300"/>
          <p14:tracePt t="13232" x="6311900" y="4559300"/>
          <p14:tracePt t="13248" x="6438900" y="4559300"/>
          <p14:tracePt t="13264" x="6553200" y="4559300"/>
          <p14:tracePt t="13282" x="6702425" y="4559300"/>
          <p14:tracePt t="13298" x="6778625" y="4549775"/>
          <p14:tracePt t="13314" x="6842125" y="4533900"/>
          <p14:tracePt t="13331" x="6931025" y="4514850"/>
          <p14:tracePt t="13348" x="6978650" y="4492625"/>
          <p14:tracePt t="13364" x="7023100" y="4479925"/>
          <p14:tracePt t="13381" x="7051675" y="4464050"/>
          <p14:tracePt t="13398" x="7061200" y="4454525"/>
          <p14:tracePt t="13414" x="7077075" y="4454525"/>
          <p14:tracePt t="13431" x="7086600" y="4445000"/>
          <p14:tracePt t="13464" x="7092950" y="4438650"/>
          <p14:tracePt t="13481" x="7092950" y="4429125"/>
          <p14:tracePt t="13498" x="7092950" y="4419600"/>
          <p14:tracePt t="13514" x="7092950" y="4410075"/>
          <p14:tracePt t="13531" x="7092950" y="4394200"/>
          <p14:tracePt t="13548" x="7092950" y="4391025"/>
          <p14:tracePt t="13565" x="7092950" y="4381500"/>
          <p14:tracePt t="13581" x="7096125" y="4365625"/>
          <p14:tracePt t="13598" x="7102475" y="4356100"/>
          <p14:tracePt t="13615" x="7112000" y="4340225"/>
          <p14:tracePt t="13631" x="7134225" y="4324350"/>
          <p14:tracePt t="13648" x="7137400" y="4314825"/>
          <p14:tracePt t="13666" x="7137400" y="4295775"/>
          <p14:tracePt t="13682" x="7143750" y="4289425"/>
          <p14:tracePt t="13730" x="7143750" y="4286250"/>
          <p14:tracePt t="14114" x="7143750" y="4279900"/>
          <p14:tracePt t="14150" x="7146925" y="4279900"/>
          <p14:tracePt t="14157" x="7153275" y="4279900"/>
          <p14:tracePt t="14165" x="7156450" y="4279900"/>
          <p14:tracePt t="14181" x="7185025" y="4279900"/>
          <p14:tracePt t="14198" x="7223125" y="4283075"/>
          <p14:tracePt t="14231" x="7381875" y="4305300"/>
          <p14:tracePt t="14264" x="7521575" y="4311650"/>
          <p14:tracePt t="14281" x="7581900" y="4318000"/>
          <p14:tracePt t="14298" x="7635875" y="4340225"/>
          <p14:tracePt t="14314" x="7715250" y="4346575"/>
          <p14:tracePt t="14331" x="7753350" y="4346575"/>
          <p14:tracePt t="14348" x="7788275" y="4346575"/>
          <p14:tracePt t="14365" x="7823200" y="4346575"/>
          <p14:tracePt t="14382" x="7851775" y="4346575"/>
          <p14:tracePt t="14399" x="7893050" y="4346575"/>
          <p14:tracePt t="14415" x="7908925" y="4346575"/>
          <p14:tracePt t="14431" x="7918450" y="4346575"/>
          <p14:tracePt t="14448" x="7931150" y="4346575"/>
          <p14:tracePt t="14549" x="7924800" y="4346575"/>
          <p14:tracePt t="14555" x="7921625" y="4346575"/>
          <p14:tracePt t="14565" x="7915275" y="4346575"/>
          <p14:tracePt t="14581" x="7905750" y="4346575"/>
          <p14:tracePt t="14598" x="7880350" y="4362450"/>
          <p14:tracePt t="14614" x="7858125" y="4365625"/>
          <p14:tracePt t="14632" x="7804150" y="4381500"/>
          <p14:tracePt t="14648" x="7689850" y="4410075"/>
          <p14:tracePt t="14664" x="7594600" y="4419600"/>
          <p14:tracePt t="14681" x="7543800" y="4432300"/>
          <p14:tracePt t="14698" x="7423150" y="4438650"/>
          <p14:tracePt t="14714" x="7362825" y="4438650"/>
          <p14:tracePt t="14731" x="7302500" y="4438650"/>
          <p14:tracePt t="14749" x="7216775" y="4438650"/>
          <p14:tracePt t="14765" x="7156450" y="4435475"/>
          <p14:tracePt t="14782" x="7102475" y="4422775"/>
          <p14:tracePt t="14798" x="7048500" y="4410075"/>
          <p14:tracePt t="14814" x="7026275" y="4410075"/>
          <p14:tracePt t="14831" x="7010400" y="4410075"/>
          <p14:tracePt t="14848" x="6988175" y="4394200"/>
          <p14:tracePt t="14864" x="6985000" y="4384675"/>
          <p14:tracePt t="14881" x="6985000" y="4375150"/>
          <p14:tracePt t="14898" x="6985000" y="4359275"/>
          <p14:tracePt t="14914" x="6991350" y="4343400"/>
          <p14:tracePt t="14931" x="7007225" y="4333875"/>
          <p14:tracePt t="14948" x="7032625" y="4324350"/>
          <p14:tracePt t="14964" x="7054850" y="4318000"/>
          <p14:tracePt t="14981" x="7070725" y="4318000"/>
          <p14:tracePt t="14998" x="7092950" y="4318000"/>
          <p14:tracePt t="15014" x="7112000" y="4311650"/>
          <p14:tracePt t="15032" x="7140575" y="4308475"/>
          <p14:tracePt t="15048" x="7169150" y="4295775"/>
          <p14:tracePt t="15064" x="7200900" y="4283075"/>
          <p14:tracePt t="15082" x="7264400" y="4276725"/>
          <p14:tracePt t="15098" x="7308850" y="4276725"/>
          <p14:tracePt t="15114" x="7366000" y="4276725"/>
          <p14:tracePt t="15132" x="7464425" y="4286250"/>
          <p14:tracePt t="15148" x="7562850" y="4311650"/>
          <p14:tracePt t="15164" x="7648575" y="4327525"/>
          <p14:tracePt t="15182" x="7750175" y="4349750"/>
          <p14:tracePt t="15198" x="7810500" y="4356100"/>
          <p14:tracePt t="15214" x="7870825" y="4362450"/>
          <p14:tracePt t="15231" x="7940675" y="4368800"/>
          <p14:tracePt t="15248" x="7972425" y="4368800"/>
          <p14:tracePt t="15264" x="8001000" y="4368800"/>
          <p14:tracePt t="15282" x="8020050" y="4368800"/>
          <p14:tracePt t="15298" x="8029575" y="4368800"/>
          <p14:tracePt t="15314" x="8042275" y="4368800"/>
          <p14:tracePt t="15348" x="8042275" y="4359275"/>
          <p14:tracePt t="15364" x="8042275" y="4346575"/>
          <p14:tracePt t="15381" x="8042275" y="4333875"/>
          <p14:tracePt t="15466" x="8039100" y="4333875"/>
          <p14:tracePt t="15474" x="8032750" y="4333875"/>
          <p14:tracePt t="15482" x="8029575" y="4333875"/>
          <p14:tracePt t="15498" x="8020050" y="4333875"/>
          <p14:tracePt t="15514" x="7997825" y="4333875"/>
          <p14:tracePt t="15531" x="7934325" y="4337050"/>
          <p14:tracePt t="15548" x="7880350" y="4349750"/>
          <p14:tracePt t="15564" x="7820025" y="4362450"/>
          <p14:tracePt t="15581" x="7673975" y="4403725"/>
          <p14:tracePt t="15598" x="7588250" y="4419600"/>
          <p14:tracePt t="15615" x="7502525" y="4435475"/>
          <p14:tracePt t="15616" x="7454900" y="4435475"/>
          <p14:tracePt t="15631" x="7372350" y="4435475"/>
          <p14:tracePt t="15647" x="7315200" y="4435475"/>
          <p14:tracePt t="15665" x="7270750" y="4435475"/>
          <p14:tracePt t="15681" x="7216775" y="4435475"/>
          <p14:tracePt t="15698" x="7185025" y="4435475"/>
          <p14:tracePt t="15714" x="7162800" y="4435475"/>
          <p14:tracePt t="15731" x="7121525" y="4432300"/>
          <p14:tracePt t="15747" x="7112000" y="4429125"/>
          <p14:tracePt t="15765" x="7099300" y="4406900"/>
          <p14:tracePt t="15781" x="7083425" y="4397375"/>
          <p14:tracePt t="15797" x="7083425" y="4387850"/>
          <p14:tracePt t="15815" x="7083425" y="4371975"/>
          <p14:tracePt t="15831" x="7083425" y="4356100"/>
          <p14:tracePt t="15848" x="7083425" y="4346575"/>
          <p14:tracePt t="15865" x="7083425" y="4337050"/>
          <p14:tracePt t="15881" x="7083425" y="4333875"/>
          <p14:tracePt t="15917" x="7089775" y="4333875"/>
          <p14:tracePt t="15931" x="7099300" y="4333875"/>
          <p14:tracePt t="15948" x="7121525" y="4333875"/>
          <p14:tracePt t="15965" x="7185025" y="4337050"/>
          <p14:tracePt t="15981" x="7223125" y="4349750"/>
          <p14:tracePt t="15997" x="7251700" y="4362450"/>
          <p14:tracePt t="16014" x="7296150" y="4403725"/>
          <p14:tracePt t="16030" x="7343775" y="4438650"/>
          <p14:tracePt t="16048" x="7375525" y="4464050"/>
          <p14:tracePt t="16064" x="7454900" y="4530725"/>
          <p14:tracePt t="16081" x="7524750" y="4584700"/>
          <p14:tracePt t="16098" x="7594600" y="4632325"/>
          <p14:tracePt t="16114" x="7667625" y="4695825"/>
          <p14:tracePt t="16131" x="7693025" y="4727575"/>
          <p14:tracePt t="16148" x="7724775" y="4752975"/>
          <p14:tracePt t="16164" x="7743825" y="4768850"/>
          <p14:tracePt t="16181" x="7772400" y="4784725"/>
          <p14:tracePt t="16198" x="7794625" y="4797425"/>
          <p14:tracePt t="16215" x="7832725" y="4813300"/>
          <p14:tracePt t="16231" x="7848600" y="4826000"/>
          <p14:tracePt t="16248" x="7858125" y="4829175"/>
          <p14:tracePt t="16264" x="7877175" y="4829175"/>
          <p14:tracePt t="16281" x="7886700" y="4829175"/>
          <p14:tracePt t="16349" x="7893050" y="4829175"/>
          <p14:tracePt t="16927" x="7889875" y="4835525"/>
          <p14:tracePt t="16934" x="7883525" y="4838700"/>
          <p14:tracePt t="16948" x="7874000" y="4848225"/>
          <p14:tracePt t="16965" x="7858125" y="4857750"/>
          <p14:tracePt t="16981" x="7813675" y="4864100"/>
          <p14:tracePt t="16998" x="7645400" y="4860925"/>
          <p14:tracePt t="17031" x="7372350" y="4787900"/>
          <p14:tracePt t="17064" x="7083425" y="4651375"/>
          <p14:tracePt t="17082" x="6991350" y="4568825"/>
          <p14:tracePt t="17099" x="6965950" y="4527550"/>
          <p14:tracePt t="17114" x="6946900" y="4502150"/>
          <p14:tracePt t="17130" x="6931025" y="4486275"/>
          <p14:tracePt t="17147" x="6918325" y="4473575"/>
          <p14:tracePt t="17460" x="6924675" y="4473575"/>
          <p14:tracePt t="17467" x="6927850" y="4467225"/>
          <p14:tracePt t="17481" x="6937375" y="4464050"/>
          <p14:tracePt t="17498" x="6946900" y="4457700"/>
          <p14:tracePt t="17514" x="6946900" y="4448175"/>
          <p14:tracePt t="17531" x="6946900" y="4429125"/>
          <p14:tracePt t="17564" x="6946900" y="4410075"/>
          <p14:tracePt t="17597" x="6946900" y="4378325"/>
          <p14:tracePt t="17615" x="6946900" y="4368800"/>
          <p14:tracePt t="17630" x="6946900" y="4356100"/>
          <p14:tracePt t="17758" x="6946900" y="4362450"/>
          <p14:tracePt t="17765" x="6946900" y="4365625"/>
          <p14:tracePt t="17772" x="6946900" y="4371975"/>
          <p14:tracePt t="17780" x="6946900" y="4375150"/>
          <p14:tracePt t="17797" x="6946900" y="4403725"/>
          <p14:tracePt t="17815" x="6975475" y="4486275"/>
          <p14:tracePt t="17830" x="6997700" y="4575175"/>
          <p14:tracePt t="17847" x="7013575" y="4638675"/>
          <p14:tracePt t="17864" x="7032625" y="4683125"/>
          <p14:tracePt t="17880" x="7051675" y="4718050"/>
          <p14:tracePt t="17897" x="7051675" y="4749800"/>
          <p14:tracePt t="17914" x="7051675" y="4768850"/>
          <p14:tracePt t="17931" x="7051675" y="4778375"/>
          <p14:tracePt t="17947" x="7051675" y="4794250"/>
          <p14:tracePt t="17964" x="7051675" y="4810125"/>
          <p14:tracePt t="17980" x="7051675" y="4829175"/>
          <p14:tracePt t="17997" x="7051675" y="4860925"/>
          <p14:tracePt t="18014" x="7051675" y="4892675"/>
          <p14:tracePt t="18030" x="7051675" y="4914900"/>
          <p14:tracePt t="18047" x="7051675" y="4930775"/>
          <p14:tracePt t="18064" x="7042150" y="4956175"/>
          <p14:tracePt t="18080" x="7038975" y="4965700"/>
          <p14:tracePt t="18097" x="7038975" y="4975225"/>
          <p14:tracePt t="18114" x="7038975" y="4991100"/>
          <p14:tracePt t="18130" x="7038975" y="5006975"/>
          <p14:tracePt t="18192" x="7038975" y="4997450"/>
          <p14:tracePt t="18200" x="7038975" y="4994275"/>
          <p14:tracePt t="18206" x="7038975" y="4984750"/>
          <p14:tracePt t="18214" x="7038975" y="4972050"/>
          <p14:tracePt t="18231" x="7042150" y="4933950"/>
          <p14:tracePt t="18247" x="7042150" y="4905375"/>
          <p14:tracePt t="18264" x="7042150" y="4857750"/>
          <p14:tracePt t="18281" x="7042150" y="4835525"/>
          <p14:tracePt t="18297" x="7048500" y="4800600"/>
          <p14:tracePt t="18314" x="7048500" y="4737100"/>
          <p14:tracePt t="18330" x="7054850" y="4676775"/>
          <p14:tracePt t="18347" x="7054850" y="4616450"/>
          <p14:tracePt t="18363" x="7061200" y="4559300"/>
          <p14:tracePt t="18381" x="7067550" y="4537075"/>
          <p14:tracePt t="18398" x="7077075" y="4527550"/>
          <p14:tracePt t="18414" x="7077075" y="4508500"/>
          <p14:tracePt t="18431" x="7077075" y="4498975"/>
          <p14:tracePt t="18447" x="7077075" y="4489450"/>
          <p14:tracePt t="18464" x="7077075" y="4483100"/>
          <p14:tracePt t="18691" x="7077075" y="4502150"/>
          <p14:tracePt t="18698" x="7077075" y="4514850"/>
          <p14:tracePt t="18705" x="7077075" y="4524375"/>
          <p14:tracePt t="18714" x="7077075" y="4549775"/>
          <p14:tracePt t="18731" x="7077075" y="4572000"/>
          <p14:tracePt t="18747" x="7083425" y="4635500"/>
          <p14:tracePt t="18764" x="7083425" y="4679950"/>
          <p14:tracePt t="18780" x="7089775" y="4714875"/>
          <p14:tracePt t="18798" x="7096125" y="4778375"/>
          <p14:tracePt t="18814" x="7096125" y="4816475"/>
          <p14:tracePt t="18831" x="7096125" y="4838700"/>
          <p14:tracePt t="18847" x="7096125" y="4892675"/>
          <p14:tracePt t="18865" x="7096125" y="4927600"/>
          <p14:tracePt t="18881" x="7096125" y="4959350"/>
          <p14:tracePt t="18898" x="7096125" y="5006975"/>
          <p14:tracePt t="18915" x="7096125" y="5035550"/>
          <p14:tracePt t="18931" x="7096125" y="5057775"/>
          <p14:tracePt t="18948" x="7096125" y="5095875"/>
          <p14:tracePt t="18964" x="7096125" y="5105400"/>
          <p14:tracePt t="18981" x="7096125" y="5118100"/>
          <p14:tracePt t="18998" x="7096125" y="5130800"/>
          <p14:tracePt t="19014" x="7096125" y="5146675"/>
          <p14:tracePt t="19031" x="7096125" y="5149850"/>
          <p14:tracePt t="19075" x="7096125" y="5143500"/>
          <p14:tracePt t="19082" x="7096125" y="5127625"/>
          <p14:tracePt t="19097" x="7108825" y="5089525"/>
          <p14:tracePt t="19114" x="7108825" y="5045075"/>
          <p14:tracePt t="19132" x="7108825" y="4984750"/>
          <p14:tracePt t="19148" x="7108825" y="4930775"/>
          <p14:tracePt t="19164" x="7108825" y="4879975"/>
          <p14:tracePt t="19182" x="7102475" y="4800600"/>
          <p14:tracePt t="19198" x="7099300" y="4762500"/>
          <p14:tracePt t="19214" x="7099300" y="4718050"/>
          <p14:tracePt t="19231" x="7099300" y="4670425"/>
          <p14:tracePt t="19248" x="7099300" y="4654550"/>
          <p14:tracePt t="19265" x="7099300" y="4635500"/>
          <p14:tracePt t="19281" x="7099300" y="4613275"/>
          <p14:tracePt t="19297" x="7099300" y="4597400"/>
          <p14:tracePt t="19314" x="7099300" y="4584700"/>
          <p14:tracePt t="19331" x="7099300" y="4575175"/>
          <p14:tracePt t="19431" x="7092950" y="4575175"/>
          <p14:tracePt t="19445" x="7086600" y="4575175"/>
          <p14:tracePt t="19453" x="7083425" y="4581525"/>
          <p14:tracePt t="19464" x="7077075" y="4591050"/>
          <p14:tracePt t="19481" x="7073900" y="4606925"/>
          <p14:tracePt t="19498" x="7061200" y="4629150"/>
          <p14:tracePt t="19514" x="7061200" y="4679950"/>
          <p14:tracePt t="19531" x="7061200" y="4759325"/>
          <p14:tracePt t="19547" x="7061200" y="4794250"/>
          <p14:tracePt t="19564" x="7061200" y="4816475"/>
          <p14:tracePt t="19581" x="7054850" y="4857750"/>
          <p14:tracePt t="19598" x="7048500" y="4879975"/>
          <p14:tracePt t="19614" x="7042150" y="4908550"/>
          <p14:tracePt t="19631" x="7035800" y="4949825"/>
          <p14:tracePt t="19647" x="7035800" y="4972050"/>
          <p14:tracePt t="19665" x="7035800" y="4994275"/>
          <p14:tracePt t="19666" x="7035800" y="5006975"/>
          <p14:tracePt t="19681" x="7035800" y="5016500"/>
          <p14:tracePt t="19698" x="7032625" y="5026025"/>
          <p14:tracePt t="19716" x="7032625" y="5035550"/>
          <p14:tracePt t="19731" x="7023100" y="5035550"/>
          <p14:tracePt t="20008" x="7023100" y="5016500"/>
          <p14:tracePt t="20015" x="7023100" y="4981575"/>
          <p14:tracePt t="20022" x="7023100" y="4946650"/>
          <p14:tracePt t="20031" x="7023100" y="4911725"/>
          <p14:tracePt t="20048" x="7023100" y="4857750"/>
          <p14:tracePt t="20064" x="7023100" y="4803775"/>
          <p14:tracePt t="20080" x="7023100" y="4781550"/>
          <p14:tracePt t="20098" x="7023100" y="4765675"/>
          <p14:tracePt t="20114" x="7023100" y="4733925"/>
          <p14:tracePt t="20130" x="7029450" y="4702175"/>
          <p14:tracePt t="20147" x="7042150" y="4657725"/>
          <p14:tracePt t="20164" x="7048500" y="4594225"/>
          <p14:tracePt t="20180" x="7048500" y="4565650"/>
          <p14:tracePt t="20197" x="7048500" y="4549775"/>
          <p14:tracePt t="20214" x="7048500" y="4537075"/>
          <p14:tracePt t="20691" x="7073900" y="4537075"/>
          <p14:tracePt t="20698" x="7099300" y="4537075"/>
          <p14:tracePt t="20705" x="7131050" y="4537075"/>
          <p14:tracePt t="20714" x="7150100" y="4540250"/>
          <p14:tracePt t="20731" x="7204075" y="4559300"/>
          <p14:tracePt t="20748" x="7270750" y="4578350"/>
          <p14:tracePt t="20764" x="7305675" y="4591050"/>
          <p14:tracePt t="20797" x="7435850" y="4597400"/>
          <p14:tracePt t="20830" x="7524750" y="4597400"/>
          <p14:tracePt t="20847" x="7559675" y="4597400"/>
          <p14:tracePt t="20864" x="7588250" y="4603750"/>
          <p14:tracePt t="20881" x="7610475" y="4603750"/>
          <p14:tracePt t="20897" x="7642225" y="4610100"/>
          <p14:tracePt t="20914" x="7664450" y="4610100"/>
          <p14:tracePt t="20931" x="7702550" y="4610100"/>
          <p14:tracePt t="20948" x="7756525" y="4610100"/>
          <p14:tracePt t="20964" x="7785100" y="4610100"/>
          <p14:tracePt t="20981" x="7816850" y="4610100"/>
          <p14:tracePt t="20997" x="7848600" y="4610100"/>
          <p14:tracePt t="21014" x="7877175" y="4610100"/>
          <p14:tracePt t="21031" x="7893050" y="4610100"/>
          <p14:tracePt t="21047" x="7915275" y="4610100"/>
          <p14:tracePt t="21064" x="7927975" y="4610100"/>
          <p14:tracePt t="21081" x="7937500" y="4610100"/>
          <p14:tracePt t="21097" x="7953375" y="4625975"/>
          <p14:tracePt t="21114" x="7962900" y="4629150"/>
          <p14:tracePt t="21131" x="7962900" y="4638675"/>
          <p14:tracePt t="21147" x="7962900" y="4654550"/>
          <p14:tracePt t="21164" x="7962900" y="4670425"/>
          <p14:tracePt t="21181" x="7962900" y="4679950"/>
          <p14:tracePt t="21197" x="7962900" y="4683125"/>
          <p14:tracePt t="21214" x="7962900" y="4689475"/>
          <p14:tracePt t="21231" x="7962900" y="4702175"/>
          <p14:tracePt t="21247" x="7962900" y="4718050"/>
          <p14:tracePt t="21264" x="7962900" y="4727575"/>
          <p14:tracePt t="21281" x="7962900" y="4743450"/>
          <p14:tracePt t="21297" x="7962900" y="4752975"/>
          <p14:tracePt t="21314" x="7962900" y="4768850"/>
          <p14:tracePt t="21331" x="7962900" y="4781550"/>
          <p14:tracePt t="21347" x="7962900" y="4791075"/>
          <p14:tracePt t="21364" x="7962900" y="4800600"/>
          <p14:tracePt t="21381" x="7962900" y="4822825"/>
          <p14:tracePt t="21445" x="7962900" y="4819650"/>
          <p14:tracePt t="21453" x="7962900" y="4810125"/>
          <p14:tracePt t="21464" x="7962900" y="4803775"/>
          <p14:tracePt t="21481" x="7962900" y="4791075"/>
          <p14:tracePt t="21497" x="7962900" y="4781550"/>
          <p14:tracePt t="21514" x="7962900" y="4775200"/>
          <p14:tracePt t="21530" x="7962900" y="4772025"/>
          <p14:tracePt t="21547" x="7962900" y="4759325"/>
          <p14:tracePt t="22029" x="7956550" y="4733925"/>
          <p14:tracePt t="22036" x="7950200" y="4714875"/>
          <p14:tracePt t="22047" x="7937500" y="4695825"/>
          <p14:tracePt t="22065" x="7896225" y="4629150"/>
          <p14:tracePt t="22081" x="7864475" y="4591050"/>
          <p14:tracePt t="22097" x="7839075" y="4572000"/>
          <p14:tracePt t="22130" x="7772400" y="4521200"/>
          <p14:tracePt t="22164" x="7734300" y="4483100"/>
          <p14:tracePt t="22181" x="7718425" y="4460875"/>
          <p14:tracePt t="22197" x="7708900" y="4451350"/>
          <p14:tracePt t="22215" x="7670800" y="4410075"/>
          <p14:tracePt t="22231" x="7654925" y="4387850"/>
          <p14:tracePt t="22247" x="7623175" y="4356100"/>
          <p14:tracePt t="22264" x="7604125" y="4305300"/>
          <p14:tracePt t="22280" x="7585075" y="4279900"/>
          <p14:tracePt t="22297" x="7569200" y="4264025"/>
          <p14:tracePt t="22314" x="7553325" y="4244975"/>
          <p14:tracePt t="22331" x="7543800" y="4235450"/>
          <p14:tracePt t="22347" x="7534275" y="4222750"/>
          <p14:tracePt t="22364" x="7527925" y="4219575"/>
          <p14:tracePt t="22413" x="7527925" y="4213225"/>
          <p14:tracePt t="22727" x="7537450" y="4222750"/>
          <p14:tracePt t="22734" x="7550150" y="4235450"/>
          <p14:tracePt t="22747" x="7581900" y="4260850"/>
          <p14:tracePt t="22764" x="7613650" y="4292600"/>
          <p14:tracePt t="22781" x="7645400" y="4318000"/>
          <p14:tracePt t="22797" x="7702550" y="4343400"/>
          <p14:tracePt t="22830" x="7769225" y="4365625"/>
          <p14:tracePt t="22864" x="7842250" y="4403725"/>
          <p14:tracePt t="22880" x="7864475" y="4416425"/>
          <p14:tracePt t="22897" x="7908925" y="4432300"/>
          <p14:tracePt t="22913" x="7924800" y="4445000"/>
          <p14:tracePt t="22930" x="7947025" y="4467225"/>
          <p14:tracePt t="22947" x="7981950" y="4502150"/>
          <p14:tracePt t="22963" x="8013700" y="4533900"/>
          <p14:tracePt t="22980" x="8039100" y="4556125"/>
          <p14:tracePt t="22997" x="8070850" y="4600575"/>
          <p14:tracePt t="23013" x="8080375" y="4622800"/>
          <p14:tracePt t="23031" x="8093075" y="4648200"/>
          <p14:tracePt t="23047" x="8105775" y="4664075"/>
          <p14:tracePt t="23064" x="8121650" y="4673600"/>
          <p14:tracePt t="23081" x="8134350" y="4689475"/>
          <p14:tracePt t="23097" x="8143875" y="4702175"/>
          <p14:tracePt t="23114" x="8147050" y="4711700"/>
          <p14:tracePt t="23131" x="8147050" y="4721225"/>
          <p14:tracePt t="23147" x="8147050" y="4737100"/>
          <p14:tracePt t="23180" x="8147050" y="4743450"/>
          <p14:tracePt t="23210" x="8147050" y="4746625"/>
          <p14:tracePt t="23217" x="8147050" y="4752975"/>
          <p14:tracePt t="23474" x="8131175" y="4730750"/>
          <p14:tracePt t="23481" x="8108950" y="4702175"/>
          <p14:tracePt t="23488" x="8096250" y="4673600"/>
          <p14:tracePt t="23496" x="8077200" y="4654550"/>
          <p14:tracePt t="23514" x="8048625" y="4613275"/>
          <p14:tracePt t="23530" x="8007350" y="4578350"/>
          <p14:tracePt t="23547" x="7966075" y="4543425"/>
          <p14:tracePt t="23564" x="7918450" y="4505325"/>
          <p14:tracePt t="23580" x="7874000" y="4451350"/>
          <p14:tracePt t="23597" x="7848600" y="4422775"/>
          <p14:tracePt t="23614" x="7826375" y="4403725"/>
          <p14:tracePt t="23631" x="7810500" y="4387850"/>
          <p14:tracePt t="23648" x="7800975" y="4371975"/>
          <p14:tracePt t="23664" x="7791450" y="4362450"/>
          <p14:tracePt t="23680" x="7769225" y="4346575"/>
          <p14:tracePt t="23697" x="7759700" y="4337050"/>
          <p14:tracePt t="23714" x="7750175" y="4327525"/>
          <p14:tracePt t="23730" x="7737475" y="4311650"/>
          <p14:tracePt t="23747" x="7721600" y="4311650"/>
          <p14:tracePt t="23764" x="7712075" y="4308475"/>
          <p14:tracePt t="23780" x="7696200" y="4302125"/>
          <p14:tracePt t="23796" x="7686675" y="4298950"/>
          <p14:tracePt t="23814" x="7670800" y="4292600"/>
          <p14:tracePt t="23830" x="7661275" y="4289425"/>
          <p14:tracePt t="23944" x="7658100" y="4289425"/>
          <p14:tracePt t="23995" x="7651750" y="4289425"/>
          <p14:tracePt t="24093" x="7654925" y="4295775"/>
          <p14:tracePt t="24100" x="7658100" y="4298950"/>
          <p14:tracePt t="24114" x="7667625" y="4308475"/>
          <p14:tracePt t="24130" x="7693025" y="4340225"/>
          <p14:tracePt t="24147" x="7718425" y="4362450"/>
          <p14:tracePt t="24164" x="7772400" y="4416425"/>
          <p14:tracePt t="24180" x="7794625" y="4441825"/>
          <p14:tracePt t="24197" x="7835900" y="4473575"/>
          <p14:tracePt t="24214" x="7880350" y="4511675"/>
          <p14:tracePt t="24230" x="7899400" y="4543425"/>
          <p14:tracePt t="24247" x="7908925" y="4565650"/>
          <p14:tracePt t="24264" x="7940675" y="4610100"/>
          <p14:tracePt t="24280" x="7950200" y="4625975"/>
          <p14:tracePt t="24297" x="7962900" y="4654550"/>
          <p14:tracePt t="24313" x="7978775" y="4676775"/>
          <p14:tracePt t="24330" x="7994650" y="4686300"/>
          <p14:tracePt t="24347" x="8004175" y="4702175"/>
          <p14:tracePt t="24363" x="8004175" y="4718050"/>
          <p14:tracePt t="24380" x="8010525" y="4727575"/>
          <p14:tracePt t="24397" x="8010525" y="4737100"/>
          <p14:tracePt t="24414" x="8010525" y="4756150"/>
          <p14:tracePt t="24430" x="8010525" y="4765675"/>
          <p14:tracePt t="24447" x="8010525" y="4778375"/>
          <p14:tracePt t="25296" x="8001000" y="4756150"/>
          <p14:tracePt t="25303" x="7988300" y="4737100"/>
          <p14:tracePt t="25313" x="7969250" y="4724400"/>
          <p14:tracePt t="25331" x="7931150" y="4679950"/>
          <p14:tracePt t="25347" x="7899400" y="4654550"/>
          <p14:tracePt t="25364" x="7883525" y="4632325"/>
          <p14:tracePt t="25380" x="7870825" y="4622800"/>
          <p14:tracePt t="25413" x="7842250" y="4591050"/>
          <p14:tracePt t="25446" x="7842250" y="4572000"/>
          <p14:tracePt t="25464" x="7842250" y="4565650"/>
          <p14:tracePt t="25481" x="7835900" y="4565650"/>
          <p14:tracePt t="25497" x="7832725" y="4565650"/>
          <p14:tracePt t="25513" x="7823200" y="4556125"/>
          <p14:tracePt t="25530" x="7800975" y="4533900"/>
          <p14:tracePt t="25547" x="7791450" y="4524375"/>
          <p14:tracePt t="25563" x="7781925" y="4514850"/>
          <p14:tracePt t="25580" x="7737475" y="4479925"/>
          <p14:tracePt t="25597" x="7715250" y="4460875"/>
          <p14:tracePt t="25614" x="7689850" y="4448175"/>
          <p14:tracePt t="25630" x="7648575" y="4432300"/>
          <p14:tracePt t="25647" x="7616825" y="4406900"/>
          <p14:tracePt t="25663" x="7591425" y="4387850"/>
          <p14:tracePt t="25680" x="7572375" y="4359275"/>
          <p14:tracePt t="25697" x="7553325" y="4343400"/>
          <p14:tracePt t="25714" x="7543800" y="4327525"/>
          <p14:tracePt t="25730" x="7534275" y="4308475"/>
          <p14:tracePt t="25746" x="7534275" y="4298950"/>
          <p14:tracePt t="25763" x="7534275" y="4292600"/>
          <p14:tracePt t="25780" x="7527925" y="4292600"/>
          <p14:tracePt t="26072" x="7527925" y="4295775"/>
          <p14:tracePt t="26079" x="7531100" y="4298950"/>
          <p14:tracePt t="26085" x="7537450" y="4311650"/>
          <p14:tracePt t="26097" x="7540625" y="4314825"/>
          <p14:tracePt t="26115" x="7556500" y="4330700"/>
          <p14:tracePt t="26131" x="7585075" y="4340225"/>
          <p14:tracePt t="26148" x="7600950" y="4362450"/>
          <p14:tracePt t="26165" x="7632700" y="4400550"/>
          <p14:tracePt t="26180" x="7648575" y="4429125"/>
          <p14:tracePt t="26197" x="7661275" y="4454525"/>
          <p14:tracePt t="26214" x="7689850" y="4473575"/>
          <p14:tracePt t="26230" x="7705725" y="4498975"/>
          <p14:tracePt t="26247" x="7721600" y="4514850"/>
          <p14:tracePt t="26263" x="7750175" y="4530725"/>
          <p14:tracePt t="26280" x="7766050" y="4552950"/>
          <p14:tracePt t="26297" x="7775575" y="4562475"/>
          <p14:tracePt t="26313" x="7804150" y="4584700"/>
          <p14:tracePt t="26330" x="7813675" y="4606925"/>
          <p14:tracePt t="26347" x="7823200" y="4616450"/>
          <p14:tracePt t="26363" x="7839075" y="4632325"/>
          <p14:tracePt t="26380" x="7854950" y="4660900"/>
          <p14:tracePt t="26396" x="7867650" y="4683125"/>
          <p14:tracePt t="26414" x="7893050" y="4724400"/>
          <p14:tracePt t="26430" x="7908925" y="4749800"/>
          <p14:tracePt t="26447" x="7921625" y="4781550"/>
          <p14:tracePt t="26463" x="7940675" y="4816475"/>
          <p14:tracePt t="26480" x="7950200" y="4838700"/>
          <p14:tracePt t="26497" x="7966075" y="4848225"/>
          <p14:tracePt t="26513" x="7981950" y="4864100"/>
          <p14:tracePt t="26530" x="7981950" y="4879975"/>
          <p14:tracePt t="26548" x="7991475" y="4892675"/>
          <p14:tracePt t="26564" x="7991475" y="4902200"/>
          <p14:tracePt t="26580" x="7994650" y="4914900"/>
          <p14:tracePt t="26596" x="7994650" y="4918075"/>
          <p14:tracePt t="26648" x="7994650" y="4927600"/>
          <p14:tracePt t="26655" x="8001000" y="4933950"/>
          <p14:tracePt t="26664" x="8007350" y="4937125"/>
          <p14:tracePt t="26680" x="8007350" y="4946650"/>
          <p14:tracePt t="26697" x="8016875" y="4959350"/>
          <p14:tracePt t="26805" x="8016875" y="4956175"/>
          <p14:tracePt t="26812" x="8016875" y="4953000"/>
          <p14:tracePt t="26819" x="8016875" y="4946650"/>
          <p14:tracePt t="26830" x="8016875" y="4943475"/>
          <p14:tracePt t="26847" x="8001000" y="4892675"/>
          <p14:tracePt t="26863" x="7972425" y="4838700"/>
          <p14:tracePt t="26880" x="7924800" y="4759325"/>
          <p14:tracePt t="26897" x="7848600" y="4657725"/>
          <p14:tracePt t="26913" x="7813675" y="4610100"/>
          <p14:tracePt t="26930" x="7781925" y="4572000"/>
          <p14:tracePt t="26947" x="7734300" y="4502150"/>
          <p14:tracePt t="26964" x="7702550" y="4470400"/>
          <p14:tracePt t="26981" x="7677150" y="4448175"/>
          <p14:tracePt t="26997" x="7623175" y="4394200"/>
          <p14:tracePt t="27013" x="7585075" y="4359275"/>
          <p14:tracePt t="27030" x="7559675" y="4337050"/>
          <p14:tracePt t="27047" x="7515225" y="4305300"/>
          <p14:tracePt t="27063" x="7505700" y="4289425"/>
          <p14:tracePt t="27081" x="7496175" y="4279900"/>
          <p14:tracePt t="27097" x="7480300" y="4270375"/>
          <p14:tracePt t="27113" x="7467600" y="4270375"/>
          <p14:tracePt t="27130" x="7461250" y="4270375"/>
          <p14:tracePt t="27146" x="7458075" y="4260850"/>
          <p14:tracePt t="27163" x="7451725" y="4254500"/>
          <p14:tracePt t="27180" x="7445375" y="4254500"/>
          <p14:tracePt t="27196" x="7445375" y="4244975"/>
          <p14:tracePt t="27546" x="7454900" y="4254500"/>
          <p14:tracePt t="27553" x="7467600" y="4267200"/>
          <p14:tracePt t="27564" x="7480300" y="4276725"/>
          <p14:tracePt t="27581" x="7518400" y="4321175"/>
          <p14:tracePt t="27614" x="7553325" y="4378325"/>
          <p14:tracePt t="27646" x="7594600" y="4429125"/>
          <p14:tracePt t="27663" x="7613650" y="4451350"/>
          <p14:tracePt t="27680" x="7639050" y="4495800"/>
          <p14:tracePt t="27697" x="7648575" y="4511675"/>
          <p14:tracePt t="27713" x="7661275" y="4540250"/>
          <p14:tracePt t="27730" x="7673975" y="4556125"/>
          <p14:tracePt t="27746" x="7689850" y="4565650"/>
          <p14:tracePt t="27763" x="7702550" y="4587875"/>
          <p14:tracePt t="27780" x="7718425" y="4622800"/>
          <p14:tracePt t="27796" x="7727950" y="4632325"/>
          <p14:tracePt t="27813" x="7750175" y="4654550"/>
          <p14:tracePt t="27817" x="7756525" y="4660900"/>
          <p14:tracePt t="27830" x="7772400" y="4676775"/>
          <p14:tracePt t="27847" x="7781925" y="4686300"/>
          <p14:tracePt t="27863" x="7797800" y="4702175"/>
          <p14:tracePt t="27879" x="7810500" y="4718050"/>
          <p14:tracePt t="27897" x="7820025" y="4727575"/>
          <p14:tracePt t="27913" x="7832725" y="4737100"/>
          <p14:tracePt t="27930" x="7851775" y="4756150"/>
          <p14:tracePt t="27947" x="7861300" y="4765675"/>
          <p14:tracePt t="27964" x="7870825" y="4775200"/>
          <p14:tracePt t="28001" x="7877175" y="4775200"/>
          <p14:tracePt t="28121" x="7874000" y="4775200"/>
          <p14:tracePt t="28128" x="7870825" y="4775200"/>
          <p14:tracePt t="28135" x="7864475" y="4768850"/>
          <p14:tracePt t="28146" x="7861300" y="4765675"/>
          <p14:tracePt t="28163" x="7823200" y="4714875"/>
          <p14:tracePt t="28180" x="7791450" y="4648200"/>
          <p14:tracePt t="28196" x="7753350" y="4581525"/>
          <p14:tracePt t="28213" x="7715250" y="4514850"/>
          <p14:tracePt t="28229" x="7689850" y="4489450"/>
          <p14:tracePt t="28247" x="7677150" y="4457700"/>
          <p14:tracePt t="28263" x="7664450" y="4438650"/>
          <p14:tracePt t="28280" x="7651750" y="4429125"/>
          <p14:tracePt t="28297" x="7639050" y="4416425"/>
          <p14:tracePt t="28313" x="7620000" y="4375150"/>
          <p14:tracePt t="28330" x="7613650" y="4359275"/>
          <p14:tracePt t="28347" x="7600950" y="4337050"/>
          <p14:tracePt t="28363" x="7591425" y="4321175"/>
          <p14:tracePt t="28380" x="7581900" y="4305300"/>
          <p14:tracePt t="28396" x="7575550" y="4289425"/>
          <p14:tracePt t="28413" x="7566025" y="4273550"/>
          <p14:tracePt t="28430" x="7562850" y="4264025"/>
          <p14:tracePt t="28447" x="7556500" y="4254500"/>
          <p14:tracePt t="28463" x="7546975" y="4235450"/>
          <p14:tracePt t="28480" x="7540625" y="4225925"/>
          <p14:tracePt t="28496" x="7537450" y="4219575"/>
          <p14:tracePt t="28513" x="7524750" y="4219575"/>
          <p14:tracePt t="28912" x="7527925" y="4235450"/>
          <p14:tracePt t="28918" x="7534275" y="4248150"/>
          <p14:tracePt t="28930" x="7540625" y="4257675"/>
          <p14:tracePt t="28946" x="7556500" y="4292600"/>
          <p14:tracePt t="28963" x="7569200" y="4318000"/>
          <p14:tracePt t="28980" x="7588250" y="4340225"/>
          <p14:tracePt t="29013" x="7613650" y="4391025"/>
          <p14:tracePt t="29047" x="7648575" y="4448175"/>
          <p14:tracePt t="29063" x="7661275" y="4476750"/>
          <p14:tracePt t="29080" x="7673975" y="4502150"/>
          <p14:tracePt t="29097" x="7708900" y="4546600"/>
          <p14:tracePt t="29113" x="7724775" y="4562475"/>
          <p14:tracePt t="29130" x="7743825" y="4581525"/>
          <p14:tracePt t="29146" x="7762875" y="4597400"/>
          <p14:tracePt t="29163" x="7775575" y="4613275"/>
          <p14:tracePt t="29180" x="7785100" y="4635500"/>
          <p14:tracePt t="29197" x="7804150" y="4657725"/>
          <p14:tracePt t="29213" x="7813675" y="4667250"/>
          <p14:tracePt t="29230" x="7826375" y="4686300"/>
          <p14:tracePt t="29246" x="7839075" y="4702175"/>
          <p14:tracePt t="29263" x="7854950" y="4711700"/>
          <p14:tracePt t="29279" x="7864475" y="4721225"/>
          <p14:tracePt t="29296" x="7864475" y="4743450"/>
          <p14:tracePt t="29313" x="7864475" y="4746625"/>
          <p14:tracePt t="29381" x="7864475" y="4752975"/>
          <p14:tracePt t="29466" x="7864475" y="4749800"/>
          <p14:tracePt t="29473" x="7864475" y="4746625"/>
          <p14:tracePt t="29481" x="7864475" y="4740275"/>
          <p14:tracePt t="29496" x="7864475" y="4714875"/>
          <p14:tracePt t="29514" x="7864475" y="4692650"/>
          <p14:tracePt t="29530" x="7864475" y="4645025"/>
          <p14:tracePt t="29546" x="7861300" y="4600575"/>
          <p14:tracePt t="29563" x="7839075" y="4533900"/>
          <p14:tracePt t="29580" x="7820025" y="4464050"/>
          <p14:tracePt t="29597" x="7813675" y="4425950"/>
          <p14:tracePt t="29614" x="7807325" y="4394200"/>
          <p14:tracePt t="29630" x="7797800" y="4375150"/>
          <p14:tracePt t="29646" x="7781925" y="4359275"/>
          <p14:tracePt t="29664" x="7772400" y="4349750"/>
          <p14:tracePt t="29680" x="7756525" y="4327525"/>
          <p14:tracePt t="29697" x="7747000" y="4305300"/>
          <p14:tracePt t="29714" x="7731125" y="4295775"/>
          <p14:tracePt t="29730" x="7721600" y="4283075"/>
          <p14:tracePt t="29747" x="7712075" y="4270375"/>
          <p14:tracePt t="29763" x="7699375" y="4257675"/>
          <p14:tracePt t="29780" x="7680325" y="4241800"/>
          <p14:tracePt t="29796" x="7670800" y="4232275"/>
          <p14:tracePt t="29813" x="7661275" y="4222750"/>
          <p14:tracePt t="29830" x="7645400" y="4200525"/>
          <p14:tracePt t="29846" x="7642225" y="4191000"/>
          <p14:tracePt t="29863" x="7629525" y="4181475"/>
          <p14:tracePt t="29883" x="7616825" y="4175125"/>
          <p14:tracePt t="29896" x="7604125" y="4171950"/>
          <p14:tracePt t="29913" x="7600950" y="4171950"/>
          <p14:tracePt t="29930" x="7594600" y="4165600"/>
          <p14:tracePt t="29965" x="7594600" y="4156075"/>
          <p14:tracePt t="30250" x="7585075" y="4156075"/>
          <p14:tracePt t="30278" x="7578725" y="4156075"/>
          <p14:tracePt t="30285" x="7575550" y="4156075"/>
          <p14:tracePt t="30313" x="7556500" y="4156075"/>
          <p14:tracePt t="30346" x="7550150" y="4156075"/>
          <p14:tracePt t="30598" x="7540625" y="4162425"/>
          <p14:tracePt t="30605" x="7521575" y="4175125"/>
          <p14:tracePt t="30613" x="7508875" y="4187825"/>
          <p14:tracePt t="30629" x="7451725" y="4232275"/>
          <p14:tracePt t="30646" x="7369175" y="4298950"/>
          <p14:tracePt t="30663" x="7178675" y="4441825"/>
          <p14:tracePt t="30680" x="7064375" y="4521200"/>
          <p14:tracePt t="30696" x="6813550" y="4632325"/>
          <p14:tracePt t="30713" x="6667500" y="4695825"/>
          <p14:tracePt t="30730" x="6511925" y="4759325"/>
          <p14:tracePt t="30747" x="6264275" y="4854575"/>
          <p14:tracePt t="30764" x="6140450" y="4905375"/>
          <p14:tracePt t="30780" x="5997575" y="4968875"/>
          <p14:tracePt t="30797" x="5781675" y="5041900"/>
          <p14:tracePt t="30813" x="5670550" y="5073650"/>
          <p14:tracePt t="30830" x="5549900" y="5118100"/>
          <p14:tracePt t="30847" x="5372100" y="5143500"/>
          <p14:tracePt t="30862" x="5289550" y="5159375"/>
          <p14:tracePt t="30879" x="5203825" y="5175250"/>
          <p14:tracePt t="30896" x="5067300" y="5207000"/>
          <p14:tracePt t="30913" x="5006975" y="5213350"/>
          <p14:tracePt t="30930" x="4943475" y="5219700"/>
          <p14:tracePt t="30946" x="4873625" y="5219700"/>
          <p14:tracePt t="30963" x="4851400" y="5219700"/>
          <p14:tracePt t="30980" x="4822825" y="5219700"/>
          <p14:tracePt t="30996" x="4791075" y="5219700"/>
          <p14:tracePt t="31013" x="4762500" y="5219700"/>
          <p14:tracePt t="31030" x="4740275" y="5219700"/>
          <p14:tracePt t="31046" x="4699000" y="5219700"/>
          <p14:tracePt t="31063" x="4676775" y="5219700"/>
          <p14:tracePt t="31080" x="4648200" y="5216525"/>
          <p14:tracePt t="31097" x="4603750" y="5197475"/>
          <p14:tracePt t="31113" x="4565650" y="5178425"/>
          <p14:tracePt t="31130" x="4527550" y="5165725"/>
          <p14:tracePt t="31146" x="4454525" y="5140325"/>
          <p14:tracePt t="31163" x="4397375" y="5102225"/>
          <p14:tracePt t="31180" x="4330700" y="5080000"/>
          <p14:tracePt t="31196" x="4267200" y="5048250"/>
          <p14:tracePt t="31213" x="4219575" y="5029200"/>
          <p14:tracePt t="31229" x="4197350" y="5016500"/>
          <p14:tracePt t="31246" x="4156075" y="4997450"/>
          <p14:tracePt t="31263" x="4124325" y="4981575"/>
          <p14:tracePt t="31279" x="4102100" y="4968875"/>
          <p14:tracePt t="31296" x="4057650" y="4949825"/>
          <p14:tracePt t="31313" x="4041775" y="4940300"/>
          <p14:tracePt t="31330" x="4019550" y="4918075"/>
          <p14:tracePt t="31347" x="3997325" y="4908550"/>
          <p14:tracePt t="31362" x="3987800" y="4899025"/>
          <p14:tracePt t="31380" x="3975100" y="4889500"/>
          <p14:tracePt t="31396" x="3965575" y="4889500"/>
          <p14:tracePt t="31412" x="3949700" y="4889500"/>
          <p14:tracePt t="31430" x="3943350" y="4889500"/>
          <p14:tracePt t="31463" x="3940175" y="4889500"/>
          <p14:tracePt t="31480" x="3930650" y="4889500"/>
          <p14:tracePt t="31497" x="3921125" y="4889500"/>
          <p14:tracePt t="31513" x="3905250" y="4889500"/>
          <p14:tracePt t="31530" x="3895725" y="4889500"/>
          <p14:tracePt t="31546" x="3889375" y="4889500"/>
          <p14:tracePt t="31563" x="3879850" y="4899025"/>
          <p14:tracePt t="31579" x="3870325" y="4927600"/>
          <p14:tracePt t="31596" x="3863975" y="4956175"/>
          <p14:tracePt t="31613" x="3848100" y="5003800"/>
          <p14:tracePt t="31630" x="3841750" y="5051425"/>
          <p14:tracePt t="31646" x="3832225" y="5083175"/>
          <p14:tracePt t="31663" x="3825875" y="5111750"/>
          <p14:tracePt t="31679" x="3806825" y="5168900"/>
          <p14:tracePt t="31696" x="3787775" y="5213350"/>
          <p14:tracePt t="31713" x="3775075" y="5257800"/>
          <p14:tracePt t="31729" x="3756025" y="5324475"/>
          <p14:tracePt t="31746" x="3749675" y="5359400"/>
          <p14:tracePt t="31763" x="3743325" y="5397500"/>
          <p14:tracePt t="31779" x="3743325" y="5438775"/>
          <p14:tracePt t="31796" x="3743325" y="5467350"/>
          <p14:tracePt t="31813" x="3743325" y="5495925"/>
          <p14:tracePt t="31829" x="3743325" y="5559425"/>
          <p14:tracePt t="31846" x="3749675" y="5588000"/>
          <p14:tracePt t="31863" x="3762375" y="5626100"/>
          <p14:tracePt t="31865" x="3768725" y="5645150"/>
          <p14:tracePt t="31880" x="3781425" y="5670550"/>
          <p14:tracePt t="31896" x="3794125" y="5699125"/>
          <p14:tracePt t="31912" x="3806825" y="5721350"/>
          <p14:tracePt t="31930" x="3819525" y="5762625"/>
          <p14:tracePt t="31946" x="3829050" y="5788025"/>
          <p14:tracePt t="31963" x="3854450" y="5829300"/>
          <p14:tracePt t="31980" x="3867150" y="5854700"/>
          <p14:tracePt t="31996" x="3876675" y="5883275"/>
          <p14:tracePt t="32013" x="3895725" y="5927725"/>
          <p14:tracePt t="32030" x="3914775" y="5949950"/>
          <p14:tracePt t="32046" x="3927475" y="5975350"/>
          <p14:tracePt t="32063" x="3943350" y="6016625"/>
          <p14:tracePt t="32079" x="3952875" y="6032500"/>
          <p14:tracePt t="32096" x="3971925" y="6054725"/>
          <p14:tracePt t="32113" x="3984625" y="6073775"/>
          <p14:tracePt t="32130" x="3997325" y="6089650"/>
          <p14:tracePt t="32146" x="4006850" y="6108700"/>
          <p14:tracePt t="32163" x="4029075" y="6127750"/>
          <p14:tracePt t="32180" x="4038600" y="6137275"/>
          <p14:tracePt t="32196" x="4048125" y="6165850"/>
          <p14:tracePt t="32213" x="4073525" y="6200775"/>
          <p14:tracePt t="32230" x="4105275" y="6226175"/>
          <p14:tracePt t="32247" x="4121150" y="6242050"/>
          <p14:tracePt t="32264" x="4162425" y="6261100"/>
          <p14:tracePt t="32280" x="4187825" y="6280150"/>
          <p14:tracePt t="32296" x="4210050" y="6289675"/>
          <p14:tracePt t="32313" x="4244975" y="6308725"/>
          <p14:tracePt t="32330" x="4273550" y="6318250"/>
          <p14:tracePt t="32346" x="4292600" y="6337300"/>
          <p14:tracePt t="32363" x="4324350" y="6353175"/>
          <p14:tracePt t="32379" x="4333875" y="6362700"/>
          <p14:tracePt t="32396" x="4343400" y="6372225"/>
          <p14:tracePt t="32412" x="4359275" y="6391275"/>
          <p14:tracePt t="32429" x="4375150" y="6391275"/>
          <p14:tracePt t="32446" x="4387850" y="6397625"/>
          <p14:tracePt t="32463" x="4403725" y="6407150"/>
          <p14:tracePt t="32479" x="4432300" y="6407150"/>
          <p14:tracePt t="32496" x="4441825" y="6413500"/>
          <p14:tracePt t="32513" x="4460875" y="6413500"/>
          <p14:tracePt t="32529" x="4476750" y="6413500"/>
          <p14:tracePt t="32546" x="4486275" y="6413500"/>
          <p14:tracePt t="32563" x="4502150" y="6413500"/>
          <p14:tracePt t="32579" x="4511675" y="6413500"/>
          <p14:tracePt t="32596" x="4533900" y="6413500"/>
          <p14:tracePt t="32612" x="4565650" y="6413500"/>
          <p14:tracePt t="32630" x="4587875" y="6413500"/>
          <p14:tracePt t="32646" x="4610100" y="6403975"/>
          <p14:tracePt t="32663" x="4638675" y="6388100"/>
          <p14:tracePt t="32679" x="4648200" y="6372225"/>
          <p14:tracePt t="32697" x="4664075" y="6356350"/>
          <p14:tracePt t="32713" x="4673600" y="6346825"/>
          <p14:tracePt t="32729" x="4689475" y="6337300"/>
          <p14:tracePt t="32775" x="4689475" y="6334125"/>
          <p14:tracePt t="33011" x="4686300" y="6321425"/>
          <p14:tracePt t="33018" x="4683125" y="6318250"/>
          <p14:tracePt t="33029" x="4676775" y="6311900"/>
          <p14:tracePt t="33046" x="4667250" y="6308725"/>
          <p14:tracePt t="33063" x="4657725" y="6302375"/>
          <p14:tracePt t="33080" x="4641850" y="6302375"/>
          <p14:tracePt t="33096" x="4625975" y="6299200"/>
          <p14:tracePt t="33129" x="4603750" y="6286500"/>
          <p14:tracePt t="33162" x="4527550" y="6251575"/>
          <p14:tracePt t="33179" x="4498975" y="6238875"/>
          <p14:tracePt t="33196" x="4448175" y="6219825"/>
          <p14:tracePt t="33213" x="4419600" y="6207125"/>
          <p14:tracePt t="33230" x="4375150" y="6194425"/>
          <p14:tracePt t="33246" x="4311650" y="6181725"/>
          <p14:tracePt t="33263" x="4248150" y="6169025"/>
          <p14:tracePt t="33280" x="4200525" y="6156325"/>
          <p14:tracePt t="33296" x="4152900" y="6130925"/>
          <p14:tracePt t="33313" x="4121150" y="6118225"/>
          <p14:tracePt t="33330" x="4092575" y="6096000"/>
          <p14:tracePt t="33346" x="4076700" y="6080125"/>
          <p14:tracePt t="33363" x="4076700" y="6070600"/>
          <p14:tracePt t="33380" x="4076700" y="6054725"/>
          <p14:tracePt t="33396" x="4076700" y="6032500"/>
          <p14:tracePt t="33412" x="4079875" y="6022975"/>
          <p14:tracePt t="33430" x="4089400" y="6003925"/>
          <p14:tracePt t="33446" x="4095750" y="5988050"/>
          <p14:tracePt t="33463" x="4105275" y="5972175"/>
          <p14:tracePt t="33479" x="4114800" y="5956300"/>
          <p14:tracePt t="33496" x="4121150" y="5946775"/>
          <p14:tracePt t="33513" x="4130675" y="5937250"/>
          <p14:tracePt t="33529" x="4140200" y="5918200"/>
          <p14:tracePt t="33546" x="4149725" y="5918200"/>
          <p14:tracePt t="33563" x="4159250" y="5918200"/>
          <p14:tracePt t="33579" x="4175125" y="5905500"/>
          <p14:tracePt t="33596" x="4191000" y="5895975"/>
          <p14:tracePt t="33612" x="4213225" y="5889625"/>
          <p14:tracePt t="33629" x="4244975" y="5889625"/>
          <p14:tracePt t="33646" x="4257675" y="5873750"/>
          <p14:tracePt t="33663" x="4273550" y="5873750"/>
          <p14:tracePt t="33679" x="4286250" y="5864225"/>
          <p14:tracePt t="33696" x="4302125" y="5864225"/>
          <p14:tracePt t="33712" x="4311650" y="5864225"/>
          <p14:tracePt t="33729" x="4318000" y="5864225"/>
          <p14:tracePt t="33950" x="4314825" y="5864225"/>
          <p14:tracePt t="33958" x="4311650" y="5864225"/>
          <p14:tracePt t="33966" x="4305300" y="5864225"/>
          <p14:tracePt t="33980" x="4283075" y="5864225"/>
          <p14:tracePt t="33996" x="4273550" y="5864225"/>
          <p14:tracePt t="34013" x="4264025" y="5864225"/>
          <p14:tracePt t="34029" x="4244975" y="5864225"/>
          <p14:tracePt t="34046" x="4235450" y="5864225"/>
          <p14:tracePt t="34063" x="4229100" y="5864225"/>
          <p14:tracePt t="34096" x="4235450" y="5861050"/>
          <p14:tracePt t="34113" x="4270375" y="5845175"/>
          <p14:tracePt t="34129" x="4292600" y="5832475"/>
          <p14:tracePt t="34146" x="4324350" y="5800725"/>
          <p14:tracePt t="34163" x="4356100" y="5756275"/>
          <p14:tracePt t="34179" x="4381500" y="5724525"/>
          <p14:tracePt t="34196" x="4394200" y="5680075"/>
          <p14:tracePt t="34212" x="4413250" y="5638800"/>
          <p14:tracePt t="34229" x="4425950" y="5584825"/>
          <p14:tracePt t="34246" x="4448175" y="5508625"/>
          <p14:tracePt t="34263" x="4448175" y="5391150"/>
          <p14:tracePt t="34279" x="4432300" y="5353050"/>
          <p14:tracePt t="34296" x="4419600" y="5324475"/>
          <p14:tracePt t="34312" x="4403725" y="5308600"/>
          <p14:tracePt t="34329" x="4394200" y="5305425"/>
          <p14:tracePt t="34346" x="4378325" y="5305425"/>
          <p14:tracePt t="34363" x="4365625" y="5305425"/>
          <p14:tracePt t="34379" x="4356100" y="5305425"/>
          <p14:tracePt t="34397" x="4346575" y="5305425"/>
          <p14:tracePt t="34398" x="4340225" y="5305425"/>
          <p14:tracePt t="34412" x="4324350" y="5305425"/>
          <p14:tracePt t="34429" x="4314825" y="5314950"/>
          <p14:tracePt t="34446" x="4292600" y="5327650"/>
          <p14:tracePt t="34464" x="4264025" y="5349875"/>
          <p14:tracePt t="34480" x="4248150" y="5359400"/>
          <p14:tracePt t="34496" x="4238625" y="5368925"/>
          <p14:tracePt t="34513" x="4213225" y="5384800"/>
          <p14:tracePt t="34529" x="4203700" y="5400675"/>
          <p14:tracePt t="34546" x="4194175" y="5410200"/>
          <p14:tracePt t="34563" x="4171950" y="5426075"/>
          <p14:tracePt t="34579" x="4162425" y="5435600"/>
          <p14:tracePt t="34596" x="4152900" y="5451475"/>
          <p14:tracePt t="34612" x="4137025" y="5464175"/>
          <p14:tracePt t="34629" x="4133850" y="5464175"/>
          <p14:tracePt t="34646" x="4133850" y="5470525"/>
          <p14:tracePt t="34747" x="4140200" y="5470525"/>
          <p14:tracePt t="34775" x="4143375" y="5467350"/>
          <p14:tracePt t="34783" x="4149725" y="5464175"/>
          <p14:tracePt t="34796" x="4149725" y="5429250"/>
          <p14:tracePt t="34812" x="4149725" y="5391150"/>
          <p14:tracePt t="34829" x="4149725" y="5346700"/>
          <p14:tracePt t="34846" x="4140200" y="5305425"/>
          <p14:tracePt t="34862" x="4127500" y="5283200"/>
          <p14:tracePt t="34879" x="4117975" y="5270500"/>
          <p14:tracePt t="34896" x="4108450" y="5245100"/>
          <p14:tracePt t="34912" x="4102100" y="5235575"/>
          <p14:tracePt t="34929" x="4102100" y="5226050"/>
          <p14:tracePt t="34945" x="4095750" y="5200650"/>
          <p14:tracePt t="34962" x="4095750" y="5187950"/>
          <p14:tracePt t="34979" x="4095750" y="5175250"/>
          <p14:tracePt t="34996" x="4095750" y="5153025"/>
          <p14:tracePt t="35012" x="4095750" y="5143500"/>
          <p14:tracePt t="35029" x="4095750" y="5133975"/>
          <p14:tracePt t="35046" x="4095750" y="5121275"/>
          <p14:tracePt t="35062" x="4095750" y="5105400"/>
          <p14:tracePt t="35079" x="4095750" y="5095875"/>
          <p14:tracePt t="35096" x="4095750" y="5089525"/>
          <p14:tracePt t="35129" x="4098925" y="5080000"/>
          <p14:tracePt t="35145" x="4098925" y="50704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acacia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6"/>
          <p:cNvSpPr txBox="1">
            <a:spLocks noChangeArrowheads="1"/>
          </p:cNvSpPr>
          <p:nvPr/>
        </p:nvSpPr>
        <p:spPr bwMode="auto">
          <a:xfrm>
            <a:off x="971550" y="6338888"/>
            <a:ext cx="710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Diversité de feuilles et stipules chez </a:t>
            </a:r>
            <a:r>
              <a:rPr lang="fr-FR" altLang="fr-FR">
                <a:solidFill>
                  <a:srgbClr val="7030A0"/>
                </a:solidFill>
              </a:rPr>
              <a:t>l’</a:t>
            </a:r>
            <a:r>
              <a:rPr lang="fr-FR" altLang="fr-FR" i="1">
                <a:solidFill>
                  <a:srgbClr val="7030A0"/>
                </a:solidFill>
              </a:rPr>
              <a:t>Acacia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52"/>
    </mc:Choice>
    <mc:Fallback>
      <p:transition spd="slow" advTm="4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62" x="4146550" y="5118100"/>
          <p14:tracePt t="5470" x="4225925" y="5203825"/>
          <p14:tracePt t="5482" x="4324350" y="5334000"/>
          <p14:tracePt t="5498" x="4718050" y="5861050"/>
          <p14:tracePt t="5519" x="5083175" y="6343650"/>
          <p14:tracePt t="5537" x="5305425" y="6597650"/>
          <p14:tracePt t="5555" x="5616575" y="6854825"/>
          <p14:tracePt t="5583" x="5927725" y="6854825"/>
          <p14:tracePt t="5616" x="6054725" y="6854825"/>
          <p14:tracePt t="5631" x="6080125" y="6854825"/>
          <p14:tracePt t="5648" x="6105525" y="6854825"/>
          <p14:tracePt t="5665" x="6130925" y="6854825"/>
          <p14:tracePt t="5681" x="6165850" y="6854825"/>
          <p14:tracePt t="5698" x="6223000" y="6854825"/>
          <p14:tracePt t="5714" x="6267450" y="6838950"/>
          <p14:tracePt t="5731" x="6296025" y="6829425"/>
          <p14:tracePt t="5748" x="6324600" y="6810375"/>
          <p14:tracePt t="5764" x="6334125" y="6807200"/>
          <p14:tracePt t="5781" x="6350000" y="6807200"/>
          <p14:tracePt t="5798" x="6365875" y="6800850"/>
          <p14:tracePt t="5815" x="6375400" y="6784975"/>
          <p14:tracePt t="5832" x="6400800" y="6775450"/>
          <p14:tracePt t="5847" x="6413500" y="6765925"/>
          <p14:tracePt t="5865" x="6426200" y="6756400"/>
          <p14:tracePt t="5882" x="6464300" y="6705600"/>
          <p14:tracePt t="5897" x="6489700" y="6661150"/>
          <p14:tracePt t="5915" x="6524625" y="6619875"/>
          <p14:tracePt t="5932" x="6550025" y="6569075"/>
          <p14:tracePt t="5947" x="6562725" y="6537325"/>
          <p14:tracePt t="5965" x="6572250" y="6527800"/>
          <p14:tracePt t="5982" x="6588125" y="6515100"/>
          <p14:tracePt t="5998" x="6588125" y="6508750"/>
          <p14:tracePt t="7241" x="6619875" y="6524625"/>
          <p14:tracePt t="7249" x="6670675" y="6559550"/>
          <p14:tracePt t="7256" x="6721475" y="6594475"/>
          <p14:tracePt t="7268" x="6784975" y="6619875"/>
          <p14:tracePt t="7285" x="6924675" y="6686550"/>
          <p14:tracePt t="7304" x="7000875" y="6715125"/>
          <p14:tracePt t="7332" x="7175500" y="6772275"/>
          <p14:tracePt t="7364" x="7327900" y="6794500"/>
          <p14:tracePt t="7381" x="7388225" y="6794500"/>
          <p14:tracePt t="7398" x="7480300" y="6794500"/>
          <p14:tracePt t="7414" x="7540625" y="6794500"/>
          <p14:tracePt t="7431" x="7594600" y="6794500"/>
          <p14:tracePt t="7447" x="7632700" y="6794500"/>
          <p14:tracePt t="7464" x="7645400" y="6791325"/>
          <p14:tracePt t="7481" x="7654925" y="6791325"/>
          <p14:tracePt t="7498" x="7667625" y="6775450"/>
          <p14:tracePt t="7514" x="7677150" y="6772275"/>
          <p14:tracePt t="7531" x="7689850" y="6756400"/>
          <p14:tracePt t="7548" x="7693025" y="6740525"/>
          <p14:tracePt t="7564" x="7699375" y="6731000"/>
          <p14:tracePt t="7581" x="7699375" y="6721475"/>
          <p14:tracePt t="7597" x="7699375" y="6702425"/>
          <p14:tracePt t="7634" x="7699375" y="6696075"/>
          <p14:tracePt t="7649" x="7699375" y="6692900"/>
          <p14:tracePt t="7664" x="7699375" y="6686550"/>
          <p14:tracePt t="7685" x="7699375" y="6683375"/>
          <p14:tracePt t="7697" x="7699375" y="6677025"/>
          <p14:tracePt t="7704" x="7699375" y="6673850"/>
          <p14:tracePt t="7719" x="7699375" y="6667500"/>
          <p14:tracePt t="7731" x="7696200" y="6657975"/>
          <p14:tracePt t="7747" x="7693025" y="6651625"/>
          <p14:tracePt t="7764" x="7693025" y="6648450"/>
          <p14:tracePt t="7826" x="7693025" y="6642100"/>
          <p14:tracePt t="7861" x="7686675" y="6638925"/>
          <p14:tracePt t="7868" x="7686675" y="6632575"/>
          <p14:tracePt t="7881" x="7686675" y="6629400"/>
          <p14:tracePt t="7898" x="7670800" y="6616700"/>
          <p14:tracePt t="7915" x="7661275" y="6613525"/>
          <p14:tracePt t="7931" x="7658100" y="6604000"/>
          <p14:tracePt t="7948" x="7648575" y="6597650"/>
          <p14:tracePt t="7964" x="7642225" y="6594475"/>
          <p14:tracePt t="7981" x="7626350" y="6584950"/>
          <p14:tracePt t="7998" x="7610475" y="6565900"/>
          <p14:tracePt t="8014" x="7600950" y="6562725"/>
          <p14:tracePt t="8032" x="7588250" y="6546850"/>
          <p14:tracePt t="8047" x="7575550" y="6537325"/>
          <p14:tracePt t="8064" x="7562850" y="6527800"/>
          <p14:tracePt t="8081" x="7546975" y="6505575"/>
          <p14:tracePt t="8097" x="7540625" y="6505575"/>
          <p14:tracePt t="8138" x="7537450" y="6505575"/>
          <p14:tracePt t="8160" x="7531100" y="6505575"/>
          <p14:tracePt t="8167" x="7527925" y="6505575"/>
          <p14:tracePt t="8181" x="7515225" y="6505575"/>
          <p14:tracePt t="8197" x="7505700" y="6505575"/>
          <p14:tracePt t="8214" x="7502525" y="6505575"/>
          <p14:tracePt t="8230" x="7496175" y="6505575"/>
          <p14:tracePt t="8248" x="7493000" y="6505575"/>
          <p14:tracePt t="8281" x="7486650" y="6515100"/>
          <p14:tracePt t="8297" x="7480300" y="6524625"/>
          <p14:tracePt t="8314" x="7477125" y="6527800"/>
          <p14:tracePt t="8331" x="7461250" y="6543675"/>
          <p14:tracePt t="8347" x="7454900" y="6553200"/>
          <p14:tracePt t="8365" x="7445375" y="6562725"/>
          <p14:tracePt t="8381" x="7435850" y="6584950"/>
          <p14:tracePt t="8397" x="7432675" y="6594475"/>
          <p14:tracePt t="8414" x="7426325" y="6604000"/>
          <p14:tracePt t="8431" x="7416800" y="6619875"/>
          <p14:tracePt t="8447" x="7410450" y="6629400"/>
          <p14:tracePt t="8465" x="7410450" y="6638925"/>
          <p14:tracePt t="8481" x="7407275" y="6651625"/>
          <p14:tracePt t="8498" x="7407275" y="6667500"/>
          <p14:tracePt t="8514" x="7400925" y="6677025"/>
          <p14:tracePt t="8531" x="7400925" y="6692900"/>
          <p14:tracePt t="8566" x="7400925" y="6696075"/>
          <p14:tracePt t="8595" x="7400925" y="6702425"/>
          <p14:tracePt t="9271" x="7397750" y="6702425"/>
          <p14:tracePt t="9278" x="7391400" y="6702425"/>
          <p14:tracePt t="9285" x="7388225" y="6702425"/>
          <p14:tracePt t="9302" x="7378700" y="6702425"/>
          <p14:tracePt t="9318" x="7366000" y="6699250"/>
          <p14:tracePt t="9338" x="7346950" y="6686550"/>
          <p14:tracePt t="9364" x="7327900" y="6664325"/>
          <p14:tracePt t="9398" x="7283450" y="6629400"/>
          <p14:tracePt t="9415" x="7273925" y="6613525"/>
          <p14:tracePt t="9432" x="7261225" y="6588125"/>
          <p14:tracePt t="9448" x="7235825" y="6546850"/>
          <p14:tracePt t="9464" x="7210425" y="6508750"/>
          <p14:tracePt t="9481" x="7175500" y="6451600"/>
          <p14:tracePt t="9498" x="7146925" y="6359525"/>
          <p14:tracePt t="9514" x="7134225" y="6311900"/>
          <p14:tracePt t="9531" x="7115175" y="6267450"/>
          <p14:tracePt t="9549" x="7096125" y="6232525"/>
          <p14:tracePt t="9564" x="7089775" y="6200775"/>
          <p14:tracePt t="9580" x="7089775" y="6184900"/>
          <p14:tracePt t="9598" x="7083425" y="6146800"/>
          <p14:tracePt t="9614" x="7083425" y="6124575"/>
          <p14:tracePt t="9631" x="7083425" y="6096000"/>
          <p14:tracePt t="9648" x="7083425" y="6073775"/>
          <p14:tracePt t="9664" x="7083425" y="6064250"/>
          <p14:tracePt t="9681" x="7083425" y="6048375"/>
          <p14:tracePt t="9698" x="7083425" y="6035675"/>
          <p14:tracePt t="9714" x="7083425" y="6029325"/>
          <p14:tracePt t="15030" x="7054850" y="5975350"/>
          <p14:tracePt t="15037" x="7019925" y="5889625"/>
          <p14:tracePt t="15048" x="6962775" y="5816600"/>
          <p14:tracePt t="15065" x="6816725" y="5616575"/>
          <p14:tracePt t="15080" x="6715125" y="5457825"/>
          <p14:tracePt t="15098" x="6613525" y="5330825"/>
          <p14:tracePt t="15130" x="6340475" y="5000625"/>
          <p14:tracePt t="15166" x="5975350" y="4670425"/>
          <p14:tracePt t="15182" x="5857875" y="4562475"/>
          <p14:tracePt t="15198" x="5765800" y="4495800"/>
          <p14:tracePt t="15214" x="5661025" y="4400550"/>
          <p14:tracePt t="15230" x="5594350" y="4371975"/>
          <p14:tracePt t="15247" x="5527675" y="4343400"/>
          <p14:tracePt t="15264" x="5454650" y="4314825"/>
          <p14:tracePt t="15281" x="5394325" y="4302125"/>
          <p14:tracePt t="15296" x="5340350" y="4295775"/>
          <p14:tracePt t="15314" x="5276850" y="4295775"/>
          <p14:tracePt t="15330" x="5232400" y="4295775"/>
          <p14:tracePt t="15347" x="5203825" y="4295775"/>
          <p14:tracePt t="15364" x="5140325" y="4305300"/>
          <p14:tracePt t="15380" x="5095875" y="4318000"/>
          <p14:tracePt t="15397" x="5041900" y="4343400"/>
          <p14:tracePt t="15414" x="4946650" y="4387850"/>
          <p14:tracePt t="15430" x="4870450" y="4410075"/>
          <p14:tracePt t="15448" x="4800600" y="4441825"/>
          <p14:tracePt t="15465" x="4689475" y="4464050"/>
          <p14:tracePt t="15481" x="4600575" y="4505325"/>
          <p14:tracePt t="15497" x="4492625" y="4537075"/>
          <p14:tracePt t="15513" x="4375150" y="4594225"/>
          <p14:tracePt t="15531" x="4295775" y="4632325"/>
          <p14:tracePt t="15547" x="4213225" y="4689475"/>
          <p14:tracePt t="15564" x="4089400" y="4797425"/>
          <p14:tracePt t="15580" x="4025900" y="4867275"/>
          <p14:tracePt t="15597" x="3962400" y="4940300"/>
          <p14:tracePt t="15614" x="3870325" y="5073650"/>
          <p14:tracePt t="15630" x="3813175" y="5143500"/>
          <p14:tracePt t="15648" x="3752850" y="5241925"/>
          <p14:tracePt t="15663" x="3743325" y="5273675"/>
          <p14:tracePt t="16146" x="3730625" y="5257800"/>
          <p14:tracePt t="16153" x="3708400" y="5229225"/>
          <p14:tracePt t="16163" x="3683000" y="5187950"/>
          <p14:tracePt t="16180" x="3616325" y="5095875"/>
          <p14:tracePt t="16196" x="3482975" y="4918075"/>
          <p14:tracePt t="16213" x="3359150" y="4737100"/>
          <p14:tracePt t="16230" x="3254375" y="4556125"/>
          <p14:tracePt t="16263" x="2949575" y="4117975"/>
          <p14:tracePt t="16297" x="2698750" y="3800475"/>
          <p14:tracePt t="16315" x="2600325" y="3686175"/>
          <p14:tracePt t="16331" x="2466975" y="3527425"/>
          <p14:tracePt t="16346" x="2409825" y="3425825"/>
          <p14:tracePt t="16364" x="2346325" y="3302000"/>
          <p14:tracePt t="16382" x="2289175" y="3130550"/>
          <p14:tracePt t="16398" x="2266950" y="3067050"/>
          <p14:tracePt t="16413" x="2251075" y="2990850"/>
          <p14:tracePt t="16431" x="2219325" y="2876550"/>
          <p14:tracePt t="16447" x="2206625" y="2813050"/>
          <p14:tracePt t="16464" x="2193925" y="2774950"/>
          <p14:tracePt t="16481" x="2181225" y="2711450"/>
          <p14:tracePt t="16497" x="2174875" y="2676525"/>
          <p14:tracePt t="16513" x="2168525" y="2622550"/>
          <p14:tracePt t="16531" x="2136775" y="2498725"/>
          <p14:tracePt t="16547" x="2105025" y="2409825"/>
          <p14:tracePt t="16564" x="2066925" y="2320925"/>
          <p14:tracePt t="16581" x="1978025" y="2136775"/>
          <p14:tracePt t="16597" x="1924050" y="2003425"/>
          <p14:tracePt t="16614" x="1866900" y="1911350"/>
          <p14:tracePt t="16630" x="1806575" y="1812925"/>
          <p14:tracePt t="16647" x="1778000" y="1765300"/>
          <p14:tracePt t="16663" x="1765300" y="1701800"/>
          <p14:tracePt t="16680" x="1743075" y="1609725"/>
          <p14:tracePt t="16696" x="1743075" y="1558925"/>
          <p14:tracePt t="16714" x="1743075" y="1514475"/>
          <p14:tracePt t="16730" x="1743075" y="1428750"/>
          <p14:tracePt t="16747" x="1743075" y="1336675"/>
          <p14:tracePt t="16764" x="1727200" y="1250950"/>
          <p14:tracePt t="16780" x="1727200" y="1171575"/>
          <p14:tracePt t="16796" x="1727200" y="1143000"/>
          <p14:tracePt t="16813" x="1727200" y="1127125"/>
          <p14:tracePt t="16830" x="1727200" y="1104900"/>
          <p14:tracePt t="16847" x="1727200" y="1095375"/>
          <p14:tracePt t="16864" x="1727200" y="1085850"/>
          <p14:tracePt t="16880" x="1727200" y="1069975"/>
          <p14:tracePt t="16896" x="1727200" y="1057275"/>
          <p14:tracePt t="16913" x="1727200" y="1050925"/>
          <p14:tracePt t="17001" x="1727200" y="1054100"/>
          <p14:tracePt t="17008" x="1727200" y="1063625"/>
          <p14:tracePt t="17015" x="1727200" y="1066800"/>
          <p14:tracePt t="17031" x="1727200" y="1076325"/>
          <p14:tracePt t="17047" x="1727200" y="1092200"/>
          <p14:tracePt t="17064" x="1714500" y="1149350"/>
          <p14:tracePt t="17080" x="1701800" y="1209675"/>
          <p14:tracePt t="17097" x="1685925" y="1263650"/>
          <p14:tracePt t="17114" x="1660525" y="1330325"/>
          <p14:tracePt t="17130" x="1647825" y="1381125"/>
          <p14:tracePt t="17147" x="1641475" y="1435100"/>
          <p14:tracePt t="17164" x="1635125" y="1549400"/>
          <p14:tracePt t="17180" x="1619250" y="1612900"/>
          <p14:tracePt t="17197" x="1606550" y="1666875"/>
          <p14:tracePt t="17214" x="1587500" y="1739900"/>
          <p14:tracePt t="17231" x="1581150" y="1800225"/>
          <p14:tracePt t="17247" x="1574800" y="1844675"/>
          <p14:tracePt t="17264" x="1574800" y="1924050"/>
          <p14:tracePt t="17280" x="1574800" y="1958975"/>
          <p14:tracePt t="17297" x="1574800" y="1990725"/>
          <p14:tracePt t="17314" x="1574800" y="2022475"/>
          <p14:tracePt t="17330" x="1562100" y="2054225"/>
          <p14:tracePt t="17347" x="1555750" y="2076450"/>
          <p14:tracePt t="17365" x="1533525" y="2117725"/>
          <p14:tracePt t="17380" x="1527175" y="2149475"/>
          <p14:tracePt t="17397" x="1514475" y="2193925"/>
          <p14:tracePt t="17414" x="1508125" y="2257425"/>
          <p14:tracePt t="17430" x="1508125" y="2298700"/>
          <p14:tracePt t="17447" x="1508125" y="2320925"/>
          <p14:tracePt t="17464" x="1495425" y="2378075"/>
          <p14:tracePt t="17480" x="1476375" y="2422525"/>
          <p14:tracePt t="17497" x="1463675" y="2470150"/>
          <p14:tracePt t="17513" x="1441450" y="2568575"/>
          <p14:tracePt t="17530" x="1412875" y="2616200"/>
          <p14:tracePt t="17547" x="1387475" y="2663825"/>
          <p14:tracePt t="17563" x="1336675" y="2749550"/>
          <p14:tracePt t="17580" x="1308100" y="2816225"/>
          <p14:tracePt t="17597" x="1266825" y="2905125"/>
          <p14:tracePt t="17614" x="1222375" y="3009900"/>
          <p14:tracePt t="17630" x="1184275" y="3079750"/>
          <p14:tracePt t="17647" x="1155700" y="3136900"/>
          <p14:tracePt t="17663" x="1098550" y="3263900"/>
          <p14:tracePt t="17681" x="1069975" y="3343275"/>
          <p14:tracePt t="17698" x="1038225" y="3409950"/>
          <p14:tracePt t="17714" x="1019175" y="3479800"/>
          <p14:tracePt t="17730" x="1006475" y="3524250"/>
          <p14:tracePt t="17747" x="987425" y="3559175"/>
          <p14:tracePt t="17763" x="971550" y="3584575"/>
          <p14:tracePt t="17780" x="962025" y="3594100"/>
          <p14:tracePt t="17797" x="962025" y="3609975"/>
          <p14:tracePt t="17834" x="962025" y="3606800"/>
          <p14:tracePt t="17847" x="962025" y="3590925"/>
          <p14:tracePt t="17863" x="962025" y="3546475"/>
          <p14:tracePt t="17880" x="962025" y="3467100"/>
          <p14:tracePt t="17897" x="952500" y="3362325"/>
          <p14:tracePt t="17913" x="930275" y="3219450"/>
          <p14:tracePt t="17930" x="892175" y="3067050"/>
          <p14:tracePt t="17947" x="857250" y="2832100"/>
          <p14:tracePt t="17963" x="828675" y="2657475"/>
          <p14:tracePt t="17980" x="803275" y="2463800"/>
          <p14:tracePt t="17996" x="784225" y="2263775"/>
          <p14:tracePt t="18013" x="784225" y="2139950"/>
          <p14:tracePt t="18030" x="784225" y="2012950"/>
          <p14:tracePt t="18047" x="784225" y="1914525"/>
          <p14:tracePt t="18064" x="784225" y="1847850"/>
          <p14:tracePt t="18080" x="777875" y="1762125"/>
          <p14:tracePt t="18096" x="768350" y="1644650"/>
          <p14:tracePt t="18113" x="768350" y="1593850"/>
          <p14:tracePt t="18130" x="768350" y="1533525"/>
          <p14:tracePt t="18147" x="768350" y="1447800"/>
          <p14:tracePt t="18163" x="768350" y="1397000"/>
          <p14:tracePt t="18180" x="768350" y="1336675"/>
          <p14:tracePt t="18197" x="768350" y="1250950"/>
          <p14:tracePt t="18213" x="768350" y="1216025"/>
          <p14:tracePt t="18230" x="768350" y="1171575"/>
          <p14:tracePt t="18247" x="768350" y="1101725"/>
          <p14:tracePt t="18264" x="768350" y="1050925"/>
          <p14:tracePt t="18280" x="768350" y="996950"/>
          <p14:tracePt t="18297" x="768350" y="958850"/>
          <p14:tracePt t="18313" x="768350" y="933450"/>
          <p14:tracePt t="18331" x="768350" y="920750"/>
          <p14:tracePt t="18347" x="768350" y="914400"/>
          <p14:tracePt t="18404" x="768350" y="917575"/>
          <p14:tracePt t="18411" x="768350" y="920750"/>
          <p14:tracePt t="18417" x="768350" y="927100"/>
          <p14:tracePt t="18431" x="768350" y="955675"/>
          <p14:tracePt t="18447" x="758825" y="977900"/>
          <p14:tracePt t="18463" x="736600" y="1025525"/>
          <p14:tracePt t="18481" x="723900" y="1114425"/>
          <p14:tracePt t="18496" x="723900" y="1193800"/>
          <p14:tracePt t="18513" x="723900" y="1276350"/>
          <p14:tracePt t="18530" x="717550" y="1339850"/>
          <p14:tracePt t="18547" x="717550" y="1409700"/>
          <p14:tracePt t="18563" x="717550" y="1460500"/>
          <p14:tracePt t="18580" x="717550" y="1539875"/>
          <p14:tracePt t="18597" x="717550" y="1600200"/>
          <p14:tracePt t="18613" x="717550" y="1657350"/>
          <p14:tracePt t="18630" x="717550" y="1727200"/>
          <p14:tracePt t="18648" x="717550" y="1771650"/>
          <p14:tracePt t="18664" x="717550" y="1825625"/>
          <p14:tracePt t="18681" x="717550" y="1895475"/>
          <p14:tracePt t="18697" x="717550" y="1930400"/>
          <p14:tracePt t="18713" x="717550" y="1974850"/>
          <p14:tracePt t="18730" x="717550" y="2022475"/>
          <p14:tracePt t="18747" x="717550" y="2051050"/>
          <p14:tracePt t="18764" x="717550" y="2095500"/>
          <p14:tracePt t="18780" x="717550" y="2165350"/>
          <p14:tracePt t="18796" x="717550" y="2225675"/>
          <p14:tracePt t="18813" x="717550" y="2286000"/>
          <p14:tracePt t="18830" x="720725" y="2346325"/>
          <p14:tracePt t="18846" x="720725" y="2368550"/>
          <p14:tracePt t="18863" x="727075" y="2400300"/>
          <p14:tracePt t="18880" x="730250" y="2441575"/>
          <p14:tracePt t="18897" x="752475" y="2486025"/>
          <p14:tracePt t="18913" x="752475" y="2546350"/>
          <p14:tracePt t="18930" x="758825" y="2635250"/>
          <p14:tracePt t="18946" x="758825" y="2676525"/>
          <p14:tracePt t="18964" x="758825" y="2698750"/>
          <p14:tracePt t="18981" x="758825" y="2740025"/>
          <p14:tracePt t="18997" x="758825" y="2778125"/>
          <p14:tracePt t="19013" x="758825" y="2806700"/>
          <p14:tracePt t="19030" x="758825" y="2860675"/>
          <p14:tracePt t="19046" x="758825" y="2905125"/>
          <p14:tracePt t="19063" x="758825" y="2933700"/>
          <p14:tracePt t="19080" x="758825" y="2987675"/>
          <p14:tracePt t="19096" x="758825" y="3025775"/>
          <p14:tracePt t="19113" x="758825" y="3054350"/>
          <p14:tracePt t="19130" x="758825" y="3117850"/>
          <p14:tracePt t="19146" x="758825" y="3162300"/>
          <p14:tracePt t="19164" x="758825" y="3238500"/>
          <p14:tracePt t="19180" x="758825" y="3289300"/>
          <p14:tracePt t="19197" x="758825" y="3333750"/>
          <p14:tracePt t="19214" x="758825" y="3419475"/>
          <p14:tracePt t="19230" x="758825" y="3489325"/>
          <p14:tracePt t="19247" x="765175" y="3571875"/>
          <p14:tracePt t="19264" x="765175" y="3657600"/>
          <p14:tracePt t="19279" x="765175" y="3702050"/>
          <p14:tracePt t="19296" x="765175" y="3746500"/>
          <p14:tracePt t="19314" x="771525" y="3810000"/>
          <p14:tracePt t="19330" x="771525" y="3838575"/>
          <p14:tracePt t="19346" x="771525" y="3867150"/>
          <p14:tracePt t="19364" x="777875" y="3902075"/>
          <p14:tracePt t="19379" x="777875" y="3930650"/>
          <p14:tracePt t="19397" x="777875" y="3946525"/>
          <p14:tracePt t="19413" x="777875" y="3962400"/>
          <p14:tracePt t="19430" x="777875" y="3975100"/>
          <p14:tracePt t="19447" x="777875" y="3984625"/>
          <p14:tracePt t="19464" x="777875" y="3994150"/>
          <p14:tracePt t="20916" x="825500" y="4022725"/>
          <p14:tracePt t="20923" x="885825" y="4048125"/>
          <p14:tracePt t="20930" x="949325" y="4086225"/>
          <p14:tracePt t="20946" x="1050925" y="4137025"/>
          <p14:tracePt t="20964" x="1165225" y="4206875"/>
          <p14:tracePt t="20979" x="1362075" y="4321175"/>
          <p14:tracePt t="20997" x="1476375" y="4384675"/>
          <p14:tracePt t="21030" x="1784350" y="4533900"/>
          <p14:tracePt t="21064" x="2089150" y="4673600"/>
          <p14:tracePt t="21080" x="2212975" y="4733925"/>
          <p14:tracePt t="21097" x="2314575" y="4775200"/>
          <p14:tracePt t="21113" x="2400300" y="4800600"/>
          <p14:tracePt t="21130" x="2498725" y="4806950"/>
          <p14:tracePt t="21146" x="2543175" y="4803775"/>
          <p14:tracePt t="21163" x="2587625" y="4791075"/>
          <p14:tracePt t="21180" x="2654300" y="4743450"/>
          <p14:tracePt t="21196" x="2679700" y="4721225"/>
          <p14:tracePt t="21214" x="2724150" y="4660900"/>
          <p14:tracePt t="21229" x="2781300" y="4575175"/>
          <p14:tracePt t="21246" x="2813050" y="4464050"/>
          <p14:tracePt t="21264" x="2860675" y="4349750"/>
          <p14:tracePt t="21280" x="2876550" y="4273550"/>
          <p14:tracePt t="21296" x="2892425" y="4178300"/>
          <p14:tracePt t="21314" x="2924175" y="4054475"/>
          <p14:tracePt t="21330" x="2936875" y="3990975"/>
          <p14:tracePt t="21346" x="2949575" y="3946525"/>
          <p14:tracePt t="21363" x="2968625" y="3905250"/>
          <p14:tracePt t="21380" x="2987675" y="3873500"/>
          <p14:tracePt t="21397" x="2997200" y="3848100"/>
          <p14:tracePt t="21413" x="3016250" y="3790950"/>
          <p14:tracePt t="21429" x="3016250" y="3756025"/>
          <p14:tracePt t="21446" x="3016250" y="3733800"/>
          <p14:tracePt t="21463" x="3009900" y="3692525"/>
          <p14:tracePt t="21479" x="2997200" y="3676650"/>
          <p14:tracePt t="21496" x="2981325" y="3667125"/>
          <p14:tracePt t="21513" x="2946400" y="3641725"/>
          <p14:tracePt t="21529" x="2917825" y="3629025"/>
          <p14:tracePt t="21547" x="2892425" y="3619500"/>
          <p14:tracePt t="21563" x="2835275" y="3600450"/>
          <p14:tracePt t="21579" x="2790825" y="3581400"/>
          <p14:tracePt t="21597" x="2752725" y="3568700"/>
          <p14:tracePt t="21613" x="2679700" y="3556000"/>
          <p14:tracePt t="21631" x="2628900" y="3549650"/>
          <p14:tracePt t="21647" x="2565400" y="3533775"/>
          <p14:tracePt t="21663" x="2473325" y="3511550"/>
          <p14:tracePt t="21680" x="2403475" y="3505200"/>
          <p14:tracePt t="21696" x="2349500" y="3505200"/>
          <p14:tracePt t="21713" x="2295525" y="3505200"/>
          <p14:tracePt t="21730" x="2273300" y="3505200"/>
          <p14:tracePt t="21746" x="2235200" y="3508375"/>
          <p14:tracePt t="21763" x="2171700" y="3533775"/>
          <p14:tracePt t="21781" x="2127250" y="3546475"/>
          <p14:tracePt t="21796" x="2095500" y="3559175"/>
          <p14:tracePt t="21813" x="2044700" y="3590925"/>
          <p14:tracePt t="21830" x="2022475" y="3609975"/>
          <p14:tracePt t="21846" x="1990725" y="3635375"/>
          <p14:tracePt t="21863" x="1952625" y="3679825"/>
          <p14:tracePt t="21880" x="1927225" y="3708400"/>
          <p14:tracePt t="21897" x="1901825" y="3759200"/>
          <p14:tracePt t="21913" x="1889125" y="3790950"/>
          <p14:tracePt t="21930" x="1870075" y="3829050"/>
          <p14:tracePt t="21947" x="1844675" y="3902075"/>
          <p14:tracePt t="21964" x="1828800" y="3965575"/>
          <p14:tracePt t="21981" x="1809750" y="4029075"/>
          <p14:tracePt t="21998" x="1781175" y="4095750"/>
          <p14:tracePt t="22013" x="1755775" y="4149725"/>
          <p14:tracePt t="22030" x="1717675" y="4219575"/>
          <p14:tracePt t="22047" x="1663700" y="4314825"/>
          <p14:tracePt t="22063" x="1635125" y="4394200"/>
          <p14:tracePt t="22080" x="1606550" y="4451350"/>
          <p14:tracePt t="22097" x="1565275" y="4514850"/>
          <p14:tracePt t="22114" x="1539875" y="4562475"/>
          <p14:tracePt t="22130" x="1508125" y="4600575"/>
          <p14:tracePt t="22146" x="1457325" y="4686300"/>
          <p14:tracePt t="22163" x="1431925" y="4724400"/>
          <p14:tracePt t="22180" x="1412875" y="4768850"/>
          <p14:tracePt t="22196" x="1387475" y="4829175"/>
          <p14:tracePt t="22213" x="1374775" y="4857750"/>
          <p14:tracePt t="22230" x="1362075" y="4895850"/>
          <p14:tracePt t="22246" x="1343025" y="4959350"/>
          <p14:tracePt t="22263" x="1323975" y="5013325"/>
          <p14:tracePt t="22279" x="1311275" y="5051425"/>
          <p14:tracePt t="22296" x="1304925" y="5124450"/>
          <p14:tracePt t="22313" x="1304925" y="5159375"/>
          <p14:tracePt t="22329" x="1304925" y="5181600"/>
          <p14:tracePt t="22346" x="1304925" y="5229225"/>
          <p14:tracePt t="22362" x="1304925" y="5273675"/>
          <p14:tracePt t="22380" x="1311275" y="5302250"/>
          <p14:tracePt t="22398" x="1336675" y="5359400"/>
          <p14:tracePt t="22414" x="1349375" y="5391150"/>
          <p14:tracePt t="22430" x="1374775" y="5422900"/>
          <p14:tracePt t="22447" x="1419225" y="5467350"/>
          <p14:tracePt t="22463" x="1438275" y="5489575"/>
          <p14:tracePt t="22480" x="1470025" y="5521325"/>
          <p14:tracePt t="22497" x="1511300" y="5559425"/>
          <p14:tracePt t="22513" x="1558925" y="5594350"/>
          <p14:tracePt t="22530" x="1644650" y="5635625"/>
          <p14:tracePt t="22546" x="1692275" y="5670550"/>
          <p14:tracePt t="22563" x="1736725" y="5695950"/>
          <p14:tracePt t="22580" x="1774825" y="5734050"/>
          <p14:tracePt t="22596" x="1806575" y="5746750"/>
          <p14:tracePt t="22613" x="1828800" y="5775325"/>
          <p14:tracePt t="22630" x="1873250" y="5794375"/>
          <p14:tracePt t="22646" x="1917700" y="5807075"/>
          <p14:tracePt t="22663" x="1955800" y="5819775"/>
          <p14:tracePt t="22680" x="2006600" y="5845175"/>
          <p14:tracePt t="22697" x="2028825" y="5857875"/>
          <p14:tracePt t="22713" x="2057400" y="5857875"/>
          <p14:tracePt t="22730" x="2098675" y="5857875"/>
          <p14:tracePt t="22746" x="2120900" y="5857875"/>
          <p14:tracePt t="22763" x="2165350" y="5857875"/>
          <p14:tracePt t="22780" x="2273300" y="5845175"/>
          <p14:tracePt t="22796" x="2359025" y="5838825"/>
          <p14:tracePt t="22813" x="2419350" y="5838825"/>
          <p14:tracePt t="22829" x="2530475" y="5807075"/>
          <p14:tracePt t="22847" x="2628900" y="5784850"/>
          <p14:tracePt t="22863" x="2727325" y="5740400"/>
          <p14:tracePt t="22880" x="2822575" y="5705475"/>
          <p14:tracePt t="22896" x="2917825" y="5680075"/>
          <p14:tracePt t="22914" x="3063875" y="5635625"/>
          <p14:tracePt t="22930" x="3238500" y="5610225"/>
          <p14:tracePt t="22947" x="3336925" y="5578475"/>
          <p14:tracePt t="22963" x="3467100" y="5553075"/>
          <p14:tracePt t="22980" x="3625850" y="5508625"/>
          <p14:tracePt t="22996" x="3676650" y="5473700"/>
          <p14:tracePt t="23013" x="3714750" y="5448300"/>
          <p14:tracePt t="23029" x="3765550" y="5353050"/>
          <p14:tracePt t="23046" x="3790950" y="5314950"/>
          <p14:tracePt t="23063" x="3825875" y="5267325"/>
          <p14:tracePt t="23080" x="3844925" y="5219700"/>
          <p14:tracePt t="23096" x="3857625" y="5181600"/>
          <p14:tracePt t="23114" x="3876675" y="5102225"/>
          <p14:tracePt t="23129" x="3876675" y="5006975"/>
          <p14:tracePt t="23146" x="3876675" y="4946650"/>
          <p14:tracePt t="23163" x="3867150" y="4886325"/>
          <p14:tracePt t="23179" x="3844925" y="4775200"/>
          <p14:tracePt t="23196" x="3829050" y="4708525"/>
          <p14:tracePt t="23214" x="3800475" y="4619625"/>
          <p14:tracePt t="23230" x="3787775" y="4572000"/>
          <p14:tracePt t="23246" x="3775075" y="4543425"/>
          <p14:tracePt t="23264" x="3756025" y="4479925"/>
          <p14:tracePt t="23280" x="3736975" y="4432300"/>
          <p14:tracePt t="23296" x="3724275" y="4368800"/>
          <p14:tracePt t="23312" x="3711575" y="4314825"/>
          <p14:tracePt t="23330" x="3705225" y="4244975"/>
          <p14:tracePt t="23347" x="3705225" y="4210050"/>
          <p14:tracePt t="23362" x="3705225" y="4178300"/>
          <p14:tracePt t="23380" x="3705225" y="4117975"/>
          <p14:tracePt t="23397" x="3705225" y="4057650"/>
          <p14:tracePt t="23414" x="3705225" y="3952875"/>
          <p14:tracePt t="23430" x="3705225" y="3889375"/>
          <p14:tracePt t="23447" x="3705225" y="3848100"/>
          <p14:tracePt t="23463" x="3698875" y="3806825"/>
          <p14:tracePt t="23480" x="3692525" y="3797300"/>
          <p14:tracePt t="23496" x="3692525" y="3787775"/>
          <p14:tracePt t="23513" x="3683000" y="3787775"/>
          <p14:tracePt t="23530" x="3676650" y="3781425"/>
          <p14:tracePt t="23547" x="3667125" y="3781425"/>
          <p14:tracePt t="23563" x="3654425" y="3781425"/>
          <p14:tracePt t="23580" x="3644900" y="3775075"/>
          <p14:tracePt t="23596" x="3629025" y="3771900"/>
          <p14:tracePt t="23613" x="3613150" y="3756025"/>
          <p14:tracePt t="23629" x="3590925" y="3749675"/>
          <p14:tracePt t="23646" x="3559175" y="3743325"/>
          <p14:tracePt t="23662" x="3517900" y="3730625"/>
          <p14:tracePt t="23679" x="3479800" y="3717925"/>
          <p14:tracePt t="23696" x="3435350" y="3711575"/>
          <p14:tracePt t="23712" x="3362325" y="3686175"/>
          <p14:tracePt t="23729" x="3317875" y="3673475"/>
          <p14:tracePt t="23746" x="3279775" y="3660775"/>
          <p14:tracePt t="23763" x="3216275" y="3641725"/>
          <p14:tracePt t="23779" x="3168650" y="3622675"/>
          <p14:tracePt t="23796" x="3146425" y="3609975"/>
          <p14:tracePt t="23812" x="3105150" y="3590925"/>
          <p14:tracePt t="23830" x="3073400" y="3578225"/>
          <p14:tracePt t="23846" x="3041650" y="3562350"/>
          <p14:tracePt t="23848" x="3032125" y="3556000"/>
          <p14:tracePt t="23863" x="3000375" y="3543300"/>
          <p14:tracePt t="23879" x="2978150" y="3530600"/>
          <p14:tracePt t="23896" x="2946400" y="3517900"/>
          <p14:tracePt t="23912" x="2911475" y="3495675"/>
          <p14:tracePt t="23930" x="2901950" y="3486150"/>
          <p14:tracePt t="23947" x="2879725" y="3476625"/>
          <p14:tracePt t="23963" x="2870200" y="3476625"/>
          <p14:tracePt t="23979" x="2860675" y="3470275"/>
          <p14:tracePt t="23997" x="2841625" y="3463925"/>
          <p14:tracePt t="24013" x="2832100" y="3463925"/>
          <p14:tracePt t="24030" x="2819400" y="3463925"/>
          <p14:tracePt t="24047" x="2806700" y="3463925"/>
          <p14:tracePt t="24063" x="2800350" y="3463925"/>
          <p14:tracePt t="24097" x="2790825" y="3460750"/>
          <p14:tracePt t="24113" x="2781300" y="3441700"/>
          <p14:tracePt t="24129" x="2774950" y="3432175"/>
          <p14:tracePt t="24147" x="2765425" y="3406775"/>
          <p14:tracePt t="24162" x="2759075" y="3368675"/>
          <p14:tracePt t="24179" x="2752725" y="3324225"/>
          <p14:tracePt t="24196" x="2733675" y="3282950"/>
          <p14:tracePt t="24213" x="2720975" y="3251200"/>
          <p14:tracePt t="24230" x="2711450" y="3235325"/>
          <p14:tracePt t="24246" x="2695575" y="3206750"/>
          <p14:tracePt t="24263" x="2679700" y="3197225"/>
          <p14:tracePt t="24279" x="2670175" y="3187700"/>
          <p14:tracePt t="24296" x="2654300" y="3178175"/>
          <p14:tracePt t="24313" x="2644775" y="3178175"/>
          <p14:tracePt t="24329" x="2628900" y="3178175"/>
          <p14:tracePt t="24346" x="2616200" y="3178175"/>
          <p14:tracePt t="24363" x="2603500" y="3178175"/>
          <p14:tracePt t="24379" x="2593975" y="3178175"/>
          <p14:tracePt t="24396" x="2555875" y="3187700"/>
          <p14:tracePt t="24412" x="2530475" y="3197225"/>
          <p14:tracePt t="24429" x="2501900" y="3216275"/>
          <p14:tracePt t="24446" x="2463800" y="3260725"/>
          <p14:tracePt t="24463" x="2422525" y="3302000"/>
          <p14:tracePt t="24480" x="2397125" y="3333750"/>
          <p14:tracePt t="24497" x="2352675" y="3378200"/>
          <p14:tracePt t="24513" x="2320925" y="3400425"/>
          <p14:tracePt t="24529" x="2295525" y="3441700"/>
          <p14:tracePt t="24546" x="2251075" y="3498850"/>
          <p14:tracePt t="24563" x="2225675" y="3536950"/>
          <p14:tracePt t="24579" x="2190750" y="3584575"/>
          <p14:tracePt t="24596" x="2165350" y="3667125"/>
          <p14:tracePt t="24612" x="2143125" y="3714750"/>
          <p14:tracePt t="24629" x="2117725" y="3759200"/>
          <p14:tracePt t="24646" x="2076450" y="3835400"/>
          <p14:tracePt t="24663" x="2041525" y="3883025"/>
          <p14:tracePt t="24679" x="2016125" y="3930650"/>
          <p14:tracePt t="24696" x="1974850" y="4006850"/>
          <p14:tracePt t="24713" x="1962150" y="4051300"/>
          <p14:tracePt t="24729" x="1946275" y="4092575"/>
          <p14:tracePt t="24746" x="1911350" y="4130675"/>
          <p14:tracePt t="24763" x="1885950" y="4178300"/>
          <p14:tracePt t="24780" x="1838325" y="4244975"/>
          <p14:tracePt t="24796" x="1812925" y="4292600"/>
          <p14:tracePt t="24813" x="1781175" y="4330700"/>
          <p14:tracePt t="24829" x="1739900" y="4397375"/>
          <p14:tracePt t="24846" x="1708150" y="4445000"/>
          <p14:tracePt t="24863" x="1679575" y="4483100"/>
          <p14:tracePt t="24879" x="1657350" y="4533900"/>
          <p14:tracePt t="24895" x="1644650" y="4565650"/>
          <p14:tracePt t="24913" x="1631950" y="4594225"/>
          <p14:tracePt t="24929" x="1612900" y="4635500"/>
          <p14:tracePt t="24946" x="1606550" y="4654550"/>
          <p14:tracePt t="24963" x="1606550" y="4667250"/>
          <p14:tracePt t="24980" x="1606550" y="4683125"/>
          <p14:tracePt t="24996" x="1606550" y="4692650"/>
          <p14:tracePt t="25013" x="1606550" y="4702175"/>
          <p14:tracePt t="25029" x="1606550" y="4724400"/>
          <p14:tracePt t="25046" x="1606550" y="4733925"/>
          <p14:tracePt t="25063" x="1606550" y="4743450"/>
          <p14:tracePt t="25079" x="1606550" y="4762500"/>
          <p14:tracePt t="25096" x="1609725" y="4768850"/>
          <p14:tracePt t="25113" x="1619250" y="4778375"/>
          <p14:tracePt t="25129" x="1635125" y="4791075"/>
          <p14:tracePt t="25146" x="1644650" y="4800600"/>
          <p14:tracePt t="25163" x="1660525" y="4819650"/>
          <p14:tracePt t="25180" x="1670050" y="4832350"/>
          <p14:tracePt t="25195" x="1676400" y="4841875"/>
          <p14:tracePt t="25213" x="1679575" y="4851400"/>
          <p14:tracePt t="25230" x="1685925" y="4873625"/>
          <p14:tracePt t="25246" x="1685925" y="4883150"/>
          <p14:tracePt t="25263" x="1698625" y="4895850"/>
          <p14:tracePt t="25279" x="1711325" y="4918075"/>
          <p14:tracePt t="25296" x="1720850" y="4927600"/>
          <p14:tracePt t="25312" x="1733550" y="4949825"/>
          <p14:tracePt t="25330" x="1746250" y="4972050"/>
          <p14:tracePt t="25346" x="1768475" y="4981575"/>
          <p14:tracePt t="25363" x="1784350" y="4991100"/>
          <p14:tracePt t="25797" x="1784350" y="5003800"/>
          <p14:tracePt t="25805" x="1784350" y="5013325"/>
          <p14:tracePt t="25813" x="1790700" y="5026025"/>
          <p14:tracePt t="25829" x="1803400" y="5057775"/>
          <p14:tracePt t="25846" x="1816100" y="5086350"/>
          <p14:tracePt t="25863" x="1831975" y="5130800"/>
          <p14:tracePt t="25896" x="1876425" y="5184775"/>
          <p14:tracePt t="25898" x="1889125" y="5197475"/>
          <p14:tracePt t="25930" x="1958975" y="5241925"/>
          <p14:tracePt t="25947" x="2000250" y="5260975"/>
          <p14:tracePt t="25964" x="2032000" y="5270500"/>
          <p14:tracePt t="25980" x="2047875" y="5283200"/>
          <p14:tracePt t="25997" x="2063750" y="5299075"/>
          <p14:tracePt t="26013" x="2073275" y="5299075"/>
          <p14:tracePt t="26029" x="2095500" y="5308600"/>
          <p14:tracePt t="26047" x="2108200" y="5308600"/>
          <p14:tracePt t="26063" x="2117725" y="5308600"/>
          <p14:tracePt t="26079" x="2133600" y="5308600"/>
          <p14:tracePt t="26096" x="2149475" y="5308600"/>
          <p14:tracePt t="26113" x="2159000" y="5308600"/>
          <p14:tracePt t="26129" x="2162175" y="5308600"/>
          <p14:tracePt t="26146" x="2171700" y="5308600"/>
          <p14:tracePt t="26162" x="2187575" y="5308600"/>
          <p14:tracePt t="26180" x="2197100" y="5308600"/>
          <p14:tracePt t="26196" x="2212975" y="5308600"/>
          <p14:tracePt t="26213" x="2216150" y="5308600"/>
          <p14:tracePt t="26229" x="2232025" y="5308600"/>
          <p14:tracePt t="26246" x="2238375" y="5308600"/>
          <p14:tracePt t="26279" x="2247900" y="5308600"/>
          <p14:tracePt t="26296" x="2260600" y="5308600"/>
          <p14:tracePt t="26312" x="2270125" y="5308600"/>
          <p14:tracePt t="26329" x="2286000" y="5308600"/>
          <p14:tracePt t="26345" x="2301875" y="5308600"/>
          <p14:tracePt t="26362" x="2311400" y="5308600"/>
          <p14:tracePt t="26379" x="2320925" y="5308600"/>
          <p14:tracePt t="26396" x="2339975" y="5308600"/>
          <p14:tracePt t="26412" x="2346325" y="5308600"/>
          <p14:tracePt t="26429" x="2349500" y="5308600"/>
          <p14:tracePt t="26446" x="2359025" y="5302250"/>
          <p14:tracePt t="26462" x="2365375" y="5299075"/>
          <p14:tracePt t="26479" x="2371725" y="5286375"/>
          <p14:tracePt t="26496" x="2387600" y="5276850"/>
          <p14:tracePt t="26513" x="2387600" y="5267325"/>
          <p14:tracePt t="26529" x="2387600" y="5257800"/>
          <p14:tracePt t="26546" x="2387600" y="5248275"/>
          <p14:tracePt t="26562" x="2387600" y="5235575"/>
          <p14:tracePt t="26579" x="2387600" y="5232400"/>
          <p14:tracePt t="26613" x="2397125" y="5226050"/>
          <p14:tracePt t="26631" x="2406650" y="5213350"/>
          <p14:tracePt t="26646" x="2416175" y="5213350"/>
          <p14:tracePt t="26680" x="2416175" y="5207000"/>
          <p14:tracePt t="27022" x="2419350" y="5203825"/>
          <p14:tracePt t="27036" x="2419350" y="5197475"/>
          <p14:tracePt t="27050" x="2419350" y="5194300"/>
          <p14:tracePt t="27065" x="2425700" y="5181600"/>
          <p14:tracePt t="27080" x="2425700" y="5178425"/>
          <p14:tracePt t="27093" x="2425700" y="5172075"/>
          <p14:tracePt t="28339" x="2447925" y="5165725"/>
          <p14:tracePt t="28346" x="2495550" y="5159375"/>
          <p14:tracePt t="28353" x="2533650" y="5149850"/>
          <p14:tracePt t="28362" x="2593975" y="5143500"/>
          <p14:tracePt t="28379" x="2701925" y="5118100"/>
          <p14:tracePt t="28396" x="2825750" y="5086350"/>
          <p14:tracePt t="28428" x="2974975" y="5048250"/>
          <p14:tracePt t="28462" x="3178175" y="4978400"/>
          <p14:tracePt t="28479" x="3257550" y="4940300"/>
          <p14:tracePt t="28495" x="3394075" y="4899025"/>
          <p14:tracePt t="28512" x="3492500" y="4873625"/>
          <p14:tracePt t="28529" x="3578225" y="4851400"/>
          <p14:tracePt t="28546" x="3667125" y="4829175"/>
          <p14:tracePt t="28562" x="3765550" y="4806950"/>
          <p14:tracePt t="28579" x="3854450" y="4765675"/>
          <p14:tracePt t="28596" x="3971925" y="4718050"/>
          <p14:tracePt t="28613" x="4038600" y="4689475"/>
          <p14:tracePt t="28629" x="4092575" y="4660900"/>
          <p14:tracePt t="28646" x="4168775" y="4613275"/>
          <p14:tracePt t="28662" x="4225925" y="4584700"/>
          <p14:tracePt t="28680" x="4314825" y="4527550"/>
          <p14:tracePt t="28695" x="4371975" y="4492625"/>
          <p14:tracePt t="28712" x="4410075" y="4467225"/>
          <p14:tracePt t="28730" x="4492625" y="4419600"/>
          <p14:tracePt t="28746" x="4540250" y="4391025"/>
          <p14:tracePt t="28762" x="4606925" y="4352925"/>
          <p14:tracePt t="28779" x="4692650" y="4324350"/>
          <p14:tracePt t="28795" x="4737100" y="4311650"/>
          <p14:tracePt t="28813" x="4781550" y="4298950"/>
          <p14:tracePt t="28830" x="4845050" y="4279900"/>
          <p14:tracePt t="28845" x="4883150" y="4267200"/>
          <p14:tracePt t="28862" x="4921250" y="4254500"/>
          <p14:tracePt t="28879" x="4984750" y="4222750"/>
          <p14:tracePt t="28895" x="5010150" y="4203700"/>
          <p14:tracePt t="28912" x="5041900" y="4178300"/>
          <p14:tracePt t="28929" x="5086350" y="4137025"/>
          <p14:tracePt t="28945" x="5111750" y="4111625"/>
          <p14:tracePt t="28962" x="5133975" y="4079875"/>
          <p14:tracePt t="28978" x="5181600" y="4019550"/>
          <p14:tracePt t="28995" x="5213350" y="3981450"/>
          <p14:tracePt t="29012" x="5241925" y="3914775"/>
          <p14:tracePt t="29028" x="5292725" y="3778250"/>
          <p14:tracePt t="29045" x="5305425" y="3714750"/>
          <p14:tracePt t="29062" x="5311775" y="3651250"/>
          <p14:tracePt t="29079" x="5324475" y="3578225"/>
          <p14:tracePt t="29095" x="5337175" y="3533775"/>
          <p14:tracePt t="29112" x="5356225" y="3489325"/>
          <p14:tracePt t="29129" x="5375275" y="3422650"/>
          <p14:tracePt t="29146" x="5387975" y="3387725"/>
          <p14:tracePt t="29163" x="5400675" y="3362325"/>
          <p14:tracePt t="29179" x="5426075" y="3311525"/>
          <p14:tracePt t="29195" x="5432425" y="3289300"/>
          <p14:tracePt t="29212" x="5438775" y="3260725"/>
          <p14:tracePt t="29229" x="5445125" y="3232150"/>
          <p14:tracePt t="29246" x="5454650" y="3216275"/>
          <p14:tracePt t="29263" x="5473700" y="3200400"/>
          <p14:tracePt t="29280" x="5480050" y="3190875"/>
          <p14:tracePt t="29296" x="5489575" y="3181350"/>
          <p14:tracePt t="29313" x="5505450" y="3149600"/>
          <p14:tracePt t="29329" x="5518150" y="3124200"/>
          <p14:tracePt t="29345" x="5527675" y="3101975"/>
          <p14:tracePt t="29362" x="5527675" y="3086100"/>
          <p14:tracePt t="29379" x="5527675" y="3082925"/>
          <p14:tracePt t="29396" x="5527675" y="3076575"/>
          <p14:tracePt t="29599" x="5527675" y="3079750"/>
          <p14:tracePt t="29606" x="5521325" y="3089275"/>
          <p14:tracePt t="29613" x="5514975" y="3101975"/>
          <p14:tracePt t="29629" x="5505450" y="3130550"/>
          <p14:tracePt t="29646" x="5492750" y="3155950"/>
          <p14:tracePt t="29662" x="5467350" y="3203575"/>
          <p14:tracePt t="29679" x="5454650" y="3248025"/>
          <p14:tracePt t="29696" x="5441950" y="3286125"/>
          <p14:tracePt t="29712" x="5422900" y="3375025"/>
          <p14:tracePt t="29728" x="5403850" y="3413125"/>
          <p14:tracePt t="29746" x="5391150" y="3444875"/>
          <p14:tracePt t="29762" x="5372100" y="3479800"/>
          <p14:tracePt t="29779" x="5365750" y="3508375"/>
          <p14:tracePt t="29796" x="5349875" y="3533775"/>
          <p14:tracePt t="29812" x="5337175" y="3581400"/>
          <p14:tracePt t="29828" x="5330825" y="3625850"/>
          <p14:tracePt t="29846" x="5324475" y="3663950"/>
          <p14:tracePt t="29862" x="5311775" y="3727450"/>
          <p14:tracePt t="29878" x="5305425" y="3771900"/>
          <p14:tracePt t="29896" x="5286375" y="3813175"/>
          <p14:tracePt t="29912" x="5273675" y="3844925"/>
          <p14:tracePt t="29928" x="5260975" y="3883025"/>
          <p14:tracePt t="29945" x="5248275" y="3917950"/>
          <p14:tracePt t="29948" x="5241925" y="3937000"/>
          <p14:tracePt t="29962" x="5222875" y="3975100"/>
          <p14:tracePt t="29979" x="5210175" y="4013200"/>
          <p14:tracePt t="29995" x="5191125" y="4044950"/>
          <p14:tracePt t="30013" x="5159375" y="4095750"/>
          <p14:tracePt t="30029" x="5149850" y="4121150"/>
          <p14:tracePt t="30046" x="5130800" y="4162425"/>
          <p14:tracePt t="30062" x="5118100" y="4191000"/>
          <p14:tracePt t="30079" x="5102225" y="4210050"/>
          <p14:tracePt t="30096" x="5086350" y="4232275"/>
          <p14:tracePt t="30112" x="5076825" y="4248150"/>
          <p14:tracePt t="30129" x="5064125" y="4257675"/>
          <p14:tracePt t="30146" x="5045075" y="4270375"/>
          <p14:tracePt t="30162" x="5035550" y="4283075"/>
          <p14:tracePt t="30178" x="5029200" y="4295775"/>
          <p14:tracePt t="30196" x="5029200" y="4311650"/>
          <p14:tracePt t="30212" x="5029200" y="4321175"/>
          <p14:tracePt t="30228" x="5029200" y="4327525"/>
          <p14:tracePt t="30262" x="5029200" y="4330700"/>
          <p14:tracePt t="30278" x="5029200" y="4346575"/>
          <p14:tracePt t="30295" x="5029200" y="4362450"/>
          <p14:tracePt t="30312" x="5029200" y="4371975"/>
          <p14:tracePt t="30328" x="5035550" y="4381500"/>
          <p14:tracePt t="30345" x="5057775" y="4400550"/>
          <p14:tracePt t="30362" x="5067300" y="4413250"/>
          <p14:tracePt t="30378" x="5080000" y="4422775"/>
          <p14:tracePt t="30395" x="5092700" y="4448175"/>
          <p14:tracePt t="30412" x="5111750" y="4470400"/>
          <p14:tracePt t="30428" x="5137150" y="4495800"/>
          <p14:tracePt t="30445" x="5181600" y="4552950"/>
          <p14:tracePt t="30462" x="5210175" y="4600575"/>
          <p14:tracePt t="30479" x="5241925" y="4648200"/>
          <p14:tracePt t="30496" x="5260975" y="4705350"/>
          <p14:tracePt t="30512" x="5280025" y="4737100"/>
          <p14:tracePt t="30531" x="5314950" y="4803775"/>
          <p14:tracePt t="30545" x="5340350" y="4848225"/>
          <p14:tracePt t="30562" x="5375275" y="4908550"/>
          <p14:tracePt t="30580" x="5416550" y="4984750"/>
          <p14:tracePt t="30595" x="5457825" y="5022850"/>
          <p14:tracePt t="30612" x="5486400" y="5070475"/>
          <p14:tracePt t="30628" x="5518150" y="5102225"/>
          <p14:tracePt t="30646" x="5534025" y="5137150"/>
          <p14:tracePt t="30662" x="5543550" y="5146675"/>
          <p14:tracePt t="30679" x="5565775" y="5168900"/>
          <p14:tracePt t="30695" x="5565775" y="5178425"/>
          <p14:tracePt t="30712" x="5565775" y="5187950"/>
          <p14:tracePt t="30780" x="5565775" y="5184775"/>
          <p14:tracePt t="30787" x="5565775" y="5181600"/>
          <p14:tracePt t="30795" x="5565775" y="5175250"/>
          <p14:tracePt t="30812" x="5565775" y="5133975"/>
          <p14:tracePt t="30829" x="5524500" y="5019675"/>
          <p14:tracePt t="30845" x="5489575" y="4921250"/>
          <p14:tracePt t="30862" x="5438775" y="4819650"/>
          <p14:tracePt t="30879" x="5349875" y="4613275"/>
          <p14:tracePt t="30895" x="5286375" y="4445000"/>
          <p14:tracePt t="30912" x="5248275" y="4292600"/>
          <p14:tracePt t="30928" x="5184775" y="4035425"/>
          <p14:tracePt t="30945" x="5149850" y="3905250"/>
          <p14:tracePt t="30962" x="5108575" y="3794125"/>
          <p14:tracePt t="30964" x="5089525" y="3733800"/>
          <p14:tracePt t="30979" x="5073650" y="3616325"/>
          <p14:tracePt t="30995" x="5057775" y="3540125"/>
          <p14:tracePt t="31012" x="5038725" y="3473450"/>
          <p14:tracePt t="31029" x="5026025" y="3403600"/>
          <p14:tracePt t="31045" x="5026025" y="3343275"/>
          <p14:tracePt t="31062" x="5026025" y="3292475"/>
          <p14:tracePt t="31078" x="5026025" y="3213100"/>
          <p14:tracePt t="31095" x="5026025" y="3168650"/>
          <p14:tracePt t="31113" x="5026025" y="3146425"/>
          <p14:tracePt t="31129" x="5051425" y="3111500"/>
          <p14:tracePt t="31145" x="5060950" y="3095625"/>
          <p14:tracePt t="31162" x="5083175" y="3073400"/>
          <p14:tracePt t="31179" x="5127625" y="3035300"/>
          <p14:tracePt t="31195" x="5168900" y="3009900"/>
          <p14:tracePt t="31212" x="5200650" y="2978150"/>
          <p14:tracePt t="31229" x="5245100" y="2917825"/>
          <p14:tracePt t="31245" x="5286375" y="2886075"/>
          <p14:tracePt t="31262" x="5324475" y="2851150"/>
          <p14:tracePt t="31278" x="5375275" y="2819400"/>
          <p14:tracePt t="31295" x="5407025" y="2803525"/>
          <p14:tracePt t="31313" x="5454650" y="2784475"/>
          <p14:tracePt t="31329" x="5492750" y="2771775"/>
          <p14:tracePt t="31345" x="5518150" y="2759075"/>
          <p14:tracePt t="31363" x="5565775" y="2733675"/>
          <p14:tracePt t="31380" x="5591175" y="2724150"/>
          <p14:tracePt t="31395" x="5619750" y="2711450"/>
          <p14:tracePt t="31412" x="5654675" y="2692400"/>
          <p14:tracePt t="31429" x="5673725" y="2676525"/>
          <p14:tracePt t="31445" x="5683250" y="2667000"/>
          <p14:tracePt t="31463" x="5695950" y="2667000"/>
          <p14:tracePt t="31479" x="5695950" y="2660650"/>
          <p14:tracePt t="32032" x="5718175" y="2714625"/>
          <p14:tracePt t="32039" x="5743575" y="2774950"/>
          <p14:tracePt t="32046" x="5781675" y="2847975"/>
          <p14:tracePt t="32079" x="6092825" y="3381375"/>
          <p14:tracePt t="32112" x="6711950" y="4238625"/>
          <p14:tracePt t="32132" x="7083425" y="4686300"/>
          <p14:tracePt t="32148" x="7318375" y="4899025"/>
          <p14:tracePt t="32163" x="7480300" y="5038725"/>
          <p14:tracePt t="32179" x="7639050" y="5181600"/>
          <p14:tracePt t="32196" x="7829550" y="5318125"/>
          <p14:tracePt t="32213" x="7899400" y="5372100"/>
          <p14:tracePt t="32229" x="7950200" y="5413375"/>
          <p14:tracePt t="32246" x="8016875" y="5454650"/>
          <p14:tracePt t="32262" x="8054975" y="5473700"/>
          <p14:tracePt t="32279" x="8083550" y="5473700"/>
          <p14:tracePt t="32296" x="8134350" y="5464175"/>
          <p14:tracePt t="32312" x="8162925" y="5451475"/>
          <p14:tracePt t="32328" x="8188325" y="5419725"/>
          <p14:tracePt t="32345" x="8239125" y="5267325"/>
          <p14:tracePt t="32362" x="8251825" y="5191125"/>
          <p14:tracePt t="32379" x="8261350" y="5127625"/>
          <p14:tracePt t="32395" x="8267700" y="5041900"/>
          <p14:tracePt t="32411" x="8267700" y="4981575"/>
          <p14:tracePt t="32429" x="8267700" y="4921250"/>
          <p14:tracePt t="32446" x="8267700" y="4851400"/>
          <p14:tracePt t="32462" x="8267700" y="4806950"/>
          <p14:tracePt t="32478" x="8258175" y="4762500"/>
          <p14:tracePt t="32496" x="8235950" y="4660900"/>
          <p14:tracePt t="32512" x="8210550" y="4575175"/>
          <p14:tracePt t="32528" x="8197850" y="4511675"/>
          <p14:tracePt t="32545" x="8191500" y="4432300"/>
          <p14:tracePt t="32562" x="8191500" y="4381500"/>
          <p14:tracePt t="32579" x="8191500" y="4311650"/>
          <p14:tracePt t="32595" x="8191500" y="4171950"/>
          <p14:tracePt t="32612" x="8191500" y="4102100"/>
          <p14:tracePt t="32628" x="8191500" y="4041775"/>
          <p14:tracePt t="32645" x="8191500" y="3956050"/>
          <p14:tracePt t="32662" x="8191500" y="3886200"/>
          <p14:tracePt t="32678" x="8191500" y="3825875"/>
          <p14:tracePt t="32696" x="8191500" y="3756025"/>
          <p14:tracePt t="32712" x="8191500" y="3727450"/>
          <p14:tracePt t="32728" x="8191500" y="3698875"/>
          <p14:tracePt t="32745" x="8191500" y="3670300"/>
          <p14:tracePt t="32762" x="8191500" y="3654425"/>
          <p14:tracePt t="32779" x="8191500" y="3641725"/>
          <p14:tracePt t="32795" x="8191500" y="3635375"/>
          <p14:tracePt t="32844" x="8191500" y="3632200"/>
          <p14:tracePt t="33107" x="8191500" y="3625850"/>
          <p14:tracePt t="33114" x="8191500" y="3622675"/>
          <p14:tracePt t="33128" x="8191500" y="3571875"/>
          <p14:tracePt t="33145" x="8191500" y="3489325"/>
          <p14:tracePt t="33162" x="8191500" y="3419475"/>
          <p14:tracePt t="33179" x="8191500" y="3324225"/>
          <p14:tracePt t="33195" x="8191500" y="3197225"/>
          <p14:tracePt t="33228" x="8191500" y="2873375"/>
          <p14:tracePt t="33262" x="8191500" y="2587625"/>
          <p14:tracePt t="33279" x="8191500" y="2498725"/>
          <p14:tracePt t="33295" x="8191500" y="2454275"/>
          <p14:tracePt t="33313" x="8191500" y="2406650"/>
          <p14:tracePt t="33328" x="8191500" y="2384425"/>
          <p14:tracePt t="33345" x="8191500" y="2374900"/>
          <p14:tracePt t="33362" x="8191500" y="2355850"/>
          <p14:tracePt t="33378" x="8191500" y="2346325"/>
          <p14:tracePt t="33395" x="8191500" y="2330450"/>
          <p14:tracePt t="33412" x="8191500" y="2298700"/>
          <p14:tracePt t="33429" x="8191500" y="2276475"/>
          <p14:tracePt t="33445" x="8191500" y="2266950"/>
          <p14:tracePt t="33462" x="8191500" y="2247900"/>
          <p14:tracePt t="33478" x="8191500" y="2238375"/>
          <p14:tracePt t="33495" x="8191500" y="2228850"/>
          <p14:tracePt t="33512" x="8191500" y="2193925"/>
          <p14:tracePt t="33528" x="8185150" y="2171700"/>
          <p14:tracePt t="33545" x="8178800" y="2149475"/>
          <p14:tracePt t="33562" x="8172450" y="2101850"/>
          <p14:tracePt t="33578" x="8159750" y="2063750"/>
          <p14:tracePt t="33595" x="8159750" y="2041525"/>
          <p14:tracePt t="33612" x="8159750" y="2009775"/>
          <p14:tracePt t="33628" x="8156575" y="1997075"/>
          <p14:tracePt t="33645" x="8156575" y="1987550"/>
          <p14:tracePt t="33661" x="8156575" y="1968500"/>
          <p14:tracePt t="33678" x="8156575" y="1958975"/>
          <p14:tracePt t="33695" x="8156575" y="1949450"/>
          <p14:tracePt t="33712" x="8156575" y="1933575"/>
          <p14:tracePt t="33745" x="8156575" y="1930400"/>
          <p14:tracePt t="33783" x="8156575" y="1917700"/>
          <p14:tracePt t="33827" x="8156575" y="1914525"/>
          <p14:tracePt t="33905" x="8150225" y="1914525"/>
          <p14:tracePt t="33911" x="8147050" y="1914525"/>
          <p14:tracePt t="33918" x="8140700" y="1914525"/>
          <p14:tracePt t="33928" x="8137525" y="1914525"/>
          <p14:tracePt t="33945" x="8131175" y="1914525"/>
          <p14:tracePt t="33962" x="8121650" y="1936750"/>
          <p14:tracePt t="33978" x="8105775" y="1946275"/>
          <p14:tracePt t="33996" x="8093075" y="1981200"/>
          <p14:tracePt t="34012" x="8080375" y="2019300"/>
          <p14:tracePt t="34028" x="8067675" y="2063750"/>
          <p14:tracePt t="34045" x="8042275" y="2136775"/>
          <p14:tracePt t="34062" x="8010525" y="2225675"/>
          <p14:tracePt t="34079" x="7969250" y="2314575"/>
          <p14:tracePt t="34096" x="7921625" y="2451100"/>
          <p14:tracePt t="34112" x="7883525" y="2520950"/>
          <p14:tracePt t="34129" x="7832725" y="2609850"/>
          <p14:tracePt t="34146" x="7747000" y="2774950"/>
          <p14:tracePt t="34162" x="7680325" y="2867025"/>
          <p14:tracePt t="34178" x="7604125" y="2962275"/>
          <p14:tracePt t="34196" x="7451725" y="3140075"/>
          <p14:tracePt t="34211" x="7356475" y="3235325"/>
          <p14:tracePt t="34228" x="7280275" y="3330575"/>
          <p14:tracePt t="34245" x="7169150" y="3467100"/>
          <p14:tracePt t="34262" x="7092950" y="3549650"/>
          <p14:tracePt t="34278" x="7019925" y="3632200"/>
          <p14:tracePt t="34295" x="6924675" y="3727450"/>
          <p14:tracePt t="34312" x="6873875" y="3768725"/>
          <p14:tracePt t="34329" x="6832600" y="3813175"/>
          <p14:tracePt t="34345" x="6765925" y="3857625"/>
          <p14:tracePt t="34362" x="6718300" y="3886200"/>
          <p14:tracePt t="34378" x="6692900" y="3917950"/>
          <p14:tracePt t="34395" x="6657975" y="3933825"/>
          <p14:tracePt t="34411" x="6648450" y="3943350"/>
          <p14:tracePt t="34428" x="6638925" y="3952875"/>
          <p14:tracePt t="34445" x="6616700" y="3975100"/>
          <p14:tracePt t="34462" x="6607175" y="3975100"/>
          <p14:tracePt t="34478" x="6597650" y="3975100"/>
          <p14:tracePt t="34567" x="6597650" y="3971925"/>
          <p14:tracePt t="34573" x="6597650" y="3962400"/>
          <p14:tracePt t="34587" x="6597650" y="3956050"/>
          <p14:tracePt t="34595" x="6597650" y="3952875"/>
          <p14:tracePt t="34611" x="6597650" y="3943350"/>
          <p14:tracePt t="34629" x="6597650" y="3933825"/>
          <p14:tracePt t="34645" x="6600825" y="3911600"/>
          <p14:tracePt t="34662" x="6613525" y="3883025"/>
          <p14:tracePt t="34678" x="6626225" y="3829050"/>
          <p14:tracePt t="34694" x="6657975" y="3692525"/>
          <p14:tracePt t="34712" x="6673850" y="3606800"/>
          <p14:tracePt t="34728" x="6689725" y="3489325"/>
          <p14:tracePt t="34745" x="6724650" y="3257550"/>
          <p14:tracePt t="34762" x="6743700" y="3127375"/>
          <p14:tracePt t="34779" x="6769100" y="2863850"/>
          <p14:tracePt t="34795" x="6797675" y="2711450"/>
          <p14:tracePt t="34812" x="6832600" y="2536825"/>
          <p14:tracePt t="34828" x="6870700" y="2279650"/>
          <p14:tracePt t="34845" x="6886575" y="2152650"/>
          <p14:tracePt t="34862" x="6915150" y="2022475"/>
          <p14:tracePt t="34878" x="6915150" y="1879600"/>
          <p14:tracePt t="34895" x="6915150" y="1838325"/>
          <p14:tracePt t="34911" x="6915150" y="1816100"/>
          <p14:tracePt t="34929" x="6915150" y="1787525"/>
          <p14:tracePt t="34945" x="6918325" y="1778000"/>
          <p14:tracePt t="34962" x="6927850" y="1768475"/>
          <p14:tracePt t="34978" x="6943725" y="1733550"/>
          <p14:tracePt t="34995" x="6956425" y="1711325"/>
          <p14:tracePt t="35012" x="6975475" y="1679575"/>
          <p14:tracePt t="35028" x="7000875" y="1638300"/>
          <p14:tracePt t="35045" x="7013575" y="1600200"/>
          <p14:tracePt t="35061" x="7029450" y="1574800"/>
          <p14:tracePt t="35078" x="7038975" y="1555750"/>
          <p14:tracePt t="35095" x="7038975" y="1549400"/>
          <p14:tracePt t="35143" x="7038975" y="1552575"/>
          <p14:tracePt t="35150" x="7038975" y="1555750"/>
          <p14:tracePt t="35162" x="7038975" y="1568450"/>
          <p14:tracePt t="35178" x="7038975" y="1600200"/>
          <p14:tracePt t="35195" x="7038975" y="1644650"/>
          <p14:tracePt t="35212" x="7038975" y="1695450"/>
          <p14:tracePt t="35228" x="7035800" y="1793875"/>
          <p14:tracePt t="35245" x="7013575" y="1857375"/>
          <p14:tracePt t="35262" x="7000875" y="1911350"/>
          <p14:tracePt t="35278" x="6985000" y="1946275"/>
          <p14:tracePt t="35295" x="6978650" y="1971675"/>
          <p14:tracePt t="35312" x="6972300" y="1984375"/>
          <p14:tracePt t="35328" x="6972300" y="1993900"/>
          <p14:tracePt t="35345" x="6972300" y="2009775"/>
          <p14:tracePt t="35363" x="6956425" y="2016125"/>
          <p14:tracePt t="35379" x="6946900" y="2016125"/>
          <p14:tracePt t="35395" x="6943725" y="2012950"/>
          <p14:tracePt t="35412" x="6943725" y="1981200"/>
          <p14:tracePt t="35428" x="6943725" y="1958975"/>
          <p14:tracePt t="35445" x="6943725" y="1930400"/>
          <p14:tracePt t="35462" x="6943725" y="1901825"/>
          <p14:tracePt t="35479" x="6943725" y="1882775"/>
          <p14:tracePt t="35496" x="6937375" y="1873250"/>
          <p14:tracePt t="35513" x="6924675" y="1863725"/>
          <p14:tracePt t="35528" x="6915150" y="1863725"/>
          <p14:tracePt t="35545" x="6899275" y="1863725"/>
          <p14:tracePt t="35562" x="6883400" y="1863725"/>
          <p14:tracePt t="35578" x="6873875" y="1863725"/>
          <p14:tracePt t="35595" x="6845300" y="1863725"/>
          <p14:tracePt t="35612" x="6788150" y="1851025"/>
          <p14:tracePt t="35628" x="6734175" y="1835150"/>
          <p14:tracePt t="35645" x="6664325" y="1835150"/>
          <p14:tracePt t="35662" x="6524625" y="1847850"/>
          <p14:tracePt t="35678" x="6394450" y="1876425"/>
          <p14:tracePt t="35695" x="6292850" y="1908175"/>
          <p14:tracePt t="35711" x="6175375" y="1971675"/>
          <p14:tracePt t="35728" x="6105525" y="2016125"/>
          <p14:tracePt t="35745" x="6057900" y="2044700"/>
          <p14:tracePt t="35762" x="6013450" y="2095500"/>
          <p14:tracePt t="35778" x="5988050" y="2143125"/>
          <p14:tracePt t="35795" x="5972175" y="2187575"/>
          <p14:tracePt t="35811" x="5965825" y="2317750"/>
          <p14:tracePt t="35828" x="5965825" y="2400300"/>
          <p14:tracePt t="35845" x="5978525" y="2505075"/>
          <p14:tracePt t="35862" x="6022975" y="2730500"/>
          <p14:tracePt t="35878" x="6057900" y="2851150"/>
          <p14:tracePt t="35895" x="6092825" y="3013075"/>
          <p14:tracePt t="35911" x="6156325" y="3206750"/>
          <p14:tracePt t="35928" x="6188075" y="3305175"/>
          <p14:tracePt t="35947" x="6254750" y="3457575"/>
          <p14:tracePt t="35963" x="6302375" y="3546475"/>
          <p14:tracePt t="35979" x="6334125" y="3625850"/>
          <p14:tracePt t="35996" x="6394450" y="3714750"/>
          <p14:tracePt t="36012" x="6435725" y="3762375"/>
          <p14:tracePt t="36028" x="6486525" y="3813175"/>
          <p14:tracePt t="36045" x="6569075" y="3886200"/>
          <p14:tracePt t="36061" x="6635750" y="3917950"/>
          <p14:tracePt t="36079" x="6692900" y="3952875"/>
          <p14:tracePt t="36096" x="6756400" y="3971925"/>
          <p14:tracePt t="36112" x="6788150" y="3978275"/>
          <p14:tracePt t="36128" x="6816725" y="3978275"/>
          <p14:tracePt t="36145" x="6858000" y="3975100"/>
          <p14:tracePt t="36162" x="6867525" y="3965575"/>
          <p14:tracePt t="36178" x="6877050" y="3956050"/>
          <p14:tracePt t="36196" x="6892925" y="3940175"/>
          <p14:tracePt t="36212" x="6905625" y="3940175"/>
          <p14:tracePt t="36228" x="6911975" y="39401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Acacia_cyanophy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2"/>
          <a:stretch>
            <a:fillRect/>
          </a:stretch>
        </p:blipFill>
        <p:spPr bwMode="auto">
          <a:xfrm>
            <a:off x="285750" y="285750"/>
            <a:ext cx="590232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6"/>
          <p:cNvSpPr txBox="1">
            <a:spLocks noChangeArrowheads="1"/>
          </p:cNvSpPr>
          <p:nvPr/>
        </p:nvSpPr>
        <p:spPr bwMode="auto">
          <a:xfrm>
            <a:off x="642938" y="5857875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Acacia saligna </a:t>
            </a:r>
            <a:r>
              <a:rPr lang="fr-FR" altLang="fr-FR" i="1"/>
              <a:t>= A. cyanophylla, </a:t>
            </a:r>
            <a:r>
              <a:rPr lang="fr-FR" altLang="fr-FR"/>
              <a:t>Mimosa</a:t>
            </a:r>
          </a:p>
        </p:txBody>
      </p:sp>
      <p:pic>
        <p:nvPicPr>
          <p:cNvPr id="64516" name="Picture 5" descr="Hétérophyllie chez Acacia heterophylla.">
            <a:hlinkClick r:id="rId5" tooltip="Hétérophyllie chez Acacia heterophylla.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857250"/>
            <a:ext cx="30543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ZoneTexte 4"/>
          <p:cNvSpPr txBox="1">
            <a:spLocks noChangeArrowheads="1"/>
          </p:cNvSpPr>
          <p:nvPr/>
        </p:nvSpPr>
        <p:spPr bwMode="auto">
          <a:xfrm>
            <a:off x="6572250" y="4572000"/>
            <a:ext cx="200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Phyllodes </a:t>
            </a:r>
          </a:p>
          <a:p>
            <a:pPr eaLnBrk="1" hangingPunct="1"/>
            <a:r>
              <a:rPr lang="fr-FR" altLang="fr-FR" sz="2000"/>
              <a:t>= pétioles aplatis</a:t>
            </a:r>
          </a:p>
        </p:txBody>
      </p:sp>
      <p:cxnSp>
        <p:nvCxnSpPr>
          <p:cNvPr id="64518" name="Connecteur droit avec flèche 6"/>
          <p:cNvCxnSpPr>
            <a:cxnSpLocks noChangeShapeType="1"/>
            <a:stCxn id="64517" idx="1"/>
          </p:cNvCxnSpPr>
          <p:nvPr/>
        </p:nvCxnSpPr>
        <p:spPr bwMode="auto">
          <a:xfrm rot="10800000">
            <a:off x="4429125" y="3143250"/>
            <a:ext cx="2143125" cy="178276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19" name="Connecteur droit avec flèche 7"/>
          <p:cNvCxnSpPr>
            <a:cxnSpLocks noChangeShapeType="1"/>
            <a:stCxn id="64517" idx="1"/>
          </p:cNvCxnSpPr>
          <p:nvPr/>
        </p:nvCxnSpPr>
        <p:spPr bwMode="auto">
          <a:xfrm rot="10800000">
            <a:off x="2143125" y="4500563"/>
            <a:ext cx="4429125" cy="4254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03"/>
    </mc:Choice>
    <mc:Fallback>
      <p:transition spd="slow" advTm="6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16" x="6880225" y="3978275"/>
          <p14:tracePt t="9824" x="6800850" y="4076700"/>
          <p14:tracePt t="9830" x="6715125" y="4197350"/>
          <p14:tracePt t="9842" x="6657975" y="4292600"/>
          <p14:tracePt t="9859" x="6426200" y="4743450"/>
          <p14:tracePt t="9883" x="6235700" y="5156200"/>
          <p14:tracePt t="9913" x="6035675" y="5657850"/>
          <p14:tracePt t="9943" x="5921375" y="6092825"/>
          <p14:tracePt t="10320" x="5689600" y="6042025"/>
          <p14:tracePt t="10327" x="5445125" y="6000750"/>
          <p14:tracePt t="10345" x="4800600" y="5937250"/>
          <p14:tracePt t="10363" x="3819525" y="5949950"/>
          <p14:tracePt t="10383" x="3216275" y="6022975"/>
          <p14:tracePt t="10385" x="2901950" y="6067425"/>
          <p14:tracePt t="10409" x="2136775" y="6194425"/>
          <p14:tracePt t="10443" x="1308100" y="6391275"/>
          <p14:tracePt t="10459" x="1108075" y="6457950"/>
          <p14:tracePt t="10476" x="974725" y="6508750"/>
          <p14:tracePt t="11262" x="885825" y="6454775"/>
          <p14:tracePt t="11276" x="904875" y="6416675"/>
          <p14:tracePt t="11292" x="917575" y="6384925"/>
          <p14:tracePt t="11308" x="927100" y="6375400"/>
          <p14:tracePt t="11325" x="946150" y="6359525"/>
          <p14:tracePt t="11341" x="955675" y="6350000"/>
          <p14:tracePt t="11374" x="974725" y="6340475"/>
          <p14:tracePt t="11408" x="996950" y="6340475"/>
          <p14:tracePt t="11409" x="1000125" y="6340475"/>
          <p14:tracePt t="11425" x="1009650" y="6340475"/>
          <p14:tracePt t="11441" x="1016000" y="6340475"/>
          <p14:tracePt t="11458" x="1019175" y="6346825"/>
          <p14:tracePt t="11475" x="1025525" y="6359525"/>
          <p14:tracePt t="11491" x="1031875" y="6365875"/>
          <p14:tracePt t="11508" x="1044575" y="6375400"/>
          <p14:tracePt t="11525" x="1060450" y="6381750"/>
          <p14:tracePt t="11542" x="1069975" y="6384925"/>
          <p14:tracePt t="11559" x="1111250" y="6397625"/>
          <p14:tracePt t="11574" x="1133475" y="6403975"/>
          <p14:tracePt t="11591" x="1165225" y="6410325"/>
          <p14:tracePt t="11609" x="1184275" y="6419850"/>
          <p14:tracePt t="11625" x="1206500" y="6432550"/>
          <p14:tracePt t="11641" x="1228725" y="6438900"/>
          <p14:tracePt t="11658" x="1279525" y="6457950"/>
          <p14:tracePt t="11674" x="1314450" y="6457950"/>
          <p14:tracePt t="11691" x="1352550" y="6457950"/>
          <p14:tracePt t="11708" x="1400175" y="6457950"/>
          <p14:tracePt t="11724" x="1422400" y="6457950"/>
          <p14:tracePt t="11741" x="1438275" y="6457950"/>
          <p14:tracePt t="11758" x="1457325" y="6457950"/>
          <p14:tracePt t="11775" x="1479550" y="6457950"/>
          <p14:tracePt t="11792" x="1508125" y="6457950"/>
          <p14:tracePt t="11808" x="1562100" y="6457950"/>
          <p14:tracePt t="11824" x="1600200" y="6457950"/>
          <p14:tracePt t="11841" x="1628775" y="6457950"/>
          <p14:tracePt t="11858" x="1657350" y="6457950"/>
          <p14:tracePt t="11874" x="1666875" y="6457950"/>
          <p14:tracePt t="11892" x="1682750" y="6457950"/>
          <p14:tracePt t="11909" x="1695450" y="6457950"/>
          <p14:tracePt t="11924" x="1717675" y="6464300"/>
          <p14:tracePt t="11941" x="1739900" y="6464300"/>
          <p14:tracePt t="11958" x="1765300" y="6464300"/>
          <p14:tracePt t="11974" x="1774825" y="6464300"/>
          <p14:tracePt t="11991" x="1790700" y="6464300"/>
          <p14:tracePt t="12008" x="1806575" y="6464300"/>
          <p14:tracePt t="12025" x="1816100" y="6464300"/>
          <p14:tracePt t="12041" x="1838325" y="6451600"/>
          <p14:tracePt t="12058" x="1870075" y="6438900"/>
          <p14:tracePt t="12074" x="1901825" y="6432550"/>
          <p14:tracePt t="12091" x="1924050" y="6432550"/>
          <p14:tracePt t="12109" x="1936750" y="6432550"/>
          <p14:tracePt t="12125" x="1952625" y="6426200"/>
          <p14:tracePt t="12141" x="1962150" y="6426200"/>
          <p14:tracePt t="12158" x="1968500" y="6426200"/>
          <p14:tracePt t="12174" x="1971675" y="6426200"/>
          <p14:tracePt t="12200" x="1978025" y="6426200"/>
          <p14:tracePt t="12208" x="1981200" y="6426200"/>
          <p14:tracePt t="12225" x="1987550" y="6426200"/>
          <p14:tracePt t="12242" x="1997075" y="6426200"/>
          <p14:tracePt t="12299" x="2003425" y="6426200"/>
          <p14:tracePt t="12349" x="2006600" y="6426200"/>
          <p14:tracePt t="12356" x="2012950" y="6426200"/>
          <p14:tracePt t="12378" x="2016125" y="6426200"/>
          <p14:tracePt t="12399" x="2022475" y="6426200"/>
          <p14:tracePt t="12635" x="2025650" y="6426200"/>
          <p14:tracePt t="12648" x="2038350" y="6426200"/>
          <p14:tracePt t="12655" x="2041525" y="6426200"/>
          <p14:tracePt t="12677" x="2047875" y="6426200"/>
          <p14:tracePt t="12705" x="2051050" y="6426200"/>
          <p14:tracePt t="12713" x="2057400" y="6426200"/>
          <p14:tracePt t="12727" x="2060575" y="6426200"/>
          <p14:tracePt t="12741" x="2066925" y="6426200"/>
          <p14:tracePt t="12757" x="2076450" y="6426200"/>
          <p14:tracePt t="12775" x="2092325" y="6426200"/>
          <p14:tracePt t="12792" x="2105025" y="6426200"/>
          <p14:tracePt t="12808" x="2111375" y="6426200"/>
          <p14:tracePt t="12825" x="2114550" y="6426200"/>
          <p14:tracePt t="13239" x="2127250" y="6429375"/>
          <p14:tracePt t="13246" x="2146300" y="6435725"/>
          <p14:tracePt t="13261" x="2190750" y="6448425"/>
          <p14:tracePt t="13279" x="2244725" y="6461125"/>
          <p14:tracePt t="13291" x="2314575" y="6461125"/>
          <p14:tracePt t="13308" x="2419350" y="6461125"/>
          <p14:tracePt t="13340" x="2692400" y="6423025"/>
          <p14:tracePt t="13374" x="2879725" y="6388100"/>
          <p14:tracePt t="13391" x="2924175" y="6372225"/>
          <p14:tracePt t="13408" x="2968625" y="6359525"/>
          <p14:tracePt t="13410" x="2994025" y="6353175"/>
          <p14:tracePt t="13425" x="3051175" y="6334125"/>
          <p14:tracePt t="13441" x="3114675" y="6318250"/>
          <p14:tracePt t="13457" x="3168650" y="6305550"/>
          <p14:tracePt t="13475" x="3232150" y="6292850"/>
          <p14:tracePt t="13491" x="3273425" y="6292850"/>
          <p14:tracePt t="13508" x="3311525" y="6286500"/>
          <p14:tracePt t="13524" x="3381375" y="6286500"/>
          <p14:tracePt t="13541" x="3425825" y="6286500"/>
          <p14:tracePt t="13558" x="3470275" y="6289675"/>
          <p14:tracePt t="13575" x="3533775" y="6302375"/>
          <p14:tracePt t="13591" x="3568700" y="6302375"/>
          <p14:tracePt t="13609" x="3632200" y="6302375"/>
          <p14:tracePt t="13625" x="3676650" y="6302375"/>
          <p14:tracePt t="13641" x="3736975" y="6302375"/>
          <p14:tracePt t="13657" x="3800475" y="6318250"/>
          <p14:tracePt t="13675" x="3863975" y="6337300"/>
          <p14:tracePt t="13691" x="3902075" y="6356350"/>
          <p14:tracePt t="13708" x="3943350" y="6372225"/>
          <p14:tracePt t="13724" x="3975100" y="6384925"/>
          <p14:tracePt t="13741" x="4006850" y="6397625"/>
          <p14:tracePt t="13759" x="4076700" y="6416675"/>
          <p14:tracePt t="13774" x="4143375" y="6438900"/>
          <p14:tracePt t="13791" x="4216400" y="6451600"/>
          <p14:tracePt t="13808" x="4302125" y="6480175"/>
          <p14:tracePt t="13824" x="4346575" y="6486525"/>
          <p14:tracePt t="13841" x="4368800" y="6492875"/>
          <p14:tracePt t="13858" x="4416425" y="6492875"/>
          <p14:tracePt t="13874" x="4460875" y="6492875"/>
          <p14:tracePt t="13891" x="4521200" y="6492875"/>
          <p14:tracePt t="13908" x="4660900" y="6502400"/>
          <p14:tracePt t="13924" x="4810125" y="6502400"/>
          <p14:tracePt t="13941" x="4972050" y="6508750"/>
          <p14:tracePt t="13958" x="5111750" y="6508750"/>
          <p14:tracePt t="13975" x="5168900" y="6508750"/>
          <p14:tracePt t="13992" x="5229225" y="6508750"/>
          <p14:tracePt t="14008" x="5302250" y="6492875"/>
          <p14:tracePt t="14024" x="5340350" y="6480175"/>
          <p14:tracePt t="14041" x="5384800" y="6461125"/>
          <p14:tracePt t="14057" x="5441950" y="6448425"/>
          <p14:tracePt t="14074" x="5486400" y="6448425"/>
          <p14:tracePt t="14091" x="5508625" y="6448425"/>
          <p14:tracePt t="14107" x="5540375" y="6448425"/>
          <p14:tracePt t="14124" x="5549900" y="6448425"/>
          <p14:tracePt t="14141" x="5559425" y="6448425"/>
          <p14:tracePt t="14214" x="5565775" y="6448425"/>
          <p14:tracePt t="14228" x="5568950" y="6448425"/>
          <p14:tracePt t="14242" x="5575300" y="6448425"/>
          <p14:tracePt t="14315" x="5575300" y="6451600"/>
          <p14:tracePt t="14322" x="5575300" y="6454775"/>
          <p14:tracePt t="16506" x="5622925" y="6467475"/>
          <p14:tracePt t="16513" x="5702300" y="6486525"/>
          <p14:tracePt t="16524" x="5784850" y="6505575"/>
          <p14:tracePt t="16541" x="6029325" y="6550025"/>
          <p14:tracePt t="16558" x="6203950" y="6559550"/>
          <p14:tracePt t="16574" x="6340475" y="6559550"/>
          <p14:tracePt t="16591" x="6559550" y="6543675"/>
          <p14:tracePt t="16624" x="6784975" y="6502400"/>
          <p14:tracePt t="16658" x="6934200" y="6467475"/>
          <p14:tracePt t="16675" x="6969125" y="6461125"/>
          <p14:tracePt t="16691" x="6991350" y="6457950"/>
          <p14:tracePt t="16707" x="7007225" y="6457950"/>
          <p14:tracePt t="16724" x="7010400" y="6457950"/>
          <p14:tracePt t="16820" x="7004050" y="6457950"/>
          <p14:tracePt t="16827" x="6994525" y="6457950"/>
          <p14:tracePt t="16841" x="6985000" y="6457950"/>
          <p14:tracePt t="16857" x="6975475" y="6457950"/>
          <p14:tracePt t="16875" x="6969125" y="6457950"/>
          <p14:tracePt t="17062" x="6965950" y="6451600"/>
          <p14:tracePt t="17068" x="6965950" y="6448425"/>
          <p14:tracePt t="17075" x="6959600" y="6442075"/>
          <p14:tracePt t="17091" x="6950075" y="6432550"/>
          <p14:tracePt t="17107" x="6943725" y="6416675"/>
          <p14:tracePt t="17125" x="6940550" y="6400800"/>
          <p14:tracePt t="17141" x="6931025" y="6391275"/>
          <p14:tracePt t="17157" x="6921500" y="6381750"/>
          <p14:tracePt t="17174" x="6899275" y="6381750"/>
          <p14:tracePt t="17191" x="6889750" y="6372225"/>
          <p14:tracePt t="17207" x="6880225" y="6372225"/>
          <p14:tracePt t="17225" x="6864350" y="6365875"/>
          <p14:tracePt t="17240" x="6851650" y="6365875"/>
          <p14:tracePt t="17257" x="6842125" y="6365875"/>
          <p14:tracePt t="17274" x="6813550" y="6365875"/>
          <p14:tracePt t="17290" x="6784975" y="6365875"/>
          <p14:tracePt t="17307" x="6762750" y="6365875"/>
          <p14:tracePt t="17325" x="6692900" y="6365875"/>
          <p14:tracePt t="17341" x="6623050" y="6359525"/>
          <p14:tracePt t="17357" x="6505575" y="6350000"/>
          <p14:tracePt t="17374" x="6343650" y="6350000"/>
          <p14:tracePt t="17391" x="6251575" y="6350000"/>
          <p14:tracePt t="17407" x="6169025" y="6350000"/>
          <p14:tracePt t="17424" x="6089650" y="6350000"/>
          <p14:tracePt t="17441" x="6061075" y="6350000"/>
          <p14:tracePt t="17457" x="6045200" y="6350000"/>
          <p14:tracePt t="17475" x="6032500" y="6350000"/>
          <p14:tracePt t="17490" x="6022975" y="6350000"/>
          <p14:tracePt t="17507" x="6022975" y="6353175"/>
          <p14:tracePt t="17524" x="6022975" y="6362700"/>
          <p14:tracePt t="17540" x="6035675" y="6378575"/>
          <p14:tracePt t="17557" x="6064250" y="6384925"/>
          <p14:tracePt t="17573" x="6153150" y="6397625"/>
          <p14:tracePt t="17591" x="6229350" y="6397625"/>
          <p14:tracePt t="17607" x="6346825" y="6397625"/>
          <p14:tracePt t="17624" x="6486525" y="6397625"/>
          <p14:tracePt t="17641" x="6546850" y="6397625"/>
          <p14:tracePt t="17657" x="6604000" y="6397625"/>
          <p14:tracePt t="17674" x="6677025" y="6394450"/>
          <p14:tracePt t="17691" x="6711950" y="6388100"/>
          <p14:tracePt t="17707" x="6756400" y="6375400"/>
          <p14:tracePt t="17724" x="6813550" y="6350000"/>
          <p14:tracePt t="17741" x="6838950" y="6337300"/>
          <p14:tracePt t="17757" x="6854825" y="6327775"/>
          <p14:tracePt t="17774" x="6864350" y="6318250"/>
          <p14:tracePt t="17791" x="6864350" y="6308725"/>
          <p14:tracePt t="17807" x="6864350" y="6299200"/>
          <p14:tracePt t="17824" x="6835775" y="6283325"/>
          <p14:tracePt t="17840" x="6797675" y="6270625"/>
          <p14:tracePt t="17858" x="6686550" y="6232525"/>
          <p14:tracePt t="17874" x="6600825" y="6216650"/>
          <p14:tracePt t="17890" x="6496050" y="6210300"/>
          <p14:tracePt t="17907" x="6391275" y="6210300"/>
          <p14:tracePt t="17924" x="6264275" y="6210300"/>
          <p14:tracePt t="17941" x="6181725" y="6210300"/>
          <p14:tracePt t="17957" x="6061075" y="6229350"/>
          <p14:tracePt t="17974" x="6007100" y="6242050"/>
          <p14:tracePt t="17991" x="5975350" y="6254750"/>
          <p14:tracePt t="18011" x="5934075" y="6267450"/>
          <p14:tracePt t="18024" x="5924550" y="6276975"/>
          <p14:tracePt t="18041" x="5915025" y="6286500"/>
          <p14:tracePt t="18058" x="5905500" y="6305550"/>
          <p14:tracePt t="18074" x="5905500" y="6315075"/>
          <p14:tracePt t="18091" x="5905500" y="6324600"/>
          <p14:tracePt t="18107" x="5911850" y="6340475"/>
          <p14:tracePt t="18123" x="5943600" y="6369050"/>
          <p14:tracePt t="18141" x="5988050" y="6388100"/>
          <p14:tracePt t="18157" x="6054725" y="6435725"/>
          <p14:tracePt t="18173" x="6108700" y="6464300"/>
          <p14:tracePt t="18191" x="6165850" y="6489700"/>
          <p14:tracePt t="18207" x="6261100" y="6534150"/>
          <p14:tracePt t="18224" x="6308725" y="6569075"/>
          <p14:tracePt t="18241" x="6346825" y="6581775"/>
          <p14:tracePt t="18257" x="6410325" y="6588125"/>
          <p14:tracePt t="18274" x="6454775" y="6588125"/>
          <p14:tracePt t="18291" x="6508750" y="6578600"/>
          <p14:tracePt t="18308" x="6623050" y="6530975"/>
          <p14:tracePt t="18324" x="6702425" y="6499225"/>
          <p14:tracePt t="18341" x="6759575" y="6477000"/>
          <p14:tracePt t="18357" x="6807200" y="6457950"/>
          <p14:tracePt t="18374" x="6823075" y="6448425"/>
          <p14:tracePt t="18390" x="6835775" y="6438900"/>
          <p14:tracePt t="18407" x="6854825" y="6416675"/>
          <p14:tracePt t="18424" x="6854825" y="6407150"/>
          <p14:tracePt t="18440" x="6854825" y="6397625"/>
          <p14:tracePt t="18457" x="6854825" y="6384925"/>
          <p14:tracePt t="18474" x="6854825" y="6369050"/>
          <p14:tracePt t="18491" x="6842125" y="6353175"/>
          <p14:tracePt t="18507" x="6832600" y="6343650"/>
          <p14:tracePt t="18524" x="6816725" y="6334125"/>
          <p14:tracePt t="18540" x="6784975" y="6315075"/>
          <p14:tracePt t="18558" x="6750050" y="6296025"/>
          <p14:tracePt t="18574" x="6721475" y="6286500"/>
          <p14:tracePt t="18591" x="6664325" y="6273800"/>
          <p14:tracePt t="18607" x="6642100" y="6273800"/>
          <p14:tracePt t="18624" x="6607175" y="6273800"/>
          <p14:tracePt t="18641" x="6543675" y="6273800"/>
          <p14:tracePt t="18657" x="6521450" y="6273800"/>
          <p14:tracePt t="18674" x="6492875" y="6273800"/>
          <p14:tracePt t="18691" x="6457950" y="6273800"/>
          <p14:tracePt t="18707" x="6442075" y="6273800"/>
          <p14:tracePt t="18724" x="6429375" y="6280150"/>
          <p14:tracePt t="18741" x="6413500" y="6296025"/>
          <p14:tracePt t="18757" x="6407150" y="6305550"/>
          <p14:tracePt t="18774" x="6407150" y="6318250"/>
          <p14:tracePt t="18790" x="6410325" y="6334125"/>
          <p14:tracePt t="18807" x="6423025" y="6356350"/>
          <p14:tracePt t="18824" x="6451600" y="6381750"/>
          <p14:tracePt t="18840" x="6496050" y="6400800"/>
          <p14:tracePt t="18857" x="6534150" y="6413500"/>
          <p14:tracePt t="18873" x="6562725" y="6432550"/>
          <p14:tracePt t="18890" x="6613525" y="6448425"/>
          <p14:tracePt t="18907" x="6651625" y="6454775"/>
          <p14:tracePt t="18924" x="6673850" y="6454775"/>
          <p14:tracePt t="18940" x="6711950" y="6454775"/>
          <p14:tracePt t="18957" x="6734175" y="6454775"/>
          <p14:tracePt t="18974" x="6759575" y="6454775"/>
          <p14:tracePt t="18991" x="6778625" y="6454775"/>
          <p14:tracePt t="19007" x="6788150" y="6454775"/>
          <p14:tracePt t="19024" x="6804025" y="6454775"/>
          <p14:tracePt t="19040" x="6813550" y="6454775"/>
          <p14:tracePt t="19161" x="6810375" y="6454775"/>
          <p14:tracePt t="19168" x="6807200" y="6454775"/>
          <p14:tracePt t="19175" x="6797675" y="6454775"/>
          <p14:tracePt t="19190" x="6784975" y="6454775"/>
          <p14:tracePt t="19207" x="6775450" y="6454775"/>
          <p14:tracePt t="19225" x="6762750" y="6448425"/>
          <p14:tracePt t="19241" x="6746875" y="6448425"/>
          <p14:tracePt t="19257" x="6737350" y="6448425"/>
          <p14:tracePt t="19274" x="6721475" y="6448425"/>
          <p14:tracePt t="19290" x="6711950" y="6448425"/>
          <p14:tracePt t="19306" x="6696075" y="6448425"/>
          <p14:tracePt t="19324" x="6683375" y="6448425"/>
          <p14:tracePt t="19341" x="6673850" y="6448425"/>
          <p14:tracePt t="19357" x="6664325" y="6448425"/>
          <p14:tracePt t="19374" x="6642100" y="6448425"/>
          <p14:tracePt t="19674" x="6642100" y="6445250"/>
          <p14:tracePt t="19681" x="6642100" y="6438900"/>
          <p14:tracePt t="19690" x="6642100" y="6435725"/>
          <p14:tracePt t="19707" x="6642100" y="6423025"/>
          <p14:tracePt t="19724" x="6642100" y="6403975"/>
          <p14:tracePt t="19740" x="6642100" y="6394450"/>
          <p14:tracePt t="19757" x="6642100" y="6384925"/>
          <p14:tracePt t="19774" x="6642100" y="6365875"/>
          <p14:tracePt t="19791" x="6642100" y="6359525"/>
          <p14:tracePt t="20001" x="6638925" y="6359525"/>
          <p14:tracePt t="20008" x="6632575" y="6359525"/>
          <p14:tracePt t="20015" x="6629400" y="6359525"/>
          <p14:tracePt t="20023" x="6623050" y="6359525"/>
          <p14:tracePt t="20040" x="6613525" y="6359525"/>
          <p14:tracePt t="20057" x="6594475" y="6359525"/>
          <p14:tracePt t="20073" x="6588125" y="6359525"/>
          <p14:tracePt t="20152" x="6588125" y="6356350"/>
          <p14:tracePt t="20179" x="6588125" y="6350000"/>
          <p14:tracePt t="20207" x="6588125" y="6346825"/>
          <p14:tracePt t="20215" x="6591300" y="6346825"/>
          <p14:tracePt t="20223" x="6594475" y="6346825"/>
          <p14:tracePt t="20240" x="6610350" y="6334125"/>
          <p14:tracePt t="20256" x="6638925" y="6311900"/>
          <p14:tracePt t="20274" x="6667500" y="6305550"/>
          <p14:tracePt t="20291" x="6689725" y="6305550"/>
          <p14:tracePt t="20308" x="6724650" y="6305550"/>
          <p14:tracePt t="20324" x="6734175" y="6305550"/>
          <p14:tracePt t="20340" x="6743700" y="6305550"/>
          <p14:tracePt t="20357" x="6759575" y="6305550"/>
          <p14:tracePt t="20374" x="6775450" y="6305550"/>
          <p14:tracePt t="20390" x="6784975" y="6305550"/>
          <p14:tracePt t="20407" x="6794500" y="6305550"/>
          <p14:tracePt t="20471" x="6791325" y="6302375"/>
          <p14:tracePt t="20478" x="6788150" y="6302375"/>
          <p14:tracePt t="20490" x="6781800" y="6302375"/>
          <p14:tracePt t="20507" x="6762750" y="6292850"/>
          <p14:tracePt t="20524" x="6740525" y="6286500"/>
          <p14:tracePt t="20541" x="6689725" y="6261100"/>
          <p14:tracePt t="20557" x="6651625" y="6261100"/>
          <p14:tracePt t="20574" x="6600825" y="6254750"/>
          <p14:tracePt t="20591" x="6527800" y="6248400"/>
          <p14:tracePt t="20607" x="6483350" y="6248400"/>
          <p14:tracePt t="20624" x="6461125" y="6248400"/>
          <p14:tracePt t="20641" x="6426200" y="6248400"/>
          <p14:tracePt t="20656" x="6416675" y="6248400"/>
          <p14:tracePt t="20674" x="6407150" y="6248400"/>
          <p14:tracePt t="20690" x="6388100" y="6248400"/>
          <p14:tracePt t="20707" x="6378575" y="6248400"/>
          <p14:tracePt t="20723" x="6372225" y="6248400"/>
          <p14:tracePt t="21810" x="6334125" y="6242050"/>
          <p14:tracePt t="21816" x="6276975" y="6232525"/>
          <p14:tracePt t="21828" x="6216650" y="6223000"/>
          <p14:tracePt t="21844" x="6038850" y="6197600"/>
          <p14:tracePt t="21860" x="5911850" y="6191250"/>
          <p14:tracePt t="21877" x="5784850" y="6191250"/>
          <p14:tracePt t="21896" x="5613400" y="6191250"/>
          <p14:tracePt t="21923" x="5299075" y="6153150"/>
          <p14:tracePt t="21956" x="4737100" y="6111875"/>
          <p14:tracePt t="21974" x="4048125" y="6019800"/>
          <p14:tracePt t="21991" x="3606800" y="5969000"/>
          <p14:tracePt t="22008" x="2984500" y="5880100"/>
          <p14:tracePt t="22025" x="2673350" y="5867400"/>
          <p14:tracePt t="22041" x="2365375" y="5867400"/>
          <p14:tracePt t="22060" x="1955800" y="5908675"/>
          <p14:tracePt t="22074" x="1739900" y="5975350"/>
          <p14:tracePt t="22091" x="1562100" y="6051550"/>
          <p14:tracePt t="22107" x="1355725" y="6149975"/>
          <p14:tracePt t="22123" x="1266825" y="6181725"/>
          <p14:tracePt t="22140" x="1209675" y="6203950"/>
          <p14:tracePt t="22157" x="1152525" y="6223000"/>
          <p14:tracePt t="22173" x="1114425" y="6235700"/>
          <p14:tracePt t="22190" x="1095375" y="6235700"/>
          <p14:tracePt t="22207" x="1047750" y="6235700"/>
          <p14:tracePt t="22223" x="1025525" y="6235700"/>
          <p14:tracePt t="22240" x="1003300" y="6235700"/>
          <p14:tracePt t="22256" x="987425" y="6235700"/>
          <p14:tracePt t="22273" x="977900" y="6235700"/>
          <p14:tracePt t="22290" x="968375" y="6235700"/>
          <p14:tracePt t="24144" x="990600" y="6219825"/>
          <p14:tracePt t="24151" x="1041400" y="6194425"/>
          <p14:tracePt t="24158" x="1092200" y="6149975"/>
          <p14:tracePt t="24173" x="1250950" y="6067425"/>
          <p14:tracePt t="24194" x="1533525" y="5943600"/>
          <p14:tracePt t="24214" x="1739900" y="5864225"/>
          <p14:tracePt t="24241" x="1898650" y="5813425"/>
          <p14:tracePt t="24273" x="2254250" y="5705475"/>
          <p14:tracePt t="24291" x="2451100" y="5667375"/>
          <p14:tracePt t="24308" x="2689225" y="5603875"/>
          <p14:tracePt t="24323" x="2822575" y="5553075"/>
          <p14:tracePt t="24340" x="2933700" y="5499100"/>
          <p14:tracePt t="24357" x="3063875" y="5426075"/>
          <p14:tracePt t="24373" x="3143250" y="5378450"/>
          <p14:tracePt t="24390" x="3257550" y="5308600"/>
          <p14:tracePt t="24407" x="3486150" y="5210175"/>
          <p14:tracePt t="24423" x="3632200" y="5156200"/>
          <p14:tracePt t="24440" x="3794125" y="5118100"/>
          <p14:tracePt t="24457" x="4006850" y="5064125"/>
          <p14:tracePt t="24473" x="4105275" y="5038725"/>
          <p14:tracePt t="24491" x="4213225" y="5006975"/>
          <p14:tracePt t="24508" x="4365625" y="4949825"/>
          <p14:tracePt t="24524" x="4432300" y="4908550"/>
          <p14:tracePt t="24540" x="4489450" y="4883150"/>
          <p14:tracePt t="24544" x="4508500" y="4870450"/>
          <p14:tracePt t="24557" x="4556125" y="4835525"/>
          <p14:tracePt t="24573" x="4578350" y="4822825"/>
          <p14:tracePt t="25312" x="4616450" y="4784725"/>
          <p14:tracePt t="25318" x="4670425" y="4730750"/>
          <p14:tracePt t="25327" x="4711700" y="4689475"/>
          <p14:tracePt t="25344" x="4806950" y="4603750"/>
          <p14:tracePt t="25361" x="4953000" y="4492625"/>
          <p14:tracePt t="25380" x="5045075" y="4416425"/>
          <p14:tracePt t="25406" x="5216525" y="4235450"/>
          <p14:tracePt t="25440" x="5461000" y="4000500"/>
          <p14:tracePt t="25458" x="5556250" y="3895725"/>
          <p14:tracePt t="25475" x="5702300" y="3705225"/>
          <p14:tracePt t="25490" x="5772150" y="3590925"/>
          <p14:tracePt t="25506" x="5864225" y="3444875"/>
          <p14:tracePt t="25524" x="5984875" y="3181350"/>
          <p14:tracePt t="25539" x="6042025" y="3016250"/>
          <p14:tracePt t="25556" x="6076950" y="2806700"/>
          <p14:tracePt t="25574" x="6080125" y="2533650"/>
          <p14:tracePt t="25590" x="6045200" y="2324100"/>
          <p14:tracePt t="25609" x="6000750" y="2133600"/>
          <p14:tracePt t="25624" x="5975350" y="2047875"/>
          <p14:tracePt t="25639" x="5962650" y="1984375"/>
          <p14:tracePt t="25656" x="5949950" y="1939925"/>
          <p14:tracePt t="25674" x="5949950" y="1905000"/>
          <p14:tracePt t="25689" x="5949950" y="1889125"/>
          <p14:tracePt t="25706" x="5943600" y="1879600"/>
          <p14:tracePt t="25724" x="5934075" y="1870075"/>
          <p14:tracePt t="25740" x="5918200" y="1860550"/>
          <p14:tracePt t="25756" x="5908675" y="1851025"/>
          <p14:tracePt t="25774" x="5873750" y="1838325"/>
          <p14:tracePt t="25790" x="5829300" y="1825625"/>
          <p14:tracePt t="25807" x="5756275" y="1809750"/>
          <p14:tracePt t="25824" x="5626100" y="1809750"/>
          <p14:tracePt t="25841" x="5565775" y="1809750"/>
          <p14:tracePt t="25857" x="5492750" y="1822450"/>
          <p14:tracePt t="25873" x="5381625" y="1844675"/>
          <p14:tracePt t="25890" x="5292725" y="1876425"/>
          <p14:tracePt t="25906" x="5216525" y="1908175"/>
          <p14:tracePt t="25923" x="5140325" y="1927225"/>
          <p14:tracePt t="25940" x="5102225" y="1946275"/>
          <p14:tracePt t="25956" x="5076825" y="1958975"/>
          <p14:tracePt t="25973" x="5035550" y="1974850"/>
          <p14:tracePt t="25990" x="4997450" y="1987550"/>
          <p14:tracePt t="26006" x="4959350" y="2006600"/>
          <p14:tracePt t="26023" x="4905375" y="2019300"/>
          <p14:tracePt t="26039" x="4879975" y="2025650"/>
          <p14:tracePt t="26056" x="4857750" y="2038350"/>
          <p14:tracePt t="26073" x="4832350" y="2054225"/>
          <p14:tracePt t="26089" x="4819650" y="2063750"/>
          <p14:tracePt t="26107" x="4810125" y="2063750"/>
          <p14:tracePt t="26123" x="4800600" y="2063750"/>
          <p14:tracePt t="26140" x="4800600" y="2073275"/>
          <p14:tracePt t="26156" x="4800600" y="2082800"/>
          <p14:tracePt t="26173" x="4800600" y="2092325"/>
          <p14:tracePt t="26190" x="4806950" y="2105025"/>
          <p14:tracePt t="26207" x="4822825" y="2124075"/>
          <p14:tracePt t="26223" x="4838700" y="2133600"/>
          <p14:tracePt t="26240" x="4848225" y="2139950"/>
          <p14:tracePt t="26257" x="4864100" y="2143125"/>
          <p14:tracePt t="26273" x="4873625" y="2152650"/>
          <p14:tracePt t="26290" x="4883150" y="2165350"/>
          <p14:tracePt t="26307" x="4902200" y="2178050"/>
          <p14:tracePt t="26323" x="4918075" y="2190750"/>
          <p14:tracePt t="26340" x="4933950" y="2200275"/>
          <p14:tracePt t="26357" x="4949825" y="2206625"/>
          <p14:tracePt t="26373" x="4956175" y="2206625"/>
          <p14:tracePt t="26699" x="4987925" y="2197100"/>
          <p14:tracePt t="26706" x="5013325" y="2181225"/>
          <p14:tracePt t="26713" x="5045075" y="2159000"/>
          <p14:tracePt t="26723" x="5073650" y="2146300"/>
          <p14:tracePt t="26740" x="5118100" y="2117725"/>
          <p14:tracePt t="26757" x="5162550" y="2095500"/>
          <p14:tracePt t="26774" x="5191125" y="2082800"/>
          <p14:tracePt t="26791" x="5213350" y="2054225"/>
          <p14:tracePt t="26807" x="5232400" y="2022475"/>
          <p14:tracePt t="26823" x="5245100" y="2006600"/>
          <p14:tracePt t="26841" x="5260975" y="1981200"/>
          <p14:tracePt t="26856" x="5260975" y="1971675"/>
          <p14:tracePt t="26873" x="5260975" y="1965325"/>
          <p14:tracePt t="26890" x="5260975" y="1958975"/>
          <p14:tracePt t="26941" x="5260975" y="1955800"/>
          <p14:tracePt t="26948" x="5260975" y="1949450"/>
          <p14:tracePt t="26962" x="5260975" y="1946275"/>
          <p14:tracePt t="26973" x="5260975" y="1939925"/>
          <p14:tracePt t="26990" x="5257800" y="1924050"/>
          <p14:tracePt t="27006" x="5248275" y="1914525"/>
          <p14:tracePt t="27023" x="5238750" y="1905000"/>
          <p14:tracePt t="27040" x="5197475" y="1889125"/>
          <p14:tracePt t="27056" x="5168900" y="1870075"/>
          <p14:tracePt t="27073" x="5146675" y="1870075"/>
          <p14:tracePt t="27091" x="5130800" y="1870075"/>
          <p14:tracePt t="27107" x="5114925" y="1870075"/>
          <p14:tracePt t="27123" x="5105400" y="1870075"/>
          <p14:tracePt t="27140" x="5092700" y="1870075"/>
          <p14:tracePt t="27156" x="5080000" y="1870075"/>
          <p14:tracePt t="27173" x="5067300" y="1870075"/>
          <p14:tracePt t="27190" x="5051425" y="1870075"/>
          <p14:tracePt t="27206" x="5041900" y="1870075"/>
          <p14:tracePt t="27240" x="5041900" y="1882775"/>
          <p14:tracePt t="27256" x="5041900" y="1892300"/>
          <p14:tracePt t="27273" x="5041900" y="1895475"/>
          <p14:tracePt t="27289" x="5041900" y="1908175"/>
          <p14:tracePt t="27306" x="5041900" y="1911350"/>
          <p14:tracePt t="27323" x="5041900" y="1917700"/>
          <p14:tracePt t="27340" x="5041900" y="1936750"/>
          <p14:tracePt t="27356" x="5054600" y="1946275"/>
          <p14:tracePt t="27374" x="5064125" y="1955800"/>
          <p14:tracePt t="27390" x="5089525" y="1971675"/>
          <p14:tracePt t="27406" x="5099050" y="1987550"/>
          <p14:tracePt t="27424" x="5111750" y="1987550"/>
          <p14:tracePt t="27440" x="5130800" y="1987550"/>
          <p14:tracePt t="27457" x="5140325" y="1987550"/>
          <p14:tracePt t="27473" x="5149850" y="1987550"/>
          <p14:tracePt t="27490" x="5159375" y="1993900"/>
          <p14:tracePt t="27524" x="5159375" y="1997075"/>
          <p14:tracePt t="27588" x="5159375" y="2003425"/>
          <p14:tracePt t="27610" x="5159375" y="2006600"/>
          <p14:tracePt t="27631" x="5159375" y="2012950"/>
          <p14:tracePt t="27645" x="5159375" y="2016125"/>
          <p14:tracePt t="27660" x="5153025" y="2016125"/>
          <p14:tracePt t="27667" x="5146675" y="2016125"/>
          <p14:tracePt t="27674" x="5143500" y="2022475"/>
          <p14:tracePt t="27689" x="5133975" y="2025650"/>
          <p14:tracePt t="27706" x="5118100" y="2038350"/>
          <p14:tracePt t="27723" x="5102225" y="2041525"/>
          <p14:tracePt t="27739" x="5092700" y="2047875"/>
          <p14:tracePt t="27756" x="5083175" y="2047875"/>
          <p14:tracePt t="27773" x="5057775" y="2047875"/>
          <p14:tracePt t="27789" x="5041900" y="2047875"/>
          <p14:tracePt t="27806" x="5032375" y="2051050"/>
          <p14:tracePt t="27823" x="5006975" y="2051050"/>
          <p14:tracePt t="27839" x="4997450" y="2051050"/>
          <p14:tracePt t="27856" x="4987925" y="2051050"/>
          <p14:tracePt t="27873" x="4965700" y="2051050"/>
          <p14:tracePt t="27890" x="4956175" y="2051050"/>
          <p14:tracePt t="27906" x="4940300" y="2051050"/>
          <p14:tracePt t="27923" x="4908550" y="2051050"/>
          <p14:tracePt t="27940" x="4899025" y="2051050"/>
          <p14:tracePt t="27957" x="4889500" y="2051050"/>
          <p14:tracePt t="27973" x="4876800" y="2051050"/>
          <p14:tracePt t="27990" x="4867275" y="2051050"/>
          <p14:tracePt t="28006" x="4857750" y="2051050"/>
          <p14:tracePt t="28023" x="4841875" y="2051050"/>
          <p14:tracePt t="28040" x="4835525" y="2051050"/>
          <p14:tracePt t="28057" x="4826000" y="2051050"/>
          <p14:tracePt t="28074" x="4822825" y="2051050"/>
          <p14:tracePt t="28130" x="4816475" y="2051050"/>
          <p14:tracePt t="28948" x="4816475" y="2057400"/>
          <p14:tracePt t="28977" x="4816475" y="2063750"/>
          <p14:tracePt t="28998" x="4810125" y="2073275"/>
          <p14:tracePt t="29005" x="4810125" y="2076450"/>
          <p14:tracePt t="29013" x="4810125" y="2082800"/>
          <p14:tracePt t="29040" x="4810125" y="2108200"/>
          <p14:tracePt t="29074" x="4822825" y="2206625"/>
          <p14:tracePt t="29091" x="4841875" y="2289175"/>
          <p14:tracePt t="29107" x="4860925" y="2336800"/>
          <p14:tracePt t="29123" x="4860925" y="2359025"/>
          <p14:tracePt t="29140" x="4860925" y="2371725"/>
          <p14:tracePt t="29156" x="4860925" y="2387600"/>
          <p14:tracePt t="29173" x="4860925" y="2397125"/>
          <p14:tracePt t="29190" x="4860925" y="2406650"/>
          <p14:tracePt t="29262" x="4867275" y="2400300"/>
          <p14:tracePt t="29269" x="4870450" y="2397125"/>
          <p14:tracePt t="29275" x="4876800" y="2378075"/>
          <p14:tracePt t="29289" x="4889500" y="2349500"/>
          <p14:tracePt t="29306" x="4902200" y="2301875"/>
          <p14:tracePt t="29323" x="4914900" y="2273300"/>
          <p14:tracePt t="29339" x="4930775" y="2232025"/>
          <p14:tracePt t="29356" x="4930775" y="2216150"/>
          <p14:tracePt t="29372" x="4930775" y="2203450"/>
          <p14:tracePt t="29391" x="4930775" y="2178050"/>
          <p14:tracePt t="29406" x="4930775" y="2168525"/>
          <p14:tracePt t="29423" x="4930775" y="2159000"/>
          <p14:tracePt t="29439" x="4930775" y="2139950"/>
          <p14:tracePt t="29456" x="4930775" y="2130425"/>
          <p14:tracePt t="29473" x="4930775" y="2120900"/>
          <p14:tracePt t="29490" x="4930775" y="2105025"/>
          <p14:tracePt t="29506" x="4930775" y="2089150"/>
          <p14:tracePt t="29539" x="4930775" y="2085975"/>
          <p14:tracePt t="29831" x="4943475" y="2105025"/>
          <p14:tracePt t="29837" x="4959350" y="2143125"/>
          <p14:tracePt t="29845" x="4978400" y="2165350"/>
          <p14:tracePt t="29856" x="4991100" y="2184400"/>
          <p14:tracePt t="29873" x="5045075" y="2279650"/>
          <p14:tracePt t="29889" x="5067300" y="2343150"/>
          <p14:tracePt t="29906" x="5076825" y="2381250"/>
          <p14:tracePt t="29922" x="5086350" y="2444750"/>
          <p14:tracePt t="29940" x="5086350" y="2482850"/>
          <p14:tracePt t="29956" x="5086350" y="2505075"/>
          <p14:tracePt t="29973" x="5086350" y="2543175"/>
          <p14:tracePt t="29990" x="5086350" y="2565400"/>
          <p14:tracePt t="30006" x="5086350" y="2593975"/>
          <p14:tracePt t="30024" x="5070475" y="2628900"/>
          <p14:tracePt t="30040" x="5057775" y="2667000"/>
          <p14:tracePt t="30056" x="5051425" y="2705100"/>
          <p14:tracePt t="30073" x="5026025" y="2755900"/>
          <p14:tracePt t="30089" x="5013325" y="2800350"/>
          <p14:tracePt t="30106" x="5006975" y="2838450"/>
          <p14:tracePt t="30123" x="4994275" y="2892425"/>
          <p14:tracePt t="30139" x="4987925" y="2914650"/>
          <p14:tracePt t="30156" x="4978400" y="2940050"/>
          <p14:tracePt t="30173" x="4965700" y="2981325"/>
          <p14:tracePt t="30189" x="4956175" y="2990850"/>
          <p14:tracePt t="30206" x="4949825" y="3006725"/>
          <p14:tracePt t="30223" x="4946650" y="3019425"/>
          <p14:tracePt t="30239" x="4940300" y="3032125"/>
          <p14:tracePt t="30257" x="4940300" y="3044825"/>
          <p14:tracePt t="30273" x="4940300" y="3060700"/>
          <p14:tracePt t="30289" x="4933950" y="3060700"/>
          <p14:tracePt t="30329" x="4924425" y="3060700"/>
          <p14:tracePt t="30406" x="4921250" y="3060700"/>
          <p14:tracePt t="30415" x="4914900" y="3060700"/>
          <p14:tracePt t="30443" x="4911725" y="3060700"/>
          <p14:tracePt t="31923" x="4911725" y="3048000"/>
          <p14:tracePt t="31930" x="4911725" y="3028950"/>
          <p14:tracePt t="31939" x="4905375" y="3003550"/>
          <p14:tracePt t="31956" x="4883150" y="2965450"/>
          <p14:tracePt t="31973" x="4845050" y="2898775"/>
          <p14:tracePt t="31989" x="4819650" y="2851150"/>
          <p14:tracePt t="32006" x="4791075" y="2806700"/>
          <p14:tracePt t="32039" x="4718050" y="2743200"/>
          <p14:tracePt t="32072" x="4686300" y="2717800"/>
          <p14:tracePt t="32090" x="4676775" y="2711450"/>
          <p14:tracePt t="32106" x="4660900" y="2701925"/>
          <p14:tracePt t="32123" x="4645025" y="2692400"/>
          <p14:tracePt t="32139" x="4635500" y="2686050"/>
          <p14:tracePt t="32156" x="4625975" y="2682875"/>
          <p14:tracePt t="32172" x="4606925" y="2676525"/>
          <p14:tracePt t="32189" x="4597400" y="2667000"/>
          <p14:tracePt t="32206" x="4584700" y="2660650"/>
          <p14:tracePt t="32222" x="4565650" y="2641600"/>
          <p14:tracePt t="32239" x="4556125" y="2632075"/>
          <p14:tracePt t="32256" x="4543425" y="2609850"/>
          <p14:tracePt t="32272" x="4518025" y="2559050"/>
          <p14:tracePt t="32289" x="4492625" y="2533650"/>
          <p14:tracePt t="32307" x="4476750" y="2482850"/>
          <p14:tracePt t="32322" x="4464050" y="2463800"/>
          <p14:tracePt t="32339" x="4460875" y="2451100"/>
          <p14:tracePt t="32356" x="4460875" y="2438400"/>
          <p14:tracePt t="32372" x="4460875" y="2428875"/>
          <p14:tracePt t="32389" x="4460875" y="2422525"/>
          <p14:tracePt t="32406" x="4460875" y="2419350"/>
          <p14:tracePt t="32439" x="4460875" y="2406650"/>
          <p14:tracePt t="32457" x="4460875" y="2397125"/>
          <p14:tracePt t="32473" x="4460875" y="2393950"/>
          <p14:tracePt t="32506" x="4460875" y="2387600"/>
          <p14:tracePt t="32535" x="4460875" y="2384425"/>
          <p14:tracePt t="32549" x="4460875" y="2378075"/>
          <p14:tracePt t="32570" x="4460875" y="2374900"/>
          <p14:tracePt t="32578" x="4460875" y="2368550"/>
          <p14:tracePt t="32599" x="4460875" y="2359025"/>
          <p14:tracePt t="32692" x="4460875" y="2365375"/>
          <p14:tracePt t="32699" x="4460875" y="2371725"/>
          <p14:tracePt t="32706" x="4467225" y="2374900"/>
          <p14:tracePt t="32722" x="4470400" y="2384425"/>
          <p14:tracePt t="32739" x="4476750" y="2397125"/>
          <p14:tracePt t="32756" x="4486275" y="2416175"/>
          <p14:tracePt t="32773" x="4492625" y="2425700"/>
          <p14:tracePt t="32789" x="4495800" y="2441575"/>
          <p14:tracePt t="32807" x="4514850" y="2473325"/>
          <p14:tracePt t="32823" x="4518025" y="2498725"/>
          <p14:tracePt t="32839" x="4530725" y="2508250"/>
          <p14:tracePt t="32856" x="4533900" y="2533650"/>
          <p14:tracePt t="32872" x="4540250" y="2555875"/>
          <p14:tracePt t="32889" x="4552950" y="2587625"/>
          <p14:tracePt t="32906" x="4565650" y="2619375"/>
          <p14:tracePt t="32922" x="4572000" y="2651125"/>
          <p14:tracePt t="32938" x="4578350" y="2673350"/>
          <p14:tracePt t="32956" x="4578350" y="2727325"/>
          <p14:tracePt t="32973" x="4578350" y="2765425"/>
          <p14:tracePt t="32989" x="4578350" y="2787650"/>
          <p14:tracePt t="33005" x="4578350" y="2825750"/>
          <p14:tracePt t="33023" x="4578350" y="2847975"/>
          <p14:tracePt t="33040" x="4568825" y="2892425"/>
          <p14:tracePt t="33056" x="4568825" y="2911475"/>
          <p14:tracePt t="33073" x="4568825" y="2943225"/>
          <p14:tracePt t="33091" x="4556125" y="2974975"/>
          <p14:tracePt t="33107" x="4556125" y="3006725"/>
          <p14:tracePt t="33123" x="4556125" y="3028950"/>
          <p14:tracePt t="33139" x="4556125" y="3060700"/>
          <p14:tracePt t="33156" x="4556125" y="3082925"/>
          <p14:tracePt t="33173" x="4556125" y="3098800"/>
          <p14:tracePt t="33189" x="4546600" y="3117850"/>
          <p14:tracePt t="33206" x="4540250" y="3133725"/>
          <p14:tracePt t="33222" x="4530725" y="3162300"/>
          <p14:tracePt t="33242" x="4514850" y="3184525"/>
          <p14:tracePt t="33255" x="4498975" y="3203575"/>
          <p14:tracePt t="33273" x="4489450" y="3219450"/>
          <p14:tracePt t="33289" x="4470400" y="3254375"/>
          <p14:tracePt t="33306" x="4460875" y="3270250"/>
          <p14:tracePt t="33322" x="4445000" y="3292475"/>
          <p14:tracePt t="33339" x="4429125" y="3321050"/>
          <p14:tracePt t="33356" x="4416425" y="3336925"/>
          <p14:tracePt t="33372" x="4394200" y="3352800"/>
          <p14:tracePt t="33389" x="4359275" y="3397250"/>
          <p14:tracePt t="33405" x="4327525" y="3416300"/>
          <p14:tracePt t="33422" x="4302125" y="3441700"/>
          <p14:tracePt t="33439" x="4260850" y="3470275"/>
          <p14:tracePt t="33455" x="4235450" y="3482975"/>
          <p14:tracePt t="33473" x="4203700" y="3508375"/>
          <p14:tracePt t="33489" x="4168775" y="3530600"/>
          <p14:tracePt t="33505" x="4143375" y="3562350"/>
          <p14:tracePt t="33522" x="4121150" y="3581400"/>
          <p14:tracePt t="33539" x="4102100" y="3613150"/>
          <p14:tracePt t="33556" x="4079875" y="3632200"/>
          <p14:tracePt t="33572" x="4067175" y="3657600"/>
          <p14:tracePt t="33590" x="4032250" y="3676650"/>
          <p14:tracePt t="33606" x="4022725" y="3689350"/>
          <p14:tracePt t="33623" x="4006850" y="3698875"/>
          <p14:tracePt t="33639" x="3994150" y="3711575"/>
          <p14:tracePt t="33656" x="3978275" y="3727450"/>
          <p14:tracePt t="33674" x="3962400" y="3743325"/>
          <p14:tracePt t="33690" x="3952875" y="3752850"/>
          <p14:tracePt t="33706" x="3943350" y="3762375"/>
          <p14:tracePt t="33723" x="3924300" y="3784600"/>
          <p14:tracePt t="33739" x="3911600" y="3784600"/>
          <p14:tracePt t="33756" x="3908425" y="3784600"/>
          <p14:tracePt t="33951" x="3914775" y="3768725"/>
          <p14:tracePt t="33958" x="3937000" y="3740150"/>
          <p14:tracePt t="33973" x="3984625" y="3679825"/>
          <p14:tracePt t="33989" x="4035425" y="3613150"/>
          <p14:tracePt t="34006" x="4073525" y="3543300"/>
          <p14:tracePt t="34023" x="4133850" y="3467100"/>
          <p14:tracePt t="34039" x="4159250" y="3419475"/>
          <p14:tracePt t="34055" x="4191000" y="3387725"/>
          <p14:tracePt t="34073" x="4235450" y="3327400"/>
          <p14:tracePt t="34089" x="4264025" y="3282950"/>
          <p14:tracePt t="34106" x="4289425" y="3241675"/>
          <p14:tracePt t="34122" x="4337050" y="3159125"/>
          <p14:tracePt t="34139" x="4368800" y="3121025"/>
          <p14:tracePt t="34155" x="4394200" y="3082925"/>
          <p14:tracePt t="34173" x="4419600" y="3016250"/>
          <p14:tracePt t="34189" x="4441825" y="2971800"/>
          <p14:tracePt t="34206" x="4454525" y="2933700"/>
          <p14:tracePt t="34222" x="4467225" y="2835275"/>
          <p14:tracePt t="34239" x="4476750" y="2752725"/>
          <p14:tracePt t="34255" x="4483100" y="2692400"/>
          <p14:tracePt t="34272" x="4514850" y="2559050"/>
          <p14:tracePt t="34289" x="4530725" y="2460625"/>
          <p14:tracePt t="34306" x="4562475" y="2384425"/>
          <p14:tracePt t="34322" x="4587875" y="2301875"/>
          <p14:tracePt t="34339" x="4610100" y="2257425"/>
          <p14:tracePt t="34355" x="4622800" y="2200275"/>
          <p14:tracePt t="34372" x="4648200" y="2117725"/>
          <p14:tracePt t="34388" x="4660900" y="2073275"/>
          <p14:tracePt t="34406" x="4667250" y="2019300"/>
          <p14:tracePt t="34422" x="4667250" y="1997075"/>
          <p14:tracePt t="34439" x="4667250" y="1981200"/>
          <p14:tracePt t="34455" x="4667250" y="1971675"/>
          <p14:tracePt t="34472" x="4660900" y="1955800"/>
          <p14:tracePt t="34489" x="4648200" y="1955800"/>
          <p14:tracePt t="34506" x="4632325" y="1955800"/>
          <p14:tracePt t="34523" x="4625975" y="1955800"/>
          <p14:tracePt t="34538" x="4622800" y="1955800"/>
          <p14:tracePt t="34555" x="4622800" y="1962150"/>
          <p14:tracePt t="34572" x="4622800" y="1978025"/>
          <p14:tracePt t="34589" x="4622800" y="1993900"/>
          <p14:tracePt t="34606" x="4622800" y="2025650"/>
          <p14:tracePt t="34622" x="4622800" y="2070100"/>
          <p14:tracePt t="34639" x="4622800" y="2098675"/>
          <p14:tracePt t="34656" x="4622800" y="2178050"/>
          <p14:tracePt t="34672" x="4622800" y="2228850"/>
          <p14:tracePt t="34689" x="4622800" y="2298700"/>
          <p14:tracePt t="34706" x="4622800" y="2390775"/>
          <p14:tracePt t="34722" x="4622800" y="2428875"/>
          <p14:tracePt t="34739" x="4622800" y="2473325"/>
          <p14:tracePt t="34755" x="4622800" y="2533650"/>
          <p14:tracePt t="34772" x="4625975" y="2578100"/>
          <p14:tracePt t="34789" x="4638675" y="2616200"/>
          <p14:tracePt t="34805" x="4645025" y="2686050"/>
          <p14:tracePt t="34822" x="4645025" y="2730500"/>
          <p14:tracePt t="34839" x="4645025" y="2774950"/>
          <p14:tracePt t="34856" x="4645025" y="2822575"/>
          <p14:tracePt t="34872" x="4645025" y="2844800"/>
          <p14:tracePt t="34889" x="4645025" y="2867025"/>
          <p14:tracePt t="34905" x="4645025" y="2905125"/>
          <p14:tracePt t="34922" x="4641850" y="2936875"/>
          <p14:tracePt t="34939" x="4635500" y="2959100"/>
          <p14:tracePt t="34956" x="4629150" y="2990850"/>
          <p14:tracePt t="34972" x="4629150" y="3013075"/>
          <p14:tracePt t="34988" x="4622800" y="3044825"/>
          <p14:tracePt t="35005" x="4619625" y="3076575"/>
          <p14:tracePt t="35022" x="4606925" y="3108325"/>
          <p14:tracePt t="35039" x="4594225" y="3130550"/>
          <p14:tracePt t="35056" x="4581525" y="3175000"/>
          <p14:tracePt t="35072" x="4568825" y="3197225"/>
          <p14:tracePt t="35089" x="4559300" y="3228975"/>
          <p14:tracePt t="35106" x="4546600" y="3254375"/>
          <p14:tracePt t="35123" x="4527550" y="3286125"/>
          <p14:tracePt t="35139" x="4518025" y="3321050"/>
          <p14:tracePt t="35155" x="4505325" y="3349625"/>
          <p14:tracePt t="35173" x="4492625" y="3375025"/>
          <p14:tracePt t="35189" x="4467225" y="3416300"/>
          <p14:tracePt t="35205" x="4451350" y="3441700"/>
          <p14:tracePt t="35223" x="4425950" y="3463925"/>
          <p14:tracePt t="35239" x="4384675" y="3482975"/>
          <p14:tracePt t="35255" x="4368800" y="3492500"/>
          <p14:tracePt t="35273" x="4343400" y="3505200"/>
          <p14:tracePt t="35290" x="4324350" y="3527425"/>
          <p14:tracePt t="35306" x="4314825" y="3536950"/>
          <p14:tracePt t="35322" x="4292600" y="3546475"/>
          <p14:tracePt t="35339" x="4264025" y="3568700"/>
          <p14:tracePt t="35355" x="4244975" y="3578225"/>
          <p14:tracePt t="35373" x="4235450" y="3587750"/>
          <p14:tracePt t="35389" x="4194175" y="3606800"/>
          <p14:tracePt t="35405" x="4178300" y="3616325"/>
          <p14:tracePt t="35422" x="4152900" y="3635375"/>
          <p14:tracePt t="35438" x="4111625" y="3651250"/>
          <p14:tracePt t="35455" x="4086225" y="3663950"/>
          <p14:tracePt t="35471" x="4041775" y="3670300"/>
          <p14:tracePt t="35488" x="4000500" y="3689350"/>
          <p14:tracePt t="35505" x="3978275" y="3695700"/>
          <p14:tracePt t="35522" x="3949700" y="3702050"/>
          <p14:tracePt t="35538" x="3933825" y="3702050"/>
          <p14:tracePt t="35555" x="3924300" y="3705225"/>
          <p14:tracePt t="35571" x="3914775" y="3705225"/>
          <p14:tracePt t="35588" x="3895725" y="3705225"/>
          <p14:tracePt t="35605" x="3883025" y="3705225"/>
          <p14:tracePt t="35694" x="3886200" y="3705225"/>
          <p14:tracePt t="35701" x="3892550" y="3705225"/>
          <p14:tracePt t="35708" x="3895725" y="3705225"/>
          <p14:tracePt t="35721" x="3905250" y="3698875"/>
          <p14:tracePt t="35740" x="3921125" y="3679825"/>
          <p14:tracePt t="35756" x="3930650" y="3663950"/>
          <p14:tracePt t="35774" x="3949700" y="3619500"/>
          <p14:tracePt t="35789" x="3981450" y="3597275"/>
          <p14:tracePt t="35805" x="4006850" y="3571875"/>
          <p14:tracePt t="35824" x="4051300" y="3527425"/>
          <p14:tracePt t="35839" x="4076700" y="3479800"/>
          <p14:tracePt t="35856" x="4108450" y="3441700"/>
          <p14:tracePt t="35873" x="4149725" y="3375025"/>
          <p14:tracePt t="35888" x="4191000" y="3317875"/>
          <p14:tracePt t="35905" x="4219575" y="3270250"/>
          <p14:tracePt t="35923" x="4264025" y="3203575"/>
          <p14:tracePt t="35938" x="4283075" y="3171825"/>
          <p14:tracePt t="35955" x="4302125" y="3143250"/>
          <p14:tracePt t="35973" x="4343400" y="3067050"/>
          <p14:tracePt t="35988" x="4371975" y="3000375"/>
          <p14:tracePt t="36006" x="4394200" y="2936875"/>
          <p14:tracePt t="36023" x="4445000" y="2847975"/>
          <p14:tracePt t="36039" x="4473575" y="2790825"/>
          <p14:tracePt t="36055" x="4521200" y="2720975"/>
          <p14:tracePt t="36073" x="4562475" y="2625725"/>
          <p14:tracePt t="36088" x="4600575" y="2559050"/>
          <p14:tracePt t="36106" x="4616450" y="2505075"/>
          <p14:tracePt t="36122" x="4622800" y="2451100"/>
          <p14:tracePt t="36139" x="4622800" y="2428875"/>
          <p14:tracePt t="36156" x="4622800" y="2413000"/>
          <p14:tracePt t="36172" x="4622800" y="2393950"/>
          <p14:tracePt t="36189" x="4622800" y="2381250"/>
          <p14:tracePt t="36205" x="4622800" y="2371725"/>
          <p14:tracePt t="36222" x="4625975" y="2352675"/>
          <p14:tracePt t="36239" x="4625975" y="2343150"/>
          <p14:tracePt t="36256" x="4625975" y="2333625"/>
          <p14:tracePt t="36272" x="4625975" y="2314575"/>
          <p14:tracePt t="36289" x="4625975" y="2298700"/>
          <p14:tracePt t="36306" x="4625975" y="2289175"/>
          <p14:tracePt t="36374" x="4619625" y="2295525"/>
          <p14:tracePt t="36380" x="4616450" y="2298700"/>
          <p14:tracePt t="36389" x="4610100" y="2311400"/>
          <p14:tracePt t="36405" x="4600575" y="2320925"/>
          <p14:tracePt t="36423" x="4578350" y="2336800"/>
          <p14:tracePt t="36439" x="4568825" y="2346325"/>
          <p14:tracePt t="36455" x="4559300" y="2362200"/>
          <p14:tracePt t="36472" x="4549775" y="2374900"/>
          <p14:tracePt t="36489" x="4540250" y="2384425"/>
          <p14:tracePt t="36506" x="4533900" y="2425700"/>
          <p14:tracePt t="36522" x="4533900" y="2447925"/>
          <p14:tracePt t="36539" x="4533900" y="2476500"/>
          <p14:tracePt t="36556" x="4533900" y="2501900"/>
          <p14:tracePt t="36572" x="4533900" y="2511425"/>
          <p14:tracePt t="36589" x="4533900" y="2533650"/>
          <p14:tracePt t="36606" x="4533900" y="2549525"/>
          <p14:tracePt t="36623" x="4533900" y="2559050"/>
          <p14:tracePt t="36639" x="4527550" y="2574925"/>
          <p14:tracePt t="36656" x="4518025" y="2593975"/>
          <p14:tracePt t="36672" x="4514850" y="2609850"/>
          <p14:tracePt t="36689" x="4502150" y="2641600"/>
          <p14:tracePt t="36706" x="4476750" y="2676525"/>
          <p14:tracePt t="36722" x="4470400" y="2720975"/>
          <p14:tracePt t="36738" x="4457700" y="2765425"/>
          <p14:tracePt t="36756" x="4438650" y="2828925"/>
          <p14:tracePt t="36773" x="4419600" y="2876550"/>
          <p14:tracePt t="36789" x="4406900" y="2914650"/>
          <p14:tracePt t="36806" x="4387850" y="3003550"/>
          <p14:tracePt t="36822" x="4378325" y="3054350"/>
          <p14:tracePt t="36839" x="4365625" y="3127375"/>
          <p14:tracePt t="36855" x="4343400" y="3216275"/>
          <p14:tracePt t="36872" x="4337050" y="3254375"/>
          <p14:tracePt t="36889" x="4337050" y="3308350"/>
          <p14:tracePt t="36905" x="4324350" y="3371850"/>
          <p14:tracePt t="36922" x="4324350" y="3413125"/>
          <p14:tracePt t="36939" x="4311650" y="3451225"/>
          <p14:tracePt t="36955" x="4286250" y="3517900"/>
          <p14:tracePt t="36972" x="4273550" y="3552825"/>
          <p14:tracePt t="36989" x="4264025" y="3578225"/>
          <p14:tracePt t="37005" x="4244975" y="3629025"/>
          <p14:tracePt t="37022" x="4213225" y="3651250"/>
          <p14:tracePt t="37039" x="4187825" y="3683000"/>
          <p14:tracePt t="37056" x="4156075" y="3727450"/>
          <p14:tracePt t="37073" x="4140200" y="3736975"/>
          <p14:tracePt t="37091" x="4098925" y="3756025"/>
          <p14:tracePt t="37106" x="4076700" y="3768725"/>
          <p14:tracePt t="37122" x="4060825" y="3784600"/>
          <p14:tracePt t="37140" x="4016375" y="3800475"/>
          <p14:tracePt t="37156" x="3994150" y="3800475"/>
          <p14:tracePt t="37172" x="3965575" y="3806825"/>
          <p14:tracePt t="37189" x="3949700" y="3813175"/>
          <p14:tracePt t="37205" x="3940175" y="3816350"/>
          <p14:tracePt t="37222" x="3927475" y="3816350"/>
          <p14:tracePt t="37240" x="3911600" y="3816350"/>
          <p14:tracePt t="37255" x="3902075" y="3816350"/>
          <p14:tracePt t="37272" x="3892550" y="3816350"/>
          <p14:tracePt t="37289" x="3870325" y="3816350"/>
          <p14:tracePt t="37305" x="3867150" y="3816350"/>
          <p14:tracePt t="37383" x="3867150" y="3810000"/>
          <p14:tracePt t="37389" x="3867150" y="3803650"/>
          <p14:tracePt t="37397" x="3867150" y="3800475"/>
          <p14:tracePt t="37405" x="3867150" y="3794125"/>
          <p14:tracePt t="37422" x="3867150" y="3781425"/>
          <p14:tracePt t="37439" x="3867150" y="3765550"/>
          <p14:tracePt t="37472" x="3867150" y="3759200"/>
          <p14:tracePt t="37503" x="3867150" y="3756025"/>
          <p14:tracePt t="37525" x="3867150" y="3749675"/>
          <p14:tracePt t="37532" x="3867150" y="3746500"/>
          <p14:tracePt t="37561" x="3867150" y="3740150"/>
          <p14:tracePt t="37588" x="3873500" y="3730625"/>
          <p14:tracePt t="37595" x="3879850" y="3724275"/>
          <p14:tracePt t="37624" x="3889375" y="3721100"/>
          <p14:tracePt t="37632" x="3889375" y="3714750"/>
          <p14:tracePt t="37639" x="3889375" y="3711575"/>
          <p14:tracePt t="37655" x="3898900" y="3702050"/>
          <p14:tracePt t="37672" x="3908425" y="3692525"/>
          <p14:tracePt t="37688" x="3927475" y="3644900"/>
          <p14:tracePt t="37705" x="3946525" y="3597275"/>
          <p14:tracePt t="37722" x="3959225" y="3543300"/>
          <p14:tracePt t="37738" x="3978275" y="3473450"/>
          <p14:tracePt t="37755" x="3990975" y="3435350"/>
          <p14:tracePt t="37773" x="4019550" y="3346450"/>
          <p14:tracePt t="37789" x="4032250" y="3292475"/>
          <p14:tracePt t="37805" x="4044950" y="3235325"/>
          <p14:tracePt t="37822" x="4057650" y="3190875"/>
          <p14:tracePt t="37824" x="4064000" y="3171825"/>
          <p14:tracePt t="37839" x="4083050" y="3127375"/>
          <p14:tracePt t="37856" x="4095750" y="3101975"/>
          <p14:tracePt t="37873" x="4114800" y="3054350"/>
          <p14:tracePt t="37889" x="4124325" y="3028950"/>
          <p14:tracePt t="37905" x="4143375" y="3000375"/>
          <p14:tracePt t="37922" x="4156075" y="2974975"/>
          <p14:tracePt t="37939" x="4175125" y="2933700"/>
          <p14:tracePt t="37955" x="4178300" y="2911475"/>
          <p14:tracePt t="37972" x="4191000" y="2870200"/>
          <p14:tracePt t="37989" x="4210050" y="2844800"/>
          <p14:tracePt t="38005" x="4222750" y="2822575"/>
          <p14:tracePt t="38022" x="4232275" y="2781300"/>
          <p14:tracePt t="38038" x="4238625" y="2759075"/>
          <p14:tracePt t="38055" x="4238625" y="2736850"/>
          <p14:tracePt t="38072" x="4244975" y="2714625"/>
          <p14:tracePt t="38088" x="4244975" y="2705100"/>
          <p14:tracePt t="38105" x="4244975" y="2695575"/>
          <p14:tracePt t="38122" x="4244975" y="2676525"/>
          <p14:tracePt t="38139" x="4244975" y="2667000"/>
          <p14:tracePt t="38155" x="4244975" y="2660650"/>
          <p14:tracePt t="38172" x="4248150" y="2644775"/>
          <p14:tracePt t="38188" x="4260850" y="2628900"/>
          <p14:tracePt t="38205" x="4270375" y="2619375"/>
          <p14:tracePt t="38222" x="4286250" y="2600325"/>
          <p14:tracePt t="38238" x="4305300" y="2568575"/>
          <p14:tracePt t="38255" x="4337050" y="2543175"/>
          <p14:tracePt t="38272" x="4378325" y="2498725"/>
          <p14:tracePt t="38289" x="4403725" y="2479675"/>
          <p14:tracePt t="38306" x="4429125" y="2457450"/>
          <p14:tracePt t="38322" x="4470400" y="2438400"/>
          <p14:tracePt t="38338" x="4479925" y="2428875"/>
          <p14:tracePt t="38356" x="4495800" y="2422525"/>
          <p14:tracePt t="38372" x="4508500" y="2419350"/>
          <p14:tracePt t="38389" x="4521200" y="2419350"/>
          <p14:tracePt t="38405" x="4530725" y="2419350"/>
          <p14:tracePt t="38422" x="4549775" y="2419350"/>
          <p14:tracePt t="38439" x="4552950" y="2419350"/>
          <p14:tracePt t="38507" x="4559300" y="2419350"/>
          <p14:tracePt t="38521" x="4565650" y="2419350"/>
          <p14:tracePt t="38535" x="4568825" y="2419350"/>
          <p14:tracePt t="38549" x="4575175" y="2419350"/>
          <p14:tracePt t="38578" x="4575175" y="2425700"/>
          <p14:tracePt t="38585" x="4575175" y="2432050"/>
          <p14:tracePt t="38592" x="4575175" y="2435225"/>
          <p14:tracePt t="38605" x="4575175" y="2441575"/>
          <p14:tracePt t="38622" x="4575175" y="2460625"/>
          <p14:tracePt t="38638" x="4575175" y="2470150"/>
          <p14:tracePt t="38656" x="4575175" y="2495550"/>
          <p14:tracePt t="38672" x="4575175" y="2527300"/>
          <p14:tracePt t="38689" x="4575175" y="2555875"/>
          <p14:tracePt t="38705" x="4575175" y="2590800"/>
          <p14:tracePt t="38722" x="4575175" y="2632075"/>
          <p14:tracePt t="38738" x="4575175" y="2654300"/>
          <p14:tracePt t="38756" x="4572000" y="2701925"/>
          <p14:tracePt t="38771" x="4559300" y="2724150"/>
          <p14:tracePt t="38788" x="4552950" y="2762250"/>
          <p14:tracePt t="38805" x="4540250" y="2813050"/>
          <p14:tracePt t="38821" x="4527550" y="2835275"/>
          <p14:tracePt t="38838" x="4521200" y="2857500"/>
          <p14:tracePt t="38855" x="4518025" y="2892425"/>
          <p14:tracePt t="38871" x="4518025" y="2921000"/>
          <p14:tracePt t="38888" x="4518025" y="2936875"/>
          <p14:tracePt t="38905" x="4518025" y="2955925"/>
          <p14:tracePt t="38921" x="4518025" y="2971800"/>
          <p14:tracePt t="38939" x="4518025" y="2987675"/>
          <p14:tracePt t="38955" x="4518025" y="3000375"/>
          <p14:tracePt t="38972" x="4505325" y="3022600"/>
          <p14:tracePt t="38988" x="4502150" y="3038475"/>
          <p14:tracePt t="39006" x="4489450" y="3073400"/>
          <p14:tracePt t="39022" x="4470400" y="3095625"/>
          <p14:tracePt t="39039" x="4464050" y="3121025"/>
          <p14:tracePt t="39055" x="4448175" y="3162300"/>
          <p14:tracePt t="39072" x="4441825" y="3184525"/>
          <p14:tracePt t="39088" x="4429125" y="3216275"/>
          <p14:tracePt t="39105" x="4403725" y="3257550"/>
          <p14:tracePt t="39122" x="4394200" y="3279775"/>
          <p14:tracePt t="39138" x="4381500" y="3305175"/>
          <p14:tracePt t="39155" x="4365625" y="3333750"/>
          <p14:tracePt t="39172" x="4349750" y="3349625"/>
          <p14:tracePt t="39189" x="4340225" y="3371850"/>
          <p14:tracePt t="39205" x="4324350" y="3390900"/>
          <p14:tracePt t="39222" x="4311650" y="3406775"/>
          <p14:tracePt t="39239" x="4283075" y="3432175"/>
          <p14:tracePt t="39256" x="4254500" y="3454400"/>
          <p14:tracePt t="39272" x="4229100" y="3467100"/>
          <p14:tracePt t="39288" x="4213225" y="3492500"/>
          <p14:tracePt t="39306" x="4184650" y="3505200"/>
          <p14:tracePt t="39322" x="4168775" y="3517900"/>
          <p14:tracePt t="39339" x="4133850" y="3533775"/>
          <p14:tracePt t="39355" x="4105275" y="3552825"/>
          <p14:tracePt t="39371" x="4079875" y="3565525"/>
          <p14:tracePt t="39389" x="4048125" y="3581400"/>
          <p14:tracePt t="39405" x="4032250" y="3590925"/>
          <p14:tracePt t="39422" x="4019550" y="3606800"/>
          <p14:tracePt t="39439" x="3994150" y="3622675"/>
          <p14:tracePt t="39455" x="3978275" y="3632200"/>
          <p14:tracePt t="39471" x="3956050" y="3644900"/>
          <p14:tracePt t="39488" x="3940175" y="3657600"/>
          <p14:tracePt t="39505" x="3930650" y="3657600"/>
          <p14:tracePt t="39522" x="3921125" y="3657600"/>
          <p14:tracePt t="39539" x="3902075" y="3657600"/>
          <p14:tracePt t="39555" x="3892550" y="3657600"/>
          <p14:tracePt t="39571" x="3886200" y="3657600"/>
          <p14:tracePt t="39774" x="3889375" y="3654425"/>
          <p14:tracePt t="39781" x="3892550" y="3651250"/>
          <p14:tracePt t="39788" x="3898900" y="3638550"/>
          <p14:tracePt t="39805" x="3911600" y="3616325"/>
          <p14:tracePt t="39822" x="3937000" y="3568700"/>
          <p14:tracePt t="39838" x="3975100" y="3495675"/>
          <p14:tracePt t="39855" x="4003675" y="3457575"/>
          <p14:tracePt t="39872" x="4029075" y="3400425"/>
          <p14:tracePt t="39874" x="4041775" y="3381375"/>
          <p14:tracePt t="39889" x="4076700" y="3324225"/>
          <p14:tracePt t="39905" x="4105275" y="3260725"/>
          <p14:tracePt t="39922" x="4156075" y="3175000"/>
          <p14:tracePt t="39938" x="4184650" y="3117850"/>
          <p14:tracePt t="39956" x="4219575" y="3070225"/>
          <p14:tracePt t="39973" x="4251325" y="3013075"/>
          <p14:tracePt t="39989" x="4270375" y="2981325"/>
          <p14:tracePt t="40005" x="4279900" y="2949575"/>
          <p14:tracePt t="40022" x="4298950" y="2914650"/>
          <p14:tracePt t="40038" x="4298950" y="2879725"/>
          <p14:tracePt t="40055" x="4305300" y="2847975"/>
          <p14:tracePt t="40072" x="4311650" y="2794000"/>
          <p14:tracePt t="40088" x="4318000" y="2762250"/>
          <p14:tracePt t="40105" x="4318000" y="2733675"/>
          <p14:tracePt t="40122" x="4318000" y="2695575"/>
          <p14:tracePt t="40139" x="4318000" y="2679700"/>
          <p14:tracePt t="40155" x="4318000" y="2663825"/>
          <p14:tracePt t="40172" x="4318000" y="2647950"/>
          <p14:tracePt t="40252" x="4318000" y="2644775"/>
          <p14:tracePt t="40267" x="4318000" y="2638425"/>
          <p14:tracePt t="40280" x="4318000" y="2635250"/>
          <p14:tracePt t="40289" x="4318000" y="2628900"/>
          <p14:tracePt t="40306" x="4318000" y="2619375"/>
          <p14:tracePt t="40322" x="4318000" y="2609850"/>
          <p14:tracePt t="40338" x="4314825" y="2603500"/>
          <p14:tracePt t="40355" x="4308475" y="2593975"/>
          <p14:tracePt t="40372" x="4308475" y="2578100"/>
          <p14:tracePt t="40388" x="4308475" y="2559050"/>
          <p14:tracePt t="40405" x="4308475" y="2536825"/>
          <p14:tracePt t="40421" x="4318000" y="2495550"/>
          <p14:tracePt t="40439" x="4337050" y="2470150"/>
          <p14:tracePt t="40455" x="4346575" y="2454275"/>
          <p14:tracePt t="40472" x="4362450" y="2441575"/>
          <p14:tracePt t="40488" x="4371975" y="2432050"/>
          <p14:tracePt t="40505" x="4387850" y="2425700"/>
          <p14:tracePt t="40521" x="4400550" y="2425700"/>
          <p14:tracePt t="40538" x="4410075" y="2425700"/>
          <p14:tracePt t="40555" x="4422775" y="2419350"/>
          <p14:tracePt t="40571" x="4441825" y="2419350"/>
          <p14:tracePt t="40588" x="4451350" y="2419350"/>
          <p14:tracePt t="40605" x="4454525" y="2419350"/>
          <p14:tracePt t="40622" x="4460875" y="2416175"/>
          <p14:tracePt t="41788" x="4470400" y="2416175"/>
          <p14:tracePt t="41795" x="4483100" y="2419350"/>
          <p14:tracePt t="41804" x="4502150" y="2419350"/>
          <p14:tracePt t="41822" x="4530725" y="2425700"/>
          <p14:tracePt t="41838" x="4578350" y="2425700"/>
          <p14:tracePt t="41854" x="4600575" y="2425700"/>
          <p14:tracePt t="41872" x="4622800" y="2425700"/>
          <p14:tracePt t="41905" x="4667250" y="2425700"/>
          <p14:tracePt t="41938" x="4676775" y="2425700"/>
          <p14:tracePt t="41973" x="4673600" y="2425700"/>
          <p14:tracePt t="41980" x="4670425" y="2425700"/>
          <p14:tracePt t="41988" x="4664075" y="2425700"/>
          <p14:tracePt t="42005" x="4654550" y="2425700"/>
          <p14:tracePt t="42022" x="4641850" y="2425700"/>
          <p14:tracePt t="42038" x="4625975" y="2425700"/>
          <p14:tracePt t="42055" x="4616450" y="2425700"/>
          <p14:tracePt t="42071" x="4606925" y="2435225"/>
          <p14:tracePt t="42088" x="4606925" y="2447925"/>
          <p14:tracePt t="42105" x="4606925" y="2463800"/>
          <p14:tracePt t="42122" x="4651375" y="2501900"/>
          <p14:tracePt t="42138" x="4724400" y="2555875"/>
          <p14:tracePt t="42155" x="4784725" y="2619375"/>
          <p14:tracePt t="42172" x="4965700" y="2752725"/>
          <p14:tracePt t="42188" x="5080000" y="2832100"/>
          <p14:tracePt t="42205" x="5184775" y="2921000"/>
          <p14:tracePt t="42222" x="5356225" y="3082925"/>
          <p14:tracePt t="42238" x="5461000" y="3181350"/>
          <p14:tracePt t="42255" x="5546725" y="3276600"/>
          <p14:tracePt t="42272" x="5641975" y="3378200"/>
          <p14:tracePt t="42288" x="5699125" y="3460750"/>
          <p14:tracePt t="42305" x="5743575" y="3508375"/>
          <p14:tracePt t="42321" x="5788025" y="3568700"/>
          <p14:tracePt t="42338" x="5819775" y="3594100"/>
          <p14:tracePt t="42355" x="5842000" y="3606800"/>
          <p14:tracePt t="42371" x="5876925" y="3629025"/>
          <p14:tracePt t="42388" x="5892800" y="3632200"/>
          <p14:tracePt t="42405" x="5902325" y="3632200"/>
          <p14:tracePt t="42421" x="5915025" y="3632200"/>
          <p14:tracePt t="42439" x="5930900" y="3622675"/>
          <p14:tracePt t="42455" x="5943600" y="3600450"/>
          <p14:tracePt t="42471" x="5969000" y="3533775"/>
          <p14:tracePt t="42488" x="5997575" y="3479800"/>
          <p14:tracePt t="42505" x="6010275" y="3432175"/>
          <p14:tracePt t="42522" x="6032500" y="3343275"/>
          <p14:tracePt t="42538" x="6045200" y="3298825"/>
          <p14:tracePt t="42555" x="6064250" y="3251200"/>
          <p14:tracePt t="42572" x="6089650" y="3203575"/>
          <p14:tracePt t="42589" x="6108700" y="3178175"/>
          <p14:tracePt t="42605" x="6140450" y="3146425"/>
          <p14:tracePt t="42621" x="6184900" y="3101975"/>
          <p14:tracePt t="42639" x="6216650" y="3054350"/>
          <p14:tracePt t="42655" x="6270625" y="2994025"/>
          <p14:tracePt t="42671" x="6346825" y="2892425"/>
          <p14:tracePt t="42688" x="6397625" y="2841625"/>
          <p14:tracePt t="42705" x="6467475" y="2794000"/>
          <p14:tracePt t="42722" x="6588125" y="2730500"/>
          <p14:tracePt t="42739" x="6651625" y="2717800"/>
          <p14:tracePt t="42755" x="6721475" y="2717800"/>
          <p14:tracePt t="42772" x="6756400" y="2717800"/>
          <p14:tracePt t="42788" x="6819900" y="2727325"/>
          <p14:tracePt t="42806" x="6918325" y="2749550"/>
          <p14:tracePt t="42822" x="6985000" y="2778125"/>
          <p14:tracePt t="42838" x="7032625" y="2806700"/>
          <p14:tracePt t="42856" x="7127875" y="2854325"/>
          <p14:tracePt t="42871" x="7172325" y="2882900"/>
          <p14:tracePt t="42888" x="7229475" y="2895600"/>
          <p14:tracePt t="42905" x="7292975" y="2921000"/>
          <p14:tracePt t="42921" x="7327900" y="2927350"/>
          <p14:tracePt t="42938" x="7350125" y="2927350"/>
          <p14:tracePt t="42955" x="7378700" y="2924175"/>
          <p14:tracePt t="42971" x="7388225" y="2908300"/>
          <p14:tracePt t="42988" x="7400925" y="2886075"/>
          <p14:tracePt t="43005" x="7426325" y="2813050"/>
          <p14:tracePt t="43021" x="7442200" y="2749550"/>
          <p14:tracePt t="43038" x="7442200" y="2689225"/>
          <p14:tracePt t="43055" x="7394575" y="2540000"/>
          <p14:tracePt t="43071" x="7366000" y="2463800"/>
          <p14:tracePt t="43088" x="7327900" y="2406650"/>
          <p14:tracePt t="43105" x="7283450" y="2346325"/>
          <p14:tracePt t="43122" x="7258050" y="2324100"/>
          <p14:tracePt t="43138" x="7242175" y="2305050"/>
          <p14:tracePt t="43155" x="7219950" y="2286000"/>
          <p14:tracePt t="43189" x="7223125" y="2286000"/>
          <p14:tracePt t="43205" x="7270750" y="2279650"/>
          <p14:tracePt t="43221" x="7321550" y="2279650"/>
          <p14:tracePt t="43238" x="7372350" y="2279650"/>
          <p14:tracePt t="43255" x="7445375" y="2279650"/>
          <p14:tracePt t="43272" x="7502525" y="2279650"/>
          <p14:tracePt t="43288" x="7572375" y="2279650"/>
          <p14:tracePt t="43305" x="7673975" y="2257425"/>
          <p14:tracePt t="43322" x="7737475" y="2244725"/>
          <p14:tracePt t="43338" x="7797800" y="2206625"/>
          <p14:tracePt t="43355" x="7880350" y="2124075"/>
          <p14:tracePt t="43371" x="7953375" y="2051050"/>
          <p14:tracePt t="43388" x="8016875" y="1978025"/>
          <p14:tracePt t="43405" x="8121650" y="1790700"/>
          <p14:tracePt t="43421" x="8185150" y="1679575"/>
          <p14:tracePt t="43439" x="8229600" y="1571625"/>
          <p14:tracePt t="43454" x="8242300" y="1527175"/>
          <p14:tracePt t="43472" x="8261350" y="1473200"/>
          <p14:tracePt t="43489" x="8267700" y="1377950"/>
          <p14:tracePt t="43505" x="8267700" y="1304925"/>
          <p14:tracePt t="43521" x="8267700" y="1244600"/>
          <p14:tracePt t="43538" x="8258175" y="1181100"/>
          <p14:tracePt t="43554" x="8239125" y="1143000"/>
          <p14:tracePt t="43571" x="8229600" y="1120775"/>
          <p14:tracePt t="43588" x="8210550" y="1076325"/>
          <p14:tracePt t="43604" x="8185150" y="1060450"/>
          <p14:tracePt t="43621" x="8162925" y="1047750"/>
          <p14:tracePt t="43638" x="8118475" y="1022350"/>
          <p14:tracePt t="43654" x="8096250" y="1009650"/>
          <p14:tracePt t="43671" x="8064500" y="1000125"/>
          <p14:tracePt t="43688" x="8039100" y="984250"/>
          <p14:tracePt t="43704" x="8007350" y="958850"/>
          <p14:tracePt t="43721" x="7981950" y="939800"/>
          <p14:tracePt t="43738" x="7905750" y="892175"/>
          <p14:tracePt t="43755" x="7842250" y="869950"/>
          <p14:tracePt t="43771" x="7788275" y="857250"/>
          <p14:tracePt t="43788" x="7724775" y="831850"/>
          <p14:tracePt t="43805" x="7693025" y="819150"/>
          <p14:tracePt t="43821" x="7648575" y="812800"/>
          <p14:tracePt t="43839" x="7585075" y="793750"/>
          <p14:tracePt t="43855" x="7531100" y="771525"/>
          <p14:tracePt t="43871" x="7493000" y="758825"/>
          <p14:tracePt t="43888" x="7435850" y="752475"/>
          <p14:tracePt t="43905" x="7407275" y="752475"/>
          <p14:tracePt t="43921" x="7385050" y="752475"/>
          <p14:tracePt t="43938" x="7346950" y="752475"/>
          <p14:tracePt t="43954" x="7324725" y="752475"/>
          <p14:tracePt t="43971" x="7292975" y="752475"/>
          <p14:tracePt t="43973" x="7277100" y="752475"/>
          <p14:tracePt t="43988" x="7232650" y="752475"/>
          <p14:tracePt t="44004" x="7204075" y="752475"/>
          <p14:tracePt t="44021" x="7172325" y="752475"/>
          <p14:tracePt t="44038" x="7140575" y="752475"/>
          <p14:tracePt t="44055" x="7112000" y="755650"/>
          <p14:tracePt t="44072" x="7070725" y="768350"/>
          <p14:tracePt t="44088" x="7045325" y="781050"/>
          <p14:tracePt t="44104" x="7023100" y="781050"/>
          <p14:tracePt t="44122" x="6965950" y="800100"/>
          <p14:tracePt t="44138" x="6937375" y="812800"/>
          <p14:tracePt t="44154" x="6911975" y="822325"/>
          <p14:tracePt t="44172" x="6870700" y="847725"/>
          <p14:tracePt t="44188" x="6848475" y="860425"/>
          <p14:tracePt t="44204" x="6816725" y="869950"/>
          <p14:tracePt t="44222" x="6781800" y="901700"/>
          <p14:tracePt t="44238" x="6750050" y="920750"/>
          <p14:tracePt t="44255" x="6724650" y="933450"/>
          <p14:tracePt t="44271" x="6696075" y="962025"/>
          <p14:tracePt t="44288" x="6680200" y="971550"/>
          <p14:tracePt t="44305" x="6670675" y="981075"/>
          <p14:tracePt t="44321" x="6638925" y="996950"/>
          <p14:tracePt t="44338" x="6616700" y="1012825"/>
          <p14:tracePt t="44355" x="6584950" y="1031875"/>
          <p14:tracePt t="44371" x="6527800" y="1057275"/>
          <p14:tracePt t="44388" x="6502400" y="1076325"/>
          <p14:tracePt t="44406" x="6480175" y="1089025"/>
          <p14:tracePt t="44421" x="6435725" y="1111250"/>
          <p14:tracePt t="44438" x="6426200" y="1120775"/>
          <p14:tracePt t="44454" x="6410325" y="1143000"/>
          <p14:tracePt t="44472" x="6394450" y="1171575"/>
          <p14:tracePt t="44488" x="6381750" y="1200150"/>
          <p14:tracePt t="44505" x="6369050" y="1225550"/>
          <p14:tracePt t="44521" x="6346825" y="1266825"/>
          <p14:tracePt t="44538" x="6334125" y="1292225"/>
          <p14:tracePt t="44554" x="6321425" y="1320800"/>
          <p14:tracePt t="44572" x="6311900" y="1349375"/>
          <p14:tracePt t="44588" x="6311900" y="1358900"/>
          <p14:tracePt t="44604" x="6311900" y="1377950"/>
          <p14:tracePt t="44621" x="6311900" y="1393825"/>
          <p14:tracePt t="44637" x="6311900" y="1409700"/>
          <p14:tracePt t="44655" x="6311900" y="1441450"/>
          <p14:tracePt t="44671" x="6311900" y="1463675"/>
          <p14:tracePt t="44688" x="6311900" y="1495425"/>
          <p14:tracePt t="44705" x="6311900" y="1543050"/>
          <p14:tracePt t="44721" x="6311900" y="1571625"/>
          <p14:tracePt t="44737" x="6311900" y="1606550"/>
          <p14:tracePt t="44755" x="6311900" y="1641475"/>
          <p14:tracePt t="44772" x="6311900" y="1685925"/>
          <p14:tracePt t="44788" x="6311900" y="1736725"/>
          <p14:tracePt t="44805" x="6311900" y="1822450"/>
          <p14:tracePt t="44821" x="6311900" y="1882775"/>
          <p14:tracePt t="44838" x="6311900" y="1927225"/>
          <p14:tracePt t="44855" x="6321425" y="1990725"/>
          <p14:tracePt t="44871" x="6327775" y="2035175"/>
          <p14:tracePt t="44888" x="6327775" y="2095500"/>
          <p14:tracePt t="44905" x="6346825" y="2193925"/>
          <p14:tracePt t="44921" x="6346825" y="2254250"/>
          <p14:tracePt t="44938" x="6346825" y="2305050"/>
          <p14:tracePt t="44954" x="6356350" y="2422525"/>
          <p14:tracePt t="44972" x="6372225" y="2508250"/>
          <p14:tracePt t="44988" x="6388100" y="2593975"/>
          <p14:tracePt t="45005" x="6400800" y="2692400"/>
          <p14:tracePt t="45021" x="6407150" y="2730500"/>
          <p14:tracePt t="45038" x="6407150" y="2771775"/>
          <p14:tracePt t="45054" x="6407150" y="2813050"/>
          <p14:tracePt t="45071" x="6407150" y="2828925"/>
          <p14:tracePt t="45088" x="6413500" y="2838450"/>
          <p14:tracePt t="45104" x="6438900" y="2847975"/>
          <p14:tracePt t="45121" x="6467475" y="2844800"/>
          <p14:tracePt t="45138" x="6515100" y="2825750"/>
          <p14:tracePt t="45154" x="6581775" y="2762250"/>
          <p14:tracePt t="45171" x="6632575" y="2651125"/>
          <p14:tracePt t="45188" x="6680200" y="2508250"/>
          <p14:tracePt t="45205" x="6711950" y="2330450"/>
          <p14:tracePt t="45222" x="6737350" y="2222500"/>
          <p14:tracePt t="45238" x="6762750" y="2111375"/>
          <p14:tracePt t="45254" x="6800850" y="2009775"/>
          <p14:tracePt t="45271" x="6835775" y="1949450"/>
          <p14:tracePt t="45288" x="6864350" y="1882775"/>
          <p14:tracePt t="45305" x="6927850" y="1784350"/>
          <p14:tracePt t="45321" x="6965950" y="1704975"/>
          <p14:tracePt t="45339" x="6991350" y="1638300"/>
          <p14:tracePt t="45355" x="7004050" y="1616075"/>
          <p14:tracePt t="45372" x="7013575" y="1593850"/>
          <p14:tracePt t="45388" x="7032625" y="1574800"/>
          <p14:tracePt t="45404" x="7042150" y="1562100"/>
          <p14:tracePt t="45421" x="7042150" y="1533525"/>
          <p14:tracePt t="45438" x="7042150" y="1508125"/>
          <p14:tracePt t="45454" x="7042150" y="1479550"/>
          <p14:tracePt t="45471" x="7042150" y="1466850"/>
          <p14:tracePt t="45488" x="7042150" y="1454150"/>
          <p14:tracePt t="45504" x="7042150" y="1444625"/>
          <p14:tracePt t="45521" x="7042150" y="1438275"/>
          <p14:tracePt t="45624" x="7038975" y="1438275"/>
          <p14:tracePt t="45631" x="7035800" y="1438275"/>
          <p14:tracePt t="45638" x="7029450" y="1438275"/>
          <p14:tracePt t="45655" x="7013575" y="1441450"/>
          <p14:tracePt t="45671" x="7004050" y="1457325"/>
          <p14:tracePt t="45688" x="6988175" y="1470025"/>
          <p14:tracePt t="45704" x="6978650" y="1479550"/>
          <p14:tracePt t="45721" x="6962775" y="1489075"/>
          <p14:tracePt t="45737" x="6950075" y="1511300"/>
          <p14:tracePt t="45754" x="6940550" y="1520825"/>
          <p14:tracePt t="45771" x="6927850" y="1530350"/>
          <p14:tracePt t="45788" x="6908800" y="1552575"/>
          <p14:tracePt t="45804" x="6899275" y="1562100"/>
          <p14:tracePt t="45821" x="6889750" y="1571625"/>
          <p14:tracePt t="45837" x="6880225" y="1584325"/>
          <p14:tracePt t="45854" x="6867525" y="1612900"/>
          <p14:tracePt t="45871" x="6861175" y="1638300"/>
          <p14:tracePt t="45887" x="6848475" y="1679575"/>
          <p14:tracePt t="45905" x="6835775" y="1701800"/>
          <p14:tracePt t="45921" x="6826250" y="1733550"/>
          <p14:tracePt t="45938" x="6800850" y="1768475"/>
          <p14:tracePt t="45954" x="6788150" y="1812925"/>
          <p14:tracePt t="45971" x="6781800" y="1857375"/>
          <p14:tracePt t="45988" x="6775450" y="1920875"/>
          <p14:tracePt t="46005" x="6762750" y="1949450"/>
          <p14:tracePt t="46022" x="6746875" y="1993900"/>
          <p14:tracePt t="46038" x="6734175" y="2016125"/>
          <p14:tracePt t="46054" x="6721475" y="2047875"/>
          <p14:tracePt t="46072" x="6705600" y="2082800"/>
          <p14:tracePt t="46088" x="6689725" y="2098675"/>
          <p14:tracePt t="46105" x="6677025" y="2120900"/>
          <p14:tracePt t="46121" x="6664325" y="2152650"/>
          <p14:tracePt t="46138" x="6651625" y="2193925"/>
          <p14:tracePt t="46154" x="6648450" y="2216150"/>
          <p14:tracePt t="46172" x="6632575" y="2279650"/>
          <p14:tracePt t="46187" x="6619875" y="2311400"/>
          <p14:tracePt t="46205" x="6613525" y="2355850"/>
          <p14:tracePt t="46221" x="6607175" y="2416175"/>
          <p14:tracePt t="46238" x="6607175" y="2476500"/>
          <p14:tracePt t="46254" x="6607175" y="2555875"/>
          <p14:tracePt t="46271" x="6607175" y="2682875"/>
          <p14:tracePt t="46287" x="6607175" y="2743200"/>
          <p14:tracePt t="46304" x="6607175" y="2794000"/>
          <p14:tracePt t="46321" x="6607175" y="2901950"/>
          <p14:tracePt t="46338" x="6607175" y="2971800"/>
          <p14:tracePt t="46354" x="6607175" y="3032125"/>
          <p14:tracePt t="46371" x="6600825" y="3092450"/>
          <p14:tracePt t="46387" x="6600825" y="3130550"/>
          <p14:tracePt t="46404" x="6594475" y="3175000"/>
          <p14:tracePt t="46421" x="6588125" y="3238500"/>
          <p14:tracePt t="46438" x="6575425" y="3292475"/>
          <p14:tracePt t="46454" x="6556375" y="3336925"/>
          <p14:tracePt t="46471" x="6537325" y="3381375"/>
          <p14:tracePt t="46488" x="6524625" y="3409950"/>
          <p14:tracePt t="46504" x="6521450" y="3425825"/>
          <p14:tracePt t="46506" x="6521450" y="3432175"/>
          <p14:tracePt t="46522" x="6521450" y="3441700"/>
          <p14:tracePt t="46538" x="6521450" y="3457575"/>
          <p14:tracePt t="46554" x="6521450" y="3467100"/>
          <p14:tracePt t="46571" x="6521450" y="3470275"/>
          <p14:tracePt t="46642" x="6521450" y="3463925"/>
          <p14:tracePt t="46649" x="6521450" y="3454400"/>
          <p14:tracePt t="46656" x="6521450" y="3429000"/>
          <p14:tracePt t="46671" x="6530975" y="3375025"/>
          <p14:tracePt t="46688" x="6543675" y="3321050"/>
          <p14:tracePt t="46704" x="6556375" y="3276600"/>
          <p14:tracePt t="46721" x="6581775" y="3203575"/>
          <p14:tracePt t="46737" x="6597650" y="3140075"/>
          <p14:tracePt t="46755" x="6616700" y="3051175"/>
          <p14:tracePt t="46771" x="6623050" y="2987675"/>
          <p14:tracePt t="46787" x="6645275" y="2930525"/>
          <p14:tracePt t="46805" x="6664325" y="2867025"/>
          <p14:tracePt t="46821" x="6680200" y="2806700"/>
          <p14:tracePt t="46838" x="6718300" y="2714625"/>
          <p14:tracePt t="46855" x="6759575" y="2578100"/>
          <p14:tracePt t="46872" x="6772275" y="2533650"/>
          <p14:tracePt t="46888" x="6791325" y="2489200"/>
          <p14:tracePt t="46905" x="6819900" y="2416175"/>
          <p14:tracePt t="46921" x="6832600" y="2359025"/>
          <p14:tracePt t="46937" x="6861175" y="2305050"/>
          <p14:tracePt t="46954" x="6880225" y="2222500"/>
          <p14:tracePt t="46971" x="6892925" y="2174875"/>
          <p14:tracePt t="46988" x="6905625" y="2136775"/>
          <p14:tracePt t="47005" x="6931025" y="2073275"/>
          <p14:tracePt t="47021" x="6943725" y="2035175"/>
          <p14:tracePt t="47037" x="6956425" y="2006600"/>
          <p14:tracePt t="47054" x="6975475" y="1949450"/>
          <p14:tracePt t="47071" x="6994525" y="1911350"/>
          <p14:tracePt t="47088" x="7007225" y="1866900"/>
          <p14:tracePt t="47104" x="7007225" y="1825625"/>
          <p14:tracePt t="47121" x="7007225" y="1787525"/>
          <p14:tracePt t="47137" x="7007225" y="1746250"/>
          <p14:tracePt t="47155" x="7007225" y="1711325"/>
          <p14:tracePt t="47171" x="7007225" y="1689100"/>
          <p14:tracePt t="47187" x="7007225" y="1679575"/>
          <p14:tracePt t="47204" x="7007225" y="1663700"/>
          <p14:tracePt t="47289" x="7007225" y="1666875"/>
          <p14:tracePt t="47296" x="7007225" y="1670050"/>
          <p14:tracePt t="47304" x="7007225" y="1676400"/>
          <p14:tracePt t="47321" x="7007225" y="1685925"/>
          <p14:tracePt t="47337" x="7007225" y="1701800"/>
          <p14:tracePt t="47354" x="7007225" y="1714500"/>
          <p14:tracePt t="47371" x="7007225" y="1724025"/>
          <p14:tracePt t="47387" x="7007225" y="1733550"/>
          <p14:tracePt t="47404" x="6997700" y="1749425"/>
          <p14:tracePt t="47421" x="6985000" y="1758950"/>
          <p14:tracePt t="47437" x="6985000" y="1771650"/>
          <p14:tracePt t="47454" x="6975475" y="1784350"/>
          <p14:tracePt t="47471" x="6972300" y="1800225"/>
          <p14:tracePt t="47487" x="6959600" y="1809750"/>
          <p14:tracePt t="47504" x="6956425" y="1841500"/>
          <p14:tracePt t="47521" x="6943725" y="1879600"/>
          <p14:tracePt t="47538" x="6931025" y="1920875"/>
          <p14:tracePt t="47554" x="6931025" y="1943100"/>
          <p14:tracePt t="47570" x="6931025" y="1965325"/>
          <p14:tracePt t="47588" x="6931025" y="1981200"/>
          <p14:tracePt t="47604" x="6931025" y="1990725"/>
          <p14:tracePt t="47621" x="6931025" y="2000250"/>
          <p14:tracePt t="47654" x="6943725" y="2000250"/>
          <p14:tracePt t="47671" x="6972300" y="1984375"/>
          <p14:tracePt t="47687" x="7080250" y="1908175"/>
          <p14:tracePt t="47704" x="7146925" y="1825625"/>
          <p14:tracePt t="47722" x="7219950" y="1752600"/>
          <p14:tracePt t="47738" x="7350125" y="1593850"/>
          <p14:tracePt t="47754" x="7429500" y="1479550"/>
          <p14:tracePt t="47771" x="7505700" y="1397000"/>
          <p14:tracePt t="47787" x="7581900" y="1304925"/>
          <p14:tracePt t="47804" x="7623175" y="1254125"/>
          <p14:tracePt t="47821" x="7677150" y="1203325"/>
          <p14:tracePt t="47837" x="7747000" y="1130300"/>
          <p14:tracePt t="47854" x="7775575" y="1082675"/>
          <p14:tracePt t="47871" x="7804150" y="1025525"/>
          <p14:tracePt t="47888" x="7823200" y="977900"/>
          <p14:tracePt t="47904" x="7826375" y="962025"/>
          <p14:tracePt t="47921" x="7832725" y="952500"/>
          <p14:tracePt t="47937" x="7832725" y="930275"/>
          <p14:tracePt t="47955" x="7832725" y="927100"/>
          <p14:tracePt t="47973" x="7832725" y="917575"/>
          <p14:tracePt t="47988" x="7832725" y="908050"/>
          <p14:tracePt t="48004" x="7832725" y="892175"/>
          <p14:tracePt t="48021" x="7832725" y="882650"/>
          <p14:tracePt t="48023" x="7832725" y="876300"/>
          <p14:tracePt t="48037" x="7829550" y="866775"/>
          <p14:tracePt t="48054" x="7820025" y="857250"/>
          <p14:tracePt t="48072" x="7807325" y="838200"/>
          <p14:tracePt t="48087" x="7785100" y="831850"/>
          <p14:tracePt t="48104" x="7762875" y="825500"/>
          <p14:tracePt t="48122" x="7705725" y="806450"/>
          <p14:tracePt t="48138" x="7651750" y="793750"/>
          <p14:tracePt t="48154" x="7585075" y="771525"/>
          <p14:tracePt t="48171" x="7496175" y="749300"/>
          <p14:tracePt t="48187" x="7432675" y="742950"/>
          <p14:tracePt t="48204" x="7353300" y="742950"/>
          <p14:tracePt t="48222" x="7226300" y="742950"/>
          <p14:tracePt t="48238" x="7150100" y="755650"/>
          <p14:tracePt t="48254" x="7086600" y="768350"/>
          <p14:tracePt t="48271" x="7013575" y="793750"/>
          <p14:tracePt t="48288" x="6950075" y="809625"/>
          <p14:tracePt t="48304" x="6886575" y="822325"/>
          <p14:tracePt t="48321" x="6794500" y="844550"/>
          <p14:tracePt t="48337" x="6731000" y="866775"/>
          <p14:tracePt t="48355" x="6686550" y="879475"/>
          <p14:tracePt t="48371" x="6619875" y="898525"/>
          <p14:tracePt t="48388" x="6575425" y="911225"/>
          <p14:tracePt t="48404" x="6530975" y="930275"/>
          <p14:tracePt t="48421" x="6473825" y="949325"/>
          <p14:tracePt t="48438" x="6442075" y="968375"/>
          <p14:tracePt t="48455" x="6403975" y="1000125"/>
          <p14:tracePt t="48471" x="6343650" y="1038225"/>
          <p14:tracePt t="48487" x="6305550" y="1069975"/>
          <p14:tracePt t="48504" x="6257925" y="1098550"/>
          <p14:tracePt t="48521" x="6216650" y="1143000"/>
          <p14:tracePt t="48537" x="6197600" y="1152525"/>
          <p14:tracePt t="48554" x="6188075" y="1168400"/>
          <p14:tracePt t="48571" x="6172200" y="1203325"/>
          <p14:tracePt t="48588" x="6153150" y="1225550"/>
          <p14:tracePt t="48604" x="6140450" y="1257300"/>
          <p14:tracePt t="48621" x="6124575" y="1298575"/>
          <p14:tracePt t="48638" x="6124575" y="1327150"/>
          <p14:tracePt t="48654" x="6124575" y="1365250"/>
          <p14:tracePt t="48671" x="6127750" y="1406525"/>
          <p14:tracePt t="48688" x="6137275" y="1438275"/>
          <p14:tracePt t="48704" x="6169025" y="1470025"/>
          <p14:tracePt t="48721" x="6207125" y="1511300"/>
          <p14:tracePt t="48738" x="6238875" y="1543050"/>
          <p14:tracePt t="48755" x="6276975" y="1587500"/>
          <p14:tracePt t="48771" x="6308725" y="1619250"/>
          <p14:tracePt t="48787" x="6334125" y="1644650"/>
          <p14:tracePt t="48805" x="6378575" y="1689100"/>
          <p14:tracePt t="48821" x="6400800" y="1714500"/>
          <p14:tracePt t="48837" x="6432550" y="1746250"/>
          <p14:tracePt t="48855" x="6454775" y="1762125"/>
          <p14:tracePt t="48871" x="6464300" y="1771650"/>
          <p14:tracePt t="48887" x="6480175" y="1781175"/>
          <p14:tracePt t="48927" x="6486525" y="1781175"/>
          <p14:tracePt t="48955" x="6489700" y="1781175"/>
          <p14:tracePt t="48962" x="6496050" y="1781175"/>
          <p14:tracePt t="48970" x="6499225" y="1781175"/>
          <p14:tracePt t="48988" x="6508750" y="1781175"/>
          <p14:tracePt t="49005" x="6518275" y="1781175"/>
          <p14:tracePt t="49020" x="6534150" y="1781175"/>
          <p14:tracePt t="49038" x="6543675" y="1781175"/>
          <p14:tracePt t="49054" x="6559550" y="1781175"/>
          <p14:tracePt t="49070" x="6581775" y="1781175"/>
          <p14:tracePt t="49087" x="6610350" y="1771650"/>
          <p14:tracePt t="49104" x="6683375" y="1752600"/>
          <p14:tracePt t="49121" x="6734175" y="1746250"/>
          <p14:tracePt t="49138" x="6778625" y="1733550"/>
          <p14:tracePt t="49155" x="6823075" y="1708150"/>
          <p14:tracePt t="49171" x="6851650" y="1695450"/>
          <p14:tracePt t="49188" x="6877050" y="1685925"/>
          <p14:tracePt t="49204" x="6924675" y="1666875"/>
          <p14:tracePt t="49220" x="6972300" y="1647825"/>
          <p14:tracePt t="49237" x="7010400" y="1635125"/>
          <p14:tracePt t="49255" x="7073900" y="1616075"/>
          <p14:tracePt t="49272" x="7112000" y="1609725"/>
          <p14:tracePt t="49288" x="7134225" y="1603375"/>
          <p14:tracePt t="49305" x="7169150" y="1581150"/>
          <p14:tracePt t="49320" x="7178675" y="1574800"/>
          <p14:tracePt t="49337" x="7194550" y="1571625"/>
          <p14:tracePt t="49354" x="7226300" y="1571625"/>
          <p14:tracePt t="49371" x="7264400" y="1558925"/>
          <p14:tracePt t="49387" x="7292975" y="1558925"/>
          <p14:tracePt t="49404" x="7343775" y="1552575"/>
          <p14:tracePt t="49421" x="7366000" y="1546225"/>
          <p14:tracePt t="49437" x="7394575" y="1533525"/>
          <p14:tracePt t="49455" x="7429500" y="1520825"/>
          <p14:tracePt t="49471" x="7451725" y="1508125"/>
          <p14:tracePt t="49487" x="7477125" y="1498600"/>
          <p14:tracePt t="49504" x="7518400" y="1473200"/>
          <p14:tracePt t="49521" x="7562850" y="1460500"/>
          <p14:tracePt t="49538" x="7613650" y="1441450"/>
          <p14:tracePt t="49555" x="7645400" y="1428750"/>
          <p14:tracePt t="49571" x="7667625" y="1412875"/>
          <p14:tracePt t="49588" x="7693025" y="1397000"/>
          <p14:tracePt t="49604" x="7705725" y="1387475"/>
          <p14:tracePt t="49620" x="7715250" y="1371600"/>
          <p14:tracePt t="49638" x="7737475" y="1343025"/>
          <p14:tracePt t="49653" x="7750175" y="1323975"/>
          <p14:tracePt t="49671" x="7759700" y="1314450"/>
          <p14:tracePt t="49687" x="7775575" y="1289050"/>
          <p14:tracePt t="49704" x="7791450" y="1273175"/>
          <p14:tracePt t="49722" x="7791450" y="1244600"/>
          <p14:tracePt t="49738" x="7797800" y="1203325"/>
          <p14:tracePt t="49754" x="7797800" y="1165225"/>
          <p14:tracePt t="49771" x="7797800" y="1120775"/>
          <p14:tracePt t="49787" x="7797800" y="1073150"/>
          <p14:tracePt t="49804" x="7797800" y="1038225"/>
          <p14:tracePt t="49821" x="7794625" y="1016000"/>
          <p14:tracePt t="49837" x="7769225" y="981075"/>
          <p14:tracePt t="49854" x="7759700" y="971550"/>
          <p14:tracePt t="49871" x="7743825" y="939800"/>
          <p14:tracePt t="49887" x="7699375" y="920750"/>
          <p14:tracePt t="49904" x="7677150" y="904875"/>
          <p14:tracePt t="49921" x="7645400" y="885825"/>
          <p14:tracePt t="49937" x="7626350" y="869950"/>
          <p14:tracePt t="49954" x="7604125" y="860425"/>
          <p14:tracePt t="49971" x="7578725" y="847725"/>
          <p14:tracePt t="49988" x="7553325" y="831850"/>
          <p14:tracePt t="50004" x="7531100" y="825500"/>
          <p14:tracePt t="50021" x="7508875" y="825500"/>
          <p14:tracePt t="50037" x="7467600" y="825500"/>
          <p14:tracePt t="50054" x="7439025" y="825500"/>
          <p14:tracePt t="50071" x="7410450" y="825500"/>
          <p14:tracePt t="50087" x="7359650" y="841375"/>
          <p14:tracePt t="50104" x="7331075" y="854075"/>
          <p14:tracePt t="50121" x="7283450" y="866775"/>
          <p14:tracePt t="50138" x="7213600" y="885825"/>
          <p14:tracePt t="50154" x="7146925" y="908050"/>
          <p14:tracePt t="50171" x="7073900" y="920750"/>
          <p14:tracePt t="50188" x="7029450" y="927100"/>
          <p14:tracePt t="50204" x="6985000" y="939800"/>
          <p14:tracePt t="50221" x="6943725" y="958850"/>
          <p14:tracePt t="50238" x="6896100" y="977900"/>
          <p14:tracePt t="50254" x="6842125" y="990600"/>
          <p14:tracePt t="50271" x="6753225" y="1012825"/>
          <p14:tracePt t="50287" x="6692900" y="1047750"/>
          <p14:tracePt t="50304" x="6654800" y="1066800"/>
          <p14:tracePt t="50321" x="6613525" y="1082675"/>
          <p14:tracePt t="50337" x="6581775" y="1117600"/>
          <p14:tracePt t="50354" x="6562725" y="1133475"/>
          <p14:tracePt t="50371" x="6537325" y="1165225"/>
          <p14:tracePt t="50387" x="6505575" y="1184275"/>
          <p14:tracePt t="50405" x="6483350" y="1196975"/>
          <p14:tracePt t="50421" x="6438900" y="1212850"/>
          <p14:tracePt t="50437" x="6416675" y="1238250"/>
          <p14:tracePt t="50454" x="6397625" y="1250950"/>
          <p14:tracePt t="50471" x="6384925" y="1263650"/>
          <p14:tracePt t="50487" x="6375400" y="1285875"/>
          <p14:tracePt t="50504" x="6362700" y="1311275"/>
          <p14:tracePt t="50520" x="6337300" y="1352550"/>
          <p14:tracePt t="50537" x="6324600" y="1374775"/>
          <p14:tracePt t="50554" x="6315075" y="1406525"/>
          <p14:tracePt t="50556" x="6308725" y="1412875"/>
          <p14:tracePt t="50571" x="6292850" y="1435100"/>
          <p14:tracePt t="50587" x="6280150" y="1457325"/>
          <p14:tracePt t="50603" x="6270625" y="1470025"/>
          <p14:tracePt t="50621" x="6270625" y="1492250"/>
          <p14:tracePt t="50637" x="6270625" y="1514475"/>
          <p14:tracePt t="50654" x="6270625" y="1530350"/>
          <p14:tracePt t="50670" x="6270625" y="1562100"/>
          <p14:tracePt t="50688" x="6270625" y="1584325"/>
          <p14:tracePt t="50704" x="6276975" y="1600200"/>
          <p14:tracePt t="50721" x="6299200" y="1635125"/>
          <p14:tracePt t="50737" x="6318250" y="1660525"/>
          <p14:tracePt t="50754" x="6343650" y="1689100"/>
          <p14:tracePt t="50771" x="6394450" y="1720850"/>
          <p14:tracePt t="50788" x="6423025" y="1739900"/>
          <p14:tracePt t="50805" x="6457950" y="1758950"/>
          <p14:tracePt t="50821" x="6489700" y="1765300"/>
          <p14:tracePt t="50837" x="6505575" y="1765300"/>
          <p14:tracePt t="50855" x="6537325" y="1765300"/>
          <p14:tracePt t="50870" x="6546850" y="1765300"/>
          <p14:tracePt t="50887" x="6569075" y="1765300"/>
          <p14:tracePt t="50904" x="6600825" y="1765300"/>
          <p14:tracePt t="50920" x="6616700" y="1762125"/>
          <p14:tracePt t="50938" x="6632575" y="1752600"/>
          <p14:tracePt t="50954" x="6664325" y="1746250"/>
          <p14:tracePt t="50970" x="6680200" y="1746250"/>
          <p14:tracePt t="50987" x="6702425" y="1736725"/>
          <p14:tracePt t="51004" x="6724650" y="1736725"/>
          <p14:tracePt t="51020" x="6740525" y="1736725"/>
          <p14:tracePt t="51037" x="6759575" y="1730375"/>
          <p14:tracePt t="51054" x="6794500" y="1730375"/>
          <p14:tracePt t="51071" x="6823075" y="1730375"/>
          <p14:tracePt t="51087" x="6845300" y="1717675"/>
          <p14:tracePt t="51104" x="6902450" y="1698625"/>
          <p14:tracePt t="51120" x="6946900" y="1685925"/>
          <p14:tracePt t="51137" x="6985000" y="1666875"/>
          <p14:tracePt t="51154" x="7048500" y="1647825"/>
          <p14:tracePt t="51171" x="7102475" y="1635125"/>
          <p14:tracePt t="51187" x="7165975" y="1622425"/>
          <p14:tracePt t="51204" x="7258050" y="1590675"/>
          <p14:tracePt t="51220" x="7302500" y="1577975"/>
          <p14:tracePt t="51237" x="7346950" y="1565275"/>
          <p14:tracePt t="51254" x="7381875" y="1555750"/>
          <p14:tracePt t="51271" x="7413625" y="1555750"/>
          <p14:tracePt t="51287" x="7432675" y="1555750"/>
          <p14:tracePt t="51304" x="7467600" y="1543050"/>
          <p14:tracePt t="51321" x="7489825" y="1543050"/>
          <p14:tracePt t="51337" x="7521575" y="1530350"/>
          <p14:tracePt t="51354" x="7543800" y="1514475"/>
          <p14:tracePt t="51371" x="7553325" y="1504950"/>
          <p14:tracePt t="51387" x="7569200" y="1485900"/>
          <p14:tracePt t="51404" x="7585075" y="1450975"/>
          <p14:tracePt t="51420" x="7597775" y="1422400"/>
          <p14:tracePt t="51437" x="7610475" y="1397000"/>
          <p14:tracePt t="51454" x="7632700" y="1381125"/>
          <p14:tracePt t="51471" x="7642225" y="1368425"/>
          <p14:tracePt t="51487" x="7651750" y="1355725"/>
          <p14:tracePt t="51504" x="7661275" y="1336675"/>
          <p14:tracePt t="51520" x="7661275" y="1314450"/>
          <p14:tracePt t="51537" x="7661275" y="1304925"/>
          <p14:tracePt t="51554" x="7661275" y="1285875"/>
          <p14:tracePt t="51570" x="7661275" y="1263650"/>
          <p14:tracePt t="51587" x="7661275" y="1250950"/>
          <p14:tracePt t="51604" x="7661275" y="1241425"/>
          <p14:tracePt t="51621" x="7661275" y="1219200"/>
          <p14:tracePt t="51638" x="7661275" y="1196975"/>
          <p14:tracePt t="51654" x="7661275" y="1187450"/>
          <p14:tracePt t="51670" x="7661275" y="1168400"/>
          <p14:tracePt t="51688" x="7673975" y="1146175"/>
          <p14:tracePt t="51704" x="7673975" y="1136650"/>
          <p14:tracePt t="51721" x="7673975" y="1127125"/>
          <p14:tracePt t="51737" x="7673975" y="1104900"/>
          <p14:tracePt t="51771" x="7673975" y="1095375"/>
          <p14:tracePt t="51787" x="7673975" y="1085850"/>
          <p14:tracePt t="52897" x="7639050" y="1095375"/>
          <p14:tracePt t="52905" x="7575550" y="1123950"/>
          <p14:tracePt t="52913" x="7505700" y="1149350"/>
          <p14:tracePt t="52921" x="7442200" y="1193800"/>
          <p14:tracePt t="52937" x="7292975" y="1285875"/>
          <p14:tracePt t="52955" x="7102475" y="1450975"/>
          <p14:tracePt t="52987" x="6794500" y="1685925"/>
          <p14:tracePt t="53022" x="6359525" y="2079625"/>
          <p14:tracePt t="53039" x="6207125" y="2241550"/>
          <p14:tracePt t="53055" x="5924550" y="2476500"/>
          <p14:tracePt t="53072" x="5740400" y="2600325"/>
          <p14:tracePt t="53088" x="5562600" y="2695575"/>
          <p14:tracePt t="53090" x="5467350" y="2733675"/>
          <p14:tracePt t="53105" x="5289550" y="2819400"/>
          <p14:tracePt t="53120" x="5111750" y="2892425"/>
          <p14:tracePt t="53137" x="4924425" y="2949575"/>
          <p14:tracePt t="53153" x="4664075" y="3035300"/>
          <p14:tracePt t="53171" x="4498975" y="3079750"/>
          <p14:tracePt t="53187" x="4337050" y="3108325"/>
          <p14:tracePt t="53205" x="4102100" y="3143250"/>
          <p14:tracePt t="53220" x="3943350" y="3152775"/>
          <p14:tracePt t="53237" x="3825875" y="3152775"/>
          <p14:tracePt t="53253" x="3641725" y="3146425"/>
          <p14:tracePt t="53270" x="3511550" y="3127375"/>
          <p14:tracePt t="53287" x="3406775" y="3111500"/>
          <p14:tracePt t="53303" x="3225800" y="3070225"/>
          <p14:tracePt t="53320" x="3086100" y="3032125"/>
          <p14:tracePt t="53337" x="2974975" y="3000375"/>
          <p14:tracePt t="53353" x="2813050" y="2930525"/>
          <p14:tracePt t="53371" x="2714625" y="2889250"/>
          <p14:tracePt t="53386" x="2625725" y="2857500"/>
          <p14:tracePt t="53404" x="2517775" y="2803525"/>
          <p14:tracePt t="53420" x="2451100" y="2774950"/>
          <p14:tracePt t="53437" x="2365375" y="2752725"/>
          <p14:tracePt t="53453" x="2225675" y="2695575"/>
          <p14:tracePt t="53471" x="2139950" y="2679700"/>
          <p14:tracePt t="53487" x="2063750" y="2647950"/>
          <p14:tracePt t="53504" x="1924050" y="2600325"/>
          <p14:tracePt t="53520" x="1835150" y="2559050"/>
          <p14:tracePt t="53538" x="1749425" y="2527300"/>
          <p14:tracePt t="53553" x="1651000" y="2473325"/>
          <p14:tracePt t="53570" x="1584325" y="2444750"/>
          <p14:tracePt t="53587" x="1536700" y="2409825"/>
          <p14:tracePt t="53604" x="1485900" y="2371725"/>
          <p14:tracePt t="53620" x="1460500" y="2333625"/>
          <p14:tracePt t="53637" x="1447800" y="2311400"/>
          <p14:tracePt t="53653" x="1422400" y="2266950"/>
          <p14:tracePt t="53671" x="1412875" y="2244725"/>
          <p14:tracePt t="53687" x="1406525" y="2203450"/>
          <p14:tracePt t="53704" x="1400175" y="2174875"/>
          <p14:tracePt t="53721" x="1393825" y="2152650"/>
          <p14:tracePt t="53737" x="1387475" y="2117725"/>
          <p14:tracePt t="53753" x="1377950" y="2108200"/>
          <p14:tracePt t="53770" x="1371600" y="2098675"/>
          <p14:tracePt t="53787" x="1371600" y="2082800"/>
          <p14:tracePt t="53804" x="1368425" y="2066925"/>
          <p14:tracePt t="53821" x="1368425" y="2063750"/>
          <p14:tracePt t="53854" x="1368425" y="2057400"/>
          <p14:tracePt t="53870" x="1368425" y="2054225"/>
          <p14:tracePt t="53937" x="1374775" y="2054225"/>
          <p14:tracePt t="53944" x="1384300" y="2054225"/>
          <p14:tracePt t="53953" x="1390650" y="2054225"/>
          <p14:tracePt t="53970" x="1400175" y="2054225"/>
          <p14:tracePt t="53988" x="1419225" y="2063750"/>
          <p14:tracePt t="54004" x="1444625" y="2082800"/>
          <p14:tracePt t="54020" x="1454150" y="2092325"/>
          <p14:tracePt t="54036" x="1495425" y="2117725"/>
          <p14:tracePt t="54054" x="1504950" y="2133600"/>
          <p14:tracePt t="54070" x="1524000" y="2149475"/>
          <p14:tracePt t="54088" x="1558925" y="2178050"/>
          <p14:tracePt t="54104" x="1574800" y="2203450"/>
          <p14:tracePt t="54121" x="1600200" y="2225675"/>
          <p14:tracePt t="54137" x="1651000" y="2263775"/>
          <p14:tracePt t="54154" x="1695450" y="2289175"/>
          <p14:tracePt t="54170" x="1743075" y="2317750"/>
          <p14:tracePt t="54188" x="1793875" y="2355850"/>
          <p14:tracePt t="54204" x="1825625" y="2387600"/>
          <p14:tracePt t="54222" x="1870075" y="2425700"/>
          <p14:tracePt t="54237" x="1889125" y="2454275"/>
          <p14:tracePt t="54254" x="1898650" y="2463800"/>
          <p14:tracePt t="54271" x="1911350" y="2479675"/>
          <p14:tracePt t="54287" x="1924050" y="2495550"/>
          <p14:tracePt t="54304" x="1927225" y="2505075"/>
          <p14:tracePt t="54322" x="1933575" y="2520950"/>
          <p14:tracePt t="54338" x="1943100" y="2530475"/>
          <p14:tracePt t="54354" x="1946275" y="2540000"/>
          <p14:tracePt t="54370" x="1958975" y="2559050"/>
          <p14:tracePt t="54387" x="1958975" y="2568575"/>
          <p14:tracePt t="54404" x="1962150" y="2578100"/>
          <p14:tracePt t="54421" x="1962150" y="2600325"/>
          <p14:tracePt t="54664" x="1968500" y="2568575"/>
          <p14:tracePt t="54670" x="1968500" y="2530475"/>
          <p14:tracePt t="54677" x="1968500" y="2473325"/>
          <p14:tracePt t="54687" x="1978025" y="2393950"/>
          <p14:tracePt t="54703" x="1978025" y="2266950"/>
          <p14:tracePt t="54720" x="1978025" y="2139950"/>
          <p14:tracePt t="54737" x="1978025" y="2047875"/>
          <p14:tracePt t="54754" x="1978025" y="1952625"/>
          <p14:tracePt t="54771" x="1974850" y="1835150"/>
          <p14:tracePt t="54788" x="1962150" y="1790700"/>
          <p14:tracePt t="54805" x="1949450" y="1749425"/>
          <p14:tracePt t="54821" x="1936750" y="1717675"/>
          <p14:tracePt t="54837" x="1924050" y="1695450"/>
          <p14:tracePt t="54854" x="1917700" y="1657350"/>
          <p14:tracePt t="54870" x="1905000" y="1616075"/>
          <p14:tracePt t="54887" x="1898650" y="1593850"/>
          <p14:tracePt t="54904" x="1898650" y="1558925"/>
          <p14:tracePt t="54920" x="1898650" y="1543050"/>
          <p14:tracePt t="54937" x="1895475" y="1533525"/>
          <p14:tracePt t="54955" x="1895475" y="1520825"/>
          <p14:tracePt t="54971" x="1889125" y="1504950"/>
          <p14:tracePt t="54987" x="1885950" y="1495425"/>
          <p14:tracePt t="55003" x="1879600" y="1485900"/>
          <p14:tracePt t="55020" x="1863725" y="1457325"/>
          <p14:tracePt t="55037" x="1863725" y="1441450"/>
          <p14:tracePt t="55054" x="1857375" y="1400175"/>
          <p14:tracePt t="55070" x="1857375" y="1377950"/>
          <p14:tracePt t="55087" x="1857375" y="1368425"/>
          <p14:tracePt t="55104" x="1857375" y="1358900"/>
          <p14:tracePt t="55168" x="1857375" y="1362075"/>
          <p14:tracePt t="55176" x="1860550" y="1365250"/>
          <p14:tracePt t="55189" x="1863725" y="1371600"/>
          <p14:tracePt t="55204" x="1876425" y="1381125"/>
          <p14:tracePt t="55220" x="1879600" y="1387475"/>
          <p14:tracePt t="55237" x="1889125" y="1397000"/>
          <p14:tracePt t="55254" x="1905000" y="1406525"/>
          <p14:tracePt t="55270" x="1914525" y="1416050"/>
          <p14:tracePt t="55287" x="1930400" y="1425575"/>
          <p14:tracePt t="55303" x="1949450" y="1441450"/>
          <p14:tracePt t="55320" x="1981200" y="1466850"/>
          <p14:tracePt t="55337" x="2012950" y="1492250"/>
          <p14:tracePt t="55353" x="2066925" y="1552575"/>
          <p14:tracePt t="55370" x="2117725" y="1603375"/>
          <p14:tracePt t="55386" x="2159000" y="1644650"/>
          <p14:tracePt t="55403" x="2247900" y="1711325"/>
          <p14:tracePt t="55420" x="2317750" y="1765300"/>
          <p14:tracePt t="55437" x="2381250" y="1828800"/>
          <p14:tracePt t="55454" x="2454275" y="1920875"/>
          <p14:tracePt t="55470" x="2527300" y="1984375"/>
          <p14:tracePt t="55486" x="2578100" y="2025650"/>
          <p14:tracePt t="55503" x="2638425" y="2082800"/>
          <p14:tracePt t="55520" x="2663825" y="2114550"/>
          <p14:tracePt t="55536" x="2673350" y="2124075"/>
          <p14:tracePt t="55553" x="2689225" y="2136775"/>
          <p14:tracePt t="55570" x="2698750" y="2143125"/>
          <p14:tracePt t="55587" x="2698750" y="2146300"/>
          <p14:tracePt t="55631" x="2698750" y="2159000"/>
          <p14:tracePt t="55645" x="2698750" y="2162175"/>
          <p14:tracePt t="55666" x="2698750" y="2168525"/>
          <p14:tracePt t="55688" x="2698750" y="2171700"/>
          <p14:tracePt t="55695" x="2698750" y="2178050"/>
          <p14:tracePt t="55716" x="2701925" y="2178050"/>
          <p14:tracePt t="55724" x="2708275" y="2178050"/>
          <p14:tracePt t="55736" x="2711450" y="2178050"/>
          <p14:tracePt t="55753" x="2752725" y="2178050"/>
          <p14:tracePt t="55771" x="2790825" y="2178050"/>
          <p14:tracePt t="55788" x="2867025" y="2162175"/>
          <p14:tracePt t="55803" x="2965450" y="2136775"/>
          <p14:tracePt t="55820" x="3054350" y="2105025"/>
          <p14:tracePt t="55837" x="3162300" y="2051050"/>
          <p14:tracePt t="55853" x="3251200" y="2009775"/>
          <p14:tracePt t="55870" x="3352800" y="1949450"/>
          <p14:tracePt t="55886" x="3495675" y="1866900"/>
          <p14:tracePt t="55903" x="3565525" y="1812925"/>
          <p14:tracePt t="55920" x="3657600" y="1762125"/>
          <p14:tracePt t="55937" x="3756025" y="1695450"/>
          <p14:tracePt t="55953" x="3825875" y="1647825"/>
          <p14:tracePt t="55970" x="3873500" y="1612900"/>
          <p14:tracePt t="55986" x="3933825" y="1568450"/>
          <p14:tracePt t="56003" x="3975100" y="1533525"/>
          <p14:tracePt t="56020" x="4013200" y="1508125"/>
          <p14:tracePt t="56037" x="4079875" y="1463675"/>
          <p14:tracePt t="56053" x="4117975" y="1444625"/>
          <p14:tracePt t="56070" x="4133850" y="1431925"/>
          <p14:tracePt t="56086" x="4149725" y="1390650"/>
          <p14:tracePt t="56104" x="4162425" y="1368425"/>
          <p14:tracePt t="56120" x="4175125" y="1336675"/>
          <p14:tracePt t="56122" x="4175125" y="1333500"/>
          <p14:tracePt t="56136" x="4175125" y="1323975"/>
          <p14:tracePt t="56153" x="4175125" y="1314450"/>
          <p14:tracePt t="56170" x="4175125" y="1304925"/>
          <p14:tracePt t="56187" x="4175125" y="1292225"/>
          <p14:tracePt t="56204" x="4175125" y="1289050"/>
          <p14:tracePt t="56220" x="4175125" y="1282700"/>
          <p14:tracePt t="56236" x="4159250" y="1282700"/>
          <p14:tracePt t="56253" x="4146550" y="1282700"/>
          <p14:tracePt t="56270" x="4137025" y="1282700"/>
          <p14:tracePt t="56287" x="4111625" y="1292225"/>
          <p14:tracePt t="56304" x="4095750" y="1308100"/>
          <p14:tracePt t="56321" x="4051300" y="1327150"/>
          <p14:tracePt t="56336" x="4013200" y="1339850"/>
          <p14:tracePt t="56353" x="3968750" y="1365250"/>
          <p14:tracePt t="56370" x="3902075" y="1403350"/>
          <p14:tracePt t="56387" x="3854450" y="1438275"/>
          <p14:tracePt t="56403" x="3822700" y="1463675"/>
          <p14:tracePt t="56420" x="3778250" y="1508125"/>
          <p14:tracePt t="56436" x="3756025" y="1533525"/>
          <p14:tracePt t="56454" x="3714750" y="1565275"/>
          <p14:tracePt t="56470" x="3641725" y="1597025"/>
          <p14:tracePt t="56487" x="3587750" y="1612900"/>
          <p14:tracePt t="56504" x="3552825" y="1619250"/>
          <p14:tracePt t="56520" x="3495675" y="1619250"/>
          <p14:tracePt t="56536" x="3467100" y="1622425"/>
          <p14:tracePt t="56553" x="3444875" y="1628775"/>
          <p14:tracePt t="56570" x="3403600" y="1635125"/>
          <p14:tracePt t="56586" x="3381375" y="1647825"/>
          <p14:tracePt t="56603" x="3349625" y="1660525"/>
          <p14:tracePt t="56620" x="3314700" y="1682750"/>
          <p14:tracePt t="56636" x="3282950" y="1695450"/>
          <p14:tracePt t="56653" x="3260725" y="1708150"/>
          <p14:tracePt t="56670" x="3213100" y="1765300"/>
          <p14:tracePt t="56686" x="3184525" y="1844675"/>
          <p14:tracePt t="56703" x="3162300" y="1920875"/>
          <p14:tracePt t="56721" x="3140075" y="2041525"/>
          <p14:tracePt t="56737" x="3124200" y="2139950"/>
          <p14:tracePt t="56753" x="3098800" y="2247900"/>
          <p14:tracePt t="56770" x="3057525" y="2393950"/>
          <p14:tracePt t="56787" x="3022600" y="2514600"/>
          <p14:tracePt t="56804" x="2978150" y="2657475"/>
          <p14:tracePt t="56820" x="2908300" y="2828925"/>
          <p14:tracePt t="56836" x="2857500" y="2952750"/>
          <p14:tracePt t="56853" x="2774950" y="3098800"/>
          <p14:tracePt t="56870" x="2679700" y="3263900"/>
          <p14:tracePt t="56886" x="2616200" y="3324225"/>
          <p14:tracePt t="56903" x="2536825" y="3429000"/>
          <p14:tracePt t="56920" x="2400300" y="3565525"/>
          <p14:tracePt t="56936" x="2324100" y="3660775"/>
          <p14:tracePt t="56954" x="2244725" y="3771900"/>
          <p14:tracePt t="56970" x="2187575" y="3841750"/>
          <p14:tracePt t="56986" x="2130425" y="3924300"/>
          <p14:tracePt t="57004" x="2089150" y="4019550"/>
          <p14:tracePt t="57020" x="2041525" y="4079875"/>
          <p14:tracePt t="57038" x="2016125" y="4111625"/>
          <p14:tracePt t="57055" x="1974850" y="4156075"/>
          <p14:tracePt t="57071" x="1949450" y="4165600"/>
          <p14:tracePt t="57086" x="1920875" y="4178300"/>
          <p14:tracePt t="57104" x="1898650" y="4194175"/>
          <p14:tracePt t="57120" x="1876425" y="4194175"/>
          <p14:tracePt t="57136" x="1860550" y="4194175"/>
          <p14:tracePt t="57154" x="1819275" y="4178300"/>
          <p14:tracePt t="57170" x="1797050" y="4159250"/>
          <p14:tracePt t="57187" x="1755775" y="4117975"/>
          <p14:tracePt t="57203" x="1708150" y="4054475"/>
          <p14:tracePt t="57220" x="1676400" y="4013200"/>
          <p14:tracePt t="57236" x="1647825" y="3968750"/>
          <p14:tracePt t="57253" x="1603375" y="3914775"/>
          <p14:tracePt t="57270" x="1590675" y="3876675"/>
          <p14:tracePt t="57286" x="1577975" y="3832225"/>
          <p14:tracePt t="57303" x="1552575" y="3775075"/>
          <p14:tracePt t="57320" x="1543050" y="3752850"/>
          <p14:tracePt t="57337" x="1530350" y="3721100"/>
          <p14:tracePt t="57353" x="1508125" y="3705225"/>
          <p14:tracePt t="57370" x="1508125" y="3695700"/>
          <p14:tracePt t="57386" x="1508125" y="3679825"/>
          <p14:tracePt t="57403" x="1508125" y="3676650"/>
          <p14:tracePt t="57437" x="1508125" y="3670300"/>
          <p14:tracePt t="57631" x="1520825" y="3673475"/>
          <p14:tracePt t="57638" x="1533525" y="3679825"/>
          <p14:tracePt t="57645" x="1546225" y="3692525"/>
          <p14:tracePt t="57653" x="1558925" y="3705225"/>
          <p14:tracePt t="57670" x="1606550" y="3736975"/>
          <p14:tracePt t="57686" x="1631950" y="3762375"/>
          <p14:tracePt t="57704" x="1682750" y="3806825"/>
          <p14:tracePt t="57720" x="1714500" y="3832225"/>
          <p14:tracePt t="57737" x="1758950" y="3892550"/>
          <p14:tracePt t="57753" x="1793875" y="3940175"/>
          <p14:tracePt t="57770" x="1825625" y="3971925"/>
          <p14:tracePt t="57787" x="1870075" y="4022725"/>
          <p14:tracePt t="57803" x="1901825" y="4054475"/>
          <p14:tracePt t="57820" x="1914525" y="4076700"/>
          <p14:tracePt t="57837" x="1930400" y="4121150"/>
          <p14:tracePt t="57853" x="1943100" y="4137025"/>
          <p14:tracePt t="57870" x="1958975" y="4146550"/>
          <p14:tracePt t="57886" x="1962150" y="4168775"/>
          <p14:tracePt t="57903" x="1962150" y="4178300"/>
          <p14:tracePt t="57919" x="1962150" y="4187825"/>
          <p14:tracePt t="57937" x="1962150" y="4213225"/>
          <p14:tracePt t="57953" x="1962150" y="4235450"/>
          <p14:tracePt t="57970" x="1962150" y="4257675"/>
          <p14:tracePt t="57987" x="1962150" y="4289425"/>
          <p14:tracePt t="58003" x="1962150" y="4311650"/>
          <p14:tracePt t="58020" x="1962150" y="4340225"/>
          <p14:tracePt t="58037" x="1971675" y="4356100"/>
          <p14:tracePt t="58053" x="1978025" y="4365625"/>
          <p14:tracePt t="58070" x="1987550" y="4387850"/>
          <p14:tracePt t="58086" x="2009775" y="4403725"/>
          <p14:tracePt t="58103" x="2012950" y="4413250"/>
          <p14:tracePt t="58119" x="2019300" y="4429125"/>
          <p14:tracePt t="58136" x="2035175" y="4441825"/>
          <p14:tracePt t="58153" x="2044700" y="4451350"/>
          <p14:tracePt t="58170" x="2060575" y="4464050"/>
          <p14:tracePt t="58186" x="2073275" y="4483100"/>
          <p14:tracePt t="58203" x="2095500" y="4495800"/>
          <p14:tracePt t="58220" x="2127250" y="4505325"/>
          <p14:tracePt t="58236" x="2162175" y="4537075"/>
          <p14:tracePt t="58253" x="2209800" y="4549775"/>
          <p14:tracePt t="58270" x="2254250" y="4556125"/>
          <p14:tracePt t="58286" x="2314575" y="4556125"/>
          <p14:tracePt t="58304" x="2352675" y="4552950"/>
          <p14:tracePt t="58320" x="2413000" y="4540250"/>
          <p14:tracePt t="58336" x="2540000" y="4498975"/>
          <p14:tracePt t="58353" x="2606675" y="4470400"/>
          <p14:tracePt t="58370" x="2711450" y="4422775"/>
          <p14:tracePt t="58386" x="2800350" y="4391025"/>
          <p14:tracePt t="58404" x="2892425" y="4333875"/>
          <p14:tracePt t="58421" x="3022600" y="4251325"/>
          <p14:tracePt t="58438" x="3082925" y="4206875"/>
          <p14:tracePt t="58454" x="3121025" y="4181475"/>
          <p14:tracePt t="58471" x="3187700" y="4133850"/>
          <p14:tracePt t="58487" x="3244850" y="4105275"/>
          <p14:tracePt t="58503" x="3289300" y="4092575"/>
          <p14:tracePt t="58521" x="3352800" y="4067175"/>
          <p14:tracePt t="58536" x="3378200" y="4057650"/>
          <p14:tracePt t="58553" x="3406775" y="4044950"/>
          <p14:tracePt t="58570" x="3422650" y="4029075"/>
          <p14:tracePt t="58586" x="3432175" y="4019550"/>
          <p14:tracePt t="58603" x="3441700" y="4019550"/>
          <p14:tracePt t="58619" x="3448050" y="4019550"/>
          <p14:tracePt t="58812" x="3448050" y="4025900"/>
          <p14:tracePt t="58819" x="3448050" y="4029075"/>
          <p14:tracePt t="58826" x="3448050" y="4041775"/>
          <p14:tracePt t="58836" x="3448050" y="4051300"/>
          <p14:tracePt t="58853" x="3454400" y="4073525"/>
          <p14:tracePt t="58870" x="3463925" y="4124325"/>
          <p14:tracePt t="58886" x="3463925" y="4165600"/>
          <p14:tracePt t="58903" x="3463925" y="4197350"/>
          <p14:tracePt t="58920" x="3463925" y="4251325"/>
          <p14:tracePt t="58936" x="3463925" y="4289425"/>
          <p14:tracePt t="58953" x="3460750" y="4318000"/>
          <p14:tracePt t="58969" x="3454400" y="4359275"/>
          <p14:tracePt t="58986" x="3454400" y="4381500"/>
          <p14:tracePt t="59003" x="3451225" y="4397375"/>
          <p14:tracePt t="59020" x="3451225" y="4410075"/>
          <p14:tracePt t="59036" x="3444875" y="4425950"/>
          <p14:tracePt t="59054" x="3444875" y="4445000"/>
          <p14:tracePt t="59070" x="3444875" y="4460875"/>
          <p14:tracePt t="59086" x="3444875" y="4473575"/>
          <p14:tracePt t="59104" x="3441700" y="4486275"/>
          <p14:tracePt t="59119" x="3441700" y="4502150"/>
          <p14:tracePt t="59136" x="3441700" y="4511675"/>
          <p14:tracePt t="59154" x="3425825" y="4518025"/>
          <p14:tracePt t="59170" x="3416300" y="4521200"/>
          <p14:tracePt t="59187" x="3406775" y="4530725"/>
          <p14:tracePt t="59204" x="3390900" y="4552950"/>
          <p14:tracePt t="59220" x="3375025" y="4556125"/>
          <p14:tracePt t="59237" x="3365500" y="4565650"/>
          <p14:tracePt t="59253" x="3349625" y="4575175"/>
          <p14:tracePt t="59270" x="3340100" y="4581525"/>
          <p14:tracePt t="59286" x="3324225" y="4584700"/>
          <p14:tracePt t="59303" x="3311525" y="4591050"/>
          <p14:tracePt t="59320" x="3305175" y="4606925"/>
          <p14:tracePt t="59336" x="3298825" y="4606925"/>
          <p14:tracePt t="59353" x="3295650" y="4610100"/>
          <p14:tracePt t="59426" x="3289300" y="4610100"/>
          <p14:tracePt t="59440" x="3279775" y="4610100"/>
          <p14:tracePt t="59455" x="3279775" y="4603750"/>
          <p14:tracePt t="59461" x="3273425" y="4587875"/>
          <p14:tracePt t="59470" x="3273425" y="4568825"/>
          <p14:tracePt t="59487" x="3260725" y="4514850"/>
          <p14:tracePt t="59503" x="3244850" y="4394200"/>
          <p14:tracePt t="59520" x="3228975" y="4308475"/>
          <p14:tracePt t="59536" x="3206750" y="4200525"/>
          <p14:tracePt t="59553" x="3168650" y="4000500"/>
          <p14:tracePt t="59570" x="3140075" y="3924300"/>
          <p14:tracePt t="59587" x="3117850" y="3870325"/>
          <p14:tracePt t="59603" x="3101975" y="3848100"/>
          <p14:tracePt t="59620" x="3092450" y="3838575"/>
          <p14:tracePt t="59636" x="3082925" y="3825875"/>
          <p14:tracePt t="59737" x="3082925" y="3835400"/>
          <p14:tracePt t="59745" x="3082925" y="3838575"/>
          <p14:tracePt t="59759" x="3082925" y="3844925"/>
          <p14:tracePt t="59795" x="3082925" y="3848100"/>
          <p14:tracePt t="59816" x="3082925" y="3854450"/>
          <p14:tracePt t="59831" x="3082925" y="3857625"/>
          <p14:tracePt t="59837" x="3082925" y="3863975"/>
          <p14:tracePt t="59853" x="3082925" y="3873500"/>
          <p14:tracePt t="59870" x="3082925" y="3889375"/>
          <p14:tracePt t="59886" x="3095625" y="3902075"/>
          <p14:tracePt t="59903" x="3105150" y="3924300"/>
          <p14:tracePt t="59920" x="3117850" y="3956050"/>
          <p14:tracePt t="59936" x="3143250" y="3997325"/>
          <p14:tracePt t="59953" x="3152775" y="4022725"/>
          <p14:tracePt t="59970" x="3165475" y="4038600"/>
          <p14:tracePt t="59987" x="3181350" y="4057650"/>
          <p14:tracePt t="60003" x="3194050" y="4070350"/>
          <p14:tracePt t="60020" x="3194050" y="4079875"/>
          <p14:tracePt t="60036" x="3194050" y="4083050"/>
          <p14:tracePt t="60070" x="3184525" y="4076700"/>
          <p14:tracePt t="60086" x="3149600" y="4010025"/>
          <p14:tracePt t="60103" x="3101975" y="3930650"/>
          <p14:tracePt t="60120" x="3054350" y="3848100"/>
          <p14:tracePt t="60136" x="2952750" y="3705225"/>
          <p14:tracePt t="60153" x="2867025" y="3524250"/>
          <p14:tracePt t="60170" x="2784475" y="3378200"/>
          <p14:tracePt t="60186" x="2635250" y="3146425"/>
          <p14:tracePt t="60203" x="2524125" y="2987675"/>
          <p14:tracePt t="60221" x="2403475" y="2841625"/>
          <p14:tracePt t="60236" x="2327275" y="2746375"/>
          <p14:tracePt t="60253" x="2247900" y="2644775"/>
          <p14:tracePt t="60270" x="2168525" y="2530475"/>
          <p14:tracePt t="60286" x="2092325" y="2428875"/>
          <p14:tracePt t="60303" x="2041525" y="2378075"/>
          <p14:tracePt t="60321" x="1968500" y="2295525"/>
          <p14:tracePt t="60336" x="1943100" y="2257425"/>
          <p14:tracePt t="60353" x="1908175" y="2209800"/>
          <p14:tracePt t="60370" x="1870075" y="2152650"/>
          <p14:tracePt t="60386" x="1838325" y="2120900"/>
          <p14:tracePt t="60403" x="1812925" y="2089150"/>
          <p14:tracePt t="60419" x="1781175" y="2063750"/>
          <p14:tracePt t="60436" x="1736725" y="2012950"/>
          <p14:tracePt t="60453" x="1689100" y="1971675"/>
          <p14:tracePt t="60470" x="1616075" y="1898650"/>
          <p14:tracePt t="60486" x="1565275" y="1857375"/>
          <p14:tracePt t="60503" x="1539875" y="1816100"/>
          <p14:tracePt t="60520" x="1501775" y="1778000"/>
          <p14:tracePt t="60536" x="1492250" y="1755775"/>
          <p14:tracePt t="60553" x="1482725" y="1746250"/>
          <p14:tracePt t="60570" x="1466850" y="1736725"/>
          <p14:tracePt t="60586" x="1450975" y="1736725"/>
          <p14:tracePt t="60603" x="1441450" y="1736725"/>
          <p14:tracePt t="60620" x="1428750" y="1736725"/>
          <p14:tracePt t="60637" x="1419225" y="1736725"/>
          <p14:tracePt t="60653" x="1403350" y="1736725"/>
          <p14:tracePt t="60669" x="1387475" y="1736725"/>
          <p14:tracePt t="60686" x="1377950" y="1736725"/>
          <p14:tracePt t="60703" x="1374775" y="1736725"/>
          <p14:tracePt t="60742" x="1374775" y="1743075"/>
          <p14:tracePt t="60748" x="1374775" y="1746250"/>
          <p14:tracePt t="60755" x="1374775" y="1752600"/>
          <p14:tracePt t="60769" x="1374775" y="1762125"/>
          <p14:tracePt t="60786" x="1374775" y="1778000"/>
          <p14:tracePt t="60803" x="1374775" y="1787525"/>
          <p14:tracePt t="60820" x="1377950" y="1825625"/>
          <p14:tracePt t="60836" x="1377950" y="1847850"/>
          <p14:tracePt t="60853" x="1381125" y="1857375"/>
          <p14:tracePt t="60870" x="1387475" y="1898650"/>
          <p14:tracePt t="60886" x="1393825" y="1920875"/>
          <p14:tracePt t="60903" x="1397000" y="1952625"/>
          <p14:tracePt t="60920" x="1409700" y="1984375"/>
          <p14:tracePt t="60936" x="1428750" y="2032000"/>
          <p14:tracePt t="60953" x="1441450" y="2070100"/>
          <p14:tracePt t="60970" x="1454150" y="2105025"/>
          <p14:tracePt t="60986" x="1454150" y="2133600"/>
          <p14:tracePt t="61004" x="1460500" y="2159000"/>
          <p14:tracePt t="61020" x="1463675" y="2168525"/>
          <p14:tracePt t="61036" x="1470025" y="2184400"/>
          <p14:tracePt t="61053" x="1485900" y="2193925"/>
          <p14:tracePt t="61070" x="1498600" y="2209800"/>
          <p14:tracePt t="61086" x="1511300" y="2232025"/>
          <p14:tracePt t="61105" x="1530350" y="2247900"/>
          <p14:tracePt t="61121" x="1539875" y="2257425"/>
          <p14:tracePt t="61136" x="1552575" y="2273300"/>
          <p14:tracePt t="61154" x="1571625" y="2298700"/>
          <p14:tracePt t="61170" x="1597025" y="2311400"/>
          <p14:tracePt t="61186" x="1622425" y="2343150"/>
          <p14:tracePt t="61204" x="1663700" y="2374900"/>
          <p14:tracePt t="61220" x="1682750" y="2390775"/>
          <p14:tracePt t="61237" x="1701800" y="2413000"/>
          <p14:tracePt t="61254" x="1717675" y="2428875"/>
          <p14:tracePt t="61269" x="1727200" y="2438400"/>
          <p14:tracePt t="61286" x="1736725" y="2447925"/>
          <p14:tracePt t="61304" x="1758950" y="2466975"/>
          <p14:tracePt t="61319" x="1768475" y="2479675"/>
          <p14:tracePt t="61336" x="1778000" y="2489200"/>
          <p14:tracePt t="61353" x="1787525" y="2508250"/>
          <p14:tracePt t="61369" x="1793875" y="25177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pics.davesgarden.com/pics/2009/05/24/kennedyh/83a5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585787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http://luirig.altervista.org/cpm/albums/bot-hawaii41/normal_00116-Acacia-mearns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7143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ZoneTexte 3"/>
          <p:cNvSpPr txBox="1">
            <a:spLocks noChangeArrowheads="1"/>
          </p:cNvSpPr>
          <p:nvPr/>
        </p:nvSpPr>
        <p:spPr bwMode="auto">
          <a:xfrm>
            <a:off x="2571750" y="5643563"/>
            <a:ext cx="5084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Acacia</a:t>
            </a:r>
            <a:r>
              <a:rPr lang="fr-FR" altLang="fr-FR">
                <a:solidFill>
                  <a:srgbClr val="FF0000"/>
                </a:solidFill>
              </a:rPr>
              <a:t> </a:t>
            </a:r>
            <a:r>
              <a:rPr lang="fr-FR" altLang="fr-FR" i="1">
                <a:solidFill>
                  <a:srgbClr val="FF0000"/>
                </a:solidFill>
              </a:rPr>
              <a:t>mearnsii</a:t>
            </a:r>
            <a:r>
              <a:rPr lang="fr-FR" altLang="fr-FR">
                <a:solidFill>
                  <a:srgbClr val="FF0000"/>
                </a:solidFill>
              </a:rPr>
              <a:t> = </a:t>
            </a:r>
            <a:r>
              <a:rPr lang="fr-FR" altLang="fr-FR" i="1">
                <a:solidFill>
                  <a:srgbClr val="FF0000"/>
                </a:solidFill>
              </a:rPr>
              <a:t>A. mollissima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94"/>
    </mc:Choice>
    <mc:Fallback>
      <p:transition spd="slow" advTm="2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82" x="1841500" y="2536825"/>
          <p14:tracePt t="3089" x="1914525" y="2565400"/>
          <p14:tracePt t="3099" x="1987550" y="2600325"/>
          <p14:tracePt t="3117" x="2181225" y="2698750"/>
          <p14:tracePt t="3133" x="2336800" y="2765425"/>
          <p14:tracePt t="3149" x="2473325" y="2825750"/>
          <p14:tracePt t="3182" x="2892425" y="3060700"/>
          <p14:tracePt t="3217" x="3381375" y="3279775"/>
          <p14:tracePt t="3234" x="3527425" y="3362325"/>
          <p14:tracePt t="3250" x="3654425" y="3441700"/>
          <p14:tracePt t="3266" x="3800475" y="3552825"/>
          <p14:tracePt t="3283" x="3879850" y="3609975"/>
          <p14:tracePt t="3299" x="3937000" y="3638550"/>
          <p14:tracePt t="3316" x="3987800" y="3657600"/>
          <p14:tracePt t="3333" x="4003675" y="3673475"/>
          <p14:tracePt t="3349" x="4019550" y="3686175"/>
          <p14:tracePt t="3715" x="4102100" y="3708400"/>
          <p14:tracePt t="3722" x="4184650" y="3727450"/>
          <p14:tracePt t="3733" x="4276725" y="3746500"/>
          <p14:tracePt t="3750" x="4632325" y="3794125"/>
          <p14:tracePt t="3766" x="4826000" y="3794125"/>
          <p14:tracePt t="3783" x="5064125" y="3794125"/>
          <p14:tracePt t="3800" x="5359400" y="3787775"/>
          <p14:tracePt t="3833" x="5705475" y="3752850"/>
          <p14:tracePt t="3866" x="5984875" y="3743325"/>
          <p14:tracePt t="3883" x="6045200" y="3743325"/>
          <p14:tracePt t="3900" x="6092825" y="3736975"/>
          <p14:tracePt t="3916" x="6102350" y="3736975"/>
          <p14:tracePt t="3933" x="6108700" y="3733800"/>
          <p14:tracePt t="3950" x="6108700" y="3717925"/>
          <p14:tracePt t="3966" x="6099175" y="3708400"/>
          <p14:tracePt t="3983" x="6080125" y="3698875"/>
          <p14:tracePt t="3985" x="6067425" y="3692525"/>
          <p14:tracePt t="4000" x="6045200" y="3679825"/>
          <p14:tracePt t="4016" x="6013450" y="3673475"/>
          <p14:tracePt t="4033" x="5991225" y="3673475"/>
          <p14:tracePt t="4050" x="5953125" y="3673475"/>
          <p14:tracePt t="4065" x="5930900" y="3673475"/>
          <p14:tracePt t="4083" x="5899150" y="3673475"/>
          <p14:tracePt t="4099" x="5829300" y="3667125"/>
          <p14:tracePt t="4116" x="5765800" y="3654425"/>
          <p14:tracePt t="4133" x="5708650" y="3654425"/>
          <p14:tracePt t="4149" x="5600700" y="3654425"/>
          <p14:tracePt t="4166" x="5518150" y="3654425"/>
          <p14:tracePt t="4182" x="5438775" y="3654425"/>
          <p14:tracePt t="4199" x="5321300" y="3654425"/>
          <p14:tracePt t="4216" x="5248275" y="3648075"/>
          <p14:tracePt t="4232" x="5162550" y="3638550"/>
          <p14:tracePt t="4249" x="5032375" y="3625850"/>
          <p14:tracePt t="4266" x="4962525" y="3625850"/>
          <p14:tracePt t="4283" x="4918075" y="3625850"/>
          <p14:tracePt t="4300" x="4854575" y="3625850"/>
          <p14:tracePt t="4317" x="4810125" y="3625850"/>
          <p14:tracePt t="4332" x="4756150" y="3629025"/>
          <p14:tracePt t="4350" x="4670425" y="3641725"/>
          <p14:tracePt t="4367" x="4606925" y="3648075"/>
          <p14:tracePt t="4383" x="4562475" y="3660775"/>
          <p14:tracePt t="4400" x="4514850" y="3667125"/>
          <p14:tracePt t="4416" x="4492625" y="3667125"/>
          <p14:tracePt t="4433" x="4451350" y="3667125"/>
          <p14:tracePt t="4449" x="4429125" y="3667125"/>
          <p14:tracePt t="5666" x="4429125" y="3711575"/>
          <p14:tracePt t="5672" x="4429125" y="3778250"/>
          <p14:tracePt t="5686" x="4429125" y="3927475"/>
          <p14:tracePt t="5700" x="4422775" y="3987800"/>
          <p14:tracePt t="5716" x="4375150" y="4219575"/>
          <p14:tracePt t="5732" x="4330700" y="4419600"/>
          <p14:tracePt t="5765" x="4238625" y="4851400"/>
          <p14:tracePt t="5800" x="4200525" y="5241925"/>
          <p14:tracePt t="5816" x="4200525" y="5391150"/>
          <p14:tracePt t="5832" x="4200525" y="5508625"/>
          <p14:tracePt t="5849" x="4194175" y="5635625"/>
          <p14:tracePt t="5865" x="4162425" y="5759450"/>
          <p14:tracePt t="5882" x="4146550" y="5832475"/>
          <p14:tracePt t="5900" x="4133850" y="5930900"/>
          <p14:tracePt t="5915" x="4127500" y="5984875"/>
          <p14:tracePt t="5932" x="4121150" y="6029325"/>
          <p14:tracePt t="5950" x="4114800" y="6076950"/>
          <p14:tracePt t="5966" x="4108450" y="6099175"/>
          <p14:tracePt t="5982" x="4108450" y="6121400"/>
          <p14:tracePt t="6000" x="4098925" y="6137275"/>
          <p14:tracePt t="6015" x="4098925" y="6146800"/>
          <p14:tracePt t="6032" x="4098925" y="6156325"/>
          <p14:tracePt t="6050" x="4086225" y="6178550"/>
          <p14:tracePt t="6069" x="4086225" y="6181725"/>
          <p14:tracePt t="6082" x="4083050" y="6188075"/>
          <p14:tracePt t="6136" x="4083050" y="6191250"/>
          <p14:tracePt t="6407" x="4076700" y="6191250"/>
          <p14:tracePt t="6414" x="4073525" y="6191250"/>
          <p14:tracePt t="6434" x="4067175" y="6178550"/>
          <p14:tracePt t="6449" x="4051300" y="6175375"/>
          <p14:tracePt t="6466" x="4048125" y="6175375"/>
          <p14:tracePt t="6482" x="4041775" y="6169025"/>
          <p14:tracePt t="6499" x="4038600" y="6169025"/>
          <p14:tracePt t="7019" x="4073525" y="6178550"/>
          <p14:tracePt t="7025" x="4133850" y="6197600"/>
          <p14:tracePt t="7033" x="4203700" y="6213475"/>
          <p14:tracePt t="7052" x="4359275" y="6261100"/>
          <p14:tracePt t="7055" x="4429125" y="6267450"/>
          <p14:tracePt t="7070" x="4556125" y="6276975"/>
          <p14:tracePt t="7082" x="4692650" y="6276975"/>
          <p14:tracePt t="7116" x="5057775" y="6276975"/>
          <p14:tracePt t="7149" x="5470525" y="6276975"/>
          <p14:tracePt t="7166" x="5572125" y="6276975"/>
          <p14:tracePt t="7182" x="5734050" y="6276975"/>
          <p14:tracePt t="7199" x="5819775" y="6264275"/>
          <p14:tracePt t="7216" x="5883275" y="6257925"/>
          <p14:tracePt t="7232" x="5956300" y="6229350"/>
          <p14:tracePt t="7250" x="6000750" y="6216650"/>
          <p14:tracePt t="7265" x="6038850" y="6210300"/>
          <p14:tracePt t="7283" x="6102350" y="6203950"/>
          <p14:tracePt t="7299" x="6140450" y="6203950"/>
          <p14:tracePt t="7316" x="6181725" y="6194425"/>
          <p14:tracePt t="7333" x="6203950" y="6181725"/>
          <p14:tracePt t="7350" x="6232525" y="6181725"/>
          <p14:tracePt t="7367" x="6261100" y="6172200"/>
          <p14:tracePt t="7382" x="6270625" y="6172200"/>
          <p14:tracePt t="7399" x="6286500" y="6172200"/>
          <p14:tracePt t="7416" x="6296025" y="6172200"/>
          <p14:tracePt t="7490" x="6299200" y="6172200"/>
          <p14:tracePt t="7496" x="6305550" y="6172200"/>
          <p14:tracePt t="7504" x="6311900" y="6172200"/>
          <p14:tracePt t="7517" x="6315075" y="6172200"/>
          <p14:tracePt t="7532" x="6324600" y="6172200"/>
          <p14:tracePt t="7549" x="6340475" y="6172200"/>
          <p14:tracePt t="7566" x="6356350" y="6172200"/>
          <p14:tracePt t="7583" x="6365875" y="6172200"/>
          <p14:tracePt t="7599" x="6375400" y="6172200"/>
          <p14:tracePt t="7616" x="6413500" y="6178550"/>
          <p14:tracePt t="7632" x="6445250" y="6191250"/>
          <p14:tracePt t="7649" x="6467475" y="6191250"/>
          <p14:tracePt t="7666" x="6499225" y="6197600"/>
          <p14:tracePt t="7682" x="6508750" y="6197600"/>
          <p14:tracePt t="7699" x="6524625" y="6197600"/>
          <p14:tracePt t="7715" x="6540500" y="6197600"/>
          <p14:tracePt t="7732" x="6559550" y="6200775"/>
          <p14:tracePt t="7749" x="6569075" y="6207125"/>
          <p14:tracePt t="7765" x="6584950" y="6210300"/>
          <p14:tracePt t="7782" x="6600825" y="6216650"/>
          <p14:tracePt t="7799" x="6600825" y="6223000"/>
          <p14:tracePt t="7815" x="6600825" y="6226175"/>
          <p14:tracePt t="7832" x="6600825" y="6232525"/>
          <p14:tracePt t="7849" x="6594475" y="6242050"/>
          <p14:tracePt t="7867" x="6578600" y="6248400"/>
          <p14:tracePt t="7882" x="6562725" y="6251575"/>
          <p14:tracePt t="7899" x="6518275" y="6257925"/>
          <p14:tracePt t="7916" x="6416675" y="6280150"/>
          <p14:tracePt t="7932" x="6343650" y="6296025"/>
          <p14:tracePt t="7949" x="6267450" y="6318250"/>
          <p14:tracePt t="7967" x="6121400" y="6340475"/>
          <p14:tracePt t="7983" x="6038850" y="6356350"/>
          <p14:tracePt t="8000" x="5924550" y="6388100"/>
          <p14:tracePt t="8016" x="5886450" y="6400800"/>
          <p14:tracePt t="8032" x="5842000" y="6413500"/>
          <p14:tracePt t="8049" x="5784850" y="6432550"/>
          <p14:tracePt t="8066" x="5753100" y="6438900"/>
          <p14:tracePt t="8082" x="5715000" y="6451600"/>
          <p14:tracePt t="8099" x="5667375" y="6457950"/>
          <p14:tracePt t="8115" x="5638800" y="6457950"/>
          <p14:tracePt t="8132" x="5594350" y="6457950"/>
          <p14:tracePt t="8150" x="5524500" y="6457950"/>
          <p14:tracePt t="8166" x="5464175" y="6457950"/>
          <p14:tracePt t="8182" x="5394325" y="6451600"/>
          <p14:tracePt t="8199" x="5292725" y="6423025"/>
          <p14:tracePt t="8215" x="5229225" y="6410325"/>
          <p14:tracePt t="8232" x="5165725" y="6394450"/>
          <p14:tracePt t="8248" x="5073650" y="6365875"/>
          <p14:tracePt t="8265" x="5006975" y="6346825"/>
          <p14:tracePt t="8282" x="4953000" y="6330950"/>
          <p14:tracePt t="8299" x="4895850" y="6311900"/>
          <p14:tracePt t="8315" x="4870450" y="6296025"/>
          <p14:tracePt t="8332" x="4841875" y="6289675"/>
          <p14:tracePt t="8348" x="4794250" y="6283325"/>
          <p14:tracePt t="8365" x="4762500" y="6283325"/>
          <p14:tracePt t="8382" x="4721225" y="6283325"/>
          <p14:tracePt t="8399" x="4657725" y="6283325"/>
          <p14:tracePt t="8415" x="4629150" y="6283325"/>
          <p14:tracePt t="8432" x="4600575" y="6283325"/>
          <p14:tracePt t="8448" x="4565650" y="6283325"/>
          <p14:tracePt t="8465" x="4537075" y="6283325"/>
          <p14:tracePt t="8482" x="4527550" y="6283325"/>
          <p14:tracePt t="8499" x="4511675" y="6283325"/>
          <p14:tracePt t="8515" x="4492625" y="6283325"/>
          <p14:tracePt t="8532" x="4479925" y="6283325"/>
          <p14:tracePt t="8549" x="4467225" y="6270625"/>
          <p14:tracePt t="8565" x="4451350" y="6270625"/>
          <p14:tracePt t="8582" x="4441825" y="6267450"/>
          <p14:tracePt t="8584" x="4435475" y="6261100"/>
          <p14:tracePt t="8599" x="4425950" y="6245225"/>
          <p14:tracePt t="8616" x="4416425" y="6235700"/>
          <p14:tracePt t="8632" x="4400550" y="6226175"/>
          <p14:tracePt t="9168" x="4425950" y="6213475"/>
          <p14:tracePt t="9175" x="4454525" y="6197600"/>
          <p14:tracePt t="9185" x="4492625" y="6184900"/>
          <p14:tracePt t="9203" x="4556125" y="6149975"/>
          <p14:tracePt t="9219" x="4581525" y="6140450"/>
          <p14:tracePt t="9236" x="4610100" y="6127750"/>
          <p14:tracePt t="9255" x="4632325" y="6121400"/>
          <p14:tracePt t="9282" x="4657725" y="6121400"/>
          <p14:tracePt t="9315" x="4676775" y="6121400"/>
          <p14:tracePt t="9537" x="4673600" y="6121400"/>
          <p14:tracePt t="9545" x="4670425" y="6121400"/>
          <p14:tracePt t="9551" x="4664075" y="6121400"/>
          <p14:tracePt t="9566" x="4648200" y="6121400"/>
          <p14:tracePt t="9582" x="4638675" y="6121400"/>
          <p14:tracePt t="9599" x="4629150" y="6121400"/>
          <p14:tracePt t="9616" x="4616450" y="6121400"/>
          <p14:tracePt t="9632" x="4600575" y="6121400"/>
          <p14:tracePt t="9649" x="4591050" y="6121400"/>
          <p14:tracePt t="9666" x="4575175" y="6121400"/>
          <p14:tracePt t="9683" x="4565650" y="6121400"/>
          <p14:tracePt t="9888" x="4568825" y="6124575"/>
          <p14:tracePt t="9895" x="4572000" y="6124575"/>
          <p14:tracePt t="9902" x="4578350" y="6124575"/>
          <p14:tracePt t="9916" x="4587875" y="6134100"/>
          <p14:tracePt t="9932" x="4594225" y="6134100"/>
          <p14:tracePt t="9949" x="4603750" y="6140450"/>
          <p14:tracePt t="9966" x="4616450" y="6149975"/>
          <p14:tracePt t="9982" x="4648200" y="6156325"/>
          <p14:tracePt t="10001" x="4673600" y="6162675"/>
          <p14:tracePt t="10016" x="4695825" y="6162675"/>
          <p14:tracePt t="10032" x="4705350" y="6162675"/>
          <p14:tracePt t="10049" x="4721225" y="6162675"/>
          <p14:tracePt t="10066" x="4746625" y="6162675"/>
          <p14:tracePt t="10082" x="4768850" y="6162675"/>
          <p14:tracePt t="10099" x="4816475" y="6165850"/>
          <p14:tracePt t="10116" x="4848225" y="6165850"/>
          <p14:tracePt t="10133" x="4892675" y="6172200"/>
          <p14:tracePt t="10154" x="4968875" y="6172200"/>
          <p14:tracePt t="10165" x="5013325" y="6172200"/>
          <p14:tracePt t="10182" x="5048250" y="6172200"/>
          <p14:tracePt t="10200" x="5105400" y="6172200"/>
          <p14:tracePt t="10216" x="5133975" y="6159500"/>
          <p14:tracePt t="10231" x="5159375" y="6140450"/>
          <p14:tracePt t="10249" x="5207000" y="6073775"/>
          <p14:tracePt t="10265" x="5219700" y="5997575"/>
          <p14:tracePt t="10281" x="5216525" y="5915025"/>
          <p14:tracePt t="10299" x="5118100" y="5730875"/>
          <p14:tracePt t="10315" x="4975225" y="5568950"/>
          <p14:tracePt t="10332" x="4838700" y="5448300"/>
          <p14:tracePt t="10349" x="4511675" y="5235575"/>
          <p14:tracePt t="10366" x="4318000" y="5108575"/>
          <p14:tracePt t="10383" x="4117975" y="5013325"/>
          <p14:tracePt t="10399" x="3879850" y="4911725"/>
          <p14:tracePt t="10416" x="3702050" y="4867275"/>
          <p14:tracePt t="10432" x="3536950" y="4819650"/>
          <p14:tracePt t="10449" x="3349625" y="4794250"/>
          <p14:tracePt t="10465" x="3232150" y="4778375"/>
          <p14:tracePt t="10481" x="3111500" y="4752975"/>
          <p14:tracePt t="10499" x="2990850" y="4730750"/>
          <p14:tracePt t="10515" x="2921000" y="4730750"/>
          <p14:tracePt t="10532" x="2838450" y="4730750"/>
          <p14:tracePt t="10548" x="2717800" y="4730750"/>
          <p14:tracePt t="10566" x="2660650" y="4730750"/>
          <p14:tracePt t="10583" x="2616200" y="4730750"/>
          <p14:tracePt t="10599" x="2552700" y="4730750"/>
          <p14:tracePt t="10615" x="2517775" y="4730750"/>
          <p14:tracePt t="10632" x="2463800" y="4730750"/>
          <p14:tracePt t="10648" x="2378075" y="4714875"/>
          <p14:tracePt t="10665" x="2324100" y="4702175"/>
          <p14:tracePt t="10682" x="2279650" y="4695825"/>
          <p14:tracePt t="10699" x="2216150" y="4670425"/>
          <p14:tracePt t="10715" x="2178050" y="4657725"/>
          <p14:tracePt t="10732" x="2133600" y="4645025"/>
          <p14:tracePt t="10748" x="2070100" y="4632325"/>
          <p14:tracePt t="10765" x="2025650" y="4619625"/>
          <p14:tracePt t="10782" x="1993900" y="4613275"/>
          <p14:tracePt t="10799" x="1952625" y="4606925"/>
          <p14:tracePt t="10815" x="1924050" y="4606925"/>
          <p14:tracePt t="10832" x="1885950" y="4606925"/>
          <p14:tracePt t="10849" x="1854200" y="4606925"/>
          <p14:tracePt t="10865" x="1831975" y="4606925"/>
          <p14:tracePt t="10882" x="1806575" y="4606925"/>
          <p14:tracePt t="10898" x="1778000" y="4606925"/>
          <p14:tracePt t="10915" x="1755775" y="4606925"/>
          <p14:tracePt t="10932" x="1708150" y="4606925"/>
          <p14:tracePt t="10948" x="1670050" y="4606925"/>
          <p14:tracePt t="10965" x="1651000" y="4606925"/>
          <p14:tracePt t="10982" x="1635125" y="4606925"/>
          <p14:tracePt t="10998" x="1619250" y="4606925"/>
          <p14:tracePt t="11015" x="1603375" y="4606925"/>
          <p14:tracePt t="11032" x="1603375" y="4591050"/>
          <p14:tracePt t="11048" x="1612900" y="4578350"/>
          <p14:tracePt t="11065" x="1651000" y="4559300"/>
          <p14:tracePt t="11390" x="1612900" y="4524375"/>
          <p14:tracePt t="11397" x="1558925" y="4489450"/>
          <p14:tracePt t="11404" x="1517650" y="4448175"/>
          <p14:tracePt t="11415" x="1466850" y="4413250"/>
          <p14:tracePt t="11432" x="1333500" y="4314825"/>
          <p14:tracePt t="11449" x="1260475" y="4257675"/>
          <p14:tracePt t="11482" x="1146175" y="4143375"/>
          <p14:tracePt t="11516" x="1085850" y="4076700"/>
          <p14:tracePt t="11532" x="1076325" y="4067175"/>
          <p14:tracePt t="11549" x="1066800" y="4057650"/>
          <p14:tracePt t="11566" x="1044575" y="4048125"/>
          <p14:tracePt t="11581" x="1041400" y="4035425"/>
          <p14:tracePt t="11598" x="1035050" y="4025900"/>
          <p14:tracePt t="11616" x="1025525" y="4019550"/>
          <p14:tracePt t="11632" x="1019175" y="4016375"/>
          <p14:tracePt t="11649" x="1016000" y="4010025"/>
          <p14:tracePt t="11666" x="1006475" y="4006850"/>
          <p14:tracePt t="11681" x="990600" y="4006850"/>
          <p14:tracePt t="11698" x="981075" y="4006850"/>
          <p14:tracePt t="11715" x="965200" y="4006850"/>
          <p14:tracePt t="11732" x="955675" y="4006850"/>
          <p14:tracePt t="11749" x="939800" y="4006850"/>
          <p14:tracePt t="11766" x="927100" y="4006850"/>
          <p14:tracePt t="11781" x="917575" y="4006850"/>
          <p14:tracePt t="11799" x="908050" y="4006850"/>
          <p14:tracePt t="11815" x="895350" y="4006850"/>
          <p14:tracePt t="11887" x="892175" y="4006850"/>
          <p14:tracePt t="11958" x="892175" y="4013200"/>
          <p14:tracePt t="11965" x="892175" y="4016375"/>
          <p14:tracePt t="11972" x="892175" y="4022725"/>
          <p14:tracePt t="11981" x="904875" y="4025900"/>
          <p14:tracePt t="11999" x="914400" y="4041775"/>
          <p14:tracePt t="12015" x="923925" y="4057650"/>
          <p14:tracePt t="12032" x="933450" y="4067175"/>
          <p14:tracePt t="12048" x="933450" y="4076700"/>
          <p14:tracePt t="12065" x="939800" y="4092575"/>
          <p14:tracePt t="12082" x="939800" y="4095750"/>
          <p14:tracePt t="12100" x="939800" y="4108450"/>
          <p14:tracePt t="12132" x="942975" y="4108450"/>
          <p14:tracePt t="12148" x="942975" y="4111625"/>
          <p14:tracePt t="12166" x="958850" y="4111625"/>
          <p14:tracePt t="12181" x="965200" y="4121150"/>
          <p14:tracePt t="12199" x="977900" y="4127500"/>
          <p14:tracePt t="12215" x="993775" y="4143375"/>
          <p14:tracePt t="12231" x="1031875" y="4156075"/>
          <p14:tracePt t="12249" x="1095375" y="4175125"/>
          <p14:tracePt t="12265" x="1152525" y="4194175"/>
          <p14:tracePt t="12281" x="1219200" y="4232275"/>
          <p14:tracePt t="12299" x="1320800" y="4311650"/>
          <p14:tracePt t="12315" x="1387475" y="4340225"/>
          <p14:tracePt t="12332" x="1425575" y="4371975"/>
          <p14:tracePt t="12349" x="1470025" y="4391025"/>
          <p14:tracePt t="12365" x="1479550" y="4400550"/>
          <p14:tracePt t="12381" x="1492250" y="4410075"/>
          <p14:tracePt t="12399" x="1498600" y="4425950"/>
          <p14:tracePt t="12684" x="1479550" y="4419600"/>
          <p14:tracePt t="12691" x="1460500" y="4406900"/>
          <p14:tracePt t="12698" x="1441450" y="4384675"/>
          <p14:tracePt t="12715" x="1403350" y="4371975"/>
          <p14:tracePt t="12731" x="1377950" y="4362450"/>
          <p14:tracePt t="12749" x="1336675" y="4343400"/>
          <p14:tracePt t="12765" x="1311275" y="4324350"/>
          <p14:tracePt t="12781" x="1295400" y="4321175"/>
          <p14:tracePt t="12799" x="1282700" y="4321175"/>
          <p14:tracePt t="12815" x="1273175" y="4321175"/>
          <p14:tracePt t="12831" x="1263650" y="4321175"/>
          <p14:tracePt t="12848" x="1250950" y="4321175"/>
          <p14:tracePt t="12884" x="1247775" y="4321175"/>
          <p14:tracePt t="12918" x="1241425" y="4321175"/>
          <p14:tracePt t="12926" x="1238250" y="4321175"/>
          <p14:tracePt t="12932" x="1231900" y="4321175"/>
          <p14:tracePt t="12949" x="1222375" y="4321175"/>
          <p14:tracePt t="12965" x="1219200" y="4311650"/>
          <p14:tracePt t="12982" x="1212850" y="4305300"/>
          <p14:tracePt t="13069" x="1216025" y="4305300"/>
          <p14:tracePt t="13083" x="1219200" y="4305300"/>
          <p14:tracePt t="13090" x="1225550" y="4305300"/>
          <p14:tracePt t="13098" x="1228725" y="4305300"/>
          <p14:tracePt t="13116" x="1238250" y="4305300"/>
          <p14:tracePt t="13132" x="1260475" y="4308475"/>
          <p14:tracePt t="13148" x="1270000" y="4311650"/>
          <p14:tracePt t="13165" x="1279525" y="4318000"/>
          <p14:tracePt t="13181" x="1292225" y="4324350"/>
          <p14:tracePt t="13198" x="1292225" y="4333875"/>
          <p14:tracePt t="13389" x="1292225" y="4337050"/>
          <p14:tracePt t="13395" x="1292225" y="4343400"/>
          <p14:tracePt t="13402" x="1298575" y="4346575"/>
          <p14:tracePt t="13419" x="1308100" y="4356100"/>
          <p14:tracePt t="13431" x="1314450" y="4371975"/>
          <p14:tracePt t="13448" x="1323975" y="4381500"/>
          <p14:tracePt t="13481" x="1352550" y="4397375"/>
          <p14:tracePt t="13516" x="1377950" y="4397375"/>
          <p14:tracePt t="13532" x="1393825" y="4397375"/>
          <p14:tracePt t="13548" x="1403350" y="4397375"/>
          <p14:tracePt t="13565" x="1422400" y="4397375"/>
          <p14:tracePt t="13581" x="1450975" y="4397375"/>
          <p14:tracePt t="13598" x="1473200" y="4397375"/>
          <p14:tracePt t="13614" x="1495425" y="4397375"/>
          <p14:tracePt t="13631" x="1552575" y="4381500"/>
          <p14:tracePt t="13648" x="1612900" y="4368800"/>
          <p14:tracePt t="13666" x="1752600" y="4311650"/>
          <p14:tracePt t="13681" x="1851025" y="4286250"/>
          <p14:tracePt t="13698" x="1939925" y="4244975"/>
          <p14:tracePt t="13715" x="2085975" y="4213225"/>
          <p14:tracePt t="13731" x="2206625" y="4168775"/>
          <p14:tracePt t="13748" x="2295525" y="4137025"/>
          <p14:tracePt t="13765" x="2425700" y="4064000"/>
          <p14:tracePt t="13781" x="2546350" y="4000500"/>
          <p14:tracePt t="13798" x="2647950" y="3949700"/>
          <p14:tracePt t="13815" x="2768600" y="3886200"/>
          <p14:tracePt t="13832" x="2867025" y="3844925"/>
          <p14:tracePt t="13848" x="2946400" y="3806825"/>
          <p14:tracePt t="13866" x="3044825" y="3736975"/>
          <p14:tracePt t="13881" x="3105150" y="3692525"/>
          <p14:tracePt t="13898" x="3143250" y="3660775"/>
          <p14:tracePt t="13915" x="3190875" y="3606800"/>
          <p14:tracePt t="13931" x="3213100" y="3584575"/>
          <p14:tracePt t="13948" x="3238500" y="3552825"/>
          <p14:tracePt t="13965" x="3254375" y="3536950"/>
          <p14:tracePt t="13981" x="3263900" y="3527425"/>
          <p14:tracePt t="13999" x="3273425" y="3511550"/>
          <p14:tracePt t="14015" x="3273425" y="3508375"/>
          <p14:tracePt t="14048" x="3273425" y="3502025"/>
          <p14:tracePt t="14071" x="3273425" y="3495675"/>
          <p14:tracePt t="14081" x="3273425" y="3492500"/>
          <p14:tracePt t="14098" x="3273425" y="3482975"/>
          <p14:tracePt t="14115" x="3263900" y="3460750"/>
          <p14:tracePt t="14132" x="3244850" y="3438525"/>
          <p14:tracePt t="14148" x="3213100" y="3413125"/>
          <p14:tracePt t="14165" x="3175000" y="3368675"/>
          <p14:tracePt t="14181" x="3143250" y="3336925"/>
          <p14:tracePt t="14198" x="3117850" y="3314700"/>
          <p14:tracePt t="14216" x="3082925" y="3276600"/>
          <p14:tracePt t="14232" x="3063875" y="3260725"/>
          <p14:tracePt t="14250" x="3051175" y="3244850"/>
          <p14:tracePt t="14266" x="3035300" y="3235325"/>
          <p14:tracePt t="14283" x="3022600" y="3219450"/>
          <p14:tracePt t="14298" x="3013075" y="3206750"/>
          <p14:tracePt t="14315" x="3000375" y="3194050"/>
          <p14:tracePt t="14332" x="2984500" y="3187700"/>
          <p14:tracePt t="14350" x="2968625" y="3187700"/>
          <p14:tracePt t="14365" x="2959100" y="3184525"/>
          <p14:tracePt t="14382" x="2949575" y="3184525"/>
          <p14:tracePt t="14400" x="2930525" y="3184525"/>
          <p14:tracePt t="14415" x="2921000" y="3184525"/>
          <p14:tracePt t="14431" x="2911475" y="3184525"/>
          <p14:tracePt t="14449" x="2905125" y="3184525"/>
          <p14:tracePt t="14465" x="2901950" y="3184525"/>
          <p14:tracePt t="14481" x="2895600" y="3184525"/>
          <p14:tracePt t="14498" x="2876550" y="3184525"/>
          <p14:tracePt t="14515" x="2867025" y="3184525"/>
          <p14:tracePt t="14532" x="2860675" y="3190875"/>
          <p14:tracePt t="14548" x="2857500" y="3203575"/>
          <p14:tracePt t="14564" x="2857500" y="3216275"/>
          <p14:tracePt t="14581" x="2857500" y="3241675"/>
          <p14:tracePt t="14598" x="2857500" y="3276600"/>
          <p14:tracePt t="14615" x="2857500" y="3305175"/>
          <p14:tracePt t="14631" x="2857500" y="3321050"/>
          <p14:tracePt t="14648" x="2870200" y="3346450"/>
          <p14:tracePt t="14665" x="2879725" y="3359150"/>
          <p14:tracePt t="14681" x="2895600" y="3375025"/>
          <p14:tracePt t="14698" x="2911475" y="3394075"/>
          <p14:tracePt t="14715" x="2921000" y="3403600"/>
          <p14:tracePt t="14731" x="2930525" y="3413125"/>
          <p14:tracePt t="14748" x="2952750" y="3429000"/>
          <p14:tracePt t="14766" x="2962275" y="3444875"/>
          <p14:tracePt t="14782" x="2971800" y="3454400"/>
          <p14:tracePt t="14798" x="2987675" y="3460750"/>
          <p14:tracePt t="14815" x="3000375" y="3463925"/>
          <p14:tracePt t="14831" x="3013075" y="3463925"/>
          <p14:tracePt t="14848" x="3025775" y="3470275"/>
          <p14:tracePt t="14865" x="3035300" y="3470275"/>
          <p14:tracePt t="14882" x="3057525" y="3470275"/>
          <p14:tracePt t="14898" x="3082925" y="3470275"/>
          <p14:tracePt t="14915" x="3111500" y="3470275"/>
          <p14:tracePt t="14931" x="3133725" y="3470275"/>
          <p14:tracePt t="14948" x="3168650" y="3457575"/>
          <p14:tracePt t="14965" x="3184525" y="3444875"/>
          <p14:tracePt t="14983" x="3200400" y="3429000"/>
          <p14:tracePt t="14999" x="3216275" y="3425825"/>
          <p14:tracePt t="15015" x="3225800" y="3416300"/>
          <p14:tracePt t="15032" x="3235325" y="3406775"/>
          <p14:tracePt t="15048" x="3235325" y="3397250"/>
          <p14:tracePt t="15065" x="3235325" y="3381375"/>
          <p14:tracePt t="15081" x="3235325" y="3355975"/>
          <p14:tracePt t="15098" x="3235325" y="3333750"/>
          <p14:tracePt t="15115" x="3228975" y="3324225"/>
          <p14:tracePt t="15132" x="3213100" y="3305175"/>
          <p14:tracePt t="15148" x="3190875" y="3292475"/>
          <p14:tracePt t="15165" x="3165475" y="3273425"/>
          <p14:tracePt t="15181" x="3130550" y="3257550"/>
          <p14:tracePt t="15198" x="3114675" y="3248025"/>
          <p14:tracePt t="15215" x="3105150" y="3238500"/>
          <p14:tracePt t="15231" x="3082925" y="3216275"/>
          <p14:tracePt t="15248" x="3073400" y="3216275"/>
          <p14:tracePt t="15265" x="3063875" y="3216275"/>
          <p14:tracePt t="15281" x="3051175" y="3209925"/>
          <p14:tracePt t="15298" x="3028950" y="3209925"/>
          <p14:tracePt t="15314" x="3019425" y="3209925"/>
          <p14:tracePt t="15331" x="3000375" y="3209925"/>
          <p14:tracePt t="15349" x="2984500" y="3209925"/>
          <p14:tracePt t="15365" x="2974975" y="3209925"/>
          <p14:tracePt t="15381" x="2959100" y="3209925"/>
          <p14:tracePt t="15398" x="2949575" y="3216275"/>
          <p14:tracePt t="15415" x="2933700" y="3235325"/>
          <p14:tracePt t="15431" x="2917825" y="3248025"/>
          <p14:tracePt t="15448" x="2908300" y="3257550"/>
          <p14:tracePt t="15465" x="2895600" y="3289300"/>
          <p14:tracePt t="15482" x="2873375" y="3317875"/>
          <p14:tracePt t="15498" x="2873375" y="3333750"/>
          <p14:tracePt t="15515" x="2873375" y="3352800"/>
          <p14:tracePt t="15532" x="2873375" y="3375025"/>
          <p14:tracePt t="15548" x="2873375" y="3384550"/>
          <p14:tracePt t="15564" x="2873375" y="3400425"/>
          <p14:tracePt t="15581" x="2873375" y="3413125"/>
          <p14:tracePt t="15599" x="2873375" y="3422650"/>
          <p14:tracePt t="15615" x="2879725" y="3444875"/>
          <p14:tracePt t="15632" x="2905125" y="3454400"/>
          <p14:tracePt t="15648" x="2933700" y="3467100"/>
          <p14:tracePt t="15665" x="3000375" y="3486150"/>
          <p14:tracePt t="15681" x="3044825" y="3505200"/>
          <p14:tracePt t="15698" x="3067050" y="3517900"/>
          <p14:tracePt t="15715" x="3108325" y="3524250"/>
          <p14:tracePt t="15731" x="3124200" y="3524250"/>
          <p14:tracePt t="15748" x="3140075" y="3530600"/>
          <p14:tracePt t="15766" x="3168650" y="3536950"/>
          <p14:tracePt t="15782" x="3197225" y="3536950"/>
          <p14:tracePt t="15798" x="3219450" y="3536950"/>
          <p14:tracePt t="15815" x="3251200" y="3536950"/>
          <p14:tracePt t="15831" x="3267075" y="3536950"/>
          <p14:tracePt t="15848" x="3276600" y="3536950"/>
          <p14:tracePt t="15865" x="3292475" y="3533775"/>
          <p14:tracePt t="15881" x="3308350" y="3527425"/>
          <p14:tracePt t="15898" x="3317875" y="3524250"/>
          <p14:tracePt t="15915" x="3327400" y="3502025"/>
          <p14:tracePt t="15932" x="3330575" y="3492500"/>
          <p14:tracePt t="15948" x="3330575" y="3482975"/>
          <p14:tracePt t="15965" x="3336925" y="3470275"/>
          <p14:tracePt t="15981" x="3336925" y="3441700"/>
          <p14:tracePt t="15998" x="3336925" y="3419475"/>
          <p14:tracePt t="16015" x="3336925" y="3394075"/>
          <p14:tracePt t="16031" x="3333750" y="3384550"/>
          <p14:tracePt t="16048" x="3324225" y="3368675"/>
          <p14:tracePt t="16065" x="3308350" y="3346450"/>
          <p14:tracePt t="16081" x="3295650" y="3336925"/>
          <p14:tracePt t="16098" x="3282950" y="3327400"/>
          <p14:tracePt t="16115" x="3263900" y="3311525"/>
          <p14:tracePt t="16132" x="3232150" y="3292475"/>
          <p14:tracePt t="16148" x="3209925" y="3282950"/>
          <p14:tracePt t="16165" x="3159125" y="3263900"/>
          <p14:tracePt t="16181" x="3121025" y="3251200"/>
          <p14:tracePt t="16198" x="3086100" y="3244850"/>
          <p14:tracePt t="16200" x="3073400" y="3244850"/>
          <p14:tracePt t="16215" x="3044825" y="3244850"/>
          <p14:tracePt t="16231" x="3022600" y="3244850"/>
          <p14:tracePt t="16248" x="3013075" y="3244850"/>
          <p14:tracePt t="16264" x="2994025" y="3244850"/>
          <p14:tracePt t="16281" x="2984500" y="3244850"/>
          <p14:tracePt t="16298" x="2974975" y="3244850"/>
          <p14:tracePt t="16314" x="2959100" y="3244850"/>
          <p14:tracePt t="16331" x="2943225" y="3244850"/>
          <p14:tracePt t="16349" x="2930525" y="3244850"/>
          <p14:tracePt t="16365" x="2917825" y="3244850"/>
          <p14:tracePt t="16442" x="2917825" y="3251200"/>
          <p14:tracePt t="16450" x="2917825" y="3254375"/>
          <p14:tracePt t="16456" x="2917825" y="3260725"/>
          <p14:tracePt t="16464" x="2917825" y="3267075"/>
          <p14:tracePt t="16481" x="2917825" y="3276600"/>
          <p14:tracePt t="16498" x="2917825" y="3295650"/>
          <p14:tracePt t="16515" x="2917825" y="3305175"/>
          <p14:tracePt t="17453" x="2952750" y="3305175"/>
          <p14:tracePt t="17461" x="3013075" y="3305175"/>
          <p14:tracePt t="17467" x="3070225" y="3305175"/>
          <p14:tracePt t="17482" x="3162300" y="3305175"/>
          <p14:tracePt t="17497" x="3298825" y="3305175"/>
          <p14:tracePt t="17516" x="3527425" y="3305175"/>
          <p14:tracePt t="17548" x="3927475" y="3305175"/>
          <p14:tracePt t="17581" x="4425950" y="3305175"/>
          <p14:tracePt t="17598" x="4597400" y="3314700"/>
          <p14:tracePt t="17615" x="4794250" y="3333750"/>
          <p14:tracePt t="17631" x="5026025" y="3359150"/>
          <p14:tracePt t="17648" x="5187950" y="3378200"/>
          <p14:tracePt t="17665" x="5387975" y="3403600"/>
          <p14:tracePt t="17681" x="5502275" y="3413125"/>
          <p14:tracePt t="17698" x="5610225" y="3419475"/>
          <p14:tracePt t="17715" x="5772150" y="3419475"/>
          <p14:tracePt t="17731" x="5842000" y="3425825"/>
          <p14:tracePt t="17748" x="5902325" y="3425825"/>
          <p14:tracePt t="17765" x="5988050" y="3435350"/>
          <p14:tracePt t="17781" x="6042025" y="3435350"/>
          <p14:tracePt t="17798" x="6086475" y="3435350"/>
          <p14:tracePt t="17815" x="6127750" y="3435350"/>
          <p14:tracePt t="17831" x="6156325" y="3435350"/>
          <p14:tracePt t="17848" x="6172200" y="3435350"/>
          <p14:tracePt t="17865" x="6188075" y="3435350"/>
          <p14:tracePt t="17881" x="6200775" y="3435350"/>
          <p14:tracePt t="17898" x="6207125" y="3429000"/>
          <p14:tracePt t="17915" x="6213475" y="3400425"/>
          <p14:tracePt t="17931" x="6223000" y="3371850"/>
          <p14:tracePt t="17948" x="6223000" y="3333750"/>
          <p14:tracePt t="17965" x="6223000" y="3248025"/>
          <p14:tracePt t="17981" x="6229350" y="3203575"/>
          <p14:tracePt t="17998" x="6238875" y="3149600"/>
          <p14:tracePt t="18014" x="6267450" y="3057525"/>
          <p14:tracePt t="18031" x="6280150" y="2994025"/>
          <p14:tracePt t="18048" x="6296025" y="2908300"/>
          <p14:tracePt t="18064" x="6315075" y="2819400"/>
          <p14:tracePt t="18081" x="6337300" y="2765425"/>
          <p14:tracePt t="18097" x="6350000" y="2701925"/>
          <p14:tracePt t="18114" x="6372225" y="2609850"/>
          <p14:tracePt t="18131" x="6384925" y="2555875"/>
          <p14:tracePt t="18147" x="6407150" y="2501900"/>
          <p14:tracePt t="18165" x="6426200" y="2444750"/>
          <p14:tracePt t="18182" x="6435725" y="2413000"/>
          <p14:tracePt t="18198" x="6442075" y="2378075"/>
          <p14:tracePt t="18214" x="6442075" y="2320925"/>
          <p14:tracePt t="18231" x="6442075" y="2286000"/>
          <p14:tracePt t="18249" x="6442075" y="2228850"/>
          <p14:tracePt t="18265" x="6442075" y="2200275"/>
          <p14:tracePt t="18281" x="6442075" y="2184400"/>
          <p14:tracePt t="18298" x="6442075" y="2168525"/>
          <p14:tracePt t="18315" x="6467475" y="2136775"/>
          <p14:tracePt t="18331" x="6467475" y="2124075"/>
          <p14:tracePt t="18347" x="6470650" y="2105025"/>
          <p14:tracePt t="18365" x="6470650" y="2063750"/>
          <p14:tracePt t="18381" x="6483350" y="2032000"/>
          <p14:tracePt t="18398" x="6496050" y="2000250"/>
          <p14:tracePt t="18414" x="6502400" y="1968500"/>
          <p14:tracePt t="18431" x="6502400" y="1952625"/>
          <p14:tracePt t="18448" x="6518275" y="1936750"/>
          <p14:tracePt t="18464" x="6521450" y="1924050"/>
          <p14:tracePt t="18481" x="6521450" y="1914525"/>
          <p14:tracePt t="18498" x="6521450" y="1908175"/>
          <p14:tracePt t="18606" x="6521450" y="1911350"/>
          <p14:tracePt t="18612" x="6521450" y="1914525"/>
          <p14:tracePt t="18620" x="6521450" y="1920875"/>
          <p14:tracePt t="18631" x="6521450" y="1930400"/>
          <p14:tracePt t="18648" x="6521450" y="1943100"/>
          <p14:tracePt t="18664" x="6521450" y="1958975"/>
          <p14:tracePt t="18681" x="6521450" y="1987550"/>
          <p14:tracePt t="18698" x="6521450" y="2022475"/>
          <p14:tracePt t="18714" x="6521450" y="2051050"/>
          <p14:tracePt t="18731" x="6521450" y="2079625"/>
          <p14:tracePt t="18747" x="6521450" y="2127250"/>
          <p14:tracePt t="18765" x="6521450" y="2165350"/>
          <p14:tracePt t="18782" x="6521450" y="2187575"/>
          <p14:tracePt t="18799" x="6521450" y="2228850"/>
          <p14:tracePt t="18815" x="6502400" y="2251075"/>
          <p14:tracePt t="18831" x="6502400" y="2279650"/>
          <p14:tracePt t="18848" x="6492875" y="2301875"/>
          <p14:tracePt t="18865" x="6486525" y="2311400"/>
          <p14:tracePt t="18881" x="6486525" y="2327275"/>
          <p14:tracePt t="18898" x="6483350" y="2352675"/>
          <p14:tracePt t="18914" x="6470650" y="2368550"/>
          <p14:tracePt t="18931" x="6454775" y="2400300"/>
          <p14:tracePt t="18948" x="6435725" y="2441575"/>
          <p14:tracePt t="18964" x="6423025" y="2463800"/>
          <p14:tracePt t="18981" x="6416675" y="2486025"/>
          <p14:tracePt t="18998" x="6410325" y="2549525"/>
          <p14:tracePt t="19014" x="6410325" y="2578100"/>
          <p14:tracePt t="19031" x="6410325" y="2600325"/>
          <p14:tracePt t="19048" x="6410325" y="2647950"/>
          <p14:tracePt t="19064" x="6410325" y="2686050"/>
          <p14:tracePt t="19081" x="6410325" y="2727325"/>
          <p14:tracePt t="19098" x="6410325" y="2768600"/>
          <p14:tracePt t="19114" x="6410325" y="2806700"/>
          <p14:tracePt t="19131" x="6419850" y="2838450"/>
          <p14:tracePt t="19148" x="6438900" y="2886075"/>
          <p14:tracePt t="19165" x="6451600" y="2911475"/>
          <p14:tracePt t="19181" x="6473825" y="2952750"/>
          <p14:tracePt t="19199" x="6480175" y="2974975"/>
          <p14:tracePt t="19216" x="6486525" y="3006725"/>
          <p14:tracePt t="19232" x="6505575" y="3041650"/>
          <p14:tracePt t="19248" x="6511925" y="3070225"/>
          <p14:tracePt t="19266" x="6527800" y="3095625"/>
          <p14:tracePt t="19270" x="6534150" y="3114675"/>
          <p14:tracePt t="19282" x="6546850" y="3136900"/>
          <p14:tracePt t="19298" x="6559550" y="3159125"/>
          <p14:tracePt t="19314" x="6565900" y="3190875"/>
          <p14:tracePt t="19331" x="6581775" y="3225800"/>
          <p14:tracePt t="19347" x="6594475" y="3248025"/>
          <p14:tracePt t="19364" x="6607175" y="3279775"/>
          <p14:tracePt t="19381" x="6645275" y="3330575"/>
          <p14:tracePt t="19397" x="6673850" y="3384550"/>
          <p14:tracePt t="19414" x="6727825" y="3457575"/>
          <p14:tracePt t="19431" x="6791325" y="3527425"/>
          <p14:tracePt t="19449" x="6823075" y="3575050"/>
          <p14:tracePt t="19466" x="6854825" y="3600450"/>
          <p14:tracePt t="19482" x="6886575" y="3641725"/>
          <p14:tracePt t="19498" x="6905625" y="3673475"/>
          <p14:tracePt t="19514" x="6931025" y="3714750"/>
          <p14:tracePt t="19531" x="6956425" y="3762375"/>
          <p14:tracePt t="19548" x="6981825" y="3794125"/>
          <p14:tracePt t="19564" x="7000875" y="3825875"/>
          <p14:tracePt t="19581" x="7032625" y="3870325"/>
          <p14:tracePt t="19598" x="7051675" y="3898900"/>
          <p14:tracePt t="19614" x="7067550" y="3924300"/>
          <p14:tracePt t="19631" x="7086600" y="3965575"/>
          <p14:tracePt t="19648" x="7105650" y="3990975"/>
          <p14:tracePt t="19664" x="7115175" y="4019550"/>
          <p14:tracePt t="19681" x="7137400" y="4048125"/>
          <p14:tracePt t="19697" x="7150100" y="4073525"/>
          <p14:tracePt t="19715" x="7169150" y="4092575"/>
          <p14:tracePt t="19731" x="7178675" y="4102100"/>
          <p14:tracePt t="19748" x="7185025" y="4117975"/>
          <p14:tracePt t="19765" x="7191375" y="4133850"/>
          <p14:tracePt t="19781" x="7191375" y="4143375"/>
          <p14:tracePt t="19837" x="7191375" y="4140200"/>
          <p14:tracePt t="19844" x="7191375" y="4137025"/>
          <p14:tracePt t="19851" x="7191375" y="4130675"/>
          <p14:tracePt t="19865" x="7181850" y="4114800"/>
          <p14:tracePt t="19882" x="7172325" y="4086225"/>
          <p14:tracePt t="19899" x="7146925" y="4060825"/>
          <p14:tracePt t="19915" x="7108825" y="4003675"/>
          <p14:tracePt t="19931" x="7064375" y="3952875"/>
          <p14:tracePt t="19949" x="7019925" y="3892550"/>
          <p14:tracePt t="19965" x="6943725" y="3790950"/>
          <p14:tracePt t="19981" x="6896100" y="3721100"/>
          <p14:tracePt t="19998" x="6870700" y="3683000"/>
          <p14:tracePt t="20014" x="6816725" y="3616325"/>
          <p14:tracePt t="20031" x="6775450" y="3568700"/>
          <p14:tracePt t="20048" x="6750050" y="3527425"/>
          <p14:tracePt t="20064" x="6702425" y="3460750"/>
          <p14:tracePt t="20081" x="6683375" y="3422650"/>
          <p14:tracePt t="20098" x="6670675" y="3378200"/>
          <p14:tracePt t="20114" x="6645275" y="3327400"/>
          <p14:tracePt t="20131" x="6632575" y="3305175"/>
          <p14:tracePt t="20150" x="6616700" y="3263900"/>
          <p14:tracePt t="20165" x="6597650" y="3238500"/>
          <p14:tracePt t="20181" x="6584950" y="3206750"/>
          <p14:tracePt t="20198" x="6584950" y="3178175"/>
          <p14:tracePt t="20215" x="6578600" y="3124200"/>
          <p14:tracePt t="20231" x="6572250" y="3079750"/>
          <p14:tracePt t="20248" x="6565900" y="3041650"/>
          <p14:tracePt t="20265" x="6565900" y="3009900"/>
          <p14:tracePt t="20280" x="6565900" y="2978150"/>
          <p14:tracePt t="20299" x="6565900" y="2946400"/>
          <p14:tracePt t="20314" x="6565900" y="2908300"/>
          <p14:tracePt t="20331" x="6565900" y="2867025"/>
          <p14:tracePt t="20347" x="6565900" y="2828925"/>
          <p14:tracePt t="20364" x="6565900" y="2759075"/>
          <p14:tracePt t="20380" x="6565900" y="2708275"/>
          <p14:tracePt t="20398" x="6565900" y="2644775"/>
          <p14:tracePt t="20415" x="6578600" y="2584450"/>
          <p14:tracePt t="20431" x="6584950" y="2520950"/>
          <p14:tracePt t="20448" x="6591300" y="2435225"/>
          <p14:tracePt t="20464" x="6597650" y="2381250"/>
          <p14:tracePt t="20481" x="6597650" y="2330450"/>
          <p14:tracePt t="20498" x="6597650" y="2244725"/>
          <p14:tracePt t="20514" x="6597650" y="2165350"/>
          <p14:tracePt t="20531" x="6597650" y="2105025"/>
          <p14:tracePt t="20548" x="6597650" y="2035175"/>
          <p14:tracePt t="20565" x="6597650" y="2006600"/>
          <p14:tracePt t="20581" x="6594475" y="1990725"/>
          <p14:tracePt t="20598" x="6584950" y="1974850"/>
          <p14:tracePt t="20614" x="6581775" y="1965325"/>
          <p14:tracePt t="20631" x="6575425" y="1952625"/>
          <p14:tracePt t="20648" x="6575425" y="1936750"/>
          <p14:tracePt t="20664" x="6575425" y="1930400"/>
          <p14:tracePt t="20748" x="6575425" y="1933575"/>
          <p14:tracePt t="20755" x="6575425" y="1936750"/>
          <p14:tracePt t="20764" x="6575425" y="1943100"/>
          <p14:tracePt t="20781" x="6569075" y="1952625"/>
          <p14:tracePt t="20797" x="6565900" y="1971675"/>
          <p14:tracePt t="20814" x="6559550" y="1981200"/>
          <p14:tracePt t="20832" x="6559550" y="1997075"/>
          <p14:tracePt t="20847" x="6550025" y="2038350"/>
          <p14:tracePt t="20864" x="6550025" y="2054225"/>
          <p14:tracePt t="20880" x="6543675" y="2082800"/>
          <p14:tracePt t="20898" x="6530975" y="2111375"/>
          <p14:tracePt t="20914" x="6527800" y="2139950"/>
          <p14:tracePt t="20931" x="6521450" y="2155825"/>
          <p14:tracePt t="20947" x="6515100" y="2187575"/>
          <p14:tracePt t="20965" x="6511925" y="2200275"/>
          <p14:tracePt t="20981" x="6505575" y="2212975"/>
          <p14:tracePt t="20998" x="6505575" y="2235200"/>
          <p14:tracePt t="21014" x="6492875" y="2244725"/>
          <p14:tracePt t="21031" x="6492875" y="2254250"/>
          <p14:tracePt t="21047" x="6492875" y="2289175"/>
          <p14:tracePt t="21065" x="6492875" y="2311400"/>
          <p14:tracePt t="21081" x="6492875" y="2333625"/>
          <p14:tracePt t="21098" x="6492875" y="2371725"/>
          <p14:tracePt t="21114" x="6492875" y="2393950"/>
          <p14:tracePt t="21131" x="6489700" y="2416175"/>
          <p14:tracePt t="21148" x="6489700" y="2425700"/>
          <p14:tracePt t="21164" x="6489700" y="2435225"/>
          <p14:tracePt t="21181" x="6483350" y="2454275"/>
          <p14:tracePt t="21197" x="6483350" y="2476500"/>
          <p14:tracePt t="21214" x="6480175" y="2498725"/>
          <p14:tracePt t="21231" x="6480175" y="2546350"/>
          <p14:tracePt t="21247" x="6473825" y="2590800"/>
          <p14:tracePt t="21264" x="6464300" y="2635250"/>
          <p14:tracePt t="21267" x="6464300" y="2647950"/>
          <p14:tracePt t="21281" x="6464300" y="2676525"/>
          <p14:tracePt t="21298" x="6457950" y="2714625"/>
          <p14:tracePt t="21314" x="6457950" y="2743200"/>
          <p14:tracePt t="21331" x="6457950" y="2813050"/>
          <p14:tracePt t="21347" x="6457950" y="2873375"/>
          <p14:tracePt t="21364" x="6464300" y="2943225"/>
          <p14:tracePt t="21381" x="6477000" y="3054350"/>
          <p14:tracePt t="21398" x="6489700" y="3098800"/>
          <p14:tracePt t="21415" x="6511925" y="3146425"/>
          <p14:tracePt t="21431" x="6524625" y="3232150"/>
          <p14:tracePt t="21447" x="6537325" y="3270250"/>
          <p14:tracePt t="21464" x="6550025" y="3314700"/>
          <p14:tracePt t="21481" x="6575425" y="3371850"/>
          <p14:tracePt t="21497" x="6588125" y="3403600"/>
          <p14:tracePt t="21514" x="6597650" y="3435350"/>
          <p14:tracePt t="21531" x="6616700" y="3492500"/>
          <p14:tracePt t="21548" x="6651625" y="3530600"/>
          <p14:tracePt t="21564" x="6677025" y="3578225"/>
          <p14:tracePt t="21580" x="6724650" y="3651250"/>
          <p14:tracePt t="21597" x="6750050" y="3698875"/>
          <p14:tracePt t="21614" x="6791325" y="3740150"/>
          <p14:tracePt t="21631" x="6845300" y="3800475"/>
          <p14:tracePt t="21647" x="6886575" y="3838575"/>
          <p14:tracePt t="21665" x="6956425" y="3911600"/>
          <p14:tracePt t="21681" x="7013575" y="3984625"/>
          <p14:tracePt t="21697" x="7077075" y="4054475"/>
          <p14:tracePt t="21715" x="7150100" y="4137025"/>
          <p14:tracePt t="21731" x="7181850" y="4175125"/>
          <p14:tracePt t="21748" x="7216775" y="4222750"/>
          <p14:tracePt t="21765" x="7254875" y="4289425"/>
          <p14:tracePt t="21781" x="7289800" y="4337050"/>
          <p14:tracePt t="21798" x="7315200" y="4368800"/>
          <p14:tracePt t="21814" x="7337425" y="4410075"/>
          <p14:tracePt t="21830" x="7350125" y="4432300"/>
          <p14:tracePt t="21847" x="7362825" y="4457700"/>
          <p14:tracePt t="21865" x="7372350" y="4473575"/>
          <p14:tracePt t="21881" x="7372350" y="4483100"/>
          <p14:tracePt t="21944" x="7369175" y="4479925"/>
          <p14:tracePt t="21951" x="7366000" y="4476750"/>
          <p14:tracePt t="21965" x="7353300" y="4464050"/>
          <p14:tracePt t="21981" x="7337425" y="4435475"/>
          <p14:tracePt t="21998" x="7305675" y="4397375"/>
          <p14:tracePt t="22014" x="7229475" y="4295775"/>
          <p14:tracePt t="22031" x="7156450" y="4232275"/>
          <p14:tracePt t="22048" x="7067550" y="4117975"/>
          <p14:tracePt t="22065" x="6953250" y="3962400"/>
          <p14:tracePt t="22081" x="6880225" y="3889375"/>
          <p14:tracePt t="22098" x="6816725" y="3816350"/>
          <p14:tracePt t="22114" x="6705600" y="3679825"/>
          <p14:tracePt t="22130" x="6638925" y="3587750"/>
          <p14:tracePt t="22147" x="6581775" y="3505200"/>
          <p14:tracePt t="22164" x="6537325" y="3409950"/>
          <p14:tracePt t="22180" x="6499225" y="3330575"/>
          <p14:tracePt t="22197" x="6467475" y="3244850"/>
          <p14:tracePt t="22214" x="6429375" y="3130550"/>
          <p14:tracePt t="22230" x="6413500" y="3082925"/>
          <p14:tracePt t="22248" x="6400800" y="3038475"/>
          <p14:tracePt t="22264" x="6381750" y="2974975"/>
          <p14:tracePt t="22281" x="6381750" y="2914650"/>
          <p14:tracePt t="22299" x="6381750" y="2844800"/>
          <p14:tracePt t="22315" x="6381750" y="2794000"/>
          <p14:tracePt t="22331" x="6381750" y="2762250"/>
          <p14:tracePt t="22347" x="6381750" y="2746375"/>
          <p14:tracePt t="22364" x="6381750" y="27336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0" y="857250"/>
            <a:ext cx="9144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sz="1600" dirty="0">
                <a:cs typeface="Times New Roman" panose="02020603050405020304" pitchFamily="18" charset="0"/>
              </a:rPr>
              <a:t>Par leur richesse spécifique (environ 400 espèces), les </a:t>
            </a:r>
            <a:r>
              <a:rPr lang="fr-FR" altLang="fr-FR" sz="16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Papilionaceae</a:t>
            </a:r>
            <a:r>
              <a:rPr lang="fr-FR" altLang="fr-FR" sz="1600" dirty="0">
                <a:cs typeface="Times New Roman" panose="02020603050405020304" pitchFamily="18" charset="0"/>
              </a:rPr>
              <a:t> ou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Faboideae</a:t>
            </a:r>
            <a:r>
              <a:rPr lang="fr-FR" altLang="fr-FR" sz="1600" dirty="0">
                <a:cs typeface="Times New Roman" panose="02020603050405020304" pitchFamily="18" charset="0"/>
              </a:rPr>
              <a:t> constituent la deuxième </a:t>
            </a:r>
            <a:r>
              <a:rPr lang="fr-FR" altLang="fr-FR" sz="1600" dirty="0" err="1">
                <a:cs typeface="Times New Roman" panose="02020603050405020304" pitchFamily="18" charset="0"/>
              </a:rPr>
              <a:t>fm</a:t>
            </a:r>
            <a:r>
              <a:rPr lang="fr-FR" altLang="fr-FR" sz="1600" dirty="0">
                <a:cs typeface="Times New Roman" panose="02020603050405020304" pitchFamily="18" charset="0"/>
              </a:rPr>
              <a:t>., après celle des </a:t>
            </a:r>
            <a:r>
              <a:rPr lang="fr-FR" altLang="fr-FR" sz="1600" dirty="0" err="1">
                <a:cs typeface="Times New Roman" panose="02020603050405020304" pitchFamily="18" charset="0"/>
              </a:rPr>
              <a:t>Asteracées</a:t>
            </a:r>
            <a:r>
              <a:rPr lang="fr-FR" altLang="fr-FR" sz="1600" dirty="0">
                <a:cs typeface="Times New Roman" panose="02020603050405020304" pitchFamily="18" charset="0"/>
              </a:rPr>
              <a:t>. Ce sont surtout des plantes herbacées facilement reconnaissables par leur </a:t>
            </a:r>
            <a:r>
              <a:rPr lang="fr-FR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coro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. papilionacée</a:t>
            </a:r>
            <a:r>
              <a:rPr lang="fr-FR" altLang="fr-FR" sz="1600" dirty="0">
                <a:cs typeface="Times New Roman" panose="02020603050405020304" pitchFamily="18" charset="0"/>
              </a:rPr>
              <a:t>.</a:t>
            </a:r>
            <a:endParaRPr lang="fr-FR" altLang="fr-FR" sz="1600" dirty="0"/>
          </a:p>
          <a:p>
            <a:pPr algn="just"/>
            <a:r>
              <a:rPr lang="fr-FR" altLang="fr-FR" sz="1600" dirty="0">
                <a:cs typeface="Times New Roman" panose="02020603050405020304" pitchFamily="18" charset="0"/>
              </a:rPr>
              <a:t>Selon les caractères de f. et de l’androcée, la S/F. se subdivise en 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8 tribus. </a:t>
            </a:r>
            <a:endParaRPr lang="fr-FR" altLang="fr-FR" sz="1600" dirty="0">
              <a:solidFill>
                <a:srgbClr val="FF0000"/>
              </a:solidFill>
            </a:endParaRPr>
          </a:p>
          <a:p>
            <a:pPr algn="just"/>
            <a:r>
              <a:rPr lang="fr-FR" altLang="fr-FR" sz="1600" dirty="0">
                <a:cs typeface="Times New Roman" panose="02020603050405020304" pitchFamily="18" charset="0"/>
              </a:rPr>
              <a:t>La tribu étant une subdivision en plusieurs groupes de genres. </a:t>
            </a:r>
            <a:r>
              <a:rPr lang="fr-FR" altLang="fr-FR" sz="1600" dirty="0" err="1">
                <a:cs typeface="Times New Roman" panose="02020603050405020304" pitchFamily="18" charset="0"/>
              </a:rPr>
              <a:t>Exp</a:t>
            </a:r>
            <a:r>
              <a:rPr lang="fr-FR" altLang="fr-FR" sz="1600" dirty="0">
                <a:cs typeface="Times New Roman" panose="02020603050405020304" pitchFamily="18" charset="0"/>
              </a:rPr>
              <a:t>. tribu des </a:t>
            </a:r>
            <a:r>
              <a:rPr lang="fr-FR" altLang="fr-FR" sz="1600" dirty="0" err="1">
                <a:cs typeface="Times New Roman" panose="02020603050405020304" pitchFamily="18" charset="0"/>
              </a:rPr>
              <a:t>Génistées</a:t>
            </a:r>
            <a:r>
              <a:rPr lang="fr-FR" altLang="fr-FR" sz="1600" dirty="0">
                <a:cs typeface="Times New Roman" panose="02020603050405020304" pitchFamily="18" charset="0"/>
              </a:rPr>
              <a:t> (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Retama</a:t>
            </a:r>
            <a:r>
              <a:rPr lang="fr-FR" altLang="fr-FR" sz="1600" dirty="0">
                <a:cs typeface="Times New Roman" panose="02020603050405020304" pitchFamily="18" charset="0"/>
              </a:rPr>
              <a:t>,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Cytisus</a:t>
            </a:r>
            <a:r>
              <a:rPr lang="fr-FR" altLang="fr-FR" sz="1600" dirty="0">
                <a:cs typeface="Times New Roman" panose="02020603050405020304" pitchFamily="18" charset="0"/>
              </a:rPr>
              <a:t>,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Lupinus</a:t>
            </a:r>
            <a:r>
              <a:rPr lang="fr-FR" altLang="fr-FR" sz="1600" dirty="0">
                <a:cs typeface="Times New Roman" panose="02020603050405020304" pitchFamily="18" charset="0"/>
              </a:rPr>
              <a:t>), tribu des Trifoliées (</a:t>
            </a:r>
            <a:r>
              <a:rPr lang="fr-FR" altLang="fr-FR" sz="1600" i="1" dirty="0">
                <a:cs typeface="Times New Roman" panose="02020603050405020304" pitchFamily="18" charset="0"/>
              </a:rPr>
              <a:t>Trifolium,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Ononis</a:t>
            </a:r>
            <a:r>
              <a:rPr lang="fr-FR" altLang="fr-FR" sz="1600" i="1" dirty="0">
                <a:cs typeface="Times New Roman" panose="02020603050405020304" pitchFamily="18" charset="0"/>
              </a:rPr>
              <a:t>,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Trigonella</a:t>
            </a:r>
            <a:r>
              <a:rPr lang="fr-FR" altLang="fr-FR" sz="1600" dirty="0">
                <a:cs typeface="Times New Roman" panose="02020603050405020304" pitchFamily="18" charset="0"/>
              </a:rPr>
              <a:t>), tribu des Viciées (</a:t>
            </a:r>
            <a:r>
              <a:rPr lang="fr-FR" altLang="fr-FR" sz="1600" i="1" dirty="0">
                <a:cs typeface="Times New Roman" panose="02020603050405020304" pitchFamily="18" charset="0"/>
              </a:rPr>
              <a:t>Cicer, Lens, Vicia,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Pisum</a:t>
            </a:r>
            <a:r>
              <a:rPr lang="fr-FR" altLang="fr-FR" sz="1600" i="1" dirty="0">
                <a:cs typeface="Times New Roman" panose="02020603050405020304" pitchFamily="18" charset="0"/>
              </a:rPr>
              <a:t>)</a:t>
            </a:r>
            <a:r>
              <a:rPr lang="fr-FR" altLang="fr-FR" sz="1600" dirty="0">
                <a:cs typeface="Times New Roman" panose="02020603050405020304" pitchFamily="18" charset="0"/>
              </a:rPr>
              <a:t>,….</a:t>
            </a:r>
            <a:r>
              <a:rPr lang="fr-CH" altLang="fr-FR" sz="1600" dirty="0"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CH" altLang="fr-FR" sz="1600" dirty="0">
                <a:cs typeface="Times New Roman" panose="02020603050405020304" pitchFamily="18" charset="0"/>
              </a:rPr>
              <a:t>Les Papilionacées sont des 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plantes plutôt herbacées à f. alternes, composées palmées ou pennées, stipulées. </a:t>
            </a:r>
            <a:endParaRPr lang="fr-FR" altLang="fr-FR" sz="1600" dirty="0">
              <a:solidFill>
                <a:srgbClr val="FF0000"/>
              </a:solidFill>
            </a:endParaRPr>
          </a:p>
          <a:p>
            <a:pPr algn="just"/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Inflorescence</a:t>
            </a:r>
            <a:r>
              <a:rPr lang="fr-CH" altLang="fr-FR" sz="1600" dirty="0">
                <a:cs typeface="Times New Roman" panose="02020603050405020304" pitchFamily="18" charset="0"/>
              </a:rPr>
              <a:t>: </a:t>
            </a:r>
            <a:r>
              <a:rPr lang="fr-CH" alt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grappe, épi ou en tête </a:t>
            </a:r>
            <a:r>
              <a:rPr lang="fr-CH" altLang="fr-FR" sz="1600" dirty="0">
                <a:cs typeface="Times New Roman" panose="02020603050405020304" pitchFamily="18" charset="0"/>
              </a:rPr>
              <a:t>(= glomérules). </a:t>
            </a:r>
            <a:endParaRPr lang="fr-CH" altLang="fr-FR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fr-CH" altLang="fr-FR" sz="1600" dirty="0" smtClean="0">
                <a:cs typeface="Times New Roman" panose="02020603050405020304" pitchFamily="18" charset="0"/>
              </a:rPr>
              <a:t>La 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fleur est zygomorphe</a:t>
            </a:r>
            <a:r>
              <a:rPr lang="fr-CH" altLang="fr-FR" sz="1600" dirty="0">
                <a:cs typeface="Times New Roman" panose="02020603050405020304" pitchFamily="18" charset="0"/>
              </a:rPr>
              <a:t>, cyclique, hermaphrodite, pentamère et à périanthe double. 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Cal. à 5 S soudés (</a:t>
            </a:r>
            <a:r>
              <a:rPr lang="fr-CH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svt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. bilabié 2/3). </a:t>
            </a:r>
            <a:r>
              <a:rPr lang="fr-CH" altLang="fr-FR" sz="1600" dirty="0">
                <a:cs typeface="Times New Roman" panose="02020603050405020304" pitchFamily="18" charset="0"/>
              </a:rPr>
              <a:t>Coro à 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5 P libres : 1 P sup.= étendard, 2 P latéraux = ailes, 2 P inf. = la carène </a:t>
            </a:r>
            <a:r>
              <a:rPr lang="fr-CH" altLang="fr-FR" sz="1600" dirty="0">
                <a:cs typeface="Times New Roman" panose="02020603050405020304" pitchFamily="18" charset="0"/>
              </a:rPr>
              <a:t>; </a:t>
            </a:r>
            <a:r>
              <a:rPr lang="fr-CH" altLang="fr-FR" sz="1600" dirty="0" err="1">
                <a:cs typeface="Times New Roman" panose="02020603050405020304" pitchFamily="18" charset="0"/>
              </a:rPr>
              <a:t>coro</a:t>
            </a:r>
            <a:r>
              <a:rPr lang="fr-CH" altLang="fr-FR" sz="1600" dirty="0">
                <a:cs typeface="Times New Roman" panose="02020603050405020304" pitchFamily="18" charset="0"/>
              </a:rPr>
              <a:t> de 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forme papilionacée </a:t>
            </a:r>
            <a:r>
              <a:rPr lang="fr-CH" altLang="fr-FR" sz="1600" dirty="0">
                <a:cs typeface="Times New Roman" panose="02020603050405020304" pitchFamily="18" charset="0"/>
              </a:rPr>
              <a:t>et en préfloraison papilionacée ascendante. </a:t>
            </a:r>
            <a:r>
              <a:rPr lang="fr-CH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Andro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fr-CH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diplostémone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600" dirty="0">
                <a:cs typeface="Times New Roman" panose="02020603050405020304" pitchFamily="18" charset="0"/>
              </a:rPr>
              <a:t>à 10 E, </a:t>
            </a:r>
            <a:r>
              <a:rPr lang="fr-CH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monadèlphe</a:t>
            </a:r>
            <a:r>
              <a:rPr lang="fr-CH" altLang="fr-FR" sz="1600" dirty="0">
                <a:cs typeface="Times New Roman" panose="02020603050405020304" pitchFamily="18" charset="0"/>
              </a:rPr>
              <a:t> (tube soudé de 10 E) ou </a:t>
            </a:r>
            <a:r>
              <a:rPr lang="fr-CH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diadèlphe</a:t>
            </a:r>
            <a:r>
              <a:rPr lang="fr-CH" altLang="fr-FR" sz="1600" dirty="0">
                <a:cs typeface="Times New Roman" panose="02020603050405020304" pitchFamily="18" charset="0"/>
              </a:rPr>
              <a:t> (tube ouvert de </a:t>
            </a:r>
            <a:r>
              <a:rPr lang="fr-CH" altLang="fr-FR" sz="1600" dirty="0" err="1">
                <a:cs typeface="Times New Roman" panose="02020603050405020304" pitchFamily="18" charset="0"/>
              </a:rPr>
              <a:t>9E</a:t>
            </a:r>
            <a:r>
              <a:rPr lang="fr-CH" altLang="fr-FR" sz="1600" dirty="0">
                <a:cs typeface="Times New Roman" panose="02020603050405020304" pitchFamily="18" charset="0"/>
              </a:rPr>
              <a:t> + </a:t>
            </a:r>
            <a:r>
              <a:rPr lang="fr-CH" altLang="fr-FR" sz="1600" dirty="0" err="1">
                <a:cs typeface="Times New Roman" panose="02020603050405020304" pitchFamily="18" charset="0"/>
              </a:rPr>
              <a:t>1E</a:t>
            </a:r>
            <a:r>
              <a:rPr lang="fr-CH" altLang="fr-FR" sz="1600" dirty="0">
                <a:cs typeface="Times New Roman" panose="02020603050405020304" pitchFamily="18" charset="0"/>
              </a:rPr>
              <a:t> libre). </a:t>
            </a:r>
            <a:r>
              <a:rPr lang="fr-CH" altLang="fr-FR" sz="1600" dirty="0" err="1">
                <a:cs typeface="Times New Roman" panose="02020603050405020304" pitchFamily="18" charset="0"/>
              </a:rPr>
              <a:t>Gyn</a:t>
            </a:r>
            <a:r>
              <a:rPr lang="fr-CH" altLang="fr-FR" sz="1600" dirty="0">
                <a:cs typeface="Times New Roman" panose="02020603050405020304" pitchFamily="18" charset="0"/>
              </a:rPr>
              <a:t>. à 1 C, ovaire supère à 1 ou une dizaine 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d’ovules pariétales, 1 style et 1 stigmate</a:t>
            </a:r>
            <a:r>
              <a:rPr lang="fr-CH" altLang="fr-FR" sz="1600" dirty="0"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fr-CH" altLang="fr-FR" sz="1600" dirty="0">
              <a:cs typeface="Times New Roman" panose="02020603050405020304" pitchFamily="18" charset="0"/>
            </a:endParaRPr>
          </a:p>
          <a:p>
            <a:pPr algn="just"/>
            <a:r>
              <a:rPr lang="fr-FR" altLang="fr-FR" sz="1600" dirty="0">
                <a:cs typeface="Times New Roman" panose="02020603050405020304" pitchFamily="18" charset="0"/>
              </a:rPr>
              <a:t>Leur </a:t>
            </a:r>
            <a:r>
              <a:rPr lang="fr-FR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fr.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, une gousse, </a:t>
            </a:r>
            <a:r>
              <a:rPr lang="fr-FR" altLang="fr-FR" sz="1600" dirty="0">
                <a:cs typeface="Times New Roman" panose="02020603050405020304" pitchFamily="18" charset="0"/>
              </a:rPr>
              <a:t>peut être sujet à de nombreuses variations : par sa forme: linéaire, ovoïde, globuleuse, arquée ou spiralé. </a:t>
            </a:r>
            <a:r>
              <a:rPr lang="fr-FR" altLang="fr-FR" sz="1600" dirty="0" err="1">
                <a:cs typeface="Times New Roman" panose="02020603050405020304" pitchFamily="18" charset="0"/>
              </a:rPr>
              <a:t>Egalement</a:t>
            </a:r>
            <a:r>
              <a:rPr lang="fr-FR" altLang="fr-FR" sz="1600" dirty="0">
                <a:cs typeface="Times New Roman" panose="02020603050405020304" pitchFamily="18" charset="0"/>
              </a:rPr>
              <a:t>, leur </a:t>
            </a:r>
            <a:r>
              <a:rPr lang="fr-FR" altLang="fr-FR" sz="1600" dirty="0" err="1">
                <a:cs typeface="Times New Roman" panose="02020603050405020304" pitchFamily="18" charset="0"/>
              </a:rPr>
              <a:t>fr.</a:t>
            </a:r>
            <a:r>
              <a:rPr lang="fr-FR" altLang="fr-FR" sz="1600" dirty="0">
                <a:cs typeface="Times New Roman" panose="02020603050405020304" pitchFamily="18" charset="0"/>
              </a:rPr>
              <a:t> peut être formé d’une seule cavité ou divisé en plusieurs articles. Le péricarpe peut être coriace, membraneux ou charnu et le </a:t>
            </a:r>
            <a:r>
              <a:rPr lang="fr-FR" altLang="fr-FR" sz="1600" dirty="0" err="1">
                <a:cs typeface="Times New Roman" panose="02020603050405020304" pitchFamily="18" charset="0"/>
              </a:rPr>
              <a:t>fr.</a:t>
            </a:r>
            <a:r>
              <a:rPr lang="fr-FR" altLang="fr-FR" sz="1600" dirty="0">
                <a:cs typeface="Times New Roman" panose="02020603050405020304" pitchFamily="18" charset="0"/>
              </a:rPr>
              <a:t> peut être lisse ou à tubercules.</a:t>
            </a:r>
            <a:endParaRPr lang="fr-FR" altLang="fr-FR" sz="1600" dirty="0"/>
          </a:p>
          <a:p>
            <a:pPr algn="just"/>
            <a:r>
              <a:rPr lang="fr-CH" altLang="fr-FR" sz="1600" dirty="0">
                <a:cs typeface="Times New Roman" panose="02020603050405020304" pitchFamily="18" charset="0"/>
              </a:rPr>
              <a:t>C’est un vrai </a:t>
            </a:r>
            <a:r>
              <a:rPr lang="fr-CH" altLang="fr-FR" sz="1600" dirty="0" err="1">
                <a:cs typeface="Times New Roman" panose="02020603050405020304" pitchFamily="18" charset="0"/>
              </a:rPr>
              <a:t>fr.</a:t>
            </a:r>
            <a:r>
              <a:rPr lang="fr-CH" altLang="fr-FR" sz="1600" dirty="0">
                <a:cs typeface="Times New Roman" panose="02020603050405020304" pitchFamily="18" charset="0"/>
              </a:rPr>
              <a:t> sec déhiscent : c’est une gousse ou un légume (haricot, petit pois, fève, lentille, pois chiche,…), 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parfois des structures indéhiscentes</a:t>
            </a:r>
            <a:r>
              <a:rPr lang="fr-CH" altLang="fr-FR" sz="1600" dirty="0">
                <a:cs typeface="Times New Roman" panose="02020603050405020304" pitchFamily="18" charset="0"/>
              </a:rPr>
              <a:t> (</a:t>
            </a:r>
            <a:r>
              <a:rPr lang="fr-CH" altLang="fr-FR" sz="1600" i="1" dirty="0" err="1">
                <a:cs typeface="Times New Roman" panose="02020603050405020304" pitchFamily="18" charset="0"/>
              </a:rPr>
              <a:t>Medicago</a:t>
            </a:r>
            <a:r>
              <a:rPr lang="fr-CH" altLang="fr-FR" sz="1600" dirty="0">
                <a:cs typeface="Times New Roman" panose="02020603050405020304" pitchFamily="18" charset="0"/>
              </a:rPr>
              <a:t>).</a:t>
            </a:r>
            <a:endParaRPr lang="fr-FR" altLang="fr-FR" sz="1600" dirty="0"/>
          </a:p>
          <a:p>
            <a:pPr algn="just"/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Graines </a:t>
            </a:r>
            <a:r>
              <a:rPr lang="fr-CH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exalbuminées</a:t>
            </a:r>
            <a:r>
              <a:rPr lang="fr-CH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à cotylédons riches en réserves protidiques.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3643313" y="214313"/>
            <a:ext cx="1738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Faboideae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412"/>
    </mc:Choice>
    <mc:Fallback>
      <p:transition spd="slow" advTm="35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68" x="6419850" y="2743200"/>
          <p14:tracePt t="9374" x="6457950" y="2759075"/>
          <p14:tracePt t="9386" x="6483350" y="2765425"/>
          <p14:tracePt t="9403" x="6550025" y="2778125"/>
          <p14:tracePt t="9419" x="6562725" y="2778125"/>
          <p14:tracePt t="9567" x="6534150" y="2768600"/>
          <p14:tracePt t="9573" x="6483350" y="2752725"/>
          <p14:tracePt t="9586" x="6445250" y="2736850"/>
          <p14:tracePt t="9603" x="6283325" y="2670175"/>
          <p14:tracePt t="9619" x="6115050" y="2584450"/>
          <p14:tracePt t="9636" x="5946775" y="2492375"/>
          <p14:tracePt t="9652" x="5705475" y="2371725"/>
          <p14:tracePt t="9669" x="5527675" y="2295525"/>
          <p14:tracePt t="9686" x="5267325" y="2193925"/>
          <p14:tracePt t="9703" x="5086350" y="2108200"/>
          <p14:tracePt t="9720" x="4940300" y="2035175"/>
          <p14:tracePt t="9736" x="4689475" y="1924050"/>
          <p14:tracePt t="9753" x="4546600" y="1879600"/>
          <p14:tracePt t="9770" x="4438650" y="1838325"/>
          <p14:tracePt t="9787" x="4270375" y="1812925"/>
          <p14:tracePt t="9803" x="4175125" y="1797050"/>
          <p14:tracePt t="9819" x="4102100" y="1790700"/>
          <p14:tracePt t="9837" x="4029075" y="1790700"/>
          <p14:tracePt t="9852" x="4000500" y="1790700"/>
          <p14:tracePt t="9869" x="3978275" y="1771650"/>
          <p14:tracePt t="9886" x="3927475" y="1752600"/>
          <p14:tracePt t="9902" x="3883025" y="1752600"/>
          <p14:tracePt t="9919" x="3844925" y="1746250"/>
          <p14:tracePt t="9936" x="3784600" y="1746250"/>
          <p14:tracePt t="9952" x="3740150" y="1746250"/>
          <p14:tracePt t="9968" x="3679825" y="1746250"/>
          <p14:tracePt t="9986" x="3575050" y="1746250"/>
          <p14:tracePt t="10002" x="3492500" y="1746250"/>
          <p14:tracePt t="10019" x="3390900" y="1746250"/>
          <p14:tracePt t="10036" x="3238500" y="1746250"/>
          <p14:tracePt t="10052" x="3111500" y="1746250"/>
          <p14:tracePt t="10069" x="2987675" y="1746250"/>
          <p14:tracePt t="10086" x="2854325" y="1730375"/>
          <p14:tracePt t="10102" x="2746375" y="1704975"/>
          <p14:tracePt t="10119" x="2638425" y="1689100"/>
          <p14:tracePt t="10136" x="2530475" y="1676400"/>
          <p14:tracePt t="10152" x="2463800" y="1660525"/>
          <p14:tracePt t="10168" x="2400300" y="1647825"/>
          <p14:tracePt t="10186" x="2317750" y="1619250"/>
          <p14:tracePt t="10202" x="2273300" y="1612900"/>
          <p14:tracePt t="10218" x="2228850" y="1606550"/>
          <p14:tracePt t="10236" x="2193925" y="1600200"/>
          <p14:tracePt t="10252" x="2165350" y="1587500"/>
          <p14:tracePt t="10268" x="2143125" y="1581150"/>
          <p14:tracePt t="10286" x="2098675" y="1565275"/>
          <p14:tracePt t="10303" x="2082800" y="1558925"/>
          <p14:tracePt t="10319" x="2073275" y="1549400"/>
          <p14:tracePt t="10336" x="2054225" y="1533525"/>
          <p14:tracePt t="10352" x="2044700" y="1517650"/>
          <p14:tracePt t="10368" x="2035175" y="1508125"/>
          <p14:tracePt t="10386" x="2019300" y="1495425"/>
          <p14:tracePt t="10403" x="2003425" y="1482725"/>
          <p14:tracePt t="10419" x="1993900" y="1466850"/>
          <p14:tracePt t="10436" x="1987550" y="1454150"/>
          <p14:tracePt t="10452" x="1987550" y="1444625"/>
          <p14:tracePt t="10468" x="1987550" y="1435100"/>
          <p14:tracePt t="10485" x="1987550" y="1412875"/>
          <p14:tracePt t="10502" x="1987550" y="1403350"/>
          <p14:tracePt t="10519" x="1974850" y="1390650"/>
          <p14:tracePt t="10535" x="1958975" y="1377950"/>
          <p14:tracePt t="10552" x="1946275" y="1362075"/>
          <p14:tracePt t="10569" x="1933575" y="1352550"/>
          <p14:tracePt t="10585" x="1933575" y="1349375"/>
          <p14:tracePt t="10602" x="1933575" y="1343025"/>
          <p14:tracePt t="10619" x="1933575" y="1333500"/>
          <p14:tracePt t="10635" x="1955800" y="1327150"/>
          <p14:tracePt t="10652" x="2000250" y="1327150"/>
          <p14:tracePt t="10669" x="2095500" y="1327150"/>
          <p14:tracePt t="10685" x="2222500" y="1333500"/>
          <p14:tracePt t="10702" x="2339975" y="1349375"/>
          <p14:tracePt t="10719" x="2632075" y="1397000"/>
          <p14:tracePt t="10735" x="2987675" y="1457325"/>
          <p14:tracePt t="10752" x="3492500" y="1498600"/>
          <p14:tracePt t="10769" x="4286250" y="1568450"/>
          <p14:tracePt t="10787" x="4692650" y="1593850"/>
          <p14:tracePt t="10803" x="4956175" y="1603375"/>
          <p14:tracePt t="10819" x="5273675" y="1612900"/>
          <p14:tracePt t="10836" x="5413375" y="1622425"/>
          <p14:tracePt t="10852" x="5505450" y="1622425"/>
          <p14:tracePt t="10868" x="5610225" y="1622425"/>
          <p14:tracePt t="10885" x="5683250" y="1622425"/>
          <p14:tracePt t="10902" x="5743575" y="1622425"/>
          <p14:tracePt t="10919" x="5822950" y="1622425"/>
          <p14:tracePt t="10936" x="5864225" y="1622425"/>
          <p14:tracePt t="10952" x="5908675" y="1622425"/>
          <p14:tracePt t="10969" x="5981700" y="1619250"/>
          <p14:tracePt t="10985" x="6026150" y="1606550"/>
          <p14:tracePt t="11002" x="6070600" y="1606550"/>
          <p14:tracePt t="11018" x="6130925" y="1606550"/>
          <p14:tracePt t="11036" x="6169025" y="1606550"/>
          <p14:tracePt t="11052" x="6191250" y="1606550"/>
          <p14:tracePt t="11068" x="6229350" y="1606550"/>
          <p14:tracePt t="11086" x="6242050" y="1597025"/>
          <p14:tracePt t="11102" x="6257925" y="1577975"/>
          <p14:tracePt t="11119" x="6280150" y="1562100"/>
          <p14:tracePt t="11135" x="6283325" y="1549400"/>
          <p14:tracePt t="11153" x="6280150" y="1492250"/>
          <p14:tracePt t="11169" x="6251575" y="1444625"/>
          <p14:tracePt t="11185" x="6229350" y="1412875"/>
          <p14:tracePt t="11202" x="6188075" y="1381125"/>
          <p14:tracePt t="11218" x="6083300" y="1336675"/>
          <p14:tracePt t="11235" x="6013450" y="1298575"/>
          <p14:tracePt t="11253" x="5927725" y="1263650"/>
          <p14:tracePt t="11269" x="5883275" y="1244600"/>
          <p14:tracePt t="11286" x="5845175" y="1231900"/>
          <p14:tracePt t="11302" x="5772150" y="1212850"/>
          <p14:tracePt t="11318" x="5727700" y="1206500"/>
          <p14:tracePt t="11336" x="5683250" y="1206500"/>
          <p14:tracePt t="11353" x="5635625" y="1206500"/>
          <p14:tracePt t="11369" x="5613400" y="1206500"/>
          <p14:tracePt t="11386" x="5591175" y="1206500"/>
          <p14:tracePt t="11403" x="5553075" y="1206500"/>
          <p14:tracePt t="11418" x="5524500" y="1206500"/>
          <p14:tracePt t="11436" x="5502275" y="1206500"/>
          <p14:tracePt t="11452" x="5445125" y="1184275"/>
          <p14:tracePt t="11468" x="5400675" y="1171575"/>
          <p14:tracePt t="11486" x="5362575" y="1171575"/>
          <p14:tracePt t="11502" x="5299075" y="1158875"/>
          <p14:tracePt t="11519" x="5260975" y="1152525"/>
          <p14:tracePt t="11536" x="5226050" y="1139825"/>
          <p14:tracePt t="11552" x="5124450" y="1111250"/>
          <p14:tracePt t="11568" x="5070475" y="1098550"/>
          <p14:tracePt t="11586" x="5026025" y="1085850"/>
          <p14:tracePt t="11602" x="4984750" y="1073150"/>
          <p14:tracePt t="11618" x="4975225" y="1073150"/>
          <p14:tracePt t="11636" x="4965700" y="1073150"/>
          <p14:tracePt t="11652" x="4943475" y="1073150"/>
          <p14:tracePt t="11668" x="4933950" y="1073150"/>
          <p14:tracePt t="11685" x="4930775" y="1073150"/>
          <p14:tracePt t="11795" x="4937125" y="1073150"/>
          <p14:tracePt t="11809" x="4940300" y="1073150"/>
          <p14:tracePt t="11823" x="4946650" y="1073150"/>
          <p14:tracePt t="11844" x="4949825" y="1073150"/>
          <p14:tracePt t="11866" x="4962525" y="1073150"/>
          <p14:tracePt t="11872" x="4965700" y="1073150"/>
          <p14:tracePt t="11886" x="4975225" y="1069975"/>
          <p14:tracePt t="11902" x="4994275" y="1050925"/>
          <p14:tracePt t="11919" x="5022850" y="1050925"/>
          <p14:tracePt t="11936" x="5054600" y="1047750"/>
          <p14:tracePt t="11952" x="5086350" y="1047750"/>
          <p14:tracePt t="11968" x="5108575" y="1047750"/>
          <p14:tracePt t="11986" x="5146675" y="1041400"/>
          <p14:tracePt t="12002" x="5194300" y="1028700"/>
          <p14:tracePt t="12018" x="5229225" y="1028700"/>
          <p14:tracePt t="12036" x="5299075" y="1028700"/>
          <p14:tracePt t="12052" x="5343525" y="1028700"/>
          <p14:tracePt t="12068" x="5387975" y="1028700"/>
          <p14:tracePt t="12086" x="5422900" y="1028700"/>
          <p14:tracePt t="12102" x="5451475" y="1028700"/>
          <p14:tracePt t="12118" x="5467350" y="1028700"/>
          <p14:tracePt t="12135" x="5492750" y="1028700"/>
          <p14:tracePt t="12152" x="5508625" y="1028700"/>
          <p14:tracePt t="12168" x="5530850" y="1028700"/>
          <p14:tracePt t="12185" x="5575300" y="1028700"/>
          <p14:tracePt t="12202" x="5607050" y="1028700"/>
          <p14:tracePt t="12218" x="5629275" y="1028700"/>
          <p14:tracePt t="12235" x="5661025" y="1028700"/>
          <p14:tracePt t="12252" x="5676900" y="1028700"/>
          <p14:tracePt t="12269" x="5686425" y="1028700"/>
          <p14:tracePt t="12286" x="5699125" y="1028700"/>
          <p14:tracePt t="12302" x="5715000" y="1028700"/>
          <p14:tracePt t="12319" x="5724525" y="1028700"/>
          <p14:tracePt t="12336" x="5740400" y="1028700"/>
          <p14:tracePt t="12352" x="5762625" y="1028700"/>
          <p14:tracePt t="12369" x="5772150" y="1028700"/>
          <p14:tracePt t="12385" x="5784850" y="1028700"/>
          <p14:tracePt t="12402" x="5794375" y="1028700"/>
          <p14:tracePt t="12418" x="5810250" y="1028700"/>
          <p14:tracePt t="12436" x="5832475" y="1028700"/>
          <p14:tracePt t="12452" x="5854700" y="1041400"/>
          <p14:tracePt t="12468" x="5876925" y="1054100"/>
          <p14:tracePt t="12485" x="5905500" y="1076325"/>
          <p14:tracePt t="12502" x="5927725" y="1085850"/>
          <p14:tracePt t="12518" x="5937250" y="1095375"/>
          <p14:tracePt t="12535" x="5953125" y="1117600"/>
          <p14:tracePt t="12552" x="5962650" y="1127125"/>
          <p14:tracePt t="12568" x="5978525" y="1130300"/>
          <p14:tracePt t="12585" x="5991225" y="1139825"/>
          <p14:tracePt t="13411" x="5949950" y="1136650"/>
          <p14:tracePt t="13419" x="5870575" y="1136650"/>
          <p14:tracePt t="13436" x="5695950" y="1127125"/>
          <p14:tracePt t="13452" x="5467350" y="1127125"/>
          <p14:tracePt t="13469" x="5330825" y="1133475"/>
          <p14:tracePt t="13487" x="5191125" y="1133475"/>
          <p14:tracePt t="13503" x="5051425" y="1133475"/>
          <p14:tracePt t="13535" x="4889500" y="1133475"/>
          <p14:tracePt t="13568" x="4714875" y="1133475"/>
          <p14:tracePt t="13585" x="4679950" y="1133475"/>
          <p14:tracePt t="13602" x="4638675" y="1133475"/>
          <p14:tracePt t="13618" x="4629150" y="1133475"/>
          <p14:tracePt t="13635" x="4619625" y="1133475"/>
          <p14:tracePt t="13651" x="4606925" y="1133475"/>
          <p14:tracePt t="13668" x="4591050" y="1133475"/>
          <p14:tracePt t="13685" x="4581525" y="1133475"/>
          <p14:tracePt t="13702" x="4565650" y="1133475"/>
          <p14:tracePt t="13718" x="4556125" y="1133475"/>
          <p14:tracePt t="13735" x="4540250" y="1133475"/>
          <p14:tracePt t="13753" x="4527550" y="1127125"/>
          <p14:tracePt t="13768" x="4514850" y="1120775"/>
          <p14:tracePt t="13785" x="4502150" y="1111250"/>
          <p14:tracePt t="13802" x="4457700" y="1089025"/>
          <p14:tracePt t="13819" x="4425950" y="1076325"/>
          <p14:tracePt t="13835" x="4403725" y="1057275"/>
          <p14:tracePt t="13852" x="4349750" y="1012825"/>
          <p14:tracePt t="13868" x="4321175" y="993775"/>
          <p14:tracePt t="13885" x="4264025" y="965200"/>
          <p14:tracePt t="13902" x="4127500" y="908050"/>
          <p14:tracePt t="13918" x="4060825" y="895350"/>
          <p14:tracePt t="13936" x="3959225" y="866775"/>
          <p14:tracePt t="13952" x="3886200" y="850900"/>
          <p14:tracePt t="13968" x="3800475" y="835025"/>
          <p14:tracePt t="13985" x="3724275" y="822325"/>
          <p14:tracePt t="14002" x="3600450" y="790575"/>
          <p14:tracePt t="14018" x="3508375" y="781050"/>
          <p14:tracePt t="14035" x="3317875" y="755650"/>
          <p14:tracePt t="14051" x="3213100" y="746125"/>
          <p14:tracePt t="14068" x="3108325" y="739775"/>
          <p14:tracePt t="14086" x="2978150" y="739775"/>
          <p14:tracePt t="14102" x="2908300" y="739775"/>
          <p14:tracePt t="14118" x="2844800" y="742950"/>
          <p14:tracePt t="14136" x="2784475" y="755650"/>
          <p14:tracePt t="14152" x="2730500" y="768350"/>
          <p14:tracePt t="14168" x="2667000" y="784225"/>
          <p14:tracePt t="14185" x="2590800" y="809625"/>
          <p14:tracePt t="14202" x="2546350" y="822325"/>
          <p14:tracePt t="14218" x="2514600" y="841375"/>
          <p14:tracePt t="14235" x="2473325" y="873125"/>
          <p14:tracePt t="14252" x="2447925" y="892175"/>
          <p14:tracePt t="14268" x="2432050" y="901700"/>
          <p14:tracePt t="14285" x="2416175" y="936625"/>
          <p14:tracePt t="14302" x="2406650" y="946150"/>
          <p14:tracePt t="14318" x="2397125" y="955675"/>
          <p14:tracePt t="14335" x="2374900" y="977900"/>
          <p14:tracePt t="14352" x="2365375" y="987425"/>
          <p14:tracePt t="14368" x="2365375" y="996950"/>
          <p14:tracePt t="14385" x="2365375" y="1009650"/>
          <p14:tracePt t="14402" x="2365375" y="1025525"/>
          <p14:tracePt t="14418" x="2365375" y="1035050"/>
          <p14:tracePt t="14435" x="2371725" y="1050925"/>
          <p14:tracePt t="14452" x="2387600" y="1054100"/>
          <p14:tracePt t="14468" x="2397125" y="1060450"/>
          <p14:tracePt t="14485" x="2425700" y="1066800"/>
          <p14:tracePt t="14502" x="2454275" y="1073150"/>
          <p14:tracePt t="14518" x="2476500" y="1085850"/>
          <p14:tracePt t="14535" x="2527300" y="1089025"/>
          <p14:tracePt t="14552" x="2549525" y="1101725"/>
          <p14:tracePt t="14568" x="2578100" y="1108075"/>
          <p14:tracePt t="14585" x="2622550" y="1133475"/>
          <p14:tracePt t="14601" x="2644775" y="1143000"/>
          <p14:tracePt t="14618" x="2682875" y="1149350"/>
          <p14:tracePt t="14634" x="2746375" y="1168400"/>
          <p14:tracePt t="14652" x="2794000" y="1190625"/>
          <p14:tracePt t="14669" x="2895600" y="1225550"/>
          <p14:tracePt t="14685" x="2965450" y="1263650"/>
          <p14:tracePt t="14701" x="3013075" y="1292225"/>
          <p14:tracePt t="14719" x="3108325" y="1343025"/>
          <p14:tracePt t="14734" x="3159125" y="1355725"/>
          <p14:tracePt t="14752" x="3222625" y="1371600"/>
          <p14:tracePt t="14769" x="3295650" y="1390650"/>
          <p14:tracePt t="14785" x="3359150" y="1409700"/>
          <p14:tracePt t="14802" x="3444875" y="1425575"/>
          <p14:tracePt t="14820" x="3629025" y="1444625"/>
          <p14:tracePt t="14836" x="3692525" y="1444625"/>
          <p14:tracePt t="14851" x="3749675" y="1444625"/>
          <p14:tracePt t="14869" x="3813175" y="1444625"/>
          <p14:tracePt t="14885" x="3863975" y="1444625"/>
          <p14:tracePt t="14902" x="3908425" y="1444625"/>
          <p14:tracePt t="14919" x="3978275" y="1441450"/>
          <p14:tracePt t="14935" x="4022725" y="1435100"/>
          <p14:tracePt t="14951" x="4051300" y="1435100"/>
          <p14:tracePt t="14969" x="4092575" y="1435100"/>
          <p14:tracePt t="14985" x="4108450" y="1435100"/>
          <p14:tracePt t="15002" x="4117975" y="1428750"/>
          <p14:tracePt t="15018" x="4149725" y="1416050"/>
          <p14:tracePt t="15035" x="4175125" y="1400175"/>
          <p14:tracePt t="15051" x="4213225" y="1387475"/>
          <p14:tracePt t="15068" x="4292600" y="1368425"/>
          <p14:tracePt t="15085" x="4346575" y="1358900"/>
          <p14:tracePt t="15102" x="4384675" y="1358900"/>
          <p14:tracePt t="15118" x="4448175" y="1339850"/>
          <p14:tracePt t="15134" x="4486275" y="1333500"/>
          <p14:tracePt t="15151" x="4524375" y="1323975"/>
          <p14:tracePt t="15168" x="4559300" y="1304925"/>
          <p14:tracePt t="15185" x="4587875" y="1292225"/>
          <p14:tracePt t="15202" x="4613275" y="1276350"/>
          <p14:tracePt t="15218" x="4648200" y="1250950"/>
          <p14:tracePt t="15235" x="4657725" y="1241425"/>
          <p14:tracePt t="15252" x="4667250" y="1225550"/>
          <p14:tracePt t="15268" x="4683125" y="1212850"/>
          <p14:tracePt t="15286" x="4692650" y="1200150"/>
          <p14:tracePt t="15302" x="4692650" y="1190625"/>
          <p14:tracePt t="15318" x="4692650" y="1171575"/>
          <p14:tracePt t="15338" x="4692650" y="1165225"/>
          <p14:tracePt t="15353" x="4692650" y="1162050"/>
          <p14:tracePt t="15368" x="4692650" y="1155700"/>
          <p14:tracePt t="15385" x="4679950" y="1146175"/>
          <p14:tracePt t="15402" x="4667250" y="1136650"/>
          <p14:tracePt t="15418" x="4657725" y="1130300"/>
          <p14:tracePt t="15435" x="4648200" y="1127125"/>
          <p14:tracePt t="15452" x="4625975" y="1111250"/>
          <p14:tracePt t="15468" x="4616450" y="1101725"/>
          <p14:tracePt t="15485" x="4606925" y="1085850"/>
          <p14:tracePt t="15502" x="4584700" y="1069975"/>
          <p14:tracePt t="15518" x="4575175" y="1060450"/>
          <p14:tracePt t="15535" x="4565650" y="1050925"/>
          <p14:tracePt t="15552" x="4552950" y="1035050"/>
          <p14:tracePt t="15568" x="4537075" y="1025525"/>
          <p14:tracePt t="15585" x="4527550" y="1025525"/>
          <p14:tracePt t="15603" x="4505325" y="1019175"/>
          <p14:tracePt t="15619" x="4476750" y="1019175"/>
          <p14:tracePt t="15636" x="4454525" y="1016000"/>
          <p14:tracePt t="15652" x="4413250" y="1009650"/>
          <p14:tracePt t="15668" x="4387850" y="996950"/>
          <p14:tracePt t="15685" x="4352925" y="990600"/>
          <p14:tracePt t="15701" x="4318000" y="971550"/>
          <p14:tracePt t="15718" x="4289425" y="971550"/>
          <p14:tracePt t="15735" x="4264025" y="965200"/>
          <p14:tracePt t="15752" x="4229100" y="958850"/>
          <p14:tracePt t="15768" x="4210050" y="955675"/>
          <p14:tracePt t="15785" x="4178300" y="955675"/>
          <p14:tracePt t="15802" x="4146550" y="949325"/>
          <p14:tracePt t="15818" x="4117975" y="949325"/>
          <p14:tracePt t="15837" x="4083050" y="949325"/>
          <p14:tracePt t="15853" x="4054475" y="936625"/>
          <p14:tracePt t="15869" x="4032250" y="936625"/>
          <p14:tracePt t="15886" x="3990975" y="930275"/>
          <p14:tracePt t="15902" x="3968750" y="923925"/>
          <p14:tracePt t="15918" x="3937000" y="911225"/>
          <p14:tracePt t="15935" x="3914775" y="904875"/>
          <p14:tracePt t="15952" x="3857625" y="892175"/>
          <p14:tracePt t="15968" x="3816350" y="892175"/>
          <p14:tracePt t="15986" x="3759200" y="892175"/>
          <p14:tracePt t="16001" x="3730625" y="892175"/>
          <p14:tracePt t="16018" x="3702050" y="892175"/>
          <p14:tracePt t="16035" x="3660775" y="892175"/>
          <p14:tracePt t="16052" x="3625850" y="892175"/>
          <p14:tracePt t="16068" x="3587750" y="892175"/>
          <p14:tracePt t="16085" x="3540125" y="892175"/>
          <p14:tracePt t="16101" x="3505200" y="892175"/>
          <p14:tracePt t="16118" x="3467100" y="892175"/>
          <p14:tracePt t="16135" x="3425825" y="892175"/>
          <p14:tracePt t="16151" x="3397250" y="892175"/>
          <p14:tracePt t="16168" x="3375025" y="892175"/>
          <p14:tracePt t="16185" x="3333750" y="895350"/>
          <p14:tracePt t="16202" x="3311525" y="901700"/>
          <p14:tracePt t="16218" x="3282950" y="901700"/>
          <p14:tracePt t="16235" x="3248025" y="920750"/>
          <p14:tracePt t="16251" x="3216275" y="933450"/>
          <p14:tracePt t="16268" x="3200400" y="942975"/>
          <p14:tracePt t="16284" x="3181350" y="958850"/>
          <p14:tracePt t="16302" x="3168650" y="974725"/>
          <p14:tracePt t="16318" x="3159125" y="984250"/>
          <p14:tracePt t="16334" x="3146425" y="996950"/>
          <p14:tracePt t="16352" x="3130550" y="1003300"/>
          <p14:tracePt t="16368" x="3124200" y="1003300"/>
          <p14:tracePt t="16385" x="3124200" y="1012825"/>
          <p14:tracePt t="16402" x="3124200" y="1028700"/>
          <p14:tracePt t="16418" x="3124200" y="1038225"/>
          <p14:tracePt t="16435" x="3127375" y="1050925"/>
          <p14:tracePt t="16452" x="3143250" y="1063625"/>
          <p14:tracePt t="16468" x="3152775" y="1079500"/>
          <p14:tracePt t="16485" x="3168650" y="1082675"/>
          <p14:tracePt t="16501" x="3178175" y="1089025"/>
          <p14:tracePt t="16518" x="3187700" y="1089025"/>
          <p14:tracePt t="16535" x="3197225" y="1092200"/>
          <p14:tracePt t="16552" x="3206750" y="1092200"/>
          <p14:tracePt t="16568" x="3216275" y="1101725"/>
          <p14:tracePt t="16585" x="3238500" y="1117600"/>
          <p14:tracePt t="16602" x="3248025" y="1123950"/>
          <p14:tracePt t="16618" x="3263900" y="1133475"/>
          <p14:tracePt t="16635" x="3295650" y="1143000"/>
          <p14:tracePt t="16651" x="3321050" y="1149350"/>
          <p14:tracePt t="16669" x="3359150" y="1149350"/>
          <p14:tracePt t="16685" x="3381375" y="1149350"/>
          <p14:tracePt t="16702" x="3425825" y="1149350"/>
          <p14:tracePt t="16719" x="3467100" y="1149350"/>
          <p14:tracePt t="16735" x="3495675" y="1155700"/>
          <p14:tracePt t="16752" x="3527425" y="1162050"/>
          <p14:tracePt t="16769" x="3559175" y="1162050"/>
          <p14:tracePt t="16785" x="3597275" y="1181100"/>
          <p14:tracePt t="16802" x="3625850" y="1187450"/>
          <p14:tracePt t="16819" x="3683000" y="1193800"/>
          <p14:tracePt t="16835" x="3721100" y="1200150"/>
          <p14:tracePt t="16851" x="3743325" y="1200150"/>
          <p14:tracePt t="16869" x="3781425" y="1200150"/>
          <p14:tracePt t="16885" x="3797300" y="1200150"/>
          <p14:tracePt t="16902" x="3806825" y="1200150"/>
          <p14:tracePt t="16919" x="3838575" y="1200150"/>
          <p14:tracePt t="16934" x="3854450" y="1200150"/>
          <p14:tracePt t="16951" x="3883025" y="1200150"/>
          <p14:tracePt t="16968" x="3908425" y="1200150"/>
          <p14:tracePt t="16985" x="3930650" y="1200150"/>
          <p14:tracePt t="17001" x="3940175" y="1200150"/>
          <p14:tracePt t="17018" x="3956050" y="1200150"/>
          <p14:tracePt t="17035" x="3965575" y="1200150"/>
          <p14:tracePt t="17051" x="3981450" y="1200150"/>
          <p14:tracePt t="17084" x="3984625" y="1200150"/>
          <p14:tracePt t="17102" x="3994150" y="1200150"/>
          <p14:tracePt t="17183" x="4000500" y="1200150"/>
          <p14:tracePt t="17189" x="4003675" y="1200150"/>
          <p14:tracePt t="17201" x="4010025" y="1200150"/>
          <p14:tracePt t="17219" x="4029075" y="1200150"/>
          <p14:tracePt t="17235" x="4035425" y="1200150"/>
          <p14:tracePt t="17252" x="4044950" y="1200150"/>
          <p14:tracePt t="17284" x="4054475" y="1196975"/>
          <p14:tracePt t="17301" x="4054475" y="1193800"/>
          <p14:tracePt t="17318" x="4060825" y="1193800"/>
          <p14:tracePt t="17334" x="4060825" y="1187450"/>
          <p14:tracePt t="17352" x="4070350" y="1187450"/>
          <p14:tracePt t="17368" x="4070350" y="1184275"/>
          <p14:tracePt t="17385" x="4079875" y="1171575"/>
          <p14:tracePt t="17402" x="4086225" y="1168400"/>
          <p14:tracePt t="17418" x="4086225" y="1162050"/>
          <p14:tracePt t="17435" x="4089400" y="1158875"/>
          <p14:tracePt t="17452" x="4098925" y="1158875"/>
          <p14:tracePt t="17468" x="4098925" y="1152525"/>
          <p14:tracePt t="17484" x="4108450" y="1152525"/>
          <p14:tracePt t="17502" x="4114800" y="1152525"/>
          <p14:tracePt t="26429" x="4105275" y="1127125"/>
          <p14:tracePt t="26436" x="4092575" y="1101725"/>
          <p14:tracePt t="26451" x="4044950" y="1031875"/>
          <p14:tracePt t="26467" x="3997325" y="962025"/>
          <p14:tracePt t="26486" x="3924300" y="869950"/>
          <p14:tracePt t="26501" x="3889375" y="828675"/>
          <p14:tracePt t="26535" x="3854450" y="793750"/>
          <p14:tracePt t="26567" x="3825875" y="784225"/>
          <p14:tracePt t="26585" x="3816350" y="784225"/>
          <p14:tracePt t="26601" x="3816350" y="787400"/>
          <p14:tracePt t="26617" x="3816350" y="803275"/>
          <p14:tracePt t="26634" x="3816350" y="812800"/>
          <p14:tracePt t="26650" x="3816350" y="825500"/>
          <p14:tracePt t="26667" x="3822700" y="835025"/>
          <p14:tracePt t="26685" x="3838575" y="857250"/>
          <p14:tracePt t="26701" x="3854450" y="866775"/>
          <p14:tracePt t="26717" x="3854450" y="876300"/>
          <p14:tracePt t="26734" x="3863975" y="892175"/>
          <p14:tracePt t="26750" x="3873500" y="901700"/>
          <p14:tracePt t="26767" x="3873500" y="911225"/>
          <p14:tracePt t="26784" x="3883025" y="927100"/>
          <p14:tracePt t="26801" x="3898900" y="936625"/>
          <p14:tracePt t="26817" x="3905250" y="952500"/>
          <p14:tracePt t="26834" x="3908425" y="965200"/>
          <p14:tracePt t="26850" x="3914775" y="977900"/>
          <p14:tracePt t="26868" x="3917950" y="987425"/>
          <p14:tracePt t="26885" x="3924300" y="1006475"/>
          <p14:tracePt t="26900" x="3927475" y="1016000"/>
          <p14:tracePt t="26917" x="3933825" y="1025525"/>
          <p14:tracePt t="26934" x="3933825" y="1041400"/>
          <p14:tracePt t="26950" x="3933825" y="1050925"/>
          <p14:tracePt t="26967" x="3933825" y="1060450"/>
          <p14:tracePt t="26984" x="3949700" y="1063625"/>
          <p14:tracePt t="27000" x="3959225" y="1063625"/>
          <p14:tracePt t="27017" x="3962400" y="1063625"/>
          <p14:tracePt t="27034" x="3978275" y="1063625"/>
          <p14:tracePt t="27050" x="3981450" y="1063625"/>
          <p14:tracePt t="27067" x="3987800" y="1063625"/>
          <p14:tracePt t="27084" x="3997325" y="1063625"/>
          <p14:tracePt t="29200" x="4025900" y="1079500"/>
          <p14:tracePt t="29213" x="4092575" y="1108075"/>
          <p14:tracePt t="29223" x="4121150" y="1123950"/>
          <p14:tracePt t="29234" x="4187825" y="1152525"/>
          <p14:tracePt t="29250" x="4244975" y="1174750"/>
          <p14:tracePt t="29267" x="4289425" y="1187450"/>
          <p14:tracePt t="29300" x="4362450" y="1212850"/>
          <p14:tracePt t="29333" x="4410075" y="1222375"/>
          <p14:tracePt t="29350" x="4419600" y="1228725"/>
          <p14:tracePt t="29367" x="4429125" y="1228725"/>
          <p14:tracePt t="29384" x="4445000" y="1228725"/>
          <p14:tracePt t="29400" x="4460875" y="1228725"/>
          <p14:tracePt t="29417" x="4470400" y="1228725"/>
          <p14:tracePt t="29433" x="4479925" y="1228725"/>
          <p14:tracePt t="32237" x="4460875" y="1225550"/>
          <p14:tracePt t="32245" x="4413250" y="1216025"/>
          <p14:tracePt t="32252" x="4384675" y="1209675"/>
          <p14:tracePt t="32266" x="4298950" y="1193800"/>
          <p14:tracePt t="32287" x="4187825" y="1171575"/>
          <p14:tracePt t="32300" x="4159250" y="1158875"/>
          <p14:tracePt t="32333" x="4025900" y="1139825"/>
          <p14:tracePt t="32367" x="3911600" y="1139825"/>
          <p14:tracePt t="32383" x="3876675" y="1139825"/>
          <p14:tracePt t="32400" x="3832225" y="1139825"/>
          <p14:tracePt t="32417" x="3768725" y="1149350"/>
          <p14:tracePt t="32433" x="3724275" y="1155700"/>
          <p14:tracePt t="32450" x="3660775" y="1168400"/>
          <p14:tracePt t="32466" x="3622675" y="1181100"/>
          <p14:tracePt t="32483" x="3578225" y="1187450"/>
          <p14:tracePt t="32500" x="3514725" y="1190625"/>
          <p14:tracePt t="32517" x="3479800" y="1196975"/>
          <p14:tracePt t="32533" x="3457575" y="1196975"/>
          <p14:tracePt t="32550" x="3422650" y="1203325"/>
          <p14:tracePt t="32567" x="3413125" y="1203325"/>
          <p14:tracePt t="32583" x="3403600" y="1203325"/>
          <p14:tracePt t="32600" x="3387725" y="1203325"/>
          <p14:tracePt t="32616" x="3384550" y="1203325"/>
          <p14:tracePt t="32633" x="3375025" y="1203325"/>
          <p14:tracePt t="32658" x="3368675" y="1203325"/>
          <p14:tracePt t="32672" x="3365500" y="1203325"/>
          <p14:tracePt t="32683" x="3359150" y="1203325"/>
          <p14:tracePt t="32700" x="3349625" y="1209675"/>
          <p14:tracePt t="32716" x="3340100" y="1209675"/>
          <p14:tracePt t="32733" x="3324225" y="1209675"/>
          <p14:tracePt t="32749" x="3314700" y="1209675"/>
          <p14:tracePt t="32829" x="3317875" y="1209675"/>
          <p14:tracePt t="32836" x="3321050" y="1209675"/>
          <p14:tracePt t="32850" x="3343275" y="1209675"/>
          <p14:tracePt t="32867" x="3378200" y="1209675"/>
          <p14:tracePt t="32883" x="3438525" y="1209675"/>
          <p14:tracePt t="32900" x="3533775" y="1209675"/>
          <p14:tracePt t="32916" x="3594100" y="1209675"/>
          <p14:tracePt t="32933" x="3644900" y="1209675"/>
          <p14:tracePt t="32949" x="3740150" y="1216025"/>
          <p14:tracePt t="32966" x="3775075" y="1222375"/>
          <p14:tracePt t="32983" x="3806825" y="1222375"/>
          <p14:tracePt t="33000" x="3819525" y="1222375"/>
          <p14:tracePt t="33017" x="3829050" y="1222375"/>
          <p14:tracePt t="33034" x="3835400" y="1222375"/>
          <p14:tracePt t="33070" x="3835400" y="1219200"/>
          <p14:tracePt t="33083" x="3835400" y="1216025"/>
          <p14:tracePt t="33100" x="3835400" y="1209675"/>
          <p14:tracePt t="33121" x="3835400" y="1206500"/>
          <p14:tracePt t="33142" x="3844925" y="1206500"/>
          <p14:tracePt t="33149" x="3851275" y="1200150"/>
          <p14:tracePt t="33166" x="3860800" y="1190625"/>
          <p14:tracePt t="33184" x="3898900" y="1190625"/>
          <p14:tracePt t="33199" x="3921125" y="1190625"/>
          <p14:tracePt t="33216" x="3959225" y="1190625"/>
          <p14:tracePt t="33234" x="4044950" y="1184275"/>
          <p14:tracePt t="33250" x="4149725" y="1184275"/>
          <p14:tracePt t="33266" x="4298950" y="1174750"/>
          <p14:tracePt t="33284" x="4606925" y="1174750"/>
          <p14:tracePt t="33300" x="4778375" y="1174750"/>
          <p14:tracePt t="33317" x="4949825" y="1155700"/>
          <p14:tracePt t="33334" x="5159375" y="1139825"/>
          <p14:tracePt t="33350" x="5245100" y="1123950"/>
          <p14:tracePt t="33367" x="5308600" y="1111250"/>
          <p14:tracePt t="33384" x="5403850" y="1073150"/>
          <p14:tracePt t="33400" x="5467350" y="1060450"/>
          <p14:tracePt t="33417" x="5521325" y="1047750"/>
          <p14:tracePt t="33433" x="5575300" y="1028700"/>
          <p14:tracePt t="33450" x="5613400" y="1028700"/>
          <p14:tracePt t="33466" x="5635625" y="1028700"/>
          <p14:tracePt t="33483" x="5676900" y="1028700"/>
          <p14:tracePt t="33499" x="5705475" y="1028700"/>
          <p14:tracePt t="33516" x="5715000" y="1028700"/>
          <p14:tracePt t="33533" x="5718175" y="1028700"/>
          <p14:tracePt t="37670" x="5667375" y="1012825"/>
          <p14:tracePt t="37677" x="5584825" y="996950"/>
          <p14:tracePt t="37683" x="5514975" y="977900"/>
          <p14:tracePt t="37700" x="5349875" y="933450"/>
          <p14:tracePt t="37716" x="5162550" y="895350"/>
          <p14:tracePt t="37733" x="4949825" y="841375"/>
          <p14:tracePt t="37749" x="4810125" y="825500"/>
          <p14:tracePt t="37783" x="4464050" y="828675"/>
          <p14:tracePt t="37816" x="4152900" y="876300"/>
          <p14:tracePt t="37833" x="3943350" y="892175"/>
          <p14:tracePt t="37849" x="3806825" y="892175"/>
          <p14:tracePt t="37866" x="3679825" y="892175"/>
          <p14:tracePt t="37882" x="3517900" y="892175"/>
          <p14:tracePt t="37899" x="3409950" y="885825"/>
          <p14:tracePt t="37916" x="3317875" y="879475"/>
          <p14:tracePt t="37932" x="3209925" y="879475"/>
          <p14:tracePt t="37949" x="3171825" y="889000"/>
          <p14:tracePt t="37966" x="3127375" y="901700"/>
          <p14:tracePt t="37983" x="3086100" y="920750"/>
          <p14:tracePt t="37999" x="3067050" y="936625"/>
          <p14:tracePt t="38016" x="3057525" y="952500"/>
          <p14:tracePt t="38033" x="3035300" y="987425"/>
          <p14:tracePt t="38049" x="3022600" y="1009650"/>
          <p14:tracePt t="38066" x="3016250" y="1041400"/>
          <p14:tracePt t="38084" x="3016250" y="1073150"/>
          <p14:tracePt t="38100" x="3016250" y="1098550"/>
          <p14:tracePt t="38117" x="3016250" y="1111250"/>
          <p14:tracePt t="38133" x="3016250" y="1120775"/>
          <p14:tracePt t="38149" x="3019425" y="1130300"/>
          <p14:tracePt t="38167" x="3044825" y="1152525"/>
          <p14:tracePt t="38182" x="3076575" y="1171575"/>
          <p14:tracePt t="38199" x="3124200" y="1203325"/>
          <p14:tracePt t="38217" x="3213100" y="1225550"/>
          <p14:tracePt t="38233" x="3270250" y="1254125"/>
          <p14:tracePt t="38249" x="3317875" y="1279525"/>
          <p14:tracePt t="38267" x="3359150" y="1298575"/>
          <p14:tracePt t="38283" x="3397250" y="1311275"/>
          <p14:tracePt t="38300" x="3419475" y="1320800"/>
          <p14:tracePt t="38317" x="3476625" y="1346200"/>
          <p14:tracePt t="38332" x="3530600" y="1362075"/>
          <p14:tracePt t="38349" x="3594100" y="1368425"/>
          <p14:tracePt t="38367" x="3663950" y="1374775"/>
          <p14:tracePt t="38382" x="3708400" y="1374775"/>
          <p14:tracePt t="38399" x="3730625" y="1374775"/>
          <p14:tracePt t="38416" x="3768725" y="1374775"/>
          <p14:tracePt t="38433" x="3790950" y="1374775"/>
          <p14:tracePt t="38450" x="3819525" y="1374775"/>
          <p14:tracePt t="38466" x="3841750" y="1374775"/>
          <p14:tracePt t="38482" x="3851275" y="1374775"/>
          <p14:tracePt t="38499" x="3867150" y="1381125"/>
          <p14:tracePt t="38517" x="3879850" y="1381125"/>
          <p14:tracePt t="40447" x="3898900" y="1384300"/>
          <p14:tracePt t="40460" x="3943350" y="1397000"/>
          <p14:tracePt t="40471" x="3952875" y="1403350"/>
          <p14:tracePt t="40482" x="3984625" y="1416050"/>
          <p14:tracePt t="40499" x="4016375" y="1428750"/>
          <p14:tracePt t="40516" x="4064000" y="1447800"/>
          <p14:tracePt t="40549" x="4108450" y="1460500"/>
          <p14:tracePt t="40582" x="4178300" y="1460500"/>
          <p14:tracePt t="40599" x="4210050" y="1460500"/>
          <p14:tracePt t="40616" x="4248150" y="1463675"/>
          <p14:tracePt t="40633" x="4273550" y="1470025"/>
          <p14:tracePt t="40649" x="4302125" y="1470025"/>
          <p14:tracePt t="40666" x="4327525" y="1476375"/>
          <p14:tracePt t="40682" x="4356100" y="1476375"/>
          <p14:tracePt t="40699" x="4378325" y="1476375"/>
          <p14:tracePt t="40716" x="4435475" y="1476375"/>
          <p14:tracePt t="40732" x="4476750" y="1476375"/>
          <p14:tracePt t="40749" x="4521200" y="1476375"/>
          <p14:tracePt t="40766" x="4600575" y="1476375"/>
          <p14:tracePt t="40783" x="4641850" y="1476375"/>
          <p14:tracePt t="40799" x="4702175" y="1476375"/>
          <p14:tracePt t="40816" x="4772025" y="1476375"/>
          <p14:tracePt t="40833" x="4816475" y="1476375"/>
          <p14:tracePt t="40849" x="4860925" y="1476375"/>
          <p14:tracePt t="40866" x="4902200" y="1482725"/>
          <p14:tracePt t="40882" x="4930775" y="1482725"/>
          <p14:tracePt t="40899" x="4953000" y="1482725"/>
          <p14:tracePt t="40916" x="4994275" y="1482725"/>
          <p14:tracePt t="40932" x="5016500" y="1482725"/>
          <p14:tracePt t="40949" x="5045075" y="1489075"/>
          <p14:tracePt t="40966" x="5086350" y="1489075"/>
          <p14:tracePt t="40982" x="5121275" y="1489075"/>
          <p14:tracePt t="40999" x="5159375" y="1489075"/>
          <p14:tracePt t="41016" x="5222875" y="1489075"/>
          <p14:tracePt t="41032" x="5251450" y="1485900"/>
          <p14:tracePt t="41049" x="5286375" y="1485900"/>
          <p14:tracePt t="41066" x="5334000" y="1485900"/>
          <p14:tracePt t="41083" x="5365750" y="1485900"/>
          <p14:tracePt t="41099" x="5403850" y="1485900"/>
          <p14:tracePt t="41116" x="5435600" y="1485900"/>
          <p14:tracePt t="41132" x="5470525" y="1485900"/>
          <p14:tracePt t="41149" x="5511800" y="1485900"/>
          <p14:tracePt t="41166" x="5534025" y="1485900"/>
          <p14:tracePt t="41183" x="5549900" y="1485900"/>
          <p14:tracePt t="41199" x="5568950" y="1485900"/>
          <p14:tracePt t="41215" x="5578475" y="1485900"/>
          <p14:tracePt t="41232" x="5588000" y="1485900"/>
          <p14:tracePt t="41249" x="5603875" y="1485900"/>
          <p14:tracePt t="41266" x="5619750" y="1485900"/>
          <p14:tracePt t="41283" x="5622925" y="1485900"/>
          <p14:tracePt t="41299" x="5629275" y="1485900"/>
          <p14:tracePt t="41392" x="5629275" y="1498600"/>
          <p14:tracePt t="41399" x="5629275" y="1501775"/>
          <p14:tracePt t="41406" x="5632450" y="1508125"/>
          <p14:tracePt t="41421" x="5632450" y="1511300"/>
          <p14:tracePt t="41485" x="5632450" y="1517650"/>
          <p14:tracePt t="41521" x="5632450" y="1520825"/>
          <p14:tracePt t="41541" x="5632450" y="1527175"/>
          <p14:tracePt t="41563" x="5632450" y="1530350"/>
          <p14:tracePt t="41570" x="5626100" y="1530350"/>
          <p14:tracePt t="41582" x="5622925" y="1530350"/>
          <p14:tracePt t="41599" x="5594350" y="1546225"/>
          <p14:tracePt t="41616" x="5565775" y="1552575"/>
          <p14:tracePt t="41633" x="5476875" y="1558925"/>
          <p14:tracePt t="41649" x="5426075" y="1558925"/>
          <p14:tracePt t="41666" x="5365750" y="1558925"/>
          <p14:tracePt t="41683" x="5295900" y="1558925"/>
          <p14:tracePt t="41699" x="5251450" y="1558925"/>
          <p14:tracePt t="41716" x="5207000" y="1558925"/>
          <p14:tracePt t="41733" x="5153025" y="1549400"/>
          <p14:tracePt t="41748" x="5127625" y="1536700"/>
          <p14:tracePt t="41766" x="5105400" y="1533525"/>
          <p14:tracePt t="41783" x="5064125" y="1527175"/>
          <p14:tracePt t="41799" x="5054600" y="1520825"/>
          <p14:tracePt t="41815" x="5038725" y="1511300"/>
          <p14:tracePt t="41833" x="5026025" y="1501775"/>
          <p14:tracePt t="41849" x="5019675" y="1495425"/>
          <p14:tracePt t="41866" x="5019675" y="1485900"/>
          <p14:tracePt t="41899" x="5026025" y="1482725"/>
          <p14:tracePt t="41916" x="5054600" y="1482725"/>
          <p14:tracePt t="41932" x="5118100" y="1476375"/>
          <p14:tracePt t="41949" x="5156200" y="1476375"/>
          <p14:tracePt t="41966" x="5197475" y="1476375"/>
          <p14:tracePt t="41982" x="5283200" y="1476375"/>
          <p14:tracePt t="41999" x="5394325" y="1476375"/>
          <p14:tracePt t="42016" x="5476875" y="1479550"/>
          <p14:tracePt t="42032" x="5575300" y="1489075"/>
          <p14:tracePt t="42049" x="5638800" y="1508125"/>
          <p14:tracePt t="42066" x="5699125" y="1514475"/>
          <p14:tracePt t="42082" x="5791200" y="1536700"/>
          <p14:tracePt t="42099" x="5845175" y="1549400"/>
          <p14:tracePt t="42116" x="5908675" y="1555750"/>
          <p14:tracePt t="42133" x="6032500" y="1587500"/>
          <p14:tracePt t="42149" x="6172200" y="1603375"/>
          <p14:tracePt t="42165" x="6267450" y="1619250"/>
          <p14:tracePt t="42182" x="6378575" y="1635125"/>
          <p14:tracePt t="42199" x="6451600" y="1651000"/>
          <p14:tracePt t="42216" x="6521450" y="1651000"/>
          <p14:tracePt t="42232" x="6600825" y="1657350"/>
          <p14:tracePt t="42249" x="6645275" y="1657350"/>
          <p14:tracePt t="42265" x="6667500" y="1657350"/>
          <p14:tracePt t="42266" x="6677025" y="1657350"/>
          <p14:tracePt t="42283" x="6715125" y="1657350"/>
          <p14:tracePt t="42299" x="6743700" y="1657350"/>
          <p14:tracePt t="42316" x="6775450" y="1654175"/>
          <p14:tracePt t="42332" x="6807200" y="1654175"/>
          <p14:tracePt t="42348" x="6838950" y="1641475"/>
          <p14:tracePt t="42366" x="6861175" y="1641475"/>
          <p14:tracePt t="42383" x="6915150" y="1622425"/>
          <p14:tracePt t="42399" x="6962775" y="1609725"/>
          <p14:tracePt t="42416" x="7042150" y="1590675"/>
          <p14:tracePt t="42432" x="7124700" y="1590675"/>
          <p14:tracePt t="42449" x="7207250" y="1574800"/>
          <p14:tracePt t="42466" x="7315200" y="1574800"/>
          <p14:tracePt t="42483" x="7375525" y="1574800"/>
          <p14:tracePt t="42499" x="7435850" y="1574800"/>
          <p14:tracePt t="42516" x="7521575" y="1574800"/>
          <p14:tracePt t="42533" x="7578725" y="1574800"/>
          <p14:tracePt t="42550" x="7639050" y="1574800"/>
          <p14:tracePt t="42566" x="7702550" y="1574800"/>
          <p14:tracePt t="42582" x="7737475" y="1574800"/>
          <p14:tracePt t="42599" x="7781925" y="1574800"/>
          <p14:tracePt t="42616" x="7845425" y="1574800"/>
          <p14:tracePt t="42632" x="7889875" y="1574800"/>
          <p14:tracePt t="42649" x="7912100" y="1574800"/>
          <p14:tracePt t="42665" x="7943850" y="1574800"/>
          <p14:tracePt t="42683" x="7953375" y="1574800"/>
          <p14:tracePt t="42699" x="7966075" y="1581150"/>
          <p14:tracePt t="42715" x="7978775" y="1581150"/>
          <p14:tracePt t="42732" x="7994650" y="1581150"/>
          <p14:tracePt t="42749" x="8001000" y="1581150"/>
          <p14:tracePt t="42837" x="7997825" y="1581150"/>
          <p14:tracePt t="42844" x="7988300" y="1581150"/>
          <p14:tracePt t="42851" x="7981950" y="1581150"/>
          <p14:tracePt t="42865" x="7966075" y="1581150"/>
          <p14:tracePt t="42882" x="7947025" y="1581150"/>
          <p14:tracePt t="42898" x="7915275" y="1581150"/>
          <p14:tracePt t="42915" x="7861300" y="1581150"/>
          <p14:tracePt t="42932" x="7823200" y="1571625"/>
          <p14:tracePt t="42948" x="7772400" y="1565275"/>
          <p14:tracePt t="42965" x="7683500" y="1552575"/>
          <p14:tracePt t="42982" x="7623175" y="1552575"/>
          <p14:tracePt t="42999" x="7578725" y="1552575"/>
          <p14:tracePt t="43015" x="7524750" y="1552575"/>
          <p14:tracePt t="43033" x="7502525" y="1552575"/>
          <p14:tracePt t="43049" x="7464425" y="1552575"/>
          <p14:tracePt t="43066" x="7404100" y="1552575"/>
          <p14:tracePt t="43082" x="7359650" y="1552575"/>
          <p14:tracePt t="43099" x="7321550" y="1552575"/>
          <p14:tracePt t="43115" x="7261225" y="1552575"/>
          <p14:tracePt t="43132" x="7229475" y="1552575"/>
          <p14:tracePt t="43149" x="7191375" y="1546225"/>
          <p14:tracePt t="43166" x="7153275" y="1539875"/>
          <p14:tracePt t="43182" x="7115175" y="1539875"/>
          <p14:tracePt t="43199" x="7054850" y="1533525"/>
          <p14:tracePt t="43215" x="7016750" y="1527175"/>
          <p14:tracePt t="43232" x="6985000" y="1520825"/>
          <p14:tracePt t="43249" x="6953250" y="1520825"/>
          <p14:tracePt t="43265" x="6924675" y="1508125"/>
          <p14:tracePt t="43282" x="6902450" y="1508125"/>
          <p14:tracePt t="43299" x="6861175" y="1508125"/>
          <p14:tracePt t="43315" x="6851650" y="1508125"/>
          <p14:tracePt t="43333" x="6842125" y="1501775"/>
          <p14:tracePt t="43349" x="6819900" y="1492250"/>
          <p14:tracePt t="43366" x="6810375" y="1492250"/>
          <p14:tracePt t="43382" x="6800850" y="1489075"/>
          <p14:tracePt t="43420" x="6800850" y="1482725"/>
          <p14:tracePt t="43432" x="6800850" y="1476375"/>
          <p14:tracePt t="43449" x="6800850" y="1473200"/>
          <p14:tracePt t="43465" x="6800850" y="1466850"/>
          <p14:tracePt t="43482" x="6800850" y="1457325"/>
          <p14:tracePt t="43498" x="6813550" y="1454150"/>
          <p14:tracePt t="43515" x="6823075" y="1447800"/>
          <p14:tracePt t="43532" x="6838950" y="1438275"/>
          <p14:tracePt t="43549" x="6870700" y="1438275"/>
          <p14:tracePt t="43565" x="6892925" y="1438275"/>
          <p14:tracePt t="43582" x="6908800" y="1438275"/>
          <p14:tracePt t="43598" x="6924675" y="1438275"/>
          <p14:tracePt t="43616" x="6943725" y="1438275"/>
          <p14:tracePt t="43632" x="6959600" y="1438275"/>
          <p14:tracePt t="43648" x="6975475" y="1438275"/>
          <p14:tracePt t="43665" x="6991350" y="1438275"/>
          <p14:tracePt t="43683" x="7004050" y="1438275"/>
          <p14:tracePt t="43698" x="7013575" y="1438275"/>
          <p14:tracePt t="43716" x="7023100" y="1438275"/>
          <p14:tracePt t="43733" x="7045325" y="1438275"/>
          <p14:tracePt t="43748" x="7054850" y="1438275"/>
          <p14:tracePt t="43765" x="7064375" y="1438275"/>
          <p14:tracePt t="43782" x="7073900" y="1438275"/>
          <p14:tracePt t="43799" x="7092950" y="1438275"/>
          <p14:tracePt t="43816" x="7102475" y="1438275"/>
          <p14:tracePt t="43833" x="7118350" y="1438275"/>
          <p14:tracePt t="43849" x="7127875" y="1438275"/>
          <p14:tracePt t="43865" x="7143750" y="1438275"/>
          <p14:tracePt t="43883" x="7156450" y="1438275"/>
          <p14:tracePt t="43899" x="7169150" y="1438275"/>
          <p14:tracePt t="43916" x="7197725" y="1444625"/>
          <p14:tracePt t="43933" x="7232650" y="1457325"/>
          <p14:tracePt t="43949" x="7261225" y="1457325"/>
          <p14:tracePt t="43966" x="7277100" y="1457325"/>
          <p14:tracePt t="43983" x="7289800" y="1466850"/>
          <p14:tracePt t="43998" x="7305675" y="1466850"/>
          <p14:tracePt t="44015" x="7315200" y="1466850"/>
          <p14:tracePt t="44048" x="7321550" y="1466850"/>
          <p14:tracePt t="44065" x="7324725" y="1466850"/>
          <p14:tracePt t="44082" x="7337425" y="1466850"/>
          <p14:tracePt t="44098" x="7350125" y="1466850"/>
          <p14:tracePt t="44116" x="7356475" y="1466850"/>
          <p14:tracePt t="44132" x="7366000" y="1466850"/>
          <p14:tracePt t="44739" x="7369175" y="1466850"/>
          <p14:tracePt t="44751" x="7375525" y="1473200"/>
          <p14:tracePt t="44873" x="7375525" y="1476375"/>
          <p14:tracePt t="44894" x="7381875" y="1482725"/>
          <p14:tracePt t="44901" x="7381875" y="1485900"/>
          <p14:tracePt t="44915" x="7385050" y="1492250"/>
          <p14:tracePt t="44932" x="7391400" y="1492250"/>
          <p14:tracePt t="45015" x="7391400" y="1495425"/>
          <p14:tracePt t="45044" x="7391400" y="1501775"/>
          <p14:tracePt t="45051" x="7391400" y="1511300"/>
          <p14:tracePt t="45264" x="7381875" y="1508125"/>
          <p14:tracePt t="45271" x="7362825" y="1501775"/>
          <p14:tracePt t="45282" x="7343775" y="1495425"/>
          <p14:tracePt t="45299" x="7286625" y="1476375"/>
          <p14:tracePt t="45315" x="7258050" y="1473200"/>
          <p14:tracePt t="45332" x="7219950" y="1473200"/>
          <p14:tracePt t="45349" x="7181850" y="1473200"/>
          <p14:tracePt t="45365" x="7137400" y="1473200"/>
          <p14:tracePt t="45382" x="7099300" y="1473200"/>
          <p14:tracePt t="45399" x="7067550" y="1473200"/>
          <p14:tracePt t="45415" x="7038975" y="1473200"/>
          <p14:tracePt t="45431" x="7029450" y="1473200"/>
          <p14:tracePt t="45449" x="7013575" y="1473200"/>
          <p14:tracePt t="45465" x="6991350" y="1473200"/>
          <p14:tracePt t="45482" x="6975475" y="1473200"/>
          <p14:tracePt t="45498" x="6943725" y="1473200"/>
          <p14:tracePt t="45515" x="6927850" y="1473200"/>
          <p14:tracePt t="45532" x="6918325" y="1473200"/>
          <p14:tracePt t="45548" x="6892925" y="1473200"/>
          <p14:tracePt t="45565" x="6883400" y="1473200"/>
          <p14:tracePt t="45582" x="6873875" y="1473200"/>
          <p14:tracePt t="45599" x="6861175" y="1473200"/>
          <p14:tracePt t="45634" x="6854825" y="1473200"/>
          <p14:tracePt t="45662" x="6854825" y="1479550"/>
          <p14:tracePt t="45691" x="6854825" y="1482725"/>
          <p14:tracePt t="45741" x="6854825" y="1489075"/>
          <p14:tracePt t="45798" x="6854825" y="1492250"/>
          <p14:tracePt t="45875" x="6845300" y="1492250"/>
          <p14:tracePt t="45883" x="6838950" y="1492250"/>
          <p14:tracePt t="52752" x="6908800" y="1508125"/>
          <p14:tracePt t="52760" x="7010400" y="1527175"/>
          <p14:tracePt t="52767" x="7105650" y="1546225"/>
          <p14:tracePt t="52782" x="7340600" y="1612900"/>
          <p14:tracePt t="52798" x="7585075" y="1682750"/>
          <p14:tracePt t="52815" x="7791450" y="1730375"/>
          <p14:tracePt t="52831" x="8083550" y="1816100"/>
          <p14:tracePt t="52866" x="8372475" y="1882775"/>
          <p14:tracePt t="52899" x="8540750" y="1873250"/>
          <p14:tracePt t="52916" x="8613775" y="1844675"/>
          <p14:tracePt t="52931" x="8658225" y="1825625"/>
          <p14:tracePt t="52948" x="8702675" y="1812925"/>
          <p14:tracePt t="52965" x="8740775" y="1784350"/>
          <p14:tracePt t="52981" x="8756650" y="1758950"/>
          <p14:tracePt t="52998" x="8769350" y="1727200"/>
          <p14:tracePt t="53015" x="8788400" y="1663700"/>
          <p14:tracePt t="53031" x="8807450" y="1635125"/>
          <p14:tracePt t="53047" x="8839200" y="1600200"/>
          <p14:tracePt t="53065" x="8899525" y="1555750"/>
          <p14:tracePt t="53081" x="8931275" y="1530350"/>
          <p14:tracePt t="53098" x="8963025" y="1511300"/>
          <p14:tracePt t="53115" x="8975725" y="1492250"/>
          <p14:tracePt t="53131" x="8985250" y="1485900"/>
          <p14:tracePt t="53201" x="8978900" y="1485900"/>
          <p14:tracePt t="53208" x="8975725" y="1485900"/>
          <p14:tracePt t="53216" x="8966200" y="1485900"/>
          <p14:tracePt t="53231" x="8912225" y="1473200"/>
          <p14:tracePt t="53247" x="8816975" y="1457325"/>
          <p14:tracePt t="53265" x="8553450" y="1447800"/>
          <p14:tracePt t="53281" x="8337550" y="1447800"/>
          <p14:tracePt t="53298" x="8016875" y="1447800"/>
          <p14:tracePt t="53315" x="7439025" y="1482725"/>
          <p14:tracePt t="53332" x="7064375" y="1530350"/>
          <p14:tracePt t="53348" x="6619875" y="1597025"/>
          <p14:tracePt t="53365" x="6108700" y="1679575"/>
          <p14:tracePt t="53383" x="5857875" y="1689100"/>
          <p14:tracePt t="53399" x="5622925" y="1689100"/>
          <p14:tracePt t="53414" x="5289550" y="1654175"/>
          <p14:tracePt t="53431" x="5105400" y="1625600"/>
          <p14:tracePt t="53448" x="4930775" y="1590675"/>
          <p14:tracePt t="53465" x="4737100" y="1527175"/>
          <p14:tracePt t="53481" x="4699000" y="1511300"/>
          <p14:tracePt t="53728" x="4584700" y="1501775"/>
          <p14:tracePt t="53735" x="4422775" y="1482725"/>
          <p14:tracePt t="53749" x="4111625" y="1470025"/>
          <p14:tracePt t="53781" x="3349625" y="1466850"/>
          <p14:tracePt t="53815" x="2543175" y="1520825"/>
          <p14:tracePt t="53833" x="2336800" y="1539875"/>
          <p14:tracePt t="53849" x="2051050" y="1549400"/>
          <p14:tracePt t="53865" x="1901825" y="1558925"/>
          <p14:tracePt t="53882" x="1774825" y="1558925"/>
          <p14:tracePt t="53898" x="1587500" y="1584325"/>
          <p14:tracePt t="53914" x="1489075" y="1609725"/>
          <p14:tracePt t="53932" x="1406525" y="1616075"/>
          <p14:tracePt t="53947" x="1304925" y="1638300"/>
          <p14:tracePt t="53964" x="1235075" y="1638300"/>
          <p14:tracePt t="53981" x="1171575" y="1638300"/>
          <p14:tracePt t="53998" x="1089025" y="1638300"/>
          <p14:tracePt t="54014" x="1028700" y="1638300"/>
          <p14:tracePt t="54032" x="949325" y="1638300"/>
          <p14:tracePt t="54047" x="819150" y="1638300"/>
          <p14:tracePt t="54065" x="762000" y="1638300"/>
          <p14:tracePt t="54081" x="708025" y="1638300"/>
          <p14:tracePt t="54097" x="647700" y="1635125"/>
          <p14:tracePt t="54114" x="625475" y="1635125"/>
          <p14:tracePt t="54131" x="593725" y="1628775"/>
          <p14:tracePt t="54148" x="581025" y="1619250"/>
          <p14:tracePt t="54164" x="568325" y="1603375"/>
          <p14:tracePt t="54181" x="558800" y="1603375"/>
          <p14:tracePt t="54199" x="539750" y="1603375"/>
          <p14:tracePt t="54215" x="536575" y="1603375"/>
          <p14:tracePt t="54326" x="542925" y="1603375"/>
          <p14:tracePt t="54333" x="552450" y="1603375"/>
          <p14:tracePt t="54348" x="561975" y="1603375"/>
          <p14:tracePt t="54364" x="577850" y="1603375"/>
          <p14:tracePt t="54382" x="631825" y="1603375"/>
          <p14:tracePt t="54398" x="676275" y="1612900"/>
          <p14:tracePt t="54414" x="723900" y="1625600"/>
          <p14:tracePt t="54431" x="784225" y="1631950"/>
          <p14:tracePt t="54448" x="847725" y="1651000"/>
          <p14:tracePt t="54465" x="892175" y="1663700"/>
          <p14:tracePt t="54482" x="965200" y="1682750"/>
          <p14:tracePt t="54498" x="1025525" y="1698625"/>
          <p14:tracePt t="54515" x="1089025" y="1704975"/>
          <p14:tracePt t="54532" x="1168400" y="1711325"/>
          <p14:tracePt t="54547" x="1212850" y="1717675"/>
          <p14:tracePt t="54565" x="1247775" y="1717675"/>
          <p14:tracePt t="54581" x="1311275" y="1717675"/>
          <p14:tracePt t="54597" x="1355725" y="1717675"/>
          <p14:tracePt t="54615" x="1406525" y="1717675"/>
          <p14:tracePt t="54632" x="1492250" y="1717675"/>
          <p14:tracePt t="54647" x="1552575" y="1717675"/>
          <p14:tracePt t="54664" x="1606550" y="1717675"/>
          <p14:tracePt t="54681" x="1685925" y="1708150"/>
          <p14:tracePt t="54697" x="1749425" y="1692275"/>
          <p14:tracePt t="54714" x="1793875" y="1685925"/>
          <p14:tracePt t="54731" x="1857375" y="1679575"/>
          <p14:tracePt t="54747" x="1892300" y="1666875"/>
          <p14:tracePt t="54765" x="1936750" y="1666875"/>
          <p14:tracePt t="54781" x="2006600" y="1666875"/>
          <p14:tracePt t="54798" x="2057400" y="1666875"/>
          <p14:tracePt t="54815" x="2095500" y="1666875"/>
          <p14:tracePt t="54831" x="2155825" y="1666875"/>
          <p14:tracePt t="54848" x="2200275" y="1666875"/>
          <p14:tracePt t="54865" x="2244725" y="1666875"/>
          <p14:tracePt t="54881" x="2314575" y="1666875"/>
          <p14:tracePt t="54898" x="2384425" y="1666875"/>
          <p14:tracePt t="54916" x="2492375" y="1666875"/>
          <p14:tracePt t="54931" x="2552700" y="1666875"/>
          <p14:tracePt t="54948" x="2613025" y="1666875"/>
          <p14:tracePt t="54965" x="2698750" y="1660525"/>
          <p14:tracePt t="54981" x="2759075" y="1654175"/>
          <p14:tracePt t="54998" x="2819400" y="1654175"/>
          <p14:tracePt t="55015" x="2901950" y="1641475"/>
          <p14:tracePt t="55031" x="2962275" y="1635125"/>
          <p14:tracePt t="55048" x="3022600" y="1635125"/>
          <p14:tracePt t="55065" x="3114675" y="1635125"/>
          <p14:tracePt t="55081" x="3159125" y="1635125"/>
          <p14:tracePt t="55098" x="3203575" y="1635125"/>
          <p14:tracePt t="55115" x="3257550" y="1635125"/>
          <p14:tracePt t="55131" x="3302000" y="1635125"/>
          <p14:tracePt t="55147" x="3340100" y="1635125"/>
          <p14:tracePt t="55165" x="3416300" y="1622425"/>
          <p14:tracePt t="55181" x="3479800" y="1612900"/>
          <p14:tracePt t="55198" x="3524250" y="1600200"/>
          <p14:tracePt t="55215" x="3571875" y="1593850"/>
          <p14:tracePt t="55231" x="3597275" y="1584325"/>
          <p14:tracePt t="55248" x="3613150" y="1571625"/>
          <p14:tracePt t="55265" x="3629025" y="1552575"/>
          <p14:tracePt t="55281" x="3638550" y="1533525"/>
          <p14:tracePt t="55298" x="3648075" y="1520825"/>
          <p14:tracePt t="55314" x="3648075" y="1498600"/>
          <p14:tracePt t="55331" x="3648075" y="1489075"/>
          <p14:tracePt t="55348" x="3648075" y="1479550"/>
          <p14:tracePt t="55364" x="3648075" y="1470025"/>
          <p14:tracePt t="55380" x="3638550" y="1463675"/>
          <p14:tracePt t="55398" x="3625850" y="1454150"/>
          <p14:tracePt t="55415" x="3600450" y="1438275"/>
          <p14:tracePt t="55431" x="3571875" y="1425575"/>
          <p14:tracePt t="55448" x="3517900" y="1419225"/>
          <p14:tracePt t="55464" x="3454400" y="1412875"/>
          <p14:tracePt t="55480" x="3409950" y="1412875"/>
          <p14:tracePt t="55498" x="3355975" y="1406525"/>
          <p14:tracePt t="55514" x="3270250" y="1406525"/>
          <p14:tracePt t="55531" x="3213100" y="1406525"/>
          <p14:tracePt t="55548" x="3152775" y="1406525"/>
          <p14:tracePt t="55564" x="3073400" y="1406525"/>
          <p14:tracePt t="55581" x="3022600" y="1406525"/>
          <p14:tracePt t="55598" x="2962275" y="1406525"/>
          <p14:tracePt t="55615" x="2876550" y="1406525"/>
          <p14:tracePt t="55631" x="2816225" y="1406525"/>
          <p14:tracePt t="55647" x="2755900" y="1406525"/>
          <p14:tracePt t="55664" x="2670175" y="1406525"/>
          <p14:tracePt t="55681" x="2600325" y="1406525"/>
          <p14:tracePt t="55697" x="2533650" y="1406525"/>
          <p14:tracePt t="55715" x="2454275" y="1406525"/>
          <p14:tracePt t="55731" x="2409825" y="1406525"/>
          <p14:tracePt t="55748" x="2349500" y="1406525"/>
          <p14:tracePt t="55764" x="2298700" y="1406525"/>
          <p14:tracePt t="55781" x="2238375" y="1406525"/>
          <p14:tracePt t="55798" x="2159000" y="1406525"/>
          <p14:tracePt t="55814" x="2124075" y="1406525"/>
          <p14:tracePt t="55831" x="2079625" y="1406525"/>
          <p14:tracePt t="55848" x="2032000" y="1406525"/>
          <p14:tracePt t="55864" x="2009775" y="1406525"/>
          <p14:tracePt t="55881" x="1978025" y="1409700"/>
          <p14:tracePt t="55898" x="1946275" y="1409700"/>
          <p14:tracePt t="55914" x="1930400" y="1416050"/>
          <p14:tracePt t="55931" x="1920875" y="1419225"/>
          <p14:tracePt t="55947" x="1905000" y="1425575"/>
          <p14:tracePt t="55964" x="1895475" y="1435100"/>
          <p14:tracePt t="55981" x="1892300" y="1444625"/>
          <p14:tracePt t="55998" x="1892300" y="1463675"/>
          <p14:tracePt t="56014" x="1892300" y="1476375"/>
          <p14:tracePt t="56031" x="1892300" y="1485900"/>
          <p14:tracePt t="56048" x="1905000" y="1504950"/>
          <p14:tracePt t="56064" x="1914525" y="1514475"/>
          <p14:tracePt t="56081" x="1924050" y="1520825"/>
          <p14:tracePt t="56097" x="1943100" y="1530350"/>
          <p14:tracePt t="56114" x="1952625" y="1539875"/>
          <p14:tracePt t="56131" x="1962150" y="1549400"/>
          <p14:tracePt t="56147" x="2003425" y="1562100"/>
          <p14:tracePt t="56165" x="2025650" y="1568450"/>
          <p14:tracePt t="56181" x="2057400" y="1568450"/>
          <p14:tracePt t="56198" x="2089150" y="1577975"/>
          <p14:tracePt t="56214" x="2127250" y="1584325"/>
          <p14:tracePt t="56231" x="2159000" y="1590675"/>
          <p14:tracePt t="56247" x="2206625" y="1609725"/>
          <p14:tracePt t="56264" x="2244725" y="1619250"/>
          <p14:tracePt t="56281" x="2276475" y="1628775"/>
          <p14:tracePt t="56297" x="2339975" y="1641475"/>
          <p14:tracePt t="56314" x="2384425" y="1654175"/>
          <p14:tracePt t="56331" x="2428875" y="1670050"/>
          <p14:tracePt t="56348" x="2492375" y="1676400"/>
          <p14:tracePt t="56364" x="2530475" y="1682750"/>
          <p14:tracePt t="56381" x="2581275" y="1682750"/>
          <p14:tracePt t="56398" x="2679700" y="1695450"/>
          <p14:tracePt t="56414" x="2743200" y="1701800"/>
          <p14:tracePt t="56431" x="2838450" y="1708150"/>
          <p14:tracePt t="56447" x="2876550" y="1714500"/>
          <p14:tracePt t="56465" x="2921000" y="1720850"/>
          <p14:tracePt t="56481" x="3000375" y="1743075"/>
          <p14:tracePt t="56498" x="3070225" y="1743075"/>
          <p14:tracePt t="56514" x="3165475" y="1743075"/>
          <p14:tracePt t="56531" x="3270250" y="1743075"/>
          <p14:tracePt t="56548" x="3330575" y="1743075"/>
          <p14:tracePt t="56564" x="3390900" y="1743075"/>
          <p14:tracePt t="56581" x="3451225" y="1743075"/>
          <p14:tracePt t="56597" x="3489325" y="1743075"/>
          <p14:tracePt t="56614" x="3511550" y="1743075"/>
          <p14:tracePt t="56631" x="3559175" y="1743075"/>
          <p14:tracePt t="56647" x="3581400" y="1743075"/>
          <p14:tracePt t="56664" x="3609975" y="1743075"/>
          <p14:tracePt t="56680" x="3644900" y="1739900"/>
          <p14:tracePt t="56697" x="3673475" y="1727200"/>
          <p14:tracePt t="56714" x="3711575" y="1720850"/>
          <p14:tracePt t="56731" x="3775075" y="1708150"/>
          <p14:tracePt t="56747" x="3819525" y="1708150"/>
          <p14:tracePt t="56764" x="3848100" y="1708150"/>
          <p14:tracePt t="56781" x="3886200" y="1708150"/>
          <p14:tracePt t="56797" x="3898900" y="1708150"/>
          <p14:tracePt t="56814" x="3911600" y="1708150"/>
          <p14:tracePt t="56831" x="3927475" y="1708150"/>
          <p14:tracePt t="56849" x="3930650" y="1708150"/>
          <p14:tracePt t="56865" x="3937000" y="1708150"/>
          <p14:tracePt t="56880" x="3937000" y="1704975"/>
          <p14:tracePt t="56898" x="3937000" y="1695450"/>
          <p14:tracePt t="56914" x="3937000" y="1685925"/>
          <p14:tracePt t="56931" x="3937000" y="1663700"/>
          <p14:tracePt t="56947" x="3937000" y="1654175"/>
          <p14:tracePt t="56964" x="3937000" y="1644650"/>
          <p14:tracePt t="56981" x="3937000" y="1625600"/>
          <p14:tracePt t="56997" x="3937000" y="1616075"/>
          <p14:tracePt t="57014" x="3933825" y="1606550"/>
          <p14:tracePt t="57031" x="3921125" y="1590675"/>
          <p14:tracePt t="57047" x="3905250" y="1581150"/>
          <p14:tracePt t="57064" x="3883025" y="1568450"/>
          <p14:tracePt t="57066" x="3870325" y="1562100"/>
          <p14:tracePt t="57081" x="3838575" y="1549400"/>
          <p14:tracePt t="57098" x="3810000" y="1539875"/>
          <p14:tracePt t="57114" x="3762375" y="1517650"/>
          <p14:tracePt t="57131" x="3705225" y="1498600"/>
          <p14:tracePt t="57147" x="3667125" y="1489075"/>
          <p14:tracePt t="57165" x="3597275" y="1460500"/>
          <p14:tracePt t="57181" x="3530600" y="1447800"/>
          <p14:tracePt t="57198" x="3479800" y="1435100"/>
          <p14:tracePt t="57215" x="3422650" y="1428750"/>
          <p14:tracePt t="57231" x="3371850" y="1428750"/>
          <p14:tracePt t="57247" x="3321050" y="1428750"/>
          <p14:tracePt t="57265" x="3235325" y="1422400"/>
          <p14:tracePt t="57281" x="3175000" y="1422400"/>
          <p14:tracePt t="57297" x="3130550" y="1422400"/>
          <p14:tracePt t="57314" x="3060700" y="1422400"/>
          <p14:tracePt t="57331" x="3022600" y="1422400"/>
          <p14:tracePt t="57348" x="2971800" y="1416050"/>
          <p14:tracePt t="57365" x="2892425" y="1416050"/>
          <p14:tracePt t="57381" x="2847975" y="1416050"/>
          <p14:tracePt t="57397" x="2813050" y="1416050"/>
          <p14:tracePt t="57414" x="2778125" y="1416050"/>
          <p14:tracePt t="57430" x="2749550" y="1416050"/>
          <p14:tracePt t="57447" x="2727325" y="1416050"/>
          <p14:tracePt t="57464" x="2689225" y="1416050"/>
          <p14:tracePt t="57481" x="2663825" y="1416050"/>
          <p14:tracePt t="57497" x="2635250" y="1428750"/>
          <p14:tracePt t="57514" x="2600325" y="1447800"/>
          <p14:tracePt t="57531" x="2568575" y="1454150"/>
          <p14:tracePt t="57547" x="2546350" y="1470025"/>
          <p14:tracePt t="57564" x="2505075" y="1482725"/>
          <p14:tracePt t="57581" x="2482850" y="1482725"/>
          <p14:tracePt t="57597" x="2463800" y="1489075"/>
          <p14:tracePt t="57614" x="2451100" y="1489075"/>
          <p14:tracePt t="57631" x="2441575" y="1489075"/>
          <p14:tracePt t="57648" x="2419350" y="1489075"/>
          <p14:tracePt t="57692" x="2419350" y="1492250"/>
          <p14:tracePt t="57707" x="2419350" y="1498600"/>
          <p14:tracePt t="57714" x="2419350" y="1501775"/>
          <p14:tracePt t="57731" x="2419350" y="1517650"/>
          <p14:tracePt t="57748" x="2432050" y="1527175"/>
          <p14:tracePt t="57764" x="2441575" y="1533525"/>
          <p14:tracePt t="57781" x="2457450" y="1543050"/>
          <p14:tracePt t="57797" x="2489200" y="1555750"/>
          <p14:tracePt t="57814" x="2524125" y="1571625"/>
          <p14:tracePt t="57831" x="2562225" y="1584325"/>
          <p14:tracePt t="57848" x="2609850" y="1603375"/>
          <p14:tracePt t="57864" x="2632075" y="1609725"/>
          <p14:tracePt t="57881" x="2663825" y="1622425"/>
          <p14:tracePt t="57898" x="2705100" y="1635125"/>
          <p14:tracePt t="57914" x="2743200" y="1641475"/>
          <p14:tracePt t="57931" x="2771775" y="1647825"/>
          <p14:tracePt t="57948" x="2813050" y="1654175"/>
          <p14:tracePt t="57964" x="2851150" y="1654175"/>
          <p14:tracePt t="57981" x="2873375" y="1657350"/>
          <p14:tracePt t="57998" x="2921000" y="1657350"/>
          <p14:tracePt t="58014" x="2943225" y="1670050"/>
          <p14:tracePt t="58031" x="2971800" y="1670050"/>
          <p14:tracePt t="58048" x="3022600" y="1682750"/>
          <p14:tracePt t="58064" x="3060700" y="1689100"/>
          <p14:tracePt t="58081" x="3101975" y="1689100"/>
          <p14:tracePt t="58098" x="3165475" y="1689100"/>
          <p14:tracePt t="58114" x="3209925" y="1689100"/>
          <p14:tracePt t="58131" x="3238500" y="1689100"/>
          <p14:tracePt t="58147" x="3292475" y="1689100"/>
          <p14:tracePt t="58164" x="3336925" y="1689100"/>
          <p14:tracePt t="58181" x="3375025" y="1689100"/>
          <p14:tracePt t="58198" x="3422650" y="1689100"/>
          <p14:tracePt t="58214" x="3451225" y="1689100"/>
          <p14:tracePt t="58230" x="3479800" y="1689100"/>
          <p14:tracePt t="58247" x="3533775" y="1689100"/>
          <p14:tracePt t="58264" x="3578225" y="1689100"/>
          <p14:tracePt t="58281" x="3635375" y="1670050"/>
          <p14:tracePt t="58297" x="3705225" y="1651000"/>
          <p14:tracePt t="58314" x="3743325" y="1638300"/>
          <p14:tracePt t="58331" x="3775075" y="1622425"/>
          <p14:tracePt t="58347" x="3813175" y="1577975"/>
          <p14:tracePt t="58364" x="3835400" y="1552575"/>
          <p14:tracePt t="58381" x="3854450" y="1536700"/>
          <p14:tracePt t="58397" x="3867150" y="1520825"/>
          <p14:tracePt t="58414" x="3886200" y="1504950"/>
          <p14:tracePt t="58431" x="3895725" y="1495425"/>
          <p14:tracePt t="58447" x="3898900" y="1485900"/>
          <p14:tracePt t="58482" x="3905250" y="1485900"/>
          <p14:tracePt t="58497" x="3908425" y="1485900"/>
          <p14:tracePt t="58514" x="3914775" y="1485900"/>
          <p14:tracePt t="58531" x="3930650" y="1485900"/>
          <p14:tracePt t="58547" x="3933825" y="1485900"/>
          <p14:tracePt t="58564" x="3940175" y="1485900"/>
          <p14:tracePt t="58580" x="3943350" y="1485900"/>
          <p14:tracePt t="58624" x="3943350" y="1479550"/>
          <p14:tracePt t="58639" x="3943350" y="1476375"/>
          <p14:tracePt t="58647" x="3943350" y="1470025"/>
          <p14:tracePt t="58664" x="3937000" y="1463675"/>
          <p14:tracePt t="58681" x="3883025" y="1435100"/>
          <p14:tracePt t="58697" x="3784600" y="1409700"/>
          <p14:tracePt t="58714" x="3673475" y="1374775"/>
          <p14:tracePt t="58731" x="3508375" y="1349375"/>
          <p14:tracePt t="58747" x="3378200" y="1333500"/>
          <p14:tracePt t="58764" x="3273425" y="1317625"/>
          <p14:tracePt t="58781" x="3095625" y="1282700"/>
          <p14:tracePt t="58797" x="2965450" y="1273175"/>
          <p14:tracePt t="58814" x="2873375" y="1273175"/>
          <p14:tracePt t="58831" x="2768600" y="1273175"/>
          <p14:tracePt t="58847" x="2708275" y="1273175"/>
          <p14:tracePt t="58864" x="2657475" y="1273175"/>
          <p14:tracePt t="58881" x="2587625" y="1273175"/>
          <p14:tracePt t="58897" x="2549525" y="1273175"/>
          <p14:tracePt t="58914" x="2514600" y="1273175"/>
          <p14:tracePt t="58931" x="2473325" y="1273175"/>
          <p14:tracePt t="58947" x="2451100" y="1273175"/>
          <p14:tracePt t="58964" x="2435225" y="1273175"/>
          <p14:tracePt t="58981" x="2416175" y="1276350"/>
          <p14:tracePt t="58997" x="2403475" y="1282700"/>
          <p14:tracePt t="59014" x="2393950" y="1282700"/>
          <p14:tracePt t="59031" x="2384425" y="1282700"/>
          <p14:tracePt t="59047" x="2384425" y="1292225"/>
          <p14:tracePt t="59081" x="2384425" y="1295400"/>
          <p14:tracePt t="59097" x="2384425" y="1308100"/>
          <p14:tracePt t="59113" x="2387600" y="1317625"/>
          <p14:tracePt t="59131" x="2406650" y="1330325"/>
          <p14:tracePt t="59147" x="2454275" y="1352550"/>
          <p14:tracePt t="59165" x="2517775" y="1377950"/>
          <p14:tracePt t="59180" x="2565400" y="1397000"/>
          <p14:tracePt t="59197" x="2603500" y="1428750"/>
          <p14:tracePt t="59215" x="2670175" y="1476375"/>
          <p14:tracePt t="59230" x="2717800" y="1501775"/>
          <p14:tracePt t="59247" x="2784475" y="1533525"/>
          <p14:tracePt t="59265" x="2847975" y="1571625"/>
          <p14:tracePt t="59281" x="2879725" y="1603375"/>
          <p14:tracePt t="59297" x="2911475" y="1622425"/>
          <p14:tracePt t="59314" x="2946400" y="1638300"/>
          <p14:tracePt t="59330" x="2978150" y="1657350"/>
          <p14:tracePt t="59347" x="3000375" y="1670050"/>
          <p14:tracePt t="59364" x="3051175" y="1689100"/>
          <p14:tracePt t="59381" x="3095625" y="1701800"/>
          <p14:tracePt t="59397" x="3162300" y="1724025"/>
          <p14:tracePt t="59414" x="3241675" y="1743075"/>
          <p14:tracePt t="59430" x="3295650" y="1749425"/>
          <p14:tracePt t="59447" x="3346450" y="1749425"/>
          <p14:tracePt t="59464" x="3444875" y="1755775"/>
          <p14:tracePt t="59481" x="3527425" y="1755775"/>
          <p14:tracePt t="59497" x="3606800" y="1755775"/>
          <p14:tracePt t="59514" x="3736975" y="1755775"/>
          <p14:tracePt t="59531" x="3819525" y="1755775"/>
          <p14:tracePt t="59547" x="3879850" y="1755775"/>
          <p14:tracePt t="59564" x="3940175" y="1755775"/>
          <p14:tracePt t="59580" x="3962400" y="1755775"/>
          <p14:tracePt t="59597" x="3978275" y="1755775"/>
          <p14:tracePt t="59599" x="3981450" y="1755775"/>
          <p14:tracePt t="59614" x="3987800" y="1755775"/>
          <p14:tracePt t="59728" x="3987800" y="1749425"/>
          <p14:tracePt t="59735" x="3987800" y="1746250"/>
          <p14:tracePt t="59748" x="3987800" y="1739900"/>
          <p14:tracePt t="59764" x="3987800" y="1736725"/>
          <p14:tracePt t="59781" x="3987800" y="1720850"/>
          <p14:tracePt t="59814" x="3987800" y="1714500"/>
          <p14:tracePt t="59831" x="3987800" y="1711325"/>
          <p14:tracePt t="59848" x="3987800" y="1701800"/>
          <p14:tracePt t="59864" x="3987800" y="1695450"/>
          <p14:tracePt t="59881" x="3987800" y="1685925"/>
          <p14:tracePt t="59897" x="3987800" y="1676400"/>
          <p14:tracePt t="59914" x="3987800" y="1666875"/>
          <p14:tracePt t="59931" x="3987800" y="1657350"/>
          <p14:tracePt t="59948" x="3987800" y="1647825"/>
          <p14:tracePt t="59964" x="3987800" y="1638300"/>
          <p14:tracePt t="59981" x="3987800" y="1625600"/>
          <p14:tracePt t="59997" x="3987800" y="1616075"/>
          <p14:tracePt t="60014" x="3987800" y="1612900"/>
          <p14:tracePt t="60031" x="3987800" y="1606550"/>
          <p14:tracePt t="60098" x="3987800" y="1603375"/>
          <p14:tracePt t="60111" x="3987800" y="1597025"/>
          <p14:tracePt t="60119" x="3987800" y="1593850"/>
          <p14:tracePt t="61827" x="3943350" y="1597025"/>
          <p14:tracePt t="61834" x="3863975" y="1603375"/>
          <p14:tracePt t="61848" x="3689350" y="1622425"/>
          <p14:tracePt t="61864" x="3482975" y="1641475"/>
          <p14:tracePt t="61880" x="3276600" y="1660525"/>
          <p14:tracePt t="61898" x="2921000" y="1679575"/>
          <p14:tracePt t="61914" x="2717800" y="1679575"/>
          <p14:tracePt t="61947" x="2206625" y="1679575"/>
          <p14:tracePt t="61980" x="1898650" y="1679575"/>
          <p14:tracePt t="61997" x="1714500" y="1679575"/>
          <p14:tracePt t="62013" x="1597025" y="1698625"/>
          <p14:tracePt t="62030" x="1498600" y="1714500"/>
          <p14:tracePt t="62048" x="1400175" y="1733550"/>
          <p14:tracePt t="62064" x="1333500" y="1755775"/>
          <p14:tracePt t="62081" x="1270000" y="1762125"/>
          <p14:tracePt t="62096" x="1193800" y="1762125"/>
          <p14:tracePt t="62114" x="1133475" y="1768475"/>
          <p14:tracePt t="62130" x="1089025" y="1768475"/>
          <p14:tracePt t="62147" x="1019175" y="1768475"/>
          <p14:tracePt t="62163" x="974725" y="1768475"/>
          <p14:tracePt t="62180" x="923925" y="1768475"/>
          <p14:tracePt t="62197" x="854075" y="1768475"/>
          <p14:tracePt t="62213" x="812800" y="1768475"/>
          <p14:tracePt t="62230" x="765175" y="1781175"/>
          <p14:tracePt t="62247" x="711200" y="1793875"/>
          <p14:tracePt t="62264" x="673100" y="1806575"/>
          <p14:tracePt t="62280" x="647700" y="1819275"/>
          <p14:tracePt t="62297" x="600075" y="1831975"/>
          <p14:tracePt t="62313" x="577850" y="1838325"/>
          <p14:tracePt t="62330" x="546100" y="1844675"/>
          <p14:tracePt t="62347" x="514350" y="1854200"/>
          <p14:tracePt t="62363" x="482600" y="1860550"/>
          <p14:tracePt t="62381" x="466725" y="1866900"/>
          <p14:tracePt t="62398" x="450850" y="1876425"/>
          <p14:tracePt t="62414" x="434975" y="1889125"/>
          <p14:tracePt t="62430" x="425450" y="1892300"/>
          <p14:tracePt t="62447" x="422275" y="1901825"/>
          <p14:tracePt t="62464" x="422275" y="1911350"/>
          <p14:tracePt t="62482" x="422275" y="1927225"/>
          <p14:tracePt t="62514" x="422275" y="1936750"/>
          <p14:tracePt t="62547" x="431800" y="1946275"/>
          <p14:tracePt t="62564" x="447675" y="1952625"/>
          <p14:tracePt t="62581" x="466725" y="1955800"/>
          <p14:tracePt t="62597" x="498475" y="1962150"/>
          <p14:tracePt t="62614" x="508000" y="1968500"/>
          <p14:tracePt t="62630" x="523875" y="1968500"/>
          <p14:tracePt t="62631" x="527050" y="1978025"/>
          <p14:tracePt t="62647" x="549275" y="1984375"/>
          <p14:tracePt t="62664" x="568325" y="1990725"/>
          <p14:tracePt t="62681" x="593725" y="2000250"/>
          <p14:tracePt t="62697" x="609600" y="2006600"/>
          <p14:tracePt t="62714" x="625475" y="2016125"/>
          <p14:tracePt t="62732" x="650875" y="2022475"/>
          <p14:tracePt t="62747" x="676275" y="2032000"/>
          <p14:tracePt t="62764" x="688975" y="2038350"/>
          <p14:tracePt t="62781" x="717550" y="2044700"/>
          <p14:tracePt t="62797" x="727075" y="2054225"/>
          <p14:tracePt t="62814" x="742950" y="2057400"/>
          <p14:tracePt t="62830" x="768350" y="2063750"/>
          <p14:tracePt t="62847" x="777875" y="2073275"/>
          <p14:tracePt t="62864" x="793750" y="2073275"/>
          <p14:tracePt t="62880" x="828675" y="2092325"/>
          <p14:tracePt t="62896" x="850900" y="2095500"/>
          <p14:tracePt t="62914" x="879475" y="2095500"/>
          <p14:tracePt t="62930" x="914400" y="2095500"/>
          <p14:tracePt t="62947" x="942975" y="2095500"/>
          <p14:tracePt t="62964" x="971550" y="2095500"/>
          <p14:tracePt t="62980" x="1012825" y="2095500"/>
          <p14:tracePt t="62996" x="1022350" y="2095500"/>
          <p14:tracePt t="63014" x="1031875" y="2095500"/>
          <p14:tracePt t="63030" x="1050925" y="2095500"/>
          <p14:tracePt t="63047" x="1060450" y="2095500"/>
          <p14:tracePt t="63064" x="1066800" y="2095500"/>
          <p14:tracePt t="63080" x="1073150" y="2079625"/>
          <p14:tracePt t="63097" x="1076325" y="2076450"/>
          <p14:tracePt t="63114" x="1082675" y="2063750"/>
          <p14:tracePt t="63130" x="1082675" y="2060575"/>
          <p14:tracePt t="63147" x="1085850" y="2060575"/>
          <p14:tracePt t="63164" x="1085850" y="2054225"/>
          <p14:tracePt t="63201" x="1085850" y="2051050"/>
          <p14:tracePt t="63207" x="1085850" y="2044700"/>
          <p14:tracePt t="63214" x="1095375" y="2044700"/>
          <p14:tracePt t="63230" x="1095375" y="2041525"/>
          <p14:tracePt t="63247" x="1095375" y="2032000"/>
          <p14:tracePt t="63264" x="1101725" y="2025650"/>
          <p14:tracePt t="63280" x="1101725" y="2009775"/>
          <p14:tracePt t="63297" x="1101725" y="2006600"/>
          <p14:tracePt t="63314" x="1101725" y="1990725"/>
          <p14:tracePt t="63330" x="1101725" y="1981200"/>
          <p14:tracePt t="63347" x="1101725" y="1971675"/>
          <p14:tracePt t="63365" x="1101725" y="1962150"/>
          <p14:tracePt t="63381" x="1101725" y="1952625"/>
          <p14:tracePt t="63396" x="1101725" y="1943100"/>
          <p14:tracePt t="63414" x="1101725" y="1927225"/>
          <p14:tracePt t="63430" x="1101725" y="1917700"/>
          <p14:tracePt t="63447" x="1101725" y="1908175"/>
          <p14:tracePt t="63464" x="1082675" y="1892300"/>
          <p14:tracePt t="63480" x="1066800" y="1876425"/>
          <p14:tracePt t="63496" x="1028700" y="1851025"/>
          <p14:tracePt t="63514" x="977900" y="1819275"/>
          <p14:tracePt t="63530" x="939800" y="1806575"/>
          <p14:tracePt t="63547" x="901700" y="1793875"/>
          <p14:tracePt t="63564" x="866775" y="1774825"/>
          <p14:tracePt t="63580" x="838200" y="1768475"/>
          <p14:tracePt t="63596" x="815975" y="1768475"/>
          <p14:tracePt t="63613" x="774700" y="1768475"/>
          <p14:tracePt t="63630" x="765175" y="1768475"/>
          <p14:tracePt t="63647" x="755650" y="1771650"/>
          <p14:tracePt t="63663" x="733425" y="1781175"/>
          <p14:tracePt t="63680" x="723900" y="1787525"/>
          <p14:tracePt t="63696" x="714375" y="1787525"/>
          <p14:tracePt t="63713" x="711200" y="1787525"/>
          <p14:tracePt t="63747" x="711200" y="1790700"/>
          <p14:tracePt t="63764" x="711200" y="1797050"/>
          <p14:tracePt t="63780" x="711200" y="1806575"/>
          <p14:tracePt t="63797" x="711200" y="1822450"/>
          <p14:tracePt t="63813" x="711200" y="1831975"/>
          <p14:tracePt t="63830" x="711200" y="1841500"/>
          <p14:tracePt t="63847" x="720725" y="1844675"/>
          <p14:tracePt t="63865" x="742950" y="1851025"/>
          <p14:tracePt t="63881" x="752475" y="1854200"/>
          <p14:tracePt t="63898" x="768350" y="1866900"/>
          <p14:tracePt t="63913" x="771525" y="1870075"/>
          <p14:tracePt t="63930" x="777875" y="1876425"/>
          <p14:tracePt t="64033" x="781050" y="1876425"/>
          <p14:tracePt t="64041" x="790575" y="1876425"/>
          <p14:tracePt t="64048" x="796925" y="1876425"/>
          <p14:tracePt t="64063" x="806450" y="1876425"/>
          <p14:tracePt t="64080" x="822325" y="1876425"/>
          <p14:tracePt t="64097" x="876300" y="1876425"/>
          <p14:tracePt t="64113" x="930275" y="1876425"/>
          <p14:tracePt t="64130" x="993775" y="1889125"/>
          <p14:tracePt t="64147" x="1092200" y="1911350"/>
          <p14:tracePt t="64163" x="1158875" y="1933575"/>
          <p14:tracePt t="64180" x="1222375" y="1939925"/>
          <p14:tracePt t="64197" x="1311275" y="1952625"/>
          <p14:tracePt t="64213" x="1362075" y="1952625"/>
          <p14:tracePt t="64230" x="1416050" y="1952625"/>
          <p14:tracePt t="64247" x="1476375" y="1952625"/>
          <p14:tracePt t="64263" x="1498600" y="1952625"/>
          <p14:tracePt t="64280" x="1536700" y="1952625"/>
          <p14:tracePt t="64297" x="1577975" y="1952625"/>
          <p14:tracePt t="64313" x="1597025" y="1952625"/>
          <p14:tracePt t="64330" x="1612900" y="1952625"/>
          <p14:tracePt t="64346" x="1635125" y="1952625"/>
          <p14:tracePt t="64363" x="1644650" y="1952625"/>
          <p14:tracePt t="64380" x="1654175" y="1952625"/>
          <p14:tracePt t="64397" x="1663700" y="1952625"/>
          <p14:tracePt t="64430" x="1670050" y="1952625"/>
          <p14:tracePt t="64625" x="1679575" y="1952625"/>
          <p14:tracePt t="64632" x="1689100" y="1952625"/>
          <p14:tracePt t="64647" x="1733550" y="1952625"/>
          <p14:tracePt t="64664" x="1778000" y="1952625"/>
          <p14:tracePt t="64680" x="1812925" y="1952625"/>
          <p14:tracePt t="64696" x="1870075" y="1952625"/>
          <p14:tracePt t="64713" x="1898650" y="1952625"/>
          <p14:tracePt t="64730" x="1908175" y="1952625"/>
          <p14:tracePt t="64747" x="1924050" y="1952625"/>
          <p14:tracePt t="64764" x="1933575" y="1952625"/>
          <p14:tracePt t="64817" x="1936750" y="1952625"/>
          <p14:tracePt t="64824" x="1949450" y="1952625"/>
          <p14:tracePt t="64838" x="1952625" y="1952625"/>
          <p14:tracePt t="64846" x="1958975" y="1952625"/>
          <p14:tracePt t="64863" x="1968500" y="1952625"/>
          <p14:tracePt t="64880" x="1981200" y="1952625"/>
          <p14:tracePt t="64896" x="1997075" y="1952625"/>
          <p14:tracePt t="64914" x="2012950" y="1952625"/>
          <p14:tracePt t="64930" x="2038350" y="1952625"/>
          <p14:tracePt t="64946" x="2060575" y="1952625"/>
          <p14:tracePt t="64963" x="2076450" y="1952625"/>
          <p14:tracePt t="64980" x="2101850" y="1952625"/>
          <p14:tracePt t="64996" x="2117725" y="1952625"/>
          <p14:tracePt t="65013" x="2127250" y="1952625"/>
          <p14:tracePt t="65029" x="2152650" y="1952625"/>
          <p14:tracePt t="65046" x="2168525" y="1952625"/>
          <p14:tracePt t="65064" x="2178050" y="1952625"/>
          <p14:tracePt t="65081" x="2193925" y="1952625"/>
          <p14:tracePt t="65097" x="2209800" y="1952625"/>
          <p14:tracePt t="65551" x="2212975" y="1952625"/>
          <p14:tracePt t="65569" x="2222500" y="1952625"/>
          <p14:tracePt t="65580" x="2232025" y="1952625"/>
          <p14:tracePt t="65614" x="2324100" y="1952625"/>
          <p14:tracePt t="65647" x="2463800" y="1952625"/>
          <p14:tracePt t="65663" x="2549525" y="1952625"/>
          <p14:tracePt t="65680" x="2613025" y="1949450"/>
          <p14:tracePt t="65696" x="2673350" y="1943100"/>
          <p14:tracePt t="65714" x="2755900" y="1936750"/>
          <p14:tracePt t="65729" x="2800350" y="1917700"/>
          <p14:tracePt t="65747" x="2828925" y="1917700"/>
          <p14:tracePt t="65763" x="2870200" y="1917700"/>
          <p14:tracePt t="65781" x="2879725" y="1917700"/>
          <p14:tracePt t="65796" x="2889250" y="1917700"/>
          <p14:tracePt t="65813" x="2905125" y="1917700"/>
          <p14:tracePt t="65830" x="2908300" y="1917700"/>
          <p14:tracePt t="65870" x="2914650" y="1917700"/>
          <p14:tracePt t="65880" x="2917825" y="1917700"/>
          <p14:tracePt t="65896" x="2927350" y="1917700"/>
          <p14:tracePt t="65913" x="2943225" y="1917700"/>
          <p14:tracePt t="65930" x="2959100" y="1917700"/>
          <p14:tracePt t="65947" x="2968625" y="1917700"/>
          <p14:tracePt t="65963" x="2981325" y="1917700"/>
          <p14:tracePt t="65980" x="2990850" y="1917700"/>
          <p14:tracePt t="65996" x="3013075" y="1911350"/>
          <p14:tracePt t="66013" x="3035300" y="1911350"/>
          <p14:tracePt t="66030" x="3054350" y="1911350"/>
          <p14:tracePt t="66047" x="3079750" y="1911350"/>
          <p14:tracePt t="66063" x="3092450" y="1908175"/>
          <p14:tracePt t="66080" x="3105150" y="1901825"/>
          <p14:tracePt t="66096" x="3121025" y="1895475"/>
          <p14:tracePt t="66114" x="3136900" y="1885950"/>
          <p14:tracePt t="66130" x="3159125" y="1870075"/>
          <p14:tracePt t="66147" x="3175000" y="1854200"/>
          <p14:tracePt t="66163" x="3184525" y="1851025"/>
          <p14:tracePt t="66180" x="3194050" y="1851025"/>
          <p14:tracePt t="66196" x="3209925" y="1851025"/>
          <p14:tracePt t="66262" x="3213100" y="1851025"/>
          <p14:tracePt t="66276" x="3219450" y="1851025"/>
          <p14:tracePt t="66290" x="3222625" y="1851025"/>
          <p14:tracePt t="66297" x="3228975" y="1851025"/>
          <p14:tracePt t="66313" x="3232150" y="1851025"/>
          <p14:tracePt t="66330" x="3238500" y="1851025"/>
          <p14:tracePt t="67814" x="3276600" y="1863725"/>
          <p14:tracePt t="67820" x="3327400" y="1882775"/>
          <p14:tracePt t="67830" x="3352800" y="1889125"/>
          <p14:tracePt t="67846" x="3416300" y="1895475"/>
          <p14:tracePt t="67863" x="3508375" y="1870075"/>
          <p14:tracePt t="67880" x="3587750" y="1831975"/>
          <p14:tracePt t="67913" x="3794125" y="1587500"/>
          <p14:tracePt t="67946" x="3984625" y="1323975"/>
          <p14:tracePt t="67964" x="4111625" y="1136650"/>
          <p14:tracePt t="67981" x="4168775" y="1035050"/>
          <p14:tracePt t="67997" x="4203700" y="923925"/>
          <p14:tracePt t="68013" x="4248150" y="746125"/>
          <p14:tracePt t="68029" x="4248150" y="673100"/>
          <p14:tracePt t="68046" x="4248150" y="612775"/>
          <p14:tracePt t="68063" x="4244975" y="549275"/>
          <p14:tracePt t="68080" x="4229100" y="498475"/>
          <p14:tracePt t="68096" x="4216400" y="460375"/>
          <p14:tracePt t="68113" x="4200525" y="419100"/>
          <p14:tracePt t="68130" x="4187825" y="387350"/>
          <p14:tracePt t="68146" x="4181475" y="371475"/>
          <p14:tracePt t="68162" x="4171950" y="355600"/>
          <p14:tracePt t="68179" x="4162425" y="349250"/>
          <p14:tracePt t="68196" x="4149725" y="349250"/>
          <p14:tracePt t="68212" x="4137025" y="349250"/>
          <p14:tracePt t="68229" x="4130675" y="352425"/>
          <p14:tracePt t="68249" x="4114800" y="368300"/>
          <p14:tracePt t="68262" x="4111625" y="377825"/>
          <p14:tracePt t="68279" x="4111625" y="393700"/>
          <p14:tracePt t="68296" x="4105275" y="403225"/>
          <p14:tracePt t="68312" x="4095750" y="412750"/>
          <p14:tracePt t="68346" x="4092575" y="412750"/>
          <p14:tracePt t="68389" x="4092575" y="415925"/>
          <p14:tracePt t="68398" x="4092575" y="422275"/>
          <p14:tracePt t="68404" x="4092575" y="425450"/>
          <p14:tracePt t="68413" x="4092575" y="431800"/>
          <p14:tracePt t="68430" x="4098925" y="447675"/>
          <p14:tracePt t="68447" x="4117975" y="463550"/>
          <p14:tracePt t="68464" x="4149725" y="473075"/>
          <p14:tracePt t="68481" x="4171950" y="485775"/>
          <p14:tracePt t="68497" x="4216400" y="517525"/>
          <p14:tracePt t="68513" x="4235450" y="539750"/>
          <p14:tracePt t="68529" x="4251325" y="561975"/>
          <p14:tracePt t="68546" x="4264025" y="577850"/>
          <p14:tracePt t="68563" x="4273550" y="587375"/>
          <p14:tracePt t="68580" x="4283075" y="596900"/>
          <p14:tracePt t="68597" x="4305300" y="619125"/>
          <p14:tracePt t="68613" x="4314825" y="622300"/>
          <p14:tracePt t="68646" x="4321175" y="622300"/>
          <p14:tracePt t="68760" x="4321175" y="628650"/>
          <p14:tracePt t="68781" x="4321175" y="631825"/>
          <p14:tracePt t="68803" x="4321175" y="638175"/>
          <p14:tracePt t="68824" x="4321175" y="641350"/>
          <p14:tracePt t="68831" x="4321175" y="647700"/>
          <p14:tracePt t="68838" x="4321175" y="650875"/>
          <p14:tracePt t="68847" x="4321175" y="663575"/>
          <p14:tracePt t="68864" x="4321175" y="673100"/>
          <p14:tracePt t="68880" x="4321175" y="685800"/>
          <p14:tracePt t="68896" x="4318000" y="695325"/>
          <p14:tracePt t="68913" x="4308475" y="711200"/>
          <p14:tracePt t="68929" x="4292600" y="723900"/>
          <p14:tracePt t="68946" x="4279900" y="736600"/>
          <p14:tracePt t="68963" x="4254500" y="768350"/>
          <p14:tracePt t="68980" x="4210050" y="812800"/>
          <p14:tracePt t="68996" x="4184650" y="857250"/>
          <p14:tracePt t="69013" x="4146550" y="923925"/>
          <p14:tracePt t="69030" x="4095750" y="1022350"/>
          <p14:tracePt t="69046" x="4083050" y="1085850"/>
          <p14:tracePt t="69063" x="4067175" y="1149350"/>
          <p14:tracePt t="69080" x="4051300" y="1260475"/>
          <p14:tracePt t="69096" x="4051300" y="1320800"/>
          <p14:tracePt t="69113" x="4051300" y="1371600"/>
          <p14:tracePt t="69129" x="4051300" y="1444625"/>
          <p14:tracePt t="69147" x="4051300" y="1495425"/>
          <p14:tracePt t="69164" x="4054475" y="1539875"/>
          <p14:tracePt t="69180" x="4070350" y="1612900"/>
          <p14:tracePt t="69196" x="4076700" y="1657350"/>
          <p14:tracePt t="69213" x="4083050" y="1692275"/>
          <p14:tracePt t="69229" x="4083050" y="1755775"/>
          <p14:tracePt t="69246" x="4083050" y="1784350"/>
          <p14:tracePt t="69263" x="4083050" y="1806575"/>
          <p14:tracePt t="69280" x="4083050" y="1825625"/>
          <p14:tracePt t="69296" x="4083050" y="1835150"/>
          <p14:tracePt t="69312" x="4083050" y="1847850"/>
          <p14:tracePt t="69329" x="4083050" y="1857375"/>
          <p14:tracePt t="69429" x="4086225" y="1857375"/>
          <p14:tracePt t="69963" x="4108450" y="1857375"/>
          <p14:tracePt t="69969" x="4143375" y="1863725"/>
          <p14:tracePt t="69979" x="4168775" y="1863725"/>
          <p14:tracePt t="69997" x="4232275" y="1870075"/>
          <p14:tracePt t="70013" x="4292600" y="1870075"/>
          <p14:tracePt t="70029" x="4337050" y="1870075"/>
          <p14:tracePt t="70047" x="4359275" y="1870075"/>
          <p14:tracePt t="70079" x="4403725" y="1870075"/>
          <p14:tracePt t="70113" x="4432300" y="1870075"/>
          <p14:tracePt t="70129" x="4438650" y="1870075"/>
          <p14:tracePt t="70147" x="4441825" y="1870075"/>
          <p14:tracePt t="70377" x="4473575" y="1870075"/>
          <p14:tracePt t="70390" x="4565650" y="1870075"/>
          <p14:tracePt t="70400" x="4613275" y="1870075"/>
          <p14:tracePt t="70413" x="4749800" y="1870075"/>
          <p14:tracePt t="70429" x="4943475" y="1870075"/>
          <p14:tracePt t="70447" x="5159375" y="1870075"/>
          <p14:tracePt t="70463" x="5353050" y="1870075"/>
          <p14:tracePt t="70479" x="5514975" y="1870075"/>
          <p14:tracePt t="70496" x="5788025" y="1870075"/>
          <p14:tracePt t="70513" x="5959475" y="1870075"/>
          <p14:tracePt t="70529" x="6096000" y="1870075"/>
          <p14:tracePt t="70546" x="6280150" y="1870075"/>
          <p14:tracePt t="70563" x="6350000" y="1870075"/>
          <p14:tracePt t="70579" x="6394450" y="1870075"/>
          <p14:tracePt t="70596" x="6429375" y="1870075"/>
          <p14:tracePt t="70613" x="6438900" y="1870075"/>
          <p14:tracePt t="70629" x="6448425" y="1870075"/>
          <p14:tracePt t="70689" x="6457950" y="1870075"/>
          <p14:tracePt t="70759" x="6457950" y="1863725"/>
          <p14:tracePt t="70767" x="6457950" y="1857375"/>
          <p14:tracePt t="70779" x="6457950" y="1854200"/>
          <p14:tracePt t="70797" x="6457950" y="1838325"/>
          <p14:tracePt t="70814" x="6451600" y="1828800"/>
          <p14:tracePt t="70831" x="6435725" y="1812925"/>
          <p14:tracePt t="70846" x="6426200" y="1803400"/>
          <p14:tracePt t="70863" x="6416675" y="1787525"/>
          <p14:tracePt t="70879" x="6400800" y="1778000"/>
          <p14:tracePt t="70896" x="6384925" y="1749425"/>
          <p14:tracePt t="70913" x="6372225" y="1720850"/>
          <p14:tracePt t="70930" x="6353175" y="1679575"/>
          <p14:tracePt t="70946" x="6337300" y="1660525"/>
          <p14:tracePt t="70962" x="6327775" y="1644650"/>
          <p14:tracePt t="70980" x="6311900" y="1625600"/>
          <p14:tracePt t="70996" x="6289675" y="1612900"/>
          <p14:tracePt t="71013" x="6280150" y="1603375"/>
          <p14:tracePt t="71029" x="6267450" y="1593850"/>
          <p14:tracePt t="71046" x="6254750" y="1584325"/>
          <p14:tracePt t="71062" x="6245225" y="1577975"/>
          <p14:tracePt t="71079" x="6219825" y="1568450"/>
          <p14:tracePt t="71096" x="6188075" y="1555750"/>
          <p14:tracePt t="71113" x="6134100" y="1543050"/>
          <p14:tracePt t="71129" x="6032500" y="1514475"/>
          <p14:tracePt t="71146" x="5981700" y="1514475"/>
          <p14:tracePt t="71163" x="5930900" y="1508125"/>
          <p14:tracePt t="71179" x="5835650" y="1508125"/>
          <p14:tracePt t="71196" x="5784850" y="1508125"/>
          <p14:tracePt t="71213" x="5724525" y="1511300"/>
          <p14:tracePt t="71230" x="5651500" y="1530350"/>
          <p14:tracePt t="71246" x="5603875" y="1543050"/>
          <p14:tracePt t="71263" x="5565775" y="1555750"/>
          <p14:tracePt t="71279" x="5524500" y="1574800"/>
          <p14:tracePt t="71296" x="5486400" y="1587500"/>
          <p14:tracePt t="71313" x="5464175" y="1597025"/>
          <p14:tracePt t="71329" x="5422900" y="1616075"/>
          <p14:tracePt t="71346" x="5391150" y="1628775"/>
          <p14:tracePt t="71363" x="5365750" y="1647825"/>
          <p14:tracePt t="71379" x="5334000" y="1657350"/>
          <p14:tracePt t="71396" x="5324475" y="1657350"/>
          <p14:tracePt t="71412" x="5311775" y="1666875"/>
          <p14:tracePt t="71429" x="5299075" y="1676400"/>
          <p14:tracePt t="71446" x="5299075" y="1692275"/>
          <p14:tracePt t="71462" x="5299075" y="1701800"/>
          <p14:tracePt t="71479" x="5299075" y="1717675"/>
          <p14:tracePt t="71496" x="5299075" y="1727200"/>
          <p14:tracePt t="71512" x="5302250" y="1743075"/>
          <p14:tracePt t="71529" x="5314950" y="1755775"/>
          <p14:tracePt t="71546" x="5324475" y="1765300"/>
          <p14:tracePt t="71563" x="5353050" y="1778000"/>
          <p14:tracePt t="71580" x="5387975" y="1803400"/>
          <p14:tracePt t="71596" x="5419725" y="1812925"/>
          <p14:tracePt t="71613" x="5461000" y="1831975"/>
          <p14:tracePt t="71629" x="5486400" y="1844675"/>
          <p14:tracePt t="71646" x="5502275" y="1860550"/>
          <p14:tracePt t="71663" x="5543550" y="1873250"/>
          <p14:tracePt t="71679" x="5565775" y="1873250"/>
          <p14:tracePt t="71696" x="5597525" y="1879600"/>
          <p14:tracePt t="71713" x="5635625" y="1879600"/>
          <p14:tracePt t="71729" x="5667375" y="1879600"/>
          <p14:tracePt t="71745" x="5695950" y="1879600"/>
          <p14:tracePt t="71763" x="5727700" y="1879600"/>
          <p14:tracePt t="71780" x="5737225" y="1879600"/>
          <p14:tracePt t="71796" x="5753100" y="1879600"/>
          <p14:tracePt t="71813" x="5768975" y="1879600"/>
          <p14:tracePt t="71863" x="5772150" y="1879600"/>
          <p14:tracePt t="72719" x="5765800" y="1879600"/>
          <p14:tracePt t="72732" x="5749925" y="1879600"/>
          <p14:tracePt t="72746" x="5740400" y="1879600"/>
          <p14:tracePt t="72762" x="5737225" y="1879600"/>
          <p14:tracePt t="72779" x="5730875" y="1879600"/>
          <p14:tracePt t="72888" x="5734050" y="1879600"/>
          <p14:tracePt t="72895" x="5737225" y="1879600"/>
          <p14:tracePt t="72912" x="5746750" y="1879600"/>
          <p14:tracePt t="72929" x="5762625" y="1879600"/>
          <p14:tracePt t="72946" x="5791200" y="1892300"/>
          <p14:tracePt t="72963" x="5807075" y="1908175"/>
          <p14:tracePt t="72979" x="5822950" y="1908175"/>
          <p14:tracePt t="72996" x="5838825" y="1914525"/>
          <p14:tracePt t="73013" x="5842000" y="1914525"/>
          <p14:tracePt t="73301" x="5842000" y="1911350"/>
          <p14:tracePt t="73316" x="5842000" y="1901825"/>
          <p14:tracePt t="73365" x="5842000" y="1895475"/>
          <p14:tracePt t="73621" x="5832475" y="1895475"/>
          <p14:tracePt t="73629" x="5826125" y="1895475"/>
          <p14:tracePt t="73646" x="5816600" y="1895475"/>
          <p14:tracePt t="73663" x="5800725" y="1892300"/>
          <p14:tracePt t="73680" x="5781675" y="1882775"/>
          <p14:tracePt t="73697" x="5762625" y="1870075"/>
          <p14:tracePt t="73713" x="5749925" y="1866900"/>
          <p14:tracePt t="73746" x="5724525" y="1866900"/>
          <p14:tracePt t="73778" x="5708650" y="1866900"/>
          <p14:tracePt t="73795" x="5699125" y="1860550"/>
          <p14:tracePt t="73813" x="5680075" y="1844675"/>
          <p14:tracePt t="73829" x="5670550" y="1841500"/>
          <p14:tracePt t="73846" x="5664200" y="1835150"/>
          <p14:tracePt t="73879" x="5664200" y="1831975"/>
          <p14:tracePt t="74774" x="5667375" y="1831975"/>
          <p14:tracePt t="74796" x="5686425" y="1831975"/>
          <p14:tracePt t="74812" x="5695950" y="1831975"/>
          <p14:tracePt t="74829" x="5705475" y="1838325"/>
          <p14:tracePt t="74846" x="5730875" y="1841500"/>
          <p14:tracePt t="74879" x="5746750" y="1851025"/>
          <p14:tracePt t="79927" x="5778500" y="1863725"/>
          <p14:tracePt t="79934" x="5838825" y="1882775"/>
          <p14:tracePt t="79945" x="5876925" y="1898650"/>
          <p14:tracePt t="79978" x="6140450" y="2016125"/>
          <p14:tracePt t="80012" x="6394450" y="2149475"/>
          <p14:tracePt t="80029" x="6464300" y="2197100"/>
          <p14:tracePt t="80045" x="6530975" y="2225675"/>
          <p14:tracePt t="80062" x="6597650" y="2260600"/>
          <p14:tracePt t="80078" x="6642100" y="2273300"/>
          <p14:tracePt t="80095" x="6664325" y="2279650"/>
          <p14:tracePt t="80112" x="6699250" y="2292350"/>
          <p14:tracePt t="80128" x="6715125" y="2292350"/>
          <p14:tracePt t="80145" x="6724650" y="2292350"/>
          <p14:tracePt t="80162" x="6746875" y="2292350"/>
          <p14:tracePt t="80179" x="6756400" y="2292350"/>
          <p14:tracePt t="80196" x="6765925" y="2292350"/>
          <p14:tracePt t="80212" x="6784975" y="2292350"/>
          <p14:tracePt t="80228" x="6800850" y="2292350"/>
          <p14:tracePt t="80245" x="6823075" y="2292350"/>
          <p14:tracePt t="80262" x="6864350" y="2292350"/>
          <p14:tracePt t="80278" x="6886575" y="2295525"/>
          <p14:tracePt t="80295" x="6915150" y="2301875"/>
          <p14:tracePt t="80312" x="6931025" y="2301875"/>
          <p14:tracePt t="80328" x="6940550" y="2301875"/>
          <p14:tracePt t="80405" x="6937375" y="2301875"/>
          <p14:tracePt t="80411" x="6934200" y="2301875"/>
          <p14:tracePt t="80428" x="6924675" y="2301875"/>
          <p14:tracePt t="80446" x="6915150" y="2301875"/>
          <p14:tracePt t="80462" x="6880225" y="2289175"/>
          <p14:tracePt t="80479" x="6858000" y="2279650"/>
          <p14:tracePt t="80496" x="6826250" y="2266950"/>
          <p14:tracePt t="80513" x="6791325" y="2241550"/>
          <p14:tracePt t="80528" x="6753225" y="2228850"/>
          <p14:tracePt t="80545" x="6708775" y="2216150"/>
          <p14:tracePt t="80562" x="6645275" y="2203450"/>
          <p14:tracePt t="80578" x="6607175" y="2203450"/>
          <p14:tracePt t="80596" x="6569075" y="2203450"/>
          <p14:tracePt t="80612" x="6537325" y="2203450"/>
          <p14:tracePt t="80628" x="6502400" y="2203450"/>
          <p14:tracePt t="80646" x="6461125" y="2203450"/>
          <p14:tracePt t="80662" x="6438900" y="2203450"/>
          <p14:tracePt t="80678" x="6423025" y="2203450"/>
          <p14:tracePt t="80696" x="6403975" y="2203450"/>
          <p14:tracePt t="80711" x="6394450" y="2203450"/>
          <p14:tracePt t="80728" x="6384925" y="2203450"/>
          <p14:tracePt t="80746" x="6375400" y="2203450"/>
          <p14:tracePt t="80854" x="6381750" y="2203450"/>
          <p14:tracePt t="80860" x="6384925" y="2203450"/>
          <p14:tracePt t="80878" x="6394450" y="2203450"/>
          <p14:tracePt t="80895" x="6410325" y="2187575"/>
          <p14:tracePt t="80912" x="6426200" y="2178050"/>
          <p14:tracePt t="80928" x="6435725" y="2168525"/>
          <p14:tracePt t="80945" x="6464300" y="2152650"/>
          <p14:tracePt t="80962" x="6492875" y="2152650"/>
          <p14:tracePt t="80978" x="6515100" y="2146300"/>
          <p14:tracePt t="80995" x="6578600" y="2133600"/>
          <p14:tracePt t="81012" x="6623050" y="2133600"/>
          <p14:tracePt t="81028" x="6667500" y="2133600"/>
          <p14:tracePt t="81045" x="6731000" y="2133600"/>
          <p14:tracePt t="81062" x="6759575" y="2133600"/>
          <p14:tracePt t="81078" x="6804025" y="2133600"/>
          <p14:tracePt t="81095" x="6883400" y="2149475"/>
          <p14:tracePt t="81111" x="6946900" y="2155825"/>
          <p14:tracePt t="81128" x="7026275" y="2171700"/>
          <p14:tracePt t="81145" x="7118350" y="2193925"/>
          <p14:tracePt t="81162" x="7181850" y="2200275"/>
          <p14:tracePt t="81179" x="7242175" y="2212975"/>
          <p14:tracePt t="81195" x="7350125" y="2235200"/>
          <p14:tracePt t="81212" x="7394575" y="2241550"/>
          <p14:tracePt t="81228" x="7439025" y="2247900"/>
          <p14:tracePt t="81246" x="7486650" y="2254250"/>
          <p14:tracePt t="81262" x="7508875" y="2260600"/>
          <p14:tracePt t="81278" x="7540625" y="2260600"/>
          <p14:tracePt t="81295" x="7553325" y="2260600"/>
          <p14:tracePt t="81311" x="7562850" y="2260600"/>
          <p14:tracePt t="81328" x="7572375" y="2260600"/>
          <p14:tracePt t="81345" x="7594600" y="2260600"/>
          <p14:tracePt t="81361" x="7604125" y="2260600"/>
          <p14:tracePt t="81379" x="7616825" y="2260600"/>
          <p14:tracePt t="81395" x="7632700" y="2260600"/>
          <p14:tracePt t="81412" x="7648575" y="2260600"/>
          <p14:tracePt t="81429" x="7689850" y="2257425"/>
          <p14:tracePt t="81445" x="7712075" y="2247900"/>
          <p14:tracePt t="81462" x="7721600" y="2235200"/>
          <p14:tracePt t="81479" x="7737475" y="2232025"/>
          <p14:tracePt t="81495" x="7753350" y="2232025"/>
          <p14:tracePt t="81512" x="7762875" y="2232025"/>
          <p14:tracePt t="81557" x="7766050" y="2232025"/>
          <p14:tracePt t="81564" x="7772400" y="2232025"/>
          <p14:tracePt t="81579" x="7781925" y="2232025"/>
          <p14:tracePt t="81595" x="7797800" y="2232025"/>
          <p14:tracePt t="81612" x="7807325" y="2216150"/>
          <p14:tracePt t="81629" x="7826375" y="2200275"/>
          <p14:tracePt t="81645" x="7864475" y="2193925"/>
          <p14:tracePt t="81661" x="7918450" y="2193925"/>
          <p14:tracePt t="81678" x="8004175" y="2193925"/>
          <p14:tracePt t="81695" x="8054975" y="2193925"/>
          <p14:tracePt t="81712" x="8099425" y="2193925"/>
          <p14:tracePt t="81728" x="8191500" y="2193925"/>
          <p14:tracePt t="81745" x="8242300" y="2193925"/>
          <p14:tracePt t="81761" x="8286750" y="2193925"/>
          <p14:tracePt t="81778" x="8343900" y="2193925"/>
          <p14:tracePt t="81795" x="8372475" y="2193925"/>
          <p14:tracePt t="81812" x="8388350" y="2193925"/>
          <p14:tracePt t="81828" x="8401050" y="2193925"/>
          <p14:tracePt t="81844" x="8416925" y="2193925"/>
          <p14:tracePt t="82810" x="8451850" y="2187575"/>
          <p14:tracePt t="82817" x="8499475" y="2181225"/>
          <p14:tracePt t="82828" x="8537575" y="2171700"/>
          <p14:tracePt t="82846" x="8620125" y="2165350"/>
          <p14:tracePt t="82861" x="8664575" y="2165350"/>
          <p14:tracePt t="82878" x="8705850" y="2165350"/>
          <p14:tracePt t="82894" x="8740775" y="2165350"/>
          <p14:tracePt t="82928" x="8772525" y="2165350"/>
          <p14:tracePt t="82961" x="8804275" y="2165350"/>
          <p14:tracePt t="82978" x="8813800" y="2165350"/>
          <p14:tracePt t="82995" x="8832850" y="2165350"/>
          <p14:tracePt t="83011" x="8842375" y="2165350"/>
          <p14:tracePt t="83028" x="8858250" y="2165350"/>
          <p14:tracePt t="83045" x="8870950" y="2165350"/>
          <p14:tracePt t="83061" x="8880475" y="2165350"/>
          <p14:tracePt t="83078" x="8893175" y="2165350"/>
          <p14:tracePt t="83094" x="8912225" y="2165350"/>
          <p14:tracePt t="83112" x="8921750" y="2165350"/>
          <p14:tracePt t="83128" x="8928100" y="2165350"/>
          <p14:tracePt t="83145" x="8937625" y="2165350"/>
          <p14:tracePt t="84248" x="8877300" y="2165350"/>
          <p14:tracePt t="84255" x="8785225" y="2165350"/>
          <p14:tracePt t="84262" x="8696325" y="2165350"/>
          <p14:tracePt t="84279" x="8512175" y="2165350"/>
          <p14:tracePt t="84295" x="8185150" y="2171700"/>
          <p14:tracePt t="84313" x="7645400" y="2197100"/>
          <p14:tracePt t="84346" x="6530975" y="2251075"/>
          <p14:tracePt t="84380" x="5102225" y="2422525"/>
          <p14:tracePt t="84397" x="4127500" y="2590800"/>
          <p14:tracePt t="84413" x="3625850" y="2701925"/>
          <p14:tracePt t="84430" x="3289300" y="2822575"/>
          <p14:tracePt t="84446" x="2974975" y="2879725"/>
          <p14:tracePt t="84463" x="2828925" y="2879725"/>
          <p14:tracePt t="84478" x="2755900" y="2879725"/>
          <p14:tracePt t="84495" x="2730500" y="2879725"/>
          <p14:tracePt t="84732" x="2635250" y="2832100"/>
          <p14:tracePt t="84739" x="2498725" y="2752725"/>
          <p14:tracePt t="84747" x="2393950" y="2705100"/>
          <p14:tracePt t="84761" x="2155825" y="2622550"/>
          <p14:tracePt t="84778" x="1885950" y="2562225"/>
          <p14:tracePt t="84796" x="1524000" y="2514600"/>
          <p14:tracePt t="84812" x="1317625" y="2495550"/>
          <p14:tracePt t="84828" x="1111250" y="2466975"/>
          <p14:tracePt t="84846" x="838200" y="2457450"/>
          <p14:tracePt t="84861" x="688975" y="2457450"/>
          <p14:tracePt t="84878" x="549275" y="2447925"/>
          <p14:tracePt t="84895" x="374650" y="2441575"/>
          <p14:tracePt t="84911" x="250825" y="2441575"/>
          <p14:tracePt t="84928" x="133350" y="2441575"/>
          <p14:tracePt t="85621" x="25400" y="2460625"/>
          <p14:tracePt t="85628" x="50800" y="2460625"/>
          <p14:tracePt t="85635" x="76200" y="2460625"/>
          <p14:tracePt t="85644" x="111125" y="2460625"/>
          <p14:tracePt t="85665" x="215900" y="2460625"/>
          <p14:tracePt t="85678" x="311150" y="2476500"/>
          <p14:tracePt t="85711" x="422275" y="2476500"/>
          <p14:tracePt t="85744" x="527050" y="2476500"/>
          <p14:tracePt t="85761" x="549275" y="2476500"/>
          <p14:tracePt t="85778" x="590550" y="2476500"/>
          <p14:tracePt t="85795" x="619125" y="2476500"/>
          <p14:tracePt t="85811" x="641350" y="2476500"/>
          <p14:tracePt t="85828" x="666750" y="2476500"/>
          <p14:tracePt t="85845" x="692150" y="2482850"/>
          <p14:tracePt t="85861" x="701675" y="2482850"/>
          <p14:tracePt t="85878" x="714375" y="2482850"/>
          <p14:tracePt t="85894" x="730250" y="2482850"/>
          <p14:tracePt t="85911" x="736600" y="2482850"/>
          <p14:tracePt t="85928" x="749300" y="2486025"/>
          <p14:tracePt t="85945" x="758825" y="2492375"/>
          <p14:tracePt t="85962" x="790575" y="2501900"/>
          <p14:tracePt t="85977" x="828675" y="2514600"/>
          <p14:tracePt t="85995" x="873125" y="2520950"/>
          <p14:tracePt t="86012" x="930275" y="2520950"/>
          <p14:tracePt t="86029" x="965200" y="2520950"/>
          <p14:tracePt t="86045" x="987425" y="2520950"/>
          <p14:tracePt t="86062" x="1003300" y="2520950"/>
          <p14:tracePt t="86078" x="1019175" y="2520950"/>
          <p14:tracePt t="86095" x="1028700" y="2520950"/>
          <p14:tracePt t="86112" x="1060450" y="2533650"/>
          <p14:tracePt t="86128" x="1089025" y="2533650"/>
          <p14:tracePt t="86145" x="1104900" y="2533650"/>
          <p14:tracePt t="86162" x="1130300" y="2533650"/>
          <p14:tracePt t="86178" x="1139825" y="2533650"/>
          <p14:tracePt t="86195" x="1152525" y="2533650"/>
          <p14:tracePt t="86212" x="1165225" y="2533650"/>
          <p14:tracePt t="86228" x="1181100" y="2533650"/>
          <p14:tracePt t="86245" x="1190625" y="2533650"/>
          <p14:tracePt t="86262" x="1196975" y="2533650"/>
          <p14:tracePt t="86278" x="1200150" y="2533650"/>
          <p14:tracePt t="86311" x="1206500" y="2533650"/>
          <p14:tracePt t="86390" x="1209675" y="2533650"/>
          <p14:tracePt t="86468" x="1216025" y="2533650"/>
          <p14:tracePt t="86476" x="1219200" y="2533650"/>
          <p14:tracePt t="86483" x="1231900" y="2533650"/>
          <p14:tracePt t="87437" x="1282700" y="2527300"/>
          <p14:tracePt t="87444" x="1343025" y="2520950"/>
          <p14:tracePt t="87452" x="1412875" y="2511425"/>
          <p14:tracePt t="87478" x="1724025" y="2514600"/>
          <p14:tracePt t="87511" x="1866900" y="2524125"/>
          <p14:tracePt t="87528" x="1971675" y="2524125"/>
          <p14:tracePt t="87544" x="2035175" y="2514600"/>
          <p14:tracePt t="87561" x="2082800" y="2501900"/>
          <p14:tracePt t="87578" x="2130425" y="2489200"/>
          <p14:tracePt t="87594" x="2159000" y="2489200"/>
          <p14:tracePt t="87611" x="2174875" y="2482850"/>
          <p14:tracePt t="87627" x="2190750" y="2466975"/>
          <p14:tracePt t="87644" x="2212975" y="2460625"/>
          <p14:tracePt t="87661" x="2222500" y="2460625"/>
          <p14:tracePt t="87678" x="2247900" y="2457450"/>
          <p14:tracePt t="87694" x="2270125" y="2457450"/>
          <p14:tracePt t="87711" x="2292350" y="2451100"/>
          <p14:tracePt t="87727" x="2320925" y="2451100"/>
          <p14:tracePt t="87744" x="2333625" y="2451100"/>
          <p14:tracePt t="87761" x="2343150" y="2451100"/>
          <p14:tracePt t="87777" x="2365375" y="2451100"/>
          <p14:tracePt t="87794" x="2374900" y="2451100"/>
          <p14:tracePt t="87913" x="2378075" y="2451100"/>
          <p14:tracePt t="87920" x="2384425" y="2444750"/>
          <p14:tracePt t="87927" x="2387600" y="2444750"/>
          <p14:tracePt t="87944" x="2403475" y="2441575"/>
          <p14:tracePt t="87961" x="2432050" y="2441575"/>
          <p14:tracePt t="87978" x="2473325" y="2441575"/>
          <p14:tracePt t="87994" x="2511425" y="2441575"/>
          <p14:tracePt t="88013" x="2597150" y="2457450"/>
          <p14:tracePt t="88028" x="2660650" y="2473325"/>
          <p14:tracePt t="88044" x="2708275" y="2492375"/>
          <p14:tracePt t="88062" x="2762250" y="2492375"/>
          <p14:tracePt t="88078" x="2784475" y="2492375"/>
          <p14:tracePt t="88094" x="2822575" y="2492375"/>
          <p14:tracePt t="88112" x="2882900" y="2492375"/>
          <p14:tracePt t="88128" x="2930525" y="2476500"/>
          <p14:tracePt t="88144" x="2965450" y="2476500"/>
          <p14:tracePt t="88161" x="3006725" y="2476500"/>
          <p14:tracePt t="88177" x="3016250" y="2476500"/>
          <p14:tracePt t="88194" x="3025775" y="2476500"/>
          <p14:tracePt t="88211" x="3044825" y="2476500"/>
          <p14:tracePt t="88227" x="3054350" y="2476500"/>
          <p14:tracePt t="88244" x="3063875" y="2476500"/>
          <p14:tracePt t="88261" x="3079750" y="2476500"/>
          <p14:tracePt t="88278" x="3095625" y="2476500"/>
          <p14:tracePt t="88294" x="3105150" y="2476500"/>
          <p14:tracePt t="88311" x="3124200" y="2476500"/>
          <p14:tracePt t="88327" x="3152775" y="2476500"/>
          <p14:tracePt t="88344" x="3175000" y="2476500"/>
          <p14:tracePt t="88361" x="3216275" y="2476500"/>
          <p14:tracePt t="88377" x="3238500" y="2476500"/>
          <p14:tracePt t="88395" x="3270250" y="2463800"/>
          <p14:tracePt t="88411" x="3305175" y="2444750"/>
          <p14:tracePt t="88428" x="3333750" y="2432050"/>
          <p14:tracePt t="88444" x="3352800" y="2416175"/>
          <p14:tracePt t="88461" x="3365500" y="2403475"/>
          <p14:tracePt t="88477" x="3381375" y="2390775"/>
          <p14:tracePt t="88494" x="3390900" y="2387600"/>
          <p14:tracePt t="88511" x="3390900" y="2371725"/>
          <p14:tracePt t="88528" x="3390900" y="2362200"/>
          <p14:tracePt t="88545" x="3390900" y="2352675"/>
          <p14:tracePt t="88562" x="3390900" y="2336800"/>
          <p14:tracePt t="88578" x="3390900" y="2320925"/>
          <p14:tracePt t="88594" x="3378200" y="2305050"/>
          <p14:tracePt t="88611" x="3349625" y="2282825"/>
          <p14:tracePt t="88628" x="3327400" y="2266950"/>
          <p14:tracePt t="88644" x="3295650" y="2247900"/>
          <p14:tracePt t="88661" x="3238500" y="2216150"/>
          <p14:tracePt t="88677" x="3200400" y="2187575"/>
          <p14:tracePt t="88694" x="3155950" y="2174875"/>
          <p14:tracePt t="88711" x="3082925" y="2155825"/>
          <p14:tracePt t="88728" x="3028950" y="2136775"/>
          <p14:tracePt t="88745" x="2962275" y="2117725"/>
          <p14:tracePt t="88761" x="2911475" y="2108200"/>
          <p14:tracePt t="88777" x="2873375" y="2105025"/>
          <p14:tracePt t="88795" x="2813050" y="2098675"/>
          <p14:tracePt t="88811" x="2774950" y="2098675"/>
          <p14:tracePt t="88828" x="2746375" y="2098675"/>
          <p14:tracePt t="88845" x="2705100" y="2098675"/>
          <p14:tracePt t="88861" x="2682875" y="2098675"/>
          <p14:tracePt t="88878" x="2654300" y="2098675"/>
          <p14:tracePt t="88895" x="2613025" y="2098675"/>
          <p14:tracePt t="88911" x="2593975" y="2098675"/>
          <p14:tracePt t="88928" x="2578100" y="2098675"/>
          <p14:tracePt t="88945" x="2555875" y="2098675"/>
          <p14:tracePt t="88960" x="2546350" y="2108200"/>
          <p14:tracePt t="88977" x="2536825" y="2117725"/>
          <p14:tracePt t="88995" x="2536825" y="2139950"/>
          <p14:tracePt t="89011" x="2536825" y="2149475"/>
          <p14:tracePt t="89028" x="2536825" y="2159000"/>
          <p14:tracePt t="89044" x="2536825" y="2171700"/>
          <p14:tracePt t="89061" x="2540000" y="2193925"/>
          <p14:tracePt t="89077" x="2549525" y="2209800"/>
          <p14:tracePt t="89094" x="2587625" y="2254250"/>
          <p14:tracePt t="89111" x="2613025" y="2279650"/>
          <p14:tracePt t="89128" x="2644775" y="2301875"/>
          <p14:tracePt t="89144" x="2673350" y="2320925"/>
          <p14:tracePt t="89161" x="2695575" y="2330450"/>
          <p14:tracePt t="89177" x="2705100" y="2339975"/>
          <p14:tracePt t="89195" x="2724150" y="2362200"/>
          <p14:tracePt t="89211" x="2746375" y="2371725"/>
          <p14:tracePt t="89228" x="2768600" y="2384425"/>
          <p14:tracePt t="89244" x="2803525" y="2400300"/>
          <p14:tracePt t="89261" x="2819400" y="2416175"/>
          <p14:tracePt t="89277" x="2841625" y="2428875"/>
          <p14:tracePt t="89295" x="2876550" y="2444750"/>
          <p14:tracePt t="89311" x="2898775" y="2451100"/>
          <p14:tracePt t="89328" x="2927350" y="2451100"/>
          <p14:tracePt t="89344" x="2968625" y="2451100"/>
          <p14:tracePt t="89361" x="3013075" y="2451100"/>
          <p14:tracePt t="89377" x="3063875" y="2451100"/>
          <p14:tracePt t="89395" x="3165475" y="2432050"/>
          <p14:tracePt t="89411" x="3241675" y="2419350"/>
          <p14:tracePt t="89428" x="3314700" y="2403475"/>
          <p14:tracePt t="89444" x="3346450" y="2384425"/>
          <p14:tracePt t="89461" x="3368675" y="2384425"/>
          <p14:tracePt t="89477" x="3397250" y="2378075"/>
          <p14:tracePt t="89494" x="3422650" y="2378075"/>
          <p14:tracePt t="89510" x="3444875" y="2378075"/>
          <p14:tracePt t="89529" x="3460750" y="2378075"/>
          <p14:tracePt t="89545" x="3470275" y="2378075"/>
          <p14:tracePt t="89561" x="3479800" y="2378075"/>
          <p14:tracePt t="89650" x="3479800" y="2374900"/>
          <p14:tracePt t="89664" x="3479800" y="2368550"/>
          <p14:tracePt t="89671" x="3479800" y="2365375"/>
          <p14:tracePt t="89678" x="3476625" y="2359025"/>
          <p14:tracePt t="89694" x="3467100" y="2349500"/>
          <p14:tracePt t="89711" x="3457575" y="2333625"/>
          <p14:tracePt t="89728" x="3422650" y="2317750"/>
          <p14:tracePt t="89744" x="3400425" y="2305050"/>
          <p14:tracePt t="89761" x="3355975" y="2292350"/>
          <p14:tracePt t="89778" x="3282950" y="2266950"/>
          <p14:tracePt t="89794" x="3216275" y="2254250"/>
          <p14:tracePt t="89811" x="3162300" y="2238375"/>
          <p14:tracePt t="89827" x="3079750" y="2212975"/>
          <p14:tracePt t="89844" x="3028950" y="2212975"/>
          <p14:tracePt t="89861" x="2990850" y="2206625"/>
          <p14:tracePt t="89877" x="2927350" y="2206625"/>
          <p14:tracePt t="89894" x="2898775" y="2206625"/>
          <p14:tracePt t="89911" x="2876550" y="2206625"/>
          <p14:tracePt t="89927" x="2835275" y="2206625"/>
          <p14:tracePt t="89944" x="2813050" y="2206625"/>
          <p14:tracePt t="89962" x="2784475" y="2206625"/>
          <p14:tracePt t="89978" x="2765425" y="2206625"/>
          <p14:tracePt t="89994" x="2755900" y="2206625"/>
          <p14:tracePt t="90011" x="2746375" y="2206625"/>
          <p14:tracePt t="90013" x="2733675" y="2206625"/>
          <p14:tracePt t="90028" x="2724150" y="2206625"/>
          <p14:tracePt t="90044" x="2714625" y="2206625"/>
          <p14:tracePt t="90061" x="2705100" y="2206625"/>
          <p14:tracePt t="90078" x="2686050" y="2219325"/>
          <p14:tracePt t="90095" x="2676525" y="2222500"/>
          <p14:tracePt t="90111" x="2663825" y="2232025"/>
          <p14:tracePt t="90127" x="2654300" y="2241550"/>
          <p14:tracePt t="90144" x="2654300" y="2247900"/>
          <p14:tracePt t="90177" x="2654300" y="2266950"/>
          <p14:tracePt t="90194" x="2654300" y="2276475"/>
          <p14:tracePt t="90212" x="2654300" y="2292350"/>
          <p14:tracePt t="90228" x="2657475" y="2301875"/>
          <p14:tracePt t="90244" x="2667000" y="2317750"/>
          <p14:tracePt t="90261" x="2705100" y="2352675"/>
          <p14:tracePt t="90278" x="2717800" y="2384425"/>
          <p14:tracePt t="90294" x="2727325" y="2400300"/>
          <p14:tracePt t="90311" x="2743200" y="2416175"/>
          <p14:tracePt t="90327" x="2759075" y="2432050"/>
          <p14:tracePt t="90344" x="2768600" y="2441575"/>
          <p14:tracePt t="90361" x="2778125" y="2457450"/>
          <p14:tracePt t="90378" x="2787650" y="2466975"/>
          <p14:tracePt t="90394" x="2803525" y="2476500"/>
          <p14:tracePt t="90411" x="2851150" y="2476500"/>
          <p14:tracePt t="90427" x="2895600" y="2476500"/>
          <p14:tracePt t="90444" x="2930525" y="2476500"/>
          <p14:tracePt t="90461" x="2965450" y="2476500"/>
          <p14:tracePt t="90477" x="2994025" y="2476500"/>
          <p14:tracePt t="90494" x="3016250" y="2476500"/>
          <p14:tracePt t="90511" x="3079750" y="2460625"/>
          <p14:tracePt t="90527" x="3140075" y="2447925"/>
          <p14:tracePt t="90544" x="3225800" y="2432050"/>
          <p14:tracePt t="90561" x="3308350" y="2403475"/>
          <p14:tracePt t="90577" x="3346450" y="2393950"/>
          <p14:tracePt t="90594" x="3362325" y="2387600"/>
          <p14:tracePt t="90611" x="3384550" y="2381250"/>
          <p14:tracePt t="90627" x="3394075" y="2381250"/>
          <p14:tracePt t="90644" x="3397250" y="2381250"/>
          <p14:tracePt t="90661" x="3403600" y="2378075"/>
          <p14:tracePt t="90677" x="3403600" y="2371725"/>
          <p14:tracePt t="90694" x="3406775" y="2371725"/>
          <p14:tracePt t="90711" x="3406775" y="2352675"/>
          <p14:tracePt t="90727" x="3406775" y="2349500"/>
          <p14:tracePt t="90761" x="3406775" y="2343150"/>
          <p14:tracePt t="90777" x="3406775" y="2336800"/>
          <p14:tracePt t="90817" x="3406775" y="2333625"/>
          <p14:tracePt t="90831" x="3400425" y="2333625"/>
          <p14:tracePt t="90838" x="3397250" y="2327275"/>
          <p14:tracePt t="90845" x="3384550" y="2324100"/>
          <p14:tracePt t="90861" x="3340100" y="2311400"/>
          <p14:tracePt t="90877" x="3279775" y="2289175"/>
          <p14:tracePt t="90895" x="3206750" y="2270125"/>
          <p14:tracePt t="90911" x="3162300" y="2270125"/>
          <p14:tracePt t="90927" x="3124200" y="2257425"/>
          <p14:tracePt t="90945" x="3025775" y="2228850"/>
          <p14:tracePt t="90960" x="2987675" y="2222500"/>
          <p14:tracePt t="90978" x="2943225" y="2222500"/>
          <p14:tracePt t="90995" x="2895600" y="2222500"/>
          <p14:tracePt t="91011" x="2873375" y="2222500"/>
          <p14:tracePt t="91027" x="2863850" y="2222500"/>
          <p14:tracePt t="91044" x="2844800" y="2222500"/>
          <p14:tracePt t="91060" x="2835275" y="2222500"/>
          <p14:tracePt t="91078" x="2825750" y="2222500"/>
          <p14:tracePt t="91094" x="2803525" y="2222500"/>
          <p14:tracePt t="91111" x="2794000" y="2222500"/>
          <p14:tracePt t="91127" x="2784475" y="2222500"/>
          <p14:tracePt t="91145" x="2768600" y="2222500"/>
          <p14:tracePt t="91160" x="2755900" y="2222500"/>
          <p14:tracePt t="91177" x="2746375" y="2222500"/>
          <p14:tracePt t="91210" x="2746375" y="2235200"/>
          <p14:tracePt t="91227" x="2746375" y="2244725"/>
          <p14:tracePt t="91244" x="2746375" y="2257425"/>
          <p14:tracePt t="91261" x="2746375" y="2266950"/>
          <p14:tracePt t="91277" x="2746375" y="2282825"/>
          <p14:tracePt t="91294" x="2762250" y="2298700"/>
          <p14:tracePt t="91310" x="2771775" y="2308225"/>
          <p14:tracePt t="91327" x="2781300" y="2324100"/>
          <p14:tracePt t="91344" x="2794000" y="2359025"/>
          <p14:tracePt t="91361" x="2800350" y="2381250"/>
          <p14:tracePt t="91379" x="2800350" y="2400300"/>
          <p14:tracePt t="91395" x="2800350" y="2413000"/>
          <p14:tracePt t="91411" x="2800350" y="2422525"/>
          <p14:tracePt t="91428" x="2800350" y="2435225"/>
          <p14:tracePt t="91444" x="2800350" y="2444750"/>
          <p14:tracePt t="91542" x="2806700" y="2444750"/>
          <p14:tracePt t="91557" x="2816225" y="2444750"/>
          <p14:tracePt t="91571" x="2819400" y="2444750"/>
          <p14:tracePt t="91578" x="2825750" y="2444750"/>
          <p14:tracePt t="91594" x="2835275" y="2444750"/>
          <p14:tracePt t="91611" x="2844800" y="2435225"/>
          <p14:tracePt t="91628" x="2863850" y="2419350"/>
          <p14:tracePt t="91644" x="2882900" y="2409825"/>
          <p14:tracePt t="91661" x="2898775" y="2397125"/>
          <p14:tracePt t="91678" x="2917825" y="2393950"/>
          <p14:tracePt t="91694" x="2933700" y="2381250"/>
          <p14:tracePt t="91711" x="2949575" y="2381250"/>
          <p14:tracePt t="91727" x="2984500" y="2374900"/>
          <p14:tracePt t="91744" x="2994025" y="2374900"/>
          <p14:tracePt t="91761" x="3009900" y="2374900"/>
          <p14:tracePt t="91778" x="3035300" y="2371725"/>
          <p14:tracePt t="91794" x="3044825" y="2371725"/>
          <p14:tracePt t="91811" x="3060700" y="2371725"/>
          <p14:tracePt t="91827" x="3092450" y="2371725"/>
          <p14:tracePt t="91844" x="3101975" y="2371725"/>
          <p14:tracePt t="91861" x="3117850" y="2371725"/>
          <p14:tracePt t="91877" x="3155950" y="2371725"/>
          <p14:tracePt t="91894" x="3171825" y="2371725"/>
          <p14:tracePt t="91911" x="3187700" y="2371725"/>
          <p14:tracePt t="91927" x="3203575" y="2371725"/>
          <p14:tracePt t="91944" x="3219450" y="2371725"/>
          <p14:tracePt t="91961" x="3228975" y="2371725"/>
          <p14:tracePt t="91977" x="3254375" y="2371725"/>
          <p14:tracePt t="91993" x="3270250" y="2378075"/>
          <p14:tracePt t="92011" x="3279775" y="2393950"/>
          <p14:tracePt t="92028" x="3302000" y="2400300"/>
          <p14:tracePt t="92044" x="3311525" y="2400300"/>
          <p14:tracePt t="92061" x="3321050" y="2403475"/>
          <p14:tracePt t="92063" x="3324225" y="2403475"/>
          <p14:tracePt t="92078" x="3340100" y="2409825"/>
          <p14:tracePt t="94334" x="3359150" y="2409825"/>
          <p14:tracePt t="94340" x="3368675" y="2409825"/>
          <p14:tracePt t="94347" x="3381375" y="2409825"/>
          <p14:tracePt t="94360" x="3400425" y="2409825"/>
          <p14:tracePt t="94377" x="3438525" y="2409825"/>
          <p14:tracePt t="94394" x="3476625" y="2416175"/>
          <p14:tracePt t="94427" x="3546475" y="2422525"/>
          <p14:tracePt t="94462" x="3603625" y="2428875"/>
          <p14:tracePt t="94478" x="3613150" y="2428875"/>
          <p14:tracePt t="94494" x="3635375" y="2428875"/>
          <p14:tracePt t="94510" x="3654425" y="2428875"/>
          <p14:tracePt t="94527" x="3670300" y="2432050"/>
          <p14:tracePt t="94544" x="3686175" y="2432050"/>
          <p14:tracePt t="94560" x="3698875" y="2432050"/>
          <p14:tracePt t="94577" x="3711575" y="2432050"/>
          <p14:tracePt t="94594" x="3721100" y="2432050"/>
          <p14:tracePt t="94610" x="3740150" y="2432050"/>
          <p14:tracePt t="94627" x="3749675" y="2432050"/>
          <p14:tracePt t="94644" x="3756025" y="2432050"/>
          <p14:tracePt t="94660" x="3765550" y="2438400"/>
          <p14:tracePt t="95052" x="3768725" y="2438400"/>
          <p14:tracePt t="95059" x="3775075" y="2441575"/>
          <p14:tracePt t="95066" x="3778250" y="2441575"/>
          <p14:tracePt t="95077" x="3784600" y="2441575"/>
          <p14:tracePt t="95095" x="3800475" y="2457450"/>
          <p14:tracePt t="95110" x="3810000" y="2463800"/>
          <p14:tracePt t="95127" x="3819525" y="2463800"/>
          <p14:tracePt t="95160" x="3848100" y="2466975"/>
          <p14:tracePt t="95195" x="3873500" y="2482850"/>
          <p14:tracePt t="95210" x="3883025" y="2482850"/>
          <p14:tracePt t="95227" x="3898900" y="2482850"/>
          <p14:tracePt t="95244" x="3911600" y="2482850"/>
          <p14:tracePt t="95260" x="3911600" y="2486025"/>
          <p14:tracePt t="95316" x="3917950" y="2486025"/>
          <p14:tracePt t="95323" x="3921125" y="2486025"/>
          <p14:tracePt t="95330" x="3927475" y="2486025"/>
          <p14:tracePt t="95344" x="3930650" y="2486025"/>
          <p14:tracePt t="95361" x="3946525" y="2486025"/>
          <p14:tracePt t="95377" x="3956050" y="2486025"/>
          <p14:tracePt t="95394" x="3965575" y="2486025"/>
          <p14:tracePt t="95410" x="3975100" y="2486025"/>
          <p14:tracePt t="95427" x="3984625" y="2486025"/>
          <p14:tracePt t="95443" x="4000500" y="2486025"/>
          <p14:tracePt t="95460" x="4010025" y="2486025"/>
          <p14:tracePt t="95477" x="4016375" y="2486025"/>
          <p14:tracePt t="95494" x="4025900" y="2486025"/>
          <p14:tracePt t="95510" x="4032250" y="2486025"/>
          <p14:tracePt t="95527" x="4035425" y="2486025"/>
          <p14:tracePt t="95544" x="4044950" y="2486025"/>
          <p14:tracePt t="95577" x="4051300" y="2486025"/>
          <p14:tracePt t="95593" x="4060825" y="2486025"/>
          <p14:tracePt t="95610" x="4070350" y="2486025"/>
          <p14:tracePt t="95628" x="4079875" y="2486025"/>
          <p14:tracePt t="95643" x="4095750" y="2486025"/>
          <p14:tracePt t="95661" x="4098925" y="2486025"/>
          <p14:tracePt t="96341" x="4117975" y="2479675"/>
          <p14:tracePt t="96348" x="4137025" y="2466975"/>
          <p14:tracePt t="96360" x="4162425" y="2451100"/>
          <p14:tracePt t="96377" x="4213225" y="2422525"/>
          <p14:tracePt t="96394" x="4244975" y="2409825"/>
          <p14:tracePt t="96411" x="4273550" y="2397125"/>
          <p14:tracePt t="96444" x="4314825" y="2397125"/>
          <p14:tracePt t="96476" x="4356100" y="2397125"/>
          <p14:tracePt t="96494" x="4378325" y="2397125"/>
          <p14:tracePt t="96510" x="4419600" y="2397125"/>
          <p14:tracePt t="96526" x="4448175" y="2397125"/>
          <p14:tracePt t="96543" x="4486275" y="2397125"/>
          <p14:tracePt t="96560" x="4524375" y="2397125"/>
          <p14:tracePt t="96576" x="4546600" y="2397125"/>
          <p14:tracePt t="96593" x="4562475" y="2397125"/>
          <p14:tracePt t="96610" x="4578350" y="2397125"/>
          <p14:tracePt t="96690" x="4581525" y="2397125"/>
          <p14:tracePt t="96782" x="4587875" y="2397125"/>
          <p14:tracePt t="96788" x="4587875" y="2390775"/>
          <p14:tracePt t="96825" x="4591050" y="2390775"/>
          <p14:tracePt t="97088" x="4597400" y="2390775"/>
          <p14:tracePt t="97094" x="4600575" y="2390775"/>
          <p14:tracePt t="97102" x="4606925" y="2390775"/>
          <p14:tracePt t="97110" x="4613275" y="2390775"/>
          <p14:tracePt t="97127" x="4622800" y="2390775"/>
          <p14:tracePt t="97144" x="4660900" y="2400300"/>
          <p14:tracePt t="97177" x="4737100" y="2419350"/>
          <p14:tracePt t="97210" x="4838700" y="2438400"/>
          <p14:tracePt t="97227" x="4867275" y="2438400"/>
          <p14:tracePt t="97244" x="4908550" y="2451100"/>
          <p14:tracePt t="97260" x="4930775" y="2451100"/>
          <p14:tracePt t="97277" x="4953000" y="2451100"/>
          <p14:tracePt t="97294" x="4978400" y="2451100"/>
          <p14:tracePt t="97310" x="5010150" y="2463800"/>
          <p14:tracePt t="97327" x="5032375" y="2463800"/>
          <p14:tracePt t="97850" x="5067300" y="2470150"/>
          <p14:tracePt t="97860" x="5114925" y="2479675"/>
          <p14:tracePt t="97878" x="5226050" y="2501900"/>
          <p14:tracePt t="97894" x="5308600" y="2508250"/>
          <p14:tracePt t="97910" x="5372100" y="2508250"/>
          <p14:tracePt t="97927" x="5441950" y="2508250"/>
          <p14:tracePt t="97943" x="5476875" y="2508250"/>
          <p14:tracePt t="97977" x="5556250" y="2508250"/>
          <p14:tracePt t="98010" x="5600700" y="2508250"/>
          <p14:tracePt t="98027" x="5613400" y="2505075"/>
          <p14:tracePt t="98043" x="5629275" y="2501900"/>
          <p14:tracePt t="98059" x="5638800" y="2495550"/>
          <p14:tracePt t="98076" x="5654675" y="2486025"/>
          <p14:tracePt t="98093" x="5664200" y="2486025"/>
          <p14:tracePt t="98109" x="5680075" y="2486025"/>
          <p14:tracePt t="98126" x="5692775" y="2482850"/>
          <p14:tracePt t="98143" x="5702300" y="2482850"/>
          <p14:tracePt t="98160" x="5715000" y="2482850"/>
          <p14:tracePt t="98176" x="5734050" y="2482850"/>
          <p14:tracePt t="98193" x="5743575" y="2482850"/>
          <p14:tracePt t="98256" x="5740400" y="2482850"/>
          <p14:tracePt t="98262" x="5737225" y="2476500"/>
          <p14:tracePt t="98277" x="5715000" y="2466975"/>
          <p14:tracePt t="98293" x="5676900" y="2454275"/>
          <p14:tracePt t="98310" x="5622925" y="2432050"/>
          <p14:tracePt t="98327" x="5549900" y="2406650"/>
          <p14:tracePt t="98343" x="5486400" y="2393950"/>
          <p14:tracePt t="98361" x="5397500" y="2371725"/>
          <p14:tracePt t="98376" x="5337175" y="2371725"/>
          <p14:tracePt t="98394" x="5276850" y="2371725"/>
          <p14:tracePt t="98411" x="5203825" y="2371725"/>
          <p14:tracePt t="98427" x="5175250" y="2371725"/>
          <p14:tracePt t="98443" x="5153025" y="2371725"/>
          <p14:tracePt t="98460" x="5127625" y="2371725"/>
          <p14:tracePt t="98476" x="5118100" y="2371725"/>
          <p14:tracePt t="98527" x="5124450" y="2371725"/>
          <p14:tracePt t="98541" x="5149850" y="2371725"/>
          <p14:tracePt t="98561" x="5213350" y="2371725"/>
          <p14:tracePt t="98577" x="5273675" y="2371725"/>
          <p14:tracePt t="98593" x="5359400" y="2384425"/>
          <p14:tracePt t="98610" x="5502275" y="2406650"/>
          <p14:tracePt t="98626" x="5610225" y="2432050"/>
          <p14:tracePt t="98643" x="5686425" y="2447925"/>
          <p14:tracePt t="98660" x="5756275" y="2466975"/>
          <p14:tracePt t="98676" x="5778500" y="2466975"/>
          <p14:tracePt t="98693" x="5794375" y="2466975"/>
          <p14:tracePt t="98710" x="5803900" y="2466975"/>
          <p14:tracePt t="98767" x="5803900" y="2460625"/>
          <p14:tracePt t="100291" x="5851525" y="2460625"/>
          <p14:tracePt t="100298" x="5930900" y="2451100"/>
          <p14:tracePt t="100310" x="6013450" y="2441575"/>
          <p14:tracePt t="100327" x="6191250" y="2419350"/>
          <p14:tracePt t="100343" x="6330950" y="2400300"/>
          <p14:tracePt t="100360" x="6461125" y="2374900"/>
          <p14:tracePt t="100376" x="6623050" y="2359025"/>
          <p14:tracePt t="100410" x="6927850" y="2320925"/>
          <p14:tracePt t="100443" x="7127875" y="2320925"/>
          <p14:tracePt t="100459" x="7197725" y="2320925"/>
          <p14:tracePt t="100476" x="7280275" y="2320925"/>
          <p14:tracePt t="100493" x="7302500" y="2320925"/>
          <p14:tracePt t="100509" x="7312025" y="2320925"/>
          <p14:tracePt t="100526" x="7321550" y="2320925"/>
          <p14:tracePt t="100568" x="7315200" y="2320925"/>
          <p14:tracePt t="100576" x="7312025" y="2320925"/>
          <p14:tracePt t="100593" x="7302500" y="2320925"/>
          <p14:tracePt t="100610" x="7286625" y="2320925"/>
          <p14:tracePt t="100627" x="7270750" y="2320925"/>
          <p14:tracePt t="100643" x="7267575" y="2320925"/>
          <p14:tracePt t="100660" x="7258050" y="2320925"/>
          <p14:tracePt t="100676" x="7248525" y="2320925"/>
          <p14:tracePt t="100694" x="7239000" y="2320925"/>
          <p14:tracePt t="100710" x="7216775" y="2320925"/>
          <p14:tracePt t="100726" x="7207250" y="2320925"/>
          <p14:tracePt t="100743" x="7191375" y="2330450"/>
          <p14:tracePt t="100760" x="7127875" y="2339975"/>
          <p14:tracePt t="100776" x="7064375" y="2355850"/>
          <p14:tracePt t="100793" x="7000875" y="2378075"/>
          <p14:tracePt t="100809" x="6937375" y="2397125"/>
          <p14:tracePt t="100826" x="6880225" y="2409825"/>
          <p14:tracePt t="100843" x="6826250" y="2422525"/>
          <p14:tracePt t="100859" x="6750050" y="2428875"/>
          <p14:tracePt t="100876" x="6711950" y="2428875"/>
          <p14:tracePt t="100893" x="6683375" y="2428875"/>
          <p14:tracePt t="100909" x="6657975" y="2428875"/>
          <p14:tracePt t="100926" x="6642100" y="2428875"/>
          <p14:tracePt t="100943" x="6632575" y="2428875"/>
          <p14:tracePt t="100960" x="6623050" y="2428875"/>
          <p14:tracePt t="101023" x="6629400" y="2428875"/>
          <p14:tracePt t="101031" x="6632575" y="2428875"/>
          <p14:tracePt t="101043" x="6638925" y="2428875"/>
          <p14:tracePt t="101059" x="6667500" y="2422525"/>
          <p14:tracePt t="101077" x="6689725" y="2409825"/>
          <p14:tracePt t="101094" x="6731000" y="2397125"/>
          <p14:tracePt t="101110" x="6753225" y="2390775"/>
          <p14:tracePt t="101126" x="6784975" y="2387600"/>
          <p14:tracePt t="101142" x="6819900" y="2381250"/>
          <p14:tracePt t="101160" x="6899275" y="2381250"/>
          <p14:tracePt t="101176" x="6950075" y="2381250"/>
          <p14:tracePt t="101194" x="7010400" y="2381250"/>
          <p14:tracePt t="101210" x="7048500" y="2381250"/>
          <p14:tracePt t="101226" x="7070725" y="2381250"/>
          <p14:tracePt t="101244" x="7112000" y="2381250"/>
          <p14:tracePt t="101259" x="7156450" y="2384425"/>
          <p14:tracePt t="101276" x="7213600" y="2384425"/>
          <p14:tracePt t="101294" x="7292975" y="2384425"/>
          <p14:tracePt t="101309" x="7327900" y="2384425"/>
          <p14:tracePt t="101326" x="7356475" y="2384425"/>
          <p14:tracePt t="101343" x="7385050" y="2387600"/>
          <p14:tracePt t="101359" x="7400925" y="2387600"/>
          <p14:tracePt t="101377" x="7413625" y="2393950"/>
          <p14:tracePt t="101393" x="7448550" y="2403475"/>
          <p14:tracePt t="101409" x="7470775" y="2409825"/>
          <p14:tracePt t="101427" x="7493000" y="2409825"/>
          <p14:tracePt t="101443" x="7534275" y="2409825"/>
          <p14:tracePt t="101459" x="7543800" y="2409825"/>
          <p14:tracePt t="101476" x="7559675" y="2409825"/>
          <p14:tracePt t="101493" x="7569200" y="2409825"/>
          <p14:tracePt t="101543" x="7569200" y="2416175"/>
          <p14:tracePt t="101565" x="7569200" y="2419350"/>
          <p14:tracePt t="101985" x="7566025" y="2419350"/>
          <p14:tracePt t="102029" x="7562850" y="2419350"/>
          <p14:tracePt t="102056" x="7556500" y="2419350"/>
          <p14:tracePt t="102062" x="7553325" y="2419350"/>
          <p14:tracePt t="102093" x="7546975" y="2419350"/>
          <p14:tracePt t="102148" x="7543800" y="2419350"/>
          <p14:tracePt t="102169" x="7531100" y="2419350"/>
          <p14:tracePt t="102177" x="7527925" y="2419350"/>
          <p14:tracePt t="102184" x="7521575" y="2419350"/>
          <p14:tracePt t="102198" x="7518400" y="2419350"/>
          <p14:tracePt t="102210" x="7512050" y="2419350"/>
          <p14:tracePt t="102226" x="7499350" y="2419350"/>
          <p14:tracePt t="102243" x="7483475" y="2419350"/>
          <p14:tracePt t="102259" x="7473950" y="2419350"/>
          <p14:tracePt t="102276" x="7458075" y="2419350"/>
          <p14:tracePt t="102293" x="7448550" y="2419350"/>
          <p14:tracePt t="102309" x="7432675" y="2419350"/>
          <p14:tracePt t="102326" x="7419975" y="2419350"/>
          <p14:tracePt t="102343" x="7410450" y="2419350"/>
          <p14:tracePt t="102359" x="7400925" y="2419350"/>
          <p14:tracePt t="102376" x="7378700" y="2419350"/>
          <p14:tracePt t="102393" x="7369175" y="2419350"/>
          <p14:tracePt t="102447" x="7372350" y="2419350"/>
          <p14:tracePt t="102455" x="7375525" y="2419350"/>
          <p14:tracePt t="102461" x="7381875" y="2419350"/>
          <p14:tracePt t="102477" x="7404100" y="2413000"/>
          <p14:tracePt t="102493" x="7426325" y="2413000"/>
          <p14:tracePt t="102509" x="7454900" y="2413000"/>
          <p14:tracePt t="102526" x="7508875" y="2413000"/>
          <p14:tracePt t="102543" x="7546975" y="2413000"/>
          <p14:tracePt t="102560" x="7623175" y="2413000"/>
          <p14:tracePt t="102576" x="7661275" y="2413000"/>
          <p14:tracePt t="102592" x="7670800" y="2413000"/>
          <p14:tracePt t="102611" x="7680325" y="2413000"/>
          <p14:tracePt t="102661" x="7673975" y="2413000"/>
          <p14:tracePt t="102668" x="7670800" y="2413000"/>
          <p14:tracePt t="102676" x="7664450" y="2413000"/>
          <p14:tracePt t="102693" x="7654925" y="2413000"/>
          <p14:tracePt t="103016" x="7673975" y="2422525"/>
          <p14:tracePt t="103024" x="7702550" y="2435225"/>
          <p14:tracePt t="103030" x="7740650" y="2441575"/>
          <p14:tracePt t="103043" x="7766050" y="2451100"/>
          <p14:tracePt t="103059" x="7889875" y="2479675"/>
          <p14:tracePt t="103076" x="7975600" y="2489200"/>
          <p14:tracePt t="103093" x="8026400" y="2489200"/>
          <p14:tracePt t="103109" x="8074025" y="2489200"/>
          <p14:tracePt t="103126" x="8083550" y="2489200"/>
          <p14:tracePt t="103143" x="8089900" y="2489200"/>
          <p14:tracePt t="103176" x="8080375" y="2476500"/>
          <p14:tracePt t="103193" x="8064500" y="2466975"/>
          <p14:tracePt t="103209" x="8051800" y="2451100"/>
          <p14:tracePt t="103226" x="8042275" y="2451100"/>
          <p14:tracePt t="103244" x="8026400" y="2444750"/>
          <p14:tracePt t="103260" x="8010525" y="2441575"/>
          <p14:tracePt t="103294" x="8013700" y="2441575"/>
          <p14:tracePt t="103310" x="8035925" y="2441575"/>
          <p14:tracePt t="103326" x="8054975" y="2441575"/>
          <p14:tracePt t="103343" x="8112125" y="2435225"/>
          <p14:tracePt t="103360" x="8140700" y="2435225"/>
          <p14:tracePt t="103376" x="8162925" y="2435225"/>
          <p14:tracePt t="103394" x="8185150" y="2435225"/>
          <p14:tracePt t="103409" x="8197850" y="2435225"/>
          <p14:tracePt t="103426" x="8210550" y="2435225"/>
          <p14:tracePt t="103443" x="8229600" y="2435225"/>
          <p14:tracePt t="103459" x="8251825" y="2435225"/>
          <p14:tracePt t="103476" x="8274050" y="2435225"/>
          <p14:tracePt t="103493" x="8286750" y="2435225"/>
          <p14:tracePt t="103509" x="8302625" y="2435225"/>
          <p14:tracePt t="103526" x="8312150" y="2435225"/>
          <p14:tracePt t="103600" x="8305800" y="2435225"/>
          <p14:tracePt t="103607" x="8296275" y="2435225"/>
          <p14:tracePt t="103614" x="8289925" y="2435225"/>
          <p14:tracePt t="103626" x="8286750" y="2435225"/>
          <p14:tracePt t="103642" x="8258175" y="2435225"/>
          <p14:tracePt t="103659" x="8229600" y="2435225"/>
          <p14:tracePt t="103677" x="8207375" y="2428875"/>
          <p14:tracePt t="103693" x="8166100" y="2416175"/>
          <p14:tracePt t="103709" x="8143875" y="2413000"/>
          <p14:tracePt t="103726" x="8134350" y="2413000"/>
          <p14:tracePt t="103743" x="8108950" y="2413000"/>
          <p14:tracePt t="103759" x="8099425" y="2413000"/>
          <p14:tracePt t="103776" x="8086725" y="2413000"/>
          <p14:tracePt t="103793" x="8067675" y="2413000"/>
          <p14:tracePt t="103809" x="8058150" y="2413000"/>
          <p14:tracePt t="104063" x="8061325" y="2413000"/>
          <p14:tracePt t="104070" x="8070850" y="2413000"/>
          <p14:tracePt t="104077" x="8074025" y="2413000"/>
          <p14:tracePt t="104093" x="8080375" y="2413000"/>
          <p14:tracePt t="104109" x="8083550" y="2413000"/>
          <p14:tracePt t="104127" x="8099425" y="2413000"/>
          <p14:tracePt t="104142" x="8108950" y="2413000"/>
          <p14:tracePt t="104159" x="8118475" y="2413000"/>
          <p14:tracePt t="104177" x="8134350" y="2413000"/>
          <p14:tracePt t="104193" x="8140700" y="2413000"/>
          <p14:tracePt t="104209" x="8143875" y="2413000"/>
          <p14:tracePt t="104226" x="8153400" y="2413000"/>
          <p14:tracePt t="104243" x="8159750" y="2413000"/>
          <p14:tracePt t="104276" x="8172450" y="2413000"/>
          <p14:tracePt t="104293" x="8185150" y="2413000"/>
          <p14:tracePt t="104309" x="8194675" y="2413000"/>
          <p14:tracePt t="104327" x="8207375" y="2413000"/>
          <p14:tracePt t="104344" x="8223250" y="2413000"/>
          <p14:tracePt t="104360" x="8232775" y="2413000"/>
          <p14:tracePt t="104377" x="8248650" y="2413000"/>
          <p14:tracePt t="104392" x="8251825" y="2413000"/>
          <p14:tracePt t="104447" x="8258175" y="2413000"/>
          <p14:tracePt t="104484" x="8261350" y="2413000"/>
          <p14:tracePt t="104491" x="8274050" y="2413000"/>
          <p14:tracePt t="104511" x="8277225" y="2413000"/>
          <p14:tracePt t="104533" x="8283575" y="2413000"/>
          <p14:tracePt t="105865" x="8299450" y="2413000"/>
          <p14:tracePt t="105880" x="8328025" y="2413000"/>
          <p14:tracePt t="105892" x="8372475" y="2413000"/>
          <p14:tracePt t="105909" x="8416925" y="2413000"/>
          <p14:tracePt t="105926" x="8480425" y="2397125"/>
          <p14:tracePt t="105942" x="8543925" y="2384425"/>
          <p14:tracePt t="105959" x="8578850" y="2384425"/>
          <p14:tracePt t="105993" x="8629650" y="2381250"/>
          <p14:tracePt t="106026" x="8670925" y="2374900"/>
          <p14:tracePt t="106042" x="8680450" y="2374900"/>
          <p14:tracePt t="106059" x="8689975" y="2368550"/>
          <p14:tracePt t="106076" x="8712200" y="2368550"/>
          <p14:tracePt t="106093" x="8715375" y="2368550"/>
          <p14:tracePt t="106109" x="8721725" y="2368550"/>
          <p14:tracePt t="106147" x="8724900" y="2368550"/>
          <p14:tracePt t="106163" x="8731250" y="2368550"/>
          <p14:tracePt t="106177" x="8740775" y="2368550"/>
          <p14:tracePt t="106192" x="8756650" y="2368550"/>
          <p14:tracePt t="106209" x="8766175" y="2368550"/>
          <p14:tracePt t="106227" x="8778875" y="2368550"/>
          <p14:tracePt t="106243" x="8788400" y="2368550"/>
          <p14:tracePt t="106291" x="8801100" y="2368550"/>
          <p14:tracePt t="106298" x="8804275" y="2368550"/>
          <p14:tracePt t="106309" x="8810625" y="2368550"/>
          <p14:tracePt t="106326" x="8823325" y="2368550"/>
          <p14:tracePt t="106343" x="8832850" y="2368550"/>
          <p14:tracePt t="106359" x="8848725" y="2368550"/>
          <p14:tracePt t="106376" x="8864600" y="2368550"/>
          <p14:tracePt t="106392" x="8874125" y="2368550"/>
          <p14:tracePt t="106409" x="8877300" y="2368550"/>
          <p14:tracePt t="106754" x="8826500" y="2362200"/>
          <p14:tracePt t="106761" x="8756650" y="2355850"/>
          <p14:tracePt t="106776" x="8572500" y="2336800"/>
          <p14:tracePt t="106793" x="8318500" y="2305050"/>
          <p14:tracePt t="106796" x="8137525" y="2270125"/>
          <p14:tracePt t="106809" x="7781925" y="2209800"/>
          <p14:tracePt t="106826" x="7327900" y="2114550"/>
          <p14:tracePt t="106859" x="6045200" y="1905000"/>
          <p14:tracePt t="106896" x="4562475" y="1778000"/>
          <p14:tracePt t="106915" x="3956050" y="1778000"/>
          <p14:tracePt t="106927" x="3311525" y="1831975"/>
          <p14:tracePt t="106945" x="2508250" y="1930400"/>
          <p14:tracePt t="106961" x="2066925" y="1984375"/>
          <p14:tracePt t="106977" x="1711325" y="2041525"/>
          <p14:tracePt t="106994" x="1492250" y="2079625"/>
          <p14:tracePt t="107009" x="1263650" y="2089150"/>
          <p14:tracePt t="107025" x="1203325" y="2089150"/>
          <p14:tracePt t="107317" x="1149350" y="2076450"/>
          <p14:tracePt t="107325" x="1079500" y="2070100"/>
          <p14:tracePt t="107344" x="860425" y="2060575"/>
          <p14:tracePt t="107359" x="698500" y="2066925"/>
          <p14:tracePt t="107376" x="546100" y="2082800"/>
          <p14:tracePt t="107393" x="346075" y="2136775"/>
          <p14:tracePt t="107409" x="212725" y="2190750"/>
          <p14:tracePt t="107426" x="123825" y="2232025"/>
          <p14:tracePt t="107443" x="25400" y="2292350"/>
          <p14:tracePt t="107949" x="25400" y="2619375"/>
          <p14:tracePt t="107956" x="53975" y="2635250"/>
          <p14:tracePt t="107963" x="104775" y="2660650"/>
          <p14:tracePt t="107976" x="184150" y="2689225"/>
          <p14:tracePt t="107992" x="250825" y="2727325"/>
          <p14:tracePt t="108009" x="288925" y="2746375"/>
          <p14:tracePt t="108026" x="355600" y="2774950"/>
          <p14:tracePt t="108059" x="447675" y="2813050"/>
          <p14:tracePt t="108092" x="527050" y="2857500"/>
          <p14:tracePt t="108109" x="552450" y="2882900"/>
          <p14:tracePt t="108126" x="593725" y="2908300"/>
          <p14:tracePt t="108142" x="619125" y="2930525"/>
          <p14:tracePt t="108159" x="650875" y="2943225"/>
          <p14:tracePt t="108176" x="679450" y="2959100"/>
          <p14:tracePt t="108192" x="704850" y="2959100"/>
          <p14:tracePt t="108208" x="714375" y="2959100"/>
          <p14:tracePt t="108226" x="730250" y="2959100"/>
          <p14:tracePt t="108242" x="746125" y="2959100"/>
          <p14:tracePt t="108259" x="749300" y="2959100"/>
          <p14:tracePt t="108276" x="755650" y="2949575"/>
          <p14:tracePt t="108292" x="758825" y="2940050"/>
          <p14:tracePt t="108309" x="768350" y="2930525"/>
          <p14:tracePt t="108325" x="784225" y="2901950"/>
          <p14:tracePt t="108343" x="803275" y="2879725"/>
          <p14:tracePt t="108358" x="815975" y="2847975"/>
          <p14:tracePt t="108375" x="822325" y="2816225"/>
          <p14:tracePt t="108392" x="822325" y="2784475"/>
          <p14:tracePt t="108409" x="822325" y="2765425"/>
          <p14:tracePt t="108425" x="822325" y="2736850"/>
          <p14:tracePt t="108442" x="822325" y="2727325"/>
          <p14:tracePt t="108459" x="822325" y="2717800"/>
          <p14:tracePt t="108476" x="822325" y="2695575"/>
          <p14:tracePt t="108492" x="822325" y="2686050"/>
          <p14:tracePt t="108509" x="822325" y="2676525"/>
          <p14:tracePt t="108526" x="822325" y="2667000"/>
          <p14:tracePt t="108618" x="822325" y="2660650"/>
          <p14:tracePt t="108626" x="822325" y="2657475"/>
          <p14:tracePt t="108647" x="822325" y="2651125"/>
          <p14:tracePt t="108761" x="825500" y="2651125"/>
          <p14:tracePt t="110427" x="812800" y="2667000"/>
          <p14:tracePt t="110442" x="781050" y="2692400"/>
          <p14:tracePt t="110459" x="739775" y="2733675"/>
          <p14:tracePt t="110476" x="685800" y="2778125"/>
          <p14:tracePt t="110492" x="663575" y="2803525"/>
          <p14:tracePt t="110508" x="631825" y="2822575"/>
          <p14:tracePt t="110542" x="571500" y="2857500"/>
          <p14:tracePt t="110575" x="549275" y="2876550"/>
          <p14:tracePt t="110592" x="536575" y="2879725"/>
          <p14:tracePt t="110609" x="523875" y="2879725"/>
          <p14:tracePt t="110625" x="508000" y="2895600"/>
          <p14:tracePt t="110642" x="492125" y="2901950"/>
          <p14:tracePt t="110658" x="469900" y="2908300"/>
          <p14:tracePt t="110675" x="447675" y="2908300"/>
          <p14:tracePt t="110692" x="438150" y="2908300"/>
          <p14:tracePt t="110709" x="422275" y="2908300"/>
          <p14:tracePt t="110725" x="409575" y="2908300"/>
          <p14:tracePt t="110742" x="400050" y="2908300"/>
          <p14:tracePt t="110758" x="390525" y="2908300"/>
          <p14:tracePt t="110775" x="368300" y="2908300"/>
          <p14:tracePt t="110792" x="358775" y="2908300"/>
          <p14:tracePt t="110809" x="349250" y="2908300"/>
          <p14:tracePt t="110826" x="336550" y="2908300"/>
          <p14:tracePt t="110842" x="323850" y="2908300"/>
          <p14:tracePt t="110859" x="320675" y="2908300"/>
          <p14:tracePt t="111053" x="320675" y="2911475"/>
          <p14:tracePt t="111059" x="333375" y="2911475"/>
          <p14:tracePt t="111075" x="361950" y="2911475"/>
          <p14:tracePt t="111092" x="377825" y="2911475"/>
          <p14:tracePt t="111109" x="390525" y="2911475"/>
          <p14:tracePt t="111126" x="406400" y="2911475"/>
          <p14:tracePt t="111142" x="415925" y="2911475"/>
          <p14:tracePt t="111159" x="422275" y="2911475"/>
          <p14:tracePt t="111192" x="425450" y="2911475"/>
          <p14:tracePt t="111209" x="434975" y="2911475"/>
          <p14:tracePt t="111225" x="450850" y="2911475"/>
          <p14:tracePt t="111242" x="460375" y="2911475"/>
          <p14:tracePt t="111258" x="476250" y="2911475"/>
          <p14:tracePt t="111276" x="485775" y="2917825"/>
          <p14:tracePt t="111292" x="501650" y="2917825"/>
          <p14:tracePt t="111308" x="514350" y="2917825"/>
          <p14:tracePt t="111325" x="520700" y="2917825"/>
          <p14:tracePt t="111341" x="523875" y="2917825"/>
          <p14:tracePt t="111359" x="533400" y="2917825"/>
          <p14:tracePt t="111376" x="539750" y="2917825"/>
          <p14:tracePt t="111392" x="555625" y="2917825"/>
          <p14:tracePt t="111408" x="565150" y="2917825"/>
          <p14:tracePt t="111425" x="574675" y="2917825"/>
          <p14:tracePt t="111442" x="584200" y="2917825"/>
          <p14:tracePt t="111459" x="600075" y="2917825"/>
          <p14:tracePt t="111492" x="609600" y="2917825"/>
          <p14:tracePt t="111508" x="612775" y="2917825"/>
          <p14:tracePt t="111525" x="619125" y="2917825"/>
          <p14:tracePt t="111542" x="622300" y="2917825"/>
          <p14:tracePt t="111558" x="628650" y="2917825"/>
          <p14:tracePt t="111586" x="631825" y="2917825"/>
          <p14:tracePt t="111600" x="638175" y="2917825"/>
          <p14:tracePt t="111615" x="647700" y="2917825"/>
          <p14:tracePt t="111625" x="654050" y="2914650"/>
          <p14:tracePt t="111642" x="663575" y="2914650"/>
          <p14:tracePt t="111659" x="673100" y="2914650"/>
          <p14:tracePt t="111675" x="682625" y="2914650"/>
          <p14:tracePt t="111693" x="698500" y="2914650"/>
          <p14:tracePt t="111709" x="708025" y="2914650"/>
          <p14:tracePt t="111726" x="717550" y="2914650"/>
          <p14:tracePt t="111742" x="720725" y="2914650"/>
          <p14:tracePt t="111776" x="727075" y="2911475"/>
          <p14:tracePt t="111792" x="736600" y="2911475"/>
          <p14:tracePt t="111809" x="742950" y="2911475"/>
          <p14:tracePt t="111825" x="752475" y="2911475"/>
          <p14:tracePt t="111842" x="765175" y="2911475"/>
          <p14:tracePt t="111858" x="771525" y="2911475"/>
          <p14:tracePt t="111875" x="774700" y="2911475"/>
          <p14:tracePt t="111892" x="787400" y="2911475"/>
          <p14:tracePt t="111963" x="790575" y="2911475"/>
          <p14:tracePt t="111970" x="796925" y="2911475"/>
          <p14:tracePt t="112006" x="800100" y="2911475"/>
          <p14:tracePt t="112120" x="806450" y="2911475"/>
          <p14:tracePt t="112128" x="809625" y="2911475"/>
          <p14:tracePt t="112212" x="809625" y="2905125"/>
          <p14:tracePt t="112219" x="809625" y="2901950"/>
          <p14:tracePt t="112320" x="815975" y="2895600"/>
          <p14:tracePt t="112328" x="815975" y="2892425"/>
          <p14:tracePt t="112342" x="815975" y="2886075"/>
          <p14:tracePt t="112359" x="815975" y="2876550"/>
          <p14:tracePt t="112433" x="815975" y="2870200"/>
          <p14:tracePt t="112462" x="815975" y="2867025"/>
          <p14:tracePt t="112468" x="819150" y="2867025"/>
          <p14:tracePt t="112490" x="825500" y="2867025"/>
          <p14:tracePt t="112497" x="835025" y="2860675"/>
          <p14:tracePt t="112509" x="841375" y="2860675"/>
          <p14:tracePt t="112526" x="854075" y="2860675"/>
          <p14:tracePt t="112542" x="876300" y="2854325"/>
          <p14:tracePt t="112559" x="927100" y="2854325"/>
          <p14:tracePt t="112575" x="1038225" y="2867025"/>
          <p14:tracePt t="112592" x="1104900" y="2898775"/>
          <p14:tracePt t="112609" x="1190625" y="2930525"/>
          <p14:tracePt t="112625" x="1292225" y="2949575"/>
          <p14:tracePt t="112642" x="1358900" y="2981325"/>
          <p14:tracePt t="112658" x="1412875" y="2994025"/>
          <p14:tracePt t="112675" x="1476375" y="3013075"/>
          <p14:tracePt t="112691" x="1508125" y="3025775"/>
          <p14:tracePt t="112708" x="1546225" y="3038475"/>
          <p14:tracePt t="112725" x="1593850" y="3044825"/>
          <p14:tracePt t="112742" x="1616075" y="3051175"/>
          <p14:tracePt t="112758" x="1638300" y="3051175"/>
          <p14:tracePt t="112775" x="1676400" y="3051175"/>
          <p14:tracePt t="112791" x="1708150" y="3054350"/>
          <p14:tracePt t="112808" x="1730375" y="3054350"/>
          <p14:tracePt t="112825" x="1762125" y="3054350"/>
          <p14:tracePt t="112842" x="1784350" y="3054350"/>
          <p14:tracePt t="112860" x="1825625" y="3054350"/>
          <p14:tracePt t="112876" x="1847850" y="3054350"/>
          <p14:tracePt t="112892" x="1857375" y="3054350"/>
          <p14:tracePt t="112908" x="1879600" y="3054350"/>
          <p14:tracePt t="112925" x="1911350" y="3054350"/>
          <p14:tracePt t="112942" x="1924050" y="3060700"/>
          <p14:tracePt t="113616" x="1955800" y="3060700"/>
          <p14:tracePt t="113629" x="2051050" y="3060700"/>
          <p14:tracePt t="113642" x="2187575" y="3057525"/>
          <p14:tracePt t="113659" x="2282825" y="3048000"/>
          <p14:tracePt t="113675" x="2355850" y="3048000"/>
          <p14:tracePt t="113692" x="2476500" y="3025775"/>
          <p14:tracePt t="113725" x="2590800" y="3019425"/>
          <p14:tracePt t="113758" x="2682875" y="3013075"/>
          <p14:tracePt t="113775" x="2705100" y="3013075"/>
          <p14:tracePt t="113792" x="2736850" y="3013075"/>
          <p14:tracePt t="113808" x="2749550" y="3013075"/>
          <p14:tracePt t="113825" x="2759075" y="3013075"/>
          <p14:tracePt t="113842" x="2778125" y="3013075"/>
          <p14:tracePt t="113859" x="2787650" y="3013075"/>
          <p14:tracePt t="113875" x="2797175" y="3006725"/>
          <p14:tracePt t="113892" x="2813050" y="2994025"/>
          <p14:tracePt t="113908" x="2835275" y="2981325"/>
          <p14:tracePt t="113925" x="2857500" y="2971800"/>
          <p14:tracePt t="113941" x="2914650" y="2965450"/>
          <p14:tracePt t="113958" x="2936875" y="2959100"/>
          <p14:tracePt t="113975" x="2965450" y="2959100"/>
          <p14:tracePt t="113992" x="2978150" y="2959100"/>
          <p14:tracePt t="114008" x="2990850" y="2959100"/>
          <p14:tracePt t="114025" x="3003550" y="2959100"/>
          <p14:tracePt t="114042" x="3009900" y="2959100"/>
          <p14:tracePt t="114058" x="3013075" y="2959100"/>
          <p14:tracePt t="114092" x="3028950" y="2952750"/>
          <p14:tracePt t="114108" x="3038475" y="2943225"/>
          <p14:tracePt t="114125" x="3054350" y="2936875"/>
          <p14:tracePt t="114142" x="3070225" y="2936875"/>
          <p14:tracePt t="114158" x="3079750" y="2927350"/>
          <p14:tracePt t="114175" x="3089275" y="2927350"/>
          <p14:tracePt t="114192" x="3117850" y="2911475"/>
          <p14:tracePt t="114208" x="3140075" y="2911475"/>
          <p14:tracePt t="114226" x="3171825" y="2911475"/>
          <p14:tracePt t="114241" x="3187700" y="2911475"/>
          <p14:tracePt t="114258" x="3197225" y="2911475"/>
          <p14:tracePt t="114276" x="3222625" y="2908300"/>
          <p14:tracePt t="114292" x="3232150" y="2908300"/>
          <p14:tracePt t="114308" x="3244850" y="2908300"/>
          <p14:tracePt t="114325" x="3270250" y="2908300"/>
          <p14:tracePt t="114342" x="3292475" y="2908300"/>
          <p14:tracePt t="114358" x="3321050" y="2908300"/>
          <p14:tracePt t="114375" x="3352800" y="2908300"/>
          <p14:tracePt t="114392" x="3390900" y="2908300"/>
          <p14:tracePt t="114408" x="3419475" y="2908300"/>
          <p14:tracePt t="114425" x="3460750" y="2921000"/>
          <p14:tracePt t="114441" x="3479800" y="2933700"/>
          <p14:tracePt t="115009" x="3489325" y="2936875"/>
          <p14:tracePt t="115016" x="3498850" y="2936875"/>
          <p14:tracePt t="115025" x="3505200" y="2936875"/>
          <p14:tracePt t="115041" x="3533775" y="2936875"/>
          <p14:tracePt t="115075" x="3603625" y="2949575"/>
          <p14:tracePt t="115109" x="3673475" y="2949575"/>
          <p14:tracePt t="115125" x="3695700" y="2949575"/>
          <p14:tracePt t="115141" x="3717925" y="2949575"/>
          <p14:tracePt t="115158" x="3733800" y="2949575"/>
          <p14:tracePt t="115175" x="3749675" y="2949575"/>
          <p14:tracePt t="115192" x="3771900" y="2949575"/>
          <p14:tracePt t="115208" x="3797300" y="2949575"/>
          <p14:tracePt t="115225" x="3825875" y="2949575"/>
          <p14:tracePt t="115241" x="3848100" y="2949575"/>
          <p14:tracePt t="115258" x="3873500" y="2949575"/>
          <p14:tracePt t="115275" x="3883025" y="2949575"/>
          <p14:tracePt t="115292" x="3892550" y="2949575"/>
          <p14:tracePt t="115308" x="3908425" y="2949575"/>
          <p14:tracePt t="115922" x="3917950" y="2949575"/>
          <p14:tracePt t="115929" x="3937000" y="2949575"/>
          <p14:tracePt t="115942" x="3981450" y="2949575"/>
          <p14:tracePt t="115959" x="4057650" y="2949575"/>
          <p14:tracePt t="115976" x="4197350" y="2949575"/>
          <p14:tracePt t="115992" x="4381500" y="2949575"/>
          <p14:tracePt t="116008" x="4584700" y="2943225"/>
          <p14:tracePt t="116041" x="5051425" y="2943225"/>
          <p14:tracePt t="116074" x="5372100" y="2933700"/>
          <p14:tracePt t="116092" x="5591175" y="2933700"/>
          <p14:tracePt t="116108" x="5695950" y="2933700"/>
          <p14:tracePt t="116125" x="5756275" y="2933700"/>
          <p14:tracePt t="116141" x="5819775" y="2933700"/>
          <p14:tracePt t="116158" x="5848350" y="2933700"/>
          <p14:tracePt t="116174" x="5864225" y="2933700"/>
          <p14:tracePt t="116192" x="5876925" y="2933700"/>
          <p14:tracePt t="116208" x="5883275" y="2933700"/>
          <p14:tracePt t="116498" x="5873750" y="2930525"/>
          <p14:tracePt t="116504" x="5870575" y="2924175"/>
          <p14:tracePt t="116511" x="5864225" y="2921000"/>
          <p14:tracePt t="116525" x="5842000" y="2908300"/>
          <p14:tracePt t="116541" x="5788025" y="2873375"/>
          <p14:tracePt t="116558" x="5718175" y="2844800"/>
          <p14:tracePt t="116576" x="5622925" y="2790825"/>
          <p14:tracePt t="116592" x="5556250" y="2762250"/>
          <p14:tracePt t="116608" x="5489575" y="2730500"/>
          <p14:tracePt t="116625" x="5416550" y="2711450"/>
          <p14:tracePt t="116641" x="5394325" y="2701925"/>
          <p14:tracePt t="116658" x="5362575" y="2695575"/>
          <p14:tracePt t="116675" x="5324475" y="2695575"/>
          <p14:tracePt t="116691" x="5308600" y="2695575"/>
          <p14:tracePt t="116708" x="5292725" y="2695575"/>
          <p14:tracePt t="116725" x="5273675" y="2695575"/>
          <p14:tracePt t="116741" x="5264150" y="2695575"/>
          <p14:tracePt t="116759" x="5251450" y="2695575"/>
          <p14:tracePt t="116775" x="5238750" y="2695575"/>
          <p14:tracePt t="116791" x="5229225" y="2695575"/>
          <p14:tracePt t="116808" x="5213350" y="2695575"/>
          <p14:tracePt t="116825" x="5197475" y="2711450"/>
          <p14:tracePt t="116841" x="5187950" y="2720975"/>
          <p14:tracePt t="116858" x="5178425" y="2736850"/>
          <p14:tracePt t="116875" x="5156200" y="2752725"/>
          <p14:tracePt t="116891" x="5146675" y="2762250"/>
          <p14:tracePt t="116908" x="5143500" y="2771775"/>
          <p14:tracePt t="116925" x="5137150" y="2790825"/>
          <p14:tracePt t="116941" x="5133975" y="2800350"/>
          <p14:tracePt t="116975" x="5118100" y="2809875"/>
          <p14:tracePt t="116991" x="5111750" y="2819400"/>
          <p14:tracePt t="117009" x="5111750" y="2841625"/>
          <p14:tracePt t="117025" x="5108575" y="2844800"/>
          <p14:tracePt t="117041" x="5108575" y="2851150"/>
          <p14:tracePt t="117058" x="5108575" y="2854325"/>
          <p14:tracePt t="117095" x="5108575" y="2860675"/>
          <p14:tracePt t="117124" x="5108575" y="2863850"/>
          <p14:tracePt t="117138" x="5108575" y="2870200"/>
          <p14:tracePt t="117159" x="5108575" y="2876550"/>
          <p14:tracePt t="117180" x="5114925" y="2879725"/>
          <p14:tracePt t="117187" x="5124450" y="2886075"/>
          <p14:tracePt t="117194" x="5130800" y="2886075"/>
          <p14:tracePt t="117208" x="5140325" y="2889250"/>
          <p14:tracePt t="117224" x="5149850" y="2895600"/>
          <p14:tracePt t="117241" x="5178425" y="2895600"/>
          <p14:tracePt t="117258" x="5219700" y="2901950"/>
          <p14:tracePt t="117274" x="5248275" y="2901950"/>
          <p14:tracePt t="117291" x="5270500" y="2911475"/>
          <p14:tracePt t="117308" x="5311775" y="2917825"/>
          <p14:tracePt t="117325" x="5334000" y="2917825"/>
          <p14:tracePt t="117341" x="5365750" y="2930525"/>
          <p14:tracePt t="117358" x="5397500" y="2930525"/>
          <p14:tracePt t="117375" x="5426075" y="2930525"/>
          <p14:tracePt t="117391" x="5448300" y="2930525"/>
          <p14:tracePt t="117408" x="5489575" y="2930525"/>
          <p14:tracePt t="117425" x="5518150" y="2930525"/>
          <p14:tracePt t="117441" x="5556250" y="2930525"/>
          <p14:tracePt t="117458" x="5616575" y="2930525"/>
          <p14:tracePt t="117475" x="5661025" y="2930525"/>
          <p14:tracePt t="117491" x="5689600" y="2930525"/>
          <p14:tracePt t="117508" x="5730875" y="2930525"/>
          <p14:tracePt t="117525" x="5746750" y="2930525"/>
          <p14:tracePt t="117542" x="5756275" y="2930525"/>
          <p14:tracePt t="117558" x="5778500" y="2924175"/>
          <p14:tracePt t="117575" x="5788025" y="2924175"/>
          <p14:tracePt t="117591" x="5791200" y="2924175"/>
          <p14:tracePt t="117609" x="5797550" y="2924175"/>
          <p14:tracePt t="117636" x="5800725" y="2924175"/>
          <p14:tracePt t="117657" x="5807075" y="2924175"/>
          <p14:tracePt t="117686" x="5813425" y="2924175"/>
          <p14:tracePt t="117692" x="5822950" y="2924175"/>
          <p14:tracePt t="117714" x="5826125" y="2924175"/>
          <p14:tracePt t="117735" x="5832475" y="2924175"/>
          <p14:tracePt t="117742" x="5832475" y="2917825"/>
          <p14:tracePt t="117749" x="5835650" y="2917825"/>
          <p14:tracePt t="118703" x="5854700" y="2921000"/>
          <p14:tracePt t="118710" x="5873750" y="2927350"/>
          <p14:tracePt t="118724" x="5918200" y="2933700"/>
          <p14:tracePt t="118741" x="5975350" y="2933700"/>
          <p14:tracePt t="118758" x="6029325" y="2933700"/>
          <p14:tracePt t="118774" x="6099175" y="2930525"/>
          <p14:tracePt t="118792" x="6127750" y="2924175"/>
          <p14:tracePt t="118825" x="6172200" y="2917825"/>
          <p14:tracePt t="118858" x="6191250" y="2917825"/>
          <p14:tracePt t="118874" x="6226175" y="2914650"/>
          <p14:tracePt t="118891" x="6248400" y="2914650"/>
          <p14:tracePt t="118909" x="6276975" y="2914650"/>
          <p14:tracePt t="118925" x="6315075" y="2914650"/>
          <p14:tracePt t="118941" x="6337300" y="2914650"/>
          <p14:tracePt t="118959" x="6353175" y="2914650"/>
          <p14:tracePt t="118975" x="6369050" y="2914650"/>
          <p14:tracePt t="118991" x="6378575" y="2914650"/>
          <p14:tracePt t="119008" x="6388100" y="2914650"/>
          <p14:tracePt t="119025" x="6400800" y="2914650"/>
          <p14:tracePt t="119059" x="6407150" y="2914650"/>
          <p14:tracePt t="128064" x="6445250" y="2917825"/>
          <p14:tracePt t="128071" x="6492875" y="2917825"/>
          <p14:tracePt t="128078" x="6530975" y="2924175"/>
          <p14:tracePt t="128090" x="6575425" y="2924175"/>
          <p14:tracePt t="128107" x="6718300" y="2930525"/>
          <p14:tracePt t="128124" x="6788150" y="2930525"/>
          <p14:tracePt t="128157" x="6908800" y="2930525"/>
          <p14:tracePt t="128190" x="6953250" y="2930525"/>
          <p14:tracePt t="128207" x="6975475" y="2930525"/>
          <p14:tracePt t="128224" x="6985000" y="2930525"/>
          <p14:tracePt t="128240" x="6994525" y="2930525"/>
          <p14:tracePt t="128242" x="6997700" y="2930525"/>
          <p14:tracePt t="128257" x="7004050" y="2930525"/>
          <p14:tracePt t="128274" x="7013575" y="2930525"/>
          <p14:tracePt t="128291" x="7019925" y="2930525"/>
          <p14:tracePt t="128307" x="7023100" y="2930525"/>
          <p14:tracePt t="128324" x="7032625" y="2930525"/>
          <p14:tracePt t="128340" x="7042150" y="2930525"/>
          <p14:tracePt t="128357" x="7064375" y="2930525"/>
          <p14:tracePt t="128374" x="7073900" y="2930525"/>
          <p14:tracePt t="128426" x="7073900" y="2924175"/>
          <p14:tracePt t="128433" x="7073900" y="2921000"/>
          <p14:tracePt t="128454" x="7073900" y="2914650"/>
          <p14:tracePt t="128469" x="7073900" y="2911475"/>
          <p14:tracePt t="128490" x="7073900" y="2905125"/>
          <p14:tracePt t="128504" x="7073900" y="2901950"/>
          <p14:tracePt t="128511" x="7077075" y="2901950"/>
          <p14:tracePt t="128523" x="7083425" y="2895600"/>
          <p14:tracePt t="128540" x="7124700" y="2879725"/>
          <p14:tracePt t="128556" x="7162800" y="2867025"/>
          <p14:tracePt t="128573" x="7207250" y="2867025"/>
          <p14:tracePt t="128591" x="7261225" y="2867025"/>
          <p14:tracePt t="128606" x="7283450" y="2867025"/>
          <p14:tracePt t="128623" x="7312025" y="2867025"/>
          <p14:tracePt t="128640" x="7340600" y="2879725"/>
          <p14:tracePt t="128656" x="7369175" y="2879725"/>
          <p14:tracePt t="128673" x="7385050" y="2879725"/>
          <p14:tracePt t="128690" x="7407275" y="2879725"/>
          <p14:tracePt t="128706" x="7426325" y="2879725"/>
          <p14:tracePt t="128723" x="7435850" y="2879725"/>
          <p14:tracePt t="128741" x="7451725" y="2879725"/>
          <p14:tracePt t="128757" x="7467600" y="2879725"/>
          <p14:tracePt t="128773" x="7477125" y="2879725"/>
          <p14:tracePt t="128790" x="7480300" y="2879725"/>
          <p14:tracePt t="129132" x="7502525" y="2879725"/>
          <p14:tracePt t="129139" x="7546975" y="2879725"/>
          <p14:tracePt t="129146" x="7594600" y="2889250"/>
          <p14:tracePt t="129157" x="7651750" y="2889250"/>
          <p14:tracePt t="129174" x="7816850" y="2895600"/>
          <p14:tracePt t="129190" x="7921625" y="2895600"/>
          <p14:tracePt t="129224" x="8143875" y="2895600"/>
          <p14:tracePt t="129257" x="8232775" y="2889250"/>
          <p14:tracePt t="129274" x="8296275" y="2867025"/>
          <p14:tracePt t="129290" x="8334375" y="2854325"/>
          <p14:tracePt t="129307" x="8356600" y="2844800"/>
          <p14:tracePt t="129323" x="8397875" y="2844800"/>
          <p14:tracePt t="129340" x="8413750" y="2838450"/>
          <p14:tracePt t="129357" x="8429625" y="2838450"/>
          <p14:tracePt t="129373" x="8445500" y="2838450"/>
          <p14:tracePt t="129390" x="8455025" y="2838450"/>
          <p14:tracePt t="129407" x="8464550" y="2838450"/>
          <p14:tracePt t="129423" x="8483600" y="2838450"/>
          <p14:tracePt t="129441" x="8493125" y="2838450"/>
          <p14:tracePt t="129457" x="8502650" y="2838450"/>
          <p14:tracePt t="129473" x="8524875" y="2838450"/>
          <p14:tracePt t="129490" x="8528050" y="2838450"/>
          <p14:tracePt t="129523" x="8534400" y="2838450"/>
          <p14:tracePt t="129540" x="8537575" y="2838450"/>
          <p14:tracePt t="129557" x="8543925" y="2838450"/>
          <p14:tracePt t="130250" x="8515350" y="2838450"/>
          <p14:tracePt t="130256" x="8467725" y="2828925"/>
          <p14:tracePt t="130263" x="8388350" y="2828925"/>
          <p14:tracePt t="130273" x="8296275" y="2822575"/>
          <p14:tracePt t="130291" x="8070850" y="2822575"/>
          <p14:tracePt t="130308" x="7496175" y="2771775"/>
          <p14:tracePt t="130342" x="6416675" y="2711450"/>
          <p14:tracePt t="130375" x="5429250" y="2613025"/>
          <p14:tracePt t="130392" x="4749800" y="2546350"/>
          <p14:tracePt t="130408" x="4352925" y="2498725"/>
          <p14:tracePt t="130424" x="3987800" y="2476500"/>
          <p14:tracePt t="130440" x="3470275" y="2463800"/>
          <p14:tracePt t="130457" x="3187700" y="2470150"/>
          <p14:tracePt t="130475" x="2959100" y="2489200"/>
          <p14:tracePt t="130491" x="2647950" y="2536825"/>
          <p14:tracePt t="130507" x="2463800" y="2555875"/>
          <p14:tracePt t="130523" x="2289175" y="2590800"/>
          <p14:tracePt t="130540" x="2044700" y="2647950"/>
          <p14:tracePt t="130556" x="1914525" y="2663825"/>
          <p14:tracePt t="130574" x="1774825" y="2682875"/>
          <p14:tracePt t="130590" x="1555750" y="2689225"/>
          <p14:tracePt t="130606" x="1406525" y="2689225"/>
          <p14:tracePt t="130624" x="1244600" y="2676525"/>
          <p14:tracePt t="130640" x="1047750" y="2651125"/>
          <p14:tracePt t="130656" x="974725" y="2651125"/>
          <p14:tracePt t="130673" x="930275" y="2651125"/>
          <p14:tracePt t="130690" x="904875" y="2651125"/>
          <p14:tracePt t="130707" x="892175" y="2651125"/>
          <p14:tracePt t="131090" x="885825" y="2667000"/>
          <p14:tracePt t="131104" x="876300" y="2701925"/>
          <p14:tracePt t="131111" x="869950" y="2720975"/>
          <p14:tracePt t="131124" x="857250" y="2746375"/>
          <p14:tracePt t="131140" x="850900" y="2781300"/>
          <p14:tracePt t="131157" x="850900" y="2813050"/>
          <p14:tracePt t="131190" x="850900" y="2882900"/>
          <p14:tracePt t="131224" x="850900" y="2917825"/>
          <p14:tracePt t="131240" x="850900" y="2930525"/>
          <p14:tracePt t="131257" x="850900" y="2943225"/>
          <p14:tracePt t="131273" x="850900" y="2959100"/>
          <p14:tracePt t="131366" x="850900" y="2962275"/>
          <p14:tracePt t="131381" x="850900" y="2968625"/>
          <p14:tracePt t="131387" x="850900" y="2974975"/>
          <p14:tracePt t="131395" x="850900" y="2978150"/>
          <p14:tracePt t="131406" x="850900" y="2984500"/>
          <p14:tracePt t="131423" x="850900" y="3003550"/>
          <p14:tracePt t="131440" x="850900" y="3013075"/>
          <p14:tracePt t="131457" x="850900" y="3022600"/>
          <p14:tracePt t="131473" x="850900" y="3028950"/>
          <p14:tracePt t="131490" x="850900" y="3032125"/>
          <p14:tracePt t="131525" x="850900" y="3038475"/>
          <p14:tracePt t="131631" x="857250" y="3038475"/>
          <p14:tracePt t="131652" x="860425" y="3038475"/>
          <p14:tracePt t="131672" x="866775" y="3038475"/>
          <p14:tracePt t="131687" x="873125" y="3038475"/>
          <p14:tracePt t="135133" x="911225" y="3057525"/>
          <p14:tracePt t="135140" x="962025" y="3082925"/>
          <p14:tracePt t="135157" x="1044575" y="3140075"/>
          <p14:tracePt t="135173" x="1114425" y="3187700"/>
          <p14:tracePt t="135189" x="1181100" y="3232150"/>
          <p14:tracePt t="135206" x="1219200" y="3251200"/>
          <p14:tracePt t="135240" x="1304925" y="3295650"/>
          <p14:tracePt t="135274" x="1387475" y="3330575"/>
          <p14:tracePt t="135290" x="1409700" y="3343275"/>
          <p14:tracePt t="135306" x="1435100" y="3355975"/>
          <p14:tracePt t="135324" x="1447800" y="3368675"/>
          <p14:tracePt t="135340" x="1457325" y="3384550"/>
          <p14:tracePt t="135357" x="1473200" y="3384550"/>
          <p14:tracePt t="135431" x="1473200" y="3390900"/>
          <p14:tracePt t="135444" x="1473200" y="3394075"/>
          <p14:tracePt t="135459" x="1466850" y="3400425"/>
          <p14:tracePt t="135473" x="1457325" y="3400425"/>
          <p14:tracePt t="135489" x="1435100" y="3400425"/>
          <p14:tracePt t="135506" x="1390650" y="3400425"/>
          <p14:tracePt t="135523" x="1320800" y="3400425"/>
          <p14:tracePt t="135539" x="1276350" y="3406775"/>
          <p14:tracePt t="135556" x="1231900" y="3419475"/>
          <p14:tracePt t="135573" x="1117600" y="3448050"/>
          <p14:tracePt t="135589" x="1035050" y="3463925"/>
          <p14:tracePt t="135606" x="958850" y="3486150"/>
          <p14:tracePt t="135623" x="835025" y="3508375"/>
          <p14:tracePt t="135640" x="714375" y="3533775"/>
          <p14:tracePt t="135656" x="600075" y="3543300"/>
          <p14:tracePt t="135673" x="469900" y="3543300"/>
          <p14:tracePt t="135689" x="377825" y="3543300"/>
          <p14:tracePt t="135706" x="273050" y="3536950"/>
          <p14:tracePt t="135723" x="152400" y="3530600"/>
          <p14:tracePt t="135740" x="88900" y="3508375"/>
          <p14:tracePt t="135756" x="12700" y="3495675"/>
          <p14:tracePt t="136057" x="9525" y="3317875"/>
          <p14:tracePt t="136064" x="28575" y="3317875"/>
          <p14:tracePt t="136073" x="53975" y="3317875"/>
          <p14:tracePt t="136107" x="212725" y="3305175"/>
          <p14:tracePt t="136140" x="365125" y="3305175"/>
          <p14:tracePt t="136157" x="504825" y="3305175"/>
          <p14:tracePt t="136173" x="574675" y="3305175"/>
          <p14:tracePt t="136189" x="635000" y="3305175"/>
          <p14:tracePt t="136207" x="723900" y="3308350"/>
          <p14:tracePt t="136222" x="774700" y="3308350"/>
          <p14:tracePt t="136239" x="844550" y="3308350"/>
          <p14:tracePt t="136256" x="962025" y="3289300"/>
          <p14:tracePt t="136273" x="1047750" y="3273425"/>
          <p14:tracePt t="136289" x="1123950" y="3251200"/>
          <p14:tracePt t="136306" x="1212850" y="3228975"/>
          <p14:tracePt t="136322" x="1260475" y="3216275"/>
          <p14:tracePt t="136339" x="1282700" y="3206750"/>
          <p14:tracePt t="136357" x="1323975" y="3181350"/>
          <p14:tracePt t="136373" x="1346200" y="3181350"/>
          <p14:tracePt t="136389" x="1377950" y="3175000"/>
          <p14:tracePt t="136406" x="1425575" y="3175000"/>
          <p14:tracePt t="136422" x="1447800" y="3175000"/>
          <p14:tracePt t="136439" x="1466850" y="3175000"/>
          <p14:tracePt t="136456" x="1508125" y="3175000"/>
          <p14:tracePt t="136473" x="1539875" y="3184525"/>
          <p14:tracePt t="136489" x="1549400" y="3200400"/>
          <p14:tracePt t="136506" x="1568450" y="3213100"/>
          <p14:tracePt t="136523" x="1581150" y="3225800"/>
          <p14:tracePt t="136539" x="1593850" y="3225800"/>
          <p14:tracePt t="136556" x="1600200" y="3235325"/>
          <p14:tracePt t="136589" x="1600200" y="3248025"/>
          <p14:tracePt t="136606" x="1600200" y="3254375"/>
          <p14:tracePt t="136639" x="1600200" y="3257550"/>
          <p14:tracePt t="136656" x="1609725" y="3263900"/>
          <p14:tracePt t="136673" x="1612900" y="3270250"/>
          <p14:tracePt t="136689" x="1625600" y="3273425"/>
          <p14:tracePt t="136706" x="1644650" y="3282950"/>
          <p14:tracePt t="136723" x="1654175" y="3289300"/>
          <p14:tracePt t="136740" x="1676400" y="3308350"/>
          <p14:tracePt t="136756" x="1714500" y="3321050"/>
          <p14:tracePt t="136773" x="1758950" y="3333750"/>
          <p14:tracePt t="136789" x="1822450" y="3362325"/>
          <p14:tracePt t="136806" x="1854200" y="3375025"/>
          <p14:tracePt t="136823" x="1882775" y="3384550"/>
          <p14:tracePt t="136839" x="1911350" y="3403600"/>
          <p14:tracePt t="136856" x="1927225" y="3406775"/>
          <p14:tracePt t="136873" x="1943100" y="3419475"/>
          <p14:tracePt t="136889" x="1958975" y="3422650"/>
          <p14:tracePt t="136906" x="1968500" y="3429000"/>
          <p14:tracePt t="136923" x="1971675" y="3432175"/>
          <p14:tracePt t="136940" x="1978025" y="3432175"/>
          <p14:tracePt t="136989" x="1978025" y="3438525"/>
          <p14:tracePt t="136997" x="1987550" y="3444875"/>
          <p14:tracePt t="137006" x="1993900" y="3448050"/>
          <p14:tracePt t="137023" x="2003425" y="3457575"/>
          <p14:tracePt t="137039" x="2019300" y="3479800"/>
          <p14:tracePt t="137056" x="2028825" y="3489325"/>
          <p14:tracePt t="137073" x="2044700" y="3498850"/>
          <p14:tracePt t="137090" x="2047875" y="3508375"/>
          <p14:tracePt t="137125" x="2047875" y="3514725"/>
          <p14:tracePt t="137154" x="2047875" y="3524250"/>
          <p14:tracePt t="137167" x="2047875" y="3527425"/>
          <p14:tracePt t="137182" x="2047875" y="3533775"/>
          <p14:tracePt t="137195" x="2047875" y="3536950"/>
          <p14:tracePt t="137210" x="2047875" y="3543300"/>
          <p14:tracePt t="137224" x="2047875" y="3546475"/>
          <p14:tracePt t="137239" x="2047875" y="3552825"/>
          <p14:tracePt t="137274" x="2035175" y="3552825"/>
          <p14:tracePt t="137303" x="2032000" y="3552825"/>
          <p14:tracePt t="137316" x="2025650" y="3552825"/>
          <p14:tracePt t="137331" x="2022475" y="3552825"/>
          <p14:tracePt t="137346" x="2016125" y="3552825"/>
          <p14:tracePt t="137356" x="2012950" y="3552825"/>
          <p14:tracePt t="137372" x="2006600" y="3552825"/>
          <p14:tracePt t="137389" x="2003425" y="3552825"/>
          <p14:tracePt t="137406" x="1997075" y="3552825"/>
          <p14:tracePt t="137424" x="1978025" y="3552825"/>
          <p14:tracePt t="137440" x="1968500" y="3552825"/>
          <p14:tracePt t="137456" x="1958975" y="3552825"/>
          <p14:tracePt t="137473" x="1949450" y="3552825"/>
          <p14:tracePt t="137489" x="1933575" y="3552825"/>
          <p14:tracePt t="137506" x="1924050" y="3552825"/>
          <p14:tracePt t="137523" x="1908175" y="3552825"/>
          <p14:tracePt t="137539" x="1898650" y="3552825"/>
          <p14:tracePt t="137556" x="1882775" y="3552825"/>
          <p14:tracePt t="137573" x="1870075" y="3546475"/>
          <p14:tracePt t="137589" x="1860550" y="3536950"/>
          <p14:tracePt t="137606" x="1851025" y="3527425"/>
          <p14:tracePt t="137623" x="1828800" y="3505200"/>
          <p14:tracePt t="137640" x="1812925" y="3495675"/>
          <p14:tracePt t="137656" x="1797050" y="3486150"/>
          <p14:tracePt t="137673" x="1774825" y="3463925"/>
          <p14:tracePt t="137690" x="1765300" y="3454400"/>
          <p14:tracePt t="137707" x="1755775" y="3444875"/>
          <p14:tracePt t="137723" x="1739900" y="3432175"/>
          <p14:tracePt t="137739" x="1724025" y="3422650"/>
          <p14:tracePt t="137756" x="1714500" y="3406775"/>
          <p14:tracePt t="137773" x="1673225" y="3390900"/>
          <p14:tracePt t="137789" x="1647825" y="3378200"/>
          <p14:tracePt t="137806" x="1609725" y="3365500"/>
          <p14:tracePt t="137823" x="1562100" y="3340100"/>
          <p14:tracePt t="137840" x="1517650" y="3327400"/>
          <p14:tracePt t="137856" x="1479550" y="3314700"/>
          <p14:tracePt t="137873" x="1416050" y="3295650"/>
          <p14:tracePt t="137889" x="1377950" y="3276600"/>
          <p14:tracePt t="137906" x="1346200" y="3263900"/>
          <p14:tracePt t="137923" x="1311275" y="3254375"/>
          <p14:tracePt t="137939" x="1282700" y="3254375"/>
          <p14:tracePt t="137957" x="1266825" y="3254375"/>
          <p14:tracePt t="137973" x="1257300" y="3254375"/>
          <p14:tracePt t="137990" x="1247775" y="3254375"/>
          <p14:tracePt t="138043" x="1254125" y="3254375"/>
          <p14:tracePt t="138050" x="1260475" y="3260725"/>
          <p14:tracePt t="138057" x="1263650" y="3260725"/>
          <p14:tracePt t="138073" x="1273175" y="3263900"/>
          <p14:tracePt t="138089" x="1282700" y="3263900"/>
          <p14:tracePt t="138107" x="1295400" y="3270250"/>
          <p14:tracePt t="138157" x="1304925" y="3270250"/>
          <p14:tracePt t="138163" x="1308100" y="3270250"/>
          <p14:tracePt t="138178" x="1308100" y="3273425"/>
          <p14:tracePt t="138189" x="1314450" y="3286125"/>
          <p14:tracePt t="138206" x="1323975" y="3289300"/>
          <p14:tracePt t="138222" x="1323975" y="3295650"/>
          <p14:tracePt t="138239" x="1330325" y="3295650"/>
          <p14:tracePt t="138256" x="1339850" y="3295650"/>
          <p14:tracePt t="138272" x="1352550" y="3295650"/>
          <p14:tracePt t="138289" x="1365250" y="3295650"/>
          <p14:tracePt t="138306" x="1377950" y="3305175"/>
          <p14:tracePt t="138323" x="1387475" y="3314700"/>
          <p14:tracePt t="138339" x="1403350" y="3324225"/>
          <p14:tracePt t="138356" x="1419225" y="3336925"/>
          <p14:tracePt t="138373" x="1428750" y="3336925"/>
          <p14:tracePt t="138389" x="1435100" y="3336925"/>
          <p14:tracePt t="138406" x="1454150" y="3336925"/>
          <p14:tracePt t="138423" x="1457325" y="3336925"/>
          <p14:tracePt t="138439" x="1466850" y="3336925"/>
          <p14:tracePt t="138456" x="1482725" y="3336925"/>
          <p14:tracePt t="138473" x="1492250" y="3336925"/>
          <p14:tracePt t="138489" x="1508125" y="3336925"/>
          <p14:tracePt t="138506" x="1511300" y="3336925"/>
          <p14:tracePt t="138584" x="1517650" y="3336925"/>
          <p14:tracePt t="138591" x="1524000" y="3336925"/>
          <p14:tracePt t="138606" x="1533525" y="3336925"/>
          <p14:tracePt t="138623" x="1543050" y="3340100"/>
          <p14:tracePt t="138639" x="1552575" y="3346450"/>
          <p14:tracePt t="138656" x="1562100" y="3349625"/>
          <p14:tracePt t="138689" x="1568450" y="3349625"/>
          <p14:tracePt t="138948" x="1577975" y="3349625"/>
          <p14:tracePt t="138955" x="1581150" y="3349625"/>
          <p14:tracePt t="138961" x="1581150" y="3355975"/>
          <p14:tracePt t="138983" x="1587500" y="3359150"/>
          <p14:tracePt t="138997" x="1593850" y="3359150"/>
          <p14:tracePt t="139083" x="1597025" y="3359150"/>
          <p14:tracePt t="139090" x="1603375" y="3359150"/>
          <p14:tracePt t="139106" x="1606550" y="3359150"/>
          <p14:tracePt t="139123" x="1612900" y="3359150"/>
          <p14:tracePt t="139140" x="1638300" y="3375025"/>
          <p14:tracePt t="139156" x="1670050" y="3387725"/>
          <p14:tracePt t="139173" x="1720850" y="3400425"/>
          <p14:tracePt t="139189" x="1841500" y="3416300"/>
          <p14:tracePt t="139206" x="1927225" y="3425825"/>
          <p14:tracePt t="139223" x="2019300" y="3425825"/>
          <p14:tracePt t="139239" x="2171700" y="3441700"/>
          <p14:tracePt t="139256" x="2247900" y="3463925"/>
          <p14:tracePt t="139273" x="2301875" y="3470275"/>
          <p14:tracePt t="139289" x="2349500" y="3482975"/>
          <p14:tracePt t="139307" x="2378075" y="3489325"/>
          <p14:tracePt t="139323" x="2419350" y="3495675"/>
          <p14:tracePt t="139339" x="2428875" y="3495675"/>
          <p14:tracePt t="139355" x="2438400" y="3495675"/>
          <p14:tracePt t="139373" x="2454275" y="3495675"/>
          <p14:tracePt t="139417" x="2454275" y="3498850"/>
          <p14:tracePt t="139659" x="2447925" y="3492500"/>
          <p14:tracePt t="139669" x="2441575" y="3482975"/>
          <p14:tracePt t="139678" x="2438400" y="3476625"/>
          <p14:tracePt t="139689" x="2428875" y="3467100"/>
          <p14:tracePt t="139706" x="2413000" y="3463925"/>
          <p14:tracePt t="139723" x="2397125" y="3454400"/>
          <p14:tracePt t="139739" x="2387600" y="3454400"/>
          <p14:tracePt t="139756" x="2378075" y="3448050"/>
          <p14:tracePt t="139773" x="2359025" y="3441700"/>
          <p14:tracePt t="139789" x="2349500" y="3441700"/>
          <p14:tracePt t="139806" x="2339975" y="3438525"/>
          <p14:tracePt t="139823" x="2317750" y="3425825"/>
          <p14:tracePt t="139839" x="2308225" y="3425825"/>
          <p14:tracePt t="139856" x="2298700" y="3425825"/>
          <p14:tracePt t="139873" x="2282825" y="3416300"/>
          <p14:tracePt t="139889" x="2266950" y="3413125"/>
          <p14:tracePt t="139905" x="2257425" y="3406775"/>
          <p14:tracePt t="139923" x="2247900" y="3403600"/>
          <p14:tracePt t="139965" x="2247900" y="3397250"/>
          <p14:tracePt t="140805" x="2257425" y="3397250"/>
          <p14:tracePt t="140812" x="2266950" y="3397250"/>
          <p14:tracePt t="140823" x="2279650" y="3397250"/>
          <p14:tracePt t="140840" x="2333625" y="3397250"/>
          <p14:tracePt t="140856" x="2378075" y="3397250"/>
          <p14:tracePt t="140873" x="2413000" y="3397250"/>
          <p14:tracePt t="140890" x="2492375" y="3397250"/>
          <p14:tracePt t="140923" x="2559050" y="3397250"/>
          <p14:tracePt t="140955" x="2641600" y="3390900"/>
          <p14:tracePt t="140973" x="2673350" y="3378200"/>
          <p14:tracePt t="140989" x="2724150" y="3355975"/>
          <p14:tracePt t="141005" x="2762250" y="3336925"/>
          <p14:tracePt t="141023" x="2784475" y="3324225"/>
          <p14:tracePt t="141039" x="2819400" y="3308350"/>
          <p14:tracePt t="141055" x="2828925" y="3298825"/>
          <p14:tracePt t="141072" x="2838450" y="3282950"/>
          <p14:tracePt t="141089" x="2851150" y="3282950"/>
          <p14:tracePt t="141375" x="2895600" y="3302000"/>
          <p14:tracePt t="141382" x="2959100" y="3327400"/>
          <p14:tracePt t="141389" x="3019425" y="3346450"/>
          <p14:tracePt t="141406" x="3127375" y="3387725"/>
          <p14:tracePt t="141422" x="3194050" y="3409950"/>
          <p14:tracePt t="141439" x="3267075" y="3435350"/>
          <p14:tracePt t="141456" x="3295650" y="3441700"/>
          <p14:tracePt t="141472" x="3321050" y="3441700"/>
          <p14:tracePt t="141489" x="3333750" y="3441700"/>
          <p14:tracePt t="141523" x="3333750" y="3429000"/>
          <p14:tracePt t="141539" x="3327400" y="3419475"/>
          <p14:tracePt t="141555" x="3311525" y="3409950"/>
          <p14:tracePt t="141573" x="3267075" y="3365500"/>
          <p14:tracePt t="141589" x="3222625" y="3340100"/>
          <p14:tracePt t="141606" x="3190875" y="3314700"/>
          <p14:tracePt t="141623" x="3140075" y="3276600"/>
          <p14:tracePt t="141639" x="3105150" y="3235325"/>
          <p14:tracePt t="141655" x="3082925" y="3209925"/>
          <p14:tracePt t="141673" x="3057525" y="3175000"/>
          <p14:tracePt t="141689" x="3041650" y="3165475"/>
          <p14:tracePt t="141706" x="3032125" y="3155950"/>
          <p14:tracePt t="141723" x="3016250" y="3133725"/>
          <p14:tracePt t="141739" x="3006725" y="3130550"/>
          <p14:tracePt t="141755" x="2994025" y="3130550"/>
          <p14:tracePt t="141772" x="2971800" y="3124200"/>
          <p14:tracePt t="141789" x="2955925" y="3124200"/>
          <p14:tracePt t="141806" x="2943225" y="3124200"/>
          <p14:tracePt t="141823" x="2914650" y="3124200"/>
          <p14:tracePt t="141839" x="2886075" y="3124200"/>
          <p14:tracePt t="141855" x="2863850" y="3124200"/>
          <p14:tracePt t="141872" x="2825750" y="3124200"/>
          <p14:tracePt t="141889" x="2787650" y="3133725"/>
          <p14:tracePt t="141906" x="2762250" y="3152775"/>
          <p14:tracePt t="141923" x="2727325" y="3168650"/>
          <p14:tracePt t="141939" x="2717800" y="3181350"/>
          <p14:tracePt t="141956" x="2705100" y="3209925"/>
          <p14:tracePt t="141957" x="2701925" y="3222625"/>
          <p14:tracePt t="141973" x="2689225" y="3238500"/>
          <p14:tracePt t="141989" x="2673350" y="3254375"/>
          <p14:tracePt t="142006" x="2667000" y="3270250"/>
          <p14:tracePt t="142022" x="2667000" y="3286125"/>
          <p14:tracePt t="142039" x="2667000" y="3295650"/>
          <p14:tracePt t="142056" x="2679700" y="3305175"/>
          <p14:tracePt t="142072" x="2724150" y="3324225"/>
          <p14:tracePt t="142089" x="2774950" y="3336925"/>
          <p14:tracePt t="142105" x="2860675" y="3352800"/>
          <p14:tracePt t="142122" x="2968625" y="3352800"/>
          <p14:tracePt t="142139" x="3009900" y="3352800"/>
          <p14:tracePt t="142156" x="3082925" y="3352800"/>
          <p14:tracePt t="142173" x="3143250" y="3352800"/>
          <p14:tracePt t="142189" x="3216275" y="3340100"/>
          <p14:tracePt t="142205" x="3267075" y="3333750"/>
          <p14:tracePt t="142222" x="3359150" y="3311525"/>
          <p14:tracePt t="142239" x="3387725" y="3311525"/>
          <p14:tracePt t="142256" x="3429000" y="3302000"/>
          <p14:tracePt t="142272" x="3444875" y="3302000"/>
          <p14:tracePt t="142289" x="3454400" y="3295650"/>
          <p14:tracePt t="142306" x="3476625" y="3289300"/>
          <p14:tracePt t="142322" x="3486150" y="3289300"/>
          <p14:tracePt t="142339" x="3498850" y="3289300"/>
          <p14:tracePt t="142356" x="3540125" y="3289300"/>
          <p14:tracePt t="142372" x="3562350" y="3289300"/>
          <p14:tracePt t="142388" x="3590925" y="3289300"/>
          <p14:tracePt t="142405" x="3625850" y="3289300"/>
          <p14:tracePt t="142422" x="3654425" y="3298825"/>
          <p14:tracePt t="142439" x="3698875" y="3311525"/>
          <p14:tracePt t="142456" x="3781425" y="3333750"/>
          <p14:tracePt t="142472" x="3848100" y="3355975"/>
          <p14:tracePt t="142489" x="3914775" y="3384550"/>
          <p14:tracePt t="142505" x="4003675" y="3403600"/>
          <p14:tracePt t="142522" x="4051300" y="3419475"/>
          <p14:tracePt t="142539" x="4079875" y="3422650"/>
          <p14:tracePt t="142555" x="4127500" y="3422650"/>
          <p14:tracePt t="142572" x="4143375" y="3422650"/>
          <p14:tracePt t="142588" x="4152900" y="3422650"/>
          <p14:tracePt t="142605" x="4168775" y="3413125"/>
          <p14:tracePt t="142622" x="4171950" y="3403600"/>
          <p14:tracePt t="142639" x="4171950" y="3365500"/>
          <p14:tracePt t="142656" x="4156075" y="3292475"/>
          <p14:tracePt t="142672" x="4133850" y="3216275"/>
          <p14:tracePt t="142689" x="4102100" y="3149600"/>
          <p14:tracePt t="142705" x="4054475" y="3073400"/>
          <p14:tracePt t="142722" x="4003675" y="3022600"/>
          <p14:tracePt t="142738" x="3962400" y="2971800"/>
          <p14:tracePt t="142756" x="3898900" y="2917825"/>
          <p14:tracePt t="142772" x="3867150" y="2905125"/>
          <p14:tracePt t="142788" x="3844925" y="2886075"/>
          <p14:tracePt t="142805" x="3803650" y="2876550"/>
          <p14:tracePt t="142823" x="3781425" y="2876550"/>
          <p14:tracePt t="142840" x="3733800" y="2870200"/>
          <p14:tracePt t="142855" x="3689350" y="2870200"/>
          <p14:tracePt t="142873" x="3657600" y="2870200"/>
          <p14:tracePt t="142889" x="3629025" y="2870200"/>
          <p14:tracePt t="142906" x="3594100" y="2882900"/>
          <p14:tracePt t="142923" x="3562350" y="2901950"/>
          <p14:tracePt t="142939" x="3543300" y="2917825"/>
          <p14:tracePt t="142955" x="3533775" y="2927350"/>
          <p14:tracePt t="142972" x="3524250" y="2936875"/>
          <p14:tracePt t="142990" x="3502025" y="2959100"/>
          <p14:tracePt t="143006" x="3492500" y="2968625"/>
          <p14:tracePt t="143022" x="3482975" y="2978150"/>
          <p14:tracePt t="143039" x="3460750" y="3013075"/>
          <p14:tracePt t="143055" x="3448050" y="3035300"/>
          <p14:tracePt t="143072" x="3435350" y="3067050"/>
          <p14:tracePt t="143089" x="3419475" y="3089275"/>
          <p14:tracePt t="143105" x="3403600" y="3098800"/>
          <p14:tracePt t="143122" x="3394075" y="3108325"/>
          <p14:tracePt t="143139" x="3378200" y="3130550"/>
          <p14:tracePt t="143155" x="3368675" y="3140075"/>
          <p14:tracePt t="143172" x="3368675" y="3149600"/>
          <p14:tracePt t="143189" x="3368675" y="3162300"/>
          <p14:tracePt t="143206" x="3371850" y="3178175"/>
          <p14:tracePt t="143222" x="3381375" y="3187700"/>
          <p14:tracePt t="143238" x="3438525" y="3206750"/>
          <p14:tracePt t="143255" x="3492500" y="3219450"/>
          <p14:tracePt t="143272" x="3556000" y="3235325"/>
          <p14:tracePt t="143288" x="3641725" y="3248025"/>
          <p14:tracePt t="143305" x="3695700" y="3254375"/>
          <p14:tracePt t="143322" x="3730625" y="3260725"/>
          <p14:tracePt t="143338" x="3794125" y="3267075"/>
          <p14:tracePt t="143355" x="3838575" y="3267075"/>
          <p14:tracePt t="143372" x="3883025" y="3273425"/>
          <p14:tracePt t="143389" x="3946525" y="3292475"/>
          <p14:tracePt t="143406" x="3984625" y="3298825"/>
          <p14:tracePt t="143422" x="4029075" y="3311525"/>
          <p14:tracePt t="143438" x="4070350" y="3330575"/>
          <p14:tracePt t="143456" x="4095750" y="3346450"/>
          <p14:tracePt t="143472" x="4133850" y="3359150"/>
          <p14:tracePt t="143474" x="4143375" y="3365500"/>
          <p14:tracePt t="143489" x="4181475" y="3378200"/>
          <p14:tracePt t="143505" x="4229100" y="3390900"/>
          <p14:tracePt t="143522" x="4273550" y="3409950"/>
          <p14:tracePt t="143539" x="4337050" y="3429000"/>
          <p14:tracePt t="143556" x="4365625" y="3429000"/>
          <p14:tracePt t="143573" x="4422775" y="3429000"/>
          <p14:tracePt t="143589" x="4467225" y="3429000"/>
          <p14:tracePt t="143606" x="4495800" y="3429000"/>
          <p14:tracePt t="143623" x="4540250" y="3403600"/>
          <p14:tracePt t="143638" x="4562475" y="3390900"/>
          <p14:tracePt t="143655" x="4584700" y="3381375"/>
          <p14:tracePt t="143672" x="4600575" y="3365500"/>
          <p14:tracePt t="143689" x="4610100" y="3349625"/>
          <p14:tracePt t="143706" x="4625975" y="3340100"/>
          <p14:tracePt t="143723" x="4632325" y="3324225"/>
          <p14:tracePt t="143738" x="4632325" y="3314700"/>
          <p14:tracePt t="143756" x="4632325" y="3311525"/>
          <p14:tracePt t="144007" x="4632325" y="3305175"/>
          <p14:tracePt t="144029" x="4632325" y="3302000"/>
          <p14:tracePt t="144043" x="4632325" y="3295650"/>
          <p14:tracePt t="144089" x="4632325" y="3292475"/>
          <p14:tracePt t="144392" x="4622800" y="3292475"/>
          <p14:tracePt t="144400" x="4619625" y="3292475"/>
          <p14:tracePt t="144407" x="4613275" y="3292475"/>
          <p14:tracePt t="144422" x="4594225" y="3292475"/>
          <p14:tracePt t="144439" x="4556125" y="3292475"/>
          <p14:tracePt t="144456" x="4435475" y="3267075"/>
          <p14:tracePt t="144488" x="4159250" y="3267075"/>
          <p14:tracePt t="144522" x="3733800" y="3282950"/>
          <p14:tracePt t="144539" x="3508375" y="3292475"/>
          <p14:tracePt t="144555" x="3187700" y="3321050"/>
          <p14:tracePt t="144572" x="2946400" y="3340100"/>
          <p14:tracePt t="144588" x="2730500" y="3359150"/>
          <p14:tracePt t="144606" x="2419350" y="3397250"/>
          <p14:tracePt t="144622" x="2235200" y="3435350"/>
          <p14:tracePt t="144639" x="2047875" y="3479800"/>
          <p14:tracePt t="144655" x="1800225" y="3543300"/>
          <p14:tracePt t="144672" x="1625600" y="3581400"/>
          <p14:tracePt t="144688" x="1460500" y="3616325"/>
          <p14:tracePt t="144705" x="1279525" y="3670300"/>
          <p14:tracePt t="144722" x="1184275" y="3692525"/>
          <p14:tracePt t="144739" x="1085850" y="3717925"/>
          <p14:tracePt t="144755" x="955675" y="3727450"/>
          <p14:tracePt t="144772" x="873125" y="3727450"/>
          <p14:tracePt t="144789" x="793750" y="3727450"/>
          <p14:tracePt t="144806" x="663575" y="3733800"/>
          <p14:tracePt t="144823" x="577850" y="3743325"/>
          <p14:tracePt t="144840" x="482600" y="3743325"/>
          <p14:tracePt t="144855" x="422275" y="3749675"/>
          <p14:tracePt t="144872" x="352425" y="3749675"/>
          <p14:tracePt t="144888" x="282575" y="3749675"/>
          <p14:tracePt t="144906" x="196850" y="3749675"/>
          <p14:tracePt t="144922" x="139700" y="3749675"/>
          <p14:tracePt t="144939" x="60325" y="3749675"/>
          <p14:tracePt t="144955" x="22225" y="3749675"/>
          <p14:tracePt t="144972" x="3175" y="3749675"/>
          <p14:tracePt t="145110" x="0" y="3743325"/>
          <p14:tracePt t="145117" x="3175" y="3736975"/>
          <p14:tracePt t="145124" x="9525" y="3733800"/>
          <p14:tracePt t="145138" x="19050" y="3717925"/>
          <p14:tracePt t="145155" x="47625" y="3705225"/>
          <p14:tracePt t="145172" x="69850" y="3698875"/>
          <p14:tracePt t="145188" x="114300" y="3683000"/>
          <p14:tracePt t="145205" x="136525" y="3663950"/>
          <p14:tracePt t="145222" x="155575" y="3657600"/>
          <p14:tracePt t="145238" x="193675" y="3641725"/>
          <p14:tracePt t="145255" x="225425" y="3629025"/>
          <p14:tracePt t="145272" x="247650" y="3622675"/>
          <p14:tracePt t="145288" x="288925" y="3603625"/>
          <p14:tracePt t="145305" x="298450" y="3603625"/>
          <p14:tracePt t="145322" x="307975" y="3594100"/>
          <p14:tracePt t="145338" x="323850" y="3594100"/>
          <p14:tracePt t="145356" x="339725" y="3594100"/>
          <p14:tracePt t="145372" x="349250" y="3594100"/>
          <p14:tracePt t="145388" x="361950" y="3594100"/>
          <p14:tracePt t="145405" x="371475" y="3594100"/>
          <p14:tracePt t="145422" x="387350" y="3594100"/>
          <p14:tracePt t="145438" x="403225" y="3594100"/>
          <p14:tracePt t="145456" x="412750" y="3594100"/>
          <p14:tracePt t="145473" x="431800" y="3594100"/>
          <p14:tracePt t="145488" x="441325" y="3594100"/>
          <p14:tracePt t="145505" x="450850" y="3594100"/>
          <p14:tracePt t="145523" x="466725" y="3594100"/>
          <p14:tracePt t="145538" x="482600" y="3594100"/>
          <p14:tracePt t="145555" x="504825" y="3594100"/>
          <p14:tracePt t="145573" x="542925" y="3594100"/>
          <p14:tracePt t="145588" x="565150" y="3594100"/>
          <p14:tracePt t="145605" x="587375" y="3594100"/>
          <p14:tracePt t="145621" x="615950" y="3594100"/>
          <p14:tracePt t="145639" x="679450" y="3594100"/>
          <p14:tracePt t="145655" x="733425" y="3594100"/>
          <p14:tracePt t="145672" x="815975" y="3594100"/>
          <p14:tracePt t="145688" x="876300" y="3594100"/>
          <p14:tracePt t="145705" x="920750" y="3594100"/>
          <p14:tracePt t="145722" x="974725" y="3594100"/>
          <p14:tracePt t="145738" x="1006475" y="3594100"/>
          <p14:tracePt t="145756" x="1028700" y="3594100"/>
          <p14:tracePt t="145773" x="1066800" y="3594100"/>
          <p14:tracePt t="145788" x="1104900" y="3594100"/>
          <p14:tracePt t="145805" x="1133475" y="3597275"/>
          <p14:tracePt t="145821" x="1190625" y="3622675"/>
          <p14:tracePt t="145838" x="1228725" y="3629025"/>
          <p14:tracePt t="145855" x="1260475" y="3635375"/>
          <p14:tracePt t="145872" x="1308100" y="3648075"/>
          <p14:tracePt t="145888" x="1330325" y="3648075"/>
          <p14:tracePt t="145905" x="1358900" y="3654425"/>
          <p14:tracePt t="145921" x="1393825" y="3663950"/>
          <p14:tracePt t="145938" x="1425575" y="3676650"/>
          <p14:tracePt t="145955" x="1441450" y="3676650"/>
          <p14:tracePt t="145972" x="1466850" y="3676650"/>
          <p14:tracePt t="145988" x="1476375" y="3683000"/>
          <p14:tracePt t="146005" x="1485900" y="3683000"/>
          <p14:tracePt t="146007" x="1492250" y="3683000"/>
          <p14:tracePt t="146021" x="1501775" y="3683000"/>
          <p14:tracePt t="146038" x="1514475" y="3689350"/>
          <p14:tracePt t="146057" x="1530350" y="3689350"/>
          <p14:tracePt t="146072" x="1552575" y="3692525"/>
          <p14:tracePt t="146089" x="1597025" y="3692525"/>
          <p14:tracePt t="146106" x="1657350" y="3692525"/>
          <p14:tracePt t="146121" x="1771650" y="3692525"/>
          <p14:tracePt t="146138" x="1822450" y="3692525"/>
          <p14:tracePt t="146156" x="1917700" y="3692525"/>
          <p14:tracePt t="146172" x="1987550" y="3692525"/>
          <p14:tracePt t="146188" x="2057400" y="3692525"/>
          <p14:tracePt t="146206" x="2143125" y="3698875"/>
          <p14:tracePt t="146222" x="2197100" y="3705225"/>
          <p14:tracePt t="146238" x="2241550" y="3705225"/>
          <p14:tracePt t="146256" x="2311400" y="3721100"/>
          <p14:tracePt t="146272" x="2339975" y="3721100"/>
          <p14:tracePt t="146288" x="2368550" y="3721100"/>
          <p14:tracePt t="146305" x="2390775" y="3721100"/>
          <p14:tracePt t="146321" x="2406650" y="3721100"/>
          <p14:tracePt t="146338" x="2416175" y="3721100"/>
          <p14:tracePt t="146356" x="2425700" y="3721100"/>
          <p14:tracePt t="146371" x="2435225" y="3721100"/>
          <p14:tracePt t="146406" x="2444750" y="3721100"/>
          <p14:tracePt t="146422" x="2451100" y="3721100"/>
          <p14:tracePt t="146469" x="2460625" y="3721100"/>
          <p14:tracePt t="146499" x="2463800" y="3721100"/>
          <p14:tracePt t="146548" x="2470150" y="3721100"/>
          <p14:tracePt t="146870" x="2470150" y="3717925"/>
          <p14:tracePt t="146886" x="2470150" y="3714750"/>
          <p14:tracePt t="146911" x="2470150" y="3708400"/>
          <p14:tracePt t="147006" x="2466975" y="3708400"/>
          <p14:tracePt t="147018" x="2463800" y="3708400"/>
          <p14:tracePt t="147029" x="2454275" y="3708400"/>
          <p14:tracePt t="147055" x="2444750" y="3708400"/>
          <p14:tracePt t="147088" x="2432050" y="3708400"/>
          <p14:tracePt t="147551" x="2435225" y="3702050"/>
          <p14:tracePt t="147558" x="2441575" y="3702050"/>
          <p14:tracePt t="147573" x="2451100" y="3692525"/>
          <p14:tracePt t="147588" x="2460625" y="3683000"/>
          <p14:tracePt t="147605" x="2479675" y="3679825"/>
          <p14:tracePt t="147622" x="2501900" y="3657600"/>
          <p14:tracePt t="147655" x="2540000" y="3641725"/>
          <p14:tracePt t="147688" x="2603500" y="3613150"/>
          <p14:tracePt t="147705" x="2641600" y="3600450"/>
          <p14:tracePt t="147722" x="2705100" y="3587750"/>
          <p14:tracePt t="147738" x="2743200" y="3587750"/>
          <p14:tracePt t="147755" x="2771775" y="3581400"/>
          <p14:tracePt t="147772" x="2822575" y="3568700"/>
          <p14:tracePt t="147788" x="2857500" y="3568700"/>
          <p14:tracePt t="147805" x="2889250" y="3562350"/>
          <p14:tracePt t="147822" x="2927350" y="3562350"/>
          <p14:tracePt t="147838" x="2949575" y="3562350"/>
          <p14:tracePt t="147855" x="2974975" y="3562350"/>
          <p14:tracePt t="147872" x="2987675" y="3562350"/>
          <p14:tracePt t="147888" x="2997200" y="3562350"/>
          <p14:tracePt t="147905" x="3003550" y="3562350"/>
          <p14:tracePt t="147922" x="3006725" y="3562350"/>
          <p14:tracePt t="148486" x="3019425" y="3562350"/>
          <p14:tracePt t="148503" x="3028950" y="3562350"/>
          <p14:tracePt t="148508" x="3032125" y="3562350"/>
          <p14:tracePt t="148522" x="3041650" y="3562350"/>
          <p14:tracePt t="148539" x="3051175" y="3562350"/>
          <p14:tracePt t="148555" x="3079750" y="3562350"/>
          <p14:tracePt t="148572" x="3098800" y="3562350"/>
          <p14:tracePt t="148605" x="3184525" y="3562350"/>
          <p14:tracePt t="148638" x="3257550" y="3562350"/>
          <p14:tracePt t="148655" x="3311525" y="3562350"/>
          <p14:tracePt t="148672" x="3343275" y="3562350"/>
          <p14:tracePt t="148688" x="3378200" y="3562350"/>
          <p14:tracePt t="148706" x="3425825" y="3565525"/>
          <p14:tracePt t="148721" x="3448050" y="3565525"/>
          <p14:tracePt t="148738" x="3470275" y="3571875"/>
          <p14:tracePt t="148755" x="3511550" y="3578225"/>
          <p14:tracePt t="148772" x="3543300" y="3590925"/>
          <p14:tracePt t="148788" x="3571875" y="3597275"/>
          <p14:tracePt t="148805" x="3616325" y="3619500"/>
          <p14:tracePt t="148821" x="3644900" y="3625850"/>
          <p14:tracePt t="148839" x="3686175" y="3625850"/>
          <p14:tracePt t="148855" x="3708400" y="3632200"/>
          <p14:tracePt t="148872" x="3736975" y="3632200"/>
          <p14:tracePt t="148889" x="3778250" y="3632200"/>
          <p14:tracePt t="148905" x="3800475" y="3632200"/>
          <p14:tracePt t="148922" x="3822700" y="3638550"/>
          <p14:tracePt t="148939" x="3863975" y="3638550"/>
          <p14:tracePt t="148955" x="3876675" y="3638550"/>
          <p14:tracePt t="148972" x="3892550" y="3638550"/>
          <p14:tracePt t="148990" x="3921125" y="3638550"/>
          <p14:tracePt t="149005" x="3943350" y="3635375"/>
          <p14:tracePt t="149021" x="3965575" y="3629025"/>
          <p14:tracePt t="149039" x="3997325" y="3622675"/>
          <p14:tracePt t="149055" x="4019550" y="3622675"/>
          <p14:tracePt t="149072" x="4041775" y="3622675"/>
          <p14:tracePt t="149089" x="4076700" y="3622675"/>
          <p14:tracePt t="149105" x="4086225" y="3622675"/>
          <p14:tracePt t="149122" x="4095750" y="3622675"/>
          <p14:tracePt t="149139" x="4111625" y="3622675"/>
          <p14:tracePt t="149189" x="4114800" y="3622675"/>
          <p14:tracePt t="150499" x="4152900" y="3622675"/>
          <p14:tracePt t="150507" x="4200525" y="3622675"/>
          <p14:tracePt t="150522" x="4270375" y="3622675"/>
          <p14:tracePt t="150538" x="4330700" y="3622675"/>
          <p14:tracePt t="150558" x="4416425" y="3622675"/>
          <p14:tracePt t="150572" x="4486275" y="3622675"/>
          <p14:tracePt t="150606" x="4629150" y="3622675"/>
          <p14:tracePt t="150639" x="4752975" y="3641725"/>
          <p14:tracePt t="150655" x="4826000" y="3654425"/>
          <p14:tracePt t="150672" x="4870450" y="3654425"/>
          <p14:tracePt t="150688" x="4892675" y="3654425"/>
          <p14:tracePt t="150705" x="4933950" y="3654425"/>
          <p14:tracePt t="150721" x="4946650" y="3654425"/>
          <p14:tracePt t="150738" x="4956175" y="3654425"/>
          <p14:tracePt t="150754" x="4984750" y="3651250"/>
          <p14:tracePt t="150771" x="4994275" y="3651250"/>
          <p14:tracePt t="150788" x="5003800" y="3651250"/>
          <p14:tracePt t="150805" x="5019675" y="3651250"/>
          <p14:tracePt t="150897" x="5022850" y="3651250"/>
          <p14:tracePt t="151766" x="5029200" y="3654425"/>
          <p14:tracePt t="151772" x="5038725" y="3654425"/>
          <p14:tracePt t="151788" x="5060950" y="3667125"/>
          <p14:tracePt t="151805" x="5108575" y="3679825"/>
          <p14:tracePt t="151822" x="5172075" y="3698875"/>
          <p14:tracePt t="151838" x="5216525" y="3711575"/>
          <p14:tracePt t="151855" x="5254625" y="3724275"/>
          <p14:tracePt t="151888" x="5397500" y="3765550"/>
          <p14:tracePt t="151922" x="5524500" y="3784600"/>
          <p14:tracePt t="151939" x="5562600" y="3790950"/>
          <p14:tracePt t="151955" x="5591175" y="3790950"/>
          <p14:tracePt t="151971" x="5645150" y="3790950"/>
          <p14:tracePt t="151987" x="5689600" y="3790950"/>
          <p14:tracePt t="152005" x="5740400" y="3790950"/>
          <p14:tracePt t="152021" x="5810250" y="3790950"/>
          <p14:tracePt t="152038" x="5848350" y="3790950"/>
          <p14:tracePt t="152055" x="5883275" y="3790950"/>
          <p14:tracePt t="152056" x="5892800" y="3790950"/>
          <p14:tracePt t="152071" x="5930900" y="3787775"/>
          <p14:tracePt t="152088" x="5969000" y="3775075"/>
          <p14:tracePt t="152105" x="6013450" y="3762375"/>
          <p14:tracePt t="152121" x="6105525" y="3733800"/>
          <p14:tracePt t="152138" x="6149975" y="3721100"/>
          <p14:tracePt t="152155" x="6188075" y="3714750"/>
          <p14:tracePt t="152171" x="6219825" y="3708400"/>
          <p14:tracePt t="152188" x="6235700" y="3705225"/>
          <p14:tracePt t="152205" x="6261100" y="3692525"/>
          <p14:tracePt t="152221" x="6299200" y="3686175"/>
          <p14:tracePt t="152238" x="6346825" y="3673475"/>
          <p14:tracePt t="152255" x="6403975" y="3673475"/>
          <p14:tracePt t="152271" x="6508750" y="3673475"/>
          <p14:tracePt t="152288" x="6572250" y="3683000"/>
          <p14:tracePt t="152305" x="6648450" y="3683000"/>
          <p14:tracePt t="152321" x="6708775" y="3683000"/>
          <p14:tracePt t="152338" x="6762750" y="3683000"/>
          <p14:tracePt t="152354" x="6797675" y="3683000"/>
          <p14:tracePt t="152371" x="6854825" y="3683000"/>
          <p14:tracePt t="152388" x="6883400" y="3683000"/>
          <p14:tracePt t="152405" x="6902450" y="3683000"/>
          <p14:tracePt t="152421" x="6915150" y="3683000"/>
          <p14:tracePt t="152438" x="6918325" y="3683000"/>
          <p14:tracePt t="152505" x="6924675" y="3683000"/>
          <p14:tracePt t="152541" x="6934200" y="3683000"/>
          <p14:tracePt t="152548" x="6934200" y="3676650"/>
          <p14:tracePt t="152555" x="6934200" y="3670300"/>
          <p14:tracePt t="152571" x="6937375" y="3660775"/>
          <p14:tracePt t="152587" x="6937375" y="3657600"/>
          <p14:tracePt t="152605" x="6943725" y="3648075"/>
          <p14:tracePt t="152669" x="6943725" y="3641725"/>
          <p14:tracePt t="152677" x="6943725" y="3638550"/>
          <p14:tracePt t="152688" x="6943725" y="3632200"/>
          <p14:tracePt t="152705" x="6927850" y="3629025"/>
          <p14:tracePt t="152721" x="6918325" y="3629025"/>
          <p14:tracePt t="152738" x="6896100" y="3622675"/>
          <p14:tracePt t="152755" x="6854825" y="3616325"/>
          <p14:tracePt t="152772" x="6832600" y="3616325"/>
          <p14:tracePt t="152788" x="6804025" y="3616325"/>
          <p14:tracePt t="152805" x="6769100" y="3616325"/>
          <p14:tracePt t="152821" x="6740525" y="3616325"/>
          <p14:tracePt t="152838" x="6731000" y="3619500"/>
          <p14:tracePt t="152855" x="6715125" y="3622675"/>
          <p14:tracePt t="152872" x="6702425" y="3629025"/>
          <p14:tracePt t="152888" x="6689725" y="3629025"/>
          <p14:tracePt t="152904" x="6670675" y="3629025"/>
          <p14:tracePt t="152921" x="6642100" y="3629025"/>
          <p14:tracePt t="152938" x="6619875" y="3629025"/>
          <p14:tracePt t="152954" x="6578600" y="3629025"/>
          <p14:tracePt t="152971" x="6556375" y="3625850"/>
          <p14:tracePt t="152988" x="6527800" y="3619500"/>
          <p14:tracePt t="153005" x="6492875" y="3619500"/>
          <p14:tracePt t="153021" x="6464300" y="3619500"/>
          <p14:tracePt t="153038" x="6423025" y="3619500"/>
          <p14:tracePt t="153055" x="6403975" y="3619500"/>
          <p14:tracePt t="153071" x="6378575" y="3613150"/>
          <p14:tracePt t="153088" x="6343650" y="3613150"/>
          <p14:tracePt t="153105" x="6302375" y="3613150"/>
          <p14:tracePt t="153121" x="6280150" y="3613150"/>
          <p14:tracePt t="153139" x="6248400" y="3613150"/>
          <p14:tracePt t="153155" x="6238875" y="3613150"/>
          <p14:tracePt t="153171" x="6229350" y="3613150"/>
          <p14:tracePt t="153189" x="6213475" y="3613150"/>
          <p14:tracePt t="153205" x="6200775" y="3613150"/>
          <p14:tracePt t="153222" x="6188075" y="3613150"/>
          <p14:tracePt t="153239" x="6175375" y="3613150"/>
          <p14:tracePt t="153254" x="6165850" y="3613150"/>
          <p14:tracePt t="153271" x="6149975" y="3613150"/>
          <p14:tracePt t="153288" x="6143625" y="3613150"/>
          <p14:tracePt t="153304" x="6140450" y="3613150"/>
          <p14:tracePt t="154328" x="6153150" y="3613150"/>
          <p14:tracePt t="154334" x="6178550" y="3613150"/>
          <p14:tracePt t="154342" x="6203950" y="3613150"/>
          <p14:tracePt t="154354" x="6232525" y="3616325"/>
          <p14:tracePt t="154372" x="6346825" y="3616325"/>
          <p14:tracePt t="154388" x="6442075" y="3625850"/>
          <p14:tracePt t="154421" x="6664325" y="3625850"/>
          <p14:tracePt t="154454" x="6896100" y="3625850"/>
          <p14:tracePt t="154471" x="7051675" y="3603625"/>
          <p14:tracePt t="154488" x="7178675" y="3594100"/>
          <p14:tracePt t="154505" x="7331075" y="3587750"/>
          <p14:tracePt t="154521" x="7404100" y="3578225"/>
          <p14:tracePt t="154538" x="7464425" y="3578225"/>
          <p14:tracePt t="154555" x="7550150" y="3578225"/>
          <p14:tracePt t="154571" x="7607300" y="3578225"/>
          <p14:tracePt t="154587" x="7667625" y="3578225"/>
          <p14:tracePt t="154605" x="7731125" y="3578225"/>
          <p14:tracePt t="154621" x="7759700" y="3578225"/>
          <p14:tracePt t="154638" x="7781925" y="3581400"/>
          <p14:tracePt t="154655" x="7823200" y="3581400"/>
          <p14:tracePt t="154671" x="7839075" y="3581400"/>
          <p14:tracePt t="154688" x="7848600" y="3581400"/>
          <p14:tracePt t="154705" x="7867650" y="3581400"/>
          <p14:tracePt t="154721" x="7877175" y="3581400"/>
          <p14:tracePt t="154737" x="7886700" y="3581400"/>
          <p14:tracePt t="154754" x="7908925" y="3581400"/>
          <p14:tracePt t="154771" x="7921625" y="3581400"/>
          <p14:tracePt t="154788" x="7931150" y="3581400"/>
          <p14:tracePt t="154854" x="7931150" y="3584575"/>
          <p14:tracePt t="154861" x="7931150" y="3590925"/>
          <p14:tracePt t="154871" x="7931150" y="3594100"/>
          <p14:tracePt t="154891" x="7924800" y="3594100"/>
          <p14:tracePt t="154905" x="7912100" y="3594100"/>
          <p14:tracePt t="154921" x="7902575" y="3594100"/>
          <p14:tracePt t="154937" x="7889875" y="3594100"/>
          <p14:tracePt t="154955" x="7877175" y="3594100"/>
          <p14:tracePt t="154971" x="7861300" y="3594100"/>
          <p14:tracePt t="154988" x="7851775" y="3594100"/>
          <p14:tracePt t="155005" x="7835900" y="3594100"/>
          <p14:tracePt t="155021" x="7826375" y="3594100"/>
          <p14:tracePt t="155038" x="7807325" y="3594100"/>
          <p14:tracePt t="155055" x="7797800" y="3594100"/>
          <p14:tracePt t="155071" x="7788275" y="3594100"/>
          <p14:tracePt t="155088" x="7772400" y="3594100"/>
          <p14:tracePt t="155105" x="7756525" y="3594100"/>
          <p14:tracePt t="155121" x="7747000" y="3594100"/>
          <p14:tracePt t="155138" x="7727950" y="3594100"/>
          <p14:tracePt t="155154" x="7705725" y="3594100"/>
          <p14:tracePt t="155171" x="7689850" y="3594100"/>
          <p14:tracePt t="155188" x="7651750" y="3594100"/>
          <p14:tracePt t="155205" x="7642225" y="3584575"/>
          <p14:tracePt t="155221" x="7626350" y="3584575"/>
          <p14:tracePt t="155238" x="7610475" y="3571875"/>
          <p14:tracePt t="155254" x="7594600" y="3571875"/>
          <p14:tracePt t="155271" x="7585075" y="3571875"/>
          <p14:tracePt t="155288" x="7572375" y="3571875"/>
          <p14:tracePt t="155304" x="7566025" y="3571875"/>
          <p14:tracePt t="155518" x="7572375" y="3571875"/>
          <p14:tracePt t="155533" x="7604125" y="3571875"/>
          <p14:tracePt t="155544" x="7626350" y="3575050"/>
          <p14:tracePt t="155554" x="7651750" y="3581400"/>
          <p14:tracePt t="155571" x="7683500" y="3594100"/>
          <p14:tracePt t="155588" x="7747000" y="3606800"/>
          <p14:tracePt t="155605" x="7791450" y="3619500"/>
          <p14:tracePt t="155621" x="7842250" y="3625850"/>
          <p14:tracePt t="155638" x="7921625" y="3632200"/>
          <p14:tracePt t="155654" x="7956550" y="3638550"/>
          <p14:tracePt t="155671" x="7994650" y="3638550"/>
          <p14:tracePt t="155688" x="8035925" y="3644900"/>
          <p14:tracePt t="155704" x="8045450" y="3644900"/>
          <p14:tracePt t="155721" x="8054975" y="3651250"/>
          <p14:tracePt t="155737" x="8064500" y="3651250"/>
          <p14:tracePt t="156393" x="8080375" y="3651250"/>
          <p14:tracePt t="156406" x="8128000" y="3670300"/>
          <p14:tracePt t="156421" x="8166100" y="3683000"/>
          <p14:tracePt t="156438" x="8210550" y="3689350"/>
          <p14:tracePt t="156456" x="8274050" y="3702050"/>
          <p14:tracePt t="156472" x="8318500" y="3708400"/>
          <p14:tracePt t="156489" x="8375650" y="3708400"/>
          <p14:tracePt t="156521" x="8499475" y="3714750"/>
          <p14:tracePt t="156555" x="8575675" y="3714750"/>
          <p14:tracePt t="156571" x="8591550" y="3714750"/>
          <p14:tracePt t="156587" x="8601075" y="3714750"/>
          <p14:tracePt t="156605" x="8629650" y="3714750"/>
          <p14:tracePt t="156620" x="8639175" y="3714750"/>
          <p14:tracePt t="156637" x="8648700" y="3714750"/>
          <p14:tracePt t="156655" x="8667750" y="3714750"/>
          <p14:tracePt t="156725" x="8674100" y="3714750"/>
          <p14:tracePt t="156747" x="8677275" y="3714750"/>
          <p14:tracePt t="156754" x="8683625" y="3714750"/>
          <p14:tracePt t="156761" x="8686800" y="3714750"/>
          <p14:tracePt t="156771" x="8693150" y="3714750"/>
          <p14:tracePt t="156787" x="8702675" y="3714750"/>
          <p14:tracePt t="156804" x="8721725" y="3714750"/>
          <p14:tracePt t="156821" x="8737600" y="3714750"/>
          <p14:tracePt t="156837" x="8753475" y="3714750"/>
          <p14:tracePt t="156854" x="8772525" y="3714750"/>
          <p14:tracePt t="156871" x="8782050" y="3714750"/>
          <p14:tracePt t="156887" x="8791575" y="3714750"/>
          <p14:tracePt t="156904" x="8797925" y="3714750"/>
          <p14:tracePt t="156982" x="8794750" y="3714750"/>
          <p14:tracePt t="156989" x="8791575" y="3714750"/>
          <p14:tracePt t="157004" x="8782050" y="3714750"/>
          <p14:tracePt t="157021" x="8772525" y="3714750"/>
          <p14:tracePt t="157038" x="8756650" y="3714750"/>
          <p14:tracePt t="157054" x="8721725" y="3711575"/>
          <p14:tracePt t="157071" x="8699500" y="3711575"/>
          <p14:tracePt t="157088" x="8667750" y="3711575"/>
          <p14:tracePt t="157104" x="8639175" y="3705225"/>
          <p14:tracePt t="157121" x="8613775" y="3692525"/>
          <p14:tracePt t="157138" x="8550275" y="3686175"/>
          <p14:tracePt t="157154" x="8505825" y="3679825"/>
          <p14:tracePt t="157171" x="8483600" y="3676650"/>
          <p14:tracePt t="157188" x="8445500" y="3676650"/>
          <p14:tracePt t="157204" x="8423275" y="3676650"/>
          <p14:tracePt t="157221" x="8391525" y="3663950"/>
          <p14:tracePt t="157238" x="8359775" y="3657600"/>
          <p14:tracePt t="157254" x="8334375" y="3651250"/>
          <p14:tracePt t="157270" x="8318500" y="3641725"/>
          <p14:tracePt t="157288" x="8305800" y="3632200"/>
          <p14:tracePt t="157304" x="8289925" y="3632200"/>
          <p14:tracePt t="157321" x="8280400" y="3632200"/>
          <p14:tracePt t="157338" x="8270875" y="3632200"/>
          <p14:tracePt t="158747" x="8185150" y="3632200"/>
          <p14:tracePt t="158755" x="8083550" y="3632200"/>
          <p14:tracePt t="158774" x="7842250" y="3632200"/>
          <p14:tracePt t="158788" x="7546975" y="3609975"/>
          <p14:tracePt t="158805" x="6943725" y="3536950"/>
          <p14:tracePt t="158821" x="6496050" y="3473450"/>
          <p14:tracePt t="158840" x="5797550" y="3349625"/>
          <p14:tracePt t="158872" x="4876800" y="3257550"/>
          <p14:tracePt t="158905" x="3797300" y="3194050"/>
          <p14:tracePt t="158922" x="3463925" y="3181350"/>
          <p14:tracePt t="158938" x="3095625" y="3146425"/>
          <p14:tracePt t="158954" x="2667000" y="3146425"/>
          <p14:tracePt t="158971" x="2400300" y="3146425"/>
          <p14:tracePt t="158987" x="2136775" y="3146425"/>
          <p14:tracePt t="159003" x="1784350" y="3152775"/>
          <p14:tracePt t="159022" x="1546225" y="3181350"/>
          <p14:tracePt t="159037" x="1362075" y="3200400"/>
          <p14:tracePt t="159054" x="1095375" y="3228975"/>
          <p14:tracePt t="159071" x="955675" y="3244850"/>
          <p14:tracePt t="159087" x="815975" y="3273425"/>
          <p14:tracePt t="159103" x="571500" y="3317875"/>
          <p14:tracePt t="159121" x="447675" y="3362325"/>
          <p14:tracePt t="159138" x="247650" y="3403600"/>
          <p14:tracePt t="159154" x="104775" y="3438525"/>
          <p14:tracePt t="159466" x="34925" y="3984625"/>
          <p14:tracePt t="159475" x="60325" y="3984625"/>
          <p14:tracePt t="159488" x="114300" y="3984625"/>
          <p14:tracePt t="159504" x="149225" y="3984625"/>
          <p14:tracePt t="159521" x="171450" y="3984625"/>
          <p14:tracePt t="159554" x="215900" y="3984625"/>
          <p14:tracePt t="159587" x="231775" y="3984625"/>
          <p14:tracePt t="159958" x="260350" y="3984625"/>
          <p14:tracePt t="159965" x="295275" y="3984625"/>
          <p14:tracePt t="159974" x="320675" y="3984625"/>
          <p14:tracePt t="159987" x="381000" y="3981450"/>
          <p14:tracePt t="160004" x="434975" y="3968750"/>
          <p14:tracePt t="160021" x="508000" y="3940175"/>
          <p14:tracePt t="160054" x="577850" y="3883025"/>
          <p14:tracePt t="160087" x="650875" y="3778250"/>
          <p14:tracePt t="160104" x="676275" y="3740150"/>
          <p14:tracePt t="160121" x="701675" y="3695700"/>
          <p14:tracePt t="160137" x="711200" y="3686175"/>
          <p14:tracePt t="160154" x="720725" y="3670300"/>
          <p14:tracePt t="160171" x="727075" y="3667125"/>
          <p14:tracePt t="160406" x="723900" y="3673475"/>
          <p14:tracePt t="160413" x="717550" y="3679825"/>
          <p14:tracePt t="160420" x="717550" y="3683000"/>
          <p14:tracePt t="160437" x="717550" y="3692525"/>
          <p14:tracePt t="160470" x="717550" y="3740150"/>
          <p14:tracePt t="160504" x="717550" y="3778250"/>
          <p14:tracePt t="160520" x="717550" y="3797300"/>
          <p14:tracePt t="160537" x="717550" y="3813175"/>
          <p14:tracePt t="160554" x="723900" y="3832225"/>
          <p14:tracePt t="160571" x="736600" y="3841750"/>
          <p14:tracePt t="160587" x="739775" y="3851275"/>
          <p14:tracePt t="160604" x="739775" y="3867150"/>
          <p14:tracePt t="160620" x="739775" y="3873500"/>
          <p14:tracePt t="160637" x="746125" y="3883025"/>
          <p14:tracePt t="160655" x="746125" y="3886200"/>
          <p14:tracePt t="160687" x="749300" y="3886200"/>
          <p14:tracePt t="160883" x="755650" y="3886200"/>
          <p14:tracePt t="160890" x="758825" y="3886200"/>
          <p14:tracePt t="160904" x="771525" y="3886200"/>
          <p14:tracePt t="160920" x="781050" y="3886200"/>
          <p14:tracePt t="160937" x="793750" y="3886200"/>
          <p14:tracePt t="160954" x="822325" y="3873500"/>
          <p14:tracePt t="160970" x="850900" y="3873500"/>
          <p14:tracePt t="160987" x="876300" y="3860800"/>
          <p14:tracePt t="161004" x="923925" y="3860800"/>
          <p14:tracePt t="161020" x="942975" y="3860800"/>
          <p14:tracePt t="161037" x="974725" y="3860800"/>
          <p14:tracePt t="161054" x="1012825" y="3860800"/>
          <p14:tracePt t="161070" x="1044575" y="3860800"/>
          <p14:tracePt t="161087" x="1066800" y="3860800"/>
          <p14:tracePt t="161104" x="1085850" y="3860800"/>
          <p14:tracePt t="161120" x="1095375" y="3860800"/>
          <p14:tracePt t="161188" x="1098550" y="3860800"/>
          <p14:tracePt t="161424" x="1098550" y="3857625"/>
          <p14:tracePt t="161430" x="1098550" y="3851275"/>
          <p14:tracePt t="161438" x="1098550" y="3848100"/>
          <p14:tracePt t="161470" x="1098550" y="3822700"/>
          <p14:tracePt t="161504" x="1098550" y="3797300"/>
          <p14:tracePt t="161520" x="1098550" y="3794125"/>
          <p14:tracePt t="161537" x="1098550" y="3787775"/>
          <p14:tracePt t="162776" x="1098550" y="3784600"/>
          <p14:tracePt t="162783" x="1092200" y="3778250"/>
          <p14:tracePt t="162790" x="1082675" y="3771900"/>
          <p14:tracePt t="162804" x="1073150" y="3762375"/>
          <p14:tracePt t="162820" x="1063625" y="3759200"/>
          <p14:tracePt t="162837" x="1054100" y="3746500"/>
          <p14:tracePt t="162870" x="1022350" y="3724275"/>
          <p14:tracePt t="162903" x="996950" y="3692525"/>
          <p14:tracePt t="162920" x="981075" y="3683000"/>
          <p14:tracePt t="162937" x="971550" y="3673475"/>
          <p14:tracePt t="162953" x="958850" y="3663950"/>
          <p14:tracePt t="162970" x="952500" y="3663950"/>
          <p14:tracePt t="162987" x="952500" y="3657600"/>
          <p14:tracePt t="163025" x="952500" y="3648075"/>
          <p14:tracePt t="163036" x="952500" y="3641725"/>
          <p14:tracePt t="163054" x="952500" y="3632200"/>
          <p14:tracePt t="163070" x="952500" y="3629025"/>
          <p14:tracePt t="163087" x="952500" y="3622675"/>
          <p14:tracePt t="165338" x="974725" y="3638550"/>
          <p14:tracePt t="165346" x="1003300" y="3654425"/>
          <p14:tracePt t="165353" x="1041400" y="3667125"/>
          <p14:tracePt t="165370" x="1130300" y="3708400"/>
          <p14:tracePt t="165387" x="1289050" y="3759200"/>
          <p14:tracePt t="165403" x="1368425" y="3790950"/>
          <p14:tracePt t="165436" x="1501775" y="3822700"/>
          <p14:tracePt t="165470" x="1571625" y="3851275"/>
          <p14:tracePt t="165488" x="1612900" y="3854450"/>
          <p14:tracePt t="165504" x="1635125" y="3854450"/>
          <p14:tracePt t="165520" x="1651000" y="3854450"/>
          <p14:tracePt t="165537" x="1670050" y="3854450"/>
          <p14:tracePt t="165554" x="1679575" y="3854450"/>
          <p14:tracePt t="165570" x="1685925" y="3854450"/>
          <p14:tracePt t="165623" x="1685925" y="3860800"/>
          <p14:tracePt t="165629" x="1685925" y="3867150"/>
          <p14:tracePt t="165644" x="1685925" y="3870325"/>
          <p14:tracePt t="165653" x="1685925" y="3876675"/>
          <p14:tracePt t="165670" x="1685925" y="3886200"/>
          <p14:tracePt t="165687" x="1685925" y="3898900"/>
          <p14:tracePt t="165703" x="1685925" y="3911600"/>
          <p14:tracePt t="165720" x="1685925" y="3921125"/>
          <p14:tracePt t="165737" x="1679575" y="3933825"/>
          <p14:tracePt t="165754" x="1666875" y="3949700"/>
          <p14:tracePt t="165770" x="1654175" y="3959225"/>
          <p14:tracePt t="165787" x="1638300" y="3968750"/>
          <p14:tracePt t="165803" x="1628775" y="3968750"/>
          <p14:tracePt t="165819" x="1619250" y="3968750"/>
          <p14:tracePt t="165837" x="1587500" y="3968750"/>
          <p14:tracePt t="165854" x="1565275" y="3968750"/>
          <p14:tracePt t="165870" x="1533525" y="3962400"/>
          <p14:tracePt t="165887" x="1504950" y="3937000"/>
          <p14:tracePt t="165904" x="1482725" y="3927475"/>
          <p14:tracePt t="165921" x="1463675" y="3911600"/>
          <p14:tracePt t="165937" x="1454150" y="3902075"/>
          <p14:tracePt t="165954" x="1438275" y="3892550"/>
          <p14:tracePt t="165971" x="1422400" y="3879850"/>
          <p14:tracePt t="165987" x="1412875" y="3876675"/>
          <p14:tracePt t="166004" x="1403350" y="3876675"/>
          <p14:tracePt t="172790" x="1409700" y="3876675"/>
          <p14:tracePt t="172797" x="1412875" y="3876675"/>
          <p14:tracePt t="172804" x="1419225" y="3876675"/>
          <p14:tracePt t="172819" x="1428750" y="3876675"/>
          <p14:tracePt t="172836" x="1438275" y="3876675"/>
          <p14:tracePt t="172853" x="1454150" y="3876675"/>
          <p14:tracePt t="172886" x="1476375" y="3876675"/>
          <p14:tracePt t="172919" x="1508125" y="3876675"/>
          <p14:tracePt t="172936" x="1517650" y="3876675"/>
          <p14:tracePt t="172953" x="1527175" y="3870325"/>
          <p14:tracePt t="172969" x="1558925" y="3867150"/>
          <p14:tracePt t="172986" x="1581150" y="3867150"/>
          <p14:tracePt t="173003" x="1622425" y="3860800"/>
          <p14:tracePt t="173019" x="1660525" y="3848100"/>
          <p14:tracePt t="173036" x="1704975" y="3835400"/>
          <p14:tracePt t="173053" x="1784350" y="3829050"/>
          <p14:tracePt t="173069" x="1828800" y="3829050"/>
          <p14:tracePt t="173086" x="1870075" y="3829050"/>
          <p14:tracePt t="173103" x="1939925" y="3829050"/>
          <p14:tracePt t="173119" x="1993900" y="3832225"/>
          <p14:tracePt t="173136" x="2038350" y="3844925"/>
          <p14:tracePt t="173153" x="2092325" y="3844925"/>
          <p14:tracePt t="173169" x="2130425" y="3844925"/>
          <p14:tracePt t="173186" x="2152650" y="3844925"/>
          <p14:tracePt t="173203" x="2190750" y="3844925"/>
          <p14:tracePt t="173219" x="2212975" y="3844925"/>
          <p14:tracePt t="173236" x="2235200" y="3844925"/>
          <p14:tracePt t="173252" x="2251075" y="3844925"/>
          <p14:tracePt t="173269" x="2260600" y="3844925"/>
          <p14:tracePt t="173286" x="2270125" y="3844925"/>
          <p14:tracePt t="173303" x="2289175" y="3844925"/>
          <p14:tracePt t="173319" x="2311400" y="3851275"/>
          <p14:tracePt t="173336" x="2327275" y="3851275"/>
          <p14:tracePt t="173353" x="2355850" y="3857625"/>
          <p14:tracePt t="173369" x="2365375" y="3857625"/>
          <p14:tracePt t="173386" x="2374900" y="3860800"/>
          <p14:tracePt t="173402" x="2390775" y="3860800"/>
          <p14:tracePt t="173419" x="2390775" y="3870325"/>
          <p14:tracePt t="173452" x="2378075" y="3876675"/>
          <p14:tracePt t="173469" x="2368550" y="3879850"/>
          <p14:tracePt t="173486" x="2352675" y="3886200"/>
          <p14:tracePt t="173502" x="2311400" y="3886200"/>
          <p14:tracePt t="173519" x="2282825" y="3886200"/>
          <p14:tracePt t="173536" x="2238375" y="3886200"/>
          <p14:tracePt t="173553" x="2162175" y="3886200"/>
          <p14:tracePt t="173569" x="2101850" y="3886200"/>
          <p14:tracePt t="173586" x="2057400" y="3886200"/>
          <p14:tracePt t="173603" x="2009775" y="3892550"/>
          <p14:tracePt t="173619" x="1987550" y="3892550"/>
          <p14:tracePt t="173637" x="1971675" y="3898900"/>
          <p14:tracePt t="173653" x="1958975" y="3898900"/>
          <p14:tracePt t="173669" x="1949450" y="3898900"/>
          <p14:tracePt t="173687" x="1936750" y="3902075"/>
          <p14:tracePt t="173745" x="1939925" y="3902075"/>
          <p14:tracePt t="173751" x="1946275" y="3902075"/>
          <p14:tracePt t="173769" x="1955800" y="3902075"/>
          <p14:tracePt t="173786" x="1981200" y="3902075"/>
          <p14:tracePt t="173802" x="2003425" y="3902075"/>
          <p14:tracePt t="173819" x="2022475" y="3902075"/>
          <p14:tracePt t="173837" x="2051050" y="3902075"/>
          <p14:tracePt t="173853" x="2079625" y="3889375"/>
          <p14:tracePt t="173869" x="2101850" y="3889375"/>
          <p14:tracePt t="173887" x="2159000" y="3883025"/>
          <p14:tracePt t="173903" x="2203450" y="3876675"/>
          <p14:tracePt t="173918" x="2232025" y="3876675"/>
          <p14:tracePt t="173937" x="2273300" y="3863975"/>
          <p14:tracePt t="173952" x="2301875" y="3863975"/>
          <p14:tracePt t="173969" x="2330450" y="3863975"/>
          <p14:tracePt t="173986" x="2365375" y="3863975"/>
          <p14:tracePt t="174002" x="2393950" y="3863975"/>
          <p14:tracePt t="174019" x="2416175" y="3863975"/>
          <p14:tracePt t="174036" x="2447925" y="3863975"/>
          <p14:tracePt t="174053" x="2460625" y="3863975"/>
          <p14:tracePt t="174069" x="2470150" y="3863975"/>
          <p14:tracePt t="174086" x="2489200" y="3863975"/>
          <p14:tracePt t="174103" x="2498725" y="3863975"/>
          <p14:tracePt t="174119" x="2508250" y="3863975"/>
          <p14:tracePt t="174135" x="2524125" y="3863975"/>
          <p14:tracePt t="174153" x="2536825" y="3863975"/>
          <p14:tracePt t="174169" x="2549525" y="3863975"/>
          <p14:tracePt t="174186" x="2559050" y="3863975"/>
          <p14:tracePt t="174202" x="2562225" y="3863975"/>
          <p14:tracePt t="174219" x="2568575" y="3863975"/>
          <p14:tracePt t="174235" x="2571750" y="3863975"/>
          <p14:tracePt t="174268" x="2587625" y="3863975"/>
          <p14:tracePt t="174286" x="2597150" y="3863975"/>
          <p14:tracePt t="174302" x="2606675" y="3863975"/>
          <p14:tracePt t="174319" x="2616200" y="3863975"/>
          <p14:tracePt t="174336" x="2638425" y="3863975"/>
          <p14:tracePt t="174352" x="2641600" y="3863975"/>
          <p14:tracePt t="174369" x="2647950" y="3863975"/>
          <p14:tracePt t="175382" x="2663825" y="3863975"/>
          <p14:tracePt t="175388" x="2689225" y="3863975"/>
          <p14:tracePt t="175403" x="2749550" y="3863975"/>
          <p14:tracePt t="175419" x="2794000" y="3863975"/>
          <p14:tracePt t="175436" x="2838450" y="3857625"/>
          <p14:tracePt t="175452" x="2886075" y="3844925"/>
          <p14:tracePt t="175486" x="2940050" y="3819525"/>
          <p14:tracePt t="175519" x="3016250" y="3819525"/>
          <p14:tracePt t="175536" x="3038475" y="3819525"/>
          <p14:tracePt t="175552" x="3070225" y="3819525"/>
          <p14:tracePt t="175568" x="3082925" y="3819525"/>
          <p14:tracePt t="175586" x="3092450" y="3819525"/>
          <p14:tracePt t="175603" x="3105150" y="3819525"/>
          <p14:tracePt t="175618" x="3114675" y="3819525"/>
          <p14:tracePt t="175636" x="3130550" y="3819525"/>
          <p14:tracePt t="175652" x="3146425" y="3819525"/>
          <p14:tracePt t="175668" x="3155950" y="3819525"/>
          <p14:tracePt t="175686" x="3165475" y="3819525"/>
          <p14:tracePt t="175703" x="3181350" y="3822700"/>
          <p14:tracePt t="175736" x="3184525" y="3822700"/>
          <p14:tracePt t="175816" x="3184525" y="3825875"/>
          <p14:tracePt t="176699" x="3171825" y="3825875"/>
          <p14:tracePt t="176714" x="3162300" y="3825875"/>
          <p14:tracePt t="176725" x="3152775" y="3825875"/>
          <p14:tracePt t="176735" x="3130550" y="3819525"/>
          <p14:tracePt t="176752" x="3101975" y="3819525"/>
          <p14:tracePt t="176772" x="3086100" y="3819525"/>
          <p14:tracePt t="176786" x="3076575" y="3819525"/>
          <p14:tracePt t="176819" x="3048000" y="3819525"/>
          <p14:tracePt t="176852" x="3028950" y="3819525"/>
          <p14:tracePt t="184315" x="3070225" y="3822700"/>
          <p14:tracePt t="184322" x="3140075" y="3822700"/>
          <p14:tracePt t="184336" x="3244850" y="3822700"/>
          <p14:tracePt t="184351" x="3336925" y="3822700"/>
          <p14:tracePt t="184368" x="3406775" y="3822700"/>
          <p14:tracePt t="184385" x="3492500" y="3822700"/>
          <p14:tracePt t="184401" x="3543300" y="3822700"/>
          <p14:tracePt t="184435" x="3600450" y="3829050"/>
          <p14:tracePt t="184468" x="3619500" y="3829050"/>
          <p14:tracePt t="184485" x="3629025" y="3829050"/>
          <p14:tracePt t="184518" x="3644900" y="3829050"/>
          <p14:tracePt t="184535" x="3660775" y="3829050"/>
          <p14:tracePt t="184551" x="3670300" y="3829050"/>
          <p14:tracePt t="184568" x="3698875" y="3829050"/>
          <p14:tracePt t="184585" x="3768725" y="3825875"/>
          <p14:tracePt t="184602" x="3819525" y="3819525"/>
          <p14:tracePt t="184619" x="3883025" y="3803650"/>
          <p14:tracePt t="184635" x="3949700" y="3784600"/>
          <p14:tracePt t="184652" x="3994150" y="3771900"/>
          <p14:tracePt t="184668" x="4029075" y="3771900"/>
          <p14:tracePt t="184684" x="4064000" y="3771900"/>
          <p14:tracePt t="184701" x="4086225" y="3771900"/>
          <p14:tracePt t="184718" x="4095750" y="3771900"/>
          <p14:tracePt t="184735" x="4105275" y="3771900"/>
          <p14:tracePt t="184768" x="4105275" y="3768725"/>
          <p14:tracePt t="184785" x="4092575" y="3752850"/>
          <p14:tracePt t="184802" x="4076700" y="3746500"/>
          <p14:tracePt t="184818" x="4067175" y="3743325"/>
          <p14:tracePt t="184834" x="4041775" y="3730625"/>
          <p14:tracePt t="184851" x="4010025" y="3724275"/>
          <p14:tracePt t="184867" x="3987800" y="3721100"/>
          <p14:tracePt t="184884" x="3930650" y="3695700"/>
          <p14:tracePt t="184901" x="3898900" y="3689350"/>
          <p14:tracePt t="184919" x="3867150" y="3689350"/>
          <p14:tracePt t="184935" x="3838575" y="3683000"/>
          <p14:tracePt t="184951" x="3816350" y="3683000"/>
          <p14:tracePt t="184969" x="3775075" y="3683000"/>
          <p14:tracePt t="184985" x="3752850" y="3683000"/>
          <p14:tracePt t="185002" x="3724275" y="3676650"/>
          <p14:tracePt t="185019" x="3689350" y="3676650"/>
          <p14:tracePt t="185035" x="3667125" y="3676650"/>
          <p14:tracePt t="185051" x="3644900" y="3670300"/>
          <p14:tracePt t="185068" x="3629025" y="3670300"/>
          <p14:tracePt t="185085" x="3603625" y="3663950"/>
          <p14:tracePt t="185101" x="3594100" y="3663950"/>
          <p14:tracePt t="185119" x="3559175" y="3663950"/>
          <p14:tracePt t="185135" x="3543300" y="3660775"/>
          <p14:tracePt t="185151" x="3533775" y="3660775"/>
          <p14:tracePt t="185168" x="3508375" y="3660775"/>
          <p14:tracePt t="185184" x="3492500" y="3660775"/>
          <p14:tracePt t="185202" x="3482975" y="3654425"/>
          <p14:tracePt t="185218" x="3470275" y="3654425"/>
          <p14:tracePt t="185234" x="3454400" y="3654425"/>
          <p14:tracePt t="185251" x="3444875" y="3654425"/>
          <p14:tracePt t="185268" x="3422650" y="3654425"/>
          <p14:tracePt t="185285" x="3403600" y="3654425"/>
          <p14:tracePt t="185301" x="3387725" y="3654425"/>
          <p14:tracePt t="185318" x="3371850" y="3654425"/>
          <p14:tracePt t="185335" x="3355975" y="3654425"/>
          <p14:tracePt t="185351" x="3346450" y="3654425"/>
          <p14:tracePt t="185367" x="3333750" y="3654425"/>
          <p14:tracePt t="185384" x="3321050" y="3654425"/>
          <p14:tracePt t="185401" x="3308350" y="3654425"/>
          <p14:tracePt t="185418" x="3292475" y="3654425"/>
          <p14:tracePt t="185434" x="3282950" y="3654425"/>
          <p14:tracePt t="185451" x="3273425" y="3654425"/>
          <p14:tracePt t="185468" x="3251200" y="3660775"/>
          <p14:tracePt t="185484" x="3241675" y="3667125"/>
          <p14:tracePt t="185501" x="3232150" y="3673475"/>
          <p14:tracePt t="185518" x="3222625" y="3683000"/>
          <p14:tracePt t="185551" x="3219450" y="3686175"/>
          <p14:tracePt t="185567" x="3219450" y="3702050"/>
          <p14:tracePt t="185601" x="3219450" y="3708400"/>
          <p14:tracePt t="185618" x="3219450" y="3711575"/>
          <p14:tracePt t="185635" x="3219450" y="3717925"/>
          <p14:tracePt t="185652" x="3219450" y="3721100"/>
          <p14:tracePt t="185674" x="3219450" y="3727450"/>
          <p14:tracePt t="185696" x="3219450" y="3730625"/>
          <p14:tracePt t="185702" x="3219450" y="3736975"/>
          <p14:tracePt t="185718" x="3219450" y="3740150"/>
          <p14:tracePt t="185734" x="3219450" y="3752850"/>
          <p14:tracePt t="185751" x="3219450" y="3756025"/>
          <p14:tracePt t="185767" x="3219450" y="3762375"/>
          <p14:tracePt t="185784" x="3219450" y="3765550"/>
          <p14:tracePt t="185809" x="3219450" y="3771900"/>
          <p14:tracePt t="185845" x="3219450" y="3775075"/>
          <p14:tracePt t="185866" x="3219450" y="3781425"/>
          <p14:tracePt t="185937" x="3219450" y="3784600"/>
          <p14:tracePt t="186230" x="3225800" y="3784600"/>
          <p14:tracePt t="186245" x="3228975" y="3790950"/>
          <p14:tracePt t="186269" x="3241675" y="3790950"/>
          <p14:tracePt t="186288" x="3251200" y="3794125"/>
          <p14:tracePt t="186302" x="3254375" y="3794125"/>
          <p14:tracePt t="186335" x="3270250" y="3794125"/>
          <p14:tracePt t="186368" x="3279775" y="3794125"/>
          <p14:tracePt t="186385" x="3295650" y="3794125"/>
          <p14:tracePt t="186401" x="3305175" y="3800475"/>
          <p14:tracePt t="186418" x="3314700" y="3803650"/>
          <p14:tracePt t="186435" x="3327400" y="3803650"/>
          <p14:tracePt t="186451" x="3343275" y="3810000"/>
          <p14:tracePt t="186468" x="3349625" y="3810000"/>
          <p14:tracePt t="186513" x="3352800" y="3810000"/>
          <p14:tracePt t="186521" x="3359150" y="3810000"/>
          <p14:tracePt t="186534" x="3368675" y="3810000"/>
          <p14:tracePt t="186551" x="3378200" y="3816350"/>
          <p14:tracePt t="186568" x="3394075" y="3832225"/>
          <p14:tracePt t="186585" x="3409950" y="3841750"/>
          <p14:tracePt t="186601" x="3419475" y="3841750"/>
          <p14:tracePt t="186618" x="3429000" y="3841750"/>
          <p14:tracePt t="186635" x="3451225" y="3848100"/>
          <p14:tracePt t="186651" x="3460750" y="3848100"/>
          <p14:tracePt t="186668" x="3470275" y="3848100"/>
          <p14:tracePt t="186685" x="3489325" y="3857625"/>
          <p14:tracePt t="186701" x="3498850" y="3863975"/>
          <p14:tracePt t="186718" x="3508375" y="3873500"/>
          <p14:tracePt t="186734" x="3524250" y="3873500"/>
          <p14:tracePt t="186751" x="3540125" y="3873500"/>
          <p14:tracePt t="186768" x="3549650" y="3873500"/>
          <p14:tracePt t="186784" x="3562350" y="3873500"/>
          <p14:tracePt t="186801" x="3571875" y="3873500"/>
          <p14:tracePt t="186817" x="3587750" y="3873500"/>
          <p14:tracePt t="186835" x="3613150" y="3873500"/>
          <p14:tracePt t="186851" x="3629025" y="3873500"/>
          <p14:tracePt t="186868" x="3644900" y="3873500"/>
          <p14:tracePt t="186884" x="3660775" y="3867150"/>
          <p14:tracePt t="186901" x="3670300" y="3860800"/>
          <p14:tracePt t="186917" x="3679825" y="3854450"/>
          <p14:tracePt t="186935" x="3695700" y="3854450"/>
          <p14:tracePt t="186951" x="3698875" y="3854450"/>
          <p14:tracePt t="186968" x="3705225" y="3854450"/>
          <p14:tracePt t="186984" x="3708400" y="3854450"/>
          <p14:tracePt t="187062" x="3714750" y="3854450"/>
          <p14:tracePt t="187068" x="3721100" y="3854450"/>
          <p14:tracePt t="187084" x="3730625" y="3854450"/>
          <p14:tracePt t="187101" x="3743325" y="3854450"/>
          <p14:tracePt t="187118" x="3771900" y="3854450"/>
          <p14:tracePt t="187134" x="3800475" y="3854450"/>
          <p14:tracePt t="187151" x="3822700" y="3854450"/>
          <p14:tracePt t="187168" x="3860800" y="3854450"/>
          <p14:tracePt t="187185" x="3876675" y="3851275"/>
          <p14:tracePt t="187201" x="3892550" y="3851275"/>
          <p14:tracePt t="187217" x="3927475" y="3851275"/>
          <p14:tracePt t="187234" x="3949700" y="3851275"/>
          <p14:tracePt t="187251" x="3968750" y="3844925"/>
          <p14:tracePt t="187268" x="3990975" y="3835400"/>
          <p14:tracePt t="187284" x="4000500" y="3819525"/>
          <p14:tracePt t="187301" x="4016375" y="3813175"/>
          <p14:tracePt t="187318" x="4032250" y="3810000"/>
          <p14:tracePt t="187334" x="4041775" y="3803650"/>
          <p14:tracePt t="187351" x="4044950" y="3803650"/>
          <p14:tracePt t="187397" x="4044950" y="3800475"/>
          <p14:tracePt t="187410" x="4044950" y="3794125"/>
          <p14:tracePt t="187418" x="4044950" y="3790950"/>
          <p14:tracePt t="187434" x="4044950" y="3778250"/>
          <p14:tracePt t="187451" x="4044950" y="3768725"/>
          <p14:tracePt t="187468" x="4044950" y="3756025"/>
          <p14:tracePt t="187485" x="4044950" y="3749675"/>
          <p14:tracePt t="187501" x="4044950" y="3746500"/>
          <p14:tracePt t="187518" x="4038600" y="3730625"/>
          <p14:tracePt t="187534" x="4035425" y="3721100"/>
          <p14:tracePt t="187551" x="4025900" y="3714750"/>
          <p14:tracePt t="187568" x="4003675" y="3711575"/>
          <p14:tracePt t="187584" x="3994150" y="3705225"/>
          <p14:tracePt t="187601" x="3984625" y="3705225"/>
          <p14:tracePt t="187617" x="3968750" y="3702050"/>
          <p14:tracePt t="187634" x="3956050" y="3695700"/>
          <p14:tracePt t="187652" x="3940175" y="3695700"/>
          <p14:tracePt t="187668" x="3930650" y="3695700"/>
          <p14:tracePt t="187685" x="3902075" y="3695700"/>
          <p14:tracePt t="187702" x="3867150" y="3695700"/>
          <p14:tracePt t="187718" x="3838575" y="3695700"/>
          <p14:tracePt t="187734" x="3816350" y="3695700"/>
          <p14:tracePt t="187752" x="3775075" y="3683000"/>
          <p14:tracePt t="187768" x="3752850" y="3683000"/>
          <p14:tracePt t="187785" x="3724275" y="3676650"/>
          <p14:tracePt t="187802" x="3689350" y="3670300"/>
          <p14:tracePt t="187818" x="3660775" y="3663950"/>
          <p14:tracePt t="187835" x="3632200" y="3663950"/>
          <p14:tracePt t="187852" x="3590925" y="3663950"/>
          <p14:tracePt t="187867" x="3568700" y="3663950"/>
          <p14:tracePt t="187884" x="3546475" y="3663950"/>
          <p14:tracePt t="187902" x="3527425" y="3663950"/>
          <p14:tracePt t="187918" x="3505200" y="3657600"/>
          <p14:tracePt t="187935" x="3489325" y="3654425"/>
          <p14:tracePt t="187952" x="3467100" y="3644900"/>
          <p14:tracePt t="187968" x="3454400" y="3644900"/>
          <p14:tracePt t="187985" x="3438525" y="3644900"/>
          <p14:tracePt t="188001" x="3422650" y="3644900"/>
          <p14:tracePt t="188017" x="3413125" y="3644900"/>
          <p14:tracePt t="188034" x="3397250" y="3644900"/>
          <p14:tracePt t="188051" x="3384550" y="3644900"/>
          <p14:tracePt t="188067" x="3375025" y="3644900"/>
          <p14:tracePt t="188085" x="3362325" y="3644900"/>
          <p14:tracePt t="188101" x="3343275" y="3644900"/>
          <p14:tracePt t="188117" x="3333750" y="3644900"/>
          <p14:tracePt t="188134" x="3324225" y="3651250"/>
          <p14:tracePt t="188151" x="3302000" y="3663950"/>
          <p14:tracePt t="188167" x="3292475" y="3673475"/>
          <p14:tracePt t="188185" x="3282950" y="3689350"/>
          <p14:tracePt t="188186" x="3279775" y="3695700"/>
          <p14:tracePt t="188202" x="3270250" y="3698875"/>
          <p14:tracePt t="188250" x="3270250" y="3705225"/>
          <p14:tracePt t="188257" x="3263900" y="3705225"/>
          <p14:tracePt t="188267" x="3263900" y="3711575"/>
          <p14:tracePt t="188284" x="3263900" y="3714750"/>
          <p14:tracePt t="188301" x="3263900" y="3733800"/>
          <p14:tracePt t="188317" x="3263900" y="3740150"/>
          <p14:tracePt t="188334" x="3254375" y="3749675"/>
          <p14:tracePt t="188351" x="3254375" y="3756025"/>
          <p14:tracePt t="188436" x="3254375" y="3759200"/>
          <p14:tracePt t="188450" x="3254375" y="3765550"/>
          <p14:tracePt t="188464" x="3254375" y="3768725"/>
          <p14:tracePt t="188479" x="3254375" y="3775075"/>
          <p14:tracePt t="188499" x="3260725" y="3781425"/>
          <p14:tracePt t="188507" x="3267075" y="3781425"/>
          <p14:tracePt t="188518" x="3270250" y="3781425"/>
          <p14:tracePt t="188535" x="3286125" y="3784600"/>
          <p14:tracePt t="188551" x="3295650" y="3790950"/>
          <p14:tracePt t="188568" x="3311525" y="3794125"/>
          <p14:tracePt t="188585" x="3324225" y="3810000"/>
          <p14:tracePt t="188601" x="3333750" y="3825875"/>
          <p14:tracePt t="188617" x="3346450" y="3835400"/>
          <p14:tracePt t="188635" x="3378200" y="3851275"/>
          <p14:tracePt t="188651" x="3387725" y="3854450"/>
          <p14:tracePt t="188667" x="3403600" y="3867150"/>
          <p14:tracePt t="188684" x="3432175" y="3883025"/>
          <p14:tracePt t="188701" x="3454400" y="3889375"/>
          <p14:tracePt t="188718" x="3486150" y="3895725"/>
          <p14:tracePt t="188734" x="3517900" y="3908425"/>
          <p14:tracePt t="188750" x="3549650" y="3908425"/>
          <p14:tracePt t="188767" x="3565525" y="3908425"/>
          <p14:tracePt t="188784" x="3590925" y="3911600"/>
          <p14:tracePt t="188800" x="3600450" y="3911600"/>
          <p14:tracePt t="188817" x="3609975" y="3911600"/>
          <p14:tracePt t="188834" x="3625850" y="3911600"/>
          <p14:tracePt t="188850" x="3644900" y="3911600"/>
          <p14:tracePt t="188867" x="3667125" y="3911600"/>
          <p14:tracePt t="188884" x="3730625" y="3908425"/>
          <p14:tracePt t="188900" x="3775075" y="3895725"/>
          <p14:tracePt t="188917" x="3813175" y="3889375"/>
          <p14:tracePt t="188934" x="3860800" y="3870325"/>
          <p14:tracePt t="188950" x="3892550" y="3863975"/>
          <p14:tracePt t="188967" x="3914775" y="3860800"/>
          <p14:tracePt t="188984" x="3943350" y="3848100"/>
          <p14:tracePt t="189000" x="3952875" y="3848100"/>
          <p14:tracePt t="189017" x="3962400" y="3844925"/>
          <p14:tracePt t="189034" x="3975100" y="3844925"/>
          <p14:tracePt t="189068" x="3981450" y="3829050"/>
          <p14:tracePt t="189084" x="3981450" y="3813175"/>
          <p14:tracePt t="189102" x="3981450" y="3803650"/>
          <p14:tracePt t="189118" x="3981450" y="3790950"/>
          <p14:tracePt t="189134" x="3981450" y="3784600"/>
          <p14:tracePt t="189151" x="3981450" y="3775075"/>
          <p14:tracePt t="189168" x="3981450" y="3768725"/>
          <p14:tracePt t="189184" x="3981450" y="3759200"/>
          <p14:tracePt t="189201" x="3981450" y="3749675"/>
          <p14:tracePt t="189218" x="3981450" y="3740150"/>
          <p14:tracePt t="189234" x="3981450" y="3724275"/>
          <p14:tracePt t="189251" x="3981450" y="3721100"/>
          <p14:tracePt t="189268" x="3978275" y="3714750"/>
          <p14:tracePt t="189284" x="3968750" y="3711575"/>
          <p14:tracePt t="189301" x="3959225" y="3702050"/>
          <p14:tracePt t="189317" x="3946525" y="3686175"/>
          <p14:tracePt t="189334" x="3927475" y="3673475"/>
          <p14:tracePt t="189351" x="3914775" y="3673475"/>
          <p14:tracePt t="189367" x="3873500" y="3670300"/>
          <p14:tracePt t="189384" x="3857625" y="3670300"/>
          <p14:tracePt t="189401" x="3841750" y="3670300"/>
          <p14:tracePt t="189418" x="3816350" y="3670300"/>
          <p14:tracePt t="189434" x="3794125" y="3670300"/>
          <p14:tracePt t="189451" x="3765550" y="3670300"/>
          <p14:tracePt t="189467" x="3740150" y="3670300"/>
          <p14:tracePt t="189484" x="3711575" y="3670300"/>
          <p14:tracePt t="189500" x="3689350" y="3670300"/>
          <p14:tracePt t="189517" x="3654425" y="3670300"/>
          <p14:tracePt t="189534" x="3638550" y="3670300"/>
          <p14:tracePt t="189551" x="3616325" y="3670300"/>
          <p14:tracePt t="189568" x="3584575" y="3670300"/>
          <p14:tracePt t="189585" x="3568700" y="3670300"/>
          <p14:tracePt t="189600" x="3546475" y="3670300"/>
          <p14:tracePt t="189617" x="3527425" y="3670300"/>
          <p14:tracePt t="189634" x="3514725" y="3670300"/>
          <p14:tracePt t="189651" x="3505200" y="3670300"/>
          <p14:tracePt t="189667" x="3486150" y="3670300"/>
          <p14:tracePt t="189684" x="3476625" y="3670300"/>
          <p14:tracePt t="189701" x="3467100" y="3670300"/>
          <p14:tracePt t="189717" x="3448050" y="3670300"/>
          <p14:tracePt t="189734" x="3435350" y="3670300"/>
          <p14:tracePt t="189752" x="3422650" y="3670300"/>
          <p14:tracePt t="189768" x="3413125" y="3670300"/>
          <p14:tracePt t="189784" x="3384550" y="3670300"/>
          <p14:tracePt t="189802" x="3359150" y="3670300"/>
          <p14:tracePt t="189817" x="3330575" y="3670300"/>
          <p14:tracePt t="189834" x="3314700" y="3683000"/>
          <p14:tracePt t="189852" x="3298825" y="3695700"/>
          <p14:tracePt t="189867" x="3286125" y="3705225"/>
          <p14:tracePt t="189885" x="3273425" y="3714750"/>
          <p14:tracePt t="189901" x="3260725" y="3730625"/>
          <p14:tracePt t="189917" x="3251200" y="3730625"/>
          <p14:tracePt t="189935" x="3235325" y="3743325"/>
          <p14:tracePt t="189950" x="3219450" y="3746500"/>
          <p14:tracePt t="189984" x="3216275" y="3752850"/>
          <p14:tracePt t="190001" x="3216275" y="3756025"/>
          <p14:tracePt t="190029" x="3216275" y="3762375"/>
          <p14:tracePt t="190058" x="3216275" y="3765550"/>
          <p14:tracePt t="190072" x="3216275" y="3771900"/>
          <p14:tracePt t="190108" x="3216275" y="3775075"/>
          <p14:tracePt t="190129" x="3216275" y="3781425"/>
          <p14:tracePt t="190144" x="3216275" y="3784600"/>
          <p14:tracePt t="190158" x="3216275" y="3790950"/>
          <p14:tracePt t="190179" x="3216275" y="3794125"/>
          <p14:tracePt t="190186" x="3216275" y="3800475"/>
          <p14:tracePt t="190207" x="3222625" y="3806825"/>
          <p14:tracePt t="190217" x="3225800" y="3810000"/>
          <p14:tracePt t="190235" x="3235325" y="3810000"/>
          <p14:tracePt t="190237" x="3248025" y="3810000"/>
          <p14:tracePt t="190251" x="3257550" y="3822700"/>
          <p14:tracePt t="190267" x="3267075" y="3822700"/>
          <p14:tracePt t="190284" x="3276600" y="3825875"/>
          <p14:tracePt t="190301" x="3298825" y="3832225"/>
          <p14:tracePt t="190317" x="3308350" y="3838575"/>
          <p14:tracePt t="190334" x="3317875" y="3838575"/>
          <p14:tracePt t="190351" x="3349625" y="3848100"/>
          <p14:tracePt t="190368" x="3365500" y="3848100"/>
          <p14:tracePt t="190385" x="3381375" y="3854450"/>
          <p14:tracePt t="190401" x="3390900" y="3857625"/>
          <p14:tracePt t="190417" x="3406775" y="3863975"/>
          <p14:tracePt t="190435" x="3419475" y="3879850"/>
          <p14:tracePt t="190450" x="3429000" y="3883025"/>
          <p14:tracePt t="190467" x="3441700" y="3889375"/>
          <p14:tracePt t="190485" x="3460750" y="3892550"/>
          <p14:tracePt t="190500" x="3470275" y="3898900"/>
          <p14:tracePt t="190517" x="3479800" y="3902075"/>
          <p14:tracePt t="190535" x="3498850" y="3902075"/>
          <p14:tracePt t="190551" x="3511550" y="3902075"/>
          <p14:tracePt t="190567" x="3521075" y="3902075"/>
          <p14:tracePt t="190584" x="3533775" y="3902075"/>
          <p14:tracePt t="190600" x="3549650" y="3902075"/>
          <p14:tracePt t="190618" x="3559175" y="3902075"/>
          <p14:tracePt t="190634" x="3575050" y="3902075"/>
          <p14:tracePt t="190650" x="3584575" y="3902075"/>
          <p14:tracePt t="190667" x="3600450" y="3902075"/>
          <p14:tracePt t="190685" x="3613150" y="3895725"/>
          <p14:tracePt t="190700" x="3622675" y="3886200"/>
          <p14:tracePt t="190718" x="3632200" y="3883025"/>
          <p14:tracePt t="190734" x="3660775" y="3863975"/>
          <p14:tracePt t="190751" x="3676650" y="3854450"/>
          <p14:tracePt t="190768" x="3708400" y="3848100"/>
          <p14:tracePt t="190784" x="3727450" y="3844925"/>
          <p14:tracePt t="190801" x="3743325" y="3838575"/>
          <p14:tracePt t="190818" x="3765550" y="3832225"/>
          <p14:tracePt t="190834" x="3778250" y="3829050"/>
          <p14:tracePt t="190851" x="3787775" y="3822700"/>
          <p14:tracePt t="190867" x="3800475" y="3822700"/>
          <p14:tracePt t="190884" x="3819525" y="3822700"/>
          <p14:tracePt t="190901" x="3829050" y="3822700"/>
          <p14:tracePt t="190918" x="3838575" y="3822700"/>
          <p14:tracePt t="190934" x="3838575" y="3810000"/>
          <p14:tracePt t="190951" x="3838575" y="3797300"/>
          <p14:tracePt t="190969" x="3838575" y="3784600"/>
          <p14:tracePt t="190984" x="3838575" y="3775075"/>
          <p14:tracePt t="191000" x="3838575" y="3765550"/>
          <p14:tracePt t="191017" x="3832225" y="3756025"/>
          <p14:tracePt t="191034" x="3822700" y="3740150"/>
          <p14:tracePt t="191051" x="3806825" y="3724275"/>
          <p14:tracePt t="191068" x="3790950" y="3708400"/>
          <p14:tracePt t="191084" x="3781425" y="3698875"/>
          <p14:tracePt t="191100" x="3752850" y="3689350"/>
          <p14:tracePt t="191118" x="3717925" y="3663950"/>
          <p14:tracePt t="191134" x="3702050" y="3654425"/>
          <p14:tracePt t="191151" x="3686175" y="3644900"/>
          <p14:tracePt t="191168" x="3663950" y="3629025"/>
          <p14:tracePt t="191184" x="3635375" y="3616325"/>
          <p14:tracePt t="191200" x="3613150" y="3609975"/>
          <p14:tracePt t="191218" x="3578225" y="3600450"/>
          <p14:tracePt t="191234" x="3562350" y="3600450"/>
          <p14:tracePt t="191251" x="3546475" y="3600450"/>
          <p14:tracePt t="191268" x="3521075" y="3600450"/>
          <p14:tracePt t="191284" x="3505200" y="3600450"/>
          <p14:tracePt t="191301" x="3492500" y="3600450"/>
          <p14:tracePt t="191317" x="3457575" y="3600450"/>
          <p14:tracePt t="191334" x="3444875" y="3600450"/>
          <p14:tracePt t="191351" x="3435350" y="3600450"/>
          <p14:tracePt t="191367" x="3413125" y="3600450"/>
          <p14:tracePt t="191383" x="3403600" y="3606800"/>
          <p14:tracePt t="191401" x="3394075" y="3609975"/>
          <p14:tracePt t="191417" x="3371850" y="3629025"/>
          <p14:tracePt t="191433" x="3362325" y="3632200"/>
          <p14:tracePt t="191451" x="3352800" y="3641725"/>
          <p14:tracePt t="191467" x="3340100" y="3648075"/>
          <p14:tracePt t="191484" x="3340100" y="3651250"/>
          <p14:tracePt t="191501" x="3340100" y="3657600"/>
          <p14:tracePt t="191517" x="3340100" y="3660775"/>
          <p14:tracePt t="191533" x="3340100" y="3673475"/>
          <p14:tracePt t="191551" x="3340100" y="3676650"/>
          <p14:tracePt t="191567" x="3340100" y="3683000"/>
          <p14:tracePt t="191584" x="3340100" y="3686175"/>
          <p14:tracePt t="191617" x="3340100" y="3692525"/>
          <p14:tracePt t="191645" x="3346450" y="3695700"/>
          <p14:tracePt t="191666" x="3349625" y="3695700"/>
          <p14:tracePt t="191681" x="3355975" y="3695700"/>
          <p14:tracePt t="191687" x="3359150" y="3702050"/>
          <p14:tracePt t="191701" x="3359150" y="3705225"/>
          <p14:tracePt t="191718" x="3381375" y="3727450"/>
          <p14:tracePt t="191734" x="3390900" y="3733800"/>
          <p14:tracePt t="191751" x="3400425" y="3746500"/>
          <p14:tracePt t="191767" x="3406775" y="3746500"/>
          <p14:tracePt t="191784" x="3409950" y="3746500"/>
          <p14:tracePt t="191801" x="3416300" y="3752850"/>
          <p14:tracePt t="191817" x="3422650" y="3756025"/>
          <p14:tracePt t="191834" x="3432175" y="3762375"/>
          <p14:tracePt t="191851" x="3435350" y="3765550"/>
          <p14:tracePt t="191884" x="3435350" y="3771900"/>
          <p14:tracePt t="191916" x="3441700" y="3771900"/>
          <p14:tracePt t="191979" x="3444875" y="3775075"/>
          <p14:tracePt t="192001" x="3451225" y="3781425"/>
          <p14:tracePt t="192017" x="3454400" y="3781425"/>
          <p14:tracePt t="192045" x="3454400" y="3784600"/>
          <p14:tracePt t="192250" x="3467100" y="3790950"/>
          <p14:tracePt t="192257" x="3467100" y="3797300"/>
          <p14:tracePt t="192365" x="3470275" y="3797300"/>
          <p14:tracePt t="192394" x="3476625" y="3797300"/>
          <p14:tracePt t="192442" x="3479800" y="3797300"/>
          <p14:tracePt t="192450" x="3486150" y="3797300"/>
          <p14:tracePt t="192467" x="3495675" y="3797300"/>
          <p14:tracePt t="192484" x="3527425" y="3806825"/>
          <p14:tracePt t="192500" x="3565525" y="3819525"/>
          <p14:tracePt t="192517" x="3619500" y="3832225"/>
          <p14:tracePt t="192534" x="3752850" y="3857625"/>
          <p14:tracePt t="192550" x="3870325" y="3873500"/>
          <p14:tracePt t="192568" x="4000500" y="3898900"/>
          <p14:tracePt t="192585" x="4089400" y="3911600"/>
          <p14:tracePt t="192600" x="4149725" y="3911600"/>
          <p14:tracePt t="192617" x="4216400" y="3911600"/>
          <p14:tracePt t="192634" x="4302125" y="3911600"/>
          <p14:tracePt t="192650" x="4356100" y="3911600"/>
          <p14:tracePt t="192667" x="4400550" y="3911600"/>
          <p14:tracePt t="192685" x="4432300" y="3911600"/>
          <p14:tracePt t="192700" x="4460875" y="3911600"/>
          <p14:tracePt t="192717" x="4476750" y="3911600"/>
          <p14:tracePt t="192734" x="4498975" y="3911600"/>
          <p14:tracePt t="192751" x="4514850" y="3902075"/>
          <p14:tracePt t="192768" x="4524375" y="3902075"/>
          <p14:tracePt t="192784" x="4549775" y="3902075"/>
          <p14:tracePt t="192800" x="4578350" y="3889375"/>
          <p14:tracePt t="192817" x="4594225" y="3883025"/>
          <p14:tracePt t="192834" x="4622800" y="3883025"/>
          <p14:tracePt t="192851" x="4632325" y="3883025"/>
          <p14:tracePt t="192867" x="4641850" y="3883025"/>
          <p14:tracePt t="192884" x="4654550" y="3883025"/>
          <p14:tracePt t="192900" x="4667250" y="3883025"/>
          <p14:tracePt t="192990" x="4657725" y="3876675"/>
          <p14:tracePt t="192997" x="4651375" y="3876675"/>
          <p14:tracePt t="193005" x="4648200" y="3873500"/>
          <p14:tracePt t="193018" x="4638675" y="3873500"/>
          <p14:tracePt t="193034" x="4629150" y="3867150"/>
          <p14:tracePt t="193051" x="4606925" y="3867150"/>
          <p14:tracePt t="193068" x="4572000" y="3860800"/>
          <p14:tracePt t="193084" x="4543425" y="3860800"/>
          <p14:tracePt t="193101" x="4521200" y="3860800"/>
          <p14:tracePt t="193118" x="4483100" y="3860800"/>
          <p14:tracePt t="193134" x="4460875" y="3860800"/>
          <p14:tracePt t="193151" x="4432300" y="3860800"/>
          <p14:tracePt t="193168" x="4397375" y="3860800"/>
          <p14:tracePt t="193184" x="4368800" y="3860800"/>
          <p14:tracePt t="193201" x="4346575" y="3860800"/>
          <p14:tracePt t="193218" x="4305300" y="3860800"/>
          <p14:tracePt t="193234" x="4283075" y="3860800"/>
          <p14:tracePt t="193251" x="4254500" y="3860800"/>
          <p14:tracePt t="193267" x="4241800" y="3860800"/>
          <p14:tracePt t="193284" x="4232275" y="3860800"/>
          <p14:tracePt t="193301" x="4219575" y="3860800"/>
          <p14:tracePt t="193317" x="4200525" y="3860800"/>
          <p14:tracePt t="193334" x="4191000" y="3860800"/>
          <p14:tracePt t="193350" x="4181475" y="3860800"/>
          <p14:tracePt t="193447" x="4184650" y="3860800"/>
          <p14:tracePt t="193454" x="4187825" y="3857625"/>
          <p14:tracePt t="193467" x="4197350" y="3857625"/>
          <p14:tracePt t="193484" x="4206875" y="3851275"/>
          <p14:tracePt t="193501" x="4222750" y="3848100"/>
          <p14:tracePt t="193517" x="4238625" y="3848100"/>
          <p14:tracePt t="193534" x="4248150" y="3848100"/>
          <p14:tracePt t="193550" x="4257675" y="3848100"/>
          <p14:tracePt t="193567" x="4295775" y="3848100"/>
          <p14:tracePt t="193584" x="4324350" y="3848100"/>
          <p14:tracePt t="193600" x="4333875" y="3848100"/>
          <p14:tracePt t="193617" x="4349750" y="3848100"/>
          <p14:tracePt t="193634" x="4359275" y="3848100"/>
          <p14:tracePt t="193651" x="4368800" y="3848100"/>
          <p14:tracePt t="193667" x="4387850" y="3848100"/>
          <p14:tracePt t="193684" x="4397375" y="3848100"/>
          <p14:tracePt t="193700" x="4406900" y="3848100"/>
          <p14:tracePt t="193717" x="4416425" y="3848100"/>
          <p14:tracePt t="193734" x="4432300" y="3848100"/>
          <p14:tracePt t="193751" x="4441825" y="3848100"/>
          <p14:tracePt t="193767" x="4454525" y="3832225"/>
          <p14:tracePt t="193784" x="4464050" y="3822700"/>
          <p14:tracePt t="193801" x="4489450" y="3816350"/>
          <p14:tracePt t="193817" x="4505325" y="3816350"/>
          <p14:tracePt t="193834" x="4521200" y="3816350"/>
          <p14:tracePt t="193850" x="4540250" y="3816350"/>
          <p14:tracePt t="193867" x="4549775" y="3816350"/>
          <p14:tracePt t="193884" x="4559300" y="3816350"/>
          <p14:tracePt t="193901" x="4581525" y="3816350"/>
          <p14:tracePt t="193917" x="4584700" y="3816350"/>
          <p14:tracePt t="193933" x="4591050" y="3816350"/>
          <p14:tracePt t="194023" x="4591050" y="3813175"/>
          <p14:tracePt t="197590" x="4635500" y="3813175"/>
          <p14:tracePt t="197595" x="4705350" y="3813175"/>
          <p14:tracePt t="197603" x="4772025" y="3813175"/>
          <p14:tracePt t="197616" x="4889500" y="3813175"/>
          <p14:tracePt t="197634" x="4997450" y="3825875"/>
          <p14:tracePt t="197650" x="5067300" y="3825875"/>
          <p14:tracePt t="197667" x="5197475" y="3832225"/>
          <p14:tracePt t="197700" x="5381625" y="3832225"/>
          <p14:tracePt t="197733" x="5568950" y="3838575"/>
          <p14:tracePt t="197750" x="5641975" y="3838575"/>
          <p14:tracePt t="197767" x="5711825" y="3844925"/>
          <p14:tracePt t="197783" x="5737225" y="3844925"/>
          <p14:tracePt t="197800" x="5746750" y="3844925"/>
          <p14:tracePt t="197816" x="5756275" y="3844925"/>
          <p14:tracePt t="197850" x="5756275" y="3851275"/>
          <p14:tracePt t="197887" x="5756275" y="3857625"/>
          <p14:tracePt t="197945" x="5753100" y="3857625"/>
          <p14:tracePt t="197952" x="5749925" y="3857625"/>
          <p14:tracePt t="197966" x="5740400" y="3857625"/>
          <p14:tracePt t="197983" x="5718175" y="3860800"/>
          <p14:tracePt t="198000" x="5683250" y="3879850"/>
          <p14:tracePt t="198017" x="5645150" y="3892550"/>
          <p14:tracePt t="198034" x="5600700" y="3905250"/>
          <p14:tracePt t="198051" x="5549900" y="3924300"/>
          <p14:tracePt t="198067" x="5505450" y="3937000"/>
          <p14:tracePt t="198084" x="5461000" y="3943350"/>
          <p14:tracePt t="198100" x="5407025" y="3943350"/>
          <p14:tracePt t="198116" x="5375275" y="3943350"/>
          <p14:tracePt t="198134" x="5346700" y="3943350"/>
          <p14:tracePt t="198150" x="5314950" y="3943350"/>
          <p14:tracePt t="198167" x="5286375" y="3943350"/>
          <p14:tracePt t="198183" x="5260975" y="3949700"/>
          <p14:tracePt t="198200" x="5229225" y="3949700"/>
          <p14:tracePt t="198216" x="5219700" y="3949700"/>
          <p14:tracePt t="198233" x="5207000" y="3949700"/>
          <p14:tracePt t="198249" x="5194300" y="3949700"/>
          <p14:tracePt t="198266" x="5178425" y="3949700"/>
          <p14:tracePt t="198307" x="5175250" y="3949700"/>
          <p14:tracePt t="198329" x="5168900" y="3949700"/>
          <p14:tracePt t="198350" x="5162550" y="3949700"/>
          <p14:tracePt t="198364" x="5159375" y="3949700"/>
          <p14:tracePt t="198372" x="5153025" y="3949700"/>
          <p14:tracePt t="198383" x="5149850" y="3949700"/>
          <p14:tracePt t="198400" x="5130800" y="3943350"/>
          <p14:tracePt t="198416" x="5118100" y="3927475"/>
          <p14:tracePt t="198434" x="5108575" y="3917950"/>
          <p14:tracePt t="198450" x="5095875" y="3902075"/>
          <p14:tracePt t="198466" x="5080000" y="3892550"/>
          <p14:tracePt t="198485" x="5064125" y="3883025"/>
          <p14:tracePt t="198501" x="5054600" y="3883025"/>
          <p14:tracePt t="198516" x="5048250" y="3883025"/>
          <p14:tracePt t="198534" x="5045075" y="3883025"/>
          <p14:tracePt t="198592" x="5045075" y="3876675"/>
          <p14:tracePt t="198642" x="5045075" y="3873500"/>
          <p14:tracePt t="198670" x="5051425" y="3873500"/>
          <p14:tracePt t="198685" x="5054600" y="3873500"/>
          <p14:tracePt t="198691" x="5060950" y="3873500"/>
          <p14:tracePt t="198700" x="5064125" y="3873500"/>
          <p14:tracePt t="198717" x="5076825" y="3873500"/>
          <p14:tracePt t="198733" x="5102225" y="3873500"/>
          <p14:tracePt t="198750" x="5124450" y="3873500"/>
          <p14:tracePt t="198766" x="5146675" y="3867150"/>
          <p14:tracePt t="198784" x="5159375" y="3860800"/>
          <p14:tracePt t="198800" x="5172075" y="3860800"/>
          <p14:tracePt t="198816" x="5181600" y="3860800"/>
          <p14:tracePt t="198834" x="5200650" y="3857625"/>
          <p14:tracePt t="198850" x="5210175" y="3851275"/>
          <p14:tracePt t="198867" x="5219700" y="3848100"/>
          <p14:tracePt t="198883" x="5235575" y="3848100"/>
          <p14:tracePt t="198900" x="5248275" y="3848100"/>
          <p14:tracePt t="198916" x="5260975" y="3848100"/>
          <p14:tracePt t="198933" x="5273675" y="3848100"/>
          <p14:tracePt t="198950" x="5283200" y="3848100"/>
          <p14:tracePt t="198967" x="5299075" y="3848100"/>
          <p14:tracePt t="198983" x="5314950" y="3848100"/>
          <p14:tracePt t="199000" x="5327650" y="3848100"/>
          <p14:tracePt t="199017" x="5349875" y="3848100"/>
          <p14:tracePt t="199033" x="5365750" y="3848100"/>
          <p14:tracePt t="199049" x="5381625" y="3848100"/>
          <p14:tracePt t="199067" x="5400675" y="3841750"/>
          <p14:tracePt t="199083" x="5422900" y="3835400"/>
          <p14:tracePt t="199100" x="5441950" y="3835400"/>
          <p14:tracePt t="199117" x="5480050" y="3835400"/>
          <p14:tracePt t="199133" x="5543550" y="3829050"/>
          <p14:tracePt t="199150" x="5603875" y="3829050"/>
          <p14:tracePt t="199167" x="5654675" y="3829050"/>
          <p14:tracePt t="199183" x="5692775" y="3829050"/>
          <p14:tracePt t="199200" x="5724525" y="3829050"/>
          <p14:tracePt t="199217" x="5740400" y="3829050"/>
          <p14:tracePt t="199233" x="5759450" y="3829050"/>
          <p14:tracePt t="199250" x="5775325" y="3829050"/>
          <p14:tracePt t="199267" x="5816600" y="3829050"/>
          <p14:tracePt t="199284" x="5851525" y="3829050"/>
          <p14:tracePt t="199300" x="5895975" y="3829050"/>
          <p14:tracePt t="199317" x="5949950" y="3829050"/>
          <p14:tracePt t="199333" x="5972175" y="3829050"/>
          <p14:tracePt t="199350" x="6000750" y="3829050"/>
          <p14:tracePt t="199367" x="6016625" y="3829050"/>
          <p14:tracePt t="199384" x="6026150" y="3829050"/>
          <p14:tracePt t="199400" x="6035675" y="3829050"/>
          <p14:tracePt t="199417" x="6054725" y="3829050"/>
          <p14:tracePt t="199433" x="6064250" y="3829050"/>
          <p14:tracePt t="199450" x="6070600" y="3829050"/>
          <p14:tracePt t="199539" x="6067425" y="3829050"/>
          <p14:tracePt t="199546" x="6064250" y="3829050"/>
          <p14:tracePt t="199554" x="6057900" y="3829050"/>
          <p14:tracePt t="199567" x="6045200" y="3829050"/>
          <p14:tracePt t="199583" x="6029325" y="3829050"/>
          <p14:tracePt t="199600" x="6000750" y="3829050"/>
          <p14:tracePt t="199617" x="5937250" y="3829050"/>
          <p14:tracePt t="199633" x="5899150" y="3829050"/>
          <p14:tracePt t="199650" x="5880100" y="3829050"/>
          <p14:tracePt t="199666" x="5838825" y="3829050"/>
          <p14:tracePt t="199683" x="5829300" y="3829050"/>
          <p14:tracePt t="199700" x="5819775" y="3829050"/>
          <p14:tracePt t="199716" x="5788025" y="3829050"/>
          <p14:tracePt t="199734" x="5765800" y="3829050"/>
          <p14:tracePt t="199749" x="5737225" y="3829050"/>
          <p14:tracePt t="199766" x="5695950" y="3829050"/>
          <p14:tracePt t="199784" x="5680075" y="3829050"/>
          <p14:tracePt t="199800" x="5670550" y="3829050"/>
          <p14:tracePt t="199817" x="5654675" y="3829050"/>
          <p14:tracePt t="199833" x="5635625" y="3829050"/>
          <p14:tracePt t="199850" x="5622925" y="3829050"/>
          <p14:tracePt t="199866" x="5603875" y="3829050"/>
          <p14:tracePt t="199883" x="5581650" y="3829050"/>
          <p14:tracePt t="199900" x="5572125" y="3829050"/>
          <p14:tracePt t="199916" x="5559425" y="3829050"/>
          <p14:tracePt t="199933" x="5543550" y="3829050"/>
          <p14:tracePt t="199950" x="5534025" y="3829050"/>
          <p14:tracePt t="199967" x="5518150" y="3829050"/>
          <p14:tracePt t="200000" x="5514975" y="3829050"/>
          <p14:tracePt t="200564" x="5527675" y="3832225"/>
          <p14:tracePt t="200570" x="5553075" y="3832225"/>
          <p14:tracePt t="200583" x="5578475" y="3832225"/>
          <p14:tracePt t="200599" x="5667375" y="3822700"/>
          <p14:tracePt t="200616" x="5711825" y="3810000"/>
          <p14:tracePt t="200634" x="5775325" y="3784600"/>
          <p14:tracePt t="200666" x="5876925" y="3743325"/>
          <p14:tracePt t="200699" x="6029325" y="3714750"/>
          <p14:tracePt t="200717" x="6080125" y="3714750"/>
          <p14:tracePt t="200733" x="6137275" y="3714750"/>
          <p14:tracePt t="200749" x="6165850" y="3714750"/>
          <p14:tracePt t="200766" x="6200775" y="3714750"/>
          <p14:tracePt t="200783" x="6257925" y="3714750"/>
          <p14:tracePt t="200799" x="6302375" y="3714750"/>
          <p14:tracePt t="200816" x="6337300" y="3714750"/>
          <p14:tracePt t="200833" x="6400800" y="3714750"/>
          <p14:tracePt t="200849" x="6429375" y="3714750"/>
          <p14:tracePt t="200867" x="6451600" y="3714750"/>
          <p14:tracePt t="200883" x="6486525" y="3714750"/>
          <p14:tracePt t="200899" x="6499225" y="3714750"/>
          <p14:tracePt t="200917" x="6521450" y="3714750"/>
          <p14:tracePt t="200933" x="6537325" y="3714750"/>
          <p14:tracePt t="200950" x="6550025" y="3714750"/>
          <p14:tracePt t="200966" x="6565900" y="3721100"/>
          <p14:tracePt t="200983" x="6588125" y="3727450"/>
          <p14:tracePt t="201000" x="6597650" y="3727450"/>
          <p14:tracePt t="201016" x="6607175" y="3730625"/>
          <p14:tracePt t="201033" x="6616700" y="3736975"/>
          <p14:tracePt t="201049" x="6626225" y="3736975"/>
          <p14:tracePt t="201066" x="6632575" y="3746500"/>
          <p14:tracePt t="201083" x="6642100" y="3762375"/>
          <p14:tracePt t="201099" x="6651625" y="3771900"/>
          <p14:tracePt t="201116" x="6661150" y="3781425"/>
          <p14:tracePt t="201133" x="6677025" y="3797300"/>
          <p14:tracePt t="201149" x="6686550" y="3800475"/>
          <p14:tracePt t="201167" x="6692900" y="3800475"/>
          <p14:tracePt t="201183" x="6696075" y="3810000"/>
          <p14:tracePt t="201199" x="6696075" y="3816350"/>
          <p14:tracePt t="201216" x="6702425" y="3816350"/>
          <p14:tracePt t="201233" x="6702425" y="3819525"/>
          <p14:tracePt t="202087" x="6699250" y="3819525"/>
          <p14:tracePt t="202093" x="6696075" y="3819525"/>
          <p14:tracePt t="202100" x="6689725" y="3819525"/>
          <p14:tracePt t="202116" x="6673850" y="3819525"/>
          <p14:tracePt t="202133" x="6664325" y="3819525"/>
          <p14:tracePt t="202150" x="6635750" y="3838575"/>
          <p14:tracePt t="202166" x="6607175" y="3841750"/>
          <p14:tracePt t="202199" x="6515100" y="3854450"/>
          <p14:tracePt t="202233" x="6448425" y="3854450"/>
          <p14:tracePt t="202249" x="6407150" y="3854450"/>
          <p14:tracePt t="202266" x="6391275" y="3854450"/>
          <p14:tracePt t="202283" x="6378575" y="3854450"/>
          <p14:tracePt t="202299" x="6362700" y="3854450"/>
          <p14:tracePt t="202316" x="6353175" y="3854450"/>
          <p14:tracePt t="202333" x="6353175" y="3860800"/>
          <p14:tracePt t="202884" x="6359525" y="3860800"/>
          <p14:tracePt t="202890" x="6362700" y="3860800"/>
          <p14:tracePt t="202899" x="6369050" y="3860800"/>
          <p14:tracePt t="202917" x="6375400" y="3860800"/>
          <p14:tracePt t="202933" x="6378575" y="3860800"/>
          <p14:tracePt t="203004" x="6384925" y="3860800"/>
          <p14:tracePt t="203054" x="6388100" y="3860800"/>
          <p14:tracePt t="203773" x="6403975" y="3857625"/>
          <p14:tracePt t="203781" x="6423025" y="3844925"/>
          <p14:tracePt t="203799" x="6470650" y="3832225"/>
          <p14:tracePt t="203816" x="6511925" y="3813175"/>
          <p14:tracePt t="203833" x="6534150" y="3797300"/>
          <p14:tracePt t="203849" x="6550025" y="3790950"/>
          <p14:tracePt t="203866" x="6584950" y="3790950"/>
          <p14:tracePt t="203900" x="6638925" y="3790950"/>
          <p14:tracePt t="203933" x="6689725" y="3790950"/>
          <p14:tracePt t="203949" x="6711950" y="3790950"/>
          <p14:tracePt t="203951" x="6724650" y="3790950"/>
          <p14:tracePt t="203966" x="6746875" y="3790950"/>
          <p14:tracePt t="203983" x="6762750" y="3790950"/>
          <p14:tracePt t="203999" x="6772275" y="3790950"/>
          <p14:tracePt t="204016" x="6797675" y="3790950"/>
          <p14:tracePt t="204033" x="6807200" y="3790950"/>
          <p14:tracePt t="204049" x="6813550" y="3790950"/>
          <p14:tracePt t="204086" x="6816725" y="3790950"/>
          <p14:tracePt t="204107" x="6823075" y="3790950"/>
          <p14:tracePt t="204129" x="6826250" y="3790950"/>
          <p14:tracePt t="204136" x="6838950" y="3790950"/>
          <p14:tracePt t="204149" x="6848475" y="3790950"/>
          <p14:tracePt t="204166" x="6858000" y="3790950"/>
          <p14:tracePt t="204183" x="6867525" y="3790950"/>
          <p14:tracePt t="204199" x="6886575" y="3790950"/>
          <p14:tracePt t="204215" x="6896100" y="3790950"/>
          <p14:tracePt t="204233" x="6905625" y="3790950"/>
          <p14:tracePt t="204249" x="6915150" y="3790950"/>
          <p14:tracePt t="204266" x="6924675" y="3790950"/>
          <p14:tracePt t="204283" x="6940550" y="3790950"/>
          <p14:tracePt t="204300" x="6950075" y="3790950"/>
          <p14:tracePt t="204317" x="6959600" y="3790950"/>
          <p14:tracePt t="204333" x="6965950" y="3790950"/>
          <p14:tracePt t="205076" x="6962775" y="3790950"/>
          <p14:tracePt t="205083" x="6959600" y="3790950"/>
          <p14:tracePt t="205097" x="6953250" y="3790950"/>
          <p14:tracePt t="205103" x="6950075" y="3790950"/>
          <p14:tracePt t="205116" x="6943725" y="3790950"/>
          <p14:tracePt t="205133" x="6940550" y="3790950"/>
          <p14:tracePt t="205149" x="6934200" y="3790950"/>
          <p14:tracePt t="205182" x="6915150" y="3790950"/>
          <p14:tracePt t="205216" x="6899275" y="3781425"/>
          <p14:tracePt t="205233" x="6886575" y="3771900"/>
          <p14:tracePt t="205249" x="6870700" y="3771900"/>
          <p14:tracePt t="205266" x="6864350" y="3771900"/>
          <p14:tracePt t="205283" x="6864350" y="3765550"/>
          <p14:tracePt t="205822" x="6867525" y="3765550"/>
          <p14:tracePt t="205830" x="6877050" y="3765550"/>
          <p14:tracePt t="205837" x="6883400" y="3756025"/>
          <p14:tracePt t="205849" x="6886575" y="3749675"/>
          <p14:tracePt t="205866" x="6921500" y="3743325"/>
          <p14:tracePt t="205882" x="6959600" y="3730625"/>
          <p14:tracePt t="205916" x="7064375" y="3717925"/>
          <p14:tracePt t="205949" x="7137400" y="3717925"/>
          <p14:tracePt t="205966" x="7165975" y="3717925"/>
          <p14:tracePt t="205983" x="7181850" y="3717925"/>
          <p14:tracePt t="205999" x="7191375" y="3717925"/>
          <p14:tracePt t="206000" x="7194550" y="3717925"/>
          <p14:tracePt t="206016" x="7200900" y="3717925"/>
          <p14:tracePt t="206032" x="7204075" y="3717925"/>
          <p14:tracePt t="206293" x="7210425" y="3717925"/>
          <p14:tracePt t="206300" x="7213600" y="3721100"/>
          <p14:tracePt t="206316" x="7219950" y="3721100"/>
          <p14:tracePt t="206333" x="7229475" y="3724275"/>
          <p14:tracePt t="206349" x="7245350" y="3736975"/>
          <p14:tracePt t="206366" x="7258050" y="3736975"/>
          <p14:tracePt t="206399" x="7280275" y="3756025"/>
          <p14:tracePt t="206464" x="7283450" y="3756025"/>
          <p14:tracePt t="206521" x="7289800" y="3762375"/>
          <p14:tracePt t="206543" x="7292975" y="3765550"/>
          <p14:tracePt t="206559" x="7305675" y="3765550"/>
          <p14:tracePt t="206570" x="7305675" y="3771900"/>
          <p14:tracePt t="206599" x="7308850" y="3771900"/>
          <p14:tracePt t="206627" x="7315200" y="3771900"/>
          <p14:tracePt t="206663" x="7318375" y="3771900"/>
          <p14:tracePt t="207766" x="7299325" y="3775075"/>
          <p14:tracePt t="207773" x="7273925" y="3781425"/>
          <p14:tracePt t="207782" x="7239000" y="3781425"/>
          <p14:tracePt t="207799" x="7194550" y="3787775"/>
          <p14:tracePt t="207816" x="7131050" y="3787775"/>
          <p14:tracePt t="207833" x="7108825" y="3787775"/>
          <p14:tracePt t="207866" x="7045325" y="3787775"/>
          <p14:tracePt t="207898" x="7023100" y="3794125"/>
          <p14:tracePt t="207916" x="7007225" y="3794125"/>
          <p14:tracePt t="207932" x="6997700" y="3794125"/>
          <p14:tracePt t="207949" x="6988175" y="3794125"/>
          <p14:tracePt t="207965" x="6965950" y="3794125"/>
          <p14:tracePt t="207982" x="6956425" y="3794125"/>
          <p14:tracePt t="207999" x="6946900" y="3794125"/>
          <p14:tracePt t="208016" x="6934200" y="3794125"/>
          <p14:tracePt t="208032" x="6918325" y="3794125"/>
          <p14:tracePt t="208049" x="6911975" y="3794125"/>
          <p14:tracePt t="208336" x="6915150" y="3794125"/>
          <p14:tracePt t="208349" x="6943725" y="3794125"/>
          <p14:tracePt t="208366" x="6959600" y="3794125"/>
          <p14:tracePt t="208382" x="6978650" y="3794125"/>
          <p14:tracePt t="208399" x="7000875" y="3794125"/>
          <p14:tracePt t="208415" x="7010400" y="3794125"/>
          <p14:tracePt t="208432" x="7032625" y="3794125"/>
          <p14:tracePt t="208448" x="7045325" y="3794125"/>
          <p14:tracePt t="208465" x="7061200" y="3794125"/>
          <p14:tracePt t="208482" x="7070725" y="3794125"/>
          <p14:tracePt t="208499" x="7096125" y="3790950"/>
          <p14:tracePt t="208516" x="7105650" y="3790950"/>
          <p14:tracePt t="208533" x="7115175" y="3787775"/>
          <p14:tracePt t="208548" x="7137400" y="3787775"/>
          <p14:tracePt t="208566" x="7146925" y="3787775"/>
          <p14:tracePt t="208583" x="7156450" y="3787775"/>
          <p14:tracePt t="208599" x="7165975" y="3787775"/>
          <p14:tracePt t="208616" x="7172325" y="3787775"/>
          <p14:tracePt t="208633" x="7181850" y="3787775"/>
          <p14:tracePt t="208669" x="7185025" y="3787775"/>
          <p14:tracePt t="208682" x="7191375" y="3787775"/>
          <p14:tracePt t="208706" x="7194550" y="3787775"/>
          <p14:tracePt t="208715" x="7200900" y="3787775"/>
          <p14:tracePt t="208732" x="7204075" y="3787775"/>
          <p14:tracePt t="208749" x="7219950" y="3787775"/>
          <p14:tracePt t="208766" x="7229475" y="3787775"/>
          <p14:tracePt t="208782" x="7239000" y="3787775"/>
          <p14:tracePt t="208799" x="7248525" y="3787775"/>
          <p14:tracePt t="208816" x="7258050" y="3787775"/>
          <p14:tracePt t="208833" x="7270750" y="3787775"/>
          <p14:tracePt t="208849" x="7280275" y="3787775"/>
          <p14:tracePt t="208866" x="7283450" y="3787775"/>
          <p14:tracePt t="208883" x="7292975" y="3787775"/>
          <p14:tracePt t="208899" x="7299325" y="3787775"/>
          <p14:tracePt t="208916" x="7308850" y="3787775"/>
          <p14:tracePt t="208933" x="7318375" y="3787775"/>
          <p14:tracePt t="208949" x="7324725" y="3787775"/>
          <p14:tracePt t="208966" x="7327900" y="3787775"/>
          <p14:tracePt t="210314" x="7346950" y="3781425"/>
          <p14:tracePt t="210320" x="7372350" y="3775075"/>
          <p14:tracePt t="210332" x="7410450" y="3768725"/>
          <p14:tracePt t="210349" x="7496175" y="3762375"/>
          <p14:tracePt t="210365" x="7550150" y="3756025"/>
          <p14:tracePt t="210382" x="7594600" y="3749675"/>
          <p14:tracePt t="210415" x="7670800" y="3749675"/>
          <p14:tracePt t="210449" x="7756525" y="3749675"/>
          <p14:tracePt t="210465" x="7785100" y="3749675"/>
          <p14:tracePt t="210482" x="7807325" y="3752850"/>
          <p14:tracePt t="210499" x="7842250" y="3759200"/>
          <p14:tracePt t="210515" x="7851775" y="3762375"/>
          <p14:tracePt t="210532" x="7861300" y="3762375"/>
          <p14:tracePt t="210548" x="7864475" y="3762375"/>
          <p14:tracePt t="210582" x="7880350" y="3762375"/>
          <p14:tracePt t="210598" x="7889875" y="3771900"/>
          <p14:tracePt t="210615" x="7896225" y="3778250"/>
          <p14:tracePt t="210632" x="7905750" y="3787775"/>
          <p14:tracePt t="210648" x="7915275" y="3790950"/>
          <p14:tracePt t="210665" x="7921625" y="3797300"/>
          <p14:tracePt t="210682" x="7934325" y="3797300"/>
          <p14:tracePt t="210698" x="7943850" y="3797300"/>
          <p14:tracePt t="210715" x="7950200" y="3797300"/>
          <p14:tracePt t="210732" x="7959725" y="3797300"/>
          <p14:tracePt t="210748" x="7978775" y="3797300"/>
          <p14:tracePt t="210765" x="7988300" y="3800475"/>
          <p14:tracePt t="210783" x="8004175" y="3800475"/>
          <p14:tracePt t="210798" x="8013700" y="3806825"/>
          <p14:tracePt t="210816" x="8029575" y="3806825"/>
          <p14:tracePt t="210833" x="8045450" y="3810000"/>
          <p14:tracePt t="210848" x="8048625" y="3810000"/>
          <p14:tracePt t="213147" x="8042275" y="3810000"/>
          <p14:tracePt t="213158" x="8023225" y="3810000"/>
          <p14:tracePt t="213168" x="7978775" y="3806825"/>
          <p14:tracePt t="213182" x="7940675" y="3806825"/>
          <p14:tracePt t="213198" x="7899400" y="3806825"/>
          <p14:tracePt t="213215" x="7861300" y="3806825"/>
          <p14:tracePt t="213248" x="7762875" y="3806825"/>
          <p14:tracePt t="213282" x="7632700" y="3800475"/>
          <p14:tracePt t="213298" x="7588250" y="3800475"/>
          <p14:tracePt t="213315" x="7550150" y="3800475"/>
          <p14:tracePt t="213332" x="7518400" y="3800475"/>
          <p14:tracePt t="213348" x="7489825" y="3800475"/>
          <p14:tracePt t="213366" x="7467600" y="3800475"/>
          <p14:tracePt t="213382" x="7426325" y="3800475"/>
          <p14:tracePt t="213398" x="7410450" y="3803650"/>
          <p14:tracePt t="213416" x="7375525" y="3810000"/>
          <p14:tracePt t="213432" x="7366000" y="3813175"/>
          <p14:tracePt t="213448" x="7356475" y="3813175"/>
          <p14:tracePt t="213466" x="7343775" y="3813175"/>
          <p14:tracePt t="213481" x="7327900" y="3813175"/>
          <p14:tracePt t="213498" x="7318375" y="3813175"/>
          <p14:tracePt t="213516" x="7302500" y="3813175"/>
          <p14:tracePt t="213532" x="7292975" y="3813175"/>
          <p14:tracePt t="213548" x="7277100" y="3813175"/>
          <p14:tracePt t="213780" x="7292975" y="3813175"/>
          <p14:tracePt t="213787" x="7312025" y="3813175"/>
          <p14:tracePt t="213798" x="7337425" y="3813175"/>
          <p14:tracePt t="213815" x="7423150" y="3813175"/>
          <p14:tracePt t="213832" x="7493000" y="3813175"/>
          <p14:tracePt t="213848" x="7553325" y="3813175"/>
          <p14:tracePt t="213865" x="7629525" y="3813175"/>
          <p14:tracePt t="213882" x="7673975" y="3813175"/>
          <p14:tracePt t="213898" x="7705725" y="3813175"/>
          <p14:tracePt t="213915" x="7743825" y="3813175"/>
          <p14:tracePt t="213932" x="7759700" y="3813175"/>
          <p14:tracePt t="213948" x="7781925" y="3813175"/>
          <p14:tracePt t="213965" x="7813675" y="3813175"/>
          <p14:tracePt t="213982" x="7845425" y="3813175"/>
          <p14:tracePt t="213998" x="7858125" y="3813175"/>
          <p14:tracePt t="214016" x="7874000" y="3813175"/>
          <p14:tracePt t="214032" x="7889875" y="3813175"/>
          <p14:tracePt t="214048" x="7899400" y="3813175"/>
          <p14:tracePt t="214065" x="7902575" y="3813175"/>
          <p14:tracePt t="214082" x="7908925" y="3813175"/>
          <p14:tracePt t="214150" x="7912100" y="3813175"/>
          <p14:tracePt t="214400" x="7905750" y="3813175"/>
          <p14:tracePt t="214411" x="7886700" y="3813175"/>
          <p14:tracePt t="214422" x="7864475" y="3813175"/>
          <p14:tracePt t="214432" x="7854950" y="3813175"/>
          <p14:tracePt t="214449" x="7823200" y="3813175"/>
          <p14:tracePt t="214465" x="7807325" y="3813175"/>
          <p14:tracePt t="214482" x="7797800" y="3813175"/>
          <p14:tracePt t="214499" x="7778750" y="3813175"/>
          <p14:tracePt t="214515" x="7769225" y="3813175"/>
          <p14:tracePt t="214532" x="7759700" y="3813175"/>
          <p14:tracePt t="214548" x="7737475" y="3813175"/>
          <p14:tracePt t="214662" x="7737475" y="3819525"/>
          <p14:tracePt t="214684" x="7743825" y="3819525"/>
          <p14:tracePt t="214691" x="7750175" y="3819525"/>
          <p14:tracePt t="214698" x="7756525" y="3819525"/>
          <p14:tracePt t="214715" x="7766050" y="3819525"/>
          <p14:tracePt t="214732" x="7775575" y="3819525"/>
          <p14:tracePt t="214748" x="7794625" y="3819525"/>
          <p14:tracePt t="214765" x="7804150" y="3819525"/>
          <p14:tracePt t="214782" x="7823200" y="3819525"/>
          <p14:tracePt t="214798" x="7832725" y="3819525"/>
          <p14:tracePt t="214815" x="7848600" y="3819525"/>
          <p14:tracePt t="214832" x="7858125" y="3819525"/>
          <p14:tracePt t="214849" x="7867650" y="3819525"/>
          <p14:tracePt t="214933" x="7874000" y="3819525"/>
          <p14:tracePt t="214940" x="7877175" y="3819525"/>
          <p14:tracePt t="214961" x="7883525" y="3819525"/>
          <p14:tracePt t="218878" x="7832725" y="3819525"/>
          <p14:tracePt t="218890" x="7616825" y="3813175"/>
          <p14:tracePt t="218902" x="7493000" y="3813175"/>
          <p14:tracePt t="218915" x="7264400" y="3813175"/>
          <p14:tracePt t="218931" x="6985000" y="3813175"/>
          <p14:tracePt t="218948" x="6581775" y="3813175"/>
          <p14:tracePt t="218981" x="5994400" y="3800475"/>
          <p14:tracePt t="219015" x="5362575" y="3800475"/>
          <p14:tracePt t="219033" x="4956175" y="3819525"/>
          <p14:tracePt t="219049" x="4718050" y="3829050"/>
          <p14:tracePt t="219065" x="4489450" y="3838575"/>
          <p14:tracePt t="219082" x="4137025" y="3857625"/>
          <p14:tracePt t="219098" x="3921125" y="3876675"/>
          <p14:tracePt t="219114" x="3692525" y="3876675"/>
          <p14:tracePt t="219132" x="3384550" y="3911600"/>
          <p14:tracePt t="219149" x="3187700" y="3930650"/>
          <p14:tracePt t="219165" x="3013075" y="3968750"/>
          <p14:tracePt t="219182" x="2809875" y="4019550"/>
          <p14:tracePt t="219198" x="2682875" y="4038600"/>
          <p14:tracePt t="219214" x="2597150" y="4054475"/>
          <p14:tracePt t="219232" x="2473325" y="4086225"/>
          <p14:tracePt t="219248" x="2397125" y="4098925"/>
          <p14:tracePt t="219265" x="2333625" y="4105275"/>
          <p14:tracePt t="219282" x="2232025" y="4105275"/>
          <p14:tracePt t="219298" x="2171700" y="4105275"/>
          <p14:tracePt t="219314" x="2127250" y="4105275"/>
          <p14:tracePt t="219332" x="2057400" y="4105275"/>
          <p14:tracePt t="219348" x="2038350" y="4105275"/>
          <p14:tracePt t="219696" x="2012950" y="4102100"/>
          <p14:tracePt t="219703" x="1965325" y="4095750"/>
          <p14:tracePt t="219716" x="1889125" y="4079875"/>
          <p14:tracePt t="219731" x="1816100" y="4064000"/>
          <p14:tracePt t="219748" x="1771650" y="4057650"/>
          <p14:tracePt t="219781" x="1708150" y="4057650"/>
          <p14:tracePt t="219815" x="1676400" y="4057650"/>
          <p14:tracePt t="219831" x="1666875" y="4057650"/>
          <p14:tracePt t="219848" x="1657350" y="4064000"/>
          <p14:tracePt t="219865" x="1638300" y="4079875"/>
          <p14:tracePt t="219881" x="1616075" y="4086225"/>
          <p14:tracePt t="219898" x="1577975" y="4092575"/>
          <p14:tracePt t="219915" x="1482725" y="4092575"/>
          <p14:tracePt t="219931" x="1400175" y="4092575"/>
          <p14:tracePt t="219948" x="1320800" y="4092575"/>
          <p14:tracePt t="219965" x="1190625" y="4092575"/>
          <p14:tracePt t="219981" x="1120775" y="4092575"/>
          <p14:tracePt t="219998" x="1060450" y="4092575"/>
          <p14:tracePt t="220015" x="974725" y="4092575"/>
          <p14:tracePt t="220031" x="914400" y="4092575"/>
          <p14:tracePt t="220048" x="869950" y="4089400"/>
          <p14:tracePt t="220065" x="822325" y="4083050"/>
          <p14:tracePt t="220081" x="800100" y="4083050"/>
          <p14:tracePt t="220098" x="784225" y="4083050"/>
          <p14:tracePt t="220115" x="765175" y="4083050"/>
          <p14:tracePt t="220132" x="755650" y="4083050"/>
          <p14:tracePt t="220149" x="742950" y="4083050"/>
          <p14:tracePt t="220164" x="723900" y="4083050"/>
          <p14:tracePt t="220181" x="714375" y="4083050"/>
          <p14:tracePt t="220199" x="704850" y="4083050"/>
          <p14:tracePt t="220215" x="695325" y="4083050"/>
          <p14:tracePt t="220329" x="701675" y="4083050"/>
          <p14:tracePt t="220336" x="704850" y="4083050"/>
          <p14:tracePt t="220348" x="711200" y="4083050"/>
          <p14:tracePt t="220365" x="730250" y="4083050"/>
          <p14:tracePt t="220382" x="739775" y="4083050"/>
          <p14:tracePt t="220398" x="755650" y="4083050"/>
          <p14:tracePt t="220414" x="796925" y="4083050"/>
          <p14:tracePt t="220431" x="819150" y="4083050"/>
          <p14:tracePt t="220448" x="860425" y="4083050"/>
          <p14:tracePt t="220465" x="879475" y="4083050"/>
          <p14:tracePt t="220481" x="911225" y="4083050"/>
          <p14:tracePt t="220498" x="942975" y="4083050"/>
          <p14:tracePt t="220514" x="971550" y="4083050"/>
          <p14:tracePt t="220531" x="993775" y="4083050"/>
          <p14:tracePt t="220548" x="1025525" y="4083050"/>
          <p14:tracePt t="220565" x="1047750" y="4083050"/>
          <p14:tracePt t="220581" x="1069975" y="4083050"/>
          <p14:tracePt t="220598" x="1089025" y="4083050"/>
          <p14:tracePt t="220615" x="1104900" y="4083050"/>
          <p14:tracePt t="220631" x="1120775" y="4083050"/>
          <p14:tracePt t="220648" x="1146175" y="4083050"/>
          <p14:tracePt t="220664" x="1174750" y="4083050"/>
          <p14:tracePt t="220681" x="1196975" y="4083050"/>
          <p14:tracePt t="220698" x="1254125" y="4086225"/>
          <p14:tracePt t="220715" x="1276350" y="4086225"/>
          <p14:tracePt t="220730" x="1304925" y="4086225"/>
          <p14:tracePt t="220749" x="1323975" y="4086225"/>
          <p14:tracePt t="220764" x="1339850" y="4086225"/>
          <p14:tracePt t="220781" x="1349375" y="4086225"/>
          <p14:tracePt t="220798" x="1365250" y="4086225"/>
          <p14:tracePt t="220815" x="1393825" y="4086225"/>
          <p14:tracePt t="220830" x="1416050" y="4086225"/>
          <p14:tracePt t="220848" x="1435100" y="4086225"/>
          <p14:tracePt t="220864" x="1463675" y="4086225"/>
          <p14:tracePt t="220881" x="1479550" y="4086225"/>
          <p14:tracePt t="220898" x="1517650" y="4086225"/>
          <p14:tracePt t="220914" x="1539875" y="4092575"/>
          <p14:tracePt t="220931" x="1571625" y="4105275"/>
          <p14:tracePt t="220947" x="1606550" y="4114800"/>
          <p14:tracePt t="220964" x="1635125" y="4114800"/>
          <p14:tracePt t="220981" x="1644650" y="4114800"/>
          <p14:tracePt t="220997" x="1660525" y="4121150"/>
          <p14:tracePt t="221014" x="1676400" y="4121150"/>
          <p14:tracePt t="221031" x="1685925" y="4121150"/>
          <p14:tracePt t="221047" x="1698625" y="4121150"/>
          <p14:tracePt t="221082" x="1704975" y="4124325"/>
          <p14:tracePt t="221304" x="1701800" y="4124325"/>
          <p14:tracePt t="221312" x="1698625" y="4124325"/>
          <p14:tracePt t="221318" x="1685925" y="4124325"/>
          <p14:tracePt t="221332" x="1657350" y="4111625"/>
          <p14:tracePt t="221348" x="1619250" y="4098925"/>
          <p14:tracePt t="221365" x="1565275" y="4086225"/>
          <p14:tracePt t="221382" x="1485900" y="4073525"/>
          <p14:tracePt t="221398" x="1425575" y="4073525"/>
          <p14:tracePt t="221415" x="1365250" y="4073525"/>
          <p14:tracePt t="221432" x="1282700" y="4073525"/>
          <p14:tracePt t="221448" x="1222375" y="4073525"/>
          <p14:tracePt t="221465" x="1177925" y="4073525"/>
          <p14:tracePt t="221481" x="1114425" y="4067175"/>
          <p14:tracePt t="221497" x="1069975" y="4060825"/>
          <p14:tracePt t="221514" x="1047750" y="4054475"/>
          <p14:tracePt t="221531" x="1006475" y="4048125"/>
          <p14:tracePt t="221547" x="984250" y="4048125"/>
          <p14:tracePt t="221564" x="955675" y="4048125"/>
          <p14:tracePt t="221581" x="930275" y="4048125"/>
          <p14:tracePt t="221597" x="920750" y="4048125"/>
          <p14:tracePt t="221614" x="898525" y="4048125"/>
          <p14:tracePt t="221631" x="873125" y="4048125"/>
          <p14:tracePt t="221648" x="850900" y="4048125"/>
          <p14:tracePt t="221664" x="828675" y="4048125"/>
          <p14:tracePt t="221681" x="787400" y="4041775"/>
          <p14:tracePt t="221697" x="765175" y="4029075"/>
          <p14:tracePt t="221714" x="733425" y="4016375"/>
          <p14:tracePt t="221731" x="692150" y="4016375"/>
          <p14:tracePt t="221748" x="663575" y="4016375"/>
          <p14:tracePt t="221765" x="641350" y="4016375"/>
          <p14:tracePt t="221766" x="631825" y="4016375"/>
          <p14:tracePt t="221781" x="609600" y="4016375"/>
          <p14:tracePt t="221798" x="596900" y="4016375"/>
          <p14:tracePt t="221815" x="587375" y="4016375"/>
          <p14:tracePt t="221831" x="568325" y="4016375"/>
          <p14:tracePt t="221847" x="558800" y="4016375"/>
          <p14:tracePt t="221865" x="542925" y="4016375"/>
          <p14:tracePt t="221881" x="533400" y="4016375"/>
          <p14:tracePt t="221898" x="517525" y="4016375"/>
          <p14:tracePt t="221914" x="508000" y="4016375"/>
          <p14:tracePt t="221931" x="498475" y="4016375"/>
          <p14:tracePt t="222122" x="498475" y="4025900"/>
          <p14:tracePt t="222137" x="498475" y="4029075"/>
          <p14:tracePt t="222143" x="501650" y="4029075"/>
          <p14:tracePt t="222150" x="504825" y="4029075"/>
          <p14:tracePt t="222165" x="511175" y="4029075"/>
          <p14:tracePt t="222181" x="514350" y="4035425"/>
          <p14:tracePt t="222197" x="514350" y="4038600"/>
          <p14:tracePt t="222214" x="527050" y="4044950"/>
          <p14:tracePt t="222279" x="530225" y="4044950"/>
          <p14:tracePt t="222513" x="549275" y="4051300"/>
          <p14:tracePt t="222520" x="574675" y="4057650"/>
          <p14:tracePt t="222531" x="593725" y="4064000"/>
          <p14:tracePt t="222548" x="638175" y="4083050"/>
          <p14:tracePt t="222564" x="682625" y="4102100"/>
          <p14:tracePt t="222581" x="711200" y="4105275"/>
          <p14:tracePt t="222598" x="733425" y="4111625"/>
          <p14:tracePt t="222631" x="746125" y="4111625"/>
          <p14:tracePt t="222681" x="739775" y="4111625"/>
          <p14:tracePt t="222699" x="723900" y="4111625"/>
          <p14:tracePt t="222714" x="714375" y="4111625"/>
          <p14:tracePt t="222731" x="704850" y="4111625"/>
          <p14:tracePt t="222747" x="685800" y="4111625"/>
          <p14:tracePt t="222764" x="676275" y="4111625"/>
          <p14:tracePt t="222781" x="669925" y="4111625"/>
          <p14:tracePt t="222819" x="673100" y="4114800"/>
          <p14:tracePt t="222827" x="676275" y="4121150"/>
          <p14:tracePt t="222834" x="688975" y="4127500"/>
          <p14:tracePt t="222848" x="749300" y="4146550"/>
          <p14:tracePt t="222864" x="860425" y="4181475"/>
          <p14:tracePt t="222881" x="968375" y="4206875"/>
          <p14:tracePt t="222898" x="1171575" y="4260850"/>
          <p14:tracePt t="222914" x="1355725" y="4295775"/>
          <p14:tracePt t="222931" x="1485900" y="4321175"/>
          <p14:tracePt t="222947" x="1644650" y="4356100"/>
          <p14:tracePt t="222964" x="1727200" y="4371975"/>
          <p14:tracePt t="222980" x="1790700" y="4378325"/>
          <p14:tracePt t="222998" x="1860550" y="4378325"/>
          <p14:tracePt t="223014" x="1895475" y="4378325"/>
          <p14:tracePt t="223031" x="1939925" y="4375150"/>
          <p14:tracePt t="223048" x="2041525" y="4352925"/>
          <p14:tracePt t="223064" x="2127250" y="4337050"/>
          <p14:tracePt t="223080" x="2181225" y="4324350"/>
          <p14:tracePt t="223098" x="2263775" y="4295775"/>
          <p14:tracePt t="223115" x="2301875" y="4283075"/>
          <p14:tracePt t="223131" x="2362200" y="4276725"/>
          <p14:tracePt t="223148" x="2447925" y="4270375"/>
          <p14:tracePt t="223164" x="2508250" y="4270375"/>
          <p14:tracePt t="223181" x="2552700" y="4264025"/>
          <p14:tracePt t="223197" x="2600325" y="4264025"/>
          <p14:tracePt t="223214" x="2616200" y="4264025"/>
          <p14:tracePt t="223231" x="2625725" y="4264025"/>
          <p14:tracePt t="223248" x="2625725" y="4248150"/>
          <p14:tracePt t="223264" x="2625725" y="4238625"/>
          <p14:tracePt t="223282" x="2616200" y="4222750"/>
          <p14:tracePt t="223297" x="2590800" y="4206875"/>
          <p14:tracePt t="223314" x="2536825" y="4171950"/>
          <p14:tracePt t="223331" x="2470150" y="4152900"/>
          <p14:tracePt t="223347" x="2435225" y="4140200"/>
          <p14:tracePt t="223365" x="2413000" y="4140200"/>
          <p14:tracePt t="223382" x="2390775" y="4140200"/>
          <p14:tracePt t="223398" x="2387600" y="4140200"/>
          <p14:tracePt t="223431" x="2419350" y="4149725"/>
          <p14:tracePt t="223448" x="2505075" y="4162425"/>
          <p14:tracePt t="223465" x="2613025" y="4178300"/>
          <p14:tracePt t="223481" x="2863850" y="4197350"/>
          <p14:tracePt t="223497" x="3051175" y="4225925"/>
          <p14:tracePt t="223514" x="3213100" y="4241800"/>
          <p14:tracePt t="223531" x="3441700" y="4260850"/>
          <p14:tracePt t="223547" x="3559175" y="4270375"/>
          <p14:tracePt t="223564" x="3663950" y="4276725"/>
          <p14:tracePt t="223581" x="3848100" y="4276725"/>
          <p14:tracePt t="223597" x="3965575" y="4276725"/>
          <p14:tracePt t="223614" x="4048125" y="4286250"/>
          <p14:tracePt t="223631" x="4165600" y="4286250"/>
          <p14:tracePt t="223647" x="4219575" y="4286250"/>
          <p14:tracePt t="223665" x="4254500" y="4286250"/>
          <p14:tracePt t="223681" x="4270375" y="4286250"/>
          <p14:tracePt t="223697" x="4279900" y="4286250"/>
          <p14:tracePt t="223810" x="4276725" y="4286250"/>
          <p14:tracePt t="223821" x="4273550" y="4286250"/>
          <p14:tracePt t="223830" x="4264025" y="4286250"/>
          <p14:tracePt t="223848" x="4248150" y="4286250"/>
          <p14:tracePt t="223864" x="4216400" y="4276725"/>
          <p14:tracePt t="223881" x="4175125" y="4257675"/>
          <p14:tracePt t="223897" x="4152900" y="4248150"/>
          <p14:tracePt t="223914" x="4105275" y="4225925"/>
          <p14:tracePt t="223930" x="4041775" y="4194175"/>
          <p14:tracePt t="223947" x="3990975" y="4159250"/>
          <p14:tracePt t="223966" x="3933825" y="4127500"/>
          <p14:tracePt t="223981" x="3895725" y="4108450"/>
          <p14:tracePt t="223998" x="3870325" y="4089400"/>
          <p14:tracePt t="224015" x="3829050" y="4073525"/>
          <p14:tracePt t="224030" x="3781425" y="4044950"/>
          <p14:tracePt t="224047" x="3743325" y="4025900"/>
          <p14:tracePt t="224064" x="3686175" y="4006850"/>
          <p14:tracePt t="224080" x="3657600" y="3997325"/>
          <p14:tracePt t="224097" x="3641725" y="3997325"/>
          <p14:tracePt t="224114" x="3625850" y="3997325"/>
          <p14:tracePt t="224130" x="3622675" y="3997325"/>
          <p14:tracePt t="224165" x="3629025" y="3997325"/>
          <p14:tracePt t="224180" x="3651250" y="3978275"/>
          <p14:tracePt t="224197" x="3679825" y="3978275"/>
          <p14:tracePt t="224214" x="3733800" y="3978275"/>
          <p14:tracePt t="224231" x="3784600" y="3978275"/>
          <p14:tracePt t="224248" x="3876675" y="3978275"/>
          <p14:tracePt t="224265" x="3965575" y="3997325"/>
          <p14:tracePt t="224280" x="4010025" y="3997325"/>
          <p14:tracePt t="224298" x="4041775" y="4003675"/>
          <p14:tracePt t="224314" x="4073525" y="4003675"/>
          <p14:tracePt t="224330" x="4083050" y="4003675"/>
          <p14:tracePt t="224348" x="4092575" y="4003675"/>
          <p14:tracePt t="224364" x="4108450" y="4003675"/>
          <p14:tracePt t="224380" x="4130675" y="4003675"/>
          <p14:tracePt t="224398" x="4146550" y="4003675"/>
          <p14:tracePt t="224414" x="4171950" y="4003675"/>
          <p14:tracePt t="224431" x="4187825" y="4003675"/>
          <p14:tracePt t="224447" x="4200525" y="4003675"/>
          <p14:tracePt t="224464" x="4229100" y="4003675"/>
          <p14:tracePt t="224481" x="4238625" y="4003675"/>
          <p14:tracePt t="224497" x="4254500" y="4003675"/>
          <p14:tracePt t="224514" x="4286250" y="4010025"/>
          <p14:tracePt t="224531" x="4308475" y="4016375"/>
          <p14:tracePt t="224547" x="4340225" y="4022725"/>
          <p14:tracePt t="224564" x="4371975" y="4022725"/>
          <p14:tracePt t="224581" x="4394200" y="4022725"/>
          <p14:tracePt t="224597" x="4410075" y="4029075"/>
          <p14:tracePt t="224614" x="4441825" y="4029075"/>
          <p14:tracePt t="224631" x="4457700" y="4029075"/>
          <p14:tracePt t="224647" x="4473575" y="4029075"/>
          <p14:tracePt t="224664" x="4505325" y="4029075"/>
          <p14:tracePt t="224681" x="4527550" y="4029075"/>
          <p14:tracePt t="224698" x="4568825" y="4029075"/>
          <p14:tracePt t="224714" x="4584700" y="4032250"/>
          <p14:tracePt t="224731" x="4594225" y="4032250"/>
          <p14:tracePt t="224748" x="4613275" y="4038600"/>
          <p14:tracePt t="224764" x="4622800" y="4038600"/>
          <p14:tracePt t="224781" x="4632325" y="4038600"/>
          <p14:tracePt t="224798" x="4654550" y="4038600"/>
          <p14:tracePt t="224814" x="4664075" y="4038600"/>
          <p14:tracePt t="224831" x="4673600" y="4044950"/>
          <p14:tracePt t="224848" x="4692650" y="4044950"/>
          <p14:tracePt t="224864" x="4708525" y="4044950"/>
          <p14:tracePt t="224881" x="4718050" y="4044950"/>
          <p14:tracePt t="224898" x="4733925" y="4044950"/>
          <p14:tracePt t="224914" x="4743450" y="4044950"/>
          <p14:tracePt t="224930" x="4759325" y="4044950"/>
          <p14:tracePt t="224947" x="4768850" y="4044950"/>
          <p14:tracePt t="224964" x="4768850" y="4054475"/>
          <p14:tracePt t="224981" x="4772025" y="4057650"/>
          <p14:tracePt t="224997" x="4772025" y="4064000"/>
          <p14:tracePt t="225014" x="4772025" y="4073525"/>
          <p14:tracePt t="225096" x="4772025" y="4079875"/>
          <p14:tracePt t="225325" x="4765675" y="4079875"/>
          <p14:tracePt t="225332" x="4762500" y="4079875"/>
          <p14:tracePt t="225347" x="4746625" y="4079875"/>
          <p14:tracePt t="225364" x="4737100" y="4079875"/>
          <p14:tracePt t="225397" x="4711700" y="4079875"/>
          <p14:tracePt t="225430" x="4692650" y="4079875"/>
          <p14:tracePt t="225447" x="4683125" y="4079875"/>
          <p14:tracePt t="225531" x="4676775" y="4079875"/>
          <p14:tracePt t="225582" x="4673600" y="4079875"/>
          <p14:tracePt t="226023" x="4724400" y="4086225"/>
          <p14:tracePt t="226030" x="4803775" y="4095750"/>
          <p14:tracePt t="226036" x="4895850" y="4111625"/>
          <p14:tracePt t="226047" x="4991100" y="4130675"/>
          <p14:tracePt t="226067" x="5191125" y="4165600"/>
          <p14:tracePt t="226081" x="5295900" y="4181475"/>
          <p14:tracePt t="226115" x="5473700" y="4213225"/>
          <p14:tracePt t="226147" x="5524500" y="4213225"/>
          <p14:tracePt t="226164" x="5543550" y="4213225"/>
          <p14:tracePt t="226181" x="5553075" y="4213225"/>
          <p14:tracePt t="226197" x="5559425" y="4213225"/>
          <p14:tracePt t="226259" x="5559425" y="4210050"/>
          <p14:tracePt t="226270" x="5559425" y="4206875"/>
          <p14:tracePt t="226281" x="5559425" y="4194175"/>
          <p14:tracePt t="226297" x="5559425" y="4184650"/>
          <p14:tracePt t="226314" x="5559425" y="4165600"/>
          <p14:tracePt t="226330" x="5553075" y="4156075"/>
          <p14:tracePt t="226347" x="5543550" y="4146550"/>
          <p14:tracePt t="226364" x="5521325" y="4130675"/>
          <p14:tracePt t="226380" x="5511800" y="4121150"/>
          <p14:tracePt t="226397" x="5502275" y="4111625"/>
          <p14:tracePt t="226414" x="5486400" y="4095750"/>
          <p14:tracePt t="226430" x="5470525" y="4079875"/>
          <p14:tracePt t="226448" x="5461000" y="4070350"/>
          <p14:tracePt t="226464" x="5445125" y="4060825"/>
          <p14:tracePt t="226480" x="5435600" y="4060825"/>
          <p14:tracePt t="226497" x="5419725" y="4054475"/>
          <p14:tracePt t="226514" x="5410200" y="4054475"/>
          <p14:tracePt t="226564" x="5407025" y="4054475"/>
          <p14:tracePt t="226585" x="5400675" y="4054475"/>
          <p14:tracePt t="226621" x="5397500" y="4054475"/>
          <p14:tracePt t="226877" x="5391150" y="4054475"/>
          <p14:tracePt t="227147" x="5387975" y="4054475"/>
          <p14:tracePt t="227154" x="5381625" y="4054475"/>
          <p14:tracePt t="227163" x="5378450" y="4054475"/>
          <p14:tracePt t="227180" x="5368925" y="4054475"/>
          <p14:tracePt t="227197" x="5334000" y="4041775"/>
          <p14:tracePt t="227214" x="5286375" y="4029075"/>
          <p14:tracePt t="227247" x="5070475" y="3997325"/>
          <p14:tracePt t="227281" x="4889500" y="3965575"/>
          <p14:tracePt t="227297" x="4772025" y="3965575"/>
          <p14:tracePt t="227314" x="4721225" y="3965575"/>
          <p14:tracePt t="227332" x="4648200" y="3965575"/>
          <p14:tracePt t="227347" x="4597400" y="3965575"/>
          <p14:tracePt t="227364" x="4552950" y="3965575"/>
          <p14:tracePt t="227381" x="4473575" y="3965575"/>
          <p14:tracePt t="227397" x="4445000" y="3965575"/>
          <p14:tracePt t="227414" x="4416425" y="3965575"/>
          <p14:tracePt t="227431" x="4384675" y="3965575"/>
          <p14:tracePt t="227447" x="4352925" y="3965575"/>
          <p14:tracePt t="227464" x="4330700" y="3965575"/>
          <p14:tracePt t="227481" x="4289425" y="3946525"/>
          <p14:tracePt t="227497" x="4260850" y="3937000"/>
          <p14:tracePt t="227514" x="4222750" y="3924300"/>
          <p14:tracePt t="227531" x="4178300" y="3898900"/>
          <p14:tracePt t="227547" x="4149725" y="3886200"/>
          <p14:tracePt t="227564" x="4117975" y="3873500"/>
          <p14:tracePt t="227581" x="4083050" y="3857625"/>
          <p14:tracePt t="227597" x="4051300" y="3838575"/>
          <p14:tracePt t="227613" x="4019550" y="3825875"/>
          <p14:tracePt t="227630" x="3971925" y="3806825"/>
          <p14:tracePt t="227647" x="3927475" y="3794125"/>
          <p14:tracePt t="227664" x="3889375" y="3775075"/>
          <p14:tracePt t="227680" x="3832225" y="3756025"/>
          <p14:tracePt t="227696" x="3800475" y="3746500"/>
          <p14:tracePt t="227714" x="3778250" y="3746500"/>
          <p14:tracePt t="227730" x="3740150" y="3746500"/>
          <p14:tracePt t="227747" x="3714750" y="3740150"/>
          <p14:tracePt t="227764" x="3686175" y="3740150"/>
          <p14:tracePt t="227780" x="3654425" y="3740150"/>
          <p14:tracePt t="227797" x="3625850" y="3740150"/>
          <p14:tracePt t="227814" x="3603625" y="3740150"/>
          <p14:tracePt t="227830" x="3581400" y="3740150"/>
          <p14:tracePt t="227847" x="3571875" y="3740150"/>
          <p14:tracePt t="227864" x="3562350" y="3740150"/>
          <p14:tracePt t="227866" x="3559175" y="3740150"/>
          <p14:tracePt t="227881" x="3549650" y="3740150"/>
          <p14:tracePt t="227951" x="3543300" y="3740150"/>
          <p14:tracePt t="228549" x="3571875" y="3740150"/>
          <p14:tracePt t="228556" x="3597275" y="3740150"/>
          <p14:tracePt t="228564" x="3622675" y="3740150"/>
          <p14:tracePt t="228580" x="3667125" y="3740150"/>
          <p14:tracePt t="228597" x="3711575" y="3743325"/>
          <p14:tracePt t="228614" x="3743325" y="3743325"/>
          <p14:tracePt t="228631" x="3771900" y="3743325"/>
          <p14:tracePt t="228663" x="3797300" y="3743325"/>
          <p14:tracePt t="228697" x="3822700" y="3752850"/>
          <p14:tracePt t="228714" x="3835400" y="3762375"/>
          <p14:tracePt t="228730" x="3841750" y="3762375"/>
          <p14:tracePt t="228746" x="3857625" y="3762375"/>
          <p14:tracePt t="228764" x="3867150" y="3762375"/>
          <p14:tracePt t="228780" x="3876675" y="3762375"/>
          <p14:tracePt t="228797" x="3892550" y="3762375"/>
          <p14:tracePt t="228814" x="3905250" y="3768725"/>
          <p14:tracePt t="228830" x="3930650" y="3784600"/>
          <p14:tracePt t="228847" x="3965575" y="3803650"/>
          <p14:tracePt t="228864" x="3987800" y="3813175"/>
          <p14:tracePt t="228880" x="4006850" y="3825875"/>
          <p14:tracePt t="228901" x="4044950" y="3848100"/>
          <p14:tracePt t="228913" x="4060825" y="3860800"/>
          <p14:tracePt t="228930" x="4092575" y="3870325"/>
          <p14:tracePt t="228947" x="4111625" y="3898900"/>
          <p14:tracePt t="228963" x="4124325" y="3908425"/>
          <p14:tracePt t="228981" x="4137025" y="3917950"/>
          <p14:tracePt t="228997" x="4149725" y="3933825"/>
          <p14:tracePt t="229013" x="4149725" y="3937000"/>
          <p14:tracePt t="229282" x="4159250" y="3933825"/>
          <p14:tracePt t="229289" x="4178300" y="3930650"/>
          <p14:tracePt t="229296" x="4203700" y="3921125"/>
          <p14:tracePt t="229314" x="4229100" y="3911600"/>
          <p14:tracePt t="229330" x="4257675" y="3905250"/>
          <p14:tracePt t="229347" x="4308475" y="3879850"/>
          <p14:tracePt t="229363" x="4368800" y="3867150"/>
          <p14:tracePt t="229380" x="4432300" y="3851275"/>
          <p14:tracePt t="229382" x="4479925" y="3844925"/>
          <p14:tracePt t="229397" x="4543425" y="3829050"/>
          <p14:tracePt t="229413" x="4610100" y="3810000"/>
          <p14:tracePt t="229431" x="4673600" y="3787775"/>
          <p14:tracePt t="229446" x="4727575" y="3775075"/>
          <p14:tracePt t="229464" x="4791075" y="3762375"/>
          <p14:tracePt t="229480" x="4914900" y="3721100"/>
          <p14:tracePt t="229497" x="5013325" y="3698875"/>
          <p14:tracePt t="229514" x="5175250" y="3679825"/>
          <p14:tracePt t="229531" x="5448300" y="3679825"/>
          <p14:tracePt t="229547" x="5654675" y="3695700"/>
          <p14:tracePt t="229564" x="5848350" y="3714750"/>
          <p14:tracePt t="229581" x="6127750" y="3768725"/>
          <p14:tracePt t="229596" x="6292850" y="3797300"/>
          <p14:tracePt t="229614" x="6388100" y="3813175"/>
          <p14:tracePt t="229631" x="6461125" y="3832225"/>
          <p14:tracePt t="229647" x="6489700" y="3832225"/>
          <p14:tracePt t="229664" x="6499225" y="3832225"/>
          <p14:tracePt t="229680" x="6502400" y="3832225"/>
          <p14:tracePt t="229730" x="6496050" y="3832225"/>
          <p14:tracePt t="229737" x="6492875" y="3832225"/>
          <p14:tracePt t="229746" x="6480175" y="3832225"/>
          <p14:tracePt t="229764" x="6470650" y="3832225"/>
          <p14:tracePt t="229781" x="6457950" y="3832225"/>
          <p14:tracePt t="229796" x="6448425" y="3832225"/>
          <p14:tracePt t="229813" x="6432550" y="3832225"/>
          <p14:tracePt t="229830" x="6416675" y="3832225"/>
          <p14:tracePt t="229847" x="6403975" y="3832225"/>
          <p14:tracePt t="229864" x="6372225" y="3832225"/>
          <p14:tracePt t="229880" x="6330950" y="3816350"/>
          <p14:tracePt t="229897" x="6286500" y="3810000"/>
          <p14:tracePt t="229917" x="6223000" y="3797300"/>
          <p14:tracePt t="229930" x="6184900" y="3790950"/>
          <p14:tracePt t="229947" x="6162675" y="3790950"/>
          <p14:tracePt t="229964" x="6134100" y="3790950"/>
          <p14:tracePt t="229980" x="6102350" y="3790950"/>
          <p14:tracePt t="229997" x="6080125" y="3790950"/>
          <p14:tracePt t="230013" x="6057900" y="3790950"/>
          <p14:tracePt t="230030" x="6038850" y="3790950"/>
          <p14:tracePt t="230047" x="6022975" y="3790950"/>
          <p14:tracePt t="230064" x="6007100" y="3790950"/>
          <p14:tracePt t="230080" x="5997575" y="3790950"/>
          <p14:tracePt t="230097" x="5994400" y="3790950"/>
          <p14:tracePt t="230114" x="5988050" y="3790950"/>
          <p14:tracePt t="230172" x="5978525" y="3790950"/>
          <p14:tracePt t="230186" x="5972175" y="3790950"/>
          <p14:tracePt t="230513" x="6042025" y="3803650"/>
          <p14:tracePt t="230520" x="6111875" y="3822700"/>
          <p14:tracePt t="230530" x="6194425" y="3829050"/>
          <p14:tracePt t="230547" x="6356350" y="3848100"/>
          <p14:tracePt t="230564" x="6530975" y="3857625"/>
          <p14:tracePt t="230580" x="6610350" y="3857625"/>
          <p14:tracePt t="230596" x="6727825" y="3857625"/>
          <p14:tracePt t="230614" x="6921500" y="3857625"/>
          <p14:tracePt t="230630" x="7035800" y="3857625"/>
          <p14:tracePt t="230646" x="7175500" y="3857625"/>
          <p14:tracePt t="230663" x="7362825" y="3883025"/>
          <p14:tracePt t="230680" x="7435850" y="3892550"/>
          <p14:tracePt t="230696" x="7489825" y="3898900"/>
          <p14:tracePt t="230714" x="7553325" y="3905250"/>
          <p14:tracePt t="230730" x="7581900" y="3905250"/>
          <p14:tracePt t="230747" x="7623175" y="3905250"/>
          <p14:tracePt t="230763" x="7658100" y="3905250"/>
          <p14:tracePt t="230780" x="7686675" y="3905250"/>
          <p14:tracePt t="230796" x="7718425" y="3905250"/>
          <p14:tracePt t="230813" x="7750175" y="3905250"/>
          <p14:tracePt t="230830" x="7759700" y="3905250"/>
          <p14:tracePt t="230847" x="7778750" y="3902075"/>
          <p14:tracePt t="230863" x="7788275" y="3902075"/>
          <p14:tracePt t="230880" x="7794625" y="3898900"/>
          <p14:tracePt t="230897" x="7797800" y="3892550"/>
          <p14:tracePt t="230914" x="7804150" y="3892550"/>
          <p14:tracePt t="230947" x="7807325" y="3886200"/>
          <p14:tracePt t="230963" x="7820025" y="3886200"/>
          <p14:tracePt t="231019" x="7823200" y="3886200"/>
          <p14:tracePt t="232635" x="7756525" y="3873500"/>
          <p14:tracePt t="232641" x="7654925" y="3863975"/>
          <p14:tracePt t="232650" x="7524750" y="3844925"/>
          <p14:tracePt t="232664" x="7200900" y="3810000"/>
          <p14:tracePt t="232680" x="6759575" y="3759200"/>
          <p14:tracePt t="232698" x="6022975" y="3717925"/>
          <p14:tracePt t="232731" x="4918075" y="3689350"/>
          <p14:tracePt t="232765" x="3819525" y="3689350"/>
          <p14:tracePt t="232782" x="3467100" y="3689350"/>
          <p14:tracePt t="232797" x="3073400" y="3689350"/>
          <p14:tracePt t="232813" x="2819400" y="3679825"/>
          <p14:tracePt t="232829" x="2625725" y="3660775"/>
          <p14:tracePt t="232847" x="2362200" y="3651250"/>
          <p14:tracePt t="232863" x="2222500" y="3651250"/>
          <p14:tracePt t="232880" x="2120900" y="3651250"/>
          <p14:tracePt t="232897" x="1958975" y="3651250"/>
          <p14:tracePt t="232914" x="1876425" y="3651250"/>
          <p14:tracePt t="232929" x="1806575" y="3651250"/>
          <p14:tracePt t="232947" x="1720850" y="3651250"/>
          <p14:tracePt t="232963" x="1651000" y="3651250"/>
          <p14:tracePt t="232979" x="1555750" y="3651250"/>
          <p14:tracePt t="232997" x="1422400" y="3679825"/>
          <p14:tracePt t="233013" x="1358900" y="3695700"/>
          <p14:tracePt t="233030" x="1282700" y="3708400"/>
          <p14:tracePt t="233047" x="1184275" y="3730625"/>
          <p14:tracePt t="233063" x="1117600" y="3759200"/>
          <p14:tracePt t="233080" x="1050925" y="3775075"/>
          <p14:tracePt t="233096" x="987425" y="3794125"/>
          <p14:tracePt t="233113" x="942975" y="3806825"/>
          <p14:tracePt t="233130" x="904875" y="3819525"/>
          <p14:tracePt t="233146" x="847725" y="3844925"/>
          <p14:tracePt t="233163" x="806450" y="3870325"/>
          <p14:tracePt t="233180" x="784225" y="3889375"/>
          <p14:tracePt t="233196" x="733425" y="3914775"/>
          <p14:tracePt t="233213" x="708025" y="3933825"/>
          <p14:tracePt t="233229" x="679450" y="3946525"/>
          <p14:tracePt t="233246" x="650875" y="3962400"/>
          <p14:tracePt t="233263" x="635000" y="3971925"/>
          <p14:tracePt t="233279" x="625475" y="3987800"/>
          <p14:tracePt t="233296" x="609600" y="4003675"/>
          <p14:tracePt t="233313" x="600075" y="4013200"/>
          <p14:tracePt t="233329" x="584200" y="4022725"/>
          <p14:tracePt t="233346" x="568325" y="4041775"/>
          <p14:tracePt t="233364" x="558800" y="4048125"/>
          <p14:tracePt t="233380" x="549275" y="4051300"/>
          <p14:tracePt t="233397" x="549275" y="4057650"/>
          <p14:tracePt t="233413" x="549275" y="4060825"/>
          <p14:tracePt t="233430" x="549275" y="4067175"/>
          <p14:tracePt t="233446" x="549275" y="4076700"/>
          <p14:tracePt t="233463" x="555625" y="4092575"/>
          <p14:tracePt t="233481" x="577850" y="4098925"/>
          <p14:tracePt t="233497" x="612775" y="4098925"/>
          <p14:tracePt t="233514" x="657225" y="4098925"/>
          <p14:tracePt t="233530" x="742950" y="4098925"/>
          <p14:tracePt t="233546" x="793750" y="4098925"/>
          <p14:tracePt t="233564" x="838200" y="4098925"/>
          <p14:tracePt t="233580" x="923925" y="4098925"/>
          <p14:tracePt t="233596" x="968375" y="4098925"/>
          <p14:tracePt t="233613" x="1028700" y="4098925"/>
          <p14:tracePt t="233630" x="1104900" y="4098925"/>
          <p14:tracePt t="233646" x="1149350" y="4098925"/>
          <p14:tracePt t="233663" x="1193800" y="4098925"/>
          <p14:tracePt t="233680" x="1247775" y="4098925"/>
          <p14:tracePt t="233696" x="1270000" y="4098925"/>
          <p14:tracePt t="233713" x="1314450" y="4098925"/>
          <p14:tracePt t="233729" x="1368425" y="4098925"/>
          <p14:tracePt t="233746" x="1406525" y="4098925"/>
          <p14:tracePt t="233763" x="1450975" y="4098925"/>
          <p14:tracePt t="233779" x="1508125" y="4114800"/>
          <p14:tracePt t="233796" x="1552575" y="4127500"/>
          <p14:tracePt t="233813" x="1584325" y="4146550"/>
          <p14:tracePt t="233830" x="1644650" y="4152900"/>
          <p14:tracePt t="233846" x="1689100" y="4159250"/>
          <p14:tracePt t="233863" x="1720850" y="4159250"/>
          <p14:tracePt t="233879" x="1768475" y="4159250"/>
          <p14:tracePt t="233896" x="1787525" y="4159250"/>
          <p14:tracePt t="233913" x="1819275" y="4159250"/>
          <p14:tracePt t="233915" x="1828800" y="4159250"/>
          <p14:tracePt t="233930" x="1844675" y="4159250"/>
          <p14:tracePt t="233946" x="1860550" y="4159250"/>
          <p14:tracePt t="233963" x="1876425" y="4159250"/>
          <p14:tracePt t="233980" x="1889125" y="4152900"/>
          <p14:tracePt t="233997" x="1908175" y="4137025"/>
          <p14:tracePt t="234013" x="1917700" y="4127500"/>
          <p14:tracePt t="234029" x="1930400" y="4111625"/>
          <p14:tracePt t="234046" x="1939925" y="4102100"/>
          <p14:tracePt t="234063" x="1958975" y="4086225"/>
          <p14:tracePt t="234079" x="1968500" y="4070350"/>
          <p14:tracePt t="234097" x="1968500" y="4060825"/>
          <p14:tracePt t="234114" x="1968500" y="4041775"/>
          <p14:tracePt t="234129" x="1968500" y="4032250"/>
          <p14:tracePt t="234146" x="1968500" y="4025900"/>
          <p14:tracePt t="234164" x="1968500" y="4013200"/>
          <p14:tracePt t="234179" x="1965325" y="4013200"/>
          <p14:tracePt t="234196" x="1952625" y="4006850"/>
          <p14:tracePt t="234214" x="1936750" y="3990975"/>
          <p14:tracePt t="234229" x="1920875" y="3981450"/>
          <p14:tracePt t="234246" x="1889125" y="3968750"/>
          <p14:tracePt t="234264" x="1816100" y="3949700"/>
          <p14:tracePt t="234279" x="1752600" y="3927475"/>
          <p14:tracePt t="234297" x="1689100" y="3914775"/>
          <p14:tracePt t="234314" x="1565275" y="3883025"/>
          <p14:tracePt t="234330" x="1466850" y="3867150"/>
          <p14:tracePt t="234346" x="1349375" y="3841750"/>
          <p14:tracePt t="234363" x="1216025" y="3816350"/>
          <p14:tracePt t="234380" x="1139825" y="3803650"/>
          <p14:tracePt t="234396" x="1076325" y="3787775"/>
          <p14:tracePt t="234414" x="977900" y="3775075"/>
          <p14:tracePt t="234429" x="942975" y="3775075"/>
          <p14:tracePt t="234446" x="904875" y="3775075"/>
          <p14:tracePt t="234463" x="873125" y="3775075"/>
          <p14:tracePt t="234479" x="841375" y="3775075"/>
          <p14:tracePt t="234496" x="831850" y="3775075"/>
          <p14:tracePt t="234513" x="819150" y="3775075"/>
          <p14:tracePt t="234530" x="803275" y="3775075"/>
          <p14:tracePt t="234546" x="793750" y="3775075"/>
          <p14:tracePt t="234563" x="777875" y="3781425"/>
          <p14:tracePt t="234579" x="768350" y="3790950"/>
          <p14:tracePt t="234596" x="758825" y="3797300"/>
          <p14:tracePt t="234614" x="758825" y="3810000"/>
          <p14:tracePt t="234630" x="758825" y="3825875"/>
          <p14:tracePt t="234646" x="758825" y="3835400"/>
          <p14:tracePt t="234663" x="758825" y="3851275"/>
          <p14:tracePt t="234680" x="758825" y="3860800"/>
          <p14:tracePt t="234696" x="765175" y="3870325"/>
          <p14:tracePt t="234714" x="781050" y="3898900"/>
          <p14:tracePt t="234730" x="806450" y="3921125"/>
          <p14:tracePt t="234746" x="844550" y="3956050"/>
          <p14:tracePt t="234764" x="901700" y="3987800"/>
          <p14:tracePt t="234780" x="933450" y="4013200"/>
          <p14:tracePt t="234796" x="965200" y="4038600"/>
          <p14:tracePt t="234813" x="1000125" y="4067175"/>
          <p14:tracePt t="234829" x="1025525" y="4086225"/>
          <p14:tracePt t="234846" x="1035050" y="4095750"/>
          <p14:tracePt t="234862" x="1050925" y="4108450"/>
          <p14:tracePt t="234880" x="1060450" y="4124325"/>
          <p14:tracePt t="234897" x="1079500" y="4140200"/>
          <p14:tracePt t="234913" x="1089025" y="4149725"/>
          <p14:tracePt t="234929" x="1098550" y="4156075"/>
          <p14:tracePt t="234947" x="1120775" y="4159250"/>
          <p14:tracePt t="234963" x="1130300" y="4159250"/>
          <p14:tracePt t="234980" x="1152525" y="4159250"/>
          <p14:tracePt t="234997" x="1190625" y="4159250"/>
          <p14:tracePt t="235013" x="1212850" y="4165600"/>
          <p14:tracePt t="235029" x="1244600" y="4178300"/>
          <p14:tracePt t="235047" x="1292225" y="4178300"/>
          <p14:tracePt t="235063" x="1314450" y="4178300"/>
          <p14:tracePt t="235080" x="1358900" y="4178300"/>
          <p14:tracePt t="235097" x="1428750" y="4178300"/>
          <p14:tracePt t="235113" x="1466850" y="4178300"/>
          <p14:tracePt t="235130" x="1508125" y="4178300"/>
          <p14:tracePt t="235146" x="1565275" y="4178300"/>
          <p14:tracePt t="235163" x="1587500" y="4178300"/>
          <p14:tracePt t="235180" x="1616075" y="4178300"/>
          <p14:tracePt t="235196" x="1651000" y="4168775"/>
          <p14:tracePt t="235213" x="1673225" y="4162425"/>
          <p14:tracePt t="235229" x="1695450" y="4156075"/>
          <p14:tracePt t="235246" x="1736725" y="4149725"/>
          <p14:tracePt t="235263" x="1752600" y="4140200"/>
          <p14:tracePt t="235280" x="1774825" y="4130675"/>
          <p14:tracePt t="235296" x="1803400" y="4117975"/>
          <p14:tracePt t="235312" x="1812925" y="4102100"/>
          <p14:tracePt t="235330" x="1835150" y="4095750"/>
          <p14:tracePt t="235346" x="1854200" y="4095750"/>
          <p14:tracePt t="235363" x="1870075" y="4092575"/>
          <p14:tracePt t="235380" x="1892300" y="4086225"/>
          <p14:tracePt t="235396" x="1917700" y="4086225"/>
          <p14:tracePt t="235413" x="1946275" y="4079875"/>
          <p14:tracePt t="235430" x="1968500" y="4079875"/>
          <p14:tracePt t="235446" x="2009775" y="4067175"/>
          <p14:tracePt t="235463" x="2041525" y="4067175"/>
          <p14:tracePt t="235479" x="2070100" y="4064000"/>
          <p14:tracePt t="235496" x="2111375" y="4044950"/>
          <p14:tracePt t="235513" x="2127250" y="4044950"/>
          <p14:tracePt t="235529" x="2136775" y="4044950"/>
          <p14:tracePt t="235546" x="2152650" y="4044950"/>
          <p14:tracePt t="235563" x="2168525" y="4044950"/>
          <p14:tracePt t="235667" x="2165350" y="4038600"/>
          <p14:tracePt t="235673" x="2155825" y="4035425"/>
          <p14:tracePt t="235680" x="2149475" y="4029075"/>
          <p14:tracePt t="235696" x="2139950" y="4019550"/>
          <p14:tracePt t="235712" x="2117725" y="4010025"/>
          <p14:tracePt t="235730" x="2076450" y="3984625"/>
          <p14:tracePt t="235746" x="2032000" y="3971925"/>
          <p14:tracePt t="235763" x="1993900" y="3959225"/>
          <p14:tracePt t="235779" x="1876425" y="3905250"/>
          <p14:tracePt t="235796" x="1812925" y="3892550"/>
          <p14:tracePt t="235813" x="1749425" y="3876675"/>
          <p14:tracePt t="235829" x="1670050" y="3851275"/>
          <p14:tracePt t="235846" x="1631950" y="3851275"/>
          <p14:tracePt t="235863" x="1571625" y="3851275"/>
          <p14:tracePt t="235879" x="1501775" y="3844925"/>
          <p14:tracePt t="235896" x="1457325" y="3844925"/>
          <p14:tracePt t="235913" x="1422400" y="3844925"/>
          <p14:tracePt t="235929" x="1387475" y="3844925"/>
          <p14:tracePt t="235946" x="1358900" y="3844925"/>
          <p14:tracePt t="235963" x="1333500" y="3863975"/>
          <p14:tracePt t="235980" x="1292225" y="3883025"/>
          <p14:tracePt t="235996" x="1270000" y="3892550"/>
          <p14:tracePt t="236013" x="1238250" y="3905250"/>
          <p14:tracePt t="236029" x="1203325" y="3930650"/>
          <p14:tracePt t="236046" x="1171575" y="3943350"/>
          <p14:tracePt t="236063" x="1149350" y="3952875"/>
          <p14:tracePt t="236079" x="1108075" y="3971925"/>
          <p14:tracePt t="236096" x="1082675" y="3990975"/>
          <p14:tracePt t="236113" x="1060450" y="4000500"/>
          <p14:tracePt t="236130" x="1047750" y="4016375"/>
          <p14:tracePt t="236146" x="1038225" y="4025900"/>
          <p14:tracePt t="236164" x="1016000" y="4044950"/>
          <p14:tracePt t="236180" x="1006475" y="4054475"/>
          <p14:tracePt t="236196" x="996950" y="4064000"/>
          <p14:tracePt t="236213" x="987425" y="4098925"/>
          <p14:tracePt t="236229" x="987425" y="4121150"/>
          <p14:tracePt t="236246" x="987425" y="4130675"/>
          <p14:tracePt t="236263" x="987425" y="4149725"/>
          <p14:tracePt t="236279" x="987425" y="4159250"/>
          <p14:tracePt t="236296" x="987425" y="4168775"/>
          <p14:tracePt t="236314" x="987425" y="4184650"/>
          <p14:tracePt t="236330" x="987425" y="4194175"/>
          <p14:tracePt t="236346" x="996950" y="4194175"/>
          <p14:tracePt t="236363" x="1012825" y="4194175"/>
          <p14:tracePt t="236380" x="1028700" y="4194175"/>
          <p14:tracePt t="236396" x="1047750" y="4194175"/>
          <p14:tracePt t="236413" x="1089025" y="4194175"/>
          <p14:tracePt t="236429" x="1127125" y="4194175"/>
          <p14:tracePt t="236446" x="1171575" y="4194175"/>
          <p14:tracePt t="236463" x="1231900" y="4194175"/>
          <p14:tracePt t="236479" x="1285875" y="4194175"/>
          <p14:tracePt t="236496" x="1343025" y="4194175"/>
          <p14:tracePt t="236513" x="1438275" y="4194175"/>
          <p14:tracePt t="236529" x="1508125" y="4194175"/>
          <p14:tracePt t="236546" x="1568450" y="4194175"/>
          <p14:tracePt t="236563" x="1692275" y="4194175"/>
          <p14:tracePt t="236580" x="1774825" y="4194175"/>
          <p14:tracePt t="236596" x="1857375" y="4194175"/>
          <p14:tracePt t="236614" x="1936750" y="4194175"/>
          <p14:tracePt t="236631" x="1981200" y="4178300"/>
          <p14:tracePt t="236647" x="2009775" y="4178300"/>
          <p14:tracePt t="236663" x="2057400" y="4171950"/>
          <p14:tracePt t="236679" x="2089150" y="4165600"/>
          <p14:tracePt t="236696" x="2111375" y="4165600"/>
          <p14:tracePt t="236713" x="2152650" y="4152900"/>
          <p14:tracePt t="236729" x="2168525" y="4149725"/>
          <p14:tracePt t="236746" x="2178050" y="4140200"/>
          <p14:tracePt t="236763" x="2197100" y="4127500"/>
          <p14:tracePt t="236779" x="2203450" y="4124325"/>
          <p14:tracePt t="236796" x="2203450" y="4114800"/>
          <p14:tracePt t="236813" x="2203450" y="4098925"/>
          <p14:tracePt t="236829" x="2203450" y="4089400"/>
          <p14:tracePt t="236846" x="2190750" y="4073525"/>
          <p14:tracePt t="236863" x="2174875" y="4060825"/>
          <p14:tracePt t="236879" x="2159000" y="4048125"/>
          <p14:tracePt t="236898" x="2117725" y="4032250"/>
          <p14:tracePt t="236913" x="2095500" y="4013200"/>
          <p14:tracePt t="236930" x="2047875" y="4000500"/>
          <p14:tracePt t="236947" x="1978025" y="3987800"/>
          <p14:tracePt t="236963" x="1917700" y="3987800"/>
          <p14:tracePt t="236979" x="1866900" y="3987800"/>
          <p14:tracePt t="236996" x="1803400" y="3987800"/>
          <p14:tracePt t="237013" x="1765300" y="3987800"/>
          <p14:tracePt t="237029" x="1730375" y="3987800"/>
          <p14:tracePt t="237047" x="1689100" y="3987800"/>
          <p14:tracePt t="237063" x="1660525" y="3987800"/>
          <p14:tracePt t="237079" x="1631950" y="3987800"/>
          <p14:tracePt t="237097" x="1597025" y="3987800"/>
          <p14:tracePt t="237112" x="1568450" y="3987800"/>
          <p14:tracePt t="237130" x="1546225" y="3987800"/>
          <p14:tracePt t="237146" x="1514475" y="3987800"/>
          <p14:tracePt t="237162" x="1501775" y="3987800"/>
          <p14:tracePt t="237180" x="1492250" y="3987800"/>
          <p14:tracePt t="237196" x="1473200" y="3987800"/>
          <p14:tracePt t="237212" x="1463675" y="3987800"/>
          <p14:tracePt t="237229" x="1454150" y="3987800"/>
          <p14:tracePt t="237246" x="1438275" y="3987800"/>
          <p14:tracePt t="237263" x="1422400" y="3987800"/>
          <p14:tracePt t="237279" x="1412875" y="3987800"/>
          <p14:tracePt t="237296" x="1400175" y="3994150"/>
          <p14:tracePt t="237313" x="1393825" y="3994150"/>
          <p14:tracePt t="237329" x="1393825" y="3997325"/>
          <p14:tracePt t="238812" x="1409700" y="3984625"/>
          <p14:tracePt t="238819" x="1438275" y="3962400"/>
          <p14:tracePt t="238829" x="1498600" y="3937000"/>
          <p14:tracePt t="238848" x="1704975" y="3854450"/>
          <p14:tracePt t="238863" x="1952625" y="3816350"/>
          <p14:tracePt t="238883" x="2406650" y="3797300"/>
          <p14:tracePt t="238897" x="2765425" y="3787775"/>
          <p14:tracePt t="238929" x="3606800" y="3787775"/>
          <p14:tracePt t="238964" x="4660900" y="3898900"/>
          <p14:tracePt t="238981" x="5038725" y="3959225"/>
          <p14:tracePt t="238997" x="5416550" y="4032250"/>
          <p14:tracePt t="239014" x="5626100" y="4089400"/>
          <p14:tracePt t="239030" x="5778500" y="4124325"/>
          <p14:tracePt t="239047" x="5927725" y="4175125"/>
          <p14:tracePt t="239063" x="6013450" y="4187825"/>
          <p14:tracePt t="239079" x="6057900" y="4194175"/>
          <p14:tracePt t="239096" x="6111875" y="4194175"/>
          <p14:tracePt t="239112" x="6137275" y="4194175"/>
          <p14:tracePt t="239129" x="6146800" y="4194175"/>
          <p14:tracePt t="239147" x="6165850" y="4194175"/>
          <p14:tracePt t="239162" x="6194425" y="4194175"/>
          <p14:tracePt t="239179" x="6216650" y="4194175"/>
          <p14:tracePt t="239196" x="6245225" y="4194175"/>
          <p14:tracePt t="239767" x="6273800" y="4191000"/>
          <p14:tracePt t="239773" x="6289675" y="4191000"/>
          <p14:tracePt t="239780" x="6324600" y="4191000"/>
          <p14:tracePt t="239796" x="6384925" y="4191000"/>
          <p14:tracePt t="239813" x="6477000" y="4191000"/>
          <p14:tracePt t="239830" x="6629400" y="4197350"/>
          <p14:tracePt t="239862" x="6988175" y="4232275"/>
          <p14:tracePt t="239895" x="7235825" y="4264025"/>
          <p14:tracePt t="239913" x="7321550" y="4279900"/>
          <p14:tracePt t="239929" x="7407275" y="4279900"/>
          <p14:tracePt t="239946" x="7451725" y="4279900"/>
          <p14:tracePt t="239963" x="7473950" y="4279900"/>
          <p14:tracePt t="239979" x="7515225" y="4279900"/>
          <p14:tracePt t="239995" x="7524750" y="4279900"/>
          <p14:tracePt t="240013" x="7534275" y="4267200"/>
          <p14:tracePt t="240014" x="7537450" y="4264025"/>
          <p14:tracePt t="240029" x="7553325" y="4254500"/>
          <p14:tracePt t="240045" x="7575550" y="4241800"/>
          <p14:tracePt t="240062" x="7613650" y="4229100"/>
          <p14:tracePt t="240079" x="7686675" y="4210050"/>
          <p14:tracePt t="240096" x="7747000" y="4210050"/>
          <p14:tracePt t="240112" x="7797800" y="4210050"/>
          <p14:tracePt t="240129" x="7861300" y="4210050"/>
          <p14:tracePt t="240146" x="7905750" y="4210050"/>
          <p14:tracePt t="240163" x="7950200" y="4210050"/>
          <p14:tracePt t="240179" x="7997825" y="4210050"/>
          <p14:tracePt t="240196" x="8020050" y="4210050"/>
          <p14:tracePt t="240212" x="8029575" y="4210050"/>
          <p14:tracePt t="240229" x="8048625" y="4210050"/>
          <p14:tracePt t="240246" x="8058150" y="4210050"/>
          <p14:tracePt t="240322" x="8054975" y="4210050"/>
          <p14:tracePt t="240328" x="8051800" y="4210050"/>
          <p14:tracePt t="240336" x="8042275" y="4203700"/>
          <p14:tracePt t="240346" x="8035925" y="4203700"/>
          <p14:tracePt t="240363" x="8020050" y="4203700"/>
          <p14:tracePt t="240379" x="8010525" y="4203700"/>
          <p14:tracePt t="240396" x="8001000" y="4203700"/>
          <p14:tracePt t="240412" x="7985125" y="4203700"/>
          <p14:tracePt t="240429" x="7959725" y="4197350"/>
          <p14:tracePt t="240446" x="7931150" y="4197350"/>
          <p14:tracePt t="240463" x="7886700" y="4181475"/>
          <p14:tracePt t="240479" x="7842250" y="4162425"/>
          <p14:tracePt t="240495" x="7797800" y="4152900"/>
          <p14:tracePt t="240513" x="7734300" y="4152900"/>
          <p14:tracePt t="240529" x="7699375" y="4146550"/>
          <p14:tracePt t="240546" x="7654925" y="4146550"/>
          <p14:tracePt t="240563" x="7591425" y="4146550"/>
          <p14:tracePt t="240579" x="7556500" y="4146550"/>
          <p14:tracePt t="240595" x="7518400" y="4146550"/>
          <p14:tracePt t="240613" x="7477125" y="4146550"/>
          <p14:tracePt t="240629" x="7454900" y="4146550"/>
          <p14:tracePt t="240646" x="7426325" y="4146550"/>
          <p14:tracePt t="240663" x="7400925" y="4146550"/>
          <p14:tracePt t="240679" x="7372350" y="4146550"/>
          <p14:tracePt t="240695" x="7356475" y="4146550"/>
          <p14:tracePt t="240712" x="7337425" y="4146550"/>
          <p14:tracePt t="240729" x="7321550" y="4146550"/>
          <p14:tracePt t="240746" x="7312025" y="4146550"/>
          <p14:tracePt t="240762" x="7296150" y="4146550"/>
          <p14:tracePt t="240779" x="7286625" y="4146550"/>
          <p14:tracePt t="240796" x="7270750" y="4146550"/>
          <p14:tracePt t="240813" x="7258050" y="4146550"/>
          <p14:tracePt t="240829" x="7248525" y="4149725"/>
          <p14:tracePt t="240846" x="7239000" y="4149725"/>
          <p14:tracePt t="240863" x="7216775" y="4149725"/>
          <p14:tracePt t="240879" x="7207250" y="4149725"/>
          <p14:tracePt t="240896" x="7197725" y="4149725"/>
          <p14:tracePt t="240913" x="7172325" y="4149725"/>
          <p14:tracePt t="240929" x="7150100" y="4149725"/>
          <p14:tracePt t="240947" x="7108825" y="4149725"/>
          <p14:tracePt t="240962" x="7099300" y="4149725"/>
          <p14:tracePt t="240979" x="7089775" y="4149725"/>
          <p14:tracePt t="240997" x="7070725" y="4149725"/>
          <p14:tracePt t="241012" x="7061200" y="4149725"/>
          <p14:tracePt t="241029" x="7051675" y="4149725"/>
          <p14:tracePt t="241047" x="7035800" y="4149725"/>
          <p14:tracePt t="241063" x="7035800" y="4146550"/>
          <p14:tracePt t="241097" x="7035800" y="4143375"/>
          <p14:tracePt t="241169" x="7038975" y="4143375"/>
          <p14:tracePt t="241177" x="7042150" y="4143375"/>
          <p14:tracePt t="241186" x="7048500" y="4143375"/>
          <p14:tracePt t="241196" x="7058025" y="4143375"/>
          <p14:tracePt t="241212" x="7080250" y="4143375"/>
          <p14:tracePt t="241229" x="7099300" y="4143375"/>
          <p14:tracePt t="241247" x="7146925" y="4143375"/>
          <p14:tracePt t="241262" x="7185025" y="4143375"/>
          <p14:tracePt t="241279" x="7239000" y="4146550"/>
          <p14:tracePt t="241295" x="7315200" y="4159250"/>
          <p14:tracePt t="241312" x="7391400" y="4181475"/>
          <p14:tracePt t="241329" x="7464425" y="4191000"/>
          <p14:tracePt t="241346" x="7550150" y="4191000"/>
          <p14:tracePt t="241362" x="7585075" y="4191000"/>
          <p14:tracePt t="241379" x="7616825" y="4191000"/>
          <p14:tracePt t="241396" x="7648575" y="4191000"/>
          <p14:tracePt t="241412" x="7670800" y="4191000"/>
          <p14:tracePt t="241429" x="7680325" y="4191000"/>
          <p14:tracePt t="241445" x="7693025" y="4191000"/>
          <p14:tracePt t="241462" x="7699375" y="4191000"/>
          <p14:tracePt t="241479" x="7702550" y="4191000"/>
          <p14:tracePt t="241674" x="7696200" y="4191000"/>
          <p14:tracePt t="241681" x="7693025" y="4191000"/>
          <p14:tracePt t="241696" x="7683500" y="4191000"/>
          <p14:tracePt t="241712" x="7651750" y="4175125"/>
          <p14:tracePt t="241729" x="7616825" y="4175125"/>
          <p14:tracePt t="241746" x="7553325" y="4168775"/>
          <p14:tracePt t="241762" x="7502525" y="4168775"/>
          <p14:tracePt t="241780" x="7432675" y="4168775"/>
          <p14:tracePt t="241796" x="7388225" y="4168775"/>
          <p14:tracePt t="241812" x="7353300" y="4168775"/>
          <p14:tracePt t="241829" x="7321550" y="4168775"/>
          <p14:tracePt t="241846" x="7308850" y="4168775"/>
          <p14:tracePt t="241862" x="7299325" y="4168775"/>
          <p14:tracePt t="241879" x="7277100" y="4168775"/>
          <p14:tracePt t="241896" x="7273925" y="4168775"/>
          <p14:tracePt t="241944" x="7280275" y="4168775"/>
          <p14:tracePt t="241951" x="7283450" y="4168775"/>
          <p14:tracePt t="241962" x="7302500" y="4168775"/>
          <p14:tracePt t="241979" x="7334250" y="4162425"/>
          <p14:tracePt t="241995" x="7356475" y="4162425"/>
          <p14:tracePt t="242013" x="7372350" y="4152900"/>
          <p14:tracePt t="242029" x="7394575" y="4146550"/>
          <p14:tracePt t="242045" x="7423150" y="4140200"/>
          <p14:tracePt t="242062" x="7448550" y="4127500"/>
          <p14:tracePt t="242079" x="7512050" y="4102100"/>
          <p14:tracePt t="242095" x="7566025" y="4102100"/>
          <p14:tracePt t="242112" x="7616825" y="4102100"/>
          <p14:tracePt t="242129" x="7680325" y="4095750"/>
          <p14:tracePt t="242146" x="7708900" y="4095750"/>
          <p14:tracePt t="242162" x="7743825" y="4095750"/>
          <p14:tracePt t="242179" x="7785100" y="4089400"/>
          <p14:tracePt t="242196" x="7807325" y="4089400"/>
          <p14:tracePt t="242212" x="7829550" y="4089400"/>
          <p14:tracePt t="242228" x="7877175" y="4076700"/>
          <p14:tracePt t="242246" x="7915275" y="4076700"/>
          <p14:tracePt t="242262" x="7937500" y="4076700"/>
          <p14:tracePt t="242278" x="7975600" y="4076700"/>
          <p14:tracePt t="242295" x="7988300" y="4076700"/>
          <p14:tracePt t="242313" x="7997825" y="4076700"/>
          <p14:tracePt t="242329" x="8016875" y="4076700"/>
          <p14:tracePt t="242346" x="8026400" y="4076700"/>
          <p14:tracePt t="242363" x="8042275" y="4076700"/>
          <p14:tracePt t="242379" x="8051800" y="4076700"/>
          <p14:tracePt t="242396" x="8064500" y="4076700"/>
          <p14:tracePt t="242413" x="8080375" y="4076700"/>
          <p14:tracePt t="242428" x="8089900" y="4076700"/>
          <p14:tracePt t="242446" x="8099425" y="4076700"/>
          <p14:tracePt t="242492" x="8105775" y="4076700"/>
          <p14:tracePt t="242514" x="8115300" y="4076700"/>
          <p14:tracePt t="243653" x="8099425" y="4076700"/>
          <p14:tracePt t="243659" x="8064500" y="4076700"/>
          <p14:tracePt t="243666" x="8039100" y="4076700"/>
          <p14:tracePt t="243679" x="8007350" y="4076700"/>
          <p14:tracePt t="243696" x="7927975" y="4076700"/>
          <p14:tracePt t="243712" x="7893050" y="4076700"/>
          <p14:tracePt t="243729" x="7848600" y="4076700"/>
          <p14:tracePt t="243762" x="7740650" y="4076700"/>
          <p14:tracePt t="243795" x="7648575" y="4076700"/>
          <p14:tracePt t="243812" x="7613650" y="4079875"/>
          <p14:tracePt t="243828" x="7581900" y="4086225"/>
          <p14:tracePt t="243845" x="7540625" y="4098925"/>
          <p14:tracePt t="243862" x="7518400" y="4105275"/>
          <p14:tracePt t="243879" x="7496175" y="4108450"/>
          <p14:tracePt t="243895" x="7486650" y="4121150"/>
          <p14:tracePt t="243912" x="7477125" y="4124325"/>
          <p14:tracePt t="243929" x="7451725" y="4133850"/>
          <p14:tracePt t="243945" x="7429500" y="4140200"/>
          <p14:tracePt t="243962" x="7397750" y="4146550"/>
          <p14:tracePt t="243979" x="7356475" y="4152900"/>
          <p14:tracePt t="243996" x="7327900" y="4152900"/>
          <p14:tracePt t="244012" x="7312025" y="4152900"/>
          <p14:tracePt t="244028" x="7296150" y="4159250"/>
          <p14:tracePt t="244045" x="7283450" y="4159250"/>
          <p14:tracePt t="244062" x="7273925" y="4159250"/>
          <p14:tracePt t="244079" x="7264400" y="4159250"/>
          <p14:tracePt t="244557" x="7277100" y="4162425"/>
          <p14:tracePt t="244566" x="7286625" y="4162425"/>
          <p14:tracePt t="244579" x="7331075" y="4162425"/>
          <p14:tracePt t="244595" x="7375525" y="4162425"/>
          <p14:tracePt t="244612" x="7461250" y="4162425"/>
          <p14:tracePt t="244628" x="7521575" y="4162425"/>
          <p14:tracePt t="244663" x="7629525" y="4181475"/>
          <p14:tracePt t="244695" x="7689850" y="4206875"/>
          <p14:tracePt t="244712" x="7750175" y="4206875"/>
          <p14:tracePt t="244728" x="7781925" y="4206875"/>
          <p14:tracePt t="244746" x="7816850" y="4206875"/>
          <p14:tracePt t="244762" x="7851775" y="4206875"/>
          <p14:tracePt t="244778" x="7867650" y="4203700"/>
          <p14:tracePt t="244796" x="7877175" y="4203700"/>
          <p14:tracePt t="244812" x="7886700" y="4203700"/>
          <p14:tracePt t="244927" x="7889875" y="4203700"/>
          <p14:tracePt t="244997" x="7896225" y="4203700"/>
          <p14:tracePt t="252137" x="7867650" y="4203700"/>
          <p14:tracePt t="252144" x="7823200" y="4203700"/>
          <p14:tracePt t="252151" x="7797800" y="4203700"/>
          <p14:tracePt t="252161" x="7753350" y="4203700"/>
          <p14:tracePt t="252178" x="7670800" y="4203700"/>
          <p14:tracePt t="252195" x="7550150" y="4216400"/>
          <p14:tracePt t="252211" x="7454900" y="4232275"/>
          <p14:tracePt t="252244" x="7194550" y="4257675"/>
          <p14:tracePt t="252279" x="6813550" y="4292600"/>
          <p14:tracePt t="252295" x="6584950" y="4311650"/>
          <p14:tracePt t="252312" x="6302375" y="4321175"/>
          <p14:tracePt t="252328" x="5718175" y="4371975"/>
          <p14:tracePt t="252346" x="5191125" y="4413250"/>
          <p14:tracePt t="252363" x="4591050" y="4470400"/>
          <p14:tracePt t="252380" x="3670300" y="4603750"/>
          <p14:tracePt t="252396" x="3124200" y="4705350"/>
          <p14:tracePt t="252413" x="2527300" y="4762500"/>
          <p14:tracePt t="252429" x="1819275" y="4845050"/>
          <p14:tracePt t="252446" x="1501775" y="4867275"/>
          <p14:tracePt t="252462" x="1250950" y="4886325"/>
          <p14:tracePt t="252478" x="952500" y="4905375"/>
          <p14:tracePt t="252494" x="806450" y="4905375"/>
          <p14:tracePt t="252511" x="657225" y="4905375"/>
          <p14:tracePt t="252528" x="527050" y="4905375"/>
          <p14:tracePt t="253027" x="520700" y="4883150"/>
          <p14:tracePt t="253033" x="514350" y="4864100"/>
          <p14:tracePt t="253045" x="508000" y="4835525"/>
          <p14:tracePt t="253062" x="508000" y="4775200"/>
          <p14:tracePt t="253078" x="508000" y="4746625"/>
          <p14:tracePt t="253094" x="508000" y="4714875"/>
          <p14:tracePt t="253112" x="508000" y="4702175"/>
          <p14:tracePt t="253144" x="498475" y="4683125"/>
          <p14:tracePt t="253178" x="473075" y="4660900"/>
          <p14:tracePt t="253195" x="463550" y="4651375"/>
          <p14:tracePt t="253197" x="457200" y="4645025"/>
          <p14:tracePt t="253211" x="447675" y="4635500"/>
          <p14:tracePt t="253227" x="438150" y="4619625"/>
          <p14:tracePt t="253244" x="415925" y="4610100"/>
          <p14:tracePt t="253262" x="387350" y="4594225"/>
          <p14:tracePt t="253279" x="377825" y="4584700"/>
          <p14:tracePt t="253295" x="361950" y="4568825"/>
          <p14:tracePt t="253312" x="327025" y="4549775"/>
          <p14:tracePt t="253328" x="295275" y="4537075"/>
          <p14:tracePt t="253344" x="273050" y="4527550"/>
          <p14:tracePt t="253361" x="244475" y="4502150"/>
          <p14:tracePt t="253378" x="234950" y="4492625"/>
          <p14:tracePt t="253394" x="225425" y="4483100"/>
          <p14:tracePt t="253411" x="209550" y="4473575"/>
          <p14:tracePt t="253427" x="193675" y="4467225"/>
          <p14:tracePt t="253445" x="184150" y="4457700"/>
          <p14:tracePt t="253462" x="168275" y="4441825"/>
          <p14:tracePt t="253477" x="158750" y="4438650"/>
          <p14:tracePt t="253494" x="142875" y="4425950"/>
          <p14:tracePt t="253511" x="127000" y="4422775"/>
          <p14:tracePt t="253527" x="117475" y="4416425"/>
          <p14:tracePt t="253546" x="104775" y="4400550"/>
          <p14:tracePt t="253561" x="88900" y="4391025"/>
          <p14:tracePt t="253578" x="82550" y="4381500"/>
          <p14:tracePt t="253594" x="79375" y="4378325"/>
          <p14:tracePt t="253611" x="79375" y="4371975"/>
          <p14:tracePt t="253703" x="85725" y="4371975"/>
          <p14:tracePt t="253710" x="88900" y="4371975"/>
          <p14:tracePt t="253809" x="88900" y="4375150"/>
          <p14:tracePt t="253838" x="88900" y="4378325"/>
          <p14:tracePt t="253845" x="88900" y="4384675"/>
          <p14:tracePt t="253859" x="88900" y="4387850"/>
          <p14:tracePt t="253867" x="98425" y="4387850"/>
          <p14:tracePt t="253902" x="104775" y="4387850"/>
          <p14:tracePt t="253924" x="111125" y="4387850"/>
          <p14:tracePt t="253994" x="114300" y="4387850"/>
          <p14:tracePt t="254001" x="120650" y="4387850"/>
          <p14:tracePt t="254080" x="123825" y="4387850"/>
          <p14:tracePt t="254309" x="133350" y="4387850"/>
          <p14:tracePt t="254330" x="139700" y="4387850"/>
          <p14:tracePt t="254337" x="142875" y="4387850"/>
          <p14:tracePt t="254358" x="149225" y="4387850"/>
          <p14:tracePt t="254379" x="158750" y="4387850"/>
          <p14:tracePt t="254411" x="168275" y="4387850"/>
          <p14:tracePt t="255504" x="174625" y="4387850"/>
          <p14:tracePt t="255597" x="177800" y="4387850"/>
          <p14:tracePt t="255617" x="184150" y="4387850"/>
          <p14:tracePt t="255631" x="187325" y="4387850"/>
          <p14:tracePt t="255639" x="193675" y="4387850"/>
          <p14:tracePt t="255646" x="196850" y="4387850"/>
          <p14:tracePt t="255661" x="206375" y="4387850"/>
          <p14:tracePt t="255694" x="279400" y="4387850"/>
          <p14:tracePt t="255727" x="384175" y="4387850"/>
          <p14:tracePt t="255745" x="447675" y="4387850"/>
          <p14:tracePt t="255761" x="498475" y="4387850"/>
          <p14:tracePt t="255778" x="549275" y="4387850"/>
          <p14:tracePt t="255795" x="619125" y="4387850"/>
          <p14:tracePt t="255810" x="663575" y="4387850"/>
          <p14:tracePt t="255828" x="685800" y="4387850"/>
          <p14:tracePt t="255845" x="727075" y="4387850"/>
          <p14:tracePt t="255861" x="742950" y="4387850"/>
          <p14:tracePt t="255877" x="755650" y="4387850"/>
          <p14:tracePt t="255895" x="796925" y="4387850"/>
          <p14:tracePt t="255910" x="815975" y="4387850"/>
          <p14:tracePt t="255928" x="860425" y="4387850"/>
          <p14:tracePt t="255945" x="923925" y="4387850"/>
          <p14:tracePt t="255961" x="968375" y="4387850"/>
          <p14:tracePt t="255978" x="1003300" y="4387850"/>
          <p14:tracePt t="255995" x="1066800" y="4400550"/>
          <p14:tracePt t="256010" x="1095375" y="4400550"/>
          <p14:tracePt t="256027" x="1117600" y="4400550"/>
          <p14:tracePt t="256044" x="1158875" y="4406900"/>
          <p14:tracePt t="256060" x="1181100" y="4406900"/>
          <p14:tracePt t="256077" x="1209675" y="4406900"/>
          <p14:tracePt t="256094" x="1244600" y="4406900"/>
          <p14:tracePt t="256111" x="1273175" y="4406900"/>
          <p14:tracePt t="256127" x="1295400" y="4406900"/>
          <p14:tracePt t="256144" x="1323975" y="4406900"/>
          <p14:tracePt t="256161" x="1333500" y="4406900"/>
          <p14:tracePt t="256178" x="1343025" y="4406900"/>
          <p14:tracePt t="256194" x="1352550" y="4406900"/>
          <p14:tracePt t="256251" x="1349375" y="4406900"/>
          <p14:tracePt t="256258" x="1346200" y="4406900"/>
          <p14:tracePt t="256265" x="1339850" y="4406900"/>
          <p14:tracePt t="256277" x="1336675" y="4406900"/>
          <p14:tracePt t="256295" x="1295400" y="4406900"/>
          <p14:tracePt t="256311" x="1266825" y="4406900"/>
          <p14:tracePt t="256327" x="1231900" y="4406900"/>
          <p14:tracePt t="256344" x="1184275" y="4406900"/>
          <p14:tracePt t="256361" x="1146175" y="4406900"/>
          <p14:tracePt t="256378" x="1069975" y="4406900"/>
          <p14:tracePt t="256394" x="1009650" y="4406900"/>
          <p14:tracePt t="256410" x="949325" y="4403725"/>
          <p14:tracePt t="256428" x="869950" y="4403725"/>
          <p14:tracePt t="256444" x="809625" y="4403725"/>
          <p14:tracePt t="256461" x="758825" y="4403725"/>
          <p14:tracePt t="256478" x="679450" y="4403725"/>
          <p14:tracePt t="256495" x="635000" y="4403725"/>
          <p14:tracePt t="256511" x="590550" y="4403725"/>
          <p14:tracePt t="256528" x="558800" y="4403725"/>
          <p14:tracePt t="256544" x="530225" y="4403725"/>
          <p14:tracePt t="256561" x="514350" y="4403725"/>
          <p14:tracePt t="256578" x="498475" y="4403725"/>
          <p14:tracePt t="256594" x="482600" y="4403725"/>
          <p14:tracePt t="256611" x="473075" y="4403725"/>
          <p14:tracePt t="256627" x="460375" y="4403725"/>
          <p14:tracePt t="256644" x="450850" y="4403725"/>
          <p14:tracePt t="256661" x="438150" y="4403725"/>
          <p14:tracePt t="256677" x="419100" y="4394200"/>
          <p14:tracePt t="256694" x="409575" y="4387850"/>
          <p14:tracePt t="256710" x="400050" y="4387850"/>
          <p14:tracePt t="256728" x="381000" y="4384675"/>
          <p14:tracePt t="256744" x="368300" y="4384675"/>
          <p14:tracePt t="256761" x="358775" y="4384675"/>
          <p14:tracePt t="256777" x="349250" y="4384675"/>
          <p14:tracePt t="256849" x="346075" y="4384675"/>
          <p14:tracePt t="257425" x="346075" y="4378325"/>
          <p14:tracePt t="257667" x="346075" y="4375150"/>
          <p14:tracePt t="258031" x="346075" y="4368800"/>
          <p14:tracePt t="258037" x="358775" y="4368800"/>
          <p14:tracePt t="258044" x="377825" y="4356100"/>
          <p14:tracePt t="258061" x="412750" y="4356100"/>
          <p14:tracePt t="258078" x="450850" y="4356100"/>
          <p14:tracePt t="258094" x="482600" y="4349750"/>
          <p14:tracePt t="258127" x="530225" y="4346575"/>
          <p14:tracePt t="258160" x="558800" y="4346575"/>
          <p14:tracePt t="258178" x="561975" y="4346575"/>
          <p14:tracePt t="258194" x="568325" y="4346575"/>
          <p14:tracePt t="258210" x="574675" y="4346575"/>
          <p14:tracePt t="258227" x="584200" y="4346575"/>
          <p14:tracePt t="258244" x="603250" y="4346575"/>
          <p14:tracePt t="258260" x="612775" y="4346575"/>
          <p14:tracePt t="258279" x="628650" y="4337050"/>
          <p14:tracePt t="258294" x="641350" y="4337050"/>
          <p14:tracePt t="258310" x="673100" y="4337050"/>
          <p14:tracePt t="258327" x="695325" y="4337050"/>
          <p14:tracePt t="258344" x="733425" y="4337050"/>
          <p14:tracePt t="258361" x="755650" y="4337050"/>
          <p14:tracePt t="258377" x="787400" y="4330700"/>
          <p14:tracePt t="258394" x="812800" y="4330700"/>
          <p14:tracePt t="258410" x="841375" y="4330700"/>
          <p14:tracePt t="258427" x="873125" y="4324350"/>
          <p14:tracePt t="258444" x="933450" y="4318000"/>
          <p14:tracePt t="258461" x="977900" y="4318000"/>
          <p14:tracePt t="258477" x="1022350" y="4318000"/>
          <p14:tracePt t="258493" x="1076325" y="4318000"/>
          <p14:tracePt t="258510" x="1098550" y="4318000"/>
          <p14:tracePt t="258528" x="1162050" y="4318000"/>
          <p14:tracePt t="258544" x="1206500" y="4318000"/>
          <p14:tracePt t="258561" x="1266825" y="4321175"/>
          <p14:tracePt t="258577" x="1346200" y="4327525"/>
          <p14:tracePt t="258594" x="1381125" y="4333875"/>
          <p14:tracePt t="258610" x="1444625" y="4346575"/>
          <p14:tracePt t="258628" x="1536700" y="4375150"/>
          <p14:tracePt t="258644" x="1587500" y="4381500"/>
          <p14:tracePt t="258661" x="1641475" y="4391025"/>
          <p14:tracePt t="258677" x="1704975" y="4397375"/>
          <p14:tracePt t="258694" x="1749425" y="4397375"/>
          <p14:tracePt t="258710" x="1778000" y="4397375"/>
          <p14:tracePt t="258728" x="1831975" y="4397375"/>
          <p14:tracePt t="258744" x="1876425" y="4397375"/>
          <p14:tracePt t="258761" x="1920875" y="4403725"/>
          <p14:tracePt t="258777" x="1981200" y="4403725"/>
          <p14:tracePt t="258794" x="2006600" y="4406900"/>
          <p14:tracePt t="258810" x="2035175" y="4406900"/>
          <p14:tracePt t="258827" x="2066925" y="4413250"/>
          <p14:tracePt t="258844" x="2105025" y="4425950"/>
          <p14:tracePt t="258861" x="2143125" y="4432300"/>
          <p14:tracePt t="258877" x="2228850" y="4438650"/>
          <p14:tracePt t="258894" x="2292350" y="4448175"/>
          <p14:tracePt t="258910" x="2327275" y="4448175"/>
          <p14:tracePt t="258927" x="2390775" y="4448175"/>
          <p14:tracePt t="258944" x="2425700" y="4448175"/>
          <p14:tracePt t="258961" x="2463800" y="4448175"/>
          <p14:tracePt t="258977" x="2549525" y="4448175"/>
          <p14:tracePt t="258994" x="2609850" y="4448175"/>
          <p14:tracePt t="259010" x="2660650" y="4448175"/>
          <p14:tracePt t="259027" x="2720975" y="4445000"/>
          <p14:tracePt t="259044" x="2765425" y="4445000"/>
          <p14:tracePt t="259061" x="2803525" y="4445000"/>
          <p14:tracePt t="259077" x="2857500" y="4438650"/>
          <p14:tracePt t="259094" x="2882900" y="4432300"/>
          <p14:tracePt t="259112" x="2914650" y="4432300"/>
          <p14:tracePt t="259127" x="2924175" y="4432300"/>
          <p14:tracePt t="259144" x="2933700" y="4432300"/>
          <p14:tracePt t="259177" x="2933700" y="4422775"/>
          <p14:tracePt t="259194" x="2933700" y="4413250"/>
          <p14:tracePt t="259211" x="2933700" y="4406900"/>
          <p14:tracePt t="259244" x="2933700" y="4403725"/>
          <p14:tracePt t="259268" x="2930525" y="4397375"/>
          <p14:tracePt t="259277" x="2927350" y="4397375"/>
          <p14:tracePt t="259293" x="2917825" y="4394200"/>
          <p14:tracePt t="259311" x="2895600" y="4378325"/>
          <p14:tracePt t="259327" x="2886075" y="4368800"/>
          <p14:tracePt t="259344" x="2876550" y="4362450"/>
          <p14:tracePt t="259361" x="2857500" y="4359275"/>
          <p14:tracePt t="259377" x="2841625" y="4346575"/>
          <p14:tracePt t="259394" x="2816225" y="4330700"/>
          <p14:tracePt t="259410" x="2768600" y="4311650"/>
          <p14:tracePt t="259427" x="2724150" y="4298950"/>
          <p14:tracePt t="259444" x="2670175" y="4286250"/>
          <p14:tracePt t="259461" x="2606675" y="4267200"/>
          <p14:tracePt t="259477" x="2568575" y="4260850"/>
          <p14:tracePt t="259494" x="2530475" y="4260850"/>
          <p14:tracePt t="259510" x="2482850" y="4260850"/>
          <p14:tracePt t="259527" x="2447925" y="4260850"/>
          <p14:tracePt t="259544" x="2409825" y="4260850"/>
          <p14:tracePt t="259560" x="2346325" y="4254500"/>
          <p14:tracePt t="259577" x="2311400" y="4254500"/>
          <p14:tracePt t="259594" x="2266950" y="4248150"/>
          <p14:tracePt t="259610" x="2212975" y="4248150"/>
          <p14:tracePt t="259627" x="2168525" y="4248150"/>
          <p14:tracePt t="259644" x="2130425" y="4235450"/>
          <p14:tracePt t="259660" x="2066925" y="4229100"/>
          <p14:tracePt t="259677" x="2022475" y="4229100"/>
          <p14:tracePt t="259694" x="1978025" y="4222750"/>
          <p14:tracePt t="259711" x="1936750" y="4216400"/>
          <p14:tracePt t="259727" x="1908175" y="4203700"/>
          <p14:tracePt t="259745" x="1866900" y="4203700"/>
          <p14:tracePt t="259760" x="1844675" y="4203700"/>
          <p14:tracePt t="259777" x="1822450" y="4203700"/>
          <p14:tracePt t="259795" x="1784350" y="4203700"/>
          <p14:tracePt t="259811" x="1768475" y="4203700"/>
          <p14:tracePt t="259827" x="1739900" y="4203700"/>
          <p14:tracePt t="259844" x="1698625" y="4203700"/>
          <p14:tracePt t="259860" x="1676400" y="4203700"/>
          <p14:tracePt t="259877" x="1657350" y="4203700"/>
          <p14:tracePt t="259894" x="1635125" y="4203700"/>
          <p14:tracePt t="259910" x="1625600" y="4203700"/>
          <p14:tracePt t="259927" x="1616075" y="4203700"/>
          <p14:tracePt t="259945" x="1593850" y="4216400"/>
          <p14:tracePt t="259961" x="1584325" y="4219575"/>
          <p14:tracePt t="259976" x="1574800" y="4225925"/>
          <p14:tracePt t="259994" x="1574800" y="4235450"/>
          <p14:tracePt t="260010" x="1574800" y="4244975"/>
          <p14:tracePt t="260028" x="1574800" y="4251325"/>
          <p14:tracePt t="260044" x="1574800" y="4264025"/>
          <p14:tracePt t="260060" x="1574800" y="4270375"/>
          <p14:tracePt t="260077" x="1574800" y="4276725"/>
          <p14:tracePt t="260094" x="1574800" y="4289425"/>
          <p14:tracePt t="260110" x="1574800" y="4295775"/>
          <p14:tracePt t="260127" x="1577975" y="4298950"/>
          <p14:tracePt t="260144" x="1590675" y="4321175"/>
          <p14:tracePt t="260160" x="1606550" y="4330700"/>
          <p14:tracePt t="260177" x="1622425" y="4340225"/>
          <p14:tracePt t="260194" x="1666875" y="4365625"/>
          <p14:tracePt t="260210" x="1689100" y="4378325"/>
          <p14:tracePt t="260227" x="1727200" y="4387850"/>
          <p14:tracePt t="260244" x="1762125" y="4406900"/>
          <p14:tracePt t="260261" x="1793875" y="4419600"/>
          <p14:tracePt t="260277" x="1816100" y="4425950"/>
          <p14:tracePt t="260279" x="1825625" y="4432300"/>
          <p14:tracePt t="260294" x="1857375" y="4435475"/>
          <p14:tracePt t="260311" x="1885950" y="4448175"/>
          <p14:tracePt t="260327" x="1933575" y="4460875"/>
          <p14:tracePt t="260344" x="1997075" y="4486275"/>
          <p14:tracePt t="260360" x="2035175" y="4498975"/>
          <p14:tracePt t="260377" x="2057400" y="4511675"/>
          <p14:tracePt t="260394" x="2073275" y="4511675"/>
          <p14:tracePt t="260410" x="2089150" y="4511675"/>
          <p14:tracePt t="260427" x="2098675" y="4511675"/>
          <p14:tracePt t="260444" x="2111375" y="4511675"/>
          <p14:tracePt t="260460" x="2133600" y="4511675"/>
          <p14:tracePt t="260478" x="2165350" y="4511675"/>
          <p14:tracePt t="260494" x="2209800" y="4511675"/>
          <p14:tracePt t="260511" x="2254250" y="4511675"/>
          <p14:tracePt t="260527" x="2292350" y="4511675"/>
          <p14:tracePt t="260544" x="2339975" y="4511675"/>
          <p14:tracePt t="260560" x="2359025" y="4511675"/>
          <p14:tracePt t="260578" x="2400300" y="4511675"/>
          <p14:tracePt t="260594" x="2432050" y="4502150"/>
          <p14:tracePt t="260610" x="2454275" y="4492625"/>
          <p14:tracePt t="260627" x="2489200" y="4467225"/>
          <p14:tracePt t="260645" x="2498725" y="4457700"/>
          <p14:tracePt t="260661" x="2508250" y="4448175"/>
          <p14:tracePt t="260678" x="2524125" y="4432300"/>
          <p14:tracePt t="260694" x="2540000" y="4422775"/>
          <p14:tracePt t="260710" x="2549525" y="4413250"/>
          <p14:tracePt t="260727" x="2555875" y="4403725"/>
          <p14:tracePt t="260743" x="2555875" y="4397375"/>
          <p14:tracePt t="260760" x="2555875" y="4394200"/>
          <p14:tracePt t="260777" x="2555875" y="4378325"/>
          <p14:tracePt t="260793" x="2555875" y="4368800"/>
          <p14:tracePt t="260811" x="2555875" y="4359275"/>
          <p14:tracePt t="260827" x="2555875" y="4343400"/>
          <p14:tracePt t="260844" x="2555875" y="4340225"/>
          <p14:tracePt t="260860" x="2552700" y="4324350"/>
          <p14:tracePt t="260877" x="2543175" y="4314825"/>
          <p14:tracePt t="260893" x="2527300" y="4305300"/>
          <p14:tracePt t="260910" x="2517775" y="4295775"/>
          <p14:tracePt t="260927" x="2501900" y="4273550"/>
          <p14:tracePt t="260944" x="2492375" y="4264025"/>
          <p14:tracePt t="260960" x="2476500" y="4254500"/>
          <p14:tracePt t="260978" x="2457450" y="4238625"/>
          <p14:tracePt t="260994" x="2425700" y="4225925"/>
          <p14:tracePt t="261011" x="2406650" y="4225925"/>
          <p14:tracePt t="261028" x="2365375" y="4225925"/>
          <p14:tracePt t="261044" x="2343150" y="4225925"/>
          <p14:tracePt t="261061" x="2314575" y="4219575"/>
          <p14:tracePt t="261077" x="2279650" y="4213225"/>
          <p14:tracePt t="261094" x="2251075" y="4213225"/>
          <p14:tracePt t="261110" x="2228850" y="4213225"/>
          <p14:tracePt t="261128" x="2203450" y="4213225"/>
          <p14:tracePt t="261144" x="2187575" y="4213225"/>
          <p14:tracePt t="261161" x="2159000" y="4213225"/>
          <p14:tracePt t="261177" x="2130425" y="4213225"/>
          <p14:tracePt t="261194" x="2108200" y="4213225"/>
          <p14:tracePt t="261211" x="2066925" y="4216400"/>
          <p14:tracePt t="261227" x="2044700" y="4222750"/>
          <p14:tracePt t="261245" x="2022475" y="4235450"/>
          <p14:tracePt t="261261" x="2006600" y="4244975"/>
          <p14:tracePt t="261277" x="1997075" y="4248150"/>
          <p14:tracePt t="261294" x="1981200" y="4254500"/>
          <p14:tracePt t="261311" x="1968500" y="4260850"/>
          <p14:tracePt t="261326" x="1958975" y="4270375"/>
          <p14:tracePt t="261361" x="1952625" y="4286250"/>
          <p14:tracePt t="261377" x="1949450" y="4286250"/>
          <p14:tracePt t="261418" x="1949450" y="4289425"/>
          <p14:tracePt t="261432" x="1949450" y="4295775"/>
          <p14:tracePt t="261446" x="1949450" y="4298950"/>
          <p14:tracePt t="261460" x="1949450" y="4305300"/>
          <p14:tracePt t="261476" x="1955800" y="4308475"/>
          <p14:tracePt t="261494" x="1965325" y="4314825"/>
          <p14:tracePt t="261510" x="2000250" y="4324350"/>
          <p14:tracePt t="261527" x="2028825" y="4337050"/>
          <p14:tracePt t="261544" x="2073275" y="4343400"/>
          <p14:tracePt t="261561" x="2152650" y="4359275"/>
          <p14:tracePt t="261577" x="2216150" y="4365625"/>
          <p14:tracePt t="261594" x="2298700" y="4365625"/>
          <p14:tracePt t="261611" x="2416175" y="4371975"/>
          <p14:tracePt t="261627" x="2460625" y="4371975"/>
          <p14:tracePt t="261644" x="2498725" y="4378325"/>
          <p14:tracePt t="261660" x="2536825" y="4378325"/>
          <p14:tracePt t="261677" x="2559050" y="4378325"/>
          <p14:tracePt t="261694" x="2597150" y="4378325"/>
          <p14:tracePt t="261710" x="2628900" y="4378325"/>
          <p14:tracePt t="261727" x="2657475" y="4378325"/>
          <p14:tracePt t="261744" x="2673350" y="4378325"/>
          <p14:tracePt t="261761" x="2689225" y="4378325"/>
          <p14:tracePt t="261777" x="2701925" y="4378325"/>
          <p14:tracePt t="261794" x="2717800" y="4378325"/>
          <p14:tracePt t="261810" x="2727325" y="4378325"/>
          <p14:tracePt t="261827" x="2733675" y="4378325"/>
          <p14:tracePt t="261843" x="2736850" y="4378325"/>
          <p14:tracePt t="261860" x="2746375" y="4378325"/>
          <p14:tracePt t="261909" x="2746375" y="4371975"/>
          <p14:tracePt t="261930" x="2746375" y="4368800"/>
          <p14:tracePt t="261944" x="2746375" y="4362450"/>
          <p14:tracePt t="261966" x="2740025" y="4356100"/>
          <p14:tracePt t="261973" x="2736850" y="4356100"/>
          <p14:tracePt t="261980" x="2730500" y="4356100"/>
          <p14:tracePt t="261994" x="2720975" y="4343400"/>
          <p14:tracePt t="262010" x="2711450" y="4330700"/>
          <p14:tracePt t="262027" x="2701925" y="4321175"/>
          <p14:tracePt t="262043" x="2657475" y="4286250"/>
          <p14:tracePt t="262060" x="2628900" y="4273550"/>
          <p14:tracePt t="262077" x="2597150" y="4254500"/>
          <p14:tracePt t="262094" x="2514600" y="4219575"/>
          <p14:tracePt t="262110" x="2438400" y="4203700"/>
          <p14:tracePt t="262127" x="2365375" y="4191000"/>
          <p14:tracePt t="262143" x="2263775" y="4168775"/>
          <p14:tracePt t="262161" x="2203450" y="4162425"/>
          <p14:tracePt t="262177" x="2152650" y="4162425"/>
          <p14:tracePt t="262194" x="2066925" y="4162425"/>
          <p14:tracePt t="262211" x="2022475" y="4162425"/>
          <p14:tracePt t="262227" x="1978025" y="4162425"/>
          <p14:tracePt t="262243" x="1914525" y="4171950"/>
          <p14:tracePt t="262260" x="1870075" y="4184650"/>
          <p14:tracePt t="262277" x="1844675" y="4197350"/>
          <p14:tracePt t="262294" x="1803400" y="4219575"/>
          <p14:tracePt t="262310" x="1787525" y="4225925"/>
          <p14:tracePt t="262327" x="1778000" y="4229100"/>
          <p14:tracePt t="262343" x="1755775" y="4241800"/>
          <p14:tracePt t="262360" x="1746250" y="4241800"/>
          <p14:tracePt t="262437" x="1746250" y="4244975"/>
          <p14:tracePt t="262464" x="1746250" y="4251325"/>
          <p14:tracePt t="262471" x="1746250" y="4254500"/>
          <p14:tracePt t="262558" x="1746250" y="4260850"/>
          <p14:tracePt t="262585" x="1746250" y="4270375"/>
          <p14:tracePt t="262642" x="1749425" y="4270375"/>
          <p14:tracePt t="262699" x="1749425" y="4276725"/>
          <p14:tracePt t="264144" x="1787525" y="4276725"/>
          <p14:tracePt t="264151" x="1844675" y="4276725"/>
          <p14:tracePt t="264160" x="1901825" y="4276725"/>
          <p14:tracePt t="264177" x="1984375" y="4276725"/>
          <p14:tracePt t="264194" x="2089150" y="4276725"/>
          <p14:tracePt t="264210" x="2152650" y="4276725"/>
          <p14:tracePt t="264244" x="2273300" y="4276725"/>
          <p14:tracePt t="264277" x="2346325" y="4283075"/>
          <p14:tracePt t="264293" x="2393950" y="4286250"/>
          <p14:tracePt t="264310" x="2419350" y="4292600"/>
          <p14:tracePt t="264327" x="2447925" y="4292600"/>
          <p14:tracePt t="264344" x="2460625" y="4298950"/>
          <p14:tracePt t="264360" x="2470150" y="4302125"/>
          <p14:tracePt t="264377" x="2486025" y="4302125"/>
          <p14:tracePt t="264393" x="2501900" y="4302125"/>
          <p14:tracePt t="264410" x="2524125" y="4302125"/>
          <p14:tracePt t="264427" x="2552700" y="4302125"/>
          <p14:tracePt t="264444" x="2590800" y="4302125"/>
          <p14:tracePt t="264460" x="2613025" y="4302125"/>
          <p14:tracePt t="264478" x="2654300" y="4302125"/>
          <p14:tracePt t="264494" x="2676525" y="4302125"/>
          <p14:tracePt t="264510" x="2714625" y="4302125"/>
          <p14:tracePt t="264527" x="2749550" y="4302125"/>
          <p14:tracePt t="264543" x="2813050" y="4302125"/>
          <p14:tracePt t="264560" x="2857500" y="4302125"/>
          <p14:tracePt t="264577" x="2911475" y="4302125"/>
          <p14:tracePt t="264593" x="2946400" y="4302125"/>
          <p14:tracePt t="264610" x="2990850" y="4302125"/>
          <p14:tracePt t="264627" x="3076575" y="4308475"/>
          <p14:tracePt t="264643" x="3140075" y="4314825"/>
          <p14:tracePt t="264660" x="3200400" y="4314825"/>
          <p14:tracePt t="264677" x="3273425" y="4337050"/>
          <p14:tracePt t="264693" x="3317875" y="4337050"/>
          <p14:tracePt t="264710" x="3359150" y="4337050"/>
          <p14:tracePt t="264727" x="3409950" y="4340225"/>
          <p14:tracePt t="264743" x="3444875" y="4340225"/>
          <p14:tracePt t="264760" x="3467100" y="4340225"/>
          <p14:tracePt t="264777" x="3502025" y="4340225"/>
          <p14:tracePt t="264793" x="3514725" y="4340225"/>
          <p14:tracePt t="264810" x="3540125" y="4340225"/>
          <p14:tracePt t="264827" x="3559175" y="4340225"/>
          <p14:tracePt t="264843" x="3568700" y="4330700"/>
          <p14:tracePt t="264860" x="3584575" y="4330700"/>
          <p14:tracePt t="264876" x="3600450" y="4330700"/>
          <p14:tracePt t="264893" x="3609975" y="4330700"/>
          <p14:tracePt t="264910" x="3619500" y="4330700"/>
          <p14:tracePt t="264926" x="3638550" y="4330700"/>
          <p14:tracePt t="264943" x="3648075" y="4330700"/>
          <p14:tracePt t="264960" x="3657600" y="4330700"/>
          <p14:tracePt t="264977" x="3673475" y="4330700"/>
          <p14:tracePt t="264993" x="3689350" y="4330700"/>
          <p14:tracePt t="265011" x="3698875" y="4330700"/>
          <p14:tracePt t="265048" x="3698875" y="4324350"/>
          <p14:tracePt t="265090" x="3695700" y="4318000"/>
          <p14:tracePt t="265097" x="3692525" y="4318000"/>
          <p14:tracePt t="265109" x="3686175" y="4314825"/>
          <p14:tracePt t="265127" x="3667125" y="4298950"/>
          <p14:tracePt t="265144" x="3657600" y="4289425"/>
          <p14:tracePt t="265161" x="3622675" y="4267200"/>
          <p14:tracePt t="265176" x="3603625" y="4251325"/>
          <p14:tracePt t="265193" x="3594100" y="4235450"/>
          <p14:tracePt t="265211" x="3568700" y="4219575"/>
          <p14:tracePt t="265226" x="3556000" y="4210050"/>
          <p14:tracePt t="265243" x="3546475" y="4200525"/>
          <p14:tracePt t="265260" x="3536950" y="4191000"/>
          <p14:tracePt t="265277" x="3517900" y="4191000"/>
          <p14:tracePt t="265294" x="3508375" y="4191000"/>
          <p14:tracePt t="265311" x="3492500" y="4191000"/>
          <p14:tracePt t="265327" x="3489325" y="4191000"/>
          <p14:tracePt t="265418" x="3495675" y="4191000"/>
          <p14:tracePt t="265425" x="3495675" y="4197350"/>
          <p14:tracePt t="265432" x="3498850" y="4200525"/>
          <p14:tracePt t="265446" x="3505200" y="4200525"/>
          <p14:tracePt t="265460" x="3514725" y="4210050"/>
          <p14:tracePt t="265476" x="3530600" y="4219575"/>
          <p14:tracePt t="265493" x="3540125" y="4232275"/>
          <p14:tracePt t="265510" x="3556000" y="4244975"/>
          <p14:tracePt t="265526" x="3565525" y="4251325"/>
          <p14:tracePt t="265543" x="3581400" y="4251325"/>
          <p14:tracePt t="265560" x="3594100" y="4257675"/>
          <p14:tracePt t="265576" x="3600450" y="4260850"/>
          <p14:tracePt t="265593" x="3603625" y="4267200"/>
          <p14:tracePt t="265610" x="3609975" y="4270375"/>
          <p14:tracePt t="265626" x="3613150" y="4276725"/>
          <p14:tracePt t="265717" x="3625850" y="4276725"/>
          <p14:tracePt t="265724" x="3629025" y="4279900"/>
          <p14:tracePt t="265731" x="3635375" y="4279900"/>
          <p14:tracePt t="265745" x="3638550" y="4286250"/>
          <p14:tracePt t="265760" x="3648075" y="4289425"/>
          <p14:tracePt t="265776" x="3657600" y="4295775"/>
          <p14:tracePt t="265793" x="3673475" y="4298950"/>
          <p14:tracePt t="265810" x="3692525" y="4305300"/>
          <p14:tracePt t="265827" x="3714750" y="4305300"/>
          <p14:tracePt t="265845" x="3749675" y="4305300"/>
          <p14:tracePt t="265860" x="3768725" y="4305300"/>
          <p14:tracePt t="265876" x="3800475" y="4305300"/>
          <p14:tracePt t="265894" x="3854450" y="4305300"/>
          <p14:tracePt t="265910" x="3892550" y="4305300"/>
          <p14:tracePt t="265926" x="3933825" y="4305300"/>
          <p14:tracePt t="265944" x="3997325" y="4305300"/>
          <p14:tracePt t="265960" x="4025900" y="4305300"/>
          <p14:tracePt t="265976" x="4041775" y="4305300"/>
          <p14:tracePt t="265994" x="4057650" y="4305300"/>
          <p14:tracePt t="266010" x="4067175" y="4305300"/>
          <p14:tracePt t="266026" x="4083050" y="4305300"/>
          <p14:tracePt t="266043" x="4095750" y="4305300"/>
          <p14:tracePt t="266076" x="4102100" y="4305300"/>
          <p14:tracePt t="266094" x="4111625" y="4305300"/>
          <p14:tracePt t="266158" x="4114800" y="4305300"/>
          <p14:tracePt t="266165" x="4127500" y="4305300"/>
          <p14:tracePt t="266186" x="4130675" y="4305300"/>
          <p14:tracePt t="266201" x="4137025" y="4305300"/>
          <p14:tracePt t="266222" x="4140200" y="4305300"/>
          <p14:tracePt t="266337" x="4146550" y="4305300"/>
          <p14:tracePt t="266358" x="4149725" y="4305300"/>
          <p14:tracePt t="266379" x="4156075" y="4305300"/>
          <p14:tracePt t="266749" x="4159250" y="4305300"/>
          <p14:tracePt t="266763" x="4165600" y="4305300"/>
          <p14:tracePt t="266770" x="4175125" y="4305300"/>
          <p14:tracePt t="266784" x="4181475" y="4305300"/>
          <p14:tracePt t="266798" x="4184650" y="4305300"/>
          <p14:tracePt t="266810" x="4191000" y="4305300"/>
          <p14:tracePt t="268081" x="4175125" y="4321175"/>
          <p14:tracePt t="268090" x="4156075" y="4333875"/>
          <p14:tracePt t="268096" x="4130675" y="4349750"/>
          <p14:tracePt t="268109" x="4105275" y="4375150"/>
          <p14:tracePt t="268126" x="4067175" y="4387850"/>
          <p14:tracePt t="268143" x="4032250" y="4403725"/>
          <p14:tracePt t="268176" x="3965575" y="4416425"/>
          <p14:tracePt t="268210" x="3886200" y="4435475"/>
          <p14:tracePt t="268227" x="3863975" y="4441825"/>
          <p14:tracePt t="268243" x="3822700" y="4451350"/>
          <p14:tracePt t="268259" x="3800475" y="4457700"/>
          <p14:tracePt t="268277" x="3768725" y="4464050"/>
          <p14:tracePt t="268293" x="3736975" y="4464050"/>
          <p14:tracePt t="268309" x="3708400" y="4464050"/>
          <p14:tracePt t="268327" x="3686175" y="4464050"/>
          <p14:tracePt t="268342" x="3651250" y="4464050"/>
          <p14:tracePt t="268359" x="3641725" y="4470400"/>
          <p14:tracePt t="268376" x="3632200" y="4470400"/>
          <p14:tracePt t="268393" x="3616325" y="4470400"/>
          <p14:tracePt t="268409" x="3603625" y="4470400"/>
          <p14:tracePt t="268427" x="3590925" y="4470400"/>
          <p14:tracePt t="268443" x="3578225" y="4473575"/>
          <p14:tracePt t="268459" x="3568700" y="4473575"/>
          <p14:tracePt t="268476" x="3552825" y="4473575"/>
          <p14:tracePt t="268570" x="3546475" y="4473575"/>
          <p14:tracePt t="269148" x="3549650" y="4473575"/>
          <p14:tracePt t="269154" x="3552825" y="4473575"/>
          <p14:tracePt t="269162" x="3559175" y="4473575"/>
          <p14:tracePt t="269177" x="3568700" y="4473575"/>
          <p14:tracePt t="269193" x="3590925" y="4473575"/>
          <p14:tracePt t="269210" x="3613150" y="4473575"/>
          <p14:tracePt t="269243" x="3768725" y="4473575"/>
          <p14:tracePt t="269276" x="3956050" y="4511675"/>
          <p14:tracePt t="269293" x="3990975" y="4524375"/>
          <p14:tracePt t="269309" x="4054475" y="4537075"/>
          <p14:tracePt t="269326" x="4171950" y="4546600"/>
          <p14:tracePt t="269343" x="4267200" y="4546600"/>
          <p14:tracePt t="269359" x="4349750" y="4546600"/>
          <p14:tracePt t="269376" x="4556125" y="4546600"/>
          <p14:tracePt t="269393" x="4692650" y="4546600"/>
          <p14:tracePt t="269409" x="4829175" y="4546600"/>
          <p14:tracePt t="269426" x="5026025" y="4546600"/>
          <p14:tracePt t="269443" x="5118100" y="4546600"/>
          <p14:tracePt t="269460" x="5229225" y="4559300"/>
          <p14:tracePt t="269476" x="5302250" y="4568825"/>
          <p14:tracePt t="269492" x="5381625" y="4568825"/>
          <p14:tracePt t="269510" x="5489575" y="4575175"/>
          <p14:tracePt t="269526" x="5553075" y="4575175"/>
          <p14:tracePt t="269543" x="5610225" y="4575175"/>
          <p14:tracePt t="269559" x="5718175" y="4581525"/>
          <p14:tracePt t="269576" x="5778500" y="4581525"/>
          <p14:tracePt t="269592" x="5822950" y="4581525"/>
          <p14:tracePt t="269609" x="5876925" y="4581525"/>
          <p14:tracePt t="269626" x="5905500" y="4578350"/>
          <p14:tracePt t="269643" x="5930900" y="4565650"/>
          <p14:tracePt t="269659" x="5959475" y="4549775"/>
          <p14:tracePt t="269676" x="5975350" y="4549775"/>
          <p14:tracePt t="269693" x="5991225" y="4549775"/>
          <p14:tracePt t="269710" x="6010275" y="4543425"/>
          <p14:tracePt t="269727" x="6019800" y="4543425"/>
          <p14:tracePt t="269743" x="6029325" y="4540250"/>
          <p14:tracePt t="269760" x="6038850" y="4530725"/>
          <p14:tracePt t="269776" x="6045200" y="4518025"/>
          <p14:tracePt t="269793" x="6045200" y="4505325"/>
          <p14:tracePt t="269809" x="6061075" y="4489450"/>
          <p14:tracePt t="269826" x="6061075" y="4467225"/>
          <p14:tracePt t="269843" x="6061075" y="4445000"/>
          <p14:tracePt t="269861" x="6061075" y="4425950"/>
          <p14:tracePt t="269877" x="6061075" y="4410075"/>
          <p14:tracePt t="269880" x="6061075" y="4400550"/>
          <p14:tracePt t="269893" x="6051550" y="4387850"/>
          <p14:tracePt t="269909" x="6042025" y="4371975"/>
          <p14:tracePt t="269926" x="6032500" y="4362450"/>
          <p14:tracePt t="269943" x="6026150" y="4352925"/>
          <p14:tracePt t="269960" x="6026150" y="4340225"/>
          <p14:tracePt t="269976" x="6022975" y="4330700"/>
          <p14:tracePt t="269993" x="6022975" y="4324350"/>
          <p14:tracePt t="270009" x="6022975" y="4321175"/>
          <p14:tracePt t="270026" x="6022975" y="4308475"/>
          <p14:tracePt t="271047" x="6016625" y="4308475"/>
          <p14:tracePt t="271062" x="6013450" y="4308475"/>
          <p14:tracePt t="271077" x="6007100" y="4308475"/>
          <p14:tracePt t="271083" x="6003925" y="4308475"/>
          <p14:tracePt t="271092" x="5997575" y="4308475"/>
          <p14:tracePt t="272691" x="6022975" y="4308475"/>
          <p14:tracePt t="272699" x="6070600" y="4308475"/>
          <p14:tracePt t="272709" x="6118225" y="4308475"/>
          <p14:tracePt t="272727" x="6248400" y="4314825"/>
          <p14:tracePt t="272743" x="6340475" y="4314825"/>
          <p14:tracePt t="272759" x="6454775" y="4314825"/>
          <p14:tracePt t="272777" x="6562725" y="4314825"/>
          <p14:tracePt t="272809" x="6673850" y="4314825"/>
          <p14:tracePt t="272842" x="6765925" y="4314825"/>
          <p14:tracePt t="272859" x="6794500" y="4314825"/>
          <p14:tracePt t="272876" x="6816725" y="4314825"/>
          <p14:tracePt t="272892" x="6826250" y="4314825"/>
          <p14:tracePt t="272909" x="6842125" y="4314825"/>
          <p14:tracePt t="273027" x="6845300" y="4314825"/>
          <p14:tracePt t="273033" x="6851650" y="4314825"/>
          <p14:tracePt t="273042" x="6854825" y="4314825"/>
          <p14:tracePt t="273059" x="6861175" y="4314825"/>
          <p14:tracePt t="273076" x="6864350" y="4318000"/>
          <p14:tracePt t="273092" x="6870700" y="4324350"/>
          <p14:tracePt t="273109" x="6873875" y="4324350"/>
          <p14:tracePt t="273125" x="6886575" y="4330700"/>
          <p14:tracePt t="276293" x="6905625" y="4343400"/>
          <p14:tracePt t="276300" x="6924675" y="4356100"/>
          <p14:tracePt t="276310" x="6950075" y="4368800"/>
          <p14:tracePt t="276326" x="6991350" y="4394200"/>
          <p14:tracePt t="276343" x="7058025" y="4435475"/>
          <p14:tracePt t="276358" x="7096125" y="4460875"/>
          <p14:tracePt t="276376" x="7134225" y="4479925"/>
          <p14:tracePt t="276408" x="7229475" y="4530725"/>
          <p14:tracePt t="276442" x="7324725" y="4562475"/>
          <p14:tracePt t="276458" x="7369175" y="4575175"/>
          <p14:tracePt t="276476" x="7400925" y="4587875"/>
          <p14:tracePt t="276493" x="7432675" y="4587875"/>
          <p14:tracePt t="276508" x="7442200" y="4587875"/>
          <p14:tracePt t="276525" x="7458075" y="4587875"/>
          <p14:tracePt t="276542" x="7470775" y="4587875"/>
          <p14:tracePt t="276558" x="7477125" y="4587875"/>
          <p14:tracePt t="276621" x="7477125" y="4578350"/>
          <p14:tracePt t="276635" x="7477125" y="4575175"/>
          <p14:tracePt t="276642" x="7477125" y="4568825"/>
          <p14:tracePt t="276659" x="7477125" y="4559300"/>
          <p14:tracePt t="276675" x="7480300" y="4549775"/>
          <p14:tracePt t="276693" x="7486650" y="4518025"/>
          <p14:tracePt t="276708" x="7486650" y="4495800"/>
          <p14:tracePt t="276726" x="7493000" y="4467225"/>
          <p14:tracePt t="276742" x="7502525" y="4445000"/>
          <p14:tracePt t="276758" x="7502525" y="4435475"/>
          <p14:tracePt t="276776" x="7502525" y="4419600"/>
          <p14:tracePt t="276793" x="7502525" y="4410075"/>
          <p14:tracePt t="276809" x="7502525" y="4406900"/>
          <p14:tracePt t="276826" x="7502525" y="4400550"/>
          <p14:tracePt t="276858" x="7502525" y="4397375"/>
          <p14:tracePt t="278877" x="7550150" y="4397375"/>
          <p14:tracePt t="278884" x="7620000" y="4387850"/>
          <p14:tracePt t="278892" x="7689850" y="4378325"/>
          <p14:tracePt t="278908" x="7781925" y="4378325"/>
          <p14:tracePt t="278926" x="7889875" y="4371975"/>
          <p14:tracePt t="278942" x="7940675" y="4371975"/>
          <p14:tracePt t="278958" x="7985125" y="4362450"/>
          <p14:tracePt t="278992" x="8054975" y="4362450"/>
          <p14:tracePt t="279026" x="8105775" y="4362450"/>
          <p14:tracePt t="279042" x="8124825" y="4362450"/>
          <p14:tracePt t="279058" x="8137525" y="4362450"/>
          <p14:tracePt t="279076" x="8156575" y="4362450"/>
          <p14:tracePt t="279092" x="8178800" y="4362450"/>
          <p14:tracePt t="279108" x="8201025" y="4362450"/>
          <p14:tracePt t="279126" x="8261350" y="4362450"/>
          <p14:tracePt t="279141" x="8321675" y="4362450"/>
          <p14:tracePt t="279158" x="8372475" y="4362450"/>
          <p14:tracePt t="279175" x="8442325" y="4362450"/>
          <p14:tracePt t="279192" x="8480425" y="4362450"/>
          <p14:tracePt t="279208" x="8531225" y="4362450"/>
          <p14:tracePt t="279226" x="8594725" y="4362450"/>
          <p14:tracePt t="279242" x="8639175" y="4362450"/>
          <p14:tracePt t="279258" x="8658225" y="4362450"/>
          <p14:tracePt t="279275" x="8680450" y="4362450"/>
          <p14:tracePt t="279292" x="8683625" y="4362450"/>
          <p14:tracePt t="279347" x="8677275" y="4362450"/>
          <p14:tracePt t="279354" x="8667750" y="4362450"/>
          <p14:tracePt t="279361" x="8661400" y="4362450"/>
          <p14:tracePt t="279375" x="8651875" y="4362450"/>
          <p14:tracePt t="279392" x="8639175" y="4362450"/>
          <p14:tracePt t="279408" x="8607425" y="4362450"/>
          <p14:tracePt t="279425" x="8575675" y="4359275"/>
          <p14:tracePt t="279442" x="8547100" y="4359275"/>
          <p14:tracePt t="279458" x="8509000" y="4359275"/>
          <p14:tracePt t="279475" x="8455025" y="4359275"/>
          <p14:tracePt t="279491" x="8410575" y="4359275"/>
          <p14:tracePt t="279508" x="8388350" y="4359275"/>
          <p14:tracePt t="279525" x="8340725" y="4359275"/>
          <p14:tracePt t="279542" x="8312150" y="4359275"/>
          <p14:tracePt t="279558" x="8289925" y="4359275"/>
          <p14:tracePt t="279560" x="8277225" y="4359275"/>
          <p14:tracePt t="279575" x="8248650" y="4359275"/>
          <p14:tracePt t="279591" x="8226425" y="4359275"/>
          <p14:tracePt t="279608" x="8197850" y="4359275"/>
          <p14:tracePt t="279625" x="8166100" y="4359275"/>
          <p14:tracePt t="279641" x="8134350" y="4359275"/>
          <p14:tracePt t="279658" x="8115300" y="4359275"/>
          <p14:tracePt t="279675" x="8074025" y="4352925"/>
          <p14:tracePt t="279691" x="8064500" y="4346575"/>
          <p14:tracePt t="279709" x="8048625" y="4346575"/>
          <p14:tracePt t="279725" x="8032750" y="4346575"/>
          <p14:tracePt t="279742" x="8016875" y="4346575"/>
          <p14:tracePt t="279759" x="8004175" y="4346575"/>
          <p14:tracePt t="279775" x="7988300" y="4346575"/>
          <p14:tracePt t="279791" x="7978775" y="4346575"/>
          <p14:tracePt t="279809" x="7962900" y="4346575"/>
          <p14:tracePt t="279825" x="7953375" y="4346575"/>
          <p14:tracePt t="279842" x="7937500" y="4346575"/>
          <p14:tracePt t="279859" x="7924800" y="4346575"/>
          <p14:tracePt t="279875" x="7915275" y="4346575"/>
          <p14:tracePt t="279892" x="7905750" y="4346575"/>
          <p14:tracePt t="279909" x="7883525" y="4346575"/>
          <p14:tracePt t="279925" x="7874000" y="4346575"/>
          <p14:tracePt t="279942" x="7864475" y="4346575"/>
          <p14:tracePt t="279958" x="7851775" y="4346575"/>
          <p14:tracePt t="279975" x="7835900" y="4346575"/>
          <p14:tracePt t="279992" x="7829550" y="4346575"/>
          <p14:tracePt t="280037" x="7829550" y="4349750"/>
          <p14:tracePt t="280066" x="7829550" y="4352925"/>
          <p14:tracePt t="280088" x="7829550" y="4359275"/>
          <p14:tracePt t="280101" x="7832725" y="4362450"/>
          <p14:tracePt t="280109" x="7835900" y="4362450"/>
          <p14:tracePt t="280125" x="7851775" y="4368800"/>
          <p14:tracePt t="280142" x="7867650" y="4375150"/>
          <p14:tracePt t="280158" x="7889875" y="4375150"/>
          <p14:tracePt t="280175" x="7915275" y="4375150"/>
          <p14:tracePt t="280192" x="7931150" y="4375150"/>
          <p14:tracePt t="280208" x="7972425" y="4375150"/>
          <p14:tracePt t="280225" x="7994650" y="4375150"/>
          <p14:tracePt t="280242" x="8023225" y="4375150"/>
          <p14:tracePt t="280258" x="8054975" y="4375150"/>
          <p14:tracePt t="280275" x="8070850" y="4375150"/>
          <p14:tracePt t="280292" x="8080375" y="4375150"/>
          <p14:tracePt t="280308" x="8096250" y="4375150"/>
          <p14:tracePt t="280325" x="8099425" y="4375150"/>
          <p14:tracePt t="280342" x="8115300" y="4375150"/>
          <p14:tracePt t="280358" x="8124825" y="4375150"/>
          <p14:tracePt t="280375" x="8134350" y="4375150"/>
          <p14:tracePt t="280392" x="8150225" y="4375150"/>
          <p14:tracePt t="280408" x="8166100" y="4375150"/>
          <p14:tracePt t="280425" x="8175625" y="4375150"/>
          <p14:tracePt t="280442" x="8188325" y="4375150"/>
          <p14:tracePt t="280458" x="8194675" y="4375150"/>
          <p14:tracePt t="280475" x="8197850" y="4375150"/>
          <p14:tracePt t="280492" x="8220075" y="4375150"/>
          <p14:tracePt t="280508" x="8223250" y="4378325"/>
          <p14:tracePt t="280525" x="8229600" y="4378325"/>
          <p14:tracePt t="280542" x="8229600" y="4384675"/>
          <p14:tracePt t="280942" x="8293100" y="4378325"/>
          <p14:tracePt t="280956" x="8477250" y="4352925"/>
          <p14:tracePt t="280964" x="8556625" y="4343400"/>
          <p14:tracePt t="280976" x="8674100" y="4343400"/>
          <p14:tracePt t="280992" x="8769350" y="4327525"/>
          <p14:tracePt t="281008" x="8842375" y="4311650"/>
          <p14:tracePt t="281026" x="8924925" y="4292600"/>
          <p14:tracePt t="281058" x="8953500" y="4276725"/>
          <p14:tracePt t="281092" x="8966200" y="4276725"/>
          <p14:tracePt t="281147" x="8978900" y="4276725"/>
          <p14:tracePt t="281182" x="8978900" y="4286250"/>
          <p14:tracePt t="281197" x="8969375" y="4292600"/>
          <p14:tracePt t="281204" x="8963025" y="4292600"/>
          <p14:tracePt t="281211" x="8959850" y="4292600"/>
          <p14:tracePt t="281225" x="8937625" y="4292600"/>
          <p14:tracePt t="281242" x="8877300" y="4292600"/>
          <p14:tracePt t="281258" x="8785225" y="4289425"/>
          <p14:tracePt t="281275" x="8543925" y="4260850"/>
          <p14:tracePt t="281292" x="8350250" y="4251325"/>
          <p14:tracePt t="281308" x="8086725" y="4251325"/>
          <p14:tracePt t="281325" x="7604125" y="4241800"/>
          <p14:tracePt t="281342" x="7273925" y="4241800"/>
          <p14:tracePt t="281359" x="6877050" y="4241800"/>
          <p14:tracePt t="281376" x="6245225" y="4241800"/>
          <p14:tracePt t="281392" x="5822950" y="4241800"/>
          <p14:tracePt t="281409" x="5426075" y="4241800"/>
          <p14:tracePt t="281426" x="4794250" y="4241800"/>
          <p14:tracePt t="281443" x="4321175" y="4229100"/>
          <p14:tracePt t="281459" x="3962400" y="4216400"/>
          <p14:tracePt t="281475" x="3448050" y="4216400"/>
          <p14:tracePt t="281493" x="3152775" y="4206875"/>
          <p14:tracePt t="281508" x="2873375" y="4206875"/>
          <p14:tracePt t="281525" x="2482850" y="4206875"/>
          <p14:tracePt t="281542" x="2244725" y="4206875"/>
          <p14:tracePt t="281558" x="2051050" y="4206875"/>
          <p14:tracePt t="281575" x="1819275" y="4229100"/>
          <p14:tracePt t="281593" x="1666875" y="4248150"/>
          <p14:tracePt t="281610" x="1498600" y="4279900"/>
          <p14:tracePt t="281625" x="1390650" y="4314825"/>
          <p14:tracePt t="281642" x="1270000" y="4356100"/>
          <p14:tracePt t="281659" x="1098550" y="4406900"/>
          <p14:tracePt t="281675" x="990600" y="4432300"/>
          <p14:tracePt t="281691" x="860425" y="4460875"/>
          <p14:tracePt t="281708" x="739775" y="4486275"/>
          <p14:tracePt t="281725" x="615950" y="4514850"/>
          <p14:tracePt t="281742" x="542925" y="4530725"/>
          <p14:tracePt t="281759" x="441325" y="4552950"/>
          <p14:tracePt t="281775" x="396875" y="4565650"/>
          <p14:tracePt t="281792" x="352425" y="4578350"/>
          <p14:tracePt t="281809" x="307975" y="4597400"/>
          <p14:tracePt t="281825" x="285750" y="4610100"/>
          <p14:tracePt t="281842" x="263525" y="4619625"/>
          <p14:tracePt t="281858" x="247650" y="4641850"/>
          <p14:tracePt t="281874" x="238125" y="4651375"/>
          <p14:tracePt t="281892" x="238125" y="4660900"/>
          <p14:tracePt t="281909" x="238125" y="4676775"/>
          <p14:tracePt t="281924" x="238125" y="4689475"/>
          <p14:tracePt t="281942" x="238125" y="4699000"/>
          <p14:tracePt t="281959" x="238125" y="4714875"/>
          <p14:tracePt t="281975" x="238125" y="4724400"/>
          <p14:tracePt t="282009" x="254000" y="4724400"/>
          <p14:tracePt t="282026" x="269875" y="4724400"/>
          <p14:tracePt t="282042" x="279400" y="4718050"/>
          <p14:tracePt t="282058" x="298450" y="4702175"/>
          <p14:tracePt t="282075" x="320675" y="4692650"/>
          <p14:tracePt t="282092" x="342900" y="4673600"/>
          <p14:tracePt t="282108" x="381000" y="4657725"/>
          <p14:tracePt t="282125" x="393700" y="4657725"/>
          <p14:tracePt t="282142" x="403225" y="4651375"/>
          <p14:tracePt t="282158" x="419100" y="4648200"/>
          <p14:tracePt t="282175" x="434975" y="4648200"/>
          <p14:tracePt t="282192" x="438150" y="4648200"/>
          <p14:tracePt t="282208" x="444500" y="4648200"/>
          <p14:tracePt t="283304" x="454025" y="4648200"/>
          <p14:tracePt t="283312" x="473075" y="4648200"/>
          <p14:tracePt t="283325" x="501650" y="4648200"/>
          <p14:tracePt t="283341" x="539750" y="4648200"/>
          <p14:tracePt t="283358" x="568325" y="4648200"/>
          <p14:tracePt t="283375" x="631825" y="4651375"/>
          <p14:tracePt t="283411" x="838200" y="4689475"/>
          <p14:tracePt t="283442" x="981075" y="4695825"/>
          <p14:tracePt t="283458" x="1047750" y="4695825"/>
          <p14:tracePt t="283475" x="1139825" y="4711700"/>
          <p14:tracePt t="283491" x="1196975" y="4711700"/>
          <p14:tracePt t="283508" x="1250950" y="4711700"/>
          <p14:tracePt t="283525" x="1314450" y="4711700"/>
          <p14:tracePt t="283541" x="1343025" y="4711700"/>
          <p14:tracePt t="283557" x="1377950" y="4711700"/>
          <p14:tracePt t="283575" x="1435100" y="4724400"/>
          <p14:tracePt t="283591" x="1473200" y="4730750"/>
          <p14:tracePt t="283608" x="1501775" y="4737100"/>
          <p14:tracePt t="283610" x="1514475" y="4740275"/>
          <p14:tracePt t="283625" x="1543050" y="4740275"/>
          <p14:tracePt t="283641" x="1565275" y="4746625"/>
          <p14:tracePt t="283658" x="1587500" y="4746625"/>
          <p14:tracePt t="283675" x="1612900" y="4746625"/>
          <p14:tracePt t="283691" x="1625600" y="4746625"/>
          <p14:tracePt t="283709" x="1638300" y="4746625"/>
          <p14:tracePt t="283725" x="1654175" y="4746625"/>
          <p14:tracePt t="283742" x="1657350" y="4746625"/>
          <p14:tracePt t="283852" x="1651000" y="4746625"/>
          <p14:tracePt t="283859" x="1641475" y="4746625"/>
          <p14:tracePt t="283874" x="1631950" y="4746625"/>
          <p14:tracePt t="283891" x="1609725" y="4746625"/>
          <p14:tracePt t="283909" x="1539875" y="4737100"/>
          <p14:tracePt t="283924" x="1489075" y="4737100"/>
          <p14:tracePt t="283941" x="1444625" y="4737100"/>
          <p14:tracePt t="283958" x="1381125" y="4737100"/>
          <p14:tracePt t="283975" x="1346200" y="4737100"/>
          <p14:tracePt t="283991" x="1301750" y="4737100"/>
          <p14:tracePt t="284008" x="1244600" y="4737100"/>
          <p14:tracePt t="284024" x="1225550" y="4737100"/>
          <p14:tracePt t="284041" x="1193800" y="4740275"/>
          <p14:tracePt t="284058" x="1165225" y="4746625"/>
          <p14:tracePt t="284075" x="1152525" y="4746625"/>
          <p14:tracePt t="284091" x="1143000" y="4746625"/>
          <p14:tracePt t="284108" x="1127125" y="4746625"/>
          <p14:tracePt t="284124" x="1117600" y="4746625"/>
          <p14:tracePt t="284142" x="1101725" y="4752975"/>
          <p14:tracePt t="285148" x="1143000" y="4752975"/>
          <p14:tracePt t="285162" x="1209675" y="4752975"/>
          <p14:tracePt t="285174" x="1292225" y="4752975"/>
          <p14:tracePt t="285191" x="1362075" y="4752975"/>
          <p14:tracePt t="285208" x="1422400" y="4752975"/>
          <p14:tracePt t="285241" x="1492250" y="4752975"/>
          <p14:tracePt t="285275" x="1520825" y="4752975"/>
          <p14:tracePt t="285396" x="1527175" y="4752975"/>
          <p14:tracePt t="285403" x="1530350" y="4752975"/>
          <p14:tracePt t="285417" x="1536700" y="4752975"/>
          <p14:tracePt t="285424" x="1539875" y="4752975"/>
          <p14:tracePt t="285441" x="1549400" y="4752975"/>
          <p14:tracePt t="285458" x="1565275" y="4752975"/>
          <p14:tracePt t="285474" x="1571625" y="4752975"/>
          <p14:tracePt t="285492" x="1574800" y="4752975"/>
          <p14:tracePt t="285546" x="1574800" y="4749800"/>
          <p14:tracePt t="285583" x="1574800" y="4746625"/>
          <p14:tracePt t="285674" x="1574800" y="4740275"/>
          <p14:tracePt t="285795" x="1574800" y="4737100"/>
          <p14:tracePt t="285837" x="1574800" y="4730750"/>
          <p14:tracePt t="286415" x="1568450" y="4730750"/>
          <p14:tracePt t="286422" x="1558925" y="4730750"/>
          <p14:tracePt t="286428" x="1552575" y="4727575"/>
          <p14:tracePt t="286443" x="1549400" y="4727575"/>
          <p14:tracePt t="286458" x="1539875" y="4721225"/>
          <p14:tracePt t="286475" x="1533525" y="4714875"/>
          <p14:tracePt t="286508" x="1524000" y="4711700"/>
          <p14:tracePt t="286592" x="1524000" y="4705350"/>
          <p14:tracePt t="286614" x="1524000" y="4702175"/>
          <p14:tracePt t="286643" x="1524000" y="4695825"/>
          <p14:tracePt t="286663" x="1524000" y="4692650"/>
          <p14:tracePt t="286670" x="1524000" y="4683125"/>
          <p14:tracePt t="291204" x="1565275" y="4686300"/>
          <p14:tracePt t="291211" x="1625600" y="4692650"/>
          <p14:tracePt t="291225" x="1730375" y="4702175"/>
          <p14:tracePt t="291241" x="1860550" y="4718050"/>
          <p14:tracePt t="291257" x="2000250" y="4737100"/>
          <p14:tracePt t="291274" x="2200275" y="4772025"/>
          <p14:tracePt t="291307" x="2473325" y="4851400"/>
          <p14:tracePt t="291341" x="2752725" y="4943475"/>
          <p14:tracePt t="291358" x="2873375" y="4962525"/>
          <p14:tracePt t="291375" x="3006725" y="4984750"/>
          <p14:tracePt t="291390" x="3057525" y="4984750"/>
          <p14:tracePt t="291407" x="3092450" y="4984750"/>
          <p14:tracePt t="291424" x="3140075" y="4984750"/>
          <p14:tracePt t="291440" x="3171825" y="4981575"/>
          <p14:tracePt t="291457" x="3194050" y="4968875"/>
          <p14:tracePt t="291474" x="3235325" y="4953000"/>
          <p14:tracePt t="291491" x="3260725" y="4933950"/>
          <p14:tracePt t="291508" x="3276600" y="4924425"/>
          <p14:tracePt t="291524" x="3305175" y="4908550"/>
          <p14:tracePt t="291541" x="3327400" y="4876800"/>
          <p14:tracePt t="291557" x="3349625" y="4860925"/>
          <p14:tracePt t="291574" x="3371850" y="4845050"/>
          <p14:tracePt t="291590" x="3381375" y="4829175"/>
          <p14:tracePt t="291607" x="3397250" y="4819650"/>
          <p14:tracePt t="291624" x="3409950" y="4813300"/>
          <p14:tracePt t="291658" x="3409950" y="4810125"/>
          <p14:tracePt t="291674" x="3409950" y="4803775"/>
          <p14:tracePt t="291690" x="3409950" y="4794250"/>
          <p14:tracePt t="291707" x="3409950" y="4791075"/>
          <p14:tracePt t="291724" x="3409950" y="4775200"/>
          <p14:tracePt t="291740" x="3403600" y="4765675"/>
          <p14:tracePt t="291758" x="3384550" y="4756150"/>
          <p14:tracePt t="291774" x="3321050" y="4714875"/>
          <p14:tracePt t="291790" x="3267075" y="4686300"/>
          <p14:tracePt t="291807" x="3197225" y="4648200"/>
          <p14:tracePt t="291824" x="3060700" y="4600575"/>
          <p14:tracePt t="291840" x="2971800" y="4578350"/>
          <p14:tracePt t="291858" x="2828925" y="4543425"/>
          <p14:tracePt t="291874" x="2765425" y="4537075"/>
          <p14:tracePt t="291891" x="2720975" y="4537075"/>
          <p14:tracePt t="291907" x="2676525" y="4537075"/>
          <p14:tracePt t="291924" x="2638425" y="4537075"/>
          <p14:tracePt t="291940" x="2616200" y="4537075"/>
          <p14:tracePt t="291958" x="2597150" y="4537075"/>
          <p14:tracePt t="291974" x="2584450" y="4537075"/>
          <p14:tracePt t="291990" x="2574925" y="4537075"/>
          <p14:tracePt t="292008" x="2562225" y="4537075"/>
          <p14:tracePt t="292024" x="2546350" y="4537075"/>
          <p14:tracePt t="292040" x="2536825" y="4537075"/>
          <p14:tracePt t="292057" x="2530475" y="4537075"/>
          <p14:tracePt t="292116" x="2527300" y="4537075"/>
          <p14:tracePt t="292172" x="2527300" y="4540250"/>
          <p14:tracePt t="292179" x="2527300" y="4543425"/>
          <p14:tracePt t="292190" x="2527300" y="4549775"/>
          <p14:tracePt t="292207" x="2527300" y="4568825"/>
          <p14:tracePt t="292224" x="2527300" y="4578350"/>
          <p14:tracePt t="292241" x="2527300" y="4587875"/>
          <p14:tracePt t="292257" x="2527300" y="4594225"/>
          <p14:tracePt t="292307" x="2527300" y="4597400"/>
          <p14:tracePt t="292314" x="2527300" y="4603750"/>
          <p14:tracePt t="292329" x="2527300" y="4606925"/>
          <p14:tracePt t="292340" x="2527300" y="4613275"/>
          <p14:tracePt t="292357" x="2533650" y="4629150"/>
          <p14:tracePt t="292374" x="2536825" y="4632325"/>
          <p14:tracePt t="292390" x="2536825" y="4638675"/>
          <p14:tracePt t="292408" x="2543175" y="4654550"/>
          <p14:tracePt t="292424" x="2543175" y="4664075"/>
          <p14:tracePt t="292441" x="2543175" y="4673600"/>
          <p14:tracePt t="292457" x="2543175" y="4683125"/>
          <p14:tracePt t="292474" x="2543175" y="4686300"/>
          <p14:tracePt t="292490" x="2543175" y="4692650"/>
          <p14:tracePt t="292508" x="2552700" y="4702175"/>
          <p14:tracePt t="292523" x="2552700" y="4708525"/>
          <p14:tracePt t="292620" x="2559050" y="4708525"/>
          <p14:tracePt t="292627" x="2562225" y="4708525"/>
          <p14:tracePt t="292640" x="2568575" y="4711700"/>
          <p14:tracePt t="292658" x="2581275" y="4711700"/>
          <p14:tracePt t="292674" x="2593975" y="4721225"/>
          <p14:tracePt t="292691" x="2613025" y="4721225"/>
          <p14:tracePt t="292707" x="2628900" y="4721225"/>
          <p14:tracePt t="292724" x="2641600" y="4721225"/>
          <p14:tracePt t="292741" x="2682875" y="4721225"/>
          <p14:tracePt t="292757" x="2711450" y="4721225"/>
          <p14:tracePt t="292774" x="2733675" y="4721225"/>
          <p14:tracePt t="292791" x="2781300" y="4721225"/>
          <p14:tracePt t="292807" x="2809875" y="4721225"/>
          <p14:tracePt t="292823" x="2854325" y="4721225"/>
          <p14:tracePt t="292840" x="2892425" y="4721225"/>
          <p14:tracePt t="292857" x="2917825" y="4718050"/>
          <p14:tracePt t="292874" x="2952750" y="4718050"/>
          <p14:tracePt t="292890" x="2994025" y="4718050"/>
          <p14:tracePt t="292907" x="3022600" y="4718050"/>
          <p14:tracePt t="292924" x="3044825" y="4718050"/>
          <p14:tracePt t="292940" x="3086100" y="4718050"/>
          <p14:tracePt t="292957" x="3108325" y="4718050"/>
          <p14:tracePt t="292974" x="3130550" y="4718050"/>
          <p14:tracePt t="292990" x="3155950" y="4718050"/>
          <p14:tracePt t="293007" x="3178175" y="4718050"/>
          <p14:tracePt t="293024" x="3187700" y="4718050"/>
          <p14:tracePt t="293040" x="3213100" y="4708525"/>
          <p14:tracePt t="293057" x="3241675" y="4702175"/>
          <p14:tracePt t="293074" x="3267075" y="4695825"/>
          <p14:tracePt t="293090" x="3305175" y="4689475"/>
          <p14:tracePt t="293107" x="3330575" y="4683125"/>
          <p14:tracePt t="293124" x="3365500" y="4673600"/>
          <p14:tracePt t="293141" x="3416300" y="4648200"/>
          <p14:tracePt t="293158" x="3438525" y="4641850"/>
          <p14:tracePt t="293174" x="3470275" y="4635500"/>
          <p14:tracePt t="293190" x="3482975" y="4629150"/>
          <p14:tracePt t="293208" x="3492500" y="4625975"/>
          <p14:tracePt t="293224" x="3502025" y="4625975"/>
          <p14:tracePt t="293240" x="3524250" y="4625975"/>
          <p14:tracePt t="293257" x="3533775" y="4625975"/>
          <p14:tracePt t="294471" x="3562350" y="4625975"/>
          <p14:tracePt t="294478" x="3609975" y="4625975"/>
          <p14:tracePt t="294491" x="3635375" y="4625975"/>
          <p14:tracePt t="294507" x="3771900" y="4629150"/>
          <p14:tracePt t="294524" x="3876675" y="4629150"/>
          <p14:tracePt t="294540" x="3959225" y="4629150"/>
          <p14:tracePt t="294557" x="4044950" y="4629150"/>
          <p14:tracePt t="294590" x="4121150" y="4648200"/>
          <p14:tracePt t="294624" x="4184650" y="4660900"/>
          <p14:tracePt t="294640" x="4206875" y="4660900"/>
          <p14:tracePt t="294658" x="4241800" y="4667250"/>
          <p14:tracePt t="294674" x="4254500" y="4667250"/>
          <p14:tracePt t="294691" x="4283075" y="4667250"/>
          <p14:tracePt t="294707" x="4292600" y="4673600"/>
          <p14:tracePt t="294724" x="4302125" y="4673600"/>
          <p14:tracePt t="294741" x="4318000" y="4673600"/>
          <p14:tracePt t="294757" x="4330700" y="4673600"/>
          <p14:tracePt t="294775" x="4346575" y="4673600"/>
          <p14:tracePt t="294791" x="4378325" y="4673600"/>
          <p14:tracePt t="294807" x="4403725" y="4670425"/>
          <p14:tracePt t="294824" x="4416425" y="4660900"/>
          <p14:tracePt t="294841" x="4460875" y="4648200"/>
          <p14:tracePt t="294856" x="4473575" y="4635500"/>
          <p14:tracePt t="294874" x="4486275" y="4625975"/>
          <p14:tracePt t="294891" x="4511675" y="4613275"/>
          <p14:tracePt t="294907" x="4527550" y="4600575"/>
          <p14:tracePt t="294924" x="4549775" y="4591050"/>
          <p14:tracePt t="294940" x="4565650" y="4568825"/>
          <p14:tracePt t="294956" x="4575175" y="4559300"/>
          <p14:tracePt t="294974" x="4587875" y="4537075"/>
          <p14:tracePt t="294990" x="4594225" y="4508500"/>
          <p14:tracePt t="295006" x="4594225" y="4498975"/>
          <p14:tracePt t="295024" x="4594225" y="4489450"/>
          <p14:tracePt t="295041" x="4594225" y="4470400"/>
          <p14:tracePt t="295056" x="4591050" y="4470400"/>
          <p14:tracePt t="295074" x="4581525" y="4464050"/>
          <p14:tracePt t="295091" x="4565650" y="4464050"/>
          <p14:tracePt t="295106" x="4556125" y="4454525"/>
          <p14:tracePt t="295124" x="4540250" y="4448175"/>
          <p14:tracePt t="295140" x="4527550" y="4435475"/>
          <p14:tracePt t="295156" x="4511675" y="4419600"/>
          <p14:tracePt t="295174" x="4479925" y="4406900"/>
          <p14:tracePt t="295190" x="4457700" y="4391025"/>
          <p14:tracePt t="295207" x="4429125" y="4384675"/>
          <p14:tracePt t="295225" x="4397375" y="4378325"/>
          <p14:tracePt t="295241" x="4365625" y="4371975"/>
          <p14:tracePt t="295256" x="4343400" y="4359275"/>
          <p14:tracePt t="295274" x="4314825" y="4359275"/>
          <p14:tracePt t="295290" x="4279900" y="4356100"/>
          <p14:tracePt t="295307" x="4257675" y="4356100"/>
          <p14:tracePt t="295324" x="4238625" y="4356100"/>
          <p14:tracePt t="295340" x="4222750" y="4356100"/>
          <p14:tracePt t="295356" x="4206875" y="4356100"/>
          <p14:tracePt t="295374" x="4181475" y="4356100"/>
          <p14:tracePt t="295390" x="4165600" y="4356100"/>
          <p14:tracePt t="295407" x="4143375" y="4356100"/>
          <p14:tracePt t="295424" x="4130675" y="4356100"/>
          <p14:tracePt t="295440" x="4117975" y="4356100"/>
          <p14:tracePt t="295456" x="4098925" y="4356100"/>
          <p14:tracePt t="295474" x="4083050" y="4356100"/>
          <p14:tracePt t="295490" x="4073525" y="4356100"/>
          <p14:tracePt t="295507" x="4064000" y="4371975"/>
          <p14:tracePt t="295524" x="4041775" y="4387850"/>
          <p14:tracePt t="295541" x="4032250" y="4397375"/>
          <p14:tracePt t="295557" x="4029075" y="4406900"/>
          <p14:tracePt t="295574" x="4029075" y="4422775"/>
          <p14:tracePt t="295590" x="4029075" y="4425950"/>
          <p14:tracePt t="295607" x="4029075" y="4432300"/>
          <p14:tracePt t="295624" x="4029075" y="4441825"/>
          <p14:tracePt t="295640" x="4029075" y="4451350"/>
          <p14:tracePt t="295657" x="4029075" y="4457700"/>
          <p14:tracePt t="295673" x="4029075" y="4476750"/>
          <p14:tracePt t="295690" x="4029075" y="4486275"/>
          <p14:tracePt t="295707" x="4029075" y="4489450"/>
          <p14:tracePt t="295724" x="4029075" y="4502150"/>
          <p14:tracePt t="295741" x="4035425" y="4502150"/>
          <p14:tracePt t="295757" x="4044950" y="4505325"/>
          <p14:tracePt t="295773" x="4064000" y="4505325"/>
          <p14:tracePt t="295790" x="4073525" y="4511675"/>
          <p14:tracePt t="295807" x="4086225" y="4521200"/>
          <p14:tracePt t="295824" x="4098925" y="4530725"/>
          <p14:tracePt t="295840" x="4121150" y="4537075"/>
          <p14:tracePt t="295856" x="4143375" y="4537075"/>
          <p14:tracePt t="295873" x="4184650" y="4552950"/>
          <p14:tracePt t="295890" x="4200525" y="4559300"/>
          <p14:tracePt t="295907" x="4210050" y="4562475"/>
          <p14:tracePt t="295923" x="4229100" y="4578350"/>
          <p14:tracePt t="295940" x="4238625" y="4584700"/>
          <p14:tracePt t="295957" x="4251325" y="4584700"/>
          <p14:tracePt t="295974" x="4270375" y="4584700"/>
          <p14:tracePt t="295990" x="4270375" y="4591050"/>
          <p14:tracePt t="296024" x="4273550" y="4591050"/>
          <p14:tracePt t="296109" x="4279900" y="4591050"/>
          <p14:tracePt t="296124" x="4286250" y="4591050"/>
          <p14:tracePt t="296229" x="4289425" y="4591050"/>
          <p14:tracePt t="296236" x="4295775" y="4591050"/>
          <p14:tracePt t="296243" x="4295775" y="4594225"/>
          <p14:tracePt t="296257" x="4295775" y="4600575"/>
          <p14:tracePt t="296273" x="4295775" y="4610100"/>
          <p14:tracePt t="296290" x="4295775" y="4613275"/>
          <p14:tracePt t="296664" x="4340225" y="4619625"/>
          <p14:tracePt t="296672" x="4400550" y="4629150"/>
          <p14:tracePt t="296691" x="4575175" y="4638675"/>
          <p14:tracePt t="296707" x="4724400" y="4638675"/>
          <p14:tracePt t="296724" x="4860925" y="4638675"/>
          <p14:tracePt t="296757" x="5207000" y="4622800"/>
          <p14:tracePt t="296790" x="5378450" y="4616450"/>
          <p14:tracePt t="296807" x="5400675" y="4616450"/>
          <p14:tracePt t="296823" x="5416550" y="4616450"/>
          <p14:tracePt t="296840" x="5435600" y="4610100"/>
          <p14:tracePt t="296857" x="5445125" y="4610100"/>
          <p14:tracePt t="296874" x="5451475" y="4610100"/>
          <p14:tracePt t="296891" x="5454650" y="4610100"/>
          <p14:tracePt t="296906" x="5454650" y="4606925"/>
          <p14:tracePt t="296923" x="5461000" y="4606925"/>
          <p14:tracePt t="296962" x="5464175" y="4606925"/>
          <p14:tracePt t="296991" x="5464175" y="4600575"/>
          <p14:tracePt t="299675" x="5429250" y="4603750"/>
          <p14:tracePt t="299682" x="5359400" y="4603750"/>
          <p14:tracePt t="299689" x="5302250" y="4603750"/>
          <p14:tracePt t="299707" x="5175250" y="4613275"/>
          <p14:tracePt t="299723" x="4924425" y="4613275"/>
          <p14:tracePt t="299740" x="4772025" y="4632325"/>
          <p14:tracePt t="299774" x="4368800" y="4657725"/>
          <p14:tracePt t="299806" x="4000500" y="4705350"/>
          <p14:tracePt t="299824" x="3768725" y="4730750"/>
          <p14:tracePt t="299841" x="3619500" y="4749800"/>
          <p14:tracePt t="299856" x="3463925" y="4794250"/>
          <p14:tracePt t="299873" x="3273425" y="4838700"/>
          <p14:tracePt t="299889" x="3121025" y="4883150"/>
          <p14:tracePt t="299906" x="2968625" y="4908550"/>
          <p14:tracePt t="299908" x="2908300" y="4927600"/>
          <p14:tracePt t="299924" x="2774950" y="4972050"/>
          <p14:tracePt t="299940" x="2667000" y="4987925"/>
          <p14:tracePt t="299956" x="2562225" y="5003800"/>
          <p14:tracePt t="299974" x="2425700" y="5041900"/>
          <p14:tracePt t="299990" x="2339975" y="5057775"/>
          <p14:tracePt t="300006" x="2241550" y="5092700"/>
          <p14:tracePt t="300023" x="2092325" y="5140325"/>
          <p14:tracePt t="300040" x="2016125" y="5172075"/>
          <p14:tracePt t="300057" x="1946275" y="5210175"/>
          <p14:tracePt t="300073" x="1870075" y="5245100"/>
          <p14:tracePt t="300090" x="1831975" y="5257800"/>
          <p14:tracePt t="300107" x="1797050" y="5280025"/>
          <p14:tracePt t="300123" x="1778000" y="5289550"/>
          <p14:tracePt t="300139" x="1768475" y="5302250"/>
          <p14:tracePt t="300156" x="1768475" y="5305425"/>
          <p14:tracePt t="300472" x="1730375" y="5295900"/>
          <p14:tracePt t="300479" x="1660525" y="5276850"/>
          <p14:tracePt t="300490" x="1600200" y="5260975"/>
          <p14:tracePt t="300506" x="1428750" y="5219700"/>
          <p14:tracePt t="300523" x="1311275" y="5194300"/>
          <p14:tracePt t="300540" x="1203325" y="5175250"/>
          <p14:tracePt t="300557" x="1066800" y="5137150"/>
          <p14:tracePt t="300572" x="1003300" y="5121275"/>
          <p14:tracePt t="300589" x="958850" y="5114925"/>
          <p14:tracePt t="300607" x="920750" y="5114925"/>
          <p14:tracePt t="300623" x="889000" y="5114925"/>
          <p14:tracePt t="300639" x="873125" y="5114925"/>
          <p14:tracePt t="300656" x="854075" y="5114925"/>
          <p14:tracePt t="300673" x="844550" y="5114925"/>
          <p14:tracePt t="300690" x="835025" y="5114925"/>
          <p14:tracePt t="300706" x="825500" y="5114925"/>
          <p14:tracePt t="300740" x="825500" y="5105400"/>
          <p14:tracePt t="300756" x="825500" y="5086350"/>
          <p14:tracePt t="300773" x="825500" y="5076825"/>
          <p14:tracePt t="300789" x="825500" y="5070475"/>
          <p14:tracePt t="300806" x="819150" y="5070475"/>
          <p14:tracePt t="300840" x="819150" y="5067300"/>
          <p14:tracePt t="300856" x="819150" y="5060950"/>
          <p14:tracePt t="300873" x="819150" y="5057775"/>
          <p14:tracePt t="300890" x="831850" y="5051425"/>
          <p14:tracePt t="300906" x="835025" y="5048250"/>
          <p14:tracePt t="300923" x="847725" y="5048250"/>
          <p14:tracePt t="300940" x="866775" y="5048250"/>
          <p14:tracePt t="300956" x="876300" y="5035550"/>
          <p14:tracePt t="300973" x="898525" y="5035550"/>
          <p14:tracePt t="300990" x="962025" y="5016500"/>
          <p14:tracePt t="301006" x="1016000" y="5003800"/>
          <p14:tracePt t="301023" x="1060450" y="4991100"/>
          <p14:tracePt t="301040" x="1123950" y="4965700"/>
          <p14:tracePt t="301056" x="1146175" y="4959350"/>
          <p14:tracePt t="301073" x="1168400" y="4959350"/>
          <p14:tracePt t="301089" x="1184275" y="4949825"/>
          <p14:tracePt t="301106" x="1193800" y="4949825"/>
          <p14:tracePt t="301123" x="1203325" y="4949825"/>
          <p14:tracePt t="301139" x="1222375" y="4949825"/>
          <p14:tracePt t="301156" x="1231900" y="4949825"/>
          <p14:tracePt t="301173" x="1244600" y="4949825"/>
          <p14:tracePt t="301189" x="1254125" y="4949825"/>
          <p14:tracePt t="301206" x="1257300" y="4949825"/>
          <p14:tracePt t="301223" x="1266825" y="4949825"/>
          <p14:tracePt t="301239" x="1282700" y="4949825"/>
          <p14:tracePt t="301256" x="1292225" y="4943475"/>
          <p14:tracePt t="301273" x="1320800" y="4943475"/>
          <p14:tracePt t="301289" x="1355725" y="4943475"/>
          <p14:tracePt t="301306" x="1384300" y="4943475"/>
          <p14:tracePt t="301323" x="1406525" y="4943475"/>
          <p14:tracePt t="301339" x="1444625" y="4943475"/>
          <p14:tracePt t="301356" x="1466850" y="4943475"/>
          <p14:tracePt t="301373" x="1489075" y="4943475"/>
          <p14:tracePt t="301389" x="1524000" y="4943475"/>
          <p14:tracePt t="301406" x="1543050" y="4943475"/>
          <p14:tracePt t="301423" x="1565275" y="4943475"/>
          <p14:tracePt t="301425" x="1577975" y="4943475"/>
          <p14:tracePt t="301440" x="1606550" y="4943475"/>
          <p14:tracePt t="301456" x="1622425" y="4943475"/>
          <p14:tracePt t="301474" x="1660525" y="4943475"/>
          <p14:tracePt t="301490" x="1682750" y="4943475"/>
          <p14:tracePt t="301506" x="1720850" y="4943475"/>
          <p14:tracePt t="301523" x="1762125" y="4943475"/>
          <p14:tracePt t="301540" x="1790700" y="4943475"/>
          <p14:tracePt t="301556" x="1819275" y="4943475"/>
          <p14:tracePt t="301574" x="1851025" y="4943475"/>
          <p14:tracePt t="301590" x="1860550" y="4943475"/>
          <p14:tracePt t="301606" x="1876425" y="4943475"/>
          <p14:tracePt t="301623" x="1892300" y="4943475"/>
          <p14:tracePt t="301639" x="1895475" y="4943475"/>
          <p14:tracePt t="301901" x="1889125" y="4943475"/>
          <p14:tracePt t="301909" x="1885950" y="4943475"/>
          <p14:tracePt t="301922" x="1876425" y="4943475"/>
          <p14:tracePt t="301939" x="1860550" y="4943475"/>
          <p14:tracePt t="301956" x="1851025" y="4943475"/>
          <p14:tracePt t="301973" x="1835150" y="4943475"/>
          <p14:tracePt t="301989" x="1825625" y="4943475"/>
          <p14:tracePt t="302006" x="1809750" y="4943475"/>
          <p14:tracePt t="302023" x="1797050" y="4943475"/>
          <p14:tracePt t="302040" x="1787525" y="4943475"/>
          <p14:tracePt t="302056" x="1778000" y="4943475"/>
          <p14:tracePt t="302073" x="1743075" y="4943475"/>
          <p14:tracePt t="302090" x="1733550" y="4943475"/>
          <p14:tracePt t="302106" x="1720850" y="4943475"/>
          <p14:tracePt t="302123" x="1698625" y="4943475"/>
          <p14:tracePt t="302140" x="1689100" y="4943475"/>
          <p14:tracePt t="302157" x="1676400" y="4940300"/>
          <p14:tracePt t="302173" x="1654175" y="4930775"/>
          <p14:tracePt t="302189" x="1644650" y="4918075"/>
          <p14:tracePt t="302206" x="1631950" y="4918075"/>
          <p14:tracePt t="302223" x="1606550" y="4914900"/>
          <p14:tracePt t="302239" x="1584325" y="4908550"/>
          <p14:tracePt t="302257" x="1543050" y="4908550"/>
          <p14:tracePt t="302273" x="1514475" y="4902200"/>
          <p14:tracePt t="302289" x="1470025" y="4902200"/>
          <p14:tracePt t="302306" x="1435100" y="4902200"/>
          <p14:tracePt t="302323" x="1393825" y="4902200"/>
          <p14:tracePt t="302339" x="1365250" y="4902200"/>
          <p14:tracePt t="302357" x="1317625" y="4902200"/>
          <p14:tracePt t="302372" x="1289050" y="4902200"/>
          <p14:tracePt t="302389" x="1250950" y="4902200"/>
          <p14:tracePt t="302406" x="1203325" y="4918075"/>
          <p14:tracePt t="302422" x="1177925" y="4927600"/>
          <p14:tracePt t="302439" x="1155700" y="4940300"/>
          <p14:tracePt t="302456" x="1114425" y="4959350"/>
          <p14:tracePt t="302473" x="1101725" y="4968875"/>
          <p14:tracePt t="302489" x="1089025" y="4972050"/>
          <p14:tracePt t="302507" x="1073150" y="4987925"/>
          <p14:tracePt t="302522" x="1063625" y="4994275"/>
          <p14:tracePt t="302540" x="1054100" y="5003800"/>
          <p14:tracePt t="302557" x="1031875" y="5019675"/>
          <p14:tracePt t="302573" x="1028700" y="5032375"/>
          <p14:tracePt t="302589" x="1028700" y="5041900"/>
          <p14:tracePt t="302606" x="1028700" y="5057775"/>
          <p14:tracePt t="302623" x="1028700" y="5067300"/>
          <p14:tracePt t="302639" x="1028700" y="5083175"/>
          <p14:tracePt t="302656" x="1028700" y="5099050"/>
          <p14:tracePt t="302673" x="1028700" y="5108575"/>
          <p14:tracePt t="302689" x="1035050" y="5108575"/>
          <p14:tracePt t="302706" x="1050925" y="5111750"/>
          <p14:tracePt t="302722" x="1054100" y="5111750"/>
          <p14:tracePt t="302739" x="1060450" y="5111750"/>
          <p14:tracePt t="302756" x="1069975" y="5118100"/>
          <p14:tracePt t="303049" x="1073150" y="5118100"/>
          <p14:tracePt t="303276" x="1085850" y="5118100"/>
          <p14:tracePt t="303285" x="1095375" y="5118100"/>
          <p14:tracePt t="303289" x="1104900" y="5118100"/>
          <p14:tracePt t="303306" x="1143000" y="5137150"/>
          <p14:tracePt t="303339" x="1406525" y="5175250"/>
          <p14:tracePt t="303373" x="1701800" y="5238750"/>
          <p14:tracePt t="303389" x="1901825" y="5292725"/>
          <p14:tracePt t="303406" x="1981200" y="5321300"/>
          <p14:tracePt t="303424" x="2070100" y="5343525"/>
          <p14:tracePt t="303439" x="2133600" y="5356225"/>
          <p14:tracePt t="303456" x="2193925" y="5378450"/>
          <p14:tracePt t="303473" x="2235200" y="5378450"/>
          <p14:tracePt t="303489" x="2270125" y="5378450"/>
          <p14:tracePt t="303506" x="2279650" y="5378450"/>
          <p14:tracePt t="303524" x="2298700" y="5378450"/>
          <p14:tracePt t="303539" x="2308225" y="5378450"/>
          <p14:tracePt t="303556" x="2314575" y="5378450"/>
          <p14:tracePt t="303652" x="2317750" y="5365750"/>
          <p14:tracePt t="303659" x="2317750" y="5362575"/>
          <p14:tracePt t="303673" x="2317750" y="5353050"/>
          <p14:tracePt t="303689" x="2317750" y="5343525"/>
          <p14:tracePt t="303706" x="2317750" y="5330825"/>
          <p14:tracePt t="303723" x="2317750" y="5318125"/>
          <p14:tracePt t="303739" x="2317750" y="5308600"/>
          <p14:tracePt t="303756" x="2317750" y="5292725"/>
          <p14:tracePt t="303773" x="2317750" y="5251450"/>
          <p14:tracePt t="303789" x="2305050" y="5229225"/>
          <p14:tracePt t="303806" x="2292350" y="5197475"/>
          <p14:tracePt t="303823" x="2266950" y="5146675"/>
          <p14:tracePt t="303840" x="2257425" y="5124450"/>
          <p14:tracePt t="303856" x="2232025" y="5099050"/>
          <p14:tracePt t="303872" x="2187575" y="5076825"/>
          <p14:tracePt t="303889" x="2165350" y="5064125"/>
          <p14:tracePt t="303906" x="2133600" y="5051425"/>
          <p14:tracePt t="303923" x="2108200" y="5029200"/>
          <p14:tracePt t="303939" x="2076450" y="5016500"/>
          <p14:tracePt t="303956" x="2054225" y="5006975"/>
          <p14:tracePt t="303972" x="2012950" y="4994275"/>
          <p14:tracePt t="303989" x="1987550" y="4987925"/>
          <p14:tracePt t="304006" x="1965325" y="4987925"/>
          <p14:tracePt t="304022" x="1952625" y="4987925"/>
          <p14:tracePt t="304039" x="1939925" y="4987925"/>
          <p14:tracePt t="304056" x="1930400" y="4987925"/>
          <p14:tracePt t="304073" x="1917700" y="4987925"/>
          <p14:tracePt t="304115" x="1911350" y="4987925"/>
          <p14:tracePt t="304122" x="1908175" y="4987925"/>
          <p14:tracePt t="304139" x="1901825" y="4987925"/>
          <p14:tracePt t="304157" x="1892300" y="4987925"/>
          <p14:tracePt t="304173" x="1882775" y="4987925"/>
          <p14:tracePt t="304189" x="1866900" y="4987925"/>
          <p14:tracePt t="304207" x="1851025" y="4981575"/>
          <p14:tracePt t="304223" x="1841500" y="4981575"/>
          <p14:tracePt t="304239" x="1831975" y="4972050"/>
          <p14:tracePt t="304256" x="1819275" y="4965700"/>
          <p14:tracePt t="304273" x="1806575" y="4962525"/>
          <p14:tracePt t="304289" x="1797050" y="4962525"/>
          <p14:tracePt t="304307" x="1778000" y="4962525"/>
          <p14:tracePt t="304323" x="1768475" y="4962525"/>
          <p14:tracePt t="304339" x="1752600" y="4962525"/>
          <p14:tracePt t="304356" x="1714500" y="4962525"/>
          <p14:tracePt t="304373" x="1670050" y="4962525"/>
          <p14:tracePt t="304390" x="1631950" y="4965700"/>
          <p14:tracePt t="304407" x="1568450" y="4997450"/>
          <p14:tracePt t="304423" x="1520825" y="5022850"/>
          <p14:tracePt t="304439" x="1495425" y="5064125"/>
          <p14:tracePt t="304457" x="1447800" y="5137150"/>
          <p14:tracePt t="304473" x="1441450" y="5222875"/>
          <p14:tracePt t="304489" x="1447800" y="5372100"/>
          <p14:tracePt t="304507" x="1479550" y="5562600"/>
          <p14:tracePt t="304523" x="1527175" y="5715000"/>
          <p14:tracePt t="304540" x="1562100" y="5848350"/>
          <p14:tracePt t="304556" x="1603375" y="5994400"/>
          <p14:tracePt t="304573" x="1616075" y="6057900"/>
          <p14:tracePt t="304589" x="1628775" y="6111875"/>
          <p14:tracePt t="304606" x="1654175" y="6153150"/>
          <p14:tracePt t="304623" x="1660525" y="6181725"/>
          <p14:tracePt t="304639" x="1660525" y="6197600"/>
          <p14:tracePt t="304656" x="1660525" y="6213475"/>
          <p14:tracePt t="304673" x="1660525" y="6229350"/>
          <p14:tracePt t="304691" x="1660525" y="6238875"/>
          <p14:tracePt t="304706" x="1660525" y="6248400"/>
          <p14:tracePt t="304762" x="1663700" y="6248400"/>
          <p14:tracePt t="304834" x="1663700" y="6242050"/>
          <p14:tracePt t="304842" x="1663700" y="6235700"/>
          <p14:tracePt t="304856" x="1657350" y="6232525"/>
          <p14:tracePt t="304873" x="1641475" y="6226175"/>
          <p14:tracePt t="304890" x="1631950" y="6210300"/>
          <p14:tracePt t="304922" x="1628775" y="6210300"/>
          <p14:tracePt t="305111" x="1695450" y="6216650"/>
          <p14:tracePt t="305118" x="1797050" y="6223000"/>
          <p14:tracePt t="305126" x="1879600" y="6242050"/>
          <p14:tracePt t="305139" x="2009775" y="6261100"/>
          <p14:tracePt t="305155" x="2136775" y="6267450"/>
          <p14:tracePt t="305173" x="2263775" y="6276975"/>
          <p14:tracePt t="305189" x="2365375" y="6299200"/>
          <p14:tracePt t="305205" x="2435225" y="6299200"/>
          <p14:tracePt t="305223" x="2543175" y="6324600"/>
          <p14:tracePt t="305239" x="2708275" y="6340475"/>
          <p14:tracePt t="305256" x="2790825" y="6346825"/>
          <p14:tracePt t="305273" x="2908300" y="6356350"/>
          <p14:tracePt t="305289" x="3057525" y="6356350"/>
          <p14:tracePt t="305305" x="3101975" y="6356350"/>
          <p14:tracePt t="305323" x="3140075" y="6356350"/>
          <p14:tracePt t="305339" x="3178175" y="6356350"/>
          <p14:tracePt t="305356" x="3187700" y="6353175"/>
          <p14:tracePt t="305373" x="3203575" y="6353175"/>
          <p14:tracePt t="305389" x="3244850" y="6346825"/>
          <p14:tracePt t="305405" x="3276600" y="6337300"/>
          <p14:tracePt t="305423" x="3321050" y="6321425"/>
          <p14:tracePt t="305439" x="3390900" y="6321425"/>
          <p14:tracePt t="305456" x="3435350" y="6321425"/>
          <p14:tracePt t="305473" x="3470275" y="6330950"/>
          <p14:tracePt t="305489" x="3498850" y="6330950"/>
          <p14:tracePt t="305506" x="3521075" y="6337300"/>
          <p14:tracePt t="305522" x="3543300" y="6337300"/>
          <p14:tracePt t="305540" x="3559175" y="6340475"/>
          <p14:tracePt t="305556" x="3568700" y="6340475"/>
          <p14:tracePt t="305573" x="3575050" y="6340475"/>
          <p14:tracePt t="305638" x="3578225" y="6340475"/>
          <p14:tracePt t="305645" x="3578225" y="6334125"/>
          <p14:tracePt t="305669" x="3578225" y="6324600"/>
          <p14:tracePt t="305695" x="3578225" y="6321425"/>
          <p14:tracePt t="305702" x="3578225" y="6315075"/>
          <p14:tracePt t="305709" x="3578225" y="6308725"/>
          <p14:tracePt t="305723" x="3578225" y="6305550"/>
          <p14:tracePt t="305739" x="3571875" y="6296025"/>
          <p14:tracePt t="305756" x="3562350" y="6289675"/>
          <p14:tracePt t="305773" x="3546475" y="6286500"/>
          <p14:tracePt t="305789" x="3527425" y="6286500"/>
          <p14:tracePt t="305806" x="3505200" y="6286500"/>
          <p14:tracePt t="305823" x="3441700" y="6273800"/>
          <p14:tracePt t="305839" x="3397250" y="6273800"/>
          <p14:tracePt t="305856" x="3368675" y="6273800"/>
          <p14:tracePt t="305873" x="3327400" y="6273800"/>
          <p14:tracePt t="305889" x="3305175" y="6273800"/>
          <p14:tracePt t="305906" x="3260725" y="6273800"/>
          <p14:tracePt t="305922" x="3197225" y="6289675"/>
          <p14:tracePt t="305939" x="3159125" y="6302375"/>
          <p14:tracePt t="305956" x="3136900" y="6308725"/>
          <p14:tracePt t="305972" x="3095625" y="6315075"/>
          <p14:tracePt t="305989" x="3079750" y="6318250"/>
          <p14:tracePt t="306006" x="3070225" y="6318250"/>
          <p14:tracePt t="306023" x="3051175" y="6330950"/>
          <p14:tracePt t="306039" x="3038475" y="6330950"/>
          <p14:tracePt t="306056" x="3025775" y="6330950"/>
          <p14:tracePt t="306073" x="2997200" y="6340475"/>
          <p14:tracePt t="306089" x="2974975" y="6340475"/>
          <p14:tracePt t="306107" x="2933700" y="6340475"/>
          <p14:tracePt t="306123" x="2905125" y="6340475"/>
          <p14:tracePt t="306139" x="2860675" y="6324600"/>
          <p14:tracePt t="306156" x="2787650" y="6305550"/>
          <p14:tracePt t="306172" x="2749550" y="6292850"/>
          <p14:tracePt t="306189" x="2724150" y="6280150"/>
          <p14:tracePt t="306206" x="2682875" y="6254750"/>
          <p14:tracePt t="306222" x="2660650" y="6248400"/>
          <p14:tracePt t="306239" x="2644775" y="6248400"/>
          <p14:tracePt t="306256" x="2613025" y="6248400"/>
          <p14:tracePt t="306272" x="2590800" y="6248400"/>
          <p14:tracePt t="306289" x="2562225" y="6248400"/>
          <p14:tracePt t="306307" x="2517775" y="6232525"/>
          <p14:tracePt t="306323" x="2489200" y="6232525"/>
          <p14:tracePt t="306340" x="2466975" y="6232525"/>
          <p14:tracePt t="306356" x="2425700" y="6226175"/>
          <p14:tracePt t="306372" x="2397125" y="6226175"/>
          <p14:tracePt t="306389" x="2368550" y="6226175"/>
          <p14:tracePt t="306406" x="2305050" y="6226175"/>
          <p14:tracePt t="306422" x="2244725" y="6226175"/>
          <p14:tracePt t="306439" x="2187575" y="6226175"/>
          <p14:tracePt t="306456" x="2124075" y="6226175"/>
          <p14:tracePt t="306473" x="2095500" y="6226175"/>
          <p14:tracePt t="306489" x="2057400" y="6226175"/>
          <p14:tracePt t="306506" x="2003425" y="6226175"/>
          <p14:tracePt t="306522" x="1943100" y="6226175"/>
          <p14:tracePt t="306539" x="1882775" y="6226175"/>
          <p14:tracePt t="306556" x="1819275" y="6229350"/>
          <p14:tracePt t="306573" x="1790700" y="6229350"/>
          <p14:tracePt t="306589" x="1762125" y="6229350"/>
          <p14:tracePt t="306606" x="1736725" y="6229350"/>
          <p14:tracePt t="306623" x="1720850" y="6229350"/>
          <p14:tracePt t="306639" x="1711325" y="6229350"/>
          <p14:tracePt t="306656" x="1695450" y="6229350"/>
          <p14:tracePt t="306672" x="1685925" y="6229350"/>
          <p14:tracePt t="306689" x="1670050" y="6229350"/>
          <p14:tracePt t="306706" x="1660525" y="6229350"/>
          <p14:tracePt t="306739" x="1657350" y="6229350"/>
          <p14:tracePt t="306791" x="1651000" y="6229350"/>
          <p14:tracePt t="306819" x="1644650" y="6229350"/>
          <p14:tracePt t="306826" x="1641475" y="6229350"/>
          <p14:tracePt t="306848" x="1635125" y="6229350"/>
          <p14:tracePt t="306856" x="1625600" y="6229350"/>
          <p14:tracePt t="307994" x="1625600" y="6226175"/>
          <p14:tracePt t="308001" x="1625600" y="6223000"/>
          <p14:tracePt t="308007" x="1625600" y="6216650"/>
          <p14:tracePt t="308022" x="1625600" y="6203950"/>
          <p14:tracePt t="308039" x="1625600" y="6188075"/>
          <p14:tracePt t="308056" x="1625600" y="6159500"/>
          <p14:tracePt t="308058" x="1619250" y="6130925"/>
          <p14:tracePt t="308089" x="1612900" y="6042025"/>
          <p14:tracePt t="308122" x="1571625" y="5791200"/>
          <p14:tracePt t="308139" x="1562100" y="5632450"/>
          <p14:tracePt t="308156" x="1546225" y="5492750"/>
          <p14:tracePt t="308172" x="1517650" y="5260975"/>
          <p14:tracePt t="308189" x="1501775" y="5140325"/>
          <p14:tracePt t="308207" x="1473200" y="5057775"/>
          <p14:tracePt t="308223" x="1454150" y="5013325"/>
          <p14:tracePt t="308239" x="1441450" y="4987925"/>
          <p14:tracePt t="308256" x="1422400" y="4972050"/>
          <p14:tracePt t="308272" x="1416050" y="4968875"/>
          <p14:tracePt t="308558" x="1444625" y="4984750"/>
          <p14:tracePt t="308569" x="1498600" y="5019675"/>
          <p14:tracePt t="308578" x="1619250" y="5070475"/>
          <p14:tracePt t="308589" x="1692275" y="5099050"/>
          <p14:tracePt t="308605" x="1873250" y="5149850"/>
          <p14:tracePt t="308622" x="1962150" y="5191125"/>
          <p14:tracePt t="308639" x="2051050" y="5222875"/>
          <p14:tracePt t="308655" x="2178050" y="5270500"/>
          <p14:tracePt t="308672" x="2241550" y="5283200"/>
          <p14:tracePt t="308688" x="2295525" y="5299075"/>
          <p14:tracePt t="308705" x="2359025" y="5305425"/>
          <p14:tracePt t="308722" x="2381250" y="5305425"/>
          <p14:tracePt t="308738" x="2409825" y="5305425"/>
          <p14:tracePt t="308756" x="2425700" y="5305425"/>
          <p14:tracePt t="308772" x="2435225" y="5305425"/>
          <p14:tracePt t="308855" x="2432050" y="5305425"/>
          <p14:tracePt t="308861" x="2428875" y="5305425"/>
          <p14:tracePt t="308872" x="2422525" y="5305425"/>
          <p14:tracePt t="308889" x="2406650" y="5295900"/>
          <p14:tracePt t="308906" x="2339975" y="5264150"/>
          <p14:tracePt t="308922" x="2270125" y="5207000"/>
          <p14:tracePt t="308939" x="2200275" y="5153025"/>
          <p14:tracePt t="308956" x="2124075" y="5111750"/>
          <p14:tracePt t="308972" x="2076450" y="5076825"/>
          <p14:tracePt t="308989" x="2032000" y="5048250"/>
          <p14:tracePt t="309005" x="2006600" y="5029200"/>
          <p14:tracePt t="309022" x="1978025" y="5016500"/>
          <p14:tracePt t="309039" x="1949450" y="5000625"/>
          <p14:tracePt t="309056" x="1939925" y="4994275"/>
          <p14:tracePt t="309072" x="1924050" y="4994275"/>
          <p14:tracePt t="309090" x="1908175" y="4994275"/>
          <p14:tracePt t="309106" x="1898650" y="4994275"/>
          <p14:tracePt t="309123" x="1895475" y="4994275"/>
          <p14:tracePt t="309225" x="1901825" y="4994275"/>
          <p14:tracePt t="309232" x="1905000" y="4997450"/>
          <p14:tracePt t="309239" x="1911350" y="5003800"/>
          <p14:tracePt t="309255" x="1920875" y="5013325"/>
          <p14:tracePt t="309272" x="1949450" y="5022850"/>
          <p14:tracePt t="309288" x="1978025" y="5045075"/>
          <p14:tracePt t="309306" x="2009775" y="5070475"/>
          <p14:tracePt t="309322" x="2032000" y="5102225"/>
          <p14:tracePt t="309339" x="2076450" y="5118100"/>
          <p14:tracePt t="309355" x="2105025" y="5130800"/>
          <p14:tracePt t="309371" x="2130425" y="5143500"/>
          <p14:tracePt t="309389" x="2165350" y="5143500"/>
          <p14:tracePt t="309405" x="2174875" y="5143500"/>
          <p14:tracePt t="309421" x="2184400" y="5143500"/>
          <p14:tracePt t="309438" x="2193925" y="5143500"/>
          <p14:tracePt t="309523" x="2193925" y="5140325"/>
          <p14:tracePt t="309530" x="2197100" y="5140325"/>
          <p14:tracePt t="309538" x="2209800" y="5140325"/>
          <p14:tracePt t="309555" x="2212975" y="5137150"/>
          <p14:tracePt t="309571" x="2222500" y="5137150"/>
          <p14:tracePt t="309588" x="2238375" y="5127625"/>
          <p14:tracePt t="309605" x="2247900" y="5127625"/>
          <p14:tracePt t="309622" x="2273300" y="5118100"/>
          <p14:tracePt t="309638" x="2295525" y="5118100"/>
          <p14:tracePt t="309655" x="2339975" y="5118100"/>
          <p14:tracePt t="309673" x="2416175" y="5118100"/>
          <p14:tracePt t="309689" x="2476500" y="5118100"/>
          <p14:tracePt t="309705" x="2540000" y="5121275"/>
          <p14:tracePt t="309723" x="2600325" y="5121275"/>
          <p14:tracePt t="309739" x="2644775" y="5121275"/>
          <p14:tracePt t="309756" x="2682875" y="5121275"/>
          <p14:tracePt t="309773" x="2730500" y="5121275"/>
          <p14:tracePt t="309788" x="2746375" y="5118100"/>
          <p14:tracePt t="309805" x="2759075" y="5114925"/>
          <p14:tracePt t="309822" x="2774950" y="5114925"/>
          <p14:tracePt t="309839" x="2784475" y="5114925"/>
          <p14:tracePt t="309856" x="2794000" y="5102225"/>
          <p14:tracePt t="309873" x="2816225" y="5092700"/>
          <p14:tracePt t="309888" x="2832100" y="5086350"/>
          <p14:tracePt t="309905" x="2854325" y="5083175"/>
          <p14:tracePt t="309922" x="2892425" y="5083175"/>
          <p14:tracePt t="309938" x="2924175" y="5083175"/>
          <p14:tracePt t="309955" x="2959100" y="5083175"/>
          <p14:tracePt t="309972" x="3022600" y="5083175"/>
          <p14:tracePt t="309989" x="3076575" y="5067300"/>
          <p14:tracePt t="310006" x="3121025" y="5060950"/>
          <p14:tracePt t="310022" x="3184525" y="5054600"/>
          <p14:tracePt t="310038" x="3219450" y="5054600"/>
          <p14:tracePt t="310056" x="3248025" y="5054600"/>
          <p14:tracePt t="310073" x="3282950" y="5054600"/>
          <p14:tracePt t="310088" x="3311525" y="5054600"/>
          <p14:tracePt t="310106" x="3333750" y="5054600"/>
          <p14:tracePt t="310122" x="3359150" y="5054600"/>
          <p14:tracePt t="310139" x="3375025" y="5054600"/>
          <p14:tracePt t="310156" x="3384550" y="5054600"/>
          <p14:tracePt t="310172" x="3394075" y="5054600"/>
          <p14:tracePt t="311205" x="3343275" y="5054600"/>
          <p14:tracePt t="311213" x="3263900" y="5060950"/>
          <p14:tracePt t="311223" x="3171825" y="5070475"/>
          <p14:tracePt t="311256" x="2794000" y="5080000"/>
          <p14:tracePt t="311289" x="2527300" y="5080000"/>
          <p14:tracePt t="311305" x="2444750" y="5080000"/>
          <p14:tracePt t="311322" x="2371725" y="5080000"/>
          <p14:tracePt t="311339" x="2286000" y="5080000"/>
          <p14:tracePt t="311355" x="2244725" y="5080000"/>
          <p14:tracePt t="311371" x="2212975" y="5080000"/>
          <p14:tracePt t="311388" x="2174875" y="5080000"/>
          <p14:tracePt t="311405" x="2143125" y="5080000"/>
          <p14:tracePt t="311422" x="2130425" y="5080000"/>
          <p14:tracePt t="311439" x="2108200" y="5080000"/>
          <p14:tracePt t="311456" x="2089150" y="5080000"/>
          <p14:tracePt t="311473" x="2066925" y="5080000"/>
          <p14:tracePt t="311489" x="2025650" y="5076825"/>
          <p14:tracePt t="311986" x="2006600" y="5076825"/>
          <p14:tracePt t="311993" x="1997075" y="5076825"/>
          <p14:tracePt t="312005" x="1984375" y="5076825"/>
          <p14:tracePt t="312022" x="1943100" y="5076825"/>
          <p14:tracePt t="312038" x="1933575" y="5076825"/>
          <p14:tracePt t="312055" x="1914525" y="5076825"/>
          <p14:tracePt t="312073" x="1885950" y="5067300"/>
          <p14:tracePt t="312105" x="1838325" y="5045075"/>
          <p14:tracePt t="312139" x="1816100" y="5019675"/>
          <p14:tracePt t="312157" x="1793875" y="5019675"/>
          <p14:tracePt t="312176" x="1790700" y="5019675"/>
          <p14:tracePt t="312188" x="1784350" y="5019675"/>
          <p14:tracePt t="314997" x="1778000" y="5045075"/>
          <p14:tracePt t="315004" x="1771650" y="5092700"/>
          <p14:tracePt t="315011" x="1771650" y="5130800"/>
          <p14:tracePt t="315022" x="1771650" y="5175250"/>
          <p14:tracePt t="315038" x="1771650" y="5257800"/>
          <p14:tracePt t="315056" x="1771650" y="5365750"/>
          <p14:tracePt t="315088" x="1771650" y="5461000"/>
          <p14:tracePt t="315121" x="1771650" y="5524500"/>
          <p14:tracePt t="315139" x="1765300" y="5556250"/>
          <p14:tracePt t="315155" x="1765300" y="5581650"/>
          <p14:tracePt t="315171" x="1758950" y="5597525"/>
          <p14:tracePt t="315189" x="1758950" y="5610225"/>
          <p14:tracePt t="315205" x="1758950" y="5626100"/>
          <p14:tracePt t="315222" x="1758950" y="5635625"/>
          <p14:tracePt t="315239" x="1758950" y="5651500"/>
          <p14:tracePt t="315255" x="1758950" y="5654675"/>
          <p14:tracePt t="315325" x="1758950" y="5661025"/>
          <p14:tracePt t="315339" x="1758950" y="5670550"/>
          <p14:tracePt t="315346" x="1758950" y="5676900"/>
          <p14:tracePt t="315355" x="1758950" y="5680075"/>
          <p14:tracePt t="315372" x="1758950" y="5689600"/>
          <p14:tracePt t="315388" x="1758950" y="5705475"/>
          <p14:tracePt t="315404" x="1758950" y="5721350"/>
          <p14:tracePt t="315422" x="1758950" y="5730875"/>
          <p14:tracePt t="315438" x="1758950" y="5743575"/>
          <p14:tracePt t="315455" x="1762125" y="5753100"/>
          <p14:tracePt t="315472" x="1771650" y="5781675"/>
          <p14:tracePt t="315488" x="1790700" y="5816600"/>
          <p14:tracePt t="315505" x="1803400" y="5848350"/>
          <p14:tracePt t="315522" x="1822450" y="5880100"/>
          <p14:tracePt t="315538" x="1860550" y="5921375"/>
          <p14:tracePt t="315555" x="1870075" y="5953125"/>
          <p14:tracePt t="315572" x="1889125" y="5978525"/>
          <p14:tracePt t="315588" x="1914525" y="6013450"/>
          <p14:tracePt t="315605" x="1924050" y="6022975"/>
          <p14:tracePt t="315621" x="1933575" y="6032500"/>
          <p14:tracePt t="315638" x="1933575" y="6048375"/>
          <p14:tracePt t="315655" x="1933575" y="6061075"/>
          <p14:tracePt t="315673" x="1933575" y="6076950"/>
          <p14:tracePt t="315688" x="1933575" y="6080125"/>
          <p14:tracePt t="315705" x="1933575" y="6086475"/>
          <p14:tracePt t="320307" x="1981200" y="6115050"/>
          <p14:tracePt t="320315" x="2066925" y="6172200"/>
          <p14:tracePt t="320322" x="2162175" y="6219825"/>
          <p14:tracePt t="320338" x="2339975" y="6311900"/>
          <p14:tracePt t="320354" x="2508250" y="6397625"/>
          <p14:tracePt t="320371" x="2762250" y="6527800"/>
          <p14:tracePt t="320389" x="2895600" y="6610350"/>
          <p14:tracePt t="320421" x="3251200" y="6810375"/>
          <p14:tracePt t="320456" x="3432175" y="6854825"/>
          <p14:tracePt t="320472" x="3527425" y="6854825"/>
          <p14:tracePt t="320488" x="3575050" y="6854825"/>
          <p14:tracePt t="320504" x="3603625" y="6854825"/>
          <p14:tracePt t="320521" x="3619500" y="6854825"/>
          <p14:tracePt t="320538" x="3629025" y="6854825"/>
          <p14:tracePt t="320554" x="3638550" y="6854825"/>
          <p14:tracePt t="320571" x="3657600" y="6854825"/>
          <p14:tracePt t="320589" x="3667125" y="6854825"/>
          <p14:tracePt t="320605" x="3679825" y="6854825"/>
          <p14:tracePt t="320621" x="3692525" y="6854825"/>
          <p14:tracePt t="320638" x="3708400" y="6854825"/>
          <p14:tracePt t="320654" x="3717925" y="6845300"/>
          <p14:tracePt t="320671" x="3733800" y="6829425"/>
          <p14:tracePt t="320688" x="3743325" y="6819900"/>
          <p14:tracePt t="320704" x="3759200" y="6810375"/>
          <p14:tracePt t="320720" x="3768725" y="6794500"/>
          <p14:tracePt t="320738" x="3775075" y="6784975"/>
          <p14:tracePt t="320754" x="3775075" y="6775450"/>
          <p14:tracePt t="320771" x="3775075" y="6759575"/>
          <p14:tracePt t="320787" x="3771900" y="6746875"/>
          <p14:tracePt t="320805" x="3743325" y="6724650"/>
          <p14:tracePt t="320820" x="3717925" y="6699250"/>
          <p14:tracePt t="320838" x="3660775" y="6664325"/>
          <p14:tracePt t="320855" x="3543300" y="6616700"/>
          <p14:tracePt t="320871" x="3454400" y="6578600"/>
          <p14:tracePt t="320888" x="3311525" y="6540500"/>
          <p14:tracePt t="320905" x="3121025" y="6489700"/>
          <p14:tracePt t="320920" x="2990850" y="6470650"/>
          <p14:tracePt t="320938" x="2863850" y="6454775"/>
          <p14:tracePt t="320955" x="2682875" y="6419850"/>
          <p14:tracePt t="320971" x="2587625" y="6403975"/>
          <p14:tracePt t="320988" x="2460625" y="6388100"/>
          <p14:tracePt t="321005" x="2282825" y="6362700"/>
          <p14:tracePt t="321021" x="2193925" y="6337300"/>
          <p14:tracePt t="321038" x="2111375" y="6321425"/>
          <p14:tracePt t="321054" x="1981200" y="6321425"/>
          <p14:tracePt t="321071" x="1911350" y="6321425"/>
          <p14:tracePt t="321088" x="1838325" y="6321425"/>
          <p14:tracePt t="321105" x="1752600" y="6321425"/>
          <p14:tracePt t="321121" x="1692275" y="6321425"/>
          <p14:tracePt t="321137" x="1635125" y="6321425"/>
          <p14:tracePt t="321155" x="1539875" y="6321425"/>
          <p14:tracePt t="321171" x="1495425" y="6321425"/>
          <p14:tracePt t="321188" x="1450975" y="6321425"/>
          <p14:tracePt t="321204" x="1403350" y="6321425"/>
          <p14:tracePt t="321221" x="1381125" y="6330950"/>
          <p14:tracePt t="321237" x="1358900" y="6337300"/>
          <p14:tracePt t="321255" x="1343025" y="6359525"/>
          <p14:tracePt t="321271" x="1333500" y="6369050"/>
          <p14:tracePt t="321288" x="1333500" y="6378575"/>
          <p14:tracePt t="321304" x="1333500" y="6397625"/>
          <p14:tracePt t="321321" x="1333500" y="6407150"/>
          <p14:tracePt t="321337" x="1352550" y="6432550"/>
          <p14:tracePt t="321355" x="1419225" y="6486525"/>
          <p14:tracePt t="321371" x="1501775" y="6543675"/>
          <p14:tracePt t="321488" x="2222500" y="6759575"/>
          <p14:tracePt t="321505" x="2305050" y="6765925"/>
          <p14:tracePt t="321521" x="2387600" y="6765925"/>
          <p14:tracePt t="321538" x="2470150" y="6765925"/>
          <p14:tracePt t="321554" x="2609850" y="6765925"/>
          <p14:tracePt t="321571" x="2692400" y="6765925"/>
          <p14:tracePt t="321588" x="2778125" y="6765925"/>
          <p14:tracePt t="321604" x="2822575" y="6762750"/>
          <p14:tracePt t="321621" x="2844800" y="6753225"/>
          <p14:tracePt t="321638" x="2901950" y="6734175"/>
          <p14:tracePt t="321654" x="2946400" y="6721475"/>
          <p14:tracePt t="321671" x="2984500" y="6702425"/>
          <p14:tracePt t="321688" x="3063875" y="6680200"/>
          <p14:tracePt t="321704" x="3095625" y="6670675"/>
          <p14:tracePt t="321721" x="3127375" y="6657975"/>
          <p14:tracePt t="321738" x="3143250" y="6629400"/>
          <p14:tracePt t="321754" x="3152775" y="6619875"/>
          <p14:tracePt t="321771" x="3162300" y="6610350"/>
          <p14:tracePt t="321788" x="3162300" y="6591300"/>
          <p14:tracePt t="321804" x="3162300" y="6581775"/>
          <p14:tracePt t="321821" x="3162300" y="6572250"/>
          <p14:tracePt t="321837" x="3155950" y="6556375"/>
          <p14:tracePt t="321854" x="3146425" y="6550025"/>
          <p14:tracePt t="321871" x="3114675" y="6534150"/>
          <p14:tracePt t="321887" x="3032125" y="6515100"/>
          <p14:tracePt t="321904" x="2968625" y="6499225"/>
          <p14:tracePt t="321921" x="2879725" y="6457950"/>
          <p14:tracePt t="321937" x="2711450" y="6426200"/>
          <p14:tracePt t="321954" x="2628900" y="6410325"/>
          <p14:tracePt t="321972" x="2540000" y="6384925"/>
          <p14:tracePt t="321987" x="2413000" y="6384925"/>
          <p14:tracePt t="322004" x="2330450" y="6378575"/>
          <p14:tracePt t="322021" x="2270125" y="6378575"/>
          <p14:tracePt t="322038" x="2190750" y="6378575"/>
          <p14:tracePt t="322055" x="2139950" y="6372225"/>
          <p14:tracePt t="322071" x="2095500" y="6365875"/>
          <p14:tracePt t="322088" x="2032000" y="6359525"/>
          <p14:tracePt t="322104" x="1993900" y="6346825"/>
          <p14:tracePt t="322122" x="1930400" y="6340475"/>
          <p14:tracePt t="322138" x="1885950" y="6334125"/>
          <p14:tracePt t="322155" x="1857375" y="6321425"/>
          <p14:tracePt t="322172" x="1793875" y="6308725"/>
          <p14:tracePt t="322188" x="1749425" y="6302375"/>
          <p14:tracePt t="322204" x="1704975" y="6302375"/>
          <p14:tracePt t="322221" x="1663700" y="6302375"/>
          <p14:tracePt t="322238" x="1628775" y="6302375"/>
          <p14:tracePt t="322254" x="1590675" y="6302375"/>
          <p14:tracePt t="322270" x="1568450" y="6302375"/>
          <p14:tracePt t="322288" x="1530350" y="6302375"/>
          <p14:tracePt t="322305" x="1504950" y="6305550"/>
          <p14:tracePt t="322321" x="1466850" y="6311900"/>
          <p14:tracePt t="322338" x="1450975" y="6311900"/>
          <p14:tracePt t="322354" x="1438275" y="6311900"/>
          <p14:tracePt t="322370" x="1419225" y="6311900"/>
          <p14:tracePt t="322387" x="1409700" y="6311900"/>
          <p14:tracePt t="322404" x="1400175" y="6318250"/>
          <p14:tracePt t="322421" x="1384300" y="6318250"/>
          <p14:tracePt t="322437" x="1374775" y="6318250"/>
          <p14:tracePt t="322454" x="1374775" y="6327775"/>
          <p14:tracePt t="322470" x="1374775" y="6337300"/>
          <p14:tracePt t="322487" x="1374775" y="6343650"/>
          <p14:tracePt t="322504" x="1387475" y="6346825"/>
          <p14:tracePt t="322521" x="1403350" y="6356350"/>
          <p14:tracePt t="322537" x="1422400" y="6356350"/>
          <p14:tracePt t="322554" x="1460500" y="6369050"/>
          <p14:tracePt t="322571" x="1539875" y="6384925"/>
          <p14:tracePt t="322587" x="1612900" y="6391275"/>
          <p14:tracePt t="322604" x="1673225" y="6391275"/>
          <p14:tracePt t="322621" x="1752600" y="6391275"/>
          <p14:tracePt t="322637" x="1797050" y="6391275"/>
          <p14:tracePt t="322654" x="1838325" y="6391275"/>
          <p14:tracePt t="322671" x="1908175" y="6391275"/>
          <p14:tracePt t="322688" x="1946275" y="6391275"/>
          <p14:tracePt t="322705" x="1990725" y="6391275"/>
          <p14:tracePt t="322721" x="2028825" y="6391275"/>
          <p14:tracePt t="322737" x="2044700" y="6391275"/>
          <p14:tracePt t="322754" x="2054225" y="6391275"/>
          <p14:tracePt t="322771" x="2070100" y="6391275"/>
          <p14:tracePt t="322787" x="2085975" y="6391275"/>
          <p14:tracePt t="322805" x="2127250" y="6391275"/>
          <p14:tracePt t="322821" x="2155825" y="6391275"/>
          <p14:tracePt t="322838" x="2200275" y="6375400"/>
          <p14:tracePt t="322854" x="2273300" y="6369050"/>
          <p14:tracePt t="322871" x="2317750" y="6362700"/>
          <p14:tracePt t="322887" x="2352675" y="6356350"/>
          <p14:tracePt t="322905" x="2393950" y="6356350"/>
          <p14:tracePt t="322921" x="2422525" y="6356350"/>
          <p14:tracePt t="322937" x="2444750" y="6356350"/>
          <p14:tracePt t="322955" x="2508250" y="6356350"/>
          <p14:tracePt t="322970" x="2543175" y="6356350"/>
          <p14:tracePt t="322987" x="2565400" y="6356350"/>
          <p14:tracePt t="323005" x="2581275" y="6356350"/>
          <p14:tracePt t="323021" x="2597150" y="6356350"/>
          <p14:tracePt t="323098" x="2600325" y="6356350"/>
          <p14:tracePt t="323105" x="2606675" y="6356350"/>
          <p14:tracePt t="323121" x="2619375" y="6356350"/>
          <p14:tracePt t="323138" x="2663825" y="6356350"/>
          <p14:tracePt t="323154" x="2813050" y="6350000"/>
          <p14:tracePt t="323171" x="3006725" y="6350000"/>
          <p14:tracePt t="323187" x="3187700" y="6350000"/>
          <p14:tracePt t="323204" x="3517900" y="6356350"/>
          <p14:tracePt t="323221" x="3702050" y="6372225"/>
          <p14:tracePt t="323237" x="3886200" y="6400800"/>
          <p14:tracePt t="323254" x="4041775" y="6426200"/>
          <p14:tracePt t="323271" x="4102100" y="6432550"/>
          <p14:tracePt t="323288" x="4146550" y="6432550"/>
          <p14:tracePt t="323304" x="4181475" y="6432550"/>
          <p14:tracePt t="323321" x="4191000" y="6432550"/>
          <p14:tracePt t="323338" x="4203700" y="6432550"/>
          <p14:tracePt t="323354" x="4219575" y="6432550"/>
          <p14:tracePt t="323371" x="4225925" y="6432550"/>
          <p14:tracePt t="323481" x="4222750" y="6432550"/>
          <p14:tracePt t="323488" x="4219575" y="6429375"/>
          <p14:tracePt t="323504" x="4206875" y="6426200"/>
          <p14:tracePt t="323520" x="4194175" y="6416675"/>
          <p14:tracePt t="323538" x="4178300" y="6394450"/>
          <p14:tracePt t="323554" x="4162425" y="6388100"/>
          <p14:tracePt t="323570" x="4130675" y="6381750"/>
          <p14:tracePt t="323588" x="4095750" y="6372225"/>
          <p14:tracePt t="323604" x="4051300" y="6365875"/>
          <p14:tracePt t="323620" x="4010025" y="6365875"/>
          <p14:tracePt t="323638" x="3968750" y="6365875"/>
          <p14:tracePt t="323654" x="3940175" y="6365875"/>
          <p14:tracePt t="323671" x="3917950" y="6365875"/>
          <p14:tracePt t="323688" x="3876675" y="6365875"/>
          <p14:tracePt t="323704" x="3867150" y="6365875"/>
          <p14:tracePt t="323720" x="3838575" y="6365875"/>
          <p14:tracePt t="323738" x="3806825" y="6365875"/>
          <p14:tracePt t="323755" x="3775075" y="6365875"/>
          <p14:tracePt t="323771" x="3756025" y="6365875"/>
          <p14:tracePt t="323787" x="3721100" y="6365875"/>
          <p14:tracePt t="323804" x="3711575" y="6365875"/>
          <p14:tracePt t="323821" x="3702050" y="6365875"/>
          <p14:tracePt t="323837" x="3686175" y="6365875"/>
          <p14:tracePt t="323854" x="3663950" y="6365875"/>
          <p14:tracePt t="323871" x="3641725" y="6365875"/>
          <p14:tracePt t="323887" x="3603625" y="6365875"/>
          <p14:tracePt t="323903" x="3581400" y="6365875"/>
          <p14:tracePt t="323920" x="3556000" y="6365875"/>
          <p14:tracePt t="323938" x="3543300" y="6365875"/>
          <p14:tracePt t="323955" x="3533775" y="6365875"/>
          <p14:tracePt t="323971" x="3511550" y="6365875"/>
          <p14:tracePt t="323987" x="3486150" y="6365875"/>
          <p14:tracePt t="324005" x="3457575" y="6365875"/>
          <p14:tracePt t="324021" x="3441700" y="6365875"/>
          <p14:tracePt t="324038" x="3419475" y="6365875"/>
          <p14:tracePt t="324054" x="3406775" y="6365875"/>
          <p14:tracePt t="324071" x="3397250" y="6365875"/>
          <p14:tracePt t="324087" x="3381375" y="6365875"/>
          <p14:tracePt t="324104" x="3371850" y="6365875"/>
          <p14:tracePt t="324121" x="3355975" y="6365875"/>
          <p14:tracePt t="324735" x="3397250" y="6365875"/>
          <p14:tracePt t="324742" x="3441700" y="6365875"/>
          <p14:tracePt t="324756" x="3594100" y="6372225"/>
          <p14:tracePt t="324771" x="3765550" y="6388100"/>
          <p14:tracePt t="324788" x="3895725" y="6407150"/>
          <p14:tracePt t="324804" x="4057650" y="6432550"/>
          <p14:tracePt t="324821" x="4257675" y="6467475"/>
          <p14:tracePt t="324855" x="4489450" y="6467475"/>
          <p14:tracePt t="324887" x="4622800" y="6467475"/>
          <p14:tracePt t="324905" x="4676775" y="6467475"/>
          <p14:tracePt t="324921" x="4699000" y="6467475"/>
          <p14:tracePt t="324937" x="4708525" y="6467475"/>
          <p14:tracePt t="324954" x="4714875" y="6467475"/>
          <p14:tracePt t="325175" x="4705350" y="6467475"/>
          <p14:tracePt t="325182" x="4702175" y="6461125"/>
          <p14:tracePt t="325190" x="4689475" y="6454775"/>
          <p14:tracePt t="325204" x="4657725" y="6423025"/>
          <p14:tracePt t="325220" x="4635500" y="6400800"/>
          <p14:tracePt t="325237" x="4603750" y="6375400"/>
          <p14:tracePt t="325254" x="4565650" y="6330950"/>
          <p14:tracePt t="325270" x="4543425" y="6318250"/>
          <p14:tracePt t="325287" x="4527550" y="6302375"/>
          <p14:tracePt t="325304" x="4511675" y="6289675"/>
          <p14:tracePt t="325321" x="4495800" y="6276975"/>
          <p14:tracePt t="325337" x="4489450" y="6276975"/>
          <p14:tracePt t="325374" x="4486275" y="6276975"/>
          <p14:tracePt t="325403" x="4479925" y="6276975"/>
          <p14:tracePt t="325453" x="4476750" y="6276975"/>
          <p14:tracePt t="325460" x="4470400" y="6276975"/>
          <p14:tracePt t="330164" x="4448175" y="6276975"/>
          <p14:tracePt t="330171" x="4422775" y="6276975"/>
          <p14:tracePt t="330191" x="4378325" y="6280150"/>
          <p14:tracePt t="330204" x="4333875" y="6280150"/>
          <p14:tracePt t="330224" x="4264025" y="6292850"/>
          <p14:tracePt t="330237" x="4200525" y="6308725"/>
          <p14:tracePt t="330270" x="4032250" y="6324600"/>
          <p14:tracePt t="330303" x="3860800" y="6353175"/>
          <p14:tracePt t="330320" x="3797300" y="6359525"/>
          <p14:tracePt t="330337" x="3698875" y="6381750"/>
          <p14:tracePt t="330354" x="3651250" y="6394450"/>
          <p14:tracePt t="330371" x="3578225" y="6419850"/>
          <p14:tracePt t="330387" x="3527425" y="6432550"/>
          <p14:tracePt t="330403" x="3479800" y="6461125"/>
          <p14:tracePt t="330420" x="3441700" y="6492875"/>
          <p14:tracePt t="330422" x="3413125" y="6499225"/>
          <p14:tracePt t="330437" x="3375025" y="6511925"/>
          <p14:tracePt t="330453" x="3346450" y="6524625"/>
          <p14:tracePt t="330470" x="3302000" y="6546850"/>
          <p14:tracePt t="330487" x="3292475" y="6556375"/>
          <p14:tracePt t="330503" x="3282950" y="6569075"/>
          <p14:tracePt t="330520" x="3270250" y="6581775"/>
          <p14:tracePt t="330536" x="3254375" y="6597650"/>
          <p14:tracePt t="330553" x="3244850" y="6607175"/>
          <p14:tracePt t="330570" x="3228975" y="6623050"/>
          <p14:tracePt t="330586" x="3228975" y="6632575"/>
          <p14:tracePt t="330603" x="3228975" y="6648450"/>
          <p14:tracePt t="330620" x="3228975" y="6661150"/>
          <p14:tracePt t="330636" x="3228975" y="6670675"/>
          <p14:tracePt t="330653" x="3228975" y="6680200"/>
          <p14:tracePt t="330670" x="3228975" y="6702425"/>
          <p14:tracePt t="330686" x="3228975" y="6705600"/>
          <p14:tracePt t="330704" x="3228975" y="6711950"/>
          <p14:tracePt t="330720" x="3228975" y="6715125"/>
          <p14:tracePt t="330753" x="3222625" y="6715125"/>
          <p14:tracePt t="330770" x="3203575" y="6715125"/>
          <p14:tracePt t="330786" x="3194050" y="6715125"/>
          <p14:tracePt t="330803" x="3178175" y="6721475"/>
          <p14:tracePt t="330820" x="3108325" y="6721475"/>
          <p14:tracePt t="330836" x="3028950" y="6727825"/>
          <p14:tracePt t="330853" x="2943225" y="6737350"/>
          <p14:tracePt t="330870" x="2825750" y="6743700"/>
          <p14:tracePt t="330886" x="2765425" y="6743700"/>
          <p14:tracePt t="330903" x="2705100" y="6750050"/>
          <p14:tracePt t="330920" x="2635250" y="6750050"/>
          <p14:tracePt t="330936" x="2590800" y="6750050"/>
          <p14:tracePt t="330953" x="2568575" y="6762750"/>
          <p14:tracePt t="330970" x="2527300" y="6769100"/>
          <p14:tracePt t="330986" x="2501900" y="6775450"/>
          <p14:tracePt t="331003" x="2489200" y="6778625"/>
          <p14:tracePt t="331019" x="2466975" y="6778625"/>
          <p14:tracePt t="331036" x="2457450" y="6784975"/>
          <p14:tracePt t="331054" x="2441575" y="6788150"/>
          <p14:tracePt t="331070" x="2428875" y="6788150"/>
          <p14:tracePt t="331086" x="2419350" y="6788150"/>
          <p14:tracePt t="331103" x="2413000" y="6788150"/>
          <p14:tracePt t="332101" x="2390775" y="6781800"/>
          <p14:tracePt t="332108" x="2339975" y="6762750"/>
          <p14:tracePt t="332120" x="2289175" y="6746875"/>
          <p14:tracePt t="332137" x="2098675" y="6696075"/>
          <p14:tracePt t="333147" x="285750" y="6486525"/>
          <p14:tracePt t="333154" x="288925" y="6483350"/>
          <p14:tracePt t="333170" x="298450" y="6477000"/>
          <p14:tracePt t="333186" x="314325" y="6477000"/>
          <p14:tracePt t="333204" x="330200" y="6473825"/>
          <p14:tracePt t="333236" x="333375" y="6448425"/>
          <p14:tracePt t="333269" x="333375" y="6429375"/>
          <p14:tracePt t="333286" x="333375" y="6423025"/>
          <p14:tracePt t="333475" x="339725" y="6423025"/>
          <p14:tracePt t="333482" x="342900" y="6423025"/>
          <p14:tracePt t="333495" x="349250" y="6423025"/>
          <p14:tracePt t="333503" x="358775" y="6423025"/>
          <p14:tracePt t="333519" x="368300" y="6423025"/>
          <p14:tracePt t="333536" x="377825" y="6426200"/>
          <p14:tracePt t="333554" x="393700" y="6438900"/>
          <p14:tracePt t="333570" x="409575" y="6448425"/>
          <p14:tracePt t="333586" x="431800" y="6467475"/>
          <p14:tracePt t="333604" x="476250" y="6486525"/>
          <p14:tracePt t="333620" x="511175" y="6499225"/>
          <p14:tracePt t="334826" x="1120775" y="6486525"/>
          <p14:tracePt t="334836" x="1114425" y="6486525"/>
          <p14:tracePt t="334853" x="1089025" y="6486525"/>
          <p14:tracePt t="334870" x="1054100" y="6486525"/>
          <p14:tracePt t="334886" x="1031875" y="6486525"/>
          <p14:tracePt t="334919" x="1006475" y="6470650"/>
          <p14:tracePt t="334953" x="981075" y="6461125"/>
          <p14:tracePt t="334970" x="977900" y="6454775"/>
          <p14:tracePt t="335019" x="971550" y="6454775"/>
          <p14:tracePt t="335240" x="977900" y="6454775"/>
          <p14:tracePt t="335247" x="990600" y="6454775"/>
          <p14:tracePt t="335254" x="1009650" y="6454775"/>
          <p14:tracePt t="335269" x="1028700" y="6454775"/>
          <p14:tracePt t="335286" x="1050925" y="6454775"/>
          <p14:tracePt t="335319" x="1120775" y="6454775"/>
          <p14:tracePt t="335353" x="1200150" y="6454775"/>
          <p14:tracePt t="335369" x="1219200" y="6454775"/>
          <p14:tracePt t="335386" x="1257300" y="6454775"/>
          <p14:tracePt t="335403" x="1289050" y="6454775"/>
          <p14:tracePt t="335419" x="1327150" y="6454775"/>
          <p14:tracePt t="335436" x="1362075" y="6454775"/>
          <p14:tracePt t="335453" x="1409700" y="6454775"/>
          <p14:tracePt t="335469" x="1454150" y="6457950"/>
          <p14:tracePt t="335486" x="1492250" y="6464300"/>
          <p14:tracePt t="335503" x="1520825" y="6464300"/>
          <p14:tracePt t="335520" x="1530350" y="6464300"/>
          <p14:tracePt t="335536" x="1543050" y="6464300"/>
          <p14:tracePt t="335553" x="1549400" y="6464300"/>
          <p14:tracePt t="335610" x="1552575" y="6464300"/>
          <p14:tracePt t="335632" x="1558925" y="6464300"/>
          <p14:tracePt t="335652" x="1565275" y="6464300"/>
          <p14:tracePt t="335667" x="1568450" y="6464300"/>
          <p14:tracePt t="335674" x="1574800" y="6464300"/>
          <p14:tracePt t="335688" x="1577975" y="6464300"/>
          <p14:tracePt t="335702" x="1593850" y="6464300"/>
          <p14:tracePt t="335719" x="1603375" y="6464300"/>
          <p14:tracePt t="335736" x="1609725" y="6464300"/>
          <p14:tracePt t="335753" x="1622425" y="6464300"/>
          <p14:tracePt t="335770" x="1638300" y="6480175"/>
          <p14:tracePt t="335786" x="1647825" y="6480175"/>
          <p14:tracePt t="335802" x="1657350" y="6489700"/>
          <p14:tracePt t="335820" x="1663700" y="6496050"/>
          <p14:tracePt t="336071" x="1552575" y="6483350"/>
          <p14:tracePt t="336087" x="1495425" y="6457950"/>
          <p14:tracePt t="336102" x="1470025" y="6445250"/>
          <p14:tracePt t="336119" x="1441450" y="6435725"/>
          <p14:tracePt t="336136" x="1406525" y="6429375"/>
          <p14:tracePt t="336153" x="1384300" y="6429375"/>
          <p14:tracePt t="336169" x="1368425" y="6429375"/>
          <p14:tracePt t="336186" x="1339850" y="6407150"/>
          <p14:tracePt t="336203" x="1317625" y="6394450"/>
          <p14:tracePt t="336219" x="1292225" y="6381750"/>
          <p14:tracePt t="336237" x="1257300" y="6369050"/>
          <p14:tracePt t="336253" x="1247775" y="6369050"/>
          <p14:tracePt t="336269" x="1238250" y="6369050"/>
          <p14:tracePt t="336286" x="1219200" y="6369050"/>
          <p14:tracePt t="336302" x="1212850" y="6369050"/>
          <p14:tracePt t="336407" x="1212850" y="6372225"/>
          <p14:tracePt t="336415" x="1216025" y="6378575"/>
          <p14:tracePt t="336421" x="1216025" y="6381750"/>
          <p14:tracePt t="336436" x="1231900" y="6391275"/>
          <p14:tracePt t="336453" x="1241425" y="6407150"/>
          <p14:tracePt t="336469" x="1250950" y="6416675"/>
          <p14:tracePt t="336486" x="1260475" y="6432550"/>
          <p14:tracePt t="336503" x="1266825" y="6435725"/>
          <p14:tracePt t="336519" x="1270000" y="6442075"/>
          <p14:tracePt t="336536" x="1270000" y="6445250"/>
          <p14:tracePt t="336553" x="1270000" y="6457950"/>
          <p14:tracePt t="336570" x="1285875" y="6457950"/>
          <p14:tracePt t="336603" x="1295400" y="6457950"/>
          <p14:tracePt t="336619" x="1301750" y="6467475"/>
          <p14:tracePt t="336636" x="1311275" y="6467475"/>
          <p14:tracePt t="336669" x="1311275" y="6470650"/>
          <p14:tracePt t="336686" x="1314450" y="6470650"/>
          <p14:tracePt t="339041" x="1289050" y="6477000"/>
          <p14:tracePt t="339049" x="1250950" y="6486525"/>
          <p14:tracePt t="339056" x="1222375" y="6492875"/>
          <p14:tracePt t="339723" x="857250" y="6489700"/>
          <p14:tracePt t="339737" x="857250" y="6483350"/>
          <p14:tracePt t="339752" x="857250" y="6477000"/>
          <p14:tracePt t="339759" x="857250" y="6473825"/>
          <p14:tracePt t="339773" x="857250" y="6467475"/>
          <p14:tracePt t="339803" x="863600" y="6464300"/>
          <p14:tracePt t="339859" x="866775" y="6464300"/>
          <p14:tracePt t="339873" x="873125" y="6464300"/>
          <p14:tracePt t="339886" x="882650" y="6457950"/>
          <p14:tracePt t="339902" x="889000" y="6445250"/>
          <p14:tracePt t="339919" x="892175" y="6438900"/>
          <p14:tracePt t="339936" x="898525" y="6432550"/>
          <p14:tracePt t="340008" x="901700" y="6432550"/>
          <p14:tracePt t="340016" x="908050" y="6432550"/>
          <p14:tracePt t="340038" x="911225" y="6432550"/>
          <p14:tracePt t="340052" x="917575" y="6432550"/>
          <p14:tracePt t="340108" x="923925" y="6432550"/>
          <p14:tracePt t="340115" x="933450" y="6432550"/>
          <p14:tracePt t="340122" x="936625" y="6432550"/>
          <p14:tracePt t="340136" x="942975" y="6432550"/>
          <p14:tracePt t="340152" x="952500" y="6432550"/>
          <p14:tracePt t="340169" x="962025" y="6432550"/>
          <p14:tracePt t="340186" x="971550" y="6432550"/>
          <p14:tracePt t="341561" x="987425" y="6435725"/>
          <p14:tracePt t="341571" x="1006475" y="6442075"/>
          <p14:tracePt t="341586" x="1050925" y="6448425"/>
          <p14:tracePt t="341603" x="1092200" y="6448425"/>
          <p14:tracePt t="341619" x="1108075" y="6448425"/>
          <p14:tracePt t="341636" x="1123950" y="6448425"/>
          <p14:tracePt t="341652" x="1143000" y="6448425"/>
          <p14:tracePt t="341686" x="1181100" y="6448425"/>
          <p14:tracePt t="341718" x="1228725" y="6448425"/>
          <p14:tracePt t="341736" x="1238250" y="6448425"/>
          <p14:tracePt t="341752" x="1260475" y="6448425"/>
          <p14:tracePt t="341769" x="1270000" y="6448425"/>
          <p14:tracePt t="341785" x="1279525" y="6448425"/>
          <p14:tracePt t="341802" x="1298575" y="6448425"/>
          <p14:tracePt t="341818" x="1308100" y="6448425"/>
          <p14:tracePt t="341836" x="1317625" y="6448425"/>
          <p14:tracePt t="341852" x="1333500" y="6448425"/>
          <p14:tracePt t="341868" x="1349375" y="6448425"/>
          <p14:tracePt t="341886" x="1358900" y="6448425"/>
          <p14:tracePt t="341903" x="1368425" y="6448425"/>
          <p14:tracePt t="341919" x="1377950" y="6448425"/>
          <p14:tracePt t="341936" x="1387475" y="6448425"/>
          <p14:tracePt t="341952" x="1397000" y="6448425"/>
          <p14:tracePt t="342158" x="1390650" y="6448425"/>
          <p14:tracePt t="342165" x="1387475" y="6448425"/>
          <p14:tracePt t="342172" x="1381125" y="6448425"/>
          <p14:tracePt t="342185" x="1371600" y="6448425"/>
          <p14:tracePt t="342202" x="1368425" y="6448425"/>
          <p14:tracePt t="342219" x="1352550" y="6448425"/>
          <p14:tracePt t="342236" x="1346200" y="6448425"/>
          <p14:tracePt t="342252" x="1343025" y="6448425"/>
          <p14:tracePt t="342269" x="1336675" y="6448425"/>
          <p14:tracePt t="342302" x="1333500" y="6448425"/>
          <p14:tracePt t="342720" x="1339850" y="6448425"/>
          <p14:tracePt t="342727" x="1349375" y="6448425"/>
          <p14:tracePt t="342735" x="1355725" y="6448425"/>
          <p14:tracePt t="343896" x="1400175" y="6461125"/>
          <p14:tracePt t="343903" x="1460500" y="6480175"/>
          <p14:tracePt t="344019" x="2257425" y="6642100"/>
          <p14:tracePt t="344052" x="2413000" y="6664325"/>
          <p14:tracePt t="344068" x="2447925" y="6664325"/>
          <p14:tracePt t="344086" x="2482850" y="6664325"/>
          <p14:tracePt t="344102" x="2492375" y="6664325"/>
          <p14:tracePt t="344118" x="2514600" y="6664325"/>
          <p14:tracePt t="344135" x="2533650" y="6664325"/>
          <p14:tracePt t="344152" x="2562225" y="6664325"/>
          <p14:tracePt t="344168" x="2584450" y="6664325"/>
          <p14:tracePt t="344186" x="2625725" y="6670675"/>
          <p14:tracePt t="344202" x="2647950" y="6683375"/>
          <p14:tracePt t="344218" x="2679700" y="6686550"/>
          <p14:tracePt t="344235" x="2720975" y="6699250"/>
          <p14:tracePt t="344252" x="2749550" y="6699250"/>
          <p14:tracePt t="344268" x="2771775" y="6705600"/>
          <p14:tracePt t="344285" x="2806700" y="6705600"/>
          <p14:tracePt t="344302" x="2822575" y="6705600"/>
          <p14:tracePt t="344318" x="2832100" y="6705600"/>
          <p14:tracePt t="344335" x="2851150" y="6705600"/>
          <p14:tracePt t="344352" x="2860675" y="6705600"/>
          <p14:tracePt t="344368" x="2867025" y="6705600"/>
          <p14:tracePt t="344406" x="2870200" y="6705600"/>
          <p14:tracePt t="344421" x="2870200" y="6702425"/>
          <p14:tracePt t="344435" x="2870200" y="6699250"/>
          <p14:tracePt t="344452" x="2870200" y="6689725"/>
          <p14:tracePt t="344469" x="2876550" y="6677025"/>
          <p14:tracePt t="344486" x="2882900" y="6667500"/>
          <p14:tracePt t="344502" x="2895600" y="6664325"/>
          <p14:tracePt t="344519" x="2908300" y="6657975"/>
          <p14:tracePt t="344535" x="2921000" y="6657975"/>
          <p14:tracePt t="344552" x="2930525" y="6657975"/>
          <p14:tracePt t="344568" x="2946400" y="6654800"/>
          <p14:tracePt t="344585" x="2962275" y="6654800"/>
          <p14:tracePt t="344602" x="2971800" y="6648450"/>
          <p14:tracePt t="344618" x="2981325" y="6638925"/>
          <p14:tracePt t="344620" x="2984500" y="6629400"/>
          <p14:tracePt t="344636" x="3009900" y="6616700"/>
          <p14:tracePt t="344652" x="3025775" y="6607175"/>
          <p14:tracePt t="344668" x="3054350" y="6594475"/>
          <p14:tracePt t="344685" x="3092450" y="6569075"/>
          <p14:tracePt t="344702" x="3136900" y="6556375"/>
          <p14:tracePt t="344718" x="3181350" y="6543675"/>
          <p14:tracePt t="344735" x="3260725" y="6543675"/>
          <p14:tracePt t="344752" x="3295650" y="6543675"/>
          <p14:tracePt t="344769" x="3359150" y="6543675"/>
          <p14:tracePt t="344786" x="3403600" y="6553200"/>
          <p14:tracePt t="344803" x="3454400" y="6559550"/>
          <p14:tracePt t="344819" x="3524250" y="6559550"/>
          <p14:tracePt t="344835" x="3568700" y="6559550"/>
          <p14:tracePt t="344852" x="3590925" y="6559550"/>
          <p14:tracePt t="344868" x="3622675" y="6559550"/>
          <p14:tracePt t="344885" x="3632200" y="6559550"/>
          <p14:tracePt t="344902" x="3644900" y="6559550"/>
          <p14:tracePt t="345097" x="3641725" y="6565900"/>
          <p14:tracePt t="345104" x="3632200" y="6565900"/>
          <p14:tracePt t="345118" x="3609975" y="6572250"/>
          <p14:tracePt t="345136" x="3584575" y="6575425"/>
          <p14:tracePt t="345153" x="3571875" y="6575425"/>
          <p14:tracePt t="345168" x="3562350" y="6581775"/>
          <p14:tracePt t="345186" x="3552825" y="6581775"/>
          <p14:tracePt t="345201" x="3536950" y="6581775"/>
          <p14:tracePt t="345218" x="3521075" y="6581775"/>
          <p14:tracePt t="345235" x="3511550" y="6581775"/>
          <p14:tracePt t="345252" x="3502025" y="6581775"/>
          <p14:tracePt t="345268" x="3482975" y="6581775"/>
          <p14:tracePt t="345286" x="3473450" y="6581775"/>
          <p14:tracePt t="345318" x="3473450" y="6584950"/>
          <p14:tracePt t="345388" x="3479800" y="6591300"/>
          <p14:tracePt t="345396" x="3489325" y="6591300"/>
          <p14:tracePt t="345403" x="3514725" y="6591300"/>
          <p14:tracePt t="345418" x="3568700" y="6604000"/>
          <p14:tracePt t="345435" x="3622675" y="6613525"/>
          <p14:tracePt t="345453" x="3717925" y="6619875"/>
          <p14:tracePt t="345468" x="3778250" y="6626225"/>
          <p14:tracePt t="345485" x="3870325" y="6626225"/>
          <p14:tracePt t="345502" x="4044950" y="6626225"/>
          <p14:tracePt t="345519" x="4149725" y="6626225"/>
          <p14:tracePt t="345535" x="4273550" y="6626225"/>
          <p14:tracePt t="345552" x="4457700" y="6626225"/>
          <p14:tracePt t="345568" x="4565650" y="6635750"/>
          <p14:tracePt t="345585" x="4679950" y="6642100"/>
          <p14:tracePt t="345602" x="4857750" y="6657975"/>
          <p14:tracePt t="345618" x="4949825" y="6667500"/>
          <p14:tracePt t="345635" x="5013325" y="6683375"/>
          <p14:tracePt t="345652" x="5092700" y="6683375"/>
          <p14:tracePt t="345668" x="5133975" y="6683375"/>
          <p14:tracePt t="345685" x="5165725" y="6683375"/>
          <p14:tracePt t="345702" x="5191125" y="6683375"/>
          <p14:tracePt t="345718" x="5207000" y="6683375"/>
          <p14:tracePt t="345735" x="5216525" y="6683375"/>
          <p14:tracePt t="345752" x="5238750" y="6683375"/>
          <p14:tracePt t="345768" x="5248275" y="6683375"/>
          <p14:tracePt t="345785" x="5257800" y="6683375"/>
          <p14:tracePt t="345802" x="5270500" y="6683375"/>
          <p14:tracePt t="345895" x="5264150" y="6683375"/>
          <p14:tracePt t="345901" x="5260975" y="6673850"/>
          <p14:tracePt t="345908" x="5254625" y="6673850"/>
          <p14:tracePt t="345919" x="5245100" y="6667500"/>
          <p14:tracePt t="345935" x="5207000" y="6657975"/>
          <p14:tracePt t="345951" x="5133975" y="6635750"/>
          <p14:tracePt t="345969" x="5070475" y="6623050"/>
          <p14:tracePt t="345985" x="4981575" y="6600825"/>
          <p14:tracePt t="346002" x="4848225" y="6575425"/>
          <p14:tracePt t="346018" x="4765675" y="6569075"/>
          <p14:tracePt t="346036" x="4648200" y="6559550"/>
          <p14:tracePt t="346051" x="4562475" y="6543675"/>
          <p14:tracePt t="346068" x="4489450" y="6543675"/>
          <p14:tracePt t="346085" x="4410075" y="6543675"/>
          <p14:tracePt t="346103" x="4375150" y="6543675"/>
          <p14:tracePt t="346119" x="4330700" y="6543675"/>
          <p14:tracePt t="346136" x="4267200" y="6543675"/>
          <p14:tracePt t="346152" x="4222750" y="6546850"/>
          <p14:tracePt t="346168" x="4200525" y="6559550"/>
          <p14:tracePt t="346185" x="4159250" y="6565900"/>
          <p14:tracePt t="346202" x="4137025" y="6565900"/>
          <p14:tracePt t="346218" x="4108450" y="6578600"/>
          <p14:tracePt t="346236" x="4092575" y="6581775"/>
          <p14:tracePt t="346251" x="4076700" y="6588125"/>
          <p14:tracePt t="346268" x="4067175" y="6588125"/>
          <p14:tracePt t="346285" x="4048125" y="6600825"/>
          <p14:tracePt t="346302" x="4038600" y="6600825"/>
          <p14:tracePt t="346318" x="4025900" y="6600825"/>
          <p14:tracePt t="346335" x="4016375" y="6600825"/>
          <p14:tracePt t="346442" x="4019550" y="6600825"/>
          <p14:tracePt t="346449" x="4022725" y="6604000"/>
          <p14:tracePt t="346456" x="4029075" y="6604000"/>
          <p14:tracePt t="346468" x="4035425" y="6604000"/>
          <p14:tracePt t="346485" x="4067175" y="6604000"/>
          <p14:tracePt t="346502" x="4089400" y="6604000"/>
          <p14:tracePt t="346519" x="4111625" y="6604000"/>
          <p14:tracePt t="346535" x="4159250" y="6604000"/>
          <p14:tracePt t="346551" x="4194175" y="6604000"/>
          <p14:tracePt t="346568" x="4225925" y="6604000"/>
          <p14:tracePt t="346585" x="4279900" y="6604000"/>
          <p14:tracePt t="346603" x="4324350" y="6604000"/>
          <p14:tracePt t="346619" x="4375150" y="6604000"/>
          <p14:tracePt t="346621" x="4394200" y="6604000"/>
          <p14:tracePt t="346635" x="4448175" y="6604000"/>
          <p14:tracePt t="346652" x="4483100" y="6604000"/>
          <p14:tracePt t="346668" x="4527550" y="6610350"/>
          <p14:tracePt t="346685" x="4578350" y="6623050"/>
          <p14:tracePt t="346702" x="4606925" y="6629400"/>
          <p14:tracePt t="346718" x="4651375" y="6635750"/>
          <p14:tracePt t="346736" x="4708525" y="6642100"/>
          <p14:tracePt t="346752" x="4727575" y="6642100"/>
          <p14:tracePt t="346769" x="4756150" y="6642100"/>
          <p14:tracePt t="346785" x="4765675" y="6642100"/>
          <p14:tracePt t="346802" x="4772025" y="6642100"/>
          <p14:tracePt t="346818" x="4775200" y="6642100"/>
          <p14:tracePt t="346835" x="4791075" y="6645275"/>
          <p14:tracePt t="346851" x="4800600" y="6645275"/>
          <p14:tracePt t="346868" x="4810125" y="6645275"/>
          <p14:tracePt t="346885" x="4819650" y="6645275"/>
          <p14:tracePt t="346902" x="4832350" y="6645275"/>
          <p14:tracePt t="346918" x="4851400" y="6645275"/>
          <p14:tracePt t="346935" x="4860925" y="6645275"/>
          <p14:tracePt t="346952" x="4876800" y="6645275"/>
          <p14:tracePt t="346969" x="4902200" y="6645275"/>
          <p14:tracePt t="346985" x="4911725" y="6645275"/>
          <p14:tracePt t="347002" x="4921250" y="6645275"/>
          <p14:tracePt t="347018" x="4940300" y="6645275"/>
          <p14:tracePt t="347052" x="4946650" y="6645275"/>
          <p14:tracePt t="347075" x="4953000" y="6645275"/>
          <p14:tracePt t="347085" x="4956175" y="6645275"/>
          <p14:tracePt t="347102" x="4965700" y="6645275"/>
          <p14:tracePt t="347118" x="4975225" y="6645275"/>
          <p14:tracePt t="347135" x="4981575" y="6645275"/>
          <p14:tracePt t="347152" x="4991100" y="6645275"/>
          <p14:tracePt t="347168" x="4997450" y="6645275"/>
          <p14:tracePt t="347185" x="5000625" y="6645275"/>
          <p14:tracePt t="347202" x="5006975" y="6645275"/>
          <p14:tracePt t="347424" x="4991100" y="6645275"/>
          <p14:tracePt t="347431" x="4972050" y="6638925"/>
          <p14:tracePt t="347438" x="4946650" y="6632575"/>
          <p14:tracePt t="347452" x="4908550" y="6619875"/>
          <p14:tracePt t="347468" x="4879975" y="6607175"/>
          <p14:tracePt t="347485" x="4857750" y="6600825"/>
          <p14:tracePt t="347502" x="4813300" y="6581775"/>
          <p14:tracePt t="347518" x="4791075" y="6581775"/>
          <p14:tracePt t="347535" x="4762500" y="6581775"/>
          <p14:tracePt t="347552" x="4730750" y="6581775"/>
          <p14:tracePt t="347568" x="4699000" y="6581775"/>
          <p14:tracePt t="347585" x="4679950" y="6581775"/>
          <p14:tracePt t="347602" x="4645025" y="6581775"/>
          <p14:tracePt t="347618" x="4629150" y="6581775"/>
          <p14:tracePt t="347635" x="4613275" y="6581775"/>
          <p14:tracePt t="347652" x="4594225" y="6581775"/>
          <p14:tracePt t="347668" x="4584700" y="6584950"/>
          <p14:tracePt t="347685" x="4575175" y="6584950"/>
          <p14:tracePt t="347701" x="4552950" y="6584950"/>
          <p14:tracePt t="347718" x="4543425" y="6584950"/>
          <p14:tracePt t="347735" x="4533900" y="6584950"/>
          <p14:tracePt t="347752" x="4518025" y="6584950"/>
          <p14:tracePt t="347768" x="4505325" y="6584950"/>
          <p14:tracePt t="347784" x="4495800" y="6584950"/>
          <p14:tracePt t="347802" x="4479925" y="6584950"/>
          <p14:tracePt t="347818" x="4470400" y="6584950"/>
          <p14:tracePt t="347835" x="4454525" y="6584950"/>
          <p14:tracePt t="347851" x="4438650" y="6584950"/>
          <p14:tracePt t="347868" x="4429125" y="6584950"/>
          <p14:tracePt t="347885" x="4419600" y="6584950"/>
          <p14:tracePt t="347902" x="4416425" y="6584950"/>
          <p14:tracePt t="347973" x="4422775" y="6584950"/>
          <p14:tracePt t="347979" x="4425950" y="6584950"/>
          <p14:tracePt t="347986" x="4432300" y="6584950"/>
          <p14:tracePt t="348002" x="4441825" y="6584950"/>
          <p14:tracePt t="348018" x="4451350" y="6584950"/>
          <p14:tracePt t="348035" x="4483100" y="6584950"/>
          <p14:tracePt t="348052" x="4505325" y="6584950"/>
          <p14:tracePt t="348068" x="4533900" y="6584950"/>
          <p14:tracePt t="348085" x="4575175" y="6584950"/>
          <p14:tracePt t="348101" x="4610100" y="6584950"/>
          <p14:tracePt t="348118" x="4654550" y="6581775"/>
          <p14:tracePt t="348135" x="4718050" y="6581775"/>
          <p14:tracePt t="348151" x="4740275" y="6581775"/>
          <p14:tracePt t="348169" x="4762500" y="6581775"/>
          <p14:tracePt t="348186" x="4784725" y="6581775"/>
          <p14:tracePt t="348201" x="4794250" y="65817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179512" y="640507"/>
            <a:ext cx="864108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sz="1800" dirty="0">
                <a:cs typeface="Times New Roman" panose="02020603050405020304" pitchFamily="18" charset="0"/>
              </a:rPr>
              <a:t>Les </a:t>
            </a:r>
            <a:r>
              <a:rPr lang="fr-FR" altLang="fr-FR" sz="1800" dirty="0" err="1">
                <a:cs typeface="Times New Roman" panose="02020603050405020304" pitchFamily="18" charset="0"/>
              </a:rPr>
              <a:t>Faboidées</a:t>
            </a:r>
            <a:r>
              <a:rPr lang="fr-FR" altLang="fr-FR" sz="1800" dirty="0">
                <a:cs typeface="Times New Roman" panose="02020603050405020304" pitchFamily="18" charset="0"/>
              </a:rPr>
              <a:t> offrent des plantes à nombreuses utilisations </a:t>
            </a:r>
            <a:r>
              <a:rPr lang="fr-FR" altLang="fr-FR" sz="1800" dirty="0" smtClean="0"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fr-FR" altLang="fr-FR" sz="1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Alimentaire</a:t>
            </a:r>
            <a:r>
              <a:rPr lang="fr-FR" altLang="fr-FR" sz="1800" dirty="0" smtClean="0">
                <a:cs typeface="Times New Roman" panose="02020603050405020304" pitchFamily="18" charset="0"/>
              </a:rPr>
              <a:t> </a:t>
            </a:r>
            <a:r>
              <a:rPr lang="fr-FR" altLang="fr-FR" sz="1800" dirty="0">
                <a:cs typeface="Times New Roman" panose="02020603050405020304" pitchFamily="18" charset="0"/>
              </a:rPr>
              <a:t>: de nombreuses plantes cultivées fournissent des graines à réserves lipidique amylacées ou protéiques ou des «légumes» (cas des fruits encore verts): Fève (</a:t>
            </a:r>
            <a:r>
              <a:rPr lang="fr-FR" altLang="fr-FR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Vicia 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faba</a:t>
            </a:r>
            <a:r>
              <a:rPr lang="fr-FR" altLang="fr-FR" sz="1800" dirty="0">
                <a:cs typeface="Times New Roman" panose="02020603050405020304" pitchFamily="18" charset="0"/>
              </a:rPr>
              <a:t>), Lentille (</a:t>
            </a:r>
            <a:r>
              <a:rPr lang="fr-FR" altLang="fr-FR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Lens 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esculenta</a:t>
            </a:r>
            <a:r>
              <a:rPr lang="fr-FR" altLang="fr-FR" sz="1800" dirty="0">
                <a:cs typeface="Times New Roman" panose="02020603050405020304" pitchFamily="18" charset="0"/>
              </a:rPr>
              <a:t>), Pois (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Pisum</a:t>
            </a:r>
            <a:r>
              <a:rPr lang="fr-FR" altLang="fr-FR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sativum</a:t>
            </a:r>
            <a:r>
              <a:rPr lang="fr-FR" altLang="fr-FR" sz="1800" dirty="0">
                <a:cs typeface="Times New Roman" panose="02020603050405020304" pitchFamily="18" charset="0"/>
              </a:rPr>
              <a:t>), Pois chiche (</a:t>
            </a:r>
            <a:r>
              <a:rPr lang="fr-FR" altLang="fr-FR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Cicer 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arietinum</a:t>
            </a:r>
            <a:r>
              <a:rPr lang="fr-FR" altLang="fr-FR" sz="1800" dirty="0">
                <a:cs typeface="Times New Roman" panose="02020603050405020304" pitchFamily="18" charset="0"/>
              </a:rPr>
              <a:t>), Haricot (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Phaseolus</a:t>
            </a:r>
            <a:r>
              <a:rPr lang="fr-FR" altLang="fr-FR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vulgaris</a:t>
            </a:r>
            <a:r>
              <a:rPr lang="fr-FR" altLang="fr-FR" sz="1800" i="1" dirty="0" smtClean="0">
                <a:cs typeface="Times New Roman" panose="02020603050405020304" pitchFamily="18" charset="0"/>
              </a:rPr>
              <a:t>),</a:t>
            </a:r>
          </a:p>
          <a:p>
            <a:pPr marL="285750" indent="-285750" algn="just">
              <a:buFontTx/>
              <a:buChar char="-"/>
            </a:pPr>
            <a:r>
              <a:rPr lang="fr-FR" altLang="fr-FR" sz="1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Fourragère</a:t>
            </a:r>
            <a:r>
              <a:rPr lang="fr-FR" altLang="fr-FR" sz="1800" dirty="0" smtClean="0">
                <a:cs typeface="Times New Roman" panose="02020603050405020304" pitchFamily="18" charset="0"/>
              </a:rPr>
              <a:t> </a:t>
            </a:r>
            <a:r>
              <a:rPr lang="fr-FR" altLang="fr-FR" sz="1800" dirty="0">
                <a:cs typeface="Times New Roman" panose="02020603050405020304" pitchFamily="18" charset="0"/>
              </a:rPr>
              <a:t>: Trèfles (</a:t>
            </a:r>
            <a:r>
              <a:rPr lang="fr-FR" altLang="fr-FR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Trifolium</a:t>
            </a:r>
            <a:r>
              <a:rPr lang="fr-FR" altLang="fr-FR" sz="1800" dirty="0">
                <a:cs typeface="Times New Roman" panose="02020603050405020304" pitchFamily="18" charset="0"/>
              </a:rPr>
              <a:t>), </a:t>
            </a:r>
            <a:r>
              <a:rPr lang="fr-FR" altLang="fr-FR" sz="1800" dirty="0" err="1">
                <a:cs typeface="Times New Roman" panose="02020603050405020304" pitchFamily="18" charset="0"/>
              </a:rPr>
              <a:t>Luzèrne</a:t>
            </a:r>
            <a:r>
              <a:rPr lang="fr-FR" altLang="fr-FR" sz="1800" dirty="0">
                <a:cs typeface="Times New Roman" panose="02020603050405020304" pitchFamily="18" charset="0"/>
              </a:rPr>
              <a:t> (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Medicago</a:t>
            </a:r>
            <a:r>
              <a:rPr lang="fr-FR" altLang="fr-FR" sz="1800" dirty="0" smtClean="0"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Tx/>
              <a:buChar char="-"/>
            </a:pPr>
            <a:r>
              <a:rPr lang="fr-FR" altLang="fr-FR" sz="1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Pharmaceutique</a:t>
            </a:r>
            <a:r>
              <a:rPr lang="fr-FR" altLang="fr-FR" sz="1800" dirty="0" smtClean="0">
                <a:cs typeface="Times New Roman" panose="02020603050405020304" pitchFamily="18" charset="0"/>
              </a:rPr>
              <a:t> </a:t>
            </a:r>
            <a:r>
              <a:rPr lang="fr-FR" altLang="fr-FR" sz="1800" dirty="0">
                <a:cs typeface="Times New Roman" panose="02020603050405020304" pitchFamily="18" charset="0"/>
              </a:rPr>
              <a:t>: les fleurs des Cytises sont riches en alcaloïdes cardiotoniques, graines du Fenugrec (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Trigonella</a:t>
            </a:r>
            <a:r>
              <a:rPr lang="fr-FR" altLang="fr-FR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1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foenum-graecum</a:t>
            </a:r>
            <a:r>
              <a:rPr lang="fr-FR" altLang="fr-FR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, « </a:t>
            </a:r>
            <a:r>
              <a:rPr lang="fr-FR" altLang="fr-FR" sz="1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halba</a:t>
            </a:r>
            <a:r>
              <a:rPr lang="fr-FR" altLang="fr-FR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 »</a:t>
            </a:r>
            <a:r>
              <a:rPr lang="fr-FR" altLang="fr-FR" sz="1800" dirty="0">
                <a:cs typeface="Times New Roman" panose="02020603050405020304" pitchFamily="18" charset="0"/>
              </a:rPr>
              <a:t>) présentent de nombreuses propriétés anti-oxydantes, hypoglycémiantes, etc... </a:t>
            </a:r>
            <a:endParaRPr lang="fr-FR" altLang="fr-FR" sz="1800" dirty="0" smtClean="0"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altLang="fr-FR" sz="1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Industrielle</a:t>
            </a:r>
            <a:r>
              <a:rPr lang="fr-FR" altLang="fr-FR" sz="1800" dirty="0" smtClean="0">
                <a:cs typeface="Times New Roman" panose="02020603050405020304" pitchFamily="18" charset="0"/>
              </a:rPr>
              <a:t> </a:t>
            </a:r>
            <a:r>
              <a:rPr lang="fr-FR" altLang="fr-FR" sz="1800" dirty="0">
                <a:cs typeface="Times New Roman" panose="02020603050405020304" pitchFamily="18" charset="0"/>
              </a:rPr>
              <a:t>: on extrait de certaines plantes des colorants, du baume, etc</a:t>
            </a:r>
            <a:r>
              <a:rPr lang="fr-FR" altLang="fr-FR" sz="1800" dirty="0" smtClean="0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altLang="fr-FR" sz="1800" dirty="0" smtClean="0">
                <a:cs typeface="Times New Roman" panose="02020603050405020304" pitchFamily="18" charset="0"/>
              </a:rPr>
              <a:t>- </a:t>
            </a:r>
            <a:r>
              <a:rPr lang="fr-FR" altLang="fr-FR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Ornementale</a:t>
            </a:r>
            <a:r>
              <a:rPr lang="fr-FR" altLang="fr-FR" sz="1800" dirty="0">
                <a:cs typeface="Times New Roman" panose="02020603050405020304" pitchFamily="18" charset="0"/>
              </a:rPr>
              <a:t> :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Lupinus</a:t>
            </a:r>
            <a:r>
              <a:rPr lang="fr-FR" altLang="fr-FR" sz="1800" i="1" dirty="0">
                <a:cs typeface="Times New Roman" panose="02020603050405020304" pitchFamily="18" charset="0"/>
              </a:rPr>
              <a:t>,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Colutea</a:t>
            </a:r>
            <a:r>
              <a:rPr lang="fr-FR" altLang="fr-FR" sz="1800" i="1" dirty="0">
                <a:cs typeface="Times New Roman" panose="02020603050405020304" pitchFamily="18" charset="0"/>
              </a:rPr>
              <a:t>,</a:t>
            </a:r>
            <a:r>
              <a:rPr lang="fr-FR" altLang="fr-FR" sz="1800" dirty="0">
                <a:cs typeface="Times New Roman" panose="02020603050405020304" pitchFamily="18" charset="0"/>
              </a:rPr>
              <a:t>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Retama</a:t>
            </a:r>
            <a:r>
              <a:rPr lang="fr-FR" altLang="fr-FR" sz="1800" i="1" dirty="0">
                <a:cs typeface="Times New Roman" panose="02020603050405020304" pitchFamily="18" charset="0"/>
              </a:rPr>
              <a:t>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monosperma</a:t>
            </a:r>
            <a:r>
              <a:rPr lang="fr-FR" altLang="fr-FR" sz="1800" i="1" dirty="0">
                <a:cs typeface="Times New Roman" panose="02020603050405020304" pitchFamily="18" charset="0"/>
              </a:rPr>
              <a:t>,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Erythrina</a:t>
            </a:r>
            <a:r>
              <a:rPr lang="fr-FR" altLang="fr-FR" sz="1800" i="1" dirty="0">
                <a:cs typeface="Times New Roman" panose="02020603050405020304" pitchFamily="18" charset="0"/>
              </a:rPr>
              <a:t>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caffra</a:t>
            </a:r>
            <a:r>
              <a:rPr lang="fr-FR" altLang="fr-FR" sz="1800" i="1" dirty="0">
                <a:cs typeface="Times New Roman" panose="02020603050405020304" pitchFamily="18" charset="0"/>
              </a:rPr>
              <a:t>,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Tipuana</a:t>
            </a:r>
            <a:r>
              <a:rPr lang="fr-FR" altLang="fr-FR" sz="1800" i="1" dirty="0">
                <a:cs typeface="Times New Roman" panose="02020603050405020304" pitchFamily="18" charset="0"/>
              </a:rPr>
              <a:t>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tipu</a:t>
            </a:r>
            <a:r>
              <a:rPr lang="fr-FR" altLang="fr-FR" sz="1800" i="1" dirty="0">
                <a:cs typeface="Times New Roman" panose="02020603050405020304" pitchFamily="18" charset="0"/>
              </a:rPr>
              <a:t>,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Parkinsonia</a:t>
            </a:r>
            <a:r>
              <a:rPr lang="fr-FR" altLang="fr-FR" sz="1800" i="1" dirty="0">
                <a:cs typeface="Times New Roman" panose="02020603050405020304" pitchFamily="18" charset="0"/>
              </a:rPr>
              <a:t>, </a:t>
            </a:r>
            <a:r>
              <a:rPr lang="fr-FR" altLang="fr-FR" sz="1800" i="1" dirty="0" err="1">
                <a:cs typeface="Times New Roman" panose="02020603050405020304" pitchFamily="18" charset="0"/>
              </a:rPr>
              <a:t>Wisteria</a:t>
            </a:r>
            <a:r>
              <a:rPr lang="fr-FR" altLang="fr-FR" sz="1800" dirty="0">
                <a:cs typeface="Times New Roman" panose="02020603050405020304" pitchFamily="18" charset="0"/>
              </a:rPr>
              <a:t> (Glycine),…</a:t>
            </a:r>
            <a:endParaRPr lang="fr-FR" altLang="fr-FR" sz="1800" dirty="0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3774280" y="116632"/>
            <a:ext cx="1738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 dirty="0" err="1">
                <a:solidFill>
                  <a:srgbClr val="FF0000"/>
                </a:solidFill>
              </a:rPr>
              <a:t>Faboideae</a:t>
            </a:r>
            <a:endParaRPr lang="fr-FR" altLang="fr-FR" dirty="0"/>
          </a:p>
        </p:txBody>
      </p:sp>
      <p:sp>
        <p:nvSpPr>
          <p:cNvPr id="2" name="Rectangle 1"/>
          <p:cNvSpPr/>
          <p:nvPr/>
        </p:nvSpPr>
        <p:spPr>
          <a:xfrm>
            <a:off x="87193" y="4149080"/>
            <a:ext cx="91124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fr-FR" altLang="fr-FR" sz="2000" dirty="0" smtClean="0"/>
              <a:t>* </a:t>
            </a:r>
            <a:r>
              <a:rPr lang="fr-FR" altLang="fr-FR" sz="2000" dirty="0"/>
              <a:t>diversité du métabolisme </a:t>
            </a:r>
            <a:r>
              <a:rPr lang="fr-FR" altLang="fr-FR" sz="2000" dirty="0" err="1"/>
              <a:t>IIaire</a:t>
            </a:r>
            <a:r>
              <a:rPr lang="fr-FR" altLang="fr-FR" sz="2000" dirty="0"/>
              <a:t> </a:t>
            </a:r>
            <a:r>
              <a:rPr lang="fr-FR" altLang="fr-FR" sz="2000" dirty="0" smtClean="0"/>
              <a:t>remarquable: </a:t>
            </a:r>
            <a:endParaRPr lang="fr-FR" altLang="fr-FR" sz="2000" dirty="0"/>
          </a:p>
          <a:p>
            <a:pPr eaLnBrk="1" hangingPunct="1"/>
            <a:r>
              <a:rPr lang="fr-FR" altLang="fr-FR" sz="2000" dirty="0" smtClean="0"/>
              <a:t>	+ </a:t>
            </a:r>
            <a:r>
              <a:rPr lang="fr-FR" altLang="fr-FR" sz="2000" dirty="0"/>
              <a:t>nombreuses espèces contenant des alcaloïdes</a:t>
            </a:r>
          </a:p>
          <a:p>
            <a:pPr eaLnBrk="1" hangingPunct="1"/>
            <a:r>
              <a:rPr lang="fr-FR" altLang="fr-FR" sz="2000" dirty="0" smtClean="0"/>
              <a:t>	+ </a:t>
            </a:r>
            <a:r>
              <a:rPr lang="fr-FR" altLang="fr-FR" sz="2000" dirty="0"/>
              <a:t>richesse particulière en </a:t>
            </a:r>
            <a:r>
              <a:rPr lang="fr-FR" altLang="fr-FR" sz="2000" dirty="0" err="1"/>
              <a:t>isoflavonoïdes</a:t>
            </a:r>
            <a:r>
              <a:rPr lang="fr-FR" altLang="fr-FR" sz="2000" dirty="0"/>
              <a:t> (95% des </a:t>
            </a:r>
            <a:r>
              <a:rPr lang="fr-FR" altLang="fr-FR" sz="2000" dirty="0" err="1"/>
              <a:t>isoflavonoïdes</a:t>
            </a:r>
            <a:r>
              <a:rPr lang="fr-FR" altLang="fr-FR" sz="2000" dirty="0"/>
              <a:t> connus proviennent des </a:t>
            </a:r>
            <a:r>
              <a:rPr lang="fr-FR" altLang="fr-FR" sz="2000" dirty="0" err="1"/>
              <a:t>Faboïdées</a:t>
            </a:r>
            <a:r>
              <a:rPr lang="fr-FR" altLang="fr-FR" sz="2000" dirty="0"/>
              <a:t>)</a:t>
            </a:r>
          </a:p>
          <a:p>
            <a:pPr eaLnBrk="1" hangingPunct="1"/>
            <a:r>
              <a:rPr lang="fr-FR" altLang="fr-FR" sz="2000" b="0" dirty="0" smtClean="0">
                <a:solidFill>
                  <a:srgbClr val="7030A0"/>
                </a:solidFill>
              </a:rPr>
              <a:t>Remarque</a:t>
            </a:r>
            <a:r>
              <a:rPr lang="fr-FR" altLang="fr-FR" sz="2000" b="0" dirty="0"/>
              <a:t>: Les </a:t>
            </a:r>
            <a:r>
              <a:rPr lang="fr-FR" altLang="fr-FR" sz="2000" b="0" dirty="0" err="1"/>
              <a:t>isoflavones</a:t>
            </a:r>
            <a:r>
              <a:rPr lang="fr-FR" altLang="fr-FR" sz="2000" b="0" dirty="0"/>
              <a:t> permettent de réduire le taux de lipides sanguins et les risques de maladies cardiovasculaires associés (</a:t>
            </a:r>
            <a:r>
              <a:rPr lang="fr-FR" altLang="fr-FR" sz="2000" b="0" dirty="0" err="1"/>
              <a:t>exp</a:t>
            </a:r>
            <a:r>
              <a:rPr lang="fr-FR" altLang="fr-FR" sz="2000" b="0" dirty="0"/>
              <a:t>. protéines de soya en remplacement des protéines animales</a:t>
            </a:r>
            <a:r>
              <a:rPr lang="fr-FR" altLang="fr-FR" sz="2000" b="0" dirty="0" smtClean="0"/>
              <a:t>).</a:t>
            </a:r>
            <a:r>
              <a:rPr lang="fr-FR" altLang="fr-FR" sz="2000" b="0" dirty="0" smtClean="0">
                <a:solidFill>
                  <a:srgbClr val="7030A0"/>
                </a:solidFill>
              </a:rPr>
              <a:t> </a:t>
            </a:r>
            <a:endParaRPr lang="fr-FR" altLang="fr-FR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00"/>
    </mc:Choice>
    <mc:Fallback>
      <p:transition spd="slow" advTm="22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4" x="4803775" y="6581775"/>
          <p14:tracePt t="2371" x="4816475" y="6575425"/>
          <p14:tracePt t="2378" x="4835525" y="6569075"/>
          <p14:tracePt t="2389" x="4860925" y="6556375"/>
          <p14:tracePt t="2406" x="4902200" y="6505575"/>
          <p14:tracePt t="2439" x="5153025" y="6124575"/>
          <p14:tracePt t="2473" x="5343525" y="5248275"/>
          <p14:tracePt t="2491" x="5283200" y="4826000"/>
          <p14:tracePt t="2507" x="5010150" y="4064000"/>
          <p14:tracePt t="2524" x="4683125" y="3575050"/>
          <p14:tracePt t="2541" x="4419600" y="3219450"/>
          <p14:tracePt t="2558" x="4032250" y="2803525"/>
          <p14:tracePt t="2575" x="3883025" y="2692400"/>
          <p14:tracePt t="2591" x="3765550" y="2593975"/>
          <p14:tracePt t="2606" x="3600450" y="2489200"/>
          <p14:tracePt t="2622" x="3521075" y="2447925"/>
          <p14:tracePt t="2639" x="3454400" y="2419350"/>
          <p14:tracePt t="2656" x="3435350" y="2400300"/>
          <p14:tracePt t="3005" x="3330575" y="2352675"/>
          <p14:tracePt t="3012" x="3200400" y="2263775"/>
          <p14:tracePt t="3022" x="3038475" y="2165350"/>
          <p14:tracePt t="3040" x="2603500" y="1958975"/>
          <p14:tracePt t="3060" x="2355850" y="1866900"/>
          <p14:tracePt t="3074" x="2162175" y="1806575"/>
          <p14:tracePt t="3106" x="1873250" y="1720850"/>
          <p14:tracePt t="3140" x="1727200" y="1701800"/>
          <p14:tracePt t="3156" x="1685925" y="1701800"/>
          <p14:tracePt t="3172" x="1647825" y="1701800"/>
          <p14:tracePt t="3189" x="1584325" y="1701800"/>
          <p14:tracePt t="3206" x="1543050" y="1701800"/>
          <p14:tracePt t="3222" x="1489075" y="1701800"/>
          <p14:tracePt t="3240" x="1425575" y="1711325"/>
          <p14:tracePt t="3256" x="1390650" y="1717675"/>
          <p14:tracePt t="3273" x="1346200" y="1724025"/>
          <p14:tracePt t="3289" x="1289050" y="1730375"/>
          <p14:tracePt t="3305" x="1250950" y="1749425"/>
          <p14:tracePt t="3322" x="1206500" y="1749425"/>
          <p14:tracePt t="3340" x="1152525" y="1752600"/>
          <p14:tracePt t="3355" x="1123950" y="1752600"/>
          <p14:tracePt t="3372" x="1092200" y="1758950"/>
          <p14:tracePt t="3389" x="1054100" y="1758950"/>
          <p14:tracePt t="3405" x="1031875" y="1758950"/>
          <p14:tracePt t="3422" x="1022350" y="1758950"/>
          <p14:tracePt t="3439" x="993775" y="1758950"/>
          <p14:tracePt t="3455" x="977900" y="1758950"/>
          <p14:tracePt t="3472" x="968375" y="1758950"/>
          <p14:tracePt t="3489" x="946150" y="1736725"/>
          <p14:tracePt t="3506" x="936625" y="1714500"/>
          <p14:tracePt t="3522" x="923925" y="1666875"/>
          <p14:tracePt t="3539" x="904875" y="1631950"/>
          <p14:tracePt t="3556" x="898525" y="1603375"/>
          <p14:tracePt t="4130" x="885825" y="1584325"/>
          <p14:tracePt t="4136" x="879475" y="1565275"/>
          <p14:tracePt t="4143" x="873125" y="1539875"/>
          <p14:tracePt t="4156" x="866775" y="1520825"/>
          <p14:tracePt t="4173" x="866775" y="1463675"/>
          <p14:tracePt t="4189" x="866775" y="1441450"/>
          <p14:tracePt t="4205" x="866775" y="1412875"/>
          <p14:tracePt t="4239" x="889000" y="1374775"/>
          <p14:tracePt t="4272" x="901700" y="1346200"/>
          <p14:tracePt t="4289" x="904875" y="1336675"/>
          <p14:tracePt t="4305" x="914400" y="1314450"/>
          <p14:tracePt t="4322" x="927100" y="1295400"/>
          <p14:tracePt t="4339" x="942975" y="1279525"/>
          <p14:tracePt t="4357" x="952500" y="1250950"/>
          <p14:tracePt t="4373" x="952500" y="1238250"/>
          <p14:tracePt t="4389" x="952500" y="1228725"/>
          <p14:tracePt t="4406" x="952500" y="1219200"/>
          <p14:tracePt t="4663" x="946150" y="1219200"/>
          <p14:tracePt t="4670" x="939800" y="1219200"/>
          <p14:tracePt t="4677" x="936625" y="1219200"/>
          <p14:tracePt t="4907" x="936625" y="1216025"/>
          <p14:tracePt t="4912" x="942975" y="1216025"/>
          <p14:tracePt t="4922" x="949325" y="1216025"/>
          <p14:tracePt t="4939" x="958850" y="1203325"/>
          <p14:tracePt t="4973" x="987425" y="1200150"/>
          <p14:tracePt t="5006" x="1012825" y="1200150"/>
          <p14:tracePt t="5022" x="1016000" y="1200150"/>
          <p14:tracePt t="5039" x="1031875" y="1193800"/>
          <p14:tracePt t="5056" x="1047750" y="1190625"/>
          <p14:tracePt t="5072" x="1057275" y="1184275"/>
          <p14:tracePt t="5089" x="1076325" y="1177925"/>
          <p14:tracePt t="5105" x="1089025" y="1168400"/>
          <p14:tracePt t="5122" x="1101725" y="1168400"/>
          <p14:tracePt t="5138" x="1133475" y="1162050"/>
          <p14:tracePt t="5156" x="1168400" y="1146175"/>
          <p14:tracePt t="5172" x="1206500" y="1139825"/>
          <p14:tracePt t="5189" x="1238250" y="1127125"/>
          <p14:tracePt t="5206" x="1270000" y="1127125"/>
          <p14:tracePt t="5222" x="1279525" y="1127125"/>
          <p14:tracePt t="5239" x="1292225" y="1127125"/>
          <p14:tracePt t="5256" x="1308100" y="1127125"/>
          <p14:tracePt t="5272" x="1317625" y="1127125"/>
          <p14:tracePt t="5289" x="1333500" y="1114425"/>
          <p14:tracePt t="5305" x="1343025" y="1098550"/>
          <p14:tracePt t="5322" x="1374775" y="1085850"/>
          <p14:tracePt t="5339" x="1416050" y="1066800"/>
          <p14:tracePt t="5355" x="1438275" y="1060450"/>
          <p14:tracePt t="5372" x="1447800" y="1060450"/>
          <p14:tracePt t="5389" x="1470025" y="1050925"/>
          <p14:tracePt t="5405" x="1479550" y="1050925"/>
          <p14:tracePt t="5422" x="1489075" y="1035050"/>
          <p14:tracePt t="5444" x="1520825" y="1035050"/>
          <p14:tracePt t="5456" x="1543050" y="1028700"/>
          <p14:tracePt t="5472" x="1552575" y="1028700"/>
          <p14:tracePt t="5489" x="1574800" y="1028700"/>
          <p14:tracePt t="5505" x="1584325" y="1028700"/>
          <p14:tracePt t="5546" x="1587500" y="1028700"/>
          <p14:tracePt t="5560" x="1593850" y="1028700"/>
          <p14:tracePt t="5572" x="1597025" y="1028700"/>
          <p14:tracePt t="5590" x="1606550" y="1028700"/>
          <p14:tracePt t="5606" x="1622425" y="1028700"/>
          <p14:tracePt t="5622" x="1628775" y="1028700"/>
          <p14:tracePt t="5639" x="1631950" y="1028700"/>
          <p14:tracePt t="5681" x="1638300" y="1028700"/>
          <p14:tracePt t="5695" x="1641475" y="1028700"/>
          <p14:tracePt t="5705" x="1647825" y="1028700"/>
          <p14:tracePt t="5722" x="1651000" y="1028700"/>
          <p14:tracePt t="5738" x="1673225" y="1035050"/>
          <p14:tracePt t="5755" x="1676400" y="1035050"/>
          <p14:tracePt t="5773" x="1676400" y="1047750"/>
          <p14:tracePt t="5805" x="1685925" y="1050925"/>
          <p14:tracePt t="5823" x="1701800" y="1057275"/>
          <p14:tracePt t="5838" x="1711325" y="1066800"/>
          <p14:tracePt t="5855" x="1733550" y="1076325"/>
          <p14:tracePt t="5872" x="1755775" y="1082675"/>
          <p14:tracePt t="5889" x="1784350" y="1101725"/>
          <p14:tracePt t="5905" x="1793875" y="1101725"/>
          <p14:tracePt t="5923" x="1809750" y="1101725"/>
          <p14:tracePt t="5938" x="1812925" y="1101725"/>
          <p14:tracePt t="5956" x="1828800" y="1108075"/>
          <p14:tracePt t="5972" x="1844675" y="1111250"/>
          <p14:tracePt t="5988" x="1866900" y="1111250"/>
          <p14:tracePt t="6006" x="1895475" y="1123950"/>
          <p14:tracePt t="6022" x="1930400" y="1123950"/>
          <p14:tracePt t="6038" x="1958975" y="1123950"/>
          <p14:tracePt t="6055" x="1974850" y="1123950"/>
          <p14:tracePt t="6072" x="1987550" y="1123950"/>
          <p14:tracePt t="6088" x="2003425" y="1123950"/>
          <p14:tracePt t="6105" x="2012950" y="1123950"/>
          <p14:tracePt t="6122" x="2028825" y="1123950"/>
          <p14:tracePt t="6138" x="2032000" y="1123950"/>
          <p14:tracePt t="7232" x="2051050" y="1120775"/>
          <p14:tracePt t="7239" x="2060575" y="1114425"/>
          <p14:tracePt t="7255" x="2092325" y="1101725"/>
          <p14:tracePt t="7272" x="2114550" y="1092200"/>
          <p14:tracePt t="7289" x="2149475" y="1069975"/>
          <p14:tracePt t="7305" x="2165350" y="1063625"/>
          <p14:tracePt t="7339" x="2190750" y="1063625"/>
          <p14:tracePt t="7372" x="2216150" y="1063625"/>
          <p14:tracePt t="7460" x="2219325" y="1063625"/>
          <p14:tracePt t="7475" x="2225675" y="1063625"/>
          <p14:tracePt t="7489" x="2228850" y="1063625"/>
          <p14:tracePt t="7495" x="2235200" y="1063625"/>
          <p14:tracePt t="7505" x="2238375" y="1063625"/>
          <p14:tracePt t="7522" x="2251075" y="1063625"/>
          <p14:tracePt t="7539" x="2254250" y="1063625"/>
          <p14:tracePt t="7560" x="2260600" y="1063625"/>
          <p14:tracePt t="7574" x="2263775" y="1063625"/>
          <p14:tracePt t="7588" x="2270125" y="1063625"/>
          <p14:tracePt t="7605" x="2279650" y="1063625"/>
          <p14:tracePt t="7622" x="2289175" y="1066800"/>
          <p14:tracePt t="7638" x="2308225" y="1076325"/>
          <p14:tracePt t="7655" x="2320925" y="1076325"/>
          <p14:tracePt t="7672" x="2330450" y="1082675"/>
          <p14:tracePt t="7688" x="2339975" y="1082675"/>
          <p14:tracePt t="7705" x="2355850" y="1085850"/>
          <p14:tracePt t="7722" x="2359025" y="1092200"/>
          <p14:tracePt t="7739" x="2368550" y="1101725"/>
          <p14:tracePt t="7755" x="2378075" y="1108075"/>
          <p14:tracePt t="7772" x="2387600" y="1117600"/>
          <p14:tracePt t="7789" x="2409825" y="1127125"/>
          <p14:tracePt t="7805" x="2419350" y="1130300"/>
          <p14:tracePt t="7821" x="2428875" y="1139825"/>
          <p14:tracePt t="7838" x="2447925" y="1146175"/>
          <p14:tracePt t="7855" x="2457450" y="1152525"/>
          <p14:tracePt t="7872" x="2473325" y="1171575"/>
          <p14:tracePt t="7888" x="2482850" y="1177925"/>
          <p14:tracePt t="7905" x="2511425" y="1187450"/>
          <p14:tracePt t="7922" x="2540000" y="1206500"/>
          <p14:tracePt t="7938" x="2555875" y="1222375"/>
          <p14:tracePt t="7955" x="2565400" y="1231900"/>
          <p14:tracePt t="7973" x="2581275" y="1235075"/>
          <p14:tracePt t="7989" x="2590800" y="1241425"/>
          <p14:tracePt t="8006" x="2593975" y="1241425"/>
          <p14:tracePt t="8022" x="2616200" y="1244600"/>
          <p14:tracePt t="8038" x="2625725" y="1250950"/>
          <p14:tracePt t="8055" x="2635250" y="1254125"/>
          <p14:tracePt t="8072" x="2654300" y="1254125"/>
          <p14:tracePt t="8143" x="2660650" y="1254125"/>
          <p14:tracePt t="8158" x="2663825" y="1254125"/>
          <p14:tracePt t="8172" x="2670175" y="1260475"/>
          <p14:tracePt t="8187" x="2673350" y="1260475"/>
          <p14:tracePt t="8193" x="2673350" y="1270000"/>
          <p14:tracePt t="8205" x="2679700" y="1270000"/>
          <p14:tracePt t="8236" x="2682875" y="1270000"/>
          <p14:tracePt t="8250" x="2689225" y="1270000"/>
          <p14:tracePt t="8257" x="2695575" y="1276350"/>
          <p14:tracePt t="8272" x="2708275" y="1276350"/>
          <p14:tracePt t="8288" x="2717800" y="1279525"/>
          <p14:tracePt t="8306" x="2733675" y="1279525"/>
          <p14:tracePt t="8322" x="2797175" y="1279525"/>
          <p14:tracePt t="8339" x="2857500" y="1279525"/>
          <p14:tracePt t="8355" x="2908300" y="1279525"/>
          <p14:tracePt t="8372" x="2978150" y="1279525"/>
          <p14:tracePt t="8389" x="3048000" y="1279525"/>
          <p14:tracePt t="8405" x="3152775" y="1276350"/>
          <p14:tracePt t="8422" x="3317875" y="1250950"/>
          <p14:tracePt t="8439" x="3470275" y="1231900"/>
          <p14:tracePt t="8456" x="3736975" y="1206500"/>
          <p14:tracePt t="8471" x="3863975" y="1187450"/>
          <p14:tracePt t="8488" x="4029075" y="1162050"/>
          <p14:tracePt t="8506" x="4213225" y="1152525"/>
          <p14:tracePt t="8522" x="4295775" y="1152525"/>
          <p14:tracePt t="8538" x="4410075" y="1152525"/>
          <p14:tracePt t="8556" x="4587875" y="1174750"/>
          <p14:tracePt t="8571" x="4673600" y="1200150"/>
          <p14:tracePt t="8589" x="4711700" y="1212850"/>
          <p14:tracePt t="11959" x="4622800" y="1222375"/>
          <p14:tracePt t="11966" x="4508500" y="1241425"/>
          <p14:tracePt t="11972" x="4403725" y="1260475"/>
          <p14:tracePt t="11988" x="4187825" y="1289050"/>
          <p14:tracePt t="12005" x="3911600" y="1330325"/>
          <p14:tracePt t="12022" x="3600450" y="1377950"/>
          <p14:tracePt t="12055" x="3232150" y="1431925"/>
          <p14:tracePt t="12089" x="2921000" y="1508125"/>
          <p14:tracePt t="12106" x="2832100" y="1533525"/>
          <p14:tracePt t="12122" x="2733675" y="1555750"/>
          <p14:tracePt t="12138" x="2667000" y="1574800"/>
          <p14:tracePt t="12155" x="2603500" y="1590675"/>
          <p14:tracePt t="12172" x="2527300" y="1590675"/>
          <p14:tracePt t="12188" x="2482850" y="1590675"/>
          <p14:tracePt t="12205" x="2428875" y="1587500"/>
          <p14:tracePt t="12222" x="2352675" y="1552575"/>
          <p14:tracePt t="12238" x="2286000" y="1520825"/>
          <p14:tracePt t="12255" x="2247900" y="1489075"/>
          <p14:tracePt t="12272" x="2184400" y="1463675"/>
          <p14:tracePt t="12289" x="2146300" y="1450975"/>
          <p14:tracePt t="12305" x="2120900" y="1438275"/>
          <p14:tracePt t="12321" x="2079625" y="1416050"/>
          <p14:tracePt t="12338" x="2057400" y="1403350"/>
          <p14:tracePt t="12355" x="2025650" y="1390650"/>
          <p14:tracePt t="12371" x="1962150" y="1358900"/>
          <p14:tracePt t="12388" x="1924050" y="1346200"/>
          <p14:tracePt t="12405" x="1876425" y="1333500"/>
          <p14:tracePt t="12421" x="1822450" y="1314450"/>
          <p14:tracePt t="12438" x="1797050" y="1304925"/>
          <p14:tracePt t="12455" x="1758950" y="1292225"/>
          <p14:tracePt t="12471" x="1695450" y="1273175"/>
          <p14:tracePt t="12488" x="1651000" y="1250950"/>
          <p14:tracePt t="12505" x="1612900" y="1238250"/>
          <p14:tracePt t="12522" x="1539875" y="1219200"/>
          <p14:tracePt t="12538" x="1495425" y="1206500"/>
          <p14:tracePt t="12555" x="1447800" y="1187450"/>
          <p14:tracePt t="12571" x="1412875" y="1168400"/>
          <p14:tracePt t="12588" x="1384300" y="1165225"/>
          <p14:tracePt t="12605" x="1362075" y="1152525"/>
          <p14:tracePt t="12622" x="1336675" y="1152525"/>
          <p14:tracePt t="12926" x="1298575" y="1146175"/>
          <p14:tracePt t="12934" x="1228725" y="1136650"/>
          <p14:tracePt t="12941" x="1158875" y="1127125"/>
          <p14:tracePt t="12955" x="1031875" y="1127125"/>
          <p14:tracePt t="12971" x="927100" y="1127125"/>
          <p14:tracePt t="12988" x="847725" y="1127125"/>
          <p14:tracePt t="13005" x="714375" y="1139825"/>
          <p14:tracePt t="13021" x="641350" y="1155700"/>
          <p14:tracePt t="13038" x="584200" y="1168400"/>
          <p14:tracePt t="13055" x="527050" y="1187450"/>
          <p14:tracePt t="13071" x="498475" y="1187450"/>
          <p14:tracePt t="13088" x="482600" y="1187450"/>
          <p14:tracePt t="13104" x="466725" y="1193800"/>
          <p14:tracePt t="13122" x="457200" y="1193800"/>
          <p14:tracePt t="13138" x="441325" y="1193800"/>
          <p14:tracePt t="13154" x="428625" y="1193800"/>
          <p14:tracePt t="13383" x="441325" y="1196975"/>
          <p14:tracePt t="13389" x="460375" y="1203325"/>
          <p14:tracePt t="13405" x="488950" y="1203325"/>
          <p14:tracePt t="13421" x="517525" y="1203325"/>
          <p14:tracePt t="13439" x="558800" y="1209675"/>
          <p14:tracePt t="13454" x="596900" y="1209675"/>
          <p14:tracePt t="13472" x="625475" y="1209675"/>
          <p14:tracePt t="13489" x="666750" y="1209675"/>
          <p14:tracePt t="13504" x="682625" y="1209675"/>
          <p14:tracePt t="13521" x="698500" y="1209675"/>
          <p14:tracePt t="13538" x="711200" y="1209675"/>
          <p14:tracePt t="13554" x="717550" y="1209675"/>
          <p14:tracePt t="13571" x="727075" y="1209675"/>
          <p14:tracePt t="13588" x="746125" y="1209675"/>
          <p14:tracePt t="13604" x="755650" y="1222375"/>
          <p14:tracePt t="13621" x="777875" y="1222375"/>
          <p14:tracePt t="13638" x="812800" y="1231900"/>
          <p14:tracePt t="13654" x="828675" y="1238250"/>
          <p14:tracePt t="13671" x="850900" y="1244600"/>
          <p14:tracePt t="13688" x="876300" y="1254125"/>
          <p14:tracePt t="13704" x="908050" y="1266825"/>
          <p14:tracePt t="13721" x="939800" y="1285875"/>
          <p14:tracePt t="13738" x="1009650" y="1304925"/>
          <p14:tracePt t="13754" x="1057275" y="1317625"/>
          <p14:tracePt t="13771" x="1101725" y="1330325"/>
          <p14:tracePt t="13788" x="1165225" y="1355725"/>
          <p14:tracePt t="13804" x="1196975" y="1368425"/>
          <p14:tracePt t="13821" x="1225550" y="1368425"/>
          <p14:tracePt t="13838" x="1279525" y="1374775"/>
          <p14:tracePt t="13854" x="1317625" y="1381125"/>
          <p14:tracePt t="13871" x="1381125" y="1393825"/>
          <p14:tracePt t="13888" x="1454150" y="1416050"/>
          <p14:tracePt t="13905" x="1492250" y="1422400"/>
          <p14:tracePt t="13922" x="1514475" y="1422400"/>
          <p14:tracePt t="13939" x="1539875" y="1422400"/>
          <p14:tracePt t="13955" x="1549400" y="1422400"/>
          <p14:tracePt t="13972" x="1565275" y="1422400"/>
          <p14:tracePt t="13988" x="1574800" y="1422400"/>
          <p14:tracePt t="14004" x="1590675" y="1422400"/>
          <p14:tracePt t="14021" x="1600200" y="1422400"/>
          <p14:tracePt t="14038" x="1612900" y="1422400"/>
          <p14:tracePt t="14054" x="1625600" y="1422400"/>
          <p14:tracePt t="14072" x="1635125" y="1422400"/>
          <p14:tracePt t="14088" x="1644650" y="1422400"/>
          <p14:tracePt t="14105" x="1654175" y="1422400"/>
          <p14:tracePt t="14121" x="1663700" y="1422400"/>
          <p14:tracePt t="14138" x="1682750" y="1422400"/>
          <p14:tracePt t="14155" x="1692275" y="1422400"/>
          <p14:tracePt t="14172" x="1701800" y="1422400"/>
          <p14:tracePt t="14188" x="1708150" y="1422400"/>
          <p14:tracePt t="14222" x="1714500" y="1419225"/>
          <p14:tracePt t="14238" x="1717675" y="1409700"/>
          <p14:tracePt t="14255" x="1717675" y="1403350"/>
          <p14:tracePt t="14272" x="1733550" y="1403350"/>
          <p14:tracePt t="14288" x="1743075" y="1403350"/>
          <p14:tracePt t="14305" x="1749425" y="1403350"/>
          <p14:tracePt t="14321" x="1752600" y="1403350"/>
          <p14:tracePt t="15860" x="1778000" y="1390650"/>
          <p14:tracePt t="15868" x="1806575" y="1377950"/>
          <p14:tracePt t="15877" x="1841500" y="1371600"/>
          <p14:tracePt t="15888" x="1905000" y="1355725"/>
          <p14:tracePt t="15905" x="1971675" y="1333500"/>
          <p14:tracePt t="15922" x="2032000" y="1327150"/>
          <p14:tracePt t="15954" x="2216150" y="1304925"/>
          <p14:tracePt t="15988" x="2470150" y="1304925"/>
          <p14:tracePt t="16005" x="2555875" y="1304925"/>
          <p14:tracePt t="16021" x="2613025" y="1304925"/>
          <p14:tracePt t="16038" x="2670175" y="1304925"/>
          <p14:tracePt t="16054" x="2705100" y="1304925"/>
          <p14:tracePt t="16072" x="2752725" y="1304925"/>
          <p14:tracePt t="16087" x="2790825" y="1304925"/>
          <p14:tracePt t="16104" x="2841625" y="1308100"/>
          <p14:tracePt t="16122" x="2914650" y="1330325"/>
          <p14:tracePt t="16137" x="2952750" y="1349375"/>
          <p14:tracePt t="16154" x="2974975" y="1352550"/>
          <p14:tracePt t="16172" x="3009900" y="1358900"/>
          <p14:tracePt t="16188" x="3019425" y="1358900"/>
          <p14:tracePt t="16204" x="3028950" y="1358900"/>
          <p14:tracePt t="16222" x="3041650" y="1365250"/>
          <p14:tracePt t="16238" x="3057525" y="1365250"/>
          <p14:tracePt t="16254" x="3067050" y="1374775"/>
          <p14:tracePt t="16271" x="3073400" y="1377950"/>
          <p14:tracePt t="28850" x="3063875" y="1409700"/>
          <p14:tracePt t="28856" x="3054350" y="1457325"/>
          <p14:tracePt t="28870" x="3048000" y="1543050"/>
          <p14:tracePt t="28903" x="3082925" y="1714500"/>
          <p14:tracePt t="28936" x="3140075" y="1936750"/>
          <p14:tracePt t="28953" x="3159125" y="1974850"/>
          <p14:tracePt t="28970" x="3178175" y="2063750"/>
          <p14:tracePt t="28987" x="3194050" y="2127250"/>
          <p14:tracePt t="29004" x="3206750" y="2181225"/>
          <p14:tracePt t="29019" x="3222625" y="2257425"/>
          <p14:tracePt t="29036" x="3222625" y="2292350"/>
          <p14:tracePt t="29054" x="3222625" y="2314575"/>
          <p14:tracePt t="29070" x="3222625" y="2343150"/>
          <p14:tracePt t="29086" x="3222625" y="2352675"/>
          <p14:tracePt t="29103" x="3209925" y="2362200"/>
          <p14:tracePt t="29119" x="3190875" y="2368550"/>
          <p14:tracePt t="29136" x="3143250" y="2362200"/>
          <p14:tracePt t="29153" x="3076575" y="2333625"/>
          <p14:tracePt t="29170" x="2901950" y="2238375"/>
          <p14:tracePt t="29186" x="2720975" y="2152650"/>
          <p14:tracePt t="29204" x="2482850" y="2051050"/>
          <p14:tracePt t="29220" x="2286000" y="2003425"/>
          <p14:tracePt t="29237" x="2098675" y="1968500"/>
          <p14:tracePt t="29254" x="1822450" y="1911350"/>
          <p14:tracePt t="29270" x="1657350" y="1895475"/>
          <p14:tracePt t="29286" x="1562100" y="1879600"/>
          <p14:tracePt t="29304" x="1441450" y="1854200"/>
          <p14:tracePt t="29319" x="1381125" y="1854200"/>
          <p14:tracePt t="29336" x="1343025" y="1854200"/>
          <p14:tracePt t="29354" x="1304925" y="1854200"/>
          <p14:tracePt t="29370" x="1273175" y="1854200"/>
          <p14:tracePt t="29386" x="1263650" y="1854200"/>
          <p14:tracePt t="29404" x="1250950" y="1854200"/>
          <p14:tracePt t="29419" x="1241425" y="1854200"/>
          <p14:tracePt t="29436" x="1225550" y="1854200"/>
          <p14:tracePt t="29453" x="1209675" y="1854200"/>
          <p14:tracePt t="29470" x="1200150" y="1854200"/>
          <p14:tracePt t="29486" x="1190625" y="1854200"/>
          <p14:tracePt t="29503" x="1171575" y="1854200"/>
          <p14:tracePt t="29520" x="1165225" y="1854200"/>
          <p14:tracePt t="29625" x="1165225" y="1857375"/>
          <p14:tracePt t="29645" x="1168400" y="1857375"/>
          <p14:tracePt t="29653" x="1171575" y="1857375"/>
          <p14:tracePt t="29660" x="1184275" y="1863725"/>
          <p14:tracePt t="29670" x="1193800" y="1866900"/>
          <p14:tracePt t="29686" x="1247775" y="1866900"/>
          <p14:tracePt t="29703" x="1317625" y="1873250"/>
          <p14:tracePt t="29720" x="1355725" y="1879600"/>
          <p14:tracePt t="29736" x="1384300" y="1879600"/>
          <p14:tracePt t="29753" x="1403350" y="1879600"/>
          <p14:tracePt t="29770" x="1416050" y="1879600"/>
          <p14:tracePt t="29786" x="1428750" y="1879600"/>
          <p14:tracePt t="29804" x="1444625" y="1879600"/>
          <p14:tracePt t="29820" x="1454150" y="1879600"/>
          <p14:tracePt t="29836" x="1482725" y="1879600"/>
          <p14:tracePt t="29853" x="1517650" y="1885950"/>
          <p14:tracePt t="29870" x="1546225" y="1905000"/>
          <p14:tracePt t="29886" x="1562100" y="1905000"/>
          <p14:tracePt t="29903" x="1577975" y="1911350"/>
          <p14:tracePt t="29920" x="1593850" y="1914525"/>
          <p14:tracePt t="29936" x="1603375" y="1920875"/>
          <p14:tracePt t="29953" x="1638300" y="1933575"/>
          <p14:tracePt t="29969" x="1676400" y="1946275"/>
          <p14:tracePt t="29986" x="1720850" y="1965325"/>
          <p14:tracePt t="30004" x="1762125" y="1981200"/>
          <p14:tracePt t="30021" x="1793875" y="1987550"/>
          <p14:tracePt t="30037" x="1812925" y="1993900"/>
          <p14:tracePt t="30053" x="1828800" y="1993900"/>
          <p14:tracePt t="30070" x="1838325" y="1993900"/>
          <p14:tracePt t="30086" x="1873250" y="2000250"/>
          <p14:tracePt t="30103" x="1901825" y="2000250"/>
          <p14:tracePt t="30120" x="1924050" y="2000250"/>
          <p14:tracePt t="30136" x="1962150" y="2000250"/>
          <p14:tracePt t="30153" x="1974850" y="2000250"/>
          <p14:tracePt t="30170" x="1984375" y="2000250"/>
          <p14:tracePt t="30186" x="2003425" y="2000250"/>
          <p14:tracePt t="30203" x="2012950" y="2000250"/>
          <p14:tracePt t="30236" x="2019300" y="2000250"/>
          <p14:tracePt t="30266" x="2019300" y="1997075"/>
          <p14:tracePt t="30279" x="2019300" y="1993900"/>
          <p14:tracePt t="30286" x="2019300" y="1987550"/>
          <p14:tracePt t="30303" x="2016125" y="1978025"/>
          <p14:tracePt t="30320" x="2006600" y="1962150"/>
          <p14:tracePt t="30340" x="1949450" y="1943100"/>
          <p14:tracePt t="30353" x="1885950" y="1914525"/>
          <p14:tracePt t="30370" x="1816100" y="1885950"/>
          <p14:tracePt t="30386" x="1730375" y="1851025"/>
          <p14:tracePt t="30402" x="1676400" y="1822450"/>
          <p14:tracePt t="30420" x="1612900" y="1806575"/>
          <p14:tracePt t="30436" x="1539875" y="1787525"/>
          <p14:tracePt t="30453" x="1501775" y="1774825"/>
          <p14:tracePt t="30469" x="1463675" y="1755775"/>
          <p14:tracePt t="30487" x="1422400" y="1755775"/>
          <p14:tracePt t="30502" x="1400175" y="1755775"/>
          <p14:tracePt t="30520" x="1362075" y="1755775"/>
          <p14:tracePt t="30537" x="1339850" y="1755775"/>
          <p14:tracePt t="30553" x="1308100" y="1755775"/>
          <p14:tracePt t="30570" x="1276350" y="1755775"/>
          <p14:tracePt t="30586" x="1247775" y="1755775"/>
          <p14:tracePt t="30602" x="1231900" y="1755775"/>
          <p14:tracePt t="30621" x="1206500" y="1755775"/>
          <p14:tracePt t="30636" x="1190625" y="1755775"/>
          <p14:tracePt t="30653" x="1181100" y="1755775"/>
          <p14:tracePt t="30670" x="1155700" y="1755775"/>
          <p14:tracePt t="30686" x="1146175" y="1755775"/>
          <p14:tracePt t="30703" x="1136650" y="1762125"/>
          <p14:tracePt t="30720" x="1120775" y="1774825"/>
          <p14:tracePt t="30736" x="1104900" y="1778000"/>
          <p14:tracePt t="30753" x="1095375" y="1784350"/>
          <p14:tracePt t="30770" x="1079500" y="1787525"/>
          <p14:tracePt t="30786" x="1069975" y="1787525"/>
          <p14:tracePt t="30803" x="1069975" y="1793875"/>
          <p14:tracePt t="30821" x="1069975" y="1803400"/>
          <p14:tracePt t="30837" x="1069975" y="1812925"/>
          <p14:tracePt t="30853" x="1069975" y="1819275"/>
          <p14:tracePt t="30870" x="1069975" y="1822450"/>
          <p14:tracePt t="30886" x="1069975" y="1828800"/>
          <p14:tracePt t="30902" x="1069975" y="1838325"/>
          <p14:tracePt t="30920" x="1069975" y="1847850"/>
          <p14:tracePt t="30936" x="1082675" y="1863725"/>
          <p14:tracePt t="30952" x="1158875" y="1885950"/>
          <p14:tracePt t="30970" x="1282700" y="1908175"/>
          <p14:tracePt t="30986" x="1311275" y="1920875"/>
          <p14:tracePt t="31003" x="1330325" y="1933575"/>
          <p14:tracePt t="31019" x="1349375" y="1933575"/>
          <p14:tracePt t="31036" x="1355725" y="1933575"/>
          <p14:tracePt t="31053" x="1358900" y="1933575"/>
          <p14:tracePt t="31069" x="1365250" y="1933575"/>
          <p14:tracePt t="31086" x="1368425" y="1933575"/>
          <p14:tracePt t="31102" x="1377950" y="1933575"/>
          <p14:tracePt t="31120" x="1400175" y="1933575"/>
          <p14:tracePt t="31136" x="1403350" y="1933575"/>
          <p14:tracePt t="31170" x="1412875" y="1933575"/>
          <p14:tracePt t="31202" x="1422400" y="1933575"/>
          <p14:tracePt t="31220" x="1444625" y="1933575"/>
          <p14:tracePt t="31236" x="1454150" y="1933575"/>
          <p14:tracePt t="31253" x="1463675" y="1933575"/>
          <p14:tracePt t="31270" x="1476375" y="1933575"/>
          <p14:tracePt t="31286" x="1492250" y="1933575"/>
          <p14:tracePt t="31302" x="1501775" y="1933575"/>
          <p14:tracePt t="31304" x="1508125" y="1933575"/>
          <p14:tracePt t="31320" x="1517650" y="1920875"/>
          <p14:tracePt t="31336" x="1527175" y="1911350"/>
          <p14:tracePt t="31353" x="1568450" y="1892300"/>
          <p14:tracePt t="31370" x="1584325" y="1892300"/>
          <p14:tracePt t="31386" x="1597025" y="1892300"/>
          <p14:tracePt t="31403" x="1612900" y="1889125"/>
          <p14:tracePt t="31419" x="1622425" y="1889125"/>
          <p14:tracePt t="31453" x="1628775" y="1882775"/>
          <p14:tracePt t="31475" x="1628775" y="1873250"/>
          <p14:tracePt t="31524" x="1628775" y="1870075"/>
          <p14:tracePt t="31539" x="1628775" y="1863725"/>
          <p14:tracePt t="31554" x="1628775" y="1860550"/>
          <p14:tracePt t="31568" x="1628775" y="1854200"/>
          <p14:tracePt t="31582" x="1628775" y="1847850"/>
          <p14:tracePt t="31596" x="1628775" y="1844675"/>
          <p14:tracePt t="31610" x="1628775" y="1838325"/>
          <p14:tracePt t="31620" x="1628775" y="1835150"/>
          <p14:tracePt t="31636" x="1628775" y="1825625"/>
          <p14:tracePt t="31654" x="1628775" y="1809750"/>
          <p14:tracePt t="31670" x="1622425" y="1803400"/>
          <p14:tracePt t="31686" x="1609725" y="1793875"/>
          <p14:tracePt t="31703" x="1590675" y="1784350"/>
          <p14:tracePt t="31719" x="1581150" y="1768475"/>
          <p14:tracePt t="31736" x="1571625" y="1762125"/>
          <p14:tracePt t="31753" x="1555750" y="1752600"/>
          <p14:tracePt t="31769" x="1533525" y="1752600"/>
          <p14:tracePt t="31786" x="1517650" y="1749425"/>
          <p14:tracePt t="31803" x="1504950" y="1749425"/>
          <p14:tracePt t="31819" x="1482725" y="1743075"/>
          <p14:tracePt t="31836" x="1473200" y="1743075"/>
          <p14:tracePt t="31853" x="1457325" y="1743075"/>
          <p14:tracePt t="31869" x="1444625" y="1743075"/>
          <p14:tracePt t="31886" x="1422400" y="1743075"/>
          <p14:tracePt t="31903" x="1400175" y="1743075"/>
          <p14:tracePt t="31920" x="1381125" y="1743075"/>
          <p14:tracePt t="31936" x="1371600" y="1743075"/>
          <p14:tracePt t="31953" x="1355725" y="1743075"/>
          <p14:tracePt t="31969" x="1346200" y="1743075"/>
          <p14:tracePt t="31986" x="1330325" y="1743075"/>
          <p14:tracePt t="32003" x="1314450" y="1743075"/>
          <p14:tracePt t="32019" x="1304925" y="1743075"/>
          <p14:tracePt t="32036" x="1292225" y="1743075"/>
          <p14:tracePt t="32053" x="1276350" y="1743075"/>
          <p14:tracePt t="32069" x="1266825" y="1743075"/>
          <p14:tracePt t="32086" x="1250950" y="1743075"/>
          <p14:tracePt t="32130" x="1247775" y="1743075"/>
          <p14:tracePt t="32144" x="1247775" y="1746250"/>
          <p14:tracePt t="32152" x="1247775" y="1749425"/>
          <p14:tracePt t="32169" x="1247775" y="1758950"/>
          <p14:tracePt t="32187" x="1247775" y="1778000"/>
          <p14:tracePt t="32203" x="1247775" y="1790700"/>
          <p14:tracePt t="32220" x="1247775" y="1800225"/>
          <p14:tracePt t="32236" x="1276350" y="1822450"/>
          <p14:tracePt t="32253" x="1323975" y="1841500"/>
          <p14:tracePt t="32269" x="1346200" y="1854200"/>
          <p14:tracePt t="32286" x="1374775" y="1870075"/>
          <p14:tracePt t="32303" x="1384300" y="1879600"/>
          <p14:tracePt t="32320" x="1393825" y="1895475"/>
          <p14:tracePt t="32336" x="1400175" y="1895475"/>
          <p14:tracePt t="32353" x="1416050" y="1895475"/>
          <p14:tracePt t="32369" x="1419225" y="1895475"/>
          <p14:tracePt t="32386" x="1435100" y="1895475"/>
          <p14:tracePt t="32403" x="1444625" y="1895475"/>
          <p14:tracePt t="32419" x="1447800" y="1895475"/>
          <p14:tracePt t="32436" x="1463675" y="1895475"/>
          <p14:tracePt t="32469" x="1470025" y="1895475"/>
          <p14:tracePt t="32486" x="1479550" y="1895475"/>
          <p14:tracePt t="32502" x="1489075" y="1895475"/>
          <p14:tracePt t="32519" x="1498600" y="1895475"/>
          <p14:tracePt t="32536" x="1536700" y="1879600"/>
          <p14:tracePt t="32553" x="1552575" y="1876425"/>
          <p14:tracePt t="32570" x="1581150" y="1876425"/>
          <p14:tracePt t="32586" x="1590675" y="1870075"/>
          <p14:tracePt t="32603" x="1600200" y="1866900"/>
          <p14:tracePt t="32619" x="1609725" y="1866900"/>
          <p14:tracePt t="32636" x="1628775" y="1860550"/>
          <p14:tracePt t="32653" x="1638300" y="1860550"/>
          <p14:tracePt t="32670" x="1654175" y="1860550"/>
          <p14:tracePt t="32686" x="1670050" y="1860550"/>
          <p14:tracePt t="32763" x="1673225" y="1860550"/>
          <p14:tracePt t="32770" x="1679575" y="1860550"/>
          <p14:tracePt t="32786" x="1689100" y="1860550"/>
          <p14:tracePt t="32803" x="1698625" y="1860550"/>
          <p14:tracePt t="32819" x="1708150" y="1860550"/>
          <p14:tracePt t="32836" x="1717675" y="1860550"/>
          <p14:tracePt t="32853" x="1727200" y="1860550"/>
          <p14:tracePt t="32870" x="1736725" y="1851025"/>
          <p14:tracePt t="32886" x="1749425" y="1841500"/>
          <p14:tracePt t="32903" x="1771650" y="1822450"/>
          <p14:tracePt t="32919" x="1812925" y="1806575"/>
          <p14:tracePt t="32935" x="1844675" y="1806575"/>
          <p14:tracePt t="32953" x="1866900" y="1800225"/>
          <p14:tracePt t="32969" x="1892300" y="1800225"/>
          <p14:tracePt t="32986" x="1901825" y="1800225"/>
          <p14:tracePt t="33003" x="1911350" y="1800225"/>
          <p14:tracePt t="33019" x="1917700" y="1800225"/>
          <p14:tracePt t="33036" x="1920875" y="1800225"/>
          <p14:tracePt t="33052" x="1920875" y="1793875"/>
          <p14:tracePt t="33069" x="1936750" y="1793875"/>
          <p14:tracePt t="33086" x="1943100" y="1793875"/>
          <p14:tracePt t="33368" x="1946275" y="1793875"/>
          <p14:tracePt t="33375" x="1946275" y="1790700"/>
          <p14:tracePt t="33386" x="1952625" y="1790700"/>
          <p14:tracePt t="33403" x="1962150" y="1774825"/>
          <p14:tracePt t="33419" x="1968500" y="1768475"/>
          <p14:tracePt t="33436" x="1978025" y="1758950"/>
          <p14:tracePt t="33454" x="2009775" y="1743075"/>
          <p14:tracePt t="33469" x="2041525" y="1730375"/>
          <p14:tracePt t="33486" x="2085975" y="1711325"/>
          <p14:tracePt t="33503" x="2136775" y="1692275"/>
          <p14:tracePt t="33519" x="2159000" y="1685925"/>
          <p14:tracePt t="33536" x="2168525" y="1682750"/>
          <p14:tracePt t="33552" x="2187575" y="1682750"/>
          <p14:tracePt t="33569" x="2193925" y="1682750"/>
          <p14:tracePt t="33586" x="2200275" y="1682750"/>
          <p14:tracePt t="33830" x="2184400" y="1676400"/>
          <p14:tracePt t="33838" x="2165350" y="1670050"/>
          <p14:tracePt t="33852" x="2143125" y="1670050"/>
          <p14:tracePt t="33869" x="2114550" y="1663700"/>
          <p14:tracePt t="33886" x="2092325" y="1663700"/>
          <p14:tracePt t="33904" x="2051050" y="1663700"/>
          <p14:tracePt t="33920" x="2028825" y="1663700"/>
          <p14:tracePt t="33937" x="2006600" y="1663700"/>
          <p14:tracePt t="33953" x="1981200" y="1663700"/>
          <p14:tracePt t="33969" x="1958975" y="1660525"/>
          <p14:tracePt t="33987" x="1927225" y="1660525"/>
          <p14:tracePt t="34003" x="1898650" y="1660525"/>
          <p14:tracePt t="34019" x="1873250" y="1654175"/>
          <p14:tracePt t="34036" x="1835150" y="1654175"/>
          <p14:tracePt t="34053" x="1812925" y="1654175"/>
          <p14:tracePt t="34069" x="1784350" y="1654175"/>
          <p14:tracePt t="34086" x="1749425" y="1635125"/>
          <p14:tracePt t="34102" x="1717675" y="1635125"/>
          <p14:tracePt t="34119" x="1689100" y="1628775"/>
          <p14:tracePt t="34136" x="1635125" y="1628775"/>
          <p14:tracePt t="34153" x="1603375" y="1628775"/>
          <p14:tracePt t="34170" x="1581150" y="1628775"/>
          <p14:tracePt t="34186" x="1543050" y="1628775"/>
          <p14:tracePt t="34202" x="1520825" y="1628775"/>
          <p14:tracePt t="34219" x="1492250" y="1628775"/>
          <p14:tracePt t="34236" x="1470025" y="1628775"/>
          <p14:tracePt t="34252" x="1460500" y="1628775"/>
          <p14:tracePt t="34269" x="1450975" y="1628775"/>
          <p14:tracePt t="34286" x="1431925" y="1628775"/>
          <p14:tracePt t="34302" x="1422400" y="1628775"/>
          <p14:tracePt t="34319" x="1412875" y="1628775"/>
          <p14:tracePt t="34336" x="1390650" y="1628775"/>
          <p14:tracePt t="34353" x="1381125" y="1628775"/>
          <p14:tracePt t="34370" x="1371600" y="1631950"/>
          <p14:tracePt t="34385" x="1362075" y="1641475"/>
          <p14:tracePt t="34402" x="1355725" y="1641475"/>
          <p14:tracePt t="34419" x="1355725" y="1647825"/>
          <p14:tracePt t="34436" x="1355725" y="1651000"/>
          <p14:tracePt t="34478" x="1352550" y="1651000"/>
          <p14:tracePt t="34485" x="1352550" y="1657350"/>
          <p14:tracePt t="34502" x="1343025" y="1657350"/>
          <p14:tracePt t="34607" x="1343025" y="1660525"/>
          <p14:tracePt t="35290" x="1349375" y="1673225"/>
          <p14:tracePt t="35296" x="1368425" y="1685925"/>
          <p14:tracePt t="35303" x="1387475" y="1698625"/>
          <p14:tracePt t="35319" x="1495425" y="1749425"/>
          <p14:tracePt t="35336" x="1628775" y="1793875"/>
          <p14:tracePt t="35353" x="1809750" y="1854200"/>
          <p14:tracePt t="35386" x="2003425" y="1895475"/>
          <p14:tracePt t="35419" x="2168525" y="1936750"/>
          <p14:tracePt t="35436" x="2320925" y="1955800"/>
          <p14:tracePt t="35453" x="2543175" y="1990725"/>
          <p14:tracePt t="35469" x="2647950" y="1997075"/>
          <p14:tracePt t="35486" x="2752725" y="1997075"/>
          <p14:tracePt t="35503" x="2847975" y="1997075"/>
          <p14:tracePt t="35519" x="2898775" y="1997075"/>
          <p14:tracePt t="35535" x="2936875" y="1997075"/>
          <p14:tracePt t="35553" x="2990850" y="1993900"/>
          <p14:tracePt t="35569" x="3038475" y="1974850"/>
          <p14:tracePt t="35586" x="3092450" y="1968500"/>
          <p14:tracePt t="35602" x="3152775" y="1962150"/>
          <p14:tracePt t="35619" x="3184525" y="1955800"/>
          <p14:tracePt t="35636" x="3213100" y="1955800"/>
          <p14:tracePt t="35653" x="3228975" y="1955800"/>
          <p14:tracePt t="35669" x="3238500" y="1955800"/>
          <p14:tracePt t="35685" x="3251200" y="1955800"/>
          <p14:tracePt t="35702" x="3263900" y="1955800"/>
          <p14:tracePt t="35720" x="3267075" y="1955800"/>
          <p14:tracePt t="35736" x="3273425" y="1952625"/>
          <p14:tracePt t="35752" x="3276600" y="1946275"/>
          <p14:tracePt t="35769" x="3276600" y="1936750"/>
          <p14:tracePt t="35786" x="3282950" y="1927225"/>
          <p14:tracePt t="35802" x="3292475" y="1911350"/>
          <p14:tracePt t="35819" x="3308350" y="1901825"/>
          <p14:tracePt t="35836" x="3317875" y="1892300"/>
          <p14:tracePt t="35852" x="3333750" y="1870075"/>
          <p14:tracePt t="35869" x="3343275" y="1860550"/>
          <p14:tracePt t="35887" x="3362325" y="1847850"/>
          <p14:tracePt t="35903" x="3368675" y="1835150"/>
          <p14:tracePt t="35919" x="3368675" y="1822450"/>
          <p14:tracePt t="35936" x="3368675" y="1812925"/>
          <p14:tracePt t="35952" x="3368675" y="1806575"/>
          <p14:tracePt t="36016" x="3368675" y="1803400"/>
          <p14:tracePt t="36115" x="3368675" y="1797050"/>
          <p14:tracePt t="36144" x="3368675" y="1790700"/>
          <p14:tracePt t="36158" x="3365500" y="1790700"/>
          <p14:tracePt t="36165" x="3362325" y="1787525"/>
          <p14:tracePt t="36172" x="3355975" y="1787525"/>
          <p14:tracePt t="36186" x="3340100" y="1781175"/>
          <p14:tracePt t="36202" x="3330575" y="1781175"/>
          <p14:tracePt t="36219" x="3321050" y="1781175"/>
          <p14:tracePt t="36252" x="3321050" y="1778000"/>
          <p14:tracePt t="36322" x="3321050" y="1771650"/>
          <p14:tracePt t="36343" x="3324225" y="1768475"/>
          <p14:tracePt t="36350" x="3327400" y="1762125"/>
          <p14:tracePt t="36357" x="3340100" y="1758950"/>
          <p14:tracePt t="36369" x="3365500" y="1749425"/>
          <p14:tracePt t="36386" x="3441700" y="1749425"/>
          <p14:tracePt t="36402" x="3502025" y="1749425"/>
          <p14:tracePt t="36419" x="3552825" y="1749425"/>
          <p14:tracePt t="36436" x="3600450" y="1749425"/>
          <p14:tracePt t="36453" x="3638550" y="1749425"/>
          <p14:tracePt t="36470" x="3702050" y="1749425"/>
          <p14:tracePt t="36486" x="3743325" y="1749425"/>
          <p14:tracePt t="36503" x="3781425" y="1749425"/>
          <p14:tracePt t="36519" x="3825875" y="1749425"/>
          <p14:tracePt t="36536" x="3879850" y="1749425"/>
          <p14:tracePt t="36552" x="3902075" y="1749425"/>
          <p14:tracePt t="36570" x="3943350" y="1746250"/>
          <p14:tracePt t="36586" x="3978275" y="1746250"/>
          <p14:tracePt t="36603" x="4016375" y="1739900"/>
          <p14:tracePt t="36620" x="4092575" y="1739900"/>
          <p14:tracePt t="36636" x="4146550" y="1739900"/>
          <p14:tracePt t="36653" x="4191000" y="1739900"/>
          <p14:tracePt t="36670" x="4229100" y="1739900"/>
          <p14:tracePt t="36687" x="4254500" y="1746250"/>
          <p14:tracePt t="36703" x="4276725" y="1746250"/>
          <p14:tracePt t="36720" x="4314825" y="1746250"/>
          <p14:tracePt t="36736" x="4359275" y="1746250"/>
          <p14:tracePt t="36753" x="4397375" y="1746250"/>
          <p14:tracePt t="36770" x="4460875" y="1758950"/>
          <p14:tracePt t="36786" x="4489450" y="1758950"/>
          <p14:tracePt t="36803" x="4511675" y="1758950"/>
          <p14:tracePt t="36819" x="4537075" y="1758950"/>
          <p14:tracePt t="36835" x="4552950" y="1758950"/>
          <p14:tracePt t="36852" x="4562475" y="1758950"/>
          <p14:tracePt t="36869" x="4584700" y="1758950"/>
          <p14:tracePt t="36885" x="4594225" y="1758950"/>
          <p14:tracePt t="36903" x="4603750" y="1758950"/>
          <p14:tracePt t="36919" x="4616450" y="1758950"/>
          <p14:tracePt t="36935" x="4622800" y="1758950"/>
          <p14:tracePt t="37005" x="4632325" y="1758950"/>
          <p14:tracePt t="37012" x="4632325" y="1765300"/>
          <p14:tracePt t="37019" x="4638675" y="1765300"/>
          <p14:tracePt t="37035" x="4638675" y="1774825"/>
          <p14:tracePt t="37070" x="4638675" y="1784350"/>
          <p14:tracePt t="37086" x="4638675" y="1790700"/>
          <p14:tracePt t="37120" x="4625975" y="1793875"/>
          <p14:tracePt t="37136" x="4616450" y="1800225"/>
          <p14:tracePt t="37153" x="4606925" y="1803400"/>
          <p14:tracePt t="37169" x="4584700" y="1809750"/>
          <p14:tracePt t="37186" x="4556125" y="1822450"/>
          <p14:tracePt t="37202" x="4530725" y="1838325"/>
          <p14:tracePt t="37219" x="4467225" y="1844675"/>
          <p14:tracePt t="37236" x="4422775" y="1857375"/>
          <p14:tracePt t="37253" x="4362450" y="1857375"/>
          <p14:tracePt t="37269" x="4318000" y="1857375"/>
          <p14:tracePt t="37285" x="4273550" y="1863725"/>
          <p14:tracePt t="37303" x="4178300" y="1863725"/>
          <p14:tracePt t="37319" x="4140200" y="1863725"/>
          <p14:tracePt t="37336" x="4095750" y="1863725"/>
          <p14:tracePt t="37354" x="4035425" y="1863725"/>
          <p14:tracePt t="37370" x="3981450" y="1873250"/>
          <p14:tracePt t="37386" x="3911600" y="1873250"/>
          <p14:tracePt t="37389" x="3876675" y="1873250"/>
          <p14:tracePt t="37402" x="3794125" y="1873250"/>
          <p14:tracePt t="37419" x="3702050" y="1873250"/>
          <p14:tracePt t="37436" x="3651250" y="1879600"/>
          <p14:tracePt t="37453" x="3587750" y="1885950"/>
          <p14:tracePt t="37469" x="3536950" y="1885950"/>
          <p14:tracePt t="37485" x="3482975" y="1885950"/>
          <p14:tracePt t="37503" x="3406775" y="1885950"/>
          <p14:tracePt t="37518" x="3362325" y="1885950"/>
          <p14:tracePt t="37536" x="3317875" y="1885950"/>
          <p14:tracePt t="37552" x="3270250" y="1885950"/>
          <p14:tracePt t="37569" x="3241675" y="1885950"/>
          <p14:tracePt t="37586" x="3225800" y="1885950"/>
          <p14:tracePt t="37602" x="3206750" y="1885950"/>
          <p14:tracePt t="37618" x="3197225" y="1885950"/>
          <p14:tracePt t="37636" x="3181350" y="1885950"/>
          <p14:tracePt t="37652" x="3149600" y="1876425"/>
          <p14:tracePt t="37669" x="3124200" y="1866900"/>
          <p14:tracePt t="37686" x="3114675" y="1857375"/>
          <p14:tracePt t="37703" x="3095625" y="1835150"/>
          <p14:tracePt t="37720" x="3089275" y="1819275"/>
          <p14:tracePt t="37736" x="3089275" y="1806575"/>
          <p14:tracePt t="37753" x="3089275" y="1771650"/>
          <p14:tracePt t="37769" x="3089275" y="1749425"/>
          <p14:tracePt t="37786" x="3089275" y="1720850"/>
          <p14:tracePt t="37803" x="3089275" y="1695450"/>
          <p14:tracePt t="37819" x="3089275" y="1679575"/>
          <p14:tracePt t="37836" x="3089275" y="1673225"/>
          <p14:tracePt t="37852" x="3089275" y="1663700"/>
          <p14:tracePt t="37869" x="3089275" y="1660525"/>
          <p14:tracePt t="37885" x="3079750" y="1651000"/>
          <p14:tracePt t="37887" x="3073400" y="1644650"/>
          <p14:tracePt t="37902" x="3063875" y="1628775"/>
          <p14:tracePt t="37919" x="3041650" y="1619250"/>
          <p14:tracePt t="37936" x="3009900" y="1606550"/>
          <p14:tracePt t="37952" x="2978150" y="1593850"/>
          <p14:tracePt t="37970" x="2940050" y="1587500"/>
          <p14:tracePt t="37986" x="2879725" y="1587500"/>
          <p14:tracePt t="38002" x="2832100" y="1574800"/>
          <p14:tracePt t="38019" x="2781300" y="1574800"/>
          <p14:tracePt t="38036" x="2717800" y="1568450"/>
          <p14:tracePt t="38052" x="2667000" y="1568450"/>
          <p14:tracePt t="38069" x="2628900" y="1568450"/>
          <p14:tracePt t="38086" x="2568575" y="1568450"/>
          <p14:tracePt t="38102" x="2524125" y="1568450"/>
          <p14:tracePt t="38119" x="2486025" y="1568450"/>
          <p14:tracePt t="38136" x="2438400" y="1568450"/>
          <p14:tracePt t="38152" x="2403475" y="1568450"/>
          <p14:tracePt t="38169" x="2374900" y="1562100"/>
          <p14:tracePt t="38186" x="2333625" y="1562100"/>
          <p14:tracePt t="38202" x="2295525" y="1555750"/>
          <p14:tracePt t="38219" x="2273300" y="1555750"/>
          <p14:tracePt t="38235" x="2235200" y="1555750"/>
          <p14:tracePt t="38252" x="2219325" y="1555750"/>
          <p14:tracePt t="38269" x="2209800" y="1555750"/>
          <p14:tracePt t="38285" x="2187575" y="1555750"/>
          <p14:tracePt t="38302" x="2178050" y="1555750"/>
          <p14:tracePt t="38319" x="2168525" y="1555750"/>
          <p14:tracePt t="38335" x="2152650" y="1568450"/>
          <p14:tracePt t="38352" x="2152650" y="1584325"/>
          <p14:tracePt t="38369" x="2152650" y="1593850"/>
          <p14:tracePt t="38385" x="2152650" y="1606550"/>
          <p14:tracePt t="38402" x="2152650" y="1619250"/>
          <p14:tracePt t="38419" x="2152650" y="1631950"/>
          <p14:tracePt t="38435" x="2152650" y="1647825"/>
          <p14:tracePt t="38452" x="2162175" y="1657350"/>
          <p14:tracePt t="38469" x="2171700" y="1666875"/>
          <p14:tracePt t="38485" x="2184400" y="1689100"/>
          <p14:tracePt t="38502" x="2206625" y="1698625"/>
          <p14:tracePt t="38519" x="2216150" y="1708150"/>
          <p14:tracePt t="38536" x="2232025" y="1727200"/>
          <p14:tracePt t="38552" x="2241550" y="1736725"/>
          <p14:tracePt t="38570" x="2263775" y="1752600"/>
          <p14:tracePt t="38585" x="2273300" y="1762125"/>
          <p14:tracePt t="38602" x="2282825" y="1771650"/>
          <p14:tracePt t="38619" x="2336800" y="1784350"/>
          <p14:tracePt t="38636" x="2374900" y="1790700"/>
          <p14:tracePt t="38652" x="2403475" y="1790700"/>
          <p14:tracePt t="38669" x="2438400" y="1790700"/>
          <p14:tracePt t="38685" x="2447925" y="1790700"/>
          <p14:tracePt t="38702" x="2457450" y="1790700"/>
          <p14:tracePt t="38720" x="2473325" y="1790700"/>
          <p14:tracePt t="38735" x="2498725" y="1797050"/>
          <p14:tracePt t="38752" x="2530475" y="1803400"/>
          <p14:tracePt t="38769" x="2593975" y="1816100"/>
          <p14:tracePt t="38786" x="2638425" y="1822450"/>
          <p14:tracePt t="38803" x="2667000" y="1822450"/>
          <p14:tracePt t="38819" x="2692400" y="1822450"/>
          <p14:tracePt t="38835" x="2708275" y="1822450"/>
          <p14:tracePt t="38852" x="2736850" y="1822450"/>
          <p14:tracePt t="38869" x="2778125" y="1822450"/>
          <p14:tracePt t="38885" x="2816225" y="1822450"/>
          <p14:tracePt t="38902" x="2860675" y="1822450"/>
          <p14:tracePt t="38919" x="2921000" y="1822450"/>
          <p14:tracePt t="38935" x="2943225" y="1822450"/>
          <p14:tracePt t="38952" x="2959100" y="1822450"/>
          <p14:tracePt t="38968" x="2971800" y="1822450"/>
          <p14:tracePt t="38986" x="2984500" y="1822450"/>
          <p14:tracePt t="39003" x="2987675" y="1822450"/>
          <p14:tracePt t="39020" x="2994025" y="1822450"/>
          <p14:tracePt t="39036" x="2997200" y="1822450"/>
          <p14:tracePt t="39052" x="3006725" y="1822450"/>
          <p14:tracePt t="39069" x="3013075" y="1822450"/>
          <p14:tracePt t="39102" x="3013075" y="1819275"/>
          <p14:tracePt t="44755" x="2994025" y="1819275"/>
          <p14:tracePt t="44763" x="2949575" y="1819275"/>
          <p14:tracePt t="44770" x="2901950" y="1825625"/>
          <p14:tracePt t="44786" x="2787650" y="1825625"/>
          <p14:tracePt t="44802" x="2701925" y="1831975"/>
          <p14:tracePt t="44818" x="2619375" y="1841500"/>
          <p14:tracePt t="44836" x="2447925" y="1841500"/>
          <p14:tracePt t="44869" x="2212975" y="1841500"/>
          <p14:tracePt t="44902" x="2051050" y="1841500"/>
          <p14:tracePt t="44918" x="1952625" y="1841500"/>
          <p14:tracePt t="44935" x="1892300" y="1841500"/>
          <p14:tracePt t="44952" x="1841500" y="1841500"/>
          <p14:tracePt t="44969" x="1755775" y="1841500"/>
          <p14:tracePt t="44985" x="1711325" y="1841500"/>
          <p14:tracePt t="45002" x="1666875" y="1841500"/>
          <p14:tracePt t="45019" x="1612900" y="1841500"/>
          <p14:tracePt t="45035" x="1584325" y="1841500"/>
          <p14:tracePt t="45051" x="1552575" y="1838325"/>
          <p14:tracePt t="45068" x="1517650" y="1819275"/>
          <p14:tracePt t="45084" x="1485900" y="1809750"/>
          <p14:tracePt t="45101" x="1463675" y="1797050"/>
          <p14:tracePt t="45118" x="1419225" y="1765300"/>
          <p14:tracePt t="45134" x="1397000" y="1739900"/>
          <p14:tracePt t="45152" x="1365250" y="1730375"/>
          <p14:tracePt t="45168" x="1343025" y="1708150"/>
          <p14:tracePt t="45184" x="1333500" y="1701800"/>
          <p14:tracePt t="45202" x="1317625" y="1701800"/>
          <p14:tracePt t="45235" x="1317625" y="1698625"/>
          <p14:tracePt t="45275" x="1327150" y="1698625"/>
          <p14:tracePt t="45282" x="1330325" y="1698625"/>
          <p14:tracePt t="45289" x="1343025" y="1692275"/>
          <p14:tracePt t="45301" x="1352550" y="1692275"/>
          <p14:tracePt t="45319" x="1393825" y="1692275"/>
          <p14:tracePt t="45335" x="1416050" y="1692275"/>
          <p14:tracePt t="45352" x="1454150" y="1692275"/>
          <p14:tracePt t="45368" x="1470025" y="1692275"/>
          <p14:tracePt t="45385" x="1479550" y="1692275"/>
          <p14:tracePt t="45401" x="1501775" y="1692275"/>
          <p14:tracePt t="45418" x="1543050" y="1692275"/>
          <p14:tracePt t="45435" x="1587500" y="1695450"/>
          <p14:tracePt t="45452" x="1651000" y="1720850"/>
          <p14:tracePt t="45469" x="1689100" y="1733550"/>
          <p14:tracePt t="45485" x="1711325" y="1746250"/>
          <p14:tracePt t="45502" x="1752600" y="1755775"/>
          <p14:tracePt t="45518" x="1762125" y="1755775"/>
          <p14:tracePt t="45535" x="1771650" y="1755775"/>
          <p14:tracePt t="45552" x="1793875" y="1755775"/>
          <p14:tracePt t="45568" x="1797050" y="1755775"/>
          <p14:tracePt t="45609" x="1797050" y="1749425"/>
          <p14:tracePt t="45618" x="1797050" y="1746250"/>
          <p14:tracePt t="45635" x="1797050" y="1736725"/>
          <p14:tracePt t="45652" x="1781175" y="1714500"/>
          <p14:tracePt t="45668" x="1771650" y="1704975"/>
          <p14:tracePt t="45685" x="1749425" y="1695450"/>
          <p14:tracePt t="45702" x="1698625" y="1676400"/>
          <p14:tracePt t="45718" x="1654175" y="1657350"/>
          <p14:tracePt t="45735" x="1600200" y="1644650"/>
          <p14:tracePt t="45752" x="1527175" y="1622425"/>
          <p14:tracePt t="45768" x="1492250" y="1609725"/>
          <p14:tracePt t="45785" x="1444625" y="1597025"/>
          <p14:tracePt t="45801" x="1381125" y="1590675"/>
          <p14:tracePt t="45818" x="1339850" y="1590675"/>
          <p14:tracePt t="45835" x="1301750" y="1590675"/>
          <p14:tracePt t="45851" x="1254125" y="1590675"/>
          <p14:tracePt t="45868" x="1231900" y="1590675"/>
          <p14:tracePt t="45885" x="1203325" y="1590675"/>
          <p14:tracePt t="45901" x="1162050" y="1590675"/>
          <p14:tracePt t="45918" x="1139825" y="1590675"/>
          <p14:tracePt t="45935" x="1130300" y="1590675"/>
          <p14:tracePt t="45951" x="1098550" y="1590675"/>
          <p14:tracePt t="45968" x="1082675" y="1593850"/>
          <p14:tracePt t="45985" x="1066800" y="1603375"/>
          <p14:tracePt t="46001" x="1044575" y="1612900"/>
          <p14:tracePt t="46018" x="1035050" y="1619250"/>
          <p14:tracePt t="46035" x="1025525" y="1622425"/>
          <p14:tracePt t="46051" x="1022350" y="1635125"/>
          <p14:tracePt t="46085" x="1022350" y="1638300"/>
          <p14:tracePt t="46101" x="1022350" y="1644650"/>
          <p14:tracePt t="46118" x="1022350" y="1657350"/>
          <p14:tracePt t="46135" x="1038225" y="1663700"/>
          <p14:tracePt t="46152" x="1076325" y="1676400"/>
          <p14:tracePt t="46168" x="1120775" y="1689100"/>
          <p14:tracePt t="46185" x="1222375" y="1717675"/>
          <p14:tracePt t="46201" x="1289050" y="1733550"/>
          <p14:tracePt t="46218" x="1333500" y="1746250"/>
          <p14:tracePt t="46235" x="1390650" y="1765300"/>
          <p14:tracePt t="46251" x="1419225" y="1784350"/>
          <p14:tracePt t="46268" x="1444625" y="1793875"/>
          <p14:tracePt t="46285" x="1485900" y="1812925"/>
          <p14:tracePt t="46301" x="1511300" y="1825625"/>
          <p14:tracePt t="46318" x="1539875" y="1835150"/>
          <p14:tracePt t="46334" x="1574800" y="1854200"/>
          <p14:tracePt t="46351" x="1612900" y="1866900"/>
          <p14:tracePt t="46368" x="1657350" y="1879600"/>
          <p14:tracePt t="46385" x="1730375" y="1879600"/>
          <p14:tracePt t="46401" x="1787525" y="1879600"/>
          <p14:tracePt t="46418" x="1841500" y="1879600"/>
          <p14:tracePt t="46434" x="1901825" y="1879600"/>
          <p14:tracePt t="46451" x="1930400" y="1879600"/>
          <p14:tracePt t="46468" x="1946275" y="1879600"/>
          <p14:tracePt t="46485" x="1974850" y="1879600"/>
          <p14:tracePt t="46502" x="1987550" y="1876425"/>
          <p14:tracePt t="46518" x="2009775" y="1873250"/>
          <p14:tracePt t="46534" x="2044700" y="1860550"/>
          <p14:tracePt t="46551" x="2054225" y="1860550"/>
          <p14:tracePt t="46568" x="2063750" y="1860550"/>
          <p14:tracePt t="46585" x="2070100" y="1860550"/>
          <p14:tracePt t="46684" x="2070100" y="1857375"/>
          <p14:tracePt t="46691" x="2070100" y="1851025"/>
          <p14:tracePt t="46701" x="2070100" y="1847850"/>
          <p14:tracePt t="46718" x="2070100" y="1835150"/>
          <p14:tracePt t="46735" x="2070100" y="1822450"/>
          <p14:tracePt t="46752" x="2066925" y="1812925"/>
          <p14:tracePt t="46769" x="2051050" y="1778000"/>
          <p14:tracePt t="46785" x="2028825" y="1762125"/>
          <p14:tracePt t="46801" x="1997075" y="1743075"/>
          <p14:tracePt t="46819" x="1930400" y="1711325"/>
          <p14:tracePt t="46835" x="1908175" y="1698625"/>
          <p14:tracePt t="46851" x="1870075" y="1685925"/>
          <p14:tracePt t="46867" x="1838325" y="1666875"/>
          <p14:tracePt t="46885" x="1778000" y="1660525"/>
          <p14:tracePt t="46901" x="1717675" y="1660525"/>
          <p14:tracePt t="46918" x="1622425" y="1660525"/>
          <p14:tracePt t="46935" x="1577975" y="1660525"/>
          <p14:tracePt t="46951" x="1533525" y="1660525"/>
          <p14:tracePt t="46969" x="1473200" y="1660525"/>
          <p14:tracePt t="46984" x="1428750" y="1660525"/>
          <p14:tracePt t="47002" x="1400175" y="1660525"/>
          <p14:tracePt t="47018" x="1358900" y="1660525"/>
          <p14:tracePt t="47034" x="1336675" y="1663700"/>
          <p14:tracePt t="47051" x="1327150" y="1663700"/>
          <p14:tracePt t="47068" x="1304925" y="1676400"/>
          <p14:tracePt t="47084" x="1295400" y="1676400"/>
          <p14:tracePt t="47101" x="1285875" y="1676400"/>
          <p14:tracePt t="47118" x="1282700" y="1676400"/>
          <p14:tracePt t="47134" x="1282700" y="1679575"/>
          <p14:tracePt t="47151" x="1282700" y="1685925"/>
          <p14:tracePt t="47168" x="1282700" y="1698625"/>
          <p14:tracePt t="47184" x="1276350" y="1708150"/>
          <p14:tracePt t="47202" x="1276350" y="1724025"/>
          <p14:tracePt t="47218" x="1276350" y="1739900"/>
          <p14:tracePt t="47234" x="1276350" y="1749425"/>
          <p14:tracePt t="47252" x="1279525" y="1758950"/>
          <p14:tracePt t="47268" x="1308100" y="1800225"/>
          <p14:tracePt t="47284" x="1339850" y="1825625"/>
          <p14:tracePt t="47302" x="1362075" y="1835150"/>
          <p14:tracePt t="47318" x="1377950" y="1851025"/>
          <p14:tracePt t="47335" x="1393825" y="1860550"/>
          <p14:tracePt t="47351" x="1403350" y="1876425"/>
          <p14:tracePt t="47368" x="1419225" y="1876425"/>
          <p14:tracePt t="47384" x="1428750" y="1876425"/>
          <p14:tracePt t="47401" x="1441450" y="1876425"/>
          <p14:tracePt t="47418" x="1457325" y="1876425"/>
          <p14:tracePt t="47434" x="1466850" y="1876425"/>
          <p14:tracePt t="47534" x="1473200" y="1876425"/>
          <p14:tracePt t="48023" x="1482725" y="1873250"/>
          <p14:tracePt t="48029" x="1489075" y="1870075"/>
          <p14:tracePt t="48036" x="1498600" y="1863725"/>
          <p14:tracePt t="48051" x="1520825" y="1854200"/>
          <p14:tracePt t="48068" x="1536700" y="1841500"/>
          <p14:tracePt t="48085" x="1565275" y="1825625"/>
          <p14:tracePt t="48118" x="1590675" y="1809750"/>
          <p14:tracePt t="48151" x="1609725" y="1806575"/>
          <p14:tracePt t="48168" x="1616075" y="1806575"/>
          <p14:tracePt t="48221" x="1616075" y="1800225"/>
          <p14:tracePt t="48235" x="1616075" y="1790700"/>
          <p14:tracePt t="48257" x="1616075" y="1784350"/>
          <p14:tracePt t="48278" x="1616075" y="1781175"/>
          <p14:tracePt t="48300" x="1616075" y="1774825"/>
          <p14:tracePt t="48321" x="1612900" y="1771650"/>
          <p14:tracePt t="48327" x="1609725" y="1771650"/>
          <p14:tracePt t="48335" x="1603375" y="1771650"/>
          <p14:tracePt t="48351" x="1593850" y="1765300"/>
          <p14:tracePt t="48368" x="1590675" y="1765300"/>
          <p14:tracePt t="48385" x="1568450" y="1755775"/>
          <p14:tracePt t="48401" x="1558925" y="1755775"/>
          <p14:tracePt t="48418" x="1549400" y="1752600"/>
          <p14:tracePt t="48434" x="1539875" y="1739900"/>
          <p14:tracePt t="48451" x="1533525" y="1736725"/>
          <p14:tracePt t="48468" x="1530350" y="1736725"/>
          <p14:tracePt t="48484" x="1530350" y="1730375"/>
          <p14:tracePt t="48501" x="1514475" y="1720850"/>
          <p14:tracePt t="48518" x="1508125" y="1711325"/>
          <p14:tracePt t="48534" x="1495425" y="1701800"/>
          <p14:tracePt t="48551" x="1489075" y="1689100"/>
          <p14:tracePt t="48663" x="1482725" y="1689100"/>
          <p14:tracePt t="48669" x="1479550" y="1689100"/>
          <p14:tracePt t="54207" x="1492250" y="1689100"/>
          <p14:tracePt t="54214" x="1511300" y="1689100"/>
          <p14:tracePt t="54221" x="1520825" y="1689100"/>
          <p14:tracePt t="54234" x="1546225" y="1689100"/>
          <p14:tracePt t="54251" x="1581150" y="1689100"/>
          <p14:tracePt t="54267" x="1603375" y="1689100"/>
          <p14:tracePt t="54301" x="1628775" y="1689100"/>
          <p14:tracePt t="54334" x="1682750" y="1689100"/>
          <p14:tracePt t="54351" x="1711325" y="1689100"/>
          <p14:tracePt t="54367" x="1727200" y="1689100"/>
          <p14:tracePt t="54384" x="1746250" y="1689100"/>
          <p14:tracePt t="54400" x="1762125" y="1689100"/>
          <p14:tracePt t="54417" x="1771650" y="1689100"/>
          <p14:tracePt t="54434" x="1787525" y="1689100"/>
          <p14:tracePt t="54451" x="1816100" y="1689100"/>
          <p14:tracePt t="54467" x="1831975" y="1689100"/>
          <p14:tracePt t="54484" x="1873250" y="1692275"/>
          <p14:tracePt t="54500" x="1895475" y="1698625"/>
          <p14:tracePt t="54517" x="1924050" y="1704975"/>
          <p14:tracePt t="54534" x="1952625" y="1711325"/>
          <p14:tracePt t="54551" x="1962150" y="1711325"/>
          <p14:tracePt t="54567" x="1978025" y="1711325"/>
          <p14:tracePt t="54584" x="1990725" y="1711325"/>
          <p14:tracePt t="54600" x="2000250" y="1711325"/>
          <p14:tracePt t="54617" x="2009775" y="1714500"/>
          <p14:tracePt t="54634" x="2016125" y="1720850"/>
          <p14:tracePt t="54684" x="2016125" y="1724025"/>
          <p14:tracePt t="54691" x="2012950" y="1724025"/>
          <p14:tracePt t="54700" x="2009775" y="1724025"/>
          <p14:tracePt t="54717" x="2000250" y="1724025"/>
          <p14:tracePt t="54733" x="1965325" y="1730375"/>
          <p14:tracePt t="54751" x="1943100" y="1730375"/>
          <p14:tracePt t="54767" x="1920875" y="1749425"/>
          <p14:tracePt t="54784" x="1876425" y="1768475"/>
          <p14:tracePt t="54801" x="1831975" y="1781175"/>
          <p14:tracePt t="54817" x="1793875" y="1793875"/>
          <p14:tracePt t="54834" x="1730375" y="1819275"/>
          <p14:tracePt t="54850" x="1698625" y="1831975"/>
          <p14:tracePt t="54868" x="1676400" y="1831975"/>
          <p14:tracePt t="54884" x="1657350" y="1838325"/>
          <p14:tracePt t="54901" x="1647825" y="1838325"/>
          <p14:tracePt t="54917" x="1638300" y="1838325"/>
          <p14:tracePt t="54934" x="1631950" y="1841500"/>
          <p14:tracePt t="55473" x="1635125" y="1841500"/>
          <p14:tracePt t="55481" x="1638300" y="1841500"/>
          <p14:tracePt t="55488" x="1644650" y="1841500"/>
          <p14:tracePt t="55504" x="1654175" y="1841500"/>
          <p14:tracePt t="55517" x="1670050" y="1841500"/>
          <p14:tracePt t="55551" x="1698625" y="1841500"/>
          <p14:tracePt t="55584" x="1835150" y="1841500"/>
          <p14:tracePt t="55601" x="1984375" y="1851025"/>
          <p14:tracePt t="55617" x="2193925" y="1876425"/>
          <p14:tracePt t="55634" x="2365375" y="1876425"/>
          <p14:tracePt t="55651" x="2606675" y="1876425"/>
          <p14:tracePt t="55667" x="2790825" y="1860550"/>
          <p14:tracePt t="55684" x="2994025" y="1851025"/>
          <p14:tracePt t="55701" x="3302000" y="1851025"/>
          <p14:tracePt t="55717" x="3517900" y="1851025"/>
          <p14:tracePt t="55734" x="3689350" y="1851025"/>
          <p14:tracePt t="55751" x="3917950" y="1851025"/>
          <p14:tracePt t="55767" x="4044950" y="1851025"/>
          <p14:tracePt t="55784" x="4181475" y="1851025"/>
          <p14:tracePt t="55801" x="4422775" y="1841500"/>
          <p14:tracePt t="55817" x="4559300" y="1841500"/>
          <p14:tracePt t="55833" x="4699000" y="1847850"/>
          <p14:tracePt t="55852" x="4867275" y="1882775"/>
          <p14:tracePt t="55867" x="4930775" y="1895475"/>
          <p14:tracePt t="55884" x="4994275" y="1908175"/>
          <p14:tracePt t="55901" x="5051425" y="1927225"/>
          <p14:tracePt t="55917" x="5064125" y="1939925"/>
          <p14:tracePt t="56463" x="5143500" y="1936750"/>
          <p14:tracePt t="56470" x="5213350" y="1927225"/>
          <p14:tracePt t="56484" x="5365750" y="1908175"/>
          <p14:tracePt t="56504" x="5505450" y="1892300"/>
          <p14:tracePt t="56517" x="5619750" y="1892300"/>
          <p14:tracePt t="56534" x="5718175" y="1892300"/>
          <p14:tracePt t="56567" x="5822950" y="1879600"/>
          <p14:tracePt t="56600" x="5975350" y="1851025"/>
          <p14:tracePt t="56617" x="6026150" y="1851025"/>
          <p14:tracePt t="56634" x="6073775" y="1844675"/>
          <p14:tracePt t="56650" x="6089650" y="1844675"/>
          <p14:tracePt t="56667" x="6105525" y="1844675"/>
          <p14:tracePt t="56684" x="6124575" y="1844675"/>
          <p14:tracePt t="56700" x="6130925" y="1844675"/>
          <p14:tracePt t="56776" x="6130925" y="1838325"/>
          <p14:tracePt t="56783" x="6130925" y="1835150"/>
          <p14:tracePt t="56790" x="6130925" y="1828800"/>
          <p14:tracePt t="56800" x="6130925" y="1822450"/>
          <p14:tracePt t="56817" x="6130925" y="1819275"/>
          <p14:tracePt t="56835" x="6124575" y="1800225"/>
          <p14:tracePt t="56851" x="6108700" y="1793875"/>
          <p14:tracePt t="56868" x="6092825" y="1784350"/>
          <p14:tracePt t="56884" x="6035675" y="1771650"/>
          <p14:tracePt t="56900" x="6000750" y="1765300"/>
          <p14:tracePt t="56917" x="5956300" y="1765300"/>
          <p14:tracePt t="56934" x="5892800" y="1765300"/>
          <p14:tracePt t="56950" x="5848350" y="1765300"/>
          <p14:tracePt t="56966" x="5813425" y="1752600"/>
          <p14:tracePt t="56984" x="5749925" y="1752600"/>
          <p14:tracePt t="57001" x="5711825" y="1752600"/>
          <p14:tracePt t="57017" x="5692775" y="1752600"/>
          <p14:tracePt t="57034" x="5651500" y="1752600"/>
          <p14:tracePt t="57050" x="5629275" y="1752600"/>
          <p14:tracePt t="57067" x="5600700" y="1752600"/>
          <p14:tracePt t="57084" x="5572125" y="1752600"/>
          <p14:tracePt t="57101" x="5556250" y="1752600"/>
          <p14:tracePt t="57117" x="5543550" y="1752600"/>
          <p14:tracePt t="57134" x="5534025" y="1752600"/>
          <p14:tracePt t="57150" x="5524500" y="1752600"/>
          <p14:tracePt t="57167" x="5508625" y="1752600"/>
          <p14:tracePt t="57481" x="5514975" y="1752600"/>
          <p14:tracePt t="57488" x="5524500" y="1752600"/>
          <p14:tracePt t="57500" x="5530850" y="1752600"/>
          <p14:tracePt t="57516" x="5556250" y="1752600"/>
          <p14:tracePt t="57534" x="5600700" y="1752600"/>
          <p14:tracePt t="57550" x="5645150" y="1755775"/>
          <p14:tracePt t="57566" x="5699125" y="1762125"/>
          <p14:tracePt t="57584" x="5737225" y="1762125"/>
          <p14:tracePt t="57600" x="5772150" y="1762125"/>
          <p14:tracePt t="57617" x="5845175" y="1762125"/>
          <p14:tracePt t="57634" x="5924550" y="1762125"/>
          <p14:tracePt t="57650" x="6007100" y="1762125"/>
          <p14:tracePt t="57667" x="6149975" y="1768475"/>
          <p14:tracePt t="57684" x="6235700" y="1784350"/>
          <p14:tracePt t="57701" x="6343650" y="1793875"/>
          <p14:tracePt t="57717" x="6403975" y="1800225"/>
          <p14:tracePt t="57734" x="6448425" y="1800225"/>
          <p14:tracePt t="57751" x="6480175" y="1800225"/>
          <p14:tracePt t="57767" x="6511925" y="1800225"/>
          <p14:tracePt t="57783" x="6530975" y="1800225"/>
          <p14:tracePt t="57801" x="6559550" y="1800225"/>
          <p14:tracePt t="57817" x="6578600" y="1800225"/>
          <p14:tracePt t="57834" x="6610350" y="1800225"/>
          <p14:tracePt t="57850" x="6642100" y="1800225"/>
          <p14:tracePt t="57866" x="6670675" y="1800225"/>
          <p14:tracePt t="57884" x="6692900" y="1800225"/>
          <p14:tracePt t="57901" x="6721475" y="1793875"/>
          <p14:tracePt t="57916" x="6731000" y="1793875"/>
          <p14:tracePt t="57934" x="6740525" y="1787525"/>
          <p14:tracePt t="57950" x="6753225" y="1787525"/>
          <p14:tracePt t="57967" x="6765925" y="1787525"/>
          <p14:tracePt t="58293" x="6750050" y="1787525"/>
          <p14:tracePt t="58299" x="6724650" y="1787525"/>
          <p14:tracePt t="58317" x="6654800" y="1787525"/>
          <p14:tracePt t="58335" x="6515100" y="1787525"/>
          <p14:tracePt t="58350" x="6423025" y="1787525"/>
          <p14:tracePt t="58367" x="6327775" y="1793875"/>
          <p14:tracePt t="58384" x="6153150" y="1800225"/>
          <p14:tracePt t="58417" x="5937250" y="1835150"/>
          <p14:tracePt t="58450" x="5689600" y="1866900"/>
          <p14:tracePt t="58466" x="5591175" y="1882775"/>
          <p14:tracePt t="58483" x="5464175" y="1882775"/>
          <p14:tracePt t="58500" x="5356225" y="1898650"/>
          <p14:tracePt t="58516" x="5232400" y="1898650"/>
          <p14:tracePt t="58534" x="5092700" y="1898650"/>
          <p14:tracePt t="58550" x="5019675" y="1898650"/>
          <p14:tracePt t="58567" x="4943475" y="1879600"/>
          <p14:tracePt t="58584" x="4864100" y="1873250"/>
          <p14:tracePt t="58600" x="4822825" y="1873250"/>
          <p14:tracePt t="58617" x="4797425" y="1866900"/>
          <p14:tracePt t="58634" x="4759325" y="1866900"/>
          <p14:tracePt t="58650" x="4737100" y="1866900"/>
          <p14:tracePt t="58667" x="4714875" y="1866900"/>
          <p14:tracePt t="58683" x="4699000" y="1860550"/>
          <p14:tracePt t="58700" x="4689475" y="1860550"/>
          <p14:tracePt t="58717" x="4679950" y="1857375"/>
          <p14:tracePt t="58734" x="4660900" y="1851025"/>
          <p14:tracePt t="58751" x="4660900" y="1841500"/>
          <p14:tracePt t="58766" x="4660900" y="1825625"/>
          <p14:tracePt t="58784" x="4676775" y="1812925"/>
          <p14:tracePt t="58800" x="4699000" y="1800225"/>
          <p14:tracePt t="58816" x="4708525" y="1790700"/>
          <p14:tracePt t="58834" x="4737100" y="1768475"/>
          <p14:tracePt t="58850" x="4752975" y="1762125"/>
          <p14:tracePt t="58866" x="4775200" y="1758950"/>
          <p14:tracePt t="58884" x="4829175" y="1746250"/>
          <p14:tracePt t="58900" x="4867275" y="1746250"/>
          <p14:tracePt t="58916" x="4889500" y="1746250"/>
          <p14:tracePt t="58933" x="4937125" y="1746250"/>
          <p14:tracePt t="58950" x="4953000" y="1746250"/>
          <p14:tracePt t="58966" x="4968875" y="1746250"/>
          <p14:tracePt t="58984" x="4981575" y="1746250"/>
          <p14:tracePt t="59000" x="4991100" y="1746250"/>
          <p14:tracePt t="59017" x="5006975" y="1746250"/>
          <p14:tracePt t="59034" x="5041900" y="1758950"/>
          <p14:tracePt t="59050" x="5067300" y="1765300"/>
          <p14:tracePt t="59066" x="5083175" y="1771650"/>
          <p14:tracePt t="59083" x="5095875" y="1774825"/>
          <p14:tracePt t="59100" x="5111750" y="1774825"/>
          <p14:tracePt t="59117" x="5121275" y="1774825"/>
          <p14:tracePt t="59133" x="5130800" y="1787525"/>
          <p14:tracePt t="59150" x="5140325" y="1787525"/>
          <p14:tracePt t="59167" x="5162550" y="1797050"/>
          <p14:tracePt t="59183" x="5172075" y="1797050"/>
          <p14:tracePt t="59200" x="5172075" y="1803400"/>
          <p14:tracePt t="59217" x="5175250" y="1803400"/>
          <p14:tracePt t="59253" x="5181600" y="1806575"/>
          <p14:tracePt t="59260" x="5187950" y="1812925"/>
          <p14:tracePt t="59267" x="5191125" y="1812925"/>
          <p14:tracePt t="59283" x="5200650" y="1822450"/>
          <p14:tracePt t="59299" x="5216525" y="1825625"/>
          <p14:tracePt t="59316" x="5232400" y="1838325"/>
          <p14:tracePt t="59334" x="5235575" y="1841500"/>
          <p14:tracePt t="59350" x="5241925" y="1841500"/>
          <p14:tracePt t="59367" x="5245100" y="1847850"/>
          <p14:tracePt t="59383" x="5260975" y="1847850"/>
          <p14:tracePt t="59400" x="5270500" y="1851025"/>
          <p14:tracePt t="59417" x="5299075" y="1863725"/>
          <p14:tracePt t="59433" x="5327650" y="1866900"/>
          <p14:tracePt t="59450" x="5343525" y="1873250"/>
          <p14:tracePt t="59466" x="5359400" y="1873250"/>
          <p14:tracePt t="59483" x="5368925" y="1873250"/>
          <p14:tracePt t="59500" x="5375275" y="1873250"/>
          <p14:tracePt t="59596" x="5372100" y="1873250"/>
          <p14:tracePt t="59606" x="5362575" y="1873250"/>
          <p14:tracePt t="59617" x="5353050" y="1873250"/>
          <p14:tracePt t="59634" x="5343525" y="1873250"/>
          <p14:tracePt t="59651" x="5302250" y="1873250"/>
          <p14:tracePt t="59667" x="5280025" y="1870075"/>
          <p14:tracePt t="59683" x="5251450" y="1870075"/>
          <p14:tracePt t="59700" x="5235575" y="1866900"/>
          <p14:tracePt t="59716" x="5210175" y="1860550"/>
          <p14:tracePt t="59734" x="5178425" y="1860550"/>
          <p14:tracePt t="59750" x="5140325" y="1854200"/>
          <p14:tracePt t="59766" x="5114925" y="1847850"/>
          <p14:tracePt t="59783" x="5092700" y="1844675"/>
          <p14:tracePt t="59800" x="5054600" y="1844675"/>
          <p14:tracePt t="59816" x="5045075" y="1844675"/>
          <p14:tracePt t="59834" x="5029200" y="1844675"/>
          <p14:tracePt t="59850" x="5013325" y="1844675"/>
          <p14:tracePt t="59866" x="5003800" y="1844675"/>
          <p14:tracePt t="59883" x="4994275" y="1844675"/>
          <p14:tracePt t="59900" x="4978400" y="1844675"/>
          <p14:tracePt t="59916" x="4975225" y="1844675"/>
          <p14:tracePt t="59934" x="4968875" y="1828800"/>
          <p14:tracePt t="59979" x="4968875" y="1822450"/>
          <p14:tracePt t="59993" x="4968875" y="1819275"/>
          <p14:tracePt t="60029" x="4968875" y="1812925"/>
          <p14:tracePt t="60050" x="4968875" y="1806575"/>
          <p14:tracePt t="60627" x="4968875" y="1803400"/>
          <p14:tracePt t="60634" x="4968875" y="1797050"/>
          <p14:tracePt t="60650" x="4968875" y="1793875"/>
          <p14:tracePt t="60666" x="4962525" y="1781175"/>
          <p14:tracePt t="60684" x="4953000" y="1771650"/>
          <p14:tracePt t="60700" x="4949825" y="1768475"/>
          <p14:tracePt t="60733" x="4943475" y="1768475"/>
          <p14:tracePt t="60766" x="4927600" y="1762125"/>
          <p14:tracePt t="60783" x="4918075" y="1758950"/>
          <p14:tracePt t="60804" x="4905375" y="1758950"/>
          <p14:tracePt t="60816" x="4899025" y="1752600"/>
          <p14:tracePt t="60833" x="4879975" y="1752600"/>
          <p14:tracePt t="60850" x="4870450" y="1749425"/>
          <p14:tracePt t="60867" x="4860925" y="1749425"/>
          <p14:tracePt t="60883" x="4845050" y="1749425"/>
          <p14:tracePt t="60900" x="4829175" y="1749425"/>
          <p14:tracePt t="60916" x="4810125" y="1749425"/>
          <p14:tracePt t="60933" x="4781550" y="1749425"/>
          <p14:tracePt t="60950" x="4772025" y="1749425"/>
          <p14:tracePt t="60966" x="4762500" y="1749425"/>
          <p14:tracePt t="60983" x="4749800" y="1749425"/>
          <p14:tracePt t="61000" x="4733925" y="1749425"/>
          <p14:tracePt t="61016" x="4724400" y="1749425"/>
          <p14:tracePt t="61033" x="4714875" y="1749425"/>
          <p14:tracePt t="61050" x="4708525" y="1749425"/>
          <p14:tracePt t="61132" x="4711700" y="1743075"/>
          <p14:tracePt t="61138" x="4721225" y="1733550"/>
          <p14:tracePt t="61150" x="4756150" y="1724025"/>
          <p14:tracePt t="61167" x="4918075" y="1724025"/>
          <p14:tracePt t="61183" x="5035550" y="1724025"/>
          <p14:tracePt t="61199" x="5184775" y="1749425"/>
          <p14:tracePt t="61217" x="5353050" y="1774825"/>
          <p14:tracePt t="61233" x="5426075" y="1787525"/>
          <p14:tracePt t="61250" x="5489575" y="1793875"/>
          <p14:tracePt t="61266" x="5597525" y="1793875"/>
          <p14:tracePt t="61283" x="5664200" y="1793875"/>
          <p14:tracePt t="61300" x="5724525" y="1793875"/>
          <p14:tracePt t="61316" x="5794375" y="1793875"/>
          <p14:tracePt t="61333" x="5848350" y="1793875"/>
          <p14:tracePt t="61350" x="5892800" y="1800225"/>
          <p14:tracePt t="61366" x="5969000" y="1806575"/>
          <p14:tracePt t="61383" x="6022975" y="1822450"/>
          <p14:tracePt t="61400" x="6076950" y="1825625"/>
          <p14:tracePt t="61416" x="6156325" y="1835150"/>
          <p14:tracePt t="61434" x="6229350" y="1841500"/>
          <p14:tracePt t="61449" x="6302375" y="1847850"/>
          <p14:tracePt t="61466" x="6397625" y="1847850"/>
          <p14:tracePt t="61483" x="6457950" y="1847850"/>
          <p14:tracePt t="61500" x="6511925" y="1847850"/>
          <p14:tracePt t="61516" x="6594475" y="1847850"/>
          <p14:tracePt t="61533" x="6654800" y="1847850"/>
          <p14:tracePt t="61550" x="6715125" y="1847850"/>
          <p14:tracePt t="61566" x="6794500" y="1844675"/>
          <p14:tracePt t="61583" x="6848475" y="1828800"/>
          <p14:tracePt t="61600" x="6902450" y="1828800"/>
          <p14:tracePt t="61617" x="6978650" y="1828800"/>
          <p14:tracePt t="61633" x="7023100" y="1828800"/>
          <p14:tracePt t="61650" x="7061200" y="1828800"/>
          <p14:tracePt t="61667" x="7108825" y="1844675"/>
          <p14:tracePt t="61683" x="7121525" y="1851025"/>
          <p14:tracePt t="62113" x="7156450" y="1857375"/>
          <p14:tracePt t="62121" x="7216775" y="1866900"/>
          <p14:tracePt t="62133" x="7264400" y="1873250"/>
          <p14:tracePt t="62151" x="7404100" y="1873250"/>
          <p14:tracePt t="62167" x="7464425" y="1873250"/>
          <p14:tracePt t="62184" x="7578725" y="1873250"/>
          <p14:tracePt t="62217" x="7734300" y="1873250"/>
          <p14:tracePt t="62250" x="7886700" y="1873250"/>
          <p14:tracePt t="62266" x="7959725" y="1873250"/>
          <p14:tracePt t="62284" x="8045450" y="1873250"/>
          <p14:tracePt t="62301" x="8105775" y="1873250"/>
          <p14:tracePt t="62317" x="8150225" y="1873250"/>
          <p14:tracePt t="62334" x="8220075" y="1873250"/>
          <p14:tracePt t="62350" x="8270875" y="1873250"/>
          <p14:tracePt t="62366" x="8331200" y="1882775"/>
          <p14:tracePt t="62384" x="8416925" y="1882775"/>
          <p14:tracePt t="62400" x="8467725" y="1882775"/>
          <p14:tracePt t="62416" x="8505825" y="1882775"/>
          <p14:tracePt t="62434" x="8547100" y="1882775"/>
          <p14:tracePt t="62449" x="8575675" y="1882775"/>
          <p14:tracePt t="62466" x="8597900" y="1882775"/>
          <p14:tracePt t="62484" x="8636000" y="1882775"/>
          <p14:tracePt t="62499" x="8658225" y="1882775"/>
          <p14:tracePt t="62516" x="8680450" y="1882775"/>
          <p14:tracePt t="62533" x="8709025" y="1882775"/>
          <p14:tracePt t="62549" x="8718550" y="1882775"/>
          <p14:tracePt t="62566" x="8728075" y="1882775"/>
          <p14:tracePt t="62634" x="8734425" y="1882775"/>
          <p14:tracePt t="62890" x="8731250" y="1882775"/>
          <p14:tracePt t="62897" x="8728075" y="1882775"/>
          <p14:tracePt t="62904" x="8721725" y="1885950"/>
          <p14:tracePt t="62916" x="8718550" y="1885950"/>
          <p14:tracePt t="62933" x="8702675" y="1895475"/>
          <p14:tracePt t="62950" x="8686800" y="1901825"/>
          <p14:tracePt t="62967" x="8670925" y="1908175"/>
          <p14:tracePt t="62983" x="8648700" y="1911350"/>
          <p14:tracePt t="63000" x="8620125" y="1911350"/>
          <p14:tracePt t="63016" x="8597900" y="1917700"/>
          <p14:tracePt t="63033" x="8556625" y="1930400"/>
          <p14:tracePt t="63050" x="8534400" y="1930400"/>
          <p14:tracePt t="63067" x="8499475" y="1930400"/>
          <p14:tracePt t="63083" x="8489950" y="1933575"/>
          <p14:tracePt t="63100" x="8474075" y="1939925"/>
          <p14:tracePt t="63116" x="8442325" y="1939925"/>
          <p14:tracePt t="63133" x="8420100" y="1939925"/>
          <p14:tracePt t="63150" x="8391525" y="1952625"/>
          <p14:tracePt t="63166" x="8362950" y="1952625"/>
          <p14:tracePt t="63183" x="8350250" y="1952625"/>
          <p14:tracePt t="63200" x="8334375" y="1952625"/>
          <p14:tracePt t="63217" x="8318500" y="1952625"/>
          <p14:tracePt t="63233" x="8308975" y="1952625"/>
          <p14:tracePt t="63250" x="8293100" y="1952625"/>
          <p14:tracePt t="63266" x="8280400" y="1952625"/>
          <p14:tracePt t="63283" x="8267700" y="1952625"/>
          <p14:tracePt t="63299" x="8258175" y="1952625"/>
          <p14:tracePt t="63316" x="8239125" y="1952625"/>
          <p14:tracePt t="63333" x="8229600" y="1952625"/>
          <p14:tracePt t="63350" x="8220075" y="1952625"/>
          <p14:tracePt t="63383" x="8220075" y="1946275"/>
          <p14:tracePt t="63400" x="8220075" y="1936750"/>
          <p14:tracePt t="63416" x="8235950" y="1920875"/>
          <p14:tracePt t="63433" x="8245475" y="1911350"/>
          <p14:tracePt t="63450" x="8267700" y="1895475"/>
          <p14:tracePt t="63466" x="8296275" y="1879600"/>
          <p14:tracePt t="63484" x="8328025" y="1866900"/>
          <p14:tracePt t="63500" x="8350250" y="1854200"/>
          <p14:tracePt t="63517" x="8397875" y="1841500"/>
          <p14:tracePt t="63534" x="8420100" y="1835150"/>
          <p14:tracePt t="63550" x="8435975" y="1831975"/>
          <p14:tracePt t="63566" x="8451850" y="1831975"/>
          <p14:tracePt t="63583" x="8458200" y="1831975"/>
          <p14:tracePt t="63600" x="8461375" y="1831975"/>
          <p14:tracePt t="63616" x="8470900" y="1831975"/>
          <p14:tracePt t="63633" x="8486775" y="1831975"/>
          <p14:tracePt t="63650" x="8502650" y="1831975"/>
          <p14:tracePt t="63857" x="8493125" y="1831975"/>
          <p14:tracePt t="63865" x="8483600" y="1831975"/>
          <p14:tracePt t="63871" x="8477250" y="1831975"/>
          <p14:tracePt t="63883" x="8474075" y="1831975"/>
          <p14:tracePt t="63900" x="8448675" y="1831975"/>
          <p14:tracePt t="63916" x="8426450" y="1831975"/>
          <p14:tracePt t="63933" x="8397875" y="1831975"/>
          <p14:tracePt t="63949" x="8350250" y="1831975"/>
          <p14:tracePt t="63966" x="8312150" y="1825625"/>
          <p14:tracePt t="63983" x="8274050" y="1825625"/>
          <p14:tracePt t="64000" x="8242300" y="1825625"/>
          <p14:tracePt t="64016" x="8213725" y="1825625"/>
          <p14:tracePt t="64033" x="8204200" y="1825625"/>
          <p14:tracePt t="64050" x="8188325" y="1825625"/>
          <p14:tracePt t="64066" x="8162925" y="1825625"/>
          <p14:tracePt t="64083" x="8140700" y="1825625"/>
          <p14:tracePt t="64100" x="8099425" y="1825625"/>
          <p14:tracePt t="64116" x="8077200" y="1825625"/>
          <p14:tracePt t="64133" x="8048625" y="1825625"/>
          <p14:tracePt t="64149" x="7994650" y="1825625"/>
          <p14:tracePt t="64166" x="7956550" y="1835150"/>
          <p14:tracePt t="64183" x="7912100" y="1841500"/>
          <p14:tracePt t="64199" x="7848600" y="1841500"/>
          <p14:tracePt t="64216" x="7804150" y="1841500"/>
          <p14:tracePt t="64233" x="7734300" y="1847850"/>
          <p14:tracePt t="64250" x="7683500" y="1847850"/>
          <p14:tracePt t="64266" x="7645400" y="1847850"/>
          <p14:tracePt t="64283" x="7591425" y="1847850"/>
          <p14:tracePt t="64300" x="7562850" y="1847850"/>
          <p14:tracePt t="64316" x="7524750" y="1847850"/>
          <p14:tracePt t="64334" x="7470775" y="1847850"/>
          <p14:tracePt t="64350" x="7432675" y="1847850"/>
          <p14:tracePt t="64366" x="7391400" y="1847850"/>
          <p14:tracePt t="64383" x="7356475" y="1847850"/>
          <p14:tracePt t="64399" x="7327900" y="1847850"/>
          <p14:tracePt t="64416" x="7305675" y="1847850"/>
          <p14:tracePt t="64434" x="7264400" y="1847850"/>
          <p14:tracePt t="64449" x="7245350" y="1847850"/>
          <p14:tracePt t="64466" x="7213600" y="1847850"/>
          <p14:tracePt t="64484" x="7194550" y="1844675"/>
          <p14:tracePt t="64500" x="7185025" y="1841500"/>
          <p14:tracePt t="64517" x="7169150" y="1841500"/>
          <p14:tracePt t="64533" x="7156450" y="1841500"/>
          <p14:tracePt t="64549" x="7143750" y="1841500"/>
          <p14:tracePt t="64566" x="7134225" y="1841500"/>
          <p14:tracePt t="64768" x="7150100" y="1841500"/>
          <p14:tracePt t="64775" x="7175500" y="1841500"/>
          <p14:tracePt t="64782" x="7191375" y="1841500"/>
          <p14:tracePt t="64799" x="7235825" y="1841500"/>
          <p14:tracePt t="64816" x="7264400" y="1841500"/>
          <p14:tracePt t="64833" x="7305675" y="1844675"/>
          <p14:tracePt t="64849" x="7327900" y="1851025"/>
          <p14:tracePt t="64866" x="7353300" y="1854200"/>
          <p14:tracePt t="64884" x="7407275" y="1866900"/>
          <p14:tracePt t="64899" x="7445375" y="1866900"/>
          <p14:tracePt t="64917" x="7499350" y="1879600"/>
          <p14:tracePt t="64933" x="7531100" y="1885950"/>
          <p14:tracePt t="64949" x="7546975" y="1885950"/>
          <p14:tracePt t="64966" x="7566025" y="1885950"/>
          <p14:tracePt t="64983" x="7581900" y="1885950"/>
          <p14:tracePt t="64999" x="7591425" y="1885950"/>
          <p14:tracePt t="65016" x="7607300" y="1885950"/>
          <p14:tracePt t="65033" x="7635875" y="1885950"/>
          <p14:tracePt t="65049" x="7658100" y="1885950"/>
          <p14:tracePt t="65066" x="7696200" y="1885950"/>
          <p14:tracePt t="65083" x="7712075" y="1885950"/>
          <p14:tracePt t="65099" x="7727950" y="1885950"/>
          <p14:tracePt t="65116" x="7759700" y="1885950"/>
          <p14:tracePt t="65132" x="7775575" y="1885950"/>
          <p14:tracePt t="65149" x="7804150" y="1885950"/>
          <p14:tracePt t="65167" x="7839075" y="1885950"/>
          <p14:tracePt t="65183" x="7861300" y="1885950"/>
          <p14:tracePt t="65199" x="7870825" y="1885950"/>
          <p14:tracePt t="65216" x="7883525" y="1885950"/>
          <p14:tracePt t="65232" x="7899400" y="1885950"/>
          <p14:tracePt t="66107" x="7839075" y="1882775"/>
          <p14:tracePt t="66114" x="7747000" y="1873250"/>
          <p14:tracePt t="66120" x="7635875" y="1873250"/>
          <p14:tracePt t="66134" x="7419975" y="1873250"/>
          <p14:tracePt t="66149" x="7226300" y="1873250"/>
          <p14:tracePt t="66166" x="7029450" y="1889125"/>
          <p14:tracePt t="66184" x="6788150" y="1914525"/>
          <p14:tracePt t="66216" x="6461125" y="1971675"/>
          <p14:tracePt t="66250" x="6007100" y="2054225"/>
          <p14:tracePt t="66267" x="5845175" y="2079625"/>
          <p14:tracePt t="66284" x="5559425" y="2098675"/>
          <p14:tracePt t="66299" x="5397500" y="2117725"/>
          <p14:tracePt t="66316" x="5226050" y="2117725"/>
          <p14:tracePt t="66333" x="4940300" y="2127250"/>
          <p14:tracePt t="66351" x="4746625" y="2136775"/>
          <p14:tracePt t="66367" x="4543425" y="2136775"/>
          <p14:tracePt t="66384" x="4257675" y="2152650"/>
          <p14:tracePt t="66401" x="4064000" y="2152650"/>
          <p14:tracePt t="66416" x="3892550" y="2152650"/>
          <p14:tracePt t="66434" x="3629025" y="2152650"/>
          <p14:tracePt t="66450" x="3492500" y="2149475"/>
          <p14:tracePt t="66466" x="3384550" y="2133600"/>
          <p14:tracePt t="66483" x="3241675" y="2124075"/>
          <p14:tracePt t="66499" x="3181350" y="2117725"/>
          <p14:tracePt t="66516" x="3143250" y="2117725"/>
          <p14:tracePt t="66533" x="3105150" y="2117725"/>
          <p14:tracePt t="66549" x="3095625" y="2117725"/>
          <p14:tracePt t="66566" x="3073400" y="2105025"/>
          <p14:tracePt t="66583" x="3044825" y="2082800"/>
          <p14:tracePt t="66599" x="3013075" y="2073275"/>
          <p14:tracePt t="66616" x="2990850" y="2066925"/>
          <p14:tracePt t="66632" x="2949575" y="2054225"/>
          <p14:tracePt t="66649" x="2927350" y="2054225"/>
          <p14:tracePt t="66666" x="2898775" y="2054225"/>
          <p14:tracePt t="66683" x="2867025" y="2054225"/>
          <p14:tracePt t="66699" x="2835275" y="2054225"/>
          <p14:tracePt t="66716" x="2819400" y="2054225"/>
          <p14:tracePt t="66733" x="2794000" y="2054225"/>
          <p14:tracePt t="66750" x="2771775" y="2054225"/>
          <p14:tracePt t="66766" x="2755900" y="2054225"/>
          <p14:tracePt t="66783" x="2743200" y="2054225"/>
          <p14:tracePt t="66799" x="2727325" y="2054225"/>
          <p14:tracePt t="67103" x="2698750" y="2054225"/>
          <p14:tracePt t="67110" x="2638425" y="2054225"/>
          <p14:tracePt t="67116" x="2590800" y="2047875"/>
          <p14:tracePt t="67132" x="2486025" y="2047875"/>
          <p14:tracePt t="67149" x="2406650" y="2047875"/>
          <p14:tracePt t="67166" x="2286000" y="2051050"/>
          <p14:tracePt t="67199" x="2168525" y="2070100"/>
          <p14:tracePt t="67232" x="2098675" y="2082800"/>
          <p14:tracePt t="67249" x="2066925" y="2089150"/>
          <p14:tracePt t="67266" x="2035175" y="2095500"/>
          <p14:tracePt t="67283" x="2003425" y="2114550"/>
          <p14:tracePt t="67299" x="1981200" y="2114550"/>
          <p14:tracePt t="67315" x="1939925" y="2114550"/>
          <p14:tracePt t="67333" x="1930400" y="2114550"/>
          <p14:tracePt t="67349" x="1920875" y="2114550"/>
          <p14:tracePt t="67351" x="1911350" y="2114550"/>
          <p14:tracePt t="67366" x="1901825" y="2114550"/>
          <p14:tracePt t="67387" x="1885950" y="2114550"/>
          <p14:tracePt t="67400" x="1882775" y="2114550"/>
          <p14:tracePt t="67416" x="1873250" y="2114550"/>
          <p14:tracePt t="67433" x="1860550" y="2114550"/>
          <p14:tracePt t="67552" x="1857375" y="2114550"/>
          <p14:tracePt t="67658" x="1857375" y="2117725"/>
          <p14:tracePt t="67686" x="1857375" y="2124075"/>
          <p14:tracePt t="67693" x="1857375" y="2127250"/>
          <p14:tracePt t="67714" x="1870075" y="2133600"/>
          <p14:tracePt t="67721" x="1873250" y="2133600"/>
          <p14:tracePt t="67733" x="1879600" y="2133600"/>
          <p14:tracePt t="67750" x="1882775" y="2143125"/>
          <p14:tracePt t="67783" x="1889125" y="2143125"/>
          <p14:tracePt t="67800" x="1892300" y="2143125"/>
          <p14:tracePt t="67816" x="1901825" y="2143125"/>
          <p14:tracePt t="67833" x="1917700" y="2143125"/>
          <p14:tracePt t="67849" x="1933575" y="2152650"/>
          <p14:tracePt t="67866" x="1949450" y="2162175"/>
          <p14:tracePt t="67883" x="1971675" y="2168525"/>
          <p14:tracePt t="67899" x="1987550" y="2174875"/>
          <p14:tracePt t="67916" x="1997075" y="2178050"/>
          <p14:tracePt t="67933" x="2025650" y="2178050"/>
          <p14:tracePt t="67949" x="2073275" y="2178050"/>
          <p14:tracePt t="67966" x="2133600" y="2178050"/>
          <p14:tracePt t="67983" x="2209800" y="2178050"/>
          <p14:tracePt t="67999" x="2362200" y="2178050"/>
          <p14:tracePt t="68017" x="2435225" y="2178050"/>
          <p14:tracePt t="68034" x="2505075" y="2178050"/>
          <p14:tracePt t="68050" x="2543175" y="2178050"/>
          <p14:tracePt t="68066" x="2578100" y="2178050"/>
          <p14:tracePt t="68083" x="2606675" y="2178050"/>
          <p14:tracePt t="68100" x="2670175" y="2178050"/>
          <p14:tracePt t="68116" x="2730500" y="2178050"/>
          <p14:tracePt t="68134" x="2847975" y="2178050"/>
          <p14:tracePt t="68149" x="2882900" y="2178050"/>
          <p14:tracePt t="68166" x="2911475" y="2178050"/>
          <p14:tracePt t="68183" x="2927350" y="2178050"/>
          <p14:tracePt t="68199" x="2936875" y="2178050"/>
          <p14:tracePt t="68469" x="2930525" y="2178050"/>
          <p14:tracePt t="68476" x="2917825" y="2178050"/>
          <p14:tracePt t="68483" x="2901950" y="2178050"/>
          <p14:tracePt t="68499" x="2876550" y="2178050"/>
          <p14:tracePt t="68516" x="2847975" y="2178050"/>
          <p14:tracePt t="68533" x="2813050" y="2165350"/>
          <p14:tracePt t="68549" x="2790825" y="2165350"/>
          <p14:tracePt t="68565" x="2771775" y="2165350"/>
          <p14:tracePt t="68582" x="2749550" y="2165350"/>
          <p14:tracePt t="68599" x="2740025" y="2165350"/>
          <p14:tracePt t="68616" x="2730500" y="2165350"/>
          <p14:tracePt t="68632" x="2714625" y="2165350"/>
          <p14:tracePt t="68649" x="2711450" y="2165350"/>
          <p14:tracePt t="68689" x="2711450" y="2155825"/>
          <p14:tracePt t="68699" x="2711450" y="2149475"/>
          <p14:tracePt t="68716" x="2711450" y="2146300"/>
          <p14:tracePt t="68733" x="2711450" y="2139950"/>
          <p14:tracePt t="68768" x="2711450" y="2133600"/>
          <p14:tracePt t="68855" x="2717800" y="2133600"/>
          <p14:tracePt t="68869" x="2724150" y="2133600"/>
          <p14:tracePt t="68882" x="2724150" y="2130425"/>
          <p14:tracePt t="68899" x="2727325" y="2124075"/>
          <p14:tracePt t="68933" x="2733675" y="2124075"/>
          <p14:tracePt t="69893" x="2743200" y="2124075"/>
          <p14:tracePt t="69899" x="2755900" y="2120900"/>
          <p14:tracePt t="69916" x="2778125" y="2108200"/>
          <p14:tracePt t="69949" x="2930525" y="2073275"/>
          <p14:tracePt t="69983" x="3006725" y="2047875"/>
          <p14:tracePt t="69999" x="3022600" y="2047875"/>
          <p14:tracePt t="70016" x="3032125" y="2047875"/>
          <p14:tracePt t="70135" x="3028950" y="2047875"/>
          <p14:tracePt t="70141" x="3025775" y="2047875"/>
          <p14:tracePt t="70149" x="3019425" y="2047875"/>
          <p14:tracePt t="70165" x="3009900" y="2047875"/>
          <p14:tracePt t="70183" x="3006725" y="2047875"/>
          <p14:tracePt t="70319" x="3006725" y="2060575"/>
          <p14:tracePt t="70333" x="3006725" y="2063750"/>
          <p14:tracePt t="70348" x="3006725" y="2070100"/>
          <p14:tracePt t="70369" x="3013075" y="2070100"/>
          <p14:tracePt t="70376" x="3016250" y="2073275"/>
          <p14:tracePt t="70383" x="3022600" y="2073275"/>
          <p14:tracePt t="70399" x="3032125" y="2082800"/>
          <p14:tracePt t="70415" x="3054350" y="2089150"/>
          <p14:tracePt t="70433" x="3108325" y="2101850"/>
          <p14:tracePt t="70448" x="3152775" y="2108200"/>
          <p14:tracePt t="70466" x="3216275" y="2124075"/>
          <p14:tracePt t="70482" x="3289300" y="2136775"/>
          <p14:tracePt t="70499" x="3333750" y="2143125"/>
          <p14:tracePt t="70515" x="3368675" y="2143125"/>
          <p14:tracePt t="70532" x="3416300" y="2149475"/>
          <p14:tracePt t="70548" x="3460750" y="2149475"/>
          <p14:tracePt t="70566" x="3514725" y="2149475"/>
          <p14:tracePt t="70583" x="3594100" y="2162175"/>
          <p14:tracePt t="70599" x="3638550" y="2162175"/>
          <p14:tracePt t="70616" x="3676650" y="2162175"/>
          <p14:tracePt t="70633" x="3708400" y="2162175"/>
          <p14:tracePt t="70650" x="3717925" y="2162175"/>
          <p14:tracePt t="70665" x="3730625" y="2162175"/>
          <p14:tracePt t="70682" x="3749675" y="2162175"/>
          <p14:tracePt t="70699" x="3771900" y="2162175"/>
          <p14:tracePt t="70716" x="3800475" y="2162175"/>
          <p14:tracePt t="70733" x="3857625" y="2187575"/>
          <p14:tracePt t="70749" x="3879850" y="2197100"/>
          <p14:tracePt t="70765" x="3905250" y="2209800"/>
          <p14:tracePt t="70782" x="3943350" y="2209800"/>
          <p14:tracePt t="70799" x="3952875" y="2209800"/>
          <p14:tracePt t="70816" x="3975100" y="2209800"/>
          <p14:tracePt t="70832" x="4000500" y="2209800"/>
          <p14:tracePt t="70849" x="4038600" y="2209800"/>
          <p14:tracePt t="70866" x="4073525" y="2209800"/>
          <p14:tracePt t="70883" x="4137025" y="2209800"/>
          <p14:tracePt t="70899" x="4181475" y="2209800"/>
          <p14:tracePt t="70915" x="4203700" y="2209800"/>
          <p14:tracePt t="70917" x="4213225" y="2209800"/>
          <p14:tracePt t="70932" x="4229100" y="2209800"/>
          <p14:tracePt t="70949" x="4238625" y="2209800"/>
          <p14:tracePt t="70966" x="4273550" y="2209800"/>
          <p14:tracePt t="70982" x="4289425" y="2209800"/>
          <p14:tracePt t="70999" x="4311650" y="2209800"/>
          <p14:tracePt t="71016" x="4340225" y="2197100"/>
          <p14:tracePt t="71032" x="4349750" y="2190750"/>
          <p14:tracePt t="71049" x="4359275" y="2187575"/>
          <p14:tracePt t="71066" x="4362450" y="2187575"/>
          <p14:tracePt t="71137" x="4362450" y="2181225"/>
          <p14:tracePt t="71195" x="4362450" y="2171700"/>
          <p14:tracePt t="71202" x="4362450" y="2168525"/>
          <p14:tracePt t="71217" x="4362450" y="2162175"/>
          <p14:tracePt t="71232" x="4362450" y="2159000"/>
          <p14:tracePt t="71250" x="4362450" y="2152650"/>
          <p14:tracePt t="71267" x="4346575" y="2136775"/>
          <p14:tracePt t="71283" x="4337050" y="2127250"/>
          <p14:tracePt t="71299" x="4327525" y="2117725"/>
          <p14:tracePt t="71315" x="4305300" y="2114550"/>
          <p14:tracePt t="71332" x="4295775" y="2108200"/>
          <p14:tracePt t="71349" x="4286250" y="2108200"/>
          <p14:tracePt t="71366" x="4267200" y="2101850"/>
          <p14:tracePt t="71382" x="4251325" y="2098675"/>
          <p14:tracePt t="71399" x="4229100" y="2092325"/>
          <p14:tracePt t="71417" x="4187825" y="2073275"/>
          <p14:tracePt t="71432" x="4149725" y="2066925"/>
          <p14:tracePt t="71450" x="4108450" y="2060575"/>
          <p14:tracePt t="71466" x="4079875" y="2060575"/>
          <p14:tracePt t="71482" x="4057650" y="2060575"/>
          <p14:tracePt t="71499" x="4035425" y="2060575"/>
          <p14:tracePt t="71516" x="4019550" y="2060575"/>
          <p14:tracePt t="71532" x="4010025" y="2060575"/>
          <p14:tracePt t="71548" x="4000500" y="2060575"/>
          <p14:tracePt t="71565" x="3984625" y="2060575"/>
          <p14:tracePt t="71607" x="3981450" y="2060575"/>
          <p14:tracePt t="72163" x="3987800" y="2060575"/>
          <p14:tracePt t="72169" x="3994150" y="2060575"/>
          <p14:tracePt t="72183" x="4006850" y="2060575"/>
          <p14:tracePt t="72199" x="4022725" y="2057400"/>
          <p14:tracePt t="72216" x="4038600" y="2057400"/>
          <p14:tracePt t="72233" x="4057650" y="2057400"/>
          <p14:tracePt t="72248" x="4064000" y="2057400"/>
          <p14:tracePt t="72475" x="4067175" y="2057400"/>
          <p14:tracePt t="72491" x="4073525" y="2057400"/>
          <p14:tracePt t="72499" x="4083050" y="2057400"/>
          <p14:tracePt t="72516" x="4089400" y="2057400"/>
          <p14:tracePt t="72533" x="4102100" y="2057400"/>
          <p14:tracePt t="72549" x="4111625" y="2057400"/>
          <p14:tracePt t="72565" x="4133850" y="2057400"/>
          <p14:tracePt t="72582" x="4159250" y="2057400"/>
          <p14:tracePt t="72599" x="4191000" y="2057400"/>
          <p14:tracePt t="72615" x="4206875" y="2057400"/>
          <p14:tracePt t="72632" x="4232275" y="2057400"/>
          <p14:tracePt t="72649" x="4260850" y="2057400"/>
          <p14:tracePt t="72666" x="4283075" y="2057400"/>
          <p14:tracePt t="72682" x="4324350" y="2044700"/>
          <p14:tracePt t="72699" x="4352925" y="2044700"/>
          <p14:tracePt t="72715" x="4381500" y="2044700"/>
          <p14:tracePt t="72732" x="4403725" y="2041525"/>
          <p14:tracePt t="72749" x="4419600" y="2041525"/>
          <p14:tracePt t="72765" x="4429125" y="2041525"/>
          <p14:tracePt t="72817" x="4432300" y="2041525"/>
          <p14:tracePt t="72895" x="4438650" y="2041525"/>
          <p14:tracePt t="72924" x="4441825" y="2041525"/>
          <p14:tracePt t="72952" x="4448175" y="2041525"/>
          <p14:tracePt t="73700" x="4457700" y="2041525"/>
          <p14:tracePt t="73707" x="4470400" y="2041525"/>
          <p14:tracePt t="73715" x="4473575" y="2041525"/>
          <p14:tracePt t="73732" x="4483100" y="2041525"/>
          <p14:tracePt t="73749" x="4498975" y="2041525"/>
          <p14:tracePt t="73785" x="4505325" y="2041525"/>
          <p14:tracePt t="73815" x="4508500" y="2041525"/>
          <p14:tracePt t="73892" x="4514850" y="2041525"/>
          <p14:tracePt t="73941" x="4518025" y="2041525"/>
          <p14:tracePt t="73955" x="4524375" y="2041525"/>
          <p14:tracePt t="73976" x="4527550" y="2041525"/>
          <p14:tracePt t="73991" x="4533900" y="2041525"/>
          <p14:tracePt t="73998" x="4537075" y="2041525"/>
          <p14:tracePt t="74015" x="4549775" y="2041525"/>
          <p14:tracePt t="74032" x="4559300" y="2041525"/>
          <p14:tracePt t="74048" x="4572000" y="2041525"/>
          <p14:tracePt t="74066" x="4581525" y="2041525"/>
          <p14:tracePt t="74082" x="4587875" y="2041525"/>
          <p14:tracePt t="74099" x="4606925" y="2028825"/>
          <p14:tracePt t="74115" x="4613275" y="2019300"/>
          <p14:tracePt t="74132" x="4625975" y="2009775"/>
          <p14:tracePt t="74148" x="4635500" y="2006600"/>
          <p14:tracePt t="74165" x="4651375" y="2000250"/>
          <p14:tracePt t="74181" x="4657725" y="1990725"/>
          <p14:tracePt t="74198" x="4657725" y="1984375"/>
          <p14:tracePt t="74215" x="4664075" y="1981200"/>
          <p14:tracePt t="74232" x="4667250" y="1974850"/>
          <p14:tracePt t="74255" x="4673600" y="1974850"/>
          <p14:tracePt t="74356" x="4673600" y="1971675"/>
          <p14:tracePt t="82661" x="4651375" y="1974850"/>
          <p14:tracePt t="82668" x="4625975" y="1981200"/>
          <p14:tracePt t="82681" x="4559300" y="2000250"/>
          <p14:tracePt t="82701" x="4492625" y="2038350"/>
          <p14:tracePt t="82714" x="4403725" y="2070100"/>
          <p14:tracePt t="82735" x="4235450" y="2105025"/>
          <p14:tracePt t="82747" x="4149725" y="2130425"/>
          <p14:tracePt t="82781" x="3940175" y="2184400"/>
          <p14:tracePt t="82815" x="3765550" y="2238375"/>
          <p14:tracePt t="82831" x="3648075" y="2286000"/>
          <p14:tracePt t="82848" x="3562350" y="2308225"/>
          <p14:tracePt t="82864" x="3476625" y="2324100"/>
          <p14:tracePt t="82881" x="3343275" y="2346325"/>
          <p14:tracePt t="82898" x="3254375" y="2371725"/>
          <p14:tracePt t="82914" x="3181350" y="2384425"/>
          <p14:tracePt t="82931" x="3079750" y="2406650"/>
          <p14:tracePt t="82948" x="3019425" y="2406650"/>
          <p14:tracePt t="82965" x="2959100" y="2406650"/>
          <p14:tracePt t="82981" x="2882900" y="2406650"/>
          <p14:tracePt t="82998" x="2838450" y="2406650"/>
          <p14:tracePt t="83014" x="2794000" y="2406650"/>
          <p14:tracePt t="83031" x="2714625" y="2406650"/>
          <p14:tracePt t="83047" x="2679700" y="2406650"/>
          <p14:tracePt t="83065" x="2609850" y="2406650"/>
          <p14:tracePt t="83081" x="2555875" y="2403475"/>
          <p14:tracePt t="83098" x="2511425" y="2397125"/>
          <p14:tracePt t="83115" x="2441575" y="2397125"/>
          <p14:tracePt t="83132" x="2397125" y="2397125"/>
          <p14:tracePt t="83148" x="2359025" y="2390775"/>
          <p14:tracePt t="83165" x="2301875" y="2378075"/>
          <p14:tracePt t="83181" x="2273300" y="2371725"/>
          <p14:tracePt t="83197" x="2251075" y="2371725"/>
          <p14:tracePt t="83215" x="2209800" y="2371725"/>
          <p14:tracePt t="83231" x="2193925" y="2371725"/>
          <p14:tracePt t="83247" x="2184400" y="2371725"/>
          <p14:tracePt t="83265" x="2165350" y="2362200"/>
          <p14:tracePt t="83281" x="2155825" y="2362200"/>
          <p14:tracePt t="83297" x="2146300" y="2362200"/>
          <p14:tracePt t="83315" x="2130425" y="2362200"/>
          <p14:tracePt t="83331" x="2114550" y="2362200"/>
          <p14:tracePt t="83348" x="2105025" y="2362200"/>
          <p14:tracePt t="83365" x="2092325" y="2362200"/>
          <p14:tracePt t="83380" x="2085975" y="2362200"/>
          <p14:tracePt t="83398" x="2079625" y="2362200"/>
          <p14:tracePt t="83414" x="2060575" y="2362200"/>
          <p14:tracePt t="83431" x="2051050" y="2362200"/>
          <p14:tracePt t="83448" x="2041525" y="2362200"/>
          <p14:tracePt t="83464" x="2025650" y="2362200"/>
          <p14:tracePt t="83481" x="2012950" y="2362200"/>
          <p14:tracePt t="83497" x="2003425" y="2362200"/>
          <p14:tracePt t="83514" x="1987550" y="2362200"/>
          <p14:tracePt t="83531" x="1978025" y="2362200"/>
          <p14:tracePt t="83548" x="1962150" y="2362200"/>
          <p14:tracePt t="83564" x="1946275" y="2362200"/>
          <p14:tracePt t="83581" x="1936750" y="2362200"/>
          <p14:tracePt t="83597" x="1927225" y="2362200"/>
          <p14:tracePt t="83615" x="1917700" y="2362200"/>
          <p14:tracePt t="83631" x="1908175" y="2362200"/>
          <p14:tracePt t="83664" x="1898650" y="2352675"/>
          <p14:tracePt t="83681" x="1892300" y="2352675"/>
          <p14:tracePt t="83697" x="1889125" y="2346325"/>
          <p14:tracePt t="83714" x="1882775" y="2343150"/>
          <p14:tracePt t="83731" x="1879600" y="2336800"/>
          <p14:tracePt t="83748" x="1866900" y="2336800"/>
          <p14:tracePt t="83764" x="1857375" y="2333625"/>
          <p14:tracePt t="83781" x="1854200" y="2327275"/>
          <p14:tracePt t="83797" x="1847850" y="2327275"/>
          <p14:tracePt t="83814" x="1838325" y="2324100"/>
          <p14:tracePt t="83848" x="1828800" y="2317750"/>
          <p14:tracePt t="83864" x="1819275" y="2317750"/>
          <p14:tracePt t="83881" x="1812925" y="2317750"/>
          <p14:tracePt t="83898" x="1803400" y="2308225"/>
          <p14:tracePt t="83915" x="1800225" y="2301875"/>
          <p14:tracePt t="83931" x="1793875" y="2301875"/>
          <p14:tracePt t="83948" x="1784350" y="2301875"/>
          <p14:tracePt t="83964" x="1768475" y="2298700"/>
          <p14:tracePt t="83981" x="1758950" y="2298700"/>
          <p14:tracePt t="83997" x="1746250" y="2292350"/>
          <p14:tracePt t="84014" x="1746250" y="2286000"/>
          <p14:tracePt t="84030" x="1739900" y="2286000"/>
          <p14:tracePt t="84047" x="1733550" y="2286000"/>
          <p14:tracePt t="84081" x="1730375" y="2286000"/>
          <p14:tracePt t="84097" x="1730375" y="2282825"/>
          <p14:tracePt t="84114" x="1720850" y="2282825"/>
          <p14:tracePt t="84131" x="1714500" y="2282825"/>
          <p14:tracePt t="84148" x="1711325" y="2282825"/>
          <p14:tracePt t="84191" x="1704975" y="2282825"/>
          <p14:tracePt t="84290" x="1701800" y="2282825"/>
          <p14:tracePt t="88475" x="1708150" y="2282825"/>
          <p14:tracePt t="88482" x="1711325" y="2282825"/>
          <p14:tracePt t="88497" x="1717675" y="2282825"/>
          <p14:tracePt t="88517" x="1717675" y="2289175"/>
          <p14:tracePt t="88546" x="1717675" y="2295525"/>
          <p14:tracePt t="88567" x="1717675" y="2298700"/>
          <p14:tracePt t="88581" x="1717675" y="2305050"/>
          <p14:tracePt t="88617" x="1717675" y="2308225"/>
          <p14:tracePt t="88631" x="1717675" y="2314575"/>
          <p14:tracePt t="88653" x="1717675" y="2317750"/>
          <p14:tracePt t="88675" x="1717675" y="2324100"/>
          <p14:tracePt t="88682" x="1717675" y="2333625"/>
          <p14:tracePt t="88697" x="1717675" y="2343150"/>
          <p14:tracePt t="88714" x="1717675" y="2352675"/>
          <p14:tracePt t="88731" x="1733550" y="2368550"/>
          <p14:tracePt t="88747" x="1771650" y="2387600"/>
          <p14:tracePt t="88764" x="1835150" y="2400300"/>
          <p14:tracePt t="88781" x="1978025" y="2425700"/>
          <p14:tracePt t="88797" x="2085975" y="2441575"/>
          <p14:tracePt t="88814" x="2181225" y="2466975"/>
          <p14:tracePt t="88830" x="2260600" y="2466975"/>
          <p14:tracePt t="88847" x="2298700" y="2466975"/>
          <p14:tracePt t="88864" x="2317750" y="2466975"/>
          <p14:tracePt t="88880" x="2359025" y="2466975"/>
          <p14:tracePt t="88897" x="2374900" y="2466975"/>
          <p14:tracePt t="88914" x="2397125" y="2466975"/>
          <p14:tracePt t="88930" x="2409825" y="2466975"/>
          <p14:tracePt t="88947" x="2422525" y="2466975"/>
          <p14:tracePt t="88964" x="2425700" y="2466975"/>
          <p14:tracePt t="89151" x="2419350" y="2466975"/>
          <p14:tracePt t="89158" x="2400300" y="2466975"/>
          <p14:tracePt t="89165" x="2381250" y="2466975"/>
          <p14:tracePt t="89180" x="2336800" y="2466975"/>
          <p14:tracePt t="89197" x="2292350" y="2451100"/>
          <p14:tracePt t="89215" x="2203450" y="2438400"/>
          <p14:tracePt t="89231" x="2152650" y="2422525"/>
          <p14:tracePt t="89247" x="2076450" y="2409825"/>
          <p14:tracePt t="89264" x="1962150" y="2378075"/>
          <p14:tracePt t="89281" x="1898650" y="2365375"/>
          <p14:tracePt t="89297" x="1854200" y="2352675"/>
          <p14:tracePt t="89314" x="1797050" y="2339975"/>
          <p14:tracePt t="89331" x="1778000" y="2339975"/>
          <p14:tracePt t="89347" x="1755775" y="2339975"/>
          <p14:tracePt t="89363" x="1720850" y="2339975"/>
          <p14:tracePt t="89381" x="1711325" y="2339975"/>
          <p14:tracePt t="89397" x="1701800" y="2339975"/>
          <p14:tracePt t="89414" x="1679575" y="2339975"/>
          <p14:tracePt t="89430" x="1670050" y="2339975"/>
          <p14:tracePt t="89447" x="1660525" y="2339975"/>
          <p14:tracePt t="89463" x="1647825" y="2339975"/>
          <p14:tracePt t="89480" x="1635125" y="2339975"/>
          <p14:tracePt t="89497" x="1631950" y="2339975"/>
          <p14:tracePt t="89514" x="1625600" y="2339975"/>
          <p14:tracePt t="89547" x="1622425" y="2339975"/>
          <p14:tracePt t="90120" x="1622425" y="2346325"/>
          <p14:tracePt t="90133" x="1628775" y="2349500"/>
          <p14:tracePt t="90147" x="1631950" y="2355850"/>
          <p14:tracePt t="90154" x="1631950" y="2359025"/>
          <p14:tracePt t="90163" x="1638300" y="2365375"/>
          <p14:tracePt t="90180" x="1654175" y="2371725"/>
          <p14:tracePt t="90213" x="1679575" y="2384425"/>
          <p14:tracePt t="90247" x="1682750" y="2384425"/>
          <p14:tracePt t="90304" x="1689100" y="2384425"/>
          <p14:tracePt t="90326" x="1698625" y="2384425"/>
          <p14:tracePt t="90581" x="1701800" y="2384425"/>
          <p14:tracePt t="90595" x="1708150" y="2384425"/>
          <p14:tracePt t="90610" x="1711325" y="2384425"/>
          <p14:tracePt t="90617" x="1717675" y="2384425"/>
          <p14:tracePt t="90632" x="1724025" y="2384425"/>
          <p14:tracePt t="90650" x="1733550" y="2374900"/>
          <p14:tracePt t="90664" x="1736725" y="2362200"/>
          <p14:tracePt t="90697" x="1743075" y="2343150"/>
          <p14:tracePt t="90731" x="1743075" y="2339975"/>
          <p14:tracePt t="90747" x="1743075" y="2333625"/>
          <p14:tracePt t="90766" x="1746250" y="2333625"/>
          <p14:tracePt t="90881" x="1752600" y="2333625"/>
          <p14:tracePt t="90895" x="1755775" y="2333625"/>
          <p14:tracePt t="90909" x="1762125" y="2333625"/>
          <p14:tracePt t="90916" x="1768475" y="2333625"/>
          <p14:tracePt t="90930" x="1771650" y="2333625"/>
          <p14:tracePt t="90947" x="1787525" y="2333625"/>
          <p14:tracePt t="91030" x="1790700" y="2333625"/>
          <p14:tracePt t="91043" x="1797050" y="2333625"/>
          <p14:tracePt t="91051" x="1800225" y="2333625"/>
          <p14:tracePt t="91064" x="1806575" y="2333625"/>
          <p14:tracePt t="91081" x="1822450" y="2333625"/>
          <p14:tracePt t="91098" x="1835150" y="2333625"/>
          <p14:tracePt t="91113" x="1844675" y="2333625"/>
          <p14:tracePt t="91130" x="1851025" y="2333625"/>
          <p14:tracePt t="91147" x="1857375" y="2317750"/>
          <p14:tracePt t="91186" x="1857375" y="2314575"/>
          <p14:tracePt t="91197" x="1860550" y="2314575"/>
          <p14:tracePt t="91214" x="1866900" y="2314575"/>
          <p14:tracePt t="91230" x="1866900" y="2308225"/>
          <p14:tracePt t="91863" x="1870075" y="2308225"/>
          <p14:tracePt t="91870" x="1870075" y="2311400"/>
          <p14:tracePt t="91880" x="1879600" y="2311400"/>
          <p14:tracePt t="91897" x="1885950" y="2314575"/>
          <p14:tracePt t="91914" x="1895475" y="2320925"/>
          <p14:tracePt t="91930" x="1905000" y="2330450"/>
          <p14:tracePt t="91964" x="1924050" y="2336800"/>
          <p14:tracePt t="91997" x="1924050" y="2339975"/>
          <p14:tracePt t="92041" x="1936750" y="2339975"/>
          <p14:tracePt t="92061" x="1939925" y="2339975"/>
          <p14:tracePt t="92068" x="1946275" y="2339975"/>
          <p14:tracePt t="92080" x="1949450" y="2339975"/>
          <p14:tracePt t="92096" x="1965325" y="2339975"/>
          <p14:tracePt t="92113" x="1968500" y="2346325"/>
          <p14:tracePt t="92147" x="1974850" y="2346325"/>
          <p14:tracePt t="92163" x="1984375" y="2352675"/>
          <p14:tracePt t="92180" x="1993900" y="2352675"/>
          <p14:tracePt t="92196" x="2009775" y="2362200"/>
          <p14:tracePt t="92213" x="2038350" y="2365375"/>
          <p14:tracePt t="92230" x="2070100" y="2384425"/>
          <p14:tracePt t="92246" x="2117725" y="2390775"/>
          <p14:tracePt t="92263" x="2139950" y="2390775"/>
          <p14:tracePt t="92280" x="2155825" y="2390775"/>
          <p14:tracePt t="92296" x="2168525" y="2390775"/>
          <p14:tracePt t="92313" x="2178050" y="2390775"/>
          <p14:tracePt t="92330" x="2190750" y="2390775"/>
          <p14:tracePt t="92346" x="2209800" y="2390775"/>
          <p14:tracePt t="92363" x="2225675" y="2390775"/>
          <p14:tracePt t="92380" x="2241550" y="2390775"/>
          <p14:tracePt t="92397" x="2260600" y="2390775"/>
          <p14:tracePt t="92413" x="2270125" y="2390775"/>
          <p14:tracePt t="92430" x="2276475" y="2390775"/>
          <p14:tracePt t="92497" x="2279650" y="2390775"/>
          <p14:tracePt t="92510" x="2286000" y="2390775"/>
          <p14:tracePt t="92517" x="2289175" y="2390775"/>
          <p14:tracePt t="92531" x="2295525" y="2390775"/>
          <p14:tracePt t="92589" x="2305050" y="2390775"/>
          <p14:tracePt t="92603" x="2311400" y="2390775"/>
          <p14:tracePt t="92613" x="2314575" y="2390775"/>
          <p14:tracePt t="92631" x="2330450" y="2390775"/>
          <p14:tracePt t="92647" x="2349500" y="2390775"/>
          <p14:tracePt t="92664" x="2381250" y="2390775"/>
          <p14:tracePt t="92681" x="2419350" y="2390775"/>
          <p14:tracePt t="92696" x="2428875" y="2390775"/>
          <p14:tracePt t="92713" x="2438400" y="2390775"/>
          <p14:tracePt t="92731" x="2454275" y="2390775"/>
          <p14:tracePt t="92763" x="2470150" y="2390775"/>
          <p14:tracePt t="92780" x="2479675" y="2390775"/>
          <p14:tracePt t="92796" x="2489200" y="2374900"/>
          <p14:tracePt t="92813" x="2498725" y="2374900"/>
          <p14:tracePt t="92830" x="2520950" y="2374900"/>
          <p14:tracePt t="92846" x="2524125" y="2374900"/>
          <p14:tracePt t="92923" x="2530475" y="2374900"/>
          <p14:tracePt t="92930" x="2533650" y="2374900"/>
          <p14:tracePt t="93037" x="2540000" y="2374900"/>
          <p14:tracePt t="93058" x="2540000" y="2368550"/>
          <p14:tracePt t="93072" x="2540000" y="2365375"/>
          <p14:tracePt t="93079" x="2540000" y="2359025"/>
          <p14:tracePt t="93096" x="2540000" y="2349500"/>
          <p14:tracePt t="93114" x="2540000" y="2330450"/>
          <p14:tracePt t="93131" x="2540000" y="2320925"/>
          <p14:tracePt t="93147" x="2540000" y="2311400"/>
          <p14:tracePt t="93163" x="2540000" y="2301875"/>
          <p14:tracePt t="93181" x="2536825" y="2286000"/>
          <p14:tracePt t="93197" x="2533650" y="2276475"/>
          <p14:tracePt t="93214" x="2527300" y="2270125"/>
          <p14:tracePt t="93230" x="2511425" y="2260600"/>
          <p14:tracePt t="93246" x="2501900" y="2257425"/>
          <p14:tracePt t="93263" x="2492375" y="2241550"/>
          <p14:tracePt t="93280" x="2470150" y="2235200"/>
          <p14:tracePt t="93296" x="2441575" y="2228850"/>
          <p14:tracePt t="93314" x="2416175" y="2228850"/>
          <p14:tracePt t="93330" x="2400300" y="2228850"/>
          <p14:tracePt t="93346" x="2390775" y="2228850"/>
          <p14:tracePt t="93364" x="2374900" y="2228850"/>
          <p14:tracePt t="93380" x="2371725" y="2228850"/>
          <p14:tracePt t="93396" x="2365375" y="2228850"/>
          <p14:tracePt t="93414" x="2346325" y="2228850"/>
          <p14:tracePt t="93430" x="2336800" y="2232025"/>
          <p14:tracePt t="93446" x="2324100" y="2247900"/>
          <p14:tracePt t="93463" x="2311400" y="2260600"/>
          <p14:tracePt t="93479" x="2295525" y="2266950"/>
          <p14:tracePt t="93496" x="2295525" y="2270125"/>
          <p14:tracePt t="93513" x="2295525" y="2279650"/>
          <p14:tracePt t="93530" x="2295525" y="2289175"/>
          <p14:tracePt t="93546" x="2308225" y="2301875"/>
          <p14:tracePt t="93563" x="2320925" y="2311400"/>
          <p14:tracePt t="93580" x="2336800" y="2314575"/>
          <p14:tracePt t="93596" x="2368550" y="2327275"/>
          <p14:tracePt t="93613" x="2409825" y="2346325"/>
          <p14:tracePt t="93630" x="2454275" y="2359025"/>
          <p14:tracePt t="93646" x="2492375" y="2365375"/>
          <p14:tracePt t="93663" x="2555875" y="2378075"/>
          <p14:tracePt t="93680" x="2578100" y="2384425"/>
          <p14:tracePt t="93696" x="2600325" y="2390775"/>
          <p14:tracePt t="93714" x="2647950" y="2390775"/>
          <p14:tracePt t="93730" x="2679700" y="2390775"/>
          <p14:tracePt t="93747" x="2698750" y="2390775"/>
          <p14:tracePt t="93764" x="2740025" y="2390775"/>
          <p14:tracePt t="93780" x="2755900" y="2390775"/>
          <p14:tracePt t="93796" x="2771775" y="2390775"/>
          <p14:tracePt t="93813" x="2803525" y="2390775"/>
          <p14:tracePt t="93830" x="2825750" y="2390775"/>
          <p14:tracePt t="93846" x="2854325" y="2390775"/>
          <p14:tracePt t="93863" x="2895600" y="2390775"/>
          <p14:tracePt t="93880" x="2924175" y="2390775"/>
          <p14:tracePt t="93897" x="2978150" y="2390775"/>
          <p14:tracePt t="93913" x="3000375" y="2387600"/>
          <p14:tracePt t="93930" x="3044825" y="2387600"/>
          <p14:tracePt t="93946" x="3082925" y="2374900"/>
          <p14:tracePt t="93963" x="3124200" y="2368550"/>
          <p14:tracePt t="93980" x="3162300" y="2362200"/>
          <p14:tracePt t="93997" x="3203575" y="2355850"/>
          <p14:tracePt t="94013" x="3219450" y="2355850"/>
          <p14:tracePt t="94029" x="3228975" y="2355850"/>
          <p14:tracePt t="94047" x="3248025" y="2355850"/>
          <p14:tracePt t="94064" x="3254375" y="2355850"/>
          <p14:tracePt t="94097" x="3254375" y="2346325"/>
          <p14:tracePt t="94113" x="3254375" y="2336800"/>
          <p14:tracePt t="94130" x="3254375" y="2327275"/>
          <p14:tracePt t="94147" x="3235325" y="2311400"/>
          <p14:tracePt t="94163" x="3225800" y="2301875"/>
          <p14:tracePt t="94180" x="3203575" y="2289175"/>
          <p14:tracePt t="94196" x="3162300" y="2273300"/>
          <p14:tracePt t="94213" x="3136900" y="2260600"/>
          <p14:tracePt t="94230" x="3114675" y="2247900"/>
          <p14:tracePt t="94247" x="3079750" y="2232025"/>
          <p14:tracePt t="94263" x="3048000" y="2219325"/>
          <p14:tracePt t="94280" x="3025775" y="2206625"/>
          <p14:tracePt t="94297" x="2984500" y="2190750"/>
          <p14:tracePt t="94313" x="2959100" y="2171700"/>
          <p14:tracePt t="94330" x="2930525" y="2165350"/>
          <p14:tracePt t="94346" x="2901950" y="2165350"/>
          <p14:tracePt t="94364" x="2889250" y="2165350"/>
          <p14:tracePt t="94380" x="2879725" y="2165350"/>
          <p14:tracePt t="94396" x="2863850" y="2155825"/>
          <p14:tracePt t="94414" x="2854325" y="2146300"/>
          <p14:tracePt t="94430" x="2838450" y="2139950"/>
          <p14:tracePt t="94446" x="2822575" y="2136775"/>
          <p14:tracePt t="94463" x="2813050" y="2136775"/>
          <p14:tracePt t="94481" x="2803525" y="2136775"/>
          <p14:tracePt t="94539" x="2794000" y="2136775"/>
          <p14:tracePt t="94553" x="2787650" y="2136775"/>
          <p14:tracePt t="94563" x="2784475" y="2136775"/>
          <p14:tracePt t="94580" x="2778125" y="2136775"/>
          <p14:tracePt t="94667" x="2774950" y="2136775"/>
          <p14:tracePt t="94681" x="2768600" y="2136775"/>
          <p14:tracePt t="94695" x="2765425" y="2136775"/>
          <p14:tracePt t="94716" x="2759075" y="2136775"/>
          <p14:tracePt t="94731" x="2759075" y="2143125"/>
          <p14:tracePt t="94745" x="2759075" y="2146300"/>
          <p14:tracePt t="94766" x="2759075" y="2152650"/>
          <p14:tracePt t="94787" x="2759075" y="2155825"/>
          <p14:tracePt t="94801" x="2759075" y="2162175"/>
          <p14:tracePt t="94816" x="2759075" y="2165350"/>
          <p14:tracePt t="94837" x="2759075" y="2171700"/>
          <p14:tracePt t="94845" x="2755900" y="2181225"/>
          <p14:tracePt t="94859" x="2755900" y="2187575"/>
          <p14:tracePt t="94865" x="2755900" y="2190750"/>
          <p14:tracePt t="94880" x="2755900" y="2197100"/>
          <p14:tracePt t="94896" x="2755900" y="2206625"/>
          <p14:tracePt t="94914" x="2755900" y="2212975"/>
          <p14:tracePt t="94930" x="2755900" y="2232025"/>
          <p14:tracePt t="94946" x="2755900" y="2235200"/>
          <p14:tracePt t="94963" x="2743200" y="2241550"/>
          <p14:tracePt t="94980" x="2740025" y="2247900"/>
          <p14:tracePt t="95408" x="2740025" y="2251075"/>
          <p14:tracePt t="95427" x="2740025" y="2257425"/>
          <p14:tracePt t="95442" x="2740025" y="2260600"/>
          <p14:tracePt t="95456" x="2740025" y="2266950"/>
          <p14:tracePt t="95471" x="2740025" y="2270125"/>
          <p14:tracePt t="95592" x="2740025" y="2276475"/>
          <p14:tracePt t="95621" x="2749550" y="2276475"/>
          <p14:tracePt t="96680" x="2797175" y="2292350"/>
          <p14:tracePt t="96687" x="2857500" y="2308225"/>
          <p14:tracePt t="96696" x="2917825" y="2324100"/>
          <p14:tracePt t="96713" x="3044825" y="2343150"/>
          <p14:tracePt t="96730" x="3235325" y="2378075"/>
          <p14:tracePt t="96746" x="3308350" y="2384425"/>
          <p14:tracePt t="96779" x="3482975" y="2384425"/>
          <p14:tracePt t="96814" x="3625850" y="2384425"/>
          <p14:tracePt t="96830" x="3695700" y="2384425"/>
          <p14:tracePt t="96846" x="3746500" y="2384425"/>
          <p14:tracePt t="96863" x="3790950" y="2384425"/>
          <p14:tracePt t="96879" x="3860800" y="2384425"/>
          <p14:tracePt t="96896" x="3898900" y="2384425"/>
          <p14:tracePt t="96913" x="3921125" y="2384425"/>
          <p14:tracePt t="96930" x="3946525" y="2384425"/>
          <p14:tracePt t="96946" x="3959225" y="2384425"/>
          <p14:tracePt t="96963" x="3968750" y="2384425"/>
          <p14:tracePt t="96980" x="3987800" y="2384425"/>
          <p14:tracePt t="96996" x="3997325" y="2384425"/>
          <p14:tracePt t="97013" x="4006850" y="2384425"/>
          <p14:tracePt t="97030" x="4016375" y="2384425"/>
          <p14:tracePt t="97172" x="4016375" y="2378075"/>
          <p14:tracePt t="97200" x="4016375" y="2374900"/>
          <p14:tracePt t="97265" x="4016375" y="2362200"/>
          <p14:tracePt t="97293" x="4016375" y="2359025"/>
          <p14:tracePt t="97606" x="4016375" y="2352675"/>
          <p14:tracePt t="97612" x="4010025" y="2352675"/>
          <p14:tracePt t="97620" x="4006850" y="2349500"/>
          <p14:tracePt t="97629" x="4000500" y="2343150"/>
          <p14:tracePt t="97646" x="3990975" y="2339975"/>
          <p14:tracePt t="97663" x="3971925" y="2324100"/>
          <p14:tracePt t="97696" x="3946525" y="2308225"/>
          <p14:tracePt t="98020" x="3965575" y="2317750"/>
          <p14:tracePt t="98031" x="3994150" y="2330450"/>
          <p14:tracePt t="98047" x="4076700" y="2346325"/>
          <p14:tracePt t="98063" x="4111625" y="2352675"/>
          <p14:tracePt t="98079" x="4171950" y="2352675"/>
          <p14:tracePt t="98097" x="4244975" y="2352675"/>
          <p14:tracePt t="98113" x="4286250" y="2352675"/>
          <p14:tracePt t="98146" x="4387850" y="2336800"/>
          <p14:tracePt t="98179" x="4460875" y="2324100"/>
          <p14:tracePt t="98196" x="4505325" y="2311400"/>
          <p14:tracePt t="98213" x="4533900" y="2311400"/>
          <p14:tracePt t="98229" x="4556125" y="2311400"/>
          <p14:tracePt t="98246" x="4581525" y="2311400"/>
          <p14:tracePt t="98263" x="4591050" y="2311400"/>
          <p14:tracePt t="98279" x="4606925" y="2311400"/>
          <p14:tracePt t="98296" x="4645025" y="2311400"/>
          <p14:tracePt t="98313" x="4660900" y="2314575"/>
          <p14:tracePt t="98330" x="4689475" y="2314575"/>
          <p14:tracePt t="98346" x="4724400" y="2314575"/>
          <p14:tracePt t="98363" x="4752975" y="2314575"/>
          <p14:tracePt t="98380" x="4775200" y="2314575"/>
          <p14:tracePt t="98396" x="4800600" y="2311400"/>
          <p14:tracePt t="98413" x="4810125" y="2311400"/>
          <p14:tracePt t="98430" x="4819650" y="2305050"/>
          <p14:tracePt t="98446" x="4835525" y="2301875"/>
          <p14:tracePt t="98463" x="4851400" y="2295525"/>
          <p14:tracePt t="98480" x="4860925" y="2286000"/>
          <p14:tracePt t="98496" x="4860925" y="2276475"/>
          <p14:tracePt t="98512" x="4860925" y="2273300"/>
          <p14:tracePt t="98574" x="4864100" y="2273300"/>
          <p14:tracePt t="98817" x="4857750" y="2273300"/>
          <p14:tracePt t="98830" x="4848225" y="2273300"/>
          <p14:tracePt t="98846" x="4848225" y="2279650"/>
          <p14:tracePt t="98863" x="4848225" y="2282825"/>
          <p14:tracePt t="98880" x="4848225" y="2292350"/>
          <p14:tracePt t="98913" x="4848225" y="2308225"/>
          <p14:tracePt t="98946" x="4870450" y="2311400"/>
          <p14:tracePt t="98963" x="4886325" y="2311400"/>
          <p14:tracePt t="98979" x="4918075" y="2311400"/>
          <p14:tracePt t="98996" x="4940300" y="2311400"/>
          <p14:tracePt t="99013" x="4962525" y="2317750"/>
          <p14:tracePt t="99029" x="4994275" y="2324100"/>
          <p14:tracePt t="99046" x="5026025" y="2330450"/>
          <p14:tracePt t="99062" x="5048250" y="2336800"/>
          <p14:tracePt t="99080" x="5083175" y="2336800"/>
          <p14:tracePt t="99096" x="5092700" y="2336800"/>
          <p14:tracePt t="99113" x="5102225" y="2336800"/>
          <p14:tracePt t="99129" x="5105400" y="2336800"/>
          <p14:tracePt t="99192" x="5105400" y="2333625"/>
          <p14:tracePt t="99200" x="5099050" y="2333625"/>
          <p14:tracePt t="99213" x="5095875" y="2330450"/>
          <p14:tracePt t="99229" x="5080000" y="2324100"/>
          <p14:tracePt t="99246" x="5057775" y="2324100"/>
          <p14:tracePt t="99263" x="5026025" y="2311400"/>
          <p14:tracePt t="99280" x="4981575" y="2311400"/>
          <p14:tracePt t="99296" x="4937125" y="2311400"/>
          <p14:tracePt t="99313" x="4905375" y="2311400"/>
          <p14:tracePt t="99330" x="4860925" y="2311400"/>
          <p14:tracePt t="99347" x="4822825" y="2311400"/>
          <p14:tracePt t="99364" x="4743450" y="2305050"/>
          <p14:tracePt t="99379" x="4660900" y="2305050"/>
          <p14:tracePt t="99396" x="4575175" y="2289175"/>
          <p14:tracePt t="99413" x="4457700" y="2282825"/>
          <p14:tracePt t="99429" x="4371975" y="2276475"/>
          <p14:tracePt t="99446" x="4276725" y="2260600"/>
          <p14:tracePt t="99463" x="4124325" y="2251075"/>
          <p14:tracePt t="99479" x="4041775" y="2251075"/>
          <p14:tracePt t="99496" x="3940175" y="2251075"/>
          <p14:tracePt t="99513" x="3797300" y="2257425"/>
          <p14:tracePt t="99529" x="3724275" y="2263775"/>
          <p14:tracePt t="99546" x="3641725" y="2263775"/>
          <p14:tracePt t="99563" x="3479800" y="2263775"/>
          <p14:tracePt t="99579" x="3365500" y="2263775"/>
          <p14:tracePt t="99596" x="3282950" y="2260600"/>
          <p14:tracePt t="99613" x="3165475" y="2260600"/>
          <p14:tracePt t="99630" x="3082925" y="2260600"/>
          <p14:tracePt t="99645" x="2987675" y="2263775"/>
          <p14:tracePt t="99663" x="2876550" y="2286000"/>
          <p14:tracePt t="99679" x="2803525" y="2301875"/>
          <p14:tracePt t="99696" x="2740025" y="2314575"/>
          <p14:tracePt t="99712" x="2647950" y="2336800"/>
          <p14:tracePt t="99729" x="2603500" y="2336800"/>
          <p14:tracePt t="99745" x="2559050" y="2349500"/>
          <p14:tracePt t="99762" x="2505075" y="2355850"/>
          <p14:tracePt t="99779" x="2482850" y="2362200"/>
          <p14:tracePt t="99797" x="2435225" y="2362200"/>
          <p14:tracePt t="99813" x="2403475" y="2362200"/>
          <p14:tracePt t="99830" x="2387600" y="2362200"/>
          <p14:tracePt t="100283" x="2368550" y="2359025"/>
          <p14:tracePt t="100300" x="2343150" y="2352675"/>
          <p14:tracePt t="100313" x="2314575" y="2346325"/>
          <p14:tracePt t="100329" x="2279650" y="2346325"/>
          <p14:tracePt t="100345" x="2216150" y="2346325"/>
          <p14:tracePt t="100363" x="2171700" y="2339975"/>
          <p14:tracePt t="100396" x="2095500" y="2339975"/>
          <p14:tracePt t="100429" x="2054225" y="2339975"/>
          <p14:tracePt t="100431" x="2051050" y="2339975"/>
          <p14:tracePt t="100446" x="2041525" y="2339975"/>
          <p14:tracePt t="100463" x="2025650" y="2339975"/>
          <p14:tracePt t="100480" x="2016125" y="2339975"/>
          <p14:tracePt t="100512" x="2009775" y="2339975"/>
          <p14:tracePt t="100631" x="2012950" y="2339975"/>
          <p14:tracePt t="100637" x="2016125" y="2339975"/>
          <p14:tracePt t="100645" x="2022475" y="2339975"/>
          <p14:tracePt t="100663" x="2044700" y="2333625"/>
          <p14:tracePt t="100680" x="2108200" y="2320925"/>
          <p14:tracePt t="100696" x="2168525" y="2320925"/>
          <p14:tracePt t="100713" x="2241550" y="2314575"/>
          <p14:tracePt t="100730" x="2413000" y="2314575"/>
          <p14:tracePt t="100746" x="2540000" y="2314575"/>
          <p14:tracePt t="100763" x="2711450" y="2314575"/>
          <p14:tracePt t="100779" x="3041650" y="2320925"/>
          <p14:tracePt t="100796" x="3308350" y="2330450"/>
          <p14:tracePt t="100813" x="3556000" y="2339975"/>
          <p14:tracePt t="100829" x="3876675" y="2359025"/>
          <p14:tracePt t="100845" x="4048125" y="2378075"/>
          <p14:tracePt t="100863" x="4197350" y="2378075"/>
          <p14:tracePt t="100879" x="4394200" y="2378075"/>
          <p14:tracePt t="100897" x="4498975" y="2378075"/>
          <p14:tracePt t="100913" x="4568825" y="2378075"/>
          <p14:tracePt t="100929" x="4667250" y="2368550"/>
          <p14:tracePt t="100945" x="4727575" y="2362200"/>
          <p14:tracePt t="100963" x="4772025" y="2355850"/>
          <p14:tracePt t="100979" x="4829175" y="2343150"/>
          <p14:tracePt t="100996" x="4867275" y="2324100"/>
          <p14:tracePt t="101013" x="4889500" y="2311400"/>
          <p14:tracePt t="101029" x="4918075" y="2301875"/>
          <p14:tracePt t="101045" x="4927600" y="2301875"/>
          <p14:tracePt t="101063" x="4937125" y="2301875"/>
          <p14:tracePt t="101079" x="4959350" y="2301875"/>
          <p14:tracePt t="101163" x="4962525" y="2301875"/>
          <p14:tracePt t="101178" x="4968875" y="2301875"/>
          <p14:tracePt t="101193" x="4972050" y="2301875"/>
          <p14:tracePt t="101235" x="4978400" y="2301875"/>
          <p14:tracePt t="101285" x="4981575" y="2301875"/>
          <p14:tracePt t="101292" x="4987925" y="2308225"/>
          <p14:tracePt t="102367" x="4959350" y="2320925"/>
          <p14:tracePt t="102374" x="4908550" y="2336800"/>
          <p14:tracePt t="102382" x="4860925" y="2352675"/>
          <p14:tracePt t="102396" x="4724400" y="2416175"/>
          <p14:tracePt t="102413" x="4613275" y="2476500"/>
          <p14:tracePt t="102429" x="4489450" y="2530475"/>
          <p14:tracePt t="102462" x="4019550" y="2698750"/>
          <p14:tracePt t="102497" x="3352800" y="2832100"/>
          <p14:tracePt t="102513" x="3133725" y="2879725"/>
          <p14:tracePt t="102530" x="2800350" y="2927350"/>
          <p14:tracePt t="102546" x="2638425" y="2946400"/>
          <p14:tracePt t="102563" x="2501900" y="2946400"/>
          <p14:tracePt t="102579" x="2305050" y="2946400"/>
          <p14:tracePt t="102596" x="2200275" y="2946400"/>
          <p14:tracePt t="102612" x="2130425" y="2943225"/>
          <p14:tracePt t="102629" x="2041525" y="2927350"/>
          <p14:tracePt t="102646" x="1981200" y="2921000"/>
          <p14:tracePt t="102663" x="1927225" y="2914650"/>
          <p14:tracePt t="102679" x="1857375" y="2895600"/>
          <p14:tracePt t="102695" x="1819275" y="2876550"/>
          <p14:tracePt t="102712" x="1781175" y="2863850"/>
          <p14:tracePt t="102729" x="1724025" y="2844800"/>
          <p14:tracePt t="102746" x="1685925" y="2832100"/>
          <p14:tracePt t="102762" x="1631950" y="2803525"/>
          <p14:tracePt t="102779" x="1565275" y="2778125"/>
          <p14:tracePt t="102795" x="1520825" y="2765425"/>
          <p14:tracePt t="102812" x="1476375" y="2746375"/>
          <p14:tracePt t="102829" x="1425575" y="2727325"/>
          <p14:tracePt t="102845" x="1381125" y="2714625"/>
          <p14:tracePt t="102862" x="1336675" y="2701925"/>
          <p14:tracePt t="102879" x="1279525" y="2676525"/>
          <p14:tracePt t="102895" x="1247775" y="2667000"/>
          <p14:tracePt t="102912" x="1216025" y="2654300"/>
          <p14:tracePt t="102929" x="1181100" y="2635250"/>
          <p14:tracePt t="102945" x="1152525" y="2616200"/>
          <p14:tracePt t="102962" x="1127125" y="2613025"/>
          <p14:tracePt t="102979" x="1089025" y="2613025"/>
          <p14:tracePt t="102996" x="1063625" y="2600325"/>
          <p14:tracePt t="103013" x="1035050" y="2600325"/>
          <p14:tracePt t="103030" x="1000125" y="2587625"/>
          <p14:tracePt t="103046" x="981075" y="2578100"/>
          <p14:tracePt t="103062" x="965200" y="2578100"/>
          <p14:tracePt t="103079" x="949325" y="2562225"/>
          <p14:tracePt t="103096" x="933450" y="2562225"/>
          <p14:tracePt t="103112" x="923925" y="2562225"/>
          <p14:tracePt t="103129" x="908050" y="2562225"/>
          <p14:tracePt t="103146" x="898525" y="2562225"/>
          <p14:tracePt t="103162" x="889000" y="2562225"/>
          <p14:tracePt t="103179" x="869950" y="2562225"/>
          <p14:tracePt t="103195" x="860425" y="2562225"/>
          <p14:tracePt t="103229" x="854075" y="2562225"/>
          <p14:tracePt t="103336" x="850900" y="2562225"/>
          <p14:tracePt t="104069" x="857250" y="2562225"/>
          <p14:tracePt t="104074" x="860425" y="2562225"/>
          <p14:tracePt t="104081" x="866775" y="2562225"/>
          <p14:tracePt t="104096" x="876300" y="2562225"/>
          <p14:tracePt t="104112" x="885825" y="2562225"/>
          <p14:tracePt t="104129" x="901700" y="2562225"/>
          <p14:tracePt t="104162" x="914400" y="2562225"/>
          <p14:tracePt t="104195" x="923925" y="2562225"/>
          <p14:tracePt t="104212" x="936625" y="2562225"/>
          <p14:tracePt t="104229" x="949325" y="2562225"/>
          <p14:tracePt t="104245" x="958850" y="2562225"/>
          <p14:tracePt t="104279" x="965200" y="2562225"/>
          <p14:tracePt t="104302" x="968375" y="2562225"/>
          <p14:tracePt t="104316" x="974725" y="2562225"/>
          <p14:tracePt t="104329" x="981075" y="2562225"/>
          <p14:tracePt t="104346" x="1006475" y="2562225"/>
          <p14:tracePt t="104362" x="1035050" y="2549525"/>
          <p14:tracePt t="104379" x="1095375" y="2549525"/>
          <p14:tracePt t="104396" x="1174750" y="2549525"/>
          <p14:tracePt t="104412" x="1219200" y="2549525"/>
          <p14:tracePt t="104429" x="1241425" y="2549525"/>
          <p14:tracePt t="104446" x="1260475" y="2549525"/>
          <p14:tracePt t="104462" x="1270000" y="2549525"/>
          <p14:tracePt t="104479" x="1279525" y="2549525"/>
          <p14:tracePt t="104496" x="1327150" y="2549525"/>
          <p14:tracePt t="104512" x="1381125" y="2549525"/>
          <p14:tracePt t="104529" x="1457325" y="2549525"/>
          <p14:tracePt t="104546" x="1479550" y="2549525"/>
          <p14:tracePt t="104562" x="1504950" y="2552700"/>
          <p14:tracePt t="104579" x="1517650" y="2552700"/>
          <p14:tracePt t="104595" x="1527175" y="2552700"/>
          <p14:tracePt t="104612" x="1536700" y="2552700"/>
          <p14:tracePt t="104629" x="1565275" y="2559050"/>
          <p14:tracePt t="104645" x="1593850" y="2559050"/>
          <p14:tracePt t="104662" x="1628775" y="2559050"/>
          <p14:tracePt t="104679" x="1676400" y="2562225"/>
          <p14:tracePt t="104696" x="1689100" y="2562225"/>
          <p14:tracePt t="104712" x="1698625" y="2562225"/>
          <p14:tracePt t="104729" x="1701800" y="2562225"/>
          <p14:tracePt t="104745" x="1708150" y="2562225"/>
          <p14:tracePt t="104762" x="1724025" y="2574925"/>
          <p14:tracePt t="104779" x="1755775" y="2574925"/>
          <p14:tracePt t="104795" x="1800225" y="2581275"/>
          <p14:tracePt t="104812" x="1844675" y="2581275"/>
          <p14:tracePt t="104829" x="1876425" y="2581275"/>
          <p14:tracePt t="104846" x="1892300" y="2581275"/>
          <p14:tracePt t="104862" x="1901825" y="2581275"/>
          <p14:tracePt t="104878" x="1917700" y="2581275"/>
          <p14:tracePt t="104895" x="1927225" y="2581275"/>
          <p14:tracePt t="104912" x="1943100" y="2581275"/>
          <p14:tracePt t="104928" x="1974850" y="2581275"/>
          <p14:tracePt t="104946" x="2019300" y="2587625"/>
          <p14:tracePt t="104963" x="2063750" y="2587625"/>
          <p14:tracePt t="104979" x="2092325" y="2587625"/>
          <p14:tracePt t="104995" x="2101850" y="2587625"/>
          <p14:tracePt t="105028" x="2105025" y="2587625"/>
          <p14:tracePt t="105057" x="2117725" y="2587625"/>
          <p14:tracePt t="105071" x="2120900" y="2587625"/>
          <p14:tracePt t="105079" x="2127250" y="2587625"/>
          <p14:tracePt t="105099" x="2130425" y="2587625"/>
          <p14:tracePt t="107412" x="2171700" y="2600325"/>
          <p14:tracePt t="107419" x="2219325" y="2609850"/>
          <p14:tracePt t="107428" x="2254250" y="2616200"/>
          <p14:tracePt t="107445" x="2339975" y="2632075"/>
          <p14:tracePt t="107462" x="2463800" y="2663825"/>
          <p14:tracePt t="107479" x="2562225" y="2679700"/>
          <p14:tracePt t="107512" x="2774950" y="2695575"/>
          <p14:tracePt t="107545" x="2914650" y="2695575"/>
          <p14:tracePt t="107548" x="2949575" y="2695575"/>
          <p14:tracePt t="107563" x="3009900" y="2695575"/>
          <p14:tracePt t="107580" x="3063875" y="2695575"/>
          <p14:tracePt t="107595" x="3108325" y="2695575"/>
          <p14:tracePt t="107612" x="3155950" y="2695575"/>
          <p14:tracePt t="107629" x="3184525" y="2695575"/>
          <p14:tracePt t="107645" x="3219450" y="2695575"/>
          <p14:tracePt t="107663" x="3282950" y="2695575"/>
          <p14:tracePt t="107679" x="3321050" y="2695575"/>
          <p14:tracePt t="107696" x="3368675" y="2695575"/>
          <p14:tracePt t="107712" x="3390900" y="2686050"/>
          <p14:tracePt t="107729" x="3419475" y="2679700"/>
          <p14:tracePt t="107746" x="3463925" y="2654300"/>
          <p14:tracePt t="107762" x="3495675" y="2644775"/>
          <p14:tracePt t="107779" x="3540125" y="2632075"/>
          <p14:tracePt t="107796" x="3597275" y="2613025"/>
          <p14:tracePt t="107812" x="3635375" y="2600325"/>
          <p14:tracePt t="107828" x="3663950" y="2587625"/>
          <p14:tracePt t="107846" x="3698875" y="2568575"/>
          <p14:tracePt t="107862" x="3730625" y="2562225"/>
          <p14:tracePt t="107879" x="3752850" y="2562225"/>
          <p14:tracePt t="107896" x="3790950" y="2562225"/>
          <p14:tracePt t="107912" x="3813175" y="2562225"/>
          <p14:tracePt t="107928" x="3835400" y="2562225"/>
          <p14:tracePt t="107946" x="3857625" y="2562225"/>
          <p14:tracePt t="107962" x="3879850" y="2552700"/>
          <p14:tracePt t="107979" x="3889375" y="2552700"/>
          <p14:tracePt t="107995" x="3905250" y="2549525"/>
          <p14:tracePt t="108012" x="3914775" y="2549525"/>
          <p14:tracePt t="108028" x="3930650" y="2549525"/>
          <p14:tracePt t="108045" x="3933825" y="2549525"/>
          <p14:tracePt t="108117" x="3940175" y="2549525"/>
          <p14:tracePt t="108139" x="3943350" y="2549525"/>
          <p14:tracePt t="108230" x="3937000" y="2549525"/>
          <p14:tracePt t="108237" x="3933825" y="2549525"/>
          <p14:tracePt t="108245" x="3924300" y="2549525"/>
          <p14:tracePt t="108262" x="3911600" y="2549525"/>
          <p14:tracePt t="108279" x="3892550" y="2549525"/>
          <p14:tracePt t="108836" x="3908425" y="2555875"/>
          <p14:tracePt t="108843" x="3917950" y="2555875"/>
          <p14:tracePt t="108850" x="3937000" y="2555875"/>
          <p14:tracePt t="108862" x="3962400" y="2562225"/>
          <p14:tracePt t="108880" x="4019550" y="2568575"/>
          <p14:tracePt t="108895" x="4054475" y="2568575"/>
          <p14:tracePt t="108912" x="4098925" y="2574925"/>
          <p14:tracePt t="108945" x="4184650" y="2574925"/>
          <p14:tracePt t="108978" x="4222750" y="2574925"/>
          <p14:tracePt t="108995" x="4232275" y="2574925"/>
          <p14:tracePt t="109012" x="4241800" y="2581275"/>
          <p14:tracePt t="109028" x="4254500" y="2584450"/>
          <p14:tracePt t="109045" x="4260850" y="2590800"/>
          <p14:tracePt t="109062" x="4267200" y="2590800"/>
          <p14:tracePt t="109092" x="4267200" y="2597150"/>
          <p14:tracePt t="109120" x="4267200" y="2606675"/>
          <p14:tracePt t="109135" x="4267200" y="2609850"/>
          <p14:tracePt t="109142" x="4267200" y="2616200"/>
          <p14:tracePt t="109163" x="4267200" y="2619375"/>
          <p14:tracePt t="109263" x="4267200" y="2625725"/>
          <p14:tracePt t="109284" x="4264025" y="2625725"/>
          <p14:tracePt t="109291" x="4257675" y="2625725"/>
          <p14:tracePt t="109298" x="4254500" y="2632075"/>
          <p14:tracePt t="109312" x="4238625" y="2632075"/>
          <p14:tracePt t="109328" x="4229100" y="2635250"/>
          <p14:tracePt t="109345" x="4219575" y="2635250"/>
          <p14:tracePt t="109361" x="4203700" y="2635250"/>
          <p14:tracePt t="109378" x="4191000" y="2635250"/>
          <p14:tracePt t="109395" x="4181475" y="2635250"/>
          <p14:tracePt t="109412" x="4165600" y="2635250"/>
          <p14:tracePt t="109428" x="4156075" y="2635250"/>
          <p14:tracePt t="109445" x="4140200" y="2635250"/>
          <p14:tracePt t="109462" x="4124325" y="2635250"/>
          <p14:tracePt t="109478" x="4114800" y="2635250"/>
          <p14:tracePt t="109495" x="4105275" y="2635250"/>
          <p14:tracePt t="109511" x="4079875" y="2635250"/>
          <p14:tracePt t="109528" x="4064000" y="2635250"/>
          <p14:tracePt t="109545" x="4054475" y="2635250"/>
          <p14:tracePt t="109562" x="4035425" y="2635250"/>
          <p14:tracePt t="109579" x="4025900" y="2635250"/>
          <p14:tracePt t="109595" x="4016375" y="2635250"/>
          <p14:tracePt t="109612" x="4000500" y="2635250"/>
          <p14:tracePt t="109628" x="3984625" y="2635250"/>
          <p14:tracePt t="109645" x="3975100" y="2635250"/>
          <p14:tracePt t="109662" x="3962400" y="2628900"/>
          <p14:tracePt t="109678" x="3952875" y="2628900"/>
          <p14:tracePt t="109695" x="3940175" y="2622550"/>
          <p14:tracePt t="109740" x="3937000" y="2622550"/>
          <p14:tracePt t="109761" x="3937000" y="2619375"/>
          <p14:tracePt t="109883" x="3943350" y="2619375"/>
          <p14:tracePt t="109897" x="3952875" y="2619375"/>
          <p14:tracePt t="109912" x="3962400" y="2613025"/>
          <p14:tracePt t="109929" x="3984625" y="2613025"/>
          <p14:tracePt t="109946" x="4025900" y="2609850"/>
          <p14:tracePt t="109962" x="4048125" y="2609850"/>
          <p14:tracePt t="109979" x="4076700" y="2593975"/>
          <p14:tracePt t="109996" x="4098925" y="2584450"/>
          <p14:tracePt t="110011" x="4108450" y="2584450"/>
          <p14:tracePt t="110028" x="4124325" y="2581275"/>
          <p14:tracePt t="110045" x="4137025" y="2574925"/>
          <p14:tracePt t="110061" x="4152900" y="2571750"/>
          <p14:tracePt t="110078" x="4175125" y="2571750"/>
          <p14:tracePt t="110095" x="4206875" y="2571750"/>
          <p14:tracePt t="110111" x="4222750" y="2571750"/>
          <p14:tracePt t="110128" x="4232275" y="2571750"/>
          <p14:tracePt t="110145" x="4244975" y="2571750"/>
          <p14:tracePt t="110223" x="4251325" y="2571750"/>
          <p14:tracePt t="110230" x="4257675" y="2571750"/>
          <p14:tracePt t="110508" x="4254500" y="2571750"/>
          <p14:tracePt t="110515" x="4248150" y="2571750"/>
          <p14:tracePt t="110529" x="4238625" y="2571750"/>
          <p14:tracePt t="110545" x="4229100" y="2571750"/>
          <p14:tracePt t="110561" x="4216400" y="2571750"/>
          <p14:tracePt t="110578" x="4200525" y="2571750"/>
          <p14:tracePt t="110595" x="4191000" y="2571750"/>
          <p14:tracePt t="110687" x="4184650" y="2571750"/>
          <p14:tracePt t="111604" x="4203700" y="2571750"/>
          <p14:tracePt t="111610" x="4232275" y="2571750"/>
          <p14:tracePt t="111618" x="4264025" y="2571750"/>
          <p14:tracePt t="111628" x="4292600" y="2574925"/>
          <p14:tracePt t="111645" x="4343400" y="2587625"/>
          <p14:tracePt t="111678" x="4445000" y="2606675"/>
          <p14:tracePt t="111711" x="4625975" y="2603500"/>
          <p14:tracePt t="111728" x="4718050" y="2603500"/>
          <p14:tracePt t="111745" x="4813300" y="2616200"/>
          <p14:tracePt t="111761" x="5003800" y="2667000"/>
          <p14:tracePt t="111779" x="5146675" y="2701925"/>
          <p14:tracePt t="111796" x="5337175" y="2755900"/>
          <p14:tracePt t="111812" x="5489575" y="2784475"/>
          <p14:tracePt t="111828" x="5610225" y="2806700"/>
          <p14:tracePt t="111845" x="5778500" y="2841625"/>
          <p14:tracePt t="111861" x="5918200" y="2857500"/>
          <p14:tracePt t="111878" x="6045200" y="2876550"/>
          <p14:tracePt t="111896" x="6289675" y="2901950"/>
          <p14:tracePt t="111912" x="6464300" y="2949575"/>
          <p14:tracePt t="111929" x="6616700" y="2984500"/>
          <p14:tracePt t="111945" x="6886575" y="3060700"/>
          <p14:tracePt t="111961" x="7007225" y="3086100"/>
          <p14:tracePt t="111977" x="7102475" y="3101975"/>
          <p14:tracePt t="111995" x="7229475" y="3101975"/>
          <p14:tracePt t="112011" x="7305675" y="3089275"/>
          <p14:tracePt t="112028" x="7359650" y="3076575"/>
          <p14:tracePt t="112045" x="7407275" y="3057525"/>
          <p14:tracePt t="112061" x="7439025" y="3038475"/>
          <p14:tracePt t="112077" x="7454900" y="3028950"/>
          <p14:tracePt t="112094" x="7477125" y="3013075"/>
          <p14:tracePt t="112112" x="7486650" y="2997200"/>
          <p14:tracePt t="112129" x="7486650" y="2968625"/>
          <p14:tracePt t="112132" x="7486650" y="2965450"/>
          <p14:tracePt t="112145" x="7480300" y="2949575"/>
          <p14:tracePt t="112162" x="7454900" y="2924175"/>
          <p14:tracePt t="112178" x="7423150" y="2898775"/>
          <p14:tracePt t="112195" x="7327900" y="2847975"/>
          <p14:tracePt t="112211" x="7242175" y="2816225"/>
          <p14:tracePt t="112228" x="7140575" y="2765425"/>
          <p14:tracePt t="112244" x="6915150" y="2711450"/>
          <p14:tracePt t="112261" x="6772275" y="2676525"/>
          <p14:tracePt t="112278" x="6610350" y="2657475"/>
          <p14:tracePt t="112294" x="6423025" y="2632075"/>
          <p14:tracePt t="112312" x="6337300" y="2616200"/>
          <p14:tracePt t="112328" x="6276975" y="2616200"/>
          <p14:tracePt t="112345" x="6210300" y="2616200"/>
          <p14:tracePt t="112361" x="6156325" y="2616200"/>
          <p14:tracePt t="112378" x="6121400" y="2616200"/>
          <p14:tracePt t="112394" x="6057900" y="2616200"/>
          <p14:tracePt t="112411" x="6029325" y="2616200"/>
          <p14:tracePt t="112429" x="6003925" y="2616200"/>
          <p14:tracePt t="112445" x="5988050" y="2616200"/>
          <p14:tracePt t="112462" x="5978525" y="2616200"/>
          <p14:tracePt t="112479" x="5962650" y="2616200"/>
          <p14:tracePt t="112495" x="5953125" y="2616200"/>
          <p14:tracePt t="112529" x="5953125" y="2622550"/>
          <p14:tracePt t="112551" x="5953125" y="2628900"/>
          <p14:tracePt t="112562" x="5953125" y="2632075"/>
          <p14:tracePt t="112579" x="5972175" y="2644775"/>
          <p14:tracePt t="112595" x="6007100" y="2647950"/>
          <p14:tracePt t="112611" x="6061075" y="2663825"/>
          <p14:tracePt t="112628" x="6156325" y="2663825"/>
          <p14:tracePt t="112645" x="6207125" y="2663825"/>
          <p14:tracePt t="112662" x="6251575" y="2663825"/>
          <p14:tracePt t="112679" x="6337300" y="2663825"/>
          <p14:tracePt t="112694" x="6391275" y="2660650"/>
          <p14:tracePt t="112712" x="6451600" y="2651125"/>
          <p14:tracePt t="112728" x="6550025" y="2638425"/>
          <p14:tracePt t="112744" x="6610350" y="2638425"/>
          <p14:tracePt t="112761" x="6654800" y="2638425"/>
          <p14:tracePt t="112778" x="6708775" y="2632075"/>
          <p14:tracePt t="112795" x="6737350" y="2632075"/>
          <p14:tracePt t="112811" x="6753225" y="2632075"/>
          <p14:tracePt t="112828" x="6769100" y="2628900"/>
          <p14:tracePt t="112845" x="6797675" y="2622550"/>
          <p14:tracePt t="112861" x="6813550" y="2609850"/>
          <p14:tracePt t="112878" x="6854825" y="2603500"/>
          <p14:tracePt t="112894" x="6877050" y="2597150"/>
          <p14:tracePt t="112911" x="6911975" y="2597150"/>
          <p14:tracePt t="112928" x="6975475" y="2584450"/>
          <p14:tracePt t="112945" x="7007225" y="2578100"/>
          <p14:tracePt t="112961" x="7042150" y="2578100"/>
          <p14:tracePt t="112978" x="7099300" y="2571750"/>
          <p14:tracePt t="112994" x="7121525" y="2571750"/>
          <p14:tracePt t="113012" x="7150100" y="2571750"/>
          <p14:tracePt t="113028" x="7191375" y="2574925"/>
          <p14:tracePt t="113045" x="7229475" y="2587625"/>
          <p14:tracePt t="113061" x="7258050" y="2593975"/>
          <p14:tracePt t="113078" x="7321550" y="2600325"/>
          <p14:tracePt t="113094" x="7359650" y="2606675"/>
          <p14:tracePt t="113112" x="7407275" y="2619375"/>
          <p14:tracePt t="113128" x="7429500" y="2625725"/>
          <p14:tracePt t="113145" x="7467600" y="2638425"/>
          <p14:tracePt t="113162" x="7502525" y="2651125"/>
          <p14:tracePt t="113179" x="7531100" y="2657475"/>
          <p14:tracePt t="113195" x="7562850" y="2657475"/>
          <p14:tracePt t="113212" x="7600950" y="2657475"/>
          <p14:tracePt t="113228" x="7623175" y="2657475"/>
          <p14:tracePt t="113244" x="7654925" y="2657475"/>
          <p14:tracePt t="113262" x="7693025" y="2657475"/>
          <p14:tracePt t="113278" x="7708900" y="2657475"/>
          <p14:tracePt t="113295" x="7718425" y="2657475"/>
          <p14:tracePt t="113312" x="7734300" y="2657475"/>
          <p14:tracePt t="113328" x="7750175" y="2657475"/>
          <p14:tracePt t="113345" x="7759700" y="2657475"/>
          <p14:tracePt t="113540" x="7750175" y="2657475"/>
          <p14:tracePt t="113547" x="7747000" y="2660650"/>
          <p14:tracePt t="113561" x="7737475" y="2667000"/>
          <p14:tracePt t="113578" x="7727950" y="2682875"/>
          <p14:tracePt t="113595" x="7696200" y="2686050"/>
          <p14:tracePt t="113612" x="7677150" y="2698750"/>
          <p14:tracePt t="113628" x="7661275" y="2701925"/>
          <p14:tracePt t="113645" x="7645400" y="2708275"/>
          <p14:tracePt t="113647" x="7642225" y="2708275"/>
          <p14:tracePt t="113662" x="7632700" y="2708275"/>
          <p14:tracePt t="113679" x="7623175" y="2708275"/>
          <p14:tracePt t="113697" x="7607300" y="2708275"/>
          <p14:tracePt t="113711" x="7597775" y="2708275"/>
          <p14:tracePt t="113812" x="7597775" y="2711450"/>
          <p14:tracePt t="113819" x="7591425" y="2711450"/>
          <p14:tracePt t="113888" x="7588250" y="2711450"/>
          <p14:tracePt t="114160" x="7581900" y="2711450"/>
          <p14:tracePt t="114686" x="7578725" y="2711450"/>
          <p14:tracePt t="114707" x="7572375" y="2711450"/>
          <p14:tracePt t="114714" x="7569200" y="2711450"/>
          <p14:tracePt t="114743" x="7562850" y="2711450"/>
          <p14:tracePt t="114749" x="7553325" y="2711450"/>
          <p14:tracePt t="114761" x="7546975" y="2711450"/>
          <p14:tracePt t="114795" x="7534275" y="2711450"/>
          <p14:tracePt t="114828" x="7527925" y="2711450"/>
          <p14:tracePt t="115055" x="7524750" y="2711450"/>
          <p14:tracePt t="115063" x="7518400" y="2711450"/>
          <p14:tracePt t="115078" x="7508875" y="2711450"/>
          <p14:tracePt t="115094" x="7502525" y="2711450"/>
          <p14:tracePt t="115112" x="7499350" y="2711450"/>
          <p14:tracePt t="115128" x="7489825" y="2711450"/>
          <p14:tracePt t="115162" x="7480300" y="2711450"/>
          <p14:tracePt t="115178" x="7473950" y="2711450"/>
          <p14:tracePt t="115194" x="7467600" y="2711450"/>
          <p14:tracePt t="115211" x="7458075" y="2717800"/>
          <p14:tracePt t="115228" x="7448550" y="2717800"/>
          <p14:tracePt t="115244" x="7439025" y="2727325"/>
          <p14:tracePt t="115261" x="7429500" y="2727325"/>
          <p14:tracePt t="115278" x="7419975" y="2727325"/>
          <p14:tracePt t="115294" x="7404100" y="2733675"/>
          <p14:tracePt t="115312" x="7388225" y="2733675"/>
          <p14:tracePt t="115328" x="7378700" y="2736850"/>
          <p14:tracePt t="115344" x="7369175" y="2743200"/>
          <p14:tracePt t="115361" x="7350125" y="2749550"/>
          <p14:tracePt t="115378" x="7340600" y="2752725"/>
          <p14:tracePt t="115394" x="7331075" y="2752725"/>
          <p14:tracePt t="115411" x="7302500" y="2759075"/>
          <p14:tracePt t="115428" x="7286625" y="2762250"/>
          <p14:tracePt t="115444" x="7270750" y="2768600"/>
          <p14:tracePt t="115461" x="7245350" y="2781300"/>
          <p14:tracePt t="115478" x="7235825" y="2784475"/>
          <p14:tracePt t="115494" x="7219950" y="2794000"/>
          <p14:tracePt t="115511" x="7185025" y="2806700"/>
          <p14:tracePt t="115528" x="7162800" y="2819400"/>
          <p14:tracePt t="115544" x="7124700" y="2825750"/>
          <p14:tracePt t="115561" x="7045325" y="2844800"/>
          <p14:tracePt t="115577" x="6975475" y="2854325"/>
          <p14:tracePt t="115595" x="6892925" y="2854325"/>
          <p14:tracePt t="115611" x="6715125" y="2870200"/>
          <p14:tracePt t="115628" x="6575425" y="2886075"/>
          <p14:tracePt t="115644" x="6416675" y="2895600"/>
          <p14:tracePt t="115661" x="6118225" y="2905125"/>
          <p14:tracePt t="115678" x="5902325" y="2905125"/>
          <p14:tracePt t="115694" x="5654675" y="2905125"/>
          <p14:tracePt t="115711" x="5260975" y="2905125"/>
          <p14:tracePt t="115728" x="5035550" y="2905125"/>
          <p14:tracePt t="115744" x="4778375" y="2898775"/>
          <p14:tracePt t="115761" x="4451350" y="2898775"/>
          <p14:tracePt t="115778" x="4165600" y="2889250"/>
          <p14:tracePt t="115795" x="3727450" y="2876550"/>
          <p14:tracePt t="115811" x="3444875" y="2876550"/>
          <p14:tracePt t="115828" x="3092450" y="2876550"/>
          <p14:tracePt t="115845" x="2543175" y="2898775"/>
          <p14:tracePt t="115862" x="2292350" y="2917825"/>
          <p14:tracePt t="115878" x="2016125" y="2949575"/>
          <p14:tracePt t="115895" x="1727200" y="2974975"/>
          <p14:tracePt t="115911" x="1552575" y="3003550"/>
          <p14:tracePt t="115928" x="1422400" y="3038475"/>
          <p14:tracePt t="115945" x="1289050" y="3070225"/>
          <p14:tracePt t="115961" x="1200150" y="3111500"/>
          <p14:tracePt t="115978" x="1089025" y="3146425"/>
          <p14:tracePt t="115995" x="981075" y="3197225"/>
          <p14:tracePt t="116011" x="936625" y="3225800"/>
          <p14:tracePt t="116028" x="901700" y="3257550"/>
          <p14:tracePt t="116044" x="873125" y="3279775"/>
          <p14:tracePt t="116061" x="869950" y="3286125"/>
          <p14:tracePt t="116436" x="863600" y="3270250"/>
          <p14:tracePt t="116443" x="857250" y="3251200"/>
          <p14:tracePt t="116451" x="857250" y="3225800"/>
          <p14:tracePt t="116461" x="857250" y="3206750"/>
          <p14:tracePt t="116494" x="857250" y="3079750"/>
          <p14:tracePt t="116527" x="866775" y="3003550"/>
          <p14:tracePt t="116544" x="873125" y="2971800"/>
          <p14:tracePt t="116561" x="876300" y="2959100"/>
          <p14:tracePt t="116578" x="876300" y="2946400"/>
          <p14:tracePt t="116594" x="876300" y="2936875"/>
          <p14:tracePt t="116611" x="876300" y="2921000"/>
          <p14:tracePt t="116650" x="876300" y="2914650"/>
          <p14:tracePt t="116686" x="876300" y="2911475"/>
          <p14:tracePt t="116700" x="876300" y="2905125"/>
          <p14:tracePt t="116706" x="876300" y="2901950"/>
          <p14:tracePt t="116721" x="876300" y="2895600"/>
          <p14:tracePt t="116728" x="876300" y="2892425"/>
          <p14:tracePt t="116744" x="863600" y="2876550"/>
          <p14:tracePt t="116761" x="854075" y="2867025"/>
          <p14:tracePt t="116777" x="841375" y="2851150"/>
          <p14:tracePt t="116794" x="831850" y="2847975"/>
          <p14:tracePt t="116811" x="815975" y="2847975"/>
          <p14:tracePt t="116828" x="800100" y="2841625"/>
          <p14:tracePt t="116921" x="803275" y="2841625"/>
          <p14:tracePt t="116927" x="806450" y="2841625"/>
          <p14:tracePt t="116944" x="844550" y="2841625"/>
          <p14:tracePt t="116961" x="889000" y="2851150"/>
          <p14:tracePt t="116978" x="1000125" y="2873375"/>
          <p14:tracePt t="116994" x="1085850" y="2889250"/>
          <p14:tracePt t="117011" x="1162050" y="2911475"/>
          <p14:tracePt t="117028" x="1247775" y="2917825"/>
          <p14:tracePt t="117044" x="1285875" y="2917825"/>
          <p14:tracePt t="117061" x="1330325" y="2924175"/>
          <p14:tracePt t="117077" x="1400175" y="2924175"/>
          <p14:tracePt t="117094" x="1444625" y="2924175"/>
          <p14:tracePt t="117111" x="1482725" y="2924175"/>
          <p14:tracePt t="117128" x="1536700" y="2924175"/>
          <p14:tracePt t="117144" x="1565275" y="2924175"/>
          <p14:tracePt t="117162" x="1593850" y="2924175"/>
          <p14:tracePt t="117177" x="1603375" y="2924175"/>
          <p14:tracePt t="117194" x="1616075" y="2924175"/>
          <p14:tracePt t="117212" x="1631950" y="2924175"/>
          <p14:tracePt t="117227" x="1641475" y="2924175"/>
          <p14:tracePt t="117244" x="1651000" y="2924175"/>
          <p14:tracePt t="117261" x="1670050" y="2924175"/>
          <p14:tracePt t="117277" x="1682750" y="2924175"/>
          <p14:tracePt t="117597" x="1673225" y="2917825"/>
          <p14:tracePt t="117610" x="1682750" y="2924175"/>
          <p14:tracePt t="118045" x="1714500" y="2924175"/>
          <p14:tracePt t="118058" x="1787525" y="2908300"/>
          <p14:tracePt t="118068" x="1825625" y="2901950"/>
          <p14:tracePt t="118077" x="1851025" y="2895600"/>
          <p14:tracePt t="118094" x="1943100" y="2873375"/>
          <p14:tracePt t="118111" x="2006600" y="2854325"/>
          <p14:tracePt t="118144" x="2146300" y="2825750"/>
          <p14:tracePt t="118177" x="2184400" y="2825750"/>
          <p14:tracePt t="118194" x="2193925" y="2825750"/>
          <p14:tracePt t="118423" x="2206625" y="2825750"/>
          <p14:tracePt t="118436" x="2222500" y="2825750"/>
          <p14:tracePt t="118444" x="2225675" y="2825750"/>
          <p14:tracePt t="118461" x="2235200" y="2825750"/>
          <p14:tracePt t="118478" x="2254250" y="2825750"/>
          <p14:tracePt t="118494" x="2266950" y="2825750"/>
          <p14:tracePt t="118528" x="2279650" y="2832100"/>
          <p14:tracePt t="118544" x="2289175" y="2841625"/>
          <p14:tracePt t="118561" x="2314575" y="2857500"/>
          <p14:tracePt t="118578" x="2346325" y="2863850"/>
          <p14:tracePt t="118594" x="2378075" y="2876550"/>
          <p14:tracePt t="118611" x="2400300" y="2876550"/>
          <p14:tracePt t="118627" x="2441575" y="2876550"/>
          <p14:tracePt t="118644" x="2463800" y="2882900"/>
          <p14:tracePt t="118661" x="2498725" y="2889250"/>
          <p14:tracePt t="118677" x="2578100" y="2889250"/>
          <p14:tracePt t="118694" x="2638425" y="2895600"/>
          <p14:tracePt t="118711" x="2682875" y="2895600"/>
          <p14:tracePt t="118713" x="2701925" y="2895600"/>
          <p14:tracePt t="118727" x="2730500" y="2895600"/>
          <p14:tracePt t="118744" x="2759075" y="2895600"/>
          <p14:tracePt t="118761" x="2768600" y="2895600"/>
          <p14:tracePt t="118778" x="2784475" y="2895600"/>
          <p14:tracePt t="119034" x="2759075" y="2895600"/>
          <p14:tracePt t="119040" x="2740025" y="2895600"/>
          <p14:tracePt t="119048" x="2714625" y="2895600"/>
          <p14:tracePt t="119061" x="2679700" y="2895600"/>
          <p14:tracePt t="119078" x="2616200" y="2895600"/>
          <p14:tracePt t="119094" x="2565400" y="2895600"/>
          <p14:tracePt t="119112" x="2505075" y="2895600"/>
          <p14:tracePt t="119127" x="2479675" y="2901950"/>
          <p14:tracePt t="119144" x="2457450" y="2908300"/>
          <p14:tracePt t="119161" x="2432050" y="2911475"/>
          <p14:tracePt t="119177" x="2419350" y="2917825"/>
          <p14:tracePt t="119195" x="2409825" y="2921000"/>
          <p14:tracePt t="119211" x="2397125" y="2927350"/>
          <p14:tracePt t="119311" x="2390775" y="2927350"/>
          <p14:tracePt t="119318" x="2384425" y="2927350"/>
          <p14:tracePt t="119327" x="2381250" y="2927350"/>
          <p14:tracePt t="119344" x="2371725" y="2927350"/>
          <p14:tracePt t="119361" x="2355850" y="2927350"/>
          <p14:tracePt t="119378" x="2339975" y="2927350"/>
          <p14:tracePt t="119394" x="2330450" y="2927350"/>
          <p14:tracePt t="119411" x="2327275" y="2927350"/>
          <p14:tracePt t="119632" x="2346325" y="2927350"/>
          <p14:tracePt t="119638" x="2381250" y="2927350"/>
          <p14:tracePt t="119645" x="2400300" y="2927350"/>
          <p14:tracePt t="119661" x="2466975" y="2927350"/>
          <p14:tracePt t="119677" x="2593975" y="2927350"/>
          <p14:tracePt t="119695" x="2778125" y="2927350"/>
          <p14:tracePt t="119711" x="2882900" y="2927350"/>
          <p14:tracePt t="119727" x="3009900" y="2927350"/>
          <p14:tracePt t="119744" x="3101975" y="2927350"/>
          <p14:tracePt t="119746" x="3127375" y="2927350"/>
          <p14:tracePt t="119761" x="3187700" y="2927350"/>
          <p14:tracePt t="119777" x="3241675" y="2927350"/>
          <p14:tracePt t="119794" x="3302000" y="2927350"/>
          <p14:tracePt t="119811" x="3346450" y="2927350"/>
          <p14:tracePt t="119828" x="3368675" y="2927350"/>
          <p14:tracePt t="119845" x="3387725" y="2927350"/>
          <p14:tracePt t="119861" x="3403600" y="2927350"/>
          <p14:tracePt t="119877" x="3409950" y="2927350"/>
          <p14:tracePt t="119945" x="3413125" y="2927350"/>
          <p14:tracePt t="119959" x="3419475" y="2927350"/>
          <p14:tracePt t="119973" x="3422650" y="2927350"/>
          <p14:tracePt t="120002" x="3429000" y="2927350"/>
          <p14:tracePt t="120081" x="3429000" y="2924175"/>
          <p14:tracePt t="120117" x="3429000" y="2921000"/>
          <p14:tracePt t="120124" x="3429000" y="2914650"/>
          <p14:tracePt t="120137" x="3429000" y="2911475"/>
          <p14:tracePt t="120422" x="3438525" y="2911475"/>
          <p14:tracePt t="120429" x="3457575" y="2911475"/>
          <p14:tracePt t="120444" x="3502025" y="2911475"/>
          <p14:tracePt t="120460" x="3562350" y="2911475"/>
          <p14:tracePt t="120478" x="3683000" y="2930525"/>
          <p14:tracePt t="120494" x="3756025" y="2936875"/>
          <p14:tracePt t="120511" x="3819525" y="2952750"/>
          <p14:tracePt t="120527" x="3937000" y="2959100"/>
          <p14:tracePt t="120544" x="4006850" y="2965450"/>
          <p14:tracePt t="120561" x="4070350" y="2974975"/>
          <p14:tracePt t="120577" x="4162425" y="2997200"/>
          <p14:tracePt t="120594" x="4203700" y="2997200"/>
          <p14:tracePt t="120611" x="4248150" y="2997200"/>
          <p14:tracePt t="120627" x="4324350" y="2997200"/>
          <p14:tracePt t="120644" x="4362450" y="2997200"/>
          <p14:tracePt t="120661" x="4391025" y="2997200"/>
          <p14:tracePt t="120677" x="4425950" y="2997200"/>
          <p14:tracePt t="120694" x="4438650" y="2997200"/>
          <p14:tracePt t="120710" x="4448175" y="2997200"/>
          <p14:tracePt t="120727" x="4454525" y="2997200"/>
          <p14:tracePt t="120798" x="4460875" y="2997200"/>
          <p14:tracePt t="122008" x="4489450" y="3006725"/>
          <p14:tracePt t="122015" x="4549775" y="3025775"/>
          <p14:tracePt t="122027" x="4600575" y="3041650"/>
          <p14:tracePt t="122045" x="4791075" y="3086100"/>
          <p14:tracePt t="122060" x="4883150" y="3086100"/>
          <p14:tracePt t="122077" x="4968875" y="3079750"/>
          <p14:tracePt t="122094" x="5060950" y="3051175"/>
          <p14:tracePt t="122127" x="5165725" y="3051175"/>
          <p14:tracePt t="122160" x="5219700" y="3051175"/>
          <p14:tracePt t="122177" x="5229225" y="3051175"/>
          <p14:tracePt t="122194" x="5245100" y="3051175"/>
          <p14:tracePt t="122210" x="5248275" y="3051175"/>
          <p14:tracePt t="122245" x="5264150" y="3051175"/>
          <p14:tracePt t="122261" x="5270500" y="3051175"/>
          <p14:tracePt t="122265" x="5273675" y="3051175"/>
          <p14:tracePt t="122277" x="5280025" y="3048000"/>
          <p14:tracePt t="122294" x="5292725" y="3032125"/>
          <p14:tracePt t="122310" x="5308600" y="3022600"/>
          <p14:tracePt t="122327" x="5318125" y="3013075"/>
          <p14:tracePt t="122344" x="5334000" y="3003550"/>
          <p14:tracePt t="122360" x="5340350" y="3003550"/>
          <p14:tracePt t="122377" x="5349875" y="2997200"/>
          <p14:tracePt t="123104" x="5419725" y="2990850"/>
          <p14:tracePt t="123112" x="5524500" y="2971800"/>
          <p14:tracePt t="123127" x="5730875" y="2924175"/>
          <p14:tracePt t="123144" x="6076950" y="2867025"/>
          <p14:tracePt t="123161" x="6537325" y="2813050"/>
          <p14:tracePt t="123178" x="6845300" y="2803525"/>
          <p14:tracePt t="123194" x="7070725" y="2803525"/>
          <p14:tracePt t="123227" x="7508875" y="2774950"/>
          <p14:tracePt t="123261" x="7778750" y="2749550"/>
          <p14:tracePt t="123277" x="7845425" y="2730500"/>
          <p14:tracePt t="123293" x="7905750" y="2720975"/>
          <p14:tracePt t="123310" x="7978775" y="2720975"/>
          <p14:tracePt t="123326" x="8023225" y="2714625"/>
          <p14:tracePt t="123344" x="8058150" y="2714625"/>
          <p14:tracePt t="123360" x="8093075" y="2714625"/>
          <p14:tracePt t="123377" x="8121650" y="2714625"/>
          <p14:tracePt t="123393" x="8143875" y="2714625"/>
          <p14:tracePt t="123410" x="8181975" y="2714625"/>
          <p14:tracePt t="123427" x="8204200" y="2714625"/>
          <p14:tracePt t="123444" x="8235950" y="2724150"/>
          <p14:tracePt t="123460" x="8299450" y="2749550"/>
          <p14:tracePt t="123477" x="8337550" y="2762250"/>
          <p14:tracePt t="123493" x="8382000" y="2774950"/>
          <p14:tracePt t="123510" x="8445500" y="2794000"/>
          <p14:tracePt t="123527" x="8470900" y="2813050"/>
          <p14:tracePt t="123544" x="8486775" y="2822575"/>
          <p14:tracePt t="123560" x="8502650" y="2838450"/>
          <p14:tracePt t="123576" x="8512175" y="2841625"/>
          <p14:tracePt t="123594" x="8521700" y="2841625"/>
          <p14:tracePt t="124045" x="8477250" y="2841625"/>
          <p14:tracePt t="124051" x="8410575" y="2841625"/>
          <p14:tracePt t="124060" x="8331200" y="2841625"/>
          <p14:tracePt t="124077" x="8137525" y="2841625"/>
          <p14:tracePt t="124097" x="7762875" y="2854325"/>
          <p14:tracePt t="124110" x="7512050" y="2863850"/>
          <p14:tracePt t="124127" x="7194550" y="2873375"/>
          <p14:tracePt t="124160" x="6464300" y="2882900"/>
          <p14:tracePt t="124195" x="5791200" y="2882900"/>
          <p14:tracePt t="124212" x="5502275" y="2876550"/>
          <p14:tracePt t="124227" x="5219700" y="2876550"/>
          <p14:tracePt t="124244" x="4851400" y="2876550"/>
          <p14:tracePt t="124260" x="4584700" y="2876550"/>
          <p14:tracePt t="124277" x="4378325" y="2876550"/>
          <p14:tracePt t="124293" x="4083050" y="2882900"/>
          <p14:tracePt t="124312" x="3921125" y="2901950"/>
          <p14:tracePt t="124327" x="3771900" y="2901950"/>
          <p14:tracePt t="124347" x="3565525" y="2908300"/>
          <p14:tracePt t="124360" x="3470275" y="2917825"/>
          <p14:tracePt t="124378" x="3314700" y="2933700"/>
          <p14:tracePt t="124394" x="3222625" y="2933700"/>
          <p14:tracePt t="124410" x="3136900" y="2949575"/>
          <p14:tracePt t="124427" x="3028950" y="2955925"/>
          <p14:tracePt t="124444" x="2943225" y="2981325"/>
          <p14:tracePt t="124460" x="2847975" y="2987675"/>
          <p14:tracePt t="124477" x="2717800" y="2997200"/>
          <p14:tracePt t="124493" x="2654300" y="3009900"/>
          <p14:tracePt t="124510" x="2593975" y="3016250"/>
          <p14:tracePt t="124526" x="2463800" y="3025775"/>
          <p14:tracePt t="124543" x="2378075" y="3032125"/>
          <p14:tracePt t="124560" x="2295525" y="3041650"/>
          <p14:tracePt t="124577" x="2165350" y="3048000"/>
          <p14:tracePt t="124593" x="2082800" y="3054350"/>
          <p14:tracePt t="124610" x="2009775" y="3054350"/>
          <p14:tracePt t="124626" x="1939925" y="3060700"/>
          <p14:tracePt t="124643" x="1920875" y="3060700"/>
          <p14:tracePt t="124660" x="1889125" y="3060700"/>
          <p14:tracePt t="124676" x="1863725" y="3073400"/>
          <p14:tracePt t="124693" x="1854200" y="3076575"/>
          <p14:tracePt t="124710" x="1831975" y="3089275"/>
          <p14:tracePt t="124726" x="1816100" y="3105150"/>
          <p14:tracePt t="124743" x="1806575" y="3108325"/>
          <p14:tracePt t="124760" x="1790700" y="3108325"/>
          <p14:tracePt t="124776" x="1774825" y="3108325"/>
          <p14:tracePt t="124820" x="1771650" y="3108325"/>
          <p14:tracePt t="124898" x="1771650" y="3114675"/>
          <p14:tracePt t="124918" x="1778000" y="3114675"/>
          <p14:tracePt t="124925" x="1784350" y="3114675"/>
          <p14:tracePt t="124932" x="1787525" y="3114675"/>
          <p14:tracePt t="124944" x="1797050" y="3114675"/>
          <p14:tracePt t="124960" x="1806575" y="3114675"/>
          <p14:tracePt t="124977" x="1822450" y="3114675"/>
          <p14:tracePt t="124994" x="1831975" y="3114675"/>
          <p14:tracePt t="125011" x="1879600" y="3117850"/>
          <p14:tracePt t="125026" x="1924050" y="3117850"/>
          <p14:tracePt t="125044" x="1958975" y="3124200"/>
          <p14:tracePt t="125061" x="2022475" y="3124200"/>
          <p14:tracePt t="125076" x="2051050" y="3124200"/>
          <p14:tracePt t="125094" x="2066925" y="3124200"/>
          <p14:tracePt t="125111" x="2092325" y="3124200"/>
          <p14:tracePt t="125127" x="2114550" y="3124200"/>
          <p14:tracePt t="125144" x="2130425" y="3124200"/>
          <p14:tracePt t="125161" x="2171700" y="3124200"/>
          <p14:tracePt t="125176" x="2200275" y="3124200"/>
          <p14:tracePt t="125194" x="2228850" y="3124200"/>
          <p14:tracePt t="125211" x="2270125" y="3124200"/>
          <p14:tracePt t="125227" x="2292350" y="3124200"/>
          <p14:tracePt t="125244" x="2308225" y="3124200"/>
          <p14:tracePt t="125260" x="2333625" y="3124200"/>
          <p14:tracePt t="125277" x="2355850" y="3124200"/>
          <p14:tracePt t="125294" x="2374900" y="3124200"/>
          <p14:tracePt t="125310" x="2409825" y="3124200"/>
          <p14:tracePt t="125327" x="2438400" y="3124200"/>
          <p14:tracePt t="125343" x="2454275" y="3124200"/>
          <p14:tracePt t="125360" x="2466975" y="3124200"/>
          <p14:tracePt t="125377" x="2482850" y="3124200"/>
          <p14:tracePt t="125410" x="2489200" y="3124200"/>
          <p14:tracePt t="125724" x="2492375" y="3124200"/>
          <p14:tracePt t="125730" x="2498725" y="3124200"/>
          <p14:tracePt t="125744" x="2508250" y="3124200"/>
          <p14:tracePt t="125759" x="2524125" y="3124200"/>
          <p14:tracePt t="125776" x="2533650" y="3124200"/>
          <p14:tracePt t="125794" x="2546350" y="3124200"/>
          <p14:tracePt t="125810" x="2555875" y="3124200"/>
          <p14:tracePt t="125826" x="2571750" y="3124200"/>
          <p14:tracePt t="125844" x="2587625" y="3124200"/>
          <p14:tracePt t="125860" x="2597150" y="3124200"/>
          <p14:tracePt t="125876" x="2606675" y="3124200"/>
          <p14:tracePt t="125893" x="2625725" y="3124200"/>
          <p14:tracePt t="125910" x="2635250" y="3124200"/>
          <p14:tracePt t="125927" x="2657475" y="3124200"/>
          <p14:tracePt t="125944" x="2714625" y="3143250"/>
          <p14:tracePt t="125960" x="2778125" y="3165475"/>
          <p14:tracePt t="125978" x="2860675" y="3181350"/>
          <p14:tracePt t="125994" x="2952750" y="3200400"/>
          <p14:tracePt t="126010" x="3016250" y="3209925"/>
          <p14:tracePt t="126026" x="3089275" y="3232150"/>
          <p14:tracePt t="126043" x="3206750" y="3238500"/>
          <p14:tracePt t="126060" x="3260725" y="3238500"/>
          <p14:tracePt t="126076" x="3311525" y="3238500"/>
          <p14:tracePt t="126093" x="3390900" y="3238500"/>
          <p14:tracePt t="126109" x="3451225" y="3238500"/>
          <p14:tracePt t="126126" x="3511550" y="3235325"/>
          <p14:tracePt t="126143" x="3584575" y="3216275"/>
          <p14:tracePt t="126160" x="3622675" y="3203575"/>
          <p14:tracePt t="126176" x="3651250" y="3197225"/>
          <p14:tracePt t="126193" x="3692525" y="3184525"/>
          <p14:tracePt t="126210" x="3714750" y="3178175"/>
          <p14:tracePt t="126227" x="3740150" y="3159125"/>
          <p14:tracePt t="126244" x="3781425" y="3159125"/>
          <p14:tracePt t="126260" x="3810000" y="3152775"/>
          <p14:tracePt t="126276" x="3832225" y="3143250"/>
          <p14:tracePt t="126293" x="3876675" y="3124200"/>
          <p14:tracePt t="126310" x="3905250" y="3124200"/>
          <p14:tracePt t="126326" x="3933825" y="3117850"/>
          <p14:tracePt t="126343" x="3968750" y="3111500"/>
          <p14:tracePt t="126360" x="3997325" y="3111500"/>
          <p14:tracePt t="126376" x="4019550" y="3111500"/>
          <p14:tracePt t="126394" x="4041775" y="3111500"/>
          <p14:tracePt t="126410" x="4051300" y="3111500"/>
          <p14:tracePt t="126427" x="4054475" y="3111500"/>
          <p14:tracePt t="127545" x="4070350" y="3111500"/>
          <p14:tracePt t="127552" x="4095750" y="3111500"/>
          <p14:tracePt t="127560" x="4133850" y="3105150"/>
          <p14:tracePt t="127576" x="4194175" y="3098800"/>
          <p14:tracePt t="127597" x="4283075" y="3079750"/>
          <p14:tracePt t="127610" x="4337050" y="3063875"/>
          <p14:tracePt t="127626" x="4375150" y="3044825"/>
          <p14:tracePt t="127660" x="4460875" y="3032125"/>
          <p14:tracePt t="127694" x="4552950" y="3032125"/>
          <p14:tracePt t="127710" x="4587875" y="3032125"/>
          <p14:tracePt t="127726" x="4610100" y="3032125"/>
          <p14:tracePt t="127744" x="4651375" y="3032125"/>
          <p14:tracePt t="127760" x="4660900" y="3032125"/>
          <p14:tracePt t="127776" x="4670425" y="3032125"/>
          <p14:tracePt t="127794" x="4689475" y="3032125"/>
          <p14:tracePt t="127809" x="4699000" y="3032125"/>
          <p14:tracePt t="127826" x="4711700" y="3032125"/>
          <p14:tracePt t="127844" x="4743450" y="3032125"/>
          <p14:tracePt t="127859" x="4762500" y="3032125"/>
          <p14:tracePt t="127876" x="4772025" y="3032125"/>
          <p14:tracePt t="127893" x="4800600" y="3032125"/>
          <p14:tracePt t="127909" x="4810125" y="3032125"/>
          <p14:tracePt t="127927" x="4826000" y="3032125"/>
          <p14:tracePt t="127944" x="4851400" y="3032125"/>
          <p14:tracePt t="127959" x="4867275" y="3035300"/>
          <p14:tracePt t="127976" x="4883150" y="3041650"/>
          <p14:tracePt t="127993" x="4918075" y="3057525"/>
          <p14:tracePt t="128010" x="4927600" y="3067050"/>
          <p14:tracePt t="128026" x="4937125" y="3073400"/>
          <p14:tracePt t="128043" x="4956175" y="3073400"/>
          <p14:tracePt t="128059" x="4968875" y="3076575"/>
          <p14:tracePt t="128093" x="4972050" y="3089275"/>
          <p14:tracePt t="128110" x="4972050" y="3092450"/>
          <p14:tracePt t="128126" x="4978400" y="3098800"/>
          <p14:tracePt t="128144" x="4991100" y="3111500"/>
          <p14:tracePt t="128160" x="5006975" y="3117850"/>
          <p14:tracePt t="128176" x="5013325" y="3121025"/>
          <p14:tracePt t="128193" x="5022850" y="3127375"/>
          <p14:tracePt t="128210" x="5026025" y="3143250"/>
          <p14:tracePt t="128226" x="5038725" y="3146425"/>
          <p14:tracePt t="128244" x="5057775" y="3162300"/>
          <p14:tracePt t="128260" x="5067300" y="3171825"/>
          <p14:tracePt t="128276" x="5083175" y="3181350"/>
          <p14:tracePt t="128294" x="5124450" y="3206750"/>
          <p14:tracePt t="128310" x="5143500" y="3219450"/>
          <p14:tracePt t="128326" x="5153025" y="3222625"/>
          <p14:tracePt t="128343" x="5172075" y="3222625"/>
          <p14:tracePt t="128359" x="5178425" y="3222625"/>
          <p14:tracePt t="128463" x="5181600" y="3222625"/>
          <p14:tracePt t="128570" x="5181600" y="3228975"/>
          <p14:tracePt t="130413" x="5108575" y="3228975"/>
          <p14:tracePt t="130420" x="5003800" y="3238500"/>
          <p14:tracePt t="130427" x="4911725" y="3244850"/>
          <p14:tracePt t="130443" x="4695825" y="3263900"/>
          <p14:tracePt t="130460" x="4460875" y="3305175"/>
          <p14:tracePt t="130478" x="4140200" y="3371850"/>
          <p14:tracePt t="130510" x="3787775" y="3454400"/>
          <p14:tracePt t="130543" x="3454400" y="3540125"/>
          <p14:tracePt t="130562" x="3330575" y="3571875"/>
          <p14:tracePt t="130576" x="3263900" y="3600450"/>
          <p14:tracePt t="130593" x="3209925" y="3616325"/>
          <p14:tracePt t="130610" x="3171825" y="3629025"/>
          <p14:tracePt t="130626" x="3124200" y="3644900"/>
          <p14:tracePt t="130643" x="3101975" y="3644900"/>
          <p14:tracePt t="130659" x="3073400" y="3644900"/>
          <p14:tracePt t="130676" x="3032125" y="3644900"/>
          <p14:tracePt t="130693" x="3009900" y="3644900"/>
          <p14:tracePt t="130710" x="2987675" y="3644900"/>
          <p14:tracePt t="130726" x="2946400" y="3644900"/>
          <p14:tracePt t="130743" x="2917825" y="3638550"/>
          <p14:tracePt t="130760" x="2892425" y="3625850"/>
          <p14:tracePt t="130776" x="2828925" y="3606800"/>
          <p14:tracePt t="130793" x="2784475" y="3587750"/>
          <p14:tracePt t="130810" x="2746375" y="3575050"/>
          <p14:tracePt t="130826" x="2654300" y="3546475"/>
          <p14:tracePt t="130843" x="2600325" y="3524250"/>
          <p14:tracePt t="130860" x="2533650" y="3502025"/>
          <p14:tracePt t="130876" x="2432050" y="3479800"/>
          <p14:tracePt t="130893" x="2368550" y="3467100"/>
          <p14:tracePt t="130910" x="2317750" y="3454400"/>
          <p14:tracePt t="130926" x="2216150" y="3432175"/>
          <p14:tracePt t="130943" x="2155825" y="3432175"/>
          <p14:tracePt t="130960" x="2076450" y="3432175"/>
          <p14:tracePt t="130976" x="2035175" y="3432175"/>
          <p14:tracePt t="130993" x="1997075" y="3432175"/>
          <p14:tracePt t="131010" x="1943100" y="3432175"/>
          <p14:tracePt t="131026" x="1905000" y="3432175"/>
          <p14:tracePt t="131043" x="1870075" y="3432175"/>
          <p14:tracePt t="131060" x="1812925" y="3432175"/>
          <p14:tracePt t="131076" x="1771650" y="3432175"/>
          <p14:tracePt t="131092" x="1749425" y="3432175"/>
          <p14:tracePt t="131110" x="1708150" y="3435350"/>
          <p14:tracePt t="131126" x="1685925" y="3435350"/>
          <p14:tracePt t="131143" x="1647825" y="3435350"/>
          <p14:tracePt t="131159" x="1600200" y="3435350"/>
          <p14:tracePt t="131176" x="1565275" y="3435350"/>
          <p14:tracePt t="131192" x="1520825" y="3435350"/>
          <p14:tracePt t="131210" x="1457325" y="3435350"/>
          <p14:tracePt t="131226" x="1416050" y="3435350"/>
          <p14:tracePt t="131243" x="1377950" y="3435350"/>
          <p14:tracePt t="131260" x="1314450" y="3435350"/>
          <p14:tracePt t="131276" x="1279525" y="3435350"/>
          <p14:tracePt t="131293" x="1257300" y="3435350"/>
          <p14:tracePt t="131309" x="1216025" y="3454400"/>
          <p14:tracePt t="131326" x="1193800" y="3460750"/>
          <p14:tracePt t="131343" x="1162050" y="3467100"/>
          <p14:tracePt t="131359" x="1149350" y="3476625"/>
          <p14:tracePt t="131376" x="1139825" y="3476625"/>
          <p14:tracePt t="131392" x="1123950" y="3479800"/>
          <p14:tracePt t="131409" x="1108075" y="3479800"/>
          <p14:tracePt t="131426" x="1098550" y="3479800"/>
          <p14:tracePt t="131443" x="1089025" y="3479800"/>
          <p14:tracePt t="131444" x="1082675" y="3479800"/>
          <p14:tracePt t="131459" x="1069975" y="3479800"/>
          <p14:tracePt t="131480" x="1054100" y="3479800"/>
          <p14:tracePt t="131493" x="1047750" y="3479800"/>
          <p14:tracePt t="131509" x="1038225" y="3479800"/>
          <p14:tracePt t="131526" x="1035050" y="3479800"/>
          <p14:tracePt t="131543" x="1025525" y="3479800"/>
          <p14:tracePt t="131559" x="1019175" y="3479800"/>
          <p14:tracePt t="132277" x="1047750" y="3486150"/>
          <p14:tracePt t="132284" x="1073150" y="3492500"/>
          <p14:tracePt t="132292" x="1123950" y="3511550"/>
          <p14:tracePt t="132309" x="1209675" y="3524250"/>
          <p14:tracePt t="132326" x="1314450" y="3543300"/>
          <p14:tracePt t="132342" x="1438275" y="3565525"/>
          <p14:tracePt t="132360" x="1511300" y="3578225"/>
          <p14:tracePt t="132392" x="1752600" y="3609975"/>
          <p14:tracePt t="132426" x="1892300" y="3609975"/>
          <p14:tracePt t="132442" x="1927225" y="3609975"/>
          <p14:tracePt t="132460" x="1965325" y="3609975"/>
          <p14:tracePt t="132476" x="2006600" y="3616325"/>
          <p14:tracePt t="132493" x="2022475" y="3616325"/>
          <p14:tracePt t="132509" x="2032000" y="3616325"/>
          <p14:tracePt t="132526" x="2051050" y="3616325"/>
          <p14:tracePt t="132542" x="2060575" y="3616325"/>
          <p14:tracePt t="132560" x="2070100" y="3616325"/>
          <p14:tracePt t="132576" x="2085975" y="3616325"/>
          <p14:tracePt t="132593" x="2101850" y="3616325"/>
          <p14:tracePt t="132609" x="2111375" y="3616325"/>
          <p14:tracePt t="132626" x="2124075" y="3609975"/>
          <p14:tracePt t="132642" x="2133600" y="3606800"/>
          <p14:tracePt t="132659" x="2152650" y="3587750"/>
          <p14:tracePt t="132676" x="2165350" y="3578225"/>
          <p14:tracePt t="132693" x="2174875" y="3568700"/>
          <p14:tracePt t="132709" x="2206625" y="3559175"/>
          <p14:tracePt t="132725" x="2235200" y="3533775"/>
          <p14:tracePt t="132742" x="2266950" y="3521075"/>
          <p14:tracePt t="132759" x="2282825" y="3511550"/>
          <p14:tracePt t="132776" x="2301875" y="3502025"/>
          <p14:tracePt t="132793" x="2317750" y="3495675"/>
          <p14:tracePt t="132810" x="2333625" y="3492500"/>
          <p14:tracePt t="132826" x="2359025" y="3479800"/>
          <p14:tracePt t="132842" x="2374900" y="3479800"/>
          <p14:tracePt t="132859" x="2384425" y="3479800"/>
          <p14:tracePt t="132876" x="2400300" y="3479800"/>
          <p14:tracePt t="132893" x="2409825" y="3479800"/>
          <p14:tracePt t="133125" x="2425700" y="3479800"/>
          <p14:tracePt t="133132" x="2451100" y="3479800"/>
          <p14:tracePt t="133143" x="2476500" y="3479800"/>
          <p14:tracePt t="133160" x="2562225" y="3479800"/>
          <p14:tracePt t="133176" x="2622550" y="3479800"/>
          <p14:tracePt t="133193" x="2682875" y="3479800"/>
          <p14:tracePt t="133210" x="2819400" y="3486150"/>
          <p14:tracePt t="133226" x="2924175" y="3486150"/>
          <p14:tracePt t="133243" x="2997200" y="3486150"/>
          <p14:tracePt t="133260" x="3082925" y="3486150"/>
          <p14:tracePt t="133276" x="3117850" y="3486150"/>
          <p14:tracePt t="133293" x="3155950" y="3486150"/>
          <p14:tracePt t="133310" x="3203575" y="3486150"/>
          <p14:tracePt t="133325" x="3232150" y="3486150"/>
          <p14:tracePt t="133343" x="3276600" y="3486150"/>
          <p14:tracePt t="133359" x="3340100" y="3486150"/>
          <p14:tracePt t="133376" x="3368675" y="3486150"/>
          <p14:tracePt t="133394" x="3397250" y="3486150"/>
          <p14:tracePt t="133410" x="3429000" y="3486150"/>
          <p14:tracePt t="133426" x="3460750" y="3486150"/>
          <p14:tracePt t="133443" x="3482975" y="3486150"/>
          <p14:tracePt t="133460" x="3543300" y="3486150"/>
          <p14:tracePt t="133476" x="3587750" y="3486150"/>
          <p14:tracePt t="133493" x="3632200" y="3486150"/>
          <p14:tracePt t="133509" x="3695700" y="3505200"/>
          <p14:tracePt t="133525" x="3724275" y="3505200"/>
          <p14:tracePt t="133543" x="3756025" y="3511550"/>
          <p14:tracePt t="133559" x="3787775" y="3514725"/>
          <p14:tracePt t="133576" x="3832225" y="3514725"/>
          <p14:tracePt t="133593" x="3860800" y="3514725"/>
          <p14:tracePt t="133609" x="3924300" y="3514725"/>
          <p14:tracePt t="133626" x="3968750" y="3514725"/>
          <p14:tracePt t="133643" x="4016375" y="3514725"/>
          <p14:tracePt t="133659" x="4038600" y="3514725"/>
          <p14:tracePt t="133676" x="4067175" y="3514725"/>
          <p14:tracePt t="133694" x="4079875" y="3514725"/>
          <p14:tracePt t="133709" x="4092575" y="3514725"/>
          <p14:tracePt t="133726" x="4111625" y="3514725"/>
          <p14:tracePt t="133743" x="4127500" y="3514725"/>
          <p14:tracePt t="133759" x="4137025" y="3514725"/>
          <p14:tracePt t="133776" x="4146550" y="3514725"/>
          <p14:tracePt t="133793" x="4152900" y="3514725"/>
          <p14:tracePt t="134676" x="4168775" y="3514725"/>
          <p14:tracePt t="134683" x="4181475" y="3508375"/>
          <p14:tracePt t="134692" x="4197350" y="3502025"/>
          <p14:tracePt t="134709" x="4235450" y="3489325"/>
          <p14:tracePt t="134725" x="4292600" y="3482975"/>
          <p14:tracePt t="134742" x="4337050" y="3476625"/>
          <p14:tracePt t="134776" x="4467225" y="3476625"/>
          <p14:tracePt t="134809" x="4562475" y="3486150"/>
          <p14:tracePt t="134826" x="4641850" y="3492500"/>
          <p14:tracePt t="134842" x="4702175" y="3492500"/>
          <p14:tracePt t="134859" x="4781550" y="3492500"/>
          <p14:tracePt t="134876" x="4876800" y="3492500"/>
          <p14:tracePt t="134892" x="4914900" y="3492500"/>
          <p14:tracePt t="134909" x="4943475" y="3492500"/>
          <p14:tracePt t="134925" x="4975225" y="3492500"/>
          <p14:tracePt t="134942" x="5003800" y="3492500"/>
          <p14:tracePt t="134960" x="5051425" y="3492500"/>
          <p14:tracePt t="134976" x="5073650" y="3492500"/>
          <p14:tracePt t="134993" x="5105400" y="3492500"/>
          <p14:tracePt t="135010" x="5124450" y="3492500"/>
          <p14:tracePt t="135025" x="5133975" y="3492500"/>
          <p14:tracePt t="135042" x="5143500" y="3498850"/>
          <p14:tracePt t="135060" x="5165725" y="3498850"/>
          <p14:tracePt t="135076" x="5175250" y="3498850"/>
          <p14:tracePt t="135093" x="5178425" y="3498850"/>
          <p14:tracePt t="135794" x="5226050" y="3511550"/>
          <p14:tracePt t="135800" x="5295900" y="3521075"/>
          <p14:tracePt t="135809" x="5356225" y="3530600"/>
          <p14:tracePt t="135826" x="5483225" y="3546475"/>
          <p14:tracePt t="135843" x="5667375" y="3546475"/>
          <p14:tracePt t="135859" x="5740400" y="3543300"/>
          <p14:tracePt t="135875" x="5848350" y="3527425"/>
          <p14:tracePt t="135909" x="6111875" y="3486150"/>
          <p14:tracePt t="135943" x="6226175" y="3479800"/>
          <p14:tracePt t="135959" x="6254750" y="3479800"/>
          <p14:tracePt t="135976" x="6283325" y="3473450"/>
          <p14:tracePt t="135993" x="6324600" y="3467100"/>
          <p14:tracePt t="136009" x="6353175" y="3467100"/>
          <p14:tracePt t="136026" x="6369050" y="3467100"/>
          <p14:tracePt t="136042" x="6394450" y="3467100"/>
          <p14:tracePt t="136059" x="6416675" y="3467100"/>
          <p14:tracePt t="136075" x="6426200" y="3463925"/>
          <p14:tracePt t="136092" x="6454775" y="3457575"/>
          <p14:tracePt t="136109" x="6464300" y="3457575"/>
          <p14:tracePt t="136125" x="6480175" y="3457575"/>
          <p14:tracePt t="136142" x="6518275" y="3451225"/>
          <p14:tracePt t="136159" x="6534150" y="3451225"/>
          <p14:tracePt t="136175" x="6565900" y="3432175"/>
          <p14:tracePt t="136192" x="6597650" y="3432175"/>
          <p14:tracePt t="136208" x="6629400" y="3432175"/>
          <p14:tracePt t="136225" x="6645275" y="3432175"/>
          <p14:tracePt t="136242" x="6657975" y="3432175"/>
          <p14:tracePt t="136259" x="6673850" y="3432175"/>
          <p14:tracePt t="136275" x="6683375" y="3432175"/>
          <p14:tracePt t="136292" x="6699250" y="3432175"/>
          <p14:tracePt t="136308" x="6708775" y="3432175"/>
          <p14:tracePt t="137544" x="6657975" y="3425825"/>
          <p14:tracePt t="137552" x="6565900" y="3416300"/>
          <p14:tracePt t="137559" x="6483350" y="3406775"/>
          <p14:tracePt t="137576" x="6299200" y="3390900"/>
          <p14:tracePt t="137609" x="5680075" y="3381375"/>
          <p14:tracePt t="137643" x="4949825" y="3406775"/>
          <p14:tracePt t="137660" x="4657725" y="3429000"/>
          <p14:tracePt t="137676" x="4375150" y="3448050"/>
          <p14:tracePt t="137693" x="3949700" y="3470275"/>
          <p14:tracePt t="137709" x="3743325" y="3489325"/>
          <p14:tracePt t="137726" x="3486150" y="3508375"/>
          <p14:tracePt t="137742" x="3165475" y="3546475"/>
          <p14:tracePt t="137759" x="2933700" y="3584575"/>
          <p14:tracePt t="137776" x="2771775" y="3603625"/>
          <p14:tracePt t="137793" x="2536825" y="3648075"/>
          <p14:tracePt t="137809" x="2397125" y="3663950"/>
          <p14:tracePt t="137826" x="2289175" y="3683000"/>
          <p14:tracePt t="137843" x="2127250" y="3689350"/>
          <p14:tracePt t="137859" x="2032000" y="3698875"/>
          <p14:tracePt t="137875" x="1968500" y="3721100"/>
          <p14:tracePt t="137893" x="1885950" y="3733800"/>
          <p14:tracePt t="137910" x="1838325" y="3746500"/>
          <p14:tracePt t="137927" x="1784350" y="3762375"/>
          <p14:tracePt t="137942" x="1695450" y="3790950"/>
          <p14:tracePt t="137959" x="1647825" y="3803650"/>
          <p14:tracePt t="137976" x="1619250" y="3806825"/>
          <p14:tracePt t="137992" x="1577975" y="3813175"/>
          <p14:tracePt t="138009" x="1568450" y="3813175"/>
          <p14:tracePt t="138026" x="1558925" y="3813175"/>
          <p14:tracePt t="138042" x="1539875" y="3813175"/>
          <p14:tracePt t="138059" x="1527175" y="3813175"/>
          <p14:tracePt t="138075" x="1517650" y="3819525"/>
          <p14:tracePt t="138092" x="1492250" y="3825875"/>
          <p14:tracePt t="138109" x="1482725" y="3825875"/>
          <p14:tracePt t="138125" x="1460500" y="3829050"/>
          <p14:tracePt t="138142" x="1419225" y="3841750"/>
          <p14:tracePt t="138159" x="1397000" y="3841750"/>
          <p14:tracePt t="138175" x="1368425" y="3848100"/>
          <p14:tracePt t="138192" x="1320800" y="3854450"/>
          <p14:tracePt t="138210" x="1289050" y="3854450"/>
          <p14:tracePt t="138226" x="1260475" y="3860800"/>
          <p14:tracePt t="138243" x="1212850" y="3860800"/>
          <p14:tracePt t="138259" x="1174750" y="3860800"/>
          <p14:tracePt t="138276" x="1139825" y="3860800"/>
          <p14:tracePt t="138292" x="1089025" y="3851275"/>
          <p14:tracePt t="138309" x="1054100" y="3844925"/>
          <p14:tracePt t="138325" x="1028700" y="3832225"/>
          <p14:tracePt t="138342" x="990600" y="3832225"/>
          <p14:tracePt t="138359" x="981075" y="3832225"/>
          <p14:tracePt t="138376" x="958850" y="3832225"/>
          <p14:tracePt t="138392" x="949325" y="3832225"/>
          <p14:tracePt t="138409" x="939800" y="3832225"/>
          <p14:tracePt t="138426" x="930275" y="3832225"/>
          <p14:tracePt t="138476" x="927100" y="3832225"/>
          <p14:tracePt t="139188" x="933450" y="3832225"/>
          <p14:tracePt t="139195" x="936625" y="3832225"/>
          <p14:tracePt t="139209" x="946150" y="3832225"/>
          <p14:tracePt t="139226" x="955675" y="3832225"/>
          <p14:tracePt t="139242" x="977900" y="3832225"/>
          <p14:tracePt t="139259" x="996950" y="3832225"/>
          <p14:tracePt t="139275" x="1009650" y="3832225"/>
          <p14:tracePt t="139309" x="1038225" y="3832225"/>
          <p14:tracePt t="139343" x="1057275" y="3832225"/>
          <p14:tracePt t="139359" x="1066800" y="3832225"/>
          <p14:tracePt t="139452" x="1073150" y="3832225"/>
          <p14:tracePt t="139459" x="1076325" y="3825875"/>
          <p14:tracePt t="139476" x="1082675" y="3825875"/>
          <p14:tracePt t="139491" x="1085850" y="3825875"/>
          <p14:tracePt t="139509" x="1101725" y="3816350"/>
          <p14:tracePt t="139526" x="1117600" y="3813175"/>
          <p14:tracePt t="139530" x="1123950" y="3813175"/>
          <p14:tracePt t="139543" x="1127125" y="3813175"/>
          <p14:tracePt t="139560" x="1143000" y="3803650"/>
          <p14:tracePt t="139576" x="1152525" y="3787775"/>
          <p14:tracePt t="139593" x="1184275" y="3768725"/>
          <p14:tracePt t="139609" x="1209675" y="3765550"/>
          <p14:tracePt t="139626" x="1238250" y="3752850"/>
          <p14:tracePt t="139643" x="1285875" y="3752850"/>
          <p14:tracePt t="139659" x="1308100" y="3752850"/>
          <p14:tracePt t="139675" x="1317625" y="3752850"/>
          <p14:tracePt t="139693" x="1333500" y="3752850"/>
          <p14:tracePt t="139709" x="1349375" y="3752850"/>
          <p14:tracePt t="139725" x="1358900" y="3752850"/>
          <p14:tracePt t="139742" x="1362075" y="3752850"/>
          <p14:tracePt t="139758" x="1368425" y="3752850"/>
          <p14:tracePt t="139775" x="1377950" y="3752850"/>
          <p14:tracePt t="139792" x="1397000" y="3752850"/>
          <p14:tracePt t="139808" x="1403350" y="3752850"/>
          <p14:tracePt t="139825" x="1412875" y="3752850"/>
          <p14:tracePt t="139843" x="1422400" y="3752850"/>
          <p14:tracePt t="139858" x="1431925" y="3752850"/>
          <p14:tracePt t="139876" x="1447800" y="3752850"/>
          <p14:tracePt t="139892" x="1473200" y="3752850"/>
          <p14:tracePt t="139908" x="1501775" y="3756025"/>
          <p14:tracePt t="139925" x="1533525" y="3768725"/>
          <p14:tracePt t="139941" x="1574800" y="3778250"/>
          <p14:tracePt t="139958" x="1590675" y="3778250"/>
          <p14:tracePt t="139975" x="1600200" y="3778250"/>
          <p14:tracePt t="139991" x="1619250" y="3778250"/>
          <p14:tracePt t="140008" x="1628775" y="3778250"/>
          <p14:tracePt t="140025" x="1641475" y="3784600"/>
          <p14:tracePt t="140041" x="1660525" y="3794125"/>
          <p14:tracePt t="140058" x="1670050" y="3794125"/>
          <p14:tracePt t="140075" x="1679575" y="3794125"/>
          <p14:tracePt t="140091" x="1695450" y="3800475"/>
          <p14:tracePt t="140108" x="1698625" y="3800475"/>
          <p14:tracePt t="140125" x="1704975" y="3800475"/>
          <p14:tracePt t="140141" x="1720850" y="3806825"/>
          <p14:tracePt t="140158" x="1724025" y="3806825"/>
          <p14:tracePt t="140175" x="1733550" y="3810000"/>
          <p14:tracePt t="140191" x="1749425" y="3816350"/>
          <p14:tracePt t="140210" x="1755775" y="3819525"/>
          <p14:tracePt t="140475" x="1765300" y="3832225"/>
          <p14:tracePt t="140483" x="1771650" y="3832225"/>
          <p14:tracePt t="140492" x="1774825" y="3832225"/>
          <p14:tracePt t="140509" x="1784350" y="3835400"/>
          <p14:tracePt t="140526" x="1800225" y="3835400"/>
          <p14:tracePt t="140542" x="1816100" y="3835400"/>
          <p14:tracePt t="140559" x="1825625" y="3835400"/>
          <p14:tracePt t="140575" x="1838325" y="3835400"/>
          <p14:tracePt t="140592" x="1844675" y="3835400"/>
          <p14:tracePt t="140609" x="1847850" y="3835400"/>
          <p14:tracePt t="140625" x="1854200" y="3835400"/>
          <p14:tracePt t="140705" x="1854200" y="3841750"/>
          <p14:tracePt t="140718" x="1863725" y="3841750"/>
          <p14:tracePt t="140725" x="1870075" y="3841750"/>
          <p14:tracePt t="140742" x="1873250" y="3844925"/>
          <p14:tracePt t="140758" x="1879600" y="3851275"/>
          <p14:tracePt t="140776" x="1892300" y="3851275"/>
          <p14:tracePt t="140792" x="1898650" y="3851275"/>
          <p14:tracePt t="140809" x="1914525" y="3851275"/>
          <p14:tracePt t="140825" x="1927225" y="3851275"/>
          <p14:tracePt t="140842" x="1936750" y="3854450"/>
          <p14:tracePt t="140859" x="1965325" y="3854450"/>
          <p14:tracePt t="140875" x="2000250" y="3854450"/>
          <p14:tracePt t="140892" x="2028825" y="3854450"/>
          <p14:tracePt t="140908" x="2051050" y="3854450"/>
          <p14:tracePt t="140925" x="2076450" y="3854450"/>
          <p14:tracePt t="140942" x="2085975" y="3854450"/>
          <p14:tracePt t="140959" x="2095500" y="3854450"/>
          <p14:tracePt t="140976" x="2111375" y="3854450"/>
          <p14:tracePt t="140992" x="2127250" y="3854450"/>
          <p14:tracePt t="141008" x="2136775" y="3844925"/>
          <p14:tracePt t="141025" x="2146300" y="3822700"/>
          <p14:tracePt t="141042" x="2149475" y="3813175"/>
          <p14:tracePt t="141059" x="2155825" y="3800475"/>
          <p14:tracePt t="141075" x="2155825" y="3771900"/>
          <p14:tracePt t="141092" x="2155825" y="3756025"/>
          <p14:tracePt t="141109" x="2155825" y="3736975"/>
          <p14:tracePt t="141125" x="2155825" y="3721100"/>
          <p14:tracePt t="141141" x="2149475" y="3711575"/>
          <p14:tracePt t="141159" x="2149475" y="3702050"/>
          <p14:tracePt t="142824" x="2178050" y="3705225"/>
          <p14:tracePt t="142832" x="2225675" y="3711575"/>
          <p14:tracePt t="142842" x="2260600" y="3717925"/>
          <p14:tracePt t="142862" x="2365375" y="3717925"/>
          <p14:tracePt t="142875" x="2482850" y="3714750"/>
          <p14:tracePt t="142892" x="2654300" y="3695700"/>
          <p14:tracePt t="142925" x="2974975" y="3635375"/>
          <p14:tracePt t="142959" x="3155950" y="3581400"/>
          <p14:tracePt t="142976" x="3200400" y="3575050"/>
          <p14:tracePt t="142992" x="3238500" y="3568700"/>
          <p14:tracePt t="143009" x="3292475" y="3568700"/>
          <p14:tracePt t="143025" x="3330575" y="3568700"/>
          <p14:tracePt t="143042" x="3359150" y="3568700"/>
          <p14:tracePt t="143059" x="3394075" y="3568700"/>
          <p14:tracePt t="143075" x="3403600" y="3568700"/>
          <p14:tracePt t="143092" x="3413125" y="3568700"/>
          <p14:tracePt t="143109" x="3432175" y="3568700"/>
          <p14:tracePt t="143125" x="3438525" y="3568700"/>
          <p14:tracePt t="143142" x="3441700" y="3568700"/>
          <p14:tracePt t="143159" x="3448050" y="3568700"/>
          <p14:tracePt t="143174" x="3457575" y="3575050"/>
          <p14:tracePt t="143191" x="3457575" y="3581400"/>
          <p14:tracePt t="143208" x="3460750" y="3594100"/>
          <p14:tracePt t="143224" x="3467100" y="3609975"/>
          <p14:tracePt t="143242" x="3467100" y="3619500"/>
          <p14:tracePt t="143258" x="3467100" y="3635375"/>
          <p14:tracePt t="143275" x="3470275" y="3644900"/>
          <p14:tracePt t="143291" x="3470275" y="3654425"/>
          <p14:tracePt t="143308" x="3482975" y="3670300"/>
          <p14:tracePt t="143324" x="3492500" y="3679825"/>
          <p14:tracePt t="143342" x="3495675" y="3683000"/>
          <p14:tracePt t="143359" x="3502025" y="3695700"/>
          <p14:tracePt t="144042" x="3527425" y="3695700"/>
          <p14:tracePt t="144049" x="3546475" y="3702050"/>
          <p14:tracePt t="144058" x="3565525" y="3702050"/>
          <p14:tracePt t="144075" x="3625850" y="3708400"/>
          <p14:tracePt t="144092" x="3730625" y="3714750"/>
          <p14:tracePt t="144108" x="3803650" y="3721100"/>
          <p14:tracePt t="144142" x="4108450" y="3740150"/>
          <p14:tracePt t="144175" x="4232275" y="3746500"/>
          <p14:tracePt t="144191" x="4298950" y="3765550"/>
          <p14:tracePt t="144208" x="4340225" y="3765550"/>
          <p14:tracePt t="144225" x="4378325" y="3765550"/>
          <p14:tracePt t="144241" x="4448175" y="3771900"/>
          <p14:tracePt t="144258" x="4502150" y="3778250"/>
          <p14:tracePt t="144276" x="4578350" y="3778250"/>
          <p14:tracePt t="144292" x="4670425" y="3787775"/>
          <p14:tracePt t="144308" x="4721225" y="3787775"/>
          <p14:tracePt t="144325" x="4800600" y="3787775"/>
          <p14:tracePt t="144342" x="4829175" y="3787775"/>
          <p14:tracePt t="144358" x="4857750" y="3787775"/>
          <p14:tracePt t="144376" x="4876800" y="3787775"/>
          <p14:tracePt t="144392" x="4899025" y="3787775"/>
          <p14:tracePt t="144408" x="4921250" y="3787775"/>
          <p14:tracePt t="144425" x="4953000" y="3787775"/>
          <p14:tracePt t="144441" x="4978400" y="3787775"/>
          <p14:tracePt t="144458" x="4994275" y="3797300"/>
          <p14:tracePt t="144475" x="5010150" y="3803650"/>
          <p14:tracePt t="146611" x="5048250" y="3803650"/>
          <p14:tracePt t="146618" x="5105400" y="3797300"/>
          <p14:tracePt t="146626" x="5153025" y="3787775"/>
          <p14:tracePt t="146641" x="5318125" y="3752850"/>
          <p14:tracePt t="146658" x="5461000" y="3708400"/>
          <p14:tracePt t="146675" x="5629275" y="3667125"/>
          <p14:tracePt t="146691" x="5746750" y="3648075"/>
          <p14:tracePt t="146724" x="5988050" y="3606800"/>
          <p14:tracePt t="146758" x="6140450" y="3606800"/>
          <p14:tracePt t="146774" x="6219825" y="3606800"/>
          <p14:tracePt t="146791" x="6264275" y="3606800"/>
          <p14:tracePt t="146808" x="6292850" y="3606800"/>
          <p14:tracePt t="146824" x="6308725" y="3606800"/>
          <p14:tracePt t="146842" x="6318250" y="3606800"/>
          <p14:tracePt t="146858" x="6321425" y="3606800"/>
          <p14:tracePt t="146924" x="6327775" y="3606800"/>
          <p14:tracePt t="146931" x="6330950" y="3606800"/>
          <p14:tracePt t="146953" x="6343650" y="3609975"/>
          <p14:tracePt t="146966" x="6346825" y="3613150"/>
          <p14:tracePt t="146981" x="6353175" y="3613150"/>
          <p14:tracePt t="146995" x="6356350" y="3619500"/>
          <p14:tracePt t="147008" x="6362700" y="3619500"/>
          <p14:tracePt t="147024" x="6372225" y="3629025"/>
          <p14:tracePt t="147041" x="6378575" y="3629025"/>
          <p14:tracePt t="147059" x="6391275" y="3635375"/>
          <p14:tracePt t="147075" x="6397625" y="3644900"/>
          <p14:tracePt t="147124" x="6397625" y="3651250"/>
          <p14:tracePt t="147130" x="6400800" y="3654425"/>
          <p14:tracePt t="147144" x="6400800" y="3660775"/>
          <p14:tracePt t="147158" x="6407150" y="3670300"/>
          <p14:tracePt t="147174" x="6410325" y="3683000"/>
          <p14:tracePt t="147192" x="6416675" y="3683000"/>
          <p14:tracePt t="147209" x="6426200" y="3695700"/>
          <p14:tracePt t="147241" x="6442075" y="3695700"/>
          <p14:tracePt t="147258" x="6445250" y="3705225"/>
          <p14:tracePt t="147274" x="6454775" y="3708400"/>
          <p14:tracePt t="147291" x="6461125" y="3708400"/>
          <p14:tracePt t="147308" x="6461125" y="3714750"/>
          <p14:tracePt t="147351" x="6461125" y="3717925"/>
          <p14:tracePt t="147380" x="6461125" y="3724275"/>
          <p14:tracePt t="147394" x="6461125" y="3727450"/>
          <p14:tracePt t="147408" x="6461125" y="3733800"/>
          <p14:tracePt t="147423" x="6461125" y="3736975"/>
          <p14:tracePt t="147444" x="6461125" y="3743325"/>
          <p14:tracePt t="147479" x="6461125" y="3746500"/>
          <p14:tracePt t="147579" x="6457950" y="3746500"/>
          <p14:tracePt t="147586" x="6454775" y="3746500"/>
          <p14:tracePt t="147593" x="6448425" y="3746500"/>
          <p14:tracePt t="147608" x="6445250" y="3746500"/>
          <p14:tracePt t="147624" x="6435725" y="3746500"/>
          <p14:tracePt t="147672" x="6429375" y="3746500"/>
          <p14:tracePt t="147685" x="6426200" y="3746500"/>
          <p14:tracePt t="147692" x="6419850" y="3746500"/>
          <p14:tracePt t="147708" x="6410325" y="3746500"/>
          <p14:tracePt t="147724" x="6400800" y="3746500"/>
          <p14:tracePt t="147741" x="6384925" y="3746500"/>
          <p14:tracePt t="147758" x="6369050" y="3746500"/>
          <p14:tracePt t="147775" x="6359525" y="3740150"/>
          <p14:tracePt t="147792" x="6346825" y="3727450"/>
          <p14:tracePt t="147808" x="6330950" y="3717925"/>
          <p14:tracePt t="147825" x="6321425" y="3705225"/>
          <p14:tracePt t="147842" x="6305550" y="3692525"/>
          <p14:tracePt t="147857" x="6296025" y="3683000"/>
          <p14:tracePt t="147874" x="6280150" y="3670300"/>
          <p14:tracePt t="147892" x="6261100" y="3670300"/>
          <p14:tracePt t="147908" x="6251575" y="3667125"/>
          <p14:tracePt t="147925" x="6235700" y="3667125"/>
          <p14:tracePt t="147942" x="6219825" y="3667125"/>
          <p14:tracePt t="147957" x="6210300" y="3667125"/>
          <p14:tracePt t="147974" x="6200775" y="3667125"/>
          <p14:tracePt t="147992" x="6175375" y="3667125"/>
          <p14:tracePt t="148008" x="6159500" y="3667125"/>
          <p14:tracePt t="148025" x="6143625" y="3667125"/>
          <p14:tracePt t="148041" x="6105525" y="3667125"/>
          <p14:tracePt t="148057" x="6089650" y="3667125"/>
          <p14:tracePt t="148074" x="6061075" y="3667125"/>
          <p14:tracePt t="148091" x="6016625" y="3686175"/>
          <p14:tracePt t="148108" x="6007100" y="3698875"/>
          <p14:tracePt t="148125" x="5997575" y="3702050"/>
          <p14:tracePt t="148141" x="5981700" y="3711575"/>
          <p14:tracePt t="148158" x="5969000" y="3711575"/>
          <p14:tracePt t="148175" x="5959475" y="3721100"/>
          <p14:tracePt t="148191" x="5946775" y="3721100"/>
          <p14:tracePt t="148225" x="5946775" y="3727450"/>
          <p14:tracePt t="148276" x="5946775" y="3730625"/>
          <p14:tracePt t="148290" x="5946775" y="3736975"/>
          <p14:tracePt t="149621" x="5969000" y="3733800"/>
          <p14:tracePt t="149629" x="6016625" y="3727450"/>
          <p14:tracePt t="149641" x="6073775" y="3717925"/>
          <p14:tracePt t="149658" x="6305550" y="3708400"/>
          <p14:tracePt t="149674" x="6423025" y="3714750"/>
          <p14:tracePt t="149692" x="6632575" y="3749675"/>
          <p14:tracePt t="149708" x="6772275" y="3775075"/>
          <p14:tracePt t="149741" x="6915150" y="3822700"/>
          <p14:tracePt t="149774" x="7035800" y="3822700"/>
          <p14:tracePt t="149792" x="7083425" y="3822700"/>
          <p14:tracePt t="149807" x="7105650" y="3822700"/>
          <p14:tracePt t="149824" x="7137400" y="3822700"/>
          <p14:tracePt t="149841" x="7150100" y="3822700"/>
          <p14:tracePt t="149857" x="7165975" y="3822700"/>
          <p14:tracePt t="149874" x="7181850" y="3822700"/>
          <p14:tracePt t="149892" x="7194550" y="3822700"/>
          <p14:tracePt t="149908" x="7204075" y="3822700"/>
          <p14:tracePt t="149924" x="7216775" y="3810000"/>
          <p14:tracePt t="149941" x="7264400" y="3794125"/>
          <p14:tracePt t="149957" x="7308850" y="3765550"/>
          <p14:tracePt t="149974" x="7366000" y="3746500"/>
          <p14:tracePt t="149991" x="7429500" y="3721100"/>
          <p14:tracePt t="150008" x="7467600" y="3702050"/>
          <p14:tracePt t="150024" x="7505700" y="3689350"/>
          <p14:tracePt t="150041" x="7540625" y="3670300"/>
          <p14:tracePt t="150058" x="7569200" y="3663950"/>
          <p14:tracePt t="150074" x="7581900" y="3663950"/>
          <p14:tracePt t="150092" x="7585075" y="3663950"/>
          <p14:tracePt t="151045" x="7604125" y="3679825"/>
          <p14:tracePt t="151052" x="7613650" y="3689350"/>
          <p14:tracePt t="151059" x="7632700" y="3705225"/>
          <p14:tracePt t="151074" x="7664450" y="3736975"/>
          <p14:tracePt t="151091" x="7689850" y="3759200"/>
          <p14:tracePt t="151108" x="7721600" y="3790950"/>
          <p14:tracePt t="151141" x="7766050" y="3832225"/>
          <p14:tracePt t="151174" x="7791450" y="3860800"/>
          <p14:tracePt t="151191" x="7791450" y="3870325"/>
          <p14:tracePt t="151207" x="7797800" y="3883025"/>
          <p14:tracePt t="151209" x="7800975" y="3883025"/>
          <p14:tracePt t="151224" x="7816850" y="3883025"/>
          <p14:tracePt t="151240" x="7832725" y="3883025"/>
          <p14:tracePt t="151258" x="7886700" y="3883025"/>
          <p14:tracePt t="151274" x="7924800" y="3873500"/>
          <p14:tracePt t="151291" x="7969250" y="3860800"/>
          <p14:tracePt t="151308" x="8032750" y="3854450"/>
          <p14:tracePt t="151324" x="8077200" y="3841750"/>
          <p14:tracePt t="151340" x="8115300" y="3822700"/>
          <p14:tracePt t="151358" x="8226425" y="3800475"/>
          <p14:tracePt t="151374" x="8308975" y="3790950"/>
          <p14:tracePt t="151392" x="8369300" y="3790950"/>
          <p14:tracePt t="151408" x="8464550" y="3790950"/>
          <p14:tracePt t="151425" x="8524875" y="3790950"/>
          <p14:tracePt t="151441" x="8575675" y="3790950"/>
          <p14:tracePt t="151457" x="8623300" y="3794125"/>
          <p14:tracePt t="151474" x="8632825" y="3794125"/>
          <p14:tracePt t="151491" x="8642350" y="3794125"/>
          <p14:tracePt t="151507" x="8651875" y="3794125"/>
          <p14:tracePt t="151614" x="8658225" y="3794125"/>
          <p14:tracePt t="151621" x="8661400" y="3794125"/>
          <p14:tracePt t="151636" x="8674100" y="3794125"/>
          <p14:tracePt t="151650" x="8677275" y="3794125"/>
          <p14:tracePt t="151657" x="8683625" y="3794125"/>
          <p14:tracePt t="151678" x="8686800" y="3794125"/>
          <p14:tracePt t="151779" x="8693150" y="3794125"/>
          <p14:tracePt t="152376" x="8569325" y="3771900"/>
          <p14:tracePt t="152383" x="8410575" y="3740150"/>
          <p14:tracePt t="152391" x="8131175" y="3667125"/>
          <p14:tracePt t="152407" x="7635875" y="3584575"/>
          <p14:tracePt t="152425" x="6708775" y="3508375"/>
          <p14:tracePt t="152443" x="6102350" y="3508375"/>
          <p14:tracePt t="152459" x="5467350" y="3536950"/>
          <p14:tracePt t="152492" x="4241800" y="3629025"/>
          <p14:tracePt t="152526" x="3543300" y="3733800"/>
          <p14:tracePt t="152542" x="3359150" y="3771900"/>
          <p14:tracePt t="152558" x="3213100" y="3832225"/>
          <p14:tracePt t="152574" x="3063875" y="3902075"/>
          <p14:tracePt t="152591" x="3016250" y="3927475"/>
          <p14:tracePt t="152607" x="2990850" y="3952875"/>
          <p14:tracePt t="152624" x="2974975" y="3962400"/>
          <p14:tracePt t="152910" x="2876550" y="3949700"/>
          <p14:tracePt t="152917" x="2762250" y="3930650"/>
          <p14:tracePt t="152924" x="2647950" y="3921125"/>
          <p14:tracePt t="152941" x="2346325" y="3908425"/>
          <p14:tracePt t="152957" x="2130425" y="3924300"/>
          <p14:tracePt t="152974" x="1797050" y="3971925"/>
          <p14:tracePt t="152991" x="1622425" y="4010025"/>
          <p14:tracePt t="153007" x="1457325" y="4054475"/>
          <p14:tracePt t="153025" x="1244600" y="4098925"/>
          <p14:tracePt t="153041" x="1123950" y="4143375"/>
          <p14:tracePt t="153057" x="990600" y="4178300"/>
          <p14:tracePt t="153074" x="831850" y="4238625"/>
          <p14:tracePt t="153091" x="742950" y="4270375"/>
          <p14:tracePt t="153108" x="647700" y="4321175"/>
          <p14:tracePt t="153124" x="600075" y="4340225"/>
          <p14:tracePt t="153140" x="561975" y="4352925"/>
          <p14:tracePt t="153157" x="533400" y="4371975"/>
          <p14:tracePt t="153174" x="498475" y="4391025"/>
          <p14:tracePt t="153191" x="473075" y="4394200"/>
          <p14:tracePt t="153207" x="463550" y="4394200"/>
          <p14:tracePt t="153224" x="444500" y="4394200"/>
          <p14:tracePt t="153240" x="428625" y="4394200"/>
          <p14:tracePt t="153257" x="412750" y="4394200"/>
          <p14:tracePt t="153274" x="403225" y="4394200"/>
          <p14:tracePt t="153291" x="393700" y="4394200"/>
          <p14:tracePt t="153307" x="384175" y="4394200"/>
          <p14:tracePt t="153365" x="393700" y="4391025"/>
          <p14:tracePt t="153372" x="396875" y="4387850"/>
          <p14:tracePt t="153380" x="403225" y="4381500"/>
          <p14:tracePt t="153390" x="412750" y="4375150"/>
          <p14:tracePt t="153407" x="463550" y="4352925"/>
          <p14:tracePt t="153423" x="501650" y="4333875"/>
          <p14:tracePt t="153441" x="539750" y="4321175"/>
          <p14:tracePt t="153457" x="581025" y="4295775"/>
          <p14:tracePt t="153474" x="596900" y="4286250"/>
          <p14:tracePt t="153490" x="606425" y="4279900"/>
          <p14:tracePt t="153507" x="622300" y="4276725"/>
          <p14:tracePt t="153524" x="638175" y="4270375"/>
          <p14:tracePt t="153541" x="660400" y="4260850"/>
          <p14:tracePt t="153557" x="685800" y="4248150"/>
          <p14:tracePt t="153574" x="695325" y="4238625"/>
          <p14:tracePt t="153590" x="704850" y="4238625"/>
          <p14:tracePt t="153607" x="720725" y="4235450"/>
          <p14:tracePt t="153958" x="727075" y="4235450"/>
          <p14:tracePt t="153965" x="730250" y="4235450"/>
          <p14:tracePt t="153974" x="736600" y="4235450"/>
          <p14:tracePt t="153991" x="739775" y="4235450"/>
          <p14:tracePt t="154007" x="746125" y="4235450"/>
          <p14:tracePt t="154063" x="749300" y="4235450"/>
          <p14:tracePt t="154518" x="771525" y="4235450"/>
          <p14:tracePt t="154525" x="800100" y="4241800"/>
          <p14:tracePt t="154540" x="873125" y="4251325"/>
          <p14:tracePt t="154557" x="974725" y="4251325"/>
          <p14:tracePt t="154574" x="1082675" y="4251325"/>
          <p14:tracePt t="154591" x="1146175" y="4238625"/>
          <p14:tracePt t="154625" x="1263650" y="4225925"/>
          <p14:tracePt t="154657" x="1336675" y="4219575"/>
          <p14:tracePt t="154674" x="1377950" y="4210050"/>
          <p14:tracePt t="154690" x="1400175" y="4210050"/>
          <p14:tracePt t="154707" x="1428750" y="4210050"/>
          <p14:tracePt t="154724" x="1444625" y="4203700"/>
          <p14:tracePt t="154740" x="1454150" y="4203700"/>
          <p14:tracePt t="154757" x="1463675" y="4203700"/>
          <p14:tracePt t="154774" x="1482725" y="4203700"/>
          <p14:tracePt t="154790" x="1492250" y="4200525"/>
          <p14:tracePt t="154807" x="1501775" y="4200525"/>
          <p14:tracePt t="154824" x="1524000" y="4178300"/>
          <p14:tracePt t="154840" x="1533525" y="4175125"/>
          <p14:tracePt t="154857" x="1555750" y="4162425"/>
          <p14:tracePt t="154874" x="1597025" y="4143375"/>
          <p14:tracePt t="154890" x="1628775" y="4133850"/>
          <p14:tracePt t="154907" x="1660525" y="4114800"/>
          <p14:tracePt t="154924" x="1701800" y="4095750"/>
          <p14:tracePt t="154941" x="1711325" y="4086225"/>
          <p14:tracePt t="154957" x="1727200" y="4076700"/>
          <p14:tracePt t="154973" x="1743075" y="4064000"/>
          <p14:tracePt t="154990" x="1758950" y="4060825"/>
          <p14:tracePt t="155007" x="1768475" y="4054475"/>
          <p14:tracePt t="155023" x="1793875" y="4054475"/>
          <p14:tracePt t="155041" x="1809750" y="4051300"/>
          <p14:tracePt t="155058" x="1822450" y="4051300"/>
          <p14:tracePt t="155074" x="1835150" y="4051300"/>
          <p14:tracePt t="155090" x="1844675" y="4051300"/>
          <p14:tracePt t="155107" x="1857375" y="4051300"/>
          <p14:tracePt t="155465" x="1863725" y="4051300"/>
          <p14:tracePt t="155671" x="1873250" y="4051300"/>
          <p14:tracePt t="155678" x="1885950" y="4051300"/>
          <p14:tracePt t="155691" x="1911350" y="4051300"/>
          <p14:tracePt t="155707" x="1974850" y="4060825"/>
          <p14:tracePt t="155724" x="2035175" y="4060825"/>
          <p14:tracePt t="155741" x="2117725" y="4067175"/>
          <p14:tracePt t="155773" x="2355850" y="4092575"/>
          <p14:tracePt t="155807" x="2663825" y="4092575"/>
          <p14:tracePt t="155824" x="2790825" y="4092575"/>
          <p14:tracePt t="155841" x="2990850" y="4067175"/>
          <p14:tracePt t="155857" x="3127375" y="4067175"/>
          <p14:tracePt t="155874" x="3232150" y="4067175"/>
          <p14:tracePt t="155891" x="3429000" y="4060825"/>
          <p14:tracePt t="155907" x="3546475" y="4051300"/>
          <p14:tracePt t="155924" x="3625850" y="4051300"/>
          <p14:tracePt t="155941" x="3759200" y="4035425"/>
          <p14:tracePt t="155957" x="3863975" y="4035425"/>
          <p14:tracePt t="155974" x="3933825" y="4035425"/>
          <p14:tracePt t="155991" x="4013200" y="4035425"/>
          <p14:tracePt t="156007" x="4057650" y="4044950"/>
          <p14:tracePt t="156024" x="4095750" y="4057650"/>
          <p14:tracePt t="156041" x="4187825" y="4092575"/>
          <p14:tracePt t="159224" x="4121150" y="4102100"/>
          <p14:tracePt t="159230" x="4029075" y="4111625"/>
          <p14:tracePt t="159240" x="3933825" y="4130675"/>
          <p14:tracePt t="159256" x="3762375" y="4146550"/>
          <p14:tracePt t="159273" x="3482975" y="4213225"/>
          <p14:tracePt t="159290" x="3321050" y="4241800"/>
          <p14:tracePt t="159323" x="2965450" y="4321175"/>
          <p14:tracePt t="159357" x="2644775" y="4397375"/>
          <p14:tracePt t="159373" x="2511425" y="4432300"/>
          <p14:tracePt t="159390" x="2393950" y="4460875"/>
          <p14:tracePt t="159407" x="2270125" y="4483100"/>
          <p14:tracePt t="159423" x="2184400" y="4498975"/>
          <p14:tracePt t="159440" x="2101850" y="4511675"/>
          <p14:tracePt t="159457" x="1990725" y="4537075"/>
          <p14:tracePt t="159473" x="1943100" y="4549775"/>
          <p14:tracePt t="159490" x="1908175" y="4549775"/>
          <p14:tracePt t="159506" x="1844675" y="4562475"/>
          <p14:tracePt t="159523" x="1800225" y="4562475"/>
          <p14:tracePt t="159540" x="1746250" y="4568825"/>
          <p14:tracePt t="159556" x="1685925" y="4575175"/>
          <p14:tracePt t="159573" x="1647825" y="4581525"/>
          <p14:tracePt t="159590" x="1609725" y="4581525"/>
          <p14:tracePt t="159606" x="1562100" y="4600575"/>
          <p14:tracePt t="159623" x="1530350" y="4603750"/>
          <p14:tracePt t="159640" x="1501775" y="4610100"/>
          <p14:tracePt t="159656" x="1470025" y="4610100"/>
          <p14:tracePt t="159674" x="1438275" y="4610100"/>
          <p14:tracePt t="159690" x="1416050" y="4610100"/>
          <p14:tracePt t="159706" x="1377950" y="4610100"/>
          <p14:tracePt t="159723" x="1355725" y="4610100"/>
          <p14:tracePt t="159739" x="1327150" y="4610100"/>
          <p14:tracePt t="159757" x="1292225" y="4610100"/>
          <p14:tracePt t="159774" x="1270000" y="4610100"/>
          <p14:tracePt t="159790" x="1260475" y="4610100"/>
          <p14:tracePt t="159807" x="1244600" y="4610100"/>
          <p14:tracePt t="159824" x="1235075" y="4610100"/>
          <p14:tracePt t="159840" x="1219200" y="4610100"/>
          <p14:tracePt t="159857" x="1200150" y="4610100"/>
          <p14:tracePt t="159873" x="1190625" y="4610100"/>
          <p14:tracePt t="159890" x="1171575" y="4610100"/>
          <p14:tracePt t="159906" x="1162050" y="4610100"/>
          <p14:tracePt t="159923" x="1152525" y="4610100"/>
          <p14:tracePt t="159940" x="1136650" y="4610100"/>
          <p14:tracePt t="159956" x="1127125" y="4610100"/>
          <p14:tracePt t="160290" x="1133475" y="4610100"/>
          <p14:tracePt t="160297" x="1136650" y="4610100"/>
          <p14:tracePt t="160306" x="1143000" y="4610100"/>
          <p14:tracePt t="160323" x="1152525" y="4610100"/>
          <p14:tracePt t="160340" x="1168400" y="4610100"/>
          <p14:tracePt t="160356" x="1171575" y="4610100"/>
          <p14:tracePt t="160374" x="1187450" y="4597400"/>
          <p14:tracePt t="160376" x="1193800" y="4594225"/>
          <p14:tracePt t="160390" x="1203325" y="4587875"/>
          <p14:tracePt t="160406" x="1212850" y="4578350"/>
          <p14:tracePt t="160423" x="1222375" y="4578350"/>
          <p14:tracePt t="160439" x="1241425" y="4568825"/>
          <p14:tracePt t="160457" x="1250950" y="4565650"/>
          <p14:tracePt t="160474" x="1266825" y="4559300"/>
          <p14:tracePt t="160490" x="1282700" y="4543425"/>
          <p14:tracePt t="160506" x="1298575" y="4533900"/>
          <p14:tracePt t="160523" x="1320800" y="4527550"/>
          <p14:tracePt t="160539" x="1349375" y="4527550"/>
          <p14:tracePt t="160557" x="1365250" y="4521200"/>
          <p14:tracePt t="160574" x="1403350" y="4521200"/>
          <p14:tracePt t="160590" x="1419225" y="4521200"/>
          <p14:tracePt t="160606" x="1447800" y="4521200"/>
          <p14:tracePt t="160623" x="1473200" y="4514850"/>
          <p14:tracePt t="160639" x="1533525" y="4508500"/>
          <p14:tracePt t="160656" x="1593850" y="4508500"/>
          <p14:tracePt t="160674" x="1679575" y="4508500"/>
          <p14:tracePt t="160690" x="1724025" y="4508500"/>
          <p14:tracePt t="160706" x="1784350" y="4508500"/>
          <p14:tracePt t="160724" x="1870075" y="4511675"/>
          <p14:tracePt t="160739" x="1955800" y="4527550"/>
          <p14:tracePt t="160756" x="2028825" y="4543425"/>
          <p14:tracePt t="160774" x="2143125" y="4572000"/>
          <p14:tracePt t="160790" x="2197100" y="4584700"/>
          <p14:tracePt t="160806" x="2257425" y="4594225"/>
          <p14:tracePt t="160824" x="2378075" y="4600575"/>
          <p14:tracePt t="160840" x="2438400" y="4606925"/>
          <p14:tracePt t="160856" x="2482850" y="4606925"/>
          <p14:tracePt t="160873" x="2543175" y="4613275"/>
          <p14:tracePt t="160890" x="2597150" y="4619625"/>
          <p14:tracePt t="160906" x="2651125" y="4619625"/>
          <p14:tracePt t="160923" x="2730500" y="4619625"/>
          <p14:tracePt t="160940" x="2771775" y="4619625"/>
          <p14:tracePt t="160956" x="2816225" y="4619625"/>
          <p14:tracePt t="160973" x="2879725" y="4619625"/>
          <p14:tracePt t="160990" x="2930525" y="4619625"/>
          <p14:tracePt t="161006" x="2990850" y="4616450"/>
          <p14:tracePt t="161023" x="3098800" y="4610100"/>
          <p14:tracePt t="161040" x="3159125" y="4610100"/>
          <p14:tracePt t="161056" x="3187700" y="4610100"/>
          <p14:tracePt t="161073" x="3228975" y="4610100"/>
          <p14:tracePt t="161090" x="3238500" y="4610100"/>
          <p14:tracePt t="161106" x="3248025" y="4610100"/>
          <p14:tracePt t="161123" x="3267075" y="4610100"/>
          <p14:tracePt t="161139" x="3276600" y="4610100"/>
          <p14:tracePt t="161156" x="3286125" y="4600575"/>
          <p14:tracePt t="161173" x="3314700" y="4587875"/>
          <p14:tracePt t="161190" x="3324225" y="4584700"/>
          <p14:tracePt t="161206" x="3333750" y="4572000"/>
          <p14:tracePt t="161223" x="3349625" y="4572000"/>
          <p14:tracePt t="161240" x="3362325" y="4568825"/>
          <p14:tracePt t="161256" x="3375025" y="4562475"/>
          <p14:tracePt t="161274" x="3387725" y="4562475"/>
          <p14:tracePt t="161290" x="3397250" y="4562475"/>
          <p14:tracePt t="161308" x="3403600" y="4562475"/>
          <p14:tracePt t="161508" x="3387725" y="4559300"/>
          <p14:tracePt t="161516" x="3362325" y="4559300"/>
          <p14:tracePt t="161526" x="3346450" y="4559300"/>
          <p14:tracePt t="161540" x="3292475" y="4559300"/>
          <p14:tracePt t="161556" x="3206750" y="4552950"/>
          <p14:tracePt t="161573" x="3146425" y="4552950"/>
          <p14:tracePt t="161590" x="3086100" y="4552950"/>
          <p14:tracePt t="161607" x="2997200" y="4537075"/>
          <p14:tracePt t="161623" x="2936875" y="4530725"/>
          <p14:tracePt t="161640" x="2876550" y="4530725"/>
          <p14:tracePt t="161656" x="2797175" y="4524375"/>
          <p14:tracePt t="161673" x="2752725" y="4524375"/>
          <p14:tracePt t="161690" x="2708275" y="4524375"/>
          <p14:tracePt t="161706" x="2667000" y="4518025"/>
          <p14:tracePt t="161724" x="2632075" y="4511675"/>
          <p14:tracePt t="161742" x="2574925" y="4511675"/>
          <p14:tracePt t="161757" x="2530475" y="4511675"/>
          <p14:tracePt t="161774" x="2501900" y="4511675"/>
          <p14:tracePt t="161790" x="2457450" y="4511675"/>
          <p14:tracePt t="161807" x="2409825" y="4521200"/>
          <p14:tracePt t="161823" x="2387600" y="4533900"/>
          <p14:tracePt t="161841" x="2343150" y="4556125"/>
          <p14:tracePt t="161857" x="2320925" y="4562475"/>
          <p14:tracePt t="161873" x="2298700" y="4568825"/>
          <p14:tracePt t="161890" x="2270125" y="4568825"/>
          <p14:tracePt t="161906" x="2260600" y="4575175"/>
          <p14:tracePt t="161923" x="2251075" y="4575175"/>
          <p14:tracePt t="161940" x="2232025" y="4575175"/>
          <p14:tracePt t="161956" x="2225675" y="4575175"/>
          <p14:tracePt t="162034" x="2228850" y="4575175"/>
          <p14:tracePt t="162040" x="2232025" y="4575175"/>
          <p14:tracePt t="162056" x="2254250" y="4575175"/>
          <p14:tracePt t="162073" x="2282825" y="4572000"/>
          <p14:tracePt t="162090" x="2346325" y="4559300"/>
          <p14:tracePt t="162106" x="2397125" y="4559300"/>
          <p14:tracePt t="162123" x="2447925" y="4559300"/>
          <p14:tracePt t="162140" x="2527300" y="4559300"/>
          <p14:tracePt t="162156" x="2571750" y="4559300"/>
          <p14:tracePt t="162173" x="2628900" y="4559300"/>
          <p14:tracePt t="162189" x="2711450" y="4530725"/>
          <p14:tracePt t="162206" x="2762250" y="4530725"/>
          <p14:tracePt t="162223" x="2800350" y="4524375"/>
          <p14:tracePt t="162240" x="2847975" y="4524375"/>
          <p14:tracePt t="162256" x="2882900" y="4524375"/>
          <p14:tracePt t="162273" x="2905125" y="4524375"/>
          <p14:tracePt t="162289" x="2962275" y="4524375"/>
          <p14:tracePt t="162306" x="3003550" y="4524375"/>
          <p14:tracePt t="162323" x="3041650" y="4524375"/>
          <p14:tracePt t="162341" x="3105150" y="4524375"/>
          <p14:tracePt t="162356" x="3140075" y="4524375"/>
          <p14:tracePt t="162373" x="3162300" y="4524375"/>
          <p14:tracePt t="162390" x="3194050" y="4524375"/>
          <p14:tracePt t="162406" x="3216275" y="4524375"/>
          <p14:tracePt t="162424" x="3244850" y="4524375"/>
          <p14:tracePt t="162440" x="3286125" y="4524375"/>
          <p14:tracePt t="162456" x="3314700" y="4524375"/>
          <p14:tracePt t="162474" x="3336925" y="4524375"/>
          <p14:tracePt t="162489" x="3352800" y="4524375"/>
          <p14:tracePt t="162506" x="3362325" y="4524375"/>
          <p14:tracePt t="164852" x="3324225" y="4533900"/>
          <p14:tracePt t="164859" x="3267075" y="4543425"/>
          <p14:tracePt t="164873" x="3146425" y="4578350"/>
          <p14:tracePt t="164889" x="2990850" y="4632325"/>
          <p14:tracePt t="164906" x="2870200" y="4667250"/>
          <p14:tracePt t="164923" x="2698750" y="4727575"/>
          <p14:tracePt t="164956" x="2479675" y="4794250"/>
          <p14:tracePt t="164989" x="2311400" y="4810125"/>
          <p14:tracePt t="165006" x="2247900" y="4816475"/>
          <p14:tracePt t="165023" x="2152650" y="4816475"/>
          <p14:tracePt t="165039" x="2101850" y="4822825"/>
          <p14:tracePt t="165056" x="2057400" y="4822825"/>
          <p14:tracePt t="165073" x="1997075" y="4822825"/>
          <p14:tracePt t="165089" x="1952625" y="4822825"/>
          <p14:tracePt t="165106" x="1914525" y="4822825"/>
          <p14:tracePt t="165123" x="1854200" y="4822825"/>
          <p14:tracePt t="165139" x="1822450" y="4822825"/>
          <p14:tracePt t="165156" x="1803400" y="4822825"/>
          <p14:tracePt t="165173" x="1762125" y="4822825"/>
          <p14:tracePt t="165189" x="1739900" y="4822825"/>
          <p14:tracePt t="165206" x="1711325" y="4822825"/>
          <p14:tracePt t="165222" x="1663700" y="4822825"/>
          <p14:tracePt t="165240" x="1625600" y="4819650"/>
          <p14:tracePt t="165256" x="1587500" y="4819650"/>
          <p14:tracePt t="165272" x="1555750" y="4813300"/>
          <p14:tracePt t="165290" x="1527175" y="4813300"/>
          <p14:tracePt t="165306" x="1504950" y="4813300"/>
          <p14:tracePt t="165323" x="1463675" y="4813300"/>
          <p14:tracePt t="165340" x="1447800" y="4813300"/>
          <p14:tracePt t="165356" x="1428750" y="4813300"/>
          <p14:tracePt t="165373" x="1419225" y="4813300"/>
          <p14:tracePt t="165390" x="1409700" y="4813300"/>
          <p14:tracePt t="165406" x="1393825" y="4813300"/>
          <p14:tracePt t="165423" x="1377950" y="4813300"/>
          <p14:tracePt t="165439" x="1374775" y="4813300"/>
          <p14:tracePt t="165456" x="1365250" y="4813300"/>
          <p14:tracePt t="165472" x="1358900" y="4813300"/>
          <p14:tracePt t="165489" x="1349375" y="4813300"/>
          <p14:tracePt t="165506" x="1343025" y="4813300"/>
          <p14:tracePt t="165522" x="1333500" y="4813300"/>
          <p14:tracePt t="165539" x="1330325" y="4813300"/>
          <p14:tracePt t="165556" x="1323975" y="4813300"/>
          <p14:tracePt t="165572" x="1320800" y="4813300"/>
          <p14:tracePt t="165777" x="1320800" y="4810125"/>
          <p14:tracePt t="165784" x="1327150" y="4810125"/>
          <p14:tracePt t="165791" x="1336675" y="4803775"/>
          <p14:tracePt t="165806" x="1346200" y="4787900"/>
          <p14:tracePt t="165823" x="1355725" y="4778375"/>
          <p14:tracePt t="165839" x="1368425" y="4772025"/>
          <p14:tracePt t="165856" x="1387475" y="4772025"/>
          <p14:tracePt t="165872" x="1390650" y="4768850"/>
          <p14:tracePt t="165890" x="1397000" y="4762500"/>
          <p14:tracePt t="165906" x="1397000" y="4756150"/>
          <p14:tracePt t="165955" x="1400175" y="4756150"/>
          <p14:tracePt t="165962" x="1406525" y="4756150"/>
          <p14:tracePt t="165972" x="1412875" y="4752975"/>
          <p14:tracePt t="165989" x="1422400" y="4752975"/>
          <p14:tracePt t="166005" x="1444625" y="4730750"/>
          <p14:tracePt t="166023" x="1457325" y="4724400"/>
          <p14:tracePt t="166040" x="1489075" y="4724400"/>
          <p14:tracePt t="166056" x="1501775" y="4724400"/>
          <p14:tracePt t="166073" x="1514475" y="4714875"/>
          <p14:tracePt t="166090" x="1565275" y="4702175"/>
          <p14:tracePt t="166106" x="1619250" y="4695825"/>
          <p14:tracePt t="166123" x="1676400" y="4695825"/>
          <p14:tracePt t="166140" x="1765300" y="4683125"/>
          <p14:tracePt t="166155" x="1825625" y="4683125"/>
          <p14:tracePt t="166173" x="1895475" y="4683125"/>
          <p14:tracePt t="166190" x="1993900" y="4683125"/>
          <p14:tracePt t="166206" x="2054225" y="4683125"/>
          <p14:tracePt t="166222" x="2105025" y="4692650"/>
          <p14:tracePt t="166239" x="2168525" y="4711700"/>
          <p14:tracePt t="166257" x="2222500" y="4718050"/>
          <p14:tracePt t="166273" x="2266950" y="4724400"/>
          <p14:tracePt t="166290" x="2327275" y="4724400"/>
          <p14:tracePt t="166306" x="2359025" y="4730750"/>
          <p14:tracePt t="166323" x="2368550" y="4730750"/>
          <p14:tracePt t="166339" x="2378075" y="4730750"/>
          <p14:tracePt t="166389" x="2381250" y="4730750"/>
          <p14:tracePt t="166396" x="2387600" y="4730750"/>
          <p14:tracePt t="166405" x="2397125" y="4730750"/>
          <p14:tracePt t="166423" x="2406650" y="4730750"/>
          <p14:tracePt t="166440" x="2422525" y="4730750"/>
          <p14:tracePt t="166456" x="2432050" y="4730750"/>
          <p14:tracePt t="166473" x="2441575" y="4730750"/>
          <p14:tracePt t="166489" x="2460625" y="4730750"/>
          <p14:tracePt t="166506" x="2470150" y="4730750"/>
          <p14:tracePt t="166523" x="2486025" y="4730750"/>
          <p14:tracePt t="166539" x="2527300" y="4730750"/>
          <p14:tracePt t="166555" x="2562225" y="4730750"/>
          <p14:tracePt t="166574" x="2603500" y="4730750"/>
          <p14:tracePt t="166590" x="2632075" y="4730750"/>
          <p14:tracePt t="166606" x="2657475" y="4737100"/>
          <p14:tracePt t="166623" x="2686050" y="4743450"/>
          <p14:tracePt t="166639" x="2711450" y="4743450"/>
          <p14:tracePt t="166656" x="2733675" y="4752975"/>
          <p14:tracePt t="166673" x="2755900" y="4762500"/>
          <p14:tracePt t="166689" x="2765425" y="4772025"/>
          <p14:tracePt t="166705" x="2784475" y="4784725"/>
          <p14:tracePt t="166723" x="2800350" y="4787900"/>
          <p14:tracePt t="166739" x="2809875" y="4787900"/>
          <p14:tracePt t="166756" x="2819400" y="4787900"/>
          <p14:tracePt t="166773" x="2838450" y="4787900"/>
          <p14:tracePt t="166789" x="2851150" y="4787900"/>
          <p14:tracePt t="166805" x="2860675" y="4787900"/>
          <p14:tracePt t="166823" x="2873375" y="4787900"/>
          <p14:tracePt t="166839" x="2889250" y="4787900"/>
          <p14:tracePt t="166855" x="2898775" y="4787900"/>
          <p14:tracePt t="166873" x="2908300" y="4787900"/>
          <p14:tracePt t="166889" x="2914650" y="4787900"/>
          <p14:tracePt t="166938" x="2914650" y="4794250"/>
          <p14:tracePt t="166945" x="2917825" y="4794250"/>
          <p14:tracePt t="166956" x="2924175" y="4794250"/>
          <p14:tracePt t="166973" x="2940050" y="4816475"/>
          <p14:tracePt t="167006" x="2940050" y="4819650"/>
          <p14:tracePt t="167052" x="2946400" y="4819650"/>
          <p14:tracePt t="167058" x="2946400" y="4826000"/>
          <p14:tracePt t="167072" x="2955925" y="4835525"/>
          <p14:tracePt t="167089" x="2959100" y="4845050"/>
          <p14:tracePt t="167106" x="2968625" y="4860925"/>
          <p14:tracePt t="167122" x="2984500" y="4864100"/>
          <p14:tracePt t="167158" x="2990850" y="4864100"/>
          <p14:tracePt t="167200" x="2994025" y="4864100"/>
          <p14:tracePt t="167215" x="3000375" y="4864100"/>
          <p14:tracePt t="167229" x="3003550" y="4864100"/>
          <p14:tracePt t="167236" x="3009900" y="4870450"/>
          <p14:tracePt t="167243" x="3013075" y="4870450"/>
          <p14:tracePt t="167256" x="3013075" y="4873625"/>
          <p14:tracePt t="167273" x="3028950" y="4879975"/>
          <p14:tracePt t="167289" x="3028950" y="4883150"/>
          <p14:tracePt t="167307" x="3035300" y="4889500"/>
          <p14:tracePt t="167339" x="3038475" y="4905375"/>
          <p14:tracePt t="167356" x="3038475" y="4908550"/>
          <p14:tracePt t="167389" x="3038475" y="4918075"/>
          <p14:tracePt t="167406" x="3044825" y="4918075"/>
          <p14:tracePt t="167422" x="3044825" y="4924425"/>
          <p14:tracePt t="167941" x="3041650" y="4924425"/>
          <p14:tracePt t="167947" x="3038475" y="4924425"/>
          <p14:tracePt t="167955" x="3032125" y="4924425"/>
          <p14:tracePt t="167973" x="3022600" y="4924425"/>
          <p14:tracePt t="167990" x="3006725" y="4924425"/>
          <p14:tracePt t="168005" x="2997200" y="4924425"/>
          <p14:tracePt t="168023" x="2974975" y="4918075"/>
          <p14:tracePt t="168056" x="2946400" y="4889500"/>
          <p14:tracePt t="168090" x="2914650" y="4889500"/>
          <p14:tracePt t="168106" x="2905125" y="4889500"/>
          <p14:tracePt t="168147" x="2901950" y="4889500"/>
          <p14:tracePt t="168155" x="2895600" y="4886325"/>
          <p14:tracePt t="168175" x="2892425" y="4879975"/>
          <p14:tracePt t="168190" x="2879725" y="4879975"/>
          <p14:tracePt t="168205" x="2870200" y="4876800"/>
          <p14:tracePt t="168222" x="2860675" y="4870450"/>
          <p14:tracePt t="168239" x="2847975" y="4867275"/>
          <p14:tracePt t="168256" x="2832100" y="4860925"/>
          <p14:tracePt t="168272" x="2806700" y="4848225"/>
          <p14:tracePt t="168289" x="2743200" y="4822825"/>
          <p14:tracePt t="168306" x="2705100" y="4810125"/>
          <p14:tracePt t="168322" x="2682875" y="4800600"/>
          <p14:tracePt t="168339" x="2638425" y="4775200"/>
          <p14:tracePt t="168355" x="2609850" y="4762500"/>
          <p14:tracePt t="168373" x="2578100" y="4749800"/>
          <p14:tracePt t="168389" x="2536825" y="4740275"/>
          <p14:tracePt t="168405" x="2505075" y="4727575"/>
          <p14:tracePt t="168422" x="2482850" y="4714875"/>
          <p14:tracePt t="168439" x="2447925" y="4714875"/>
          <p14:tracePt t="168456" x="2438400" y="4714875"/>
          <p14:tracePt t="168474" x="2425700" y="4714875"/>
          <p14:tracePt t="168489" x="2409825" y="4714875"/>
          <p14:tracePt t="168506" x="2400300" y="4714875"/>
          <p14:tracePt t="168523" x="2390775" y="4714875"/>
          <p14:tracePt t="168525" x="2384425" y="4714875"/>
          <p14:tracePt t="168539" x="2374900" y="4708525"/>
          <p14:tracePt t="168556" x="2359025" y="4708525"/>
          <p14:tracePt t="168573" x="2346325" y="4705350"/>
          <p14:tracePt t="168589" x="2336800" y="4705350"/>
          <p14:tracePt t="168605" x="2327275" y="4705350"/>
          <p14:tracePt t="168622" x="2311400" y="4705350"/>
          <p14:tracePt t="168639" x="2295525" y="4705350"/>
          <p14:tracePt t="168655" x="2286000" y="4705350"/>
          <p14:tracePt t="168723" x="2289175" y="4705350"/>
          <p14:tracePt t="168730" x="2292350" y="4705350"/>
          <p14:tracePt t="168739" x="2305050" y="4711700"/>
          <p14:tracePt t="168756" x="2349500" y="4730750"/>
          <p14:tracePt t="168773" x="2441575" y="4759325"/>
          <p14:tracePt t="168789" x="2486025" y="4778375"/>
          <p14:tracePt t="168805" x="2533650" y="4806950"/>
          <p14:tracePt t="168822" x="2622550" y="4826000"/>
          <p14:tracePt t="168839" x="2698750" y="4841875"/>
          <p14:tracePt t="168855" x="2784475" y="4864100"/>
          <p14:tracePt t="168873" x="2930525" y="4889500"/>
          <p14:tracePt t="168889" x="3022600" y="4895850"/>
          <p14:tracePt t="168905" x="3127375" y="4895850"/>
          <p14:tracePt t="168923" x="3279775" y="4895850"/>
          <p14:tracePt t="168939" x="3349625" y="4895850"/>
          <p14:tracePt t="168956" x="3454400" y="4895850"/>
          <p14:tracePt t="168972" x="3616325" y="4895850"/>
          <p14:tracePt t="168989" x="3695700" y="4895850"/>
          <p14:tracePt t="169005" x="3778250" y="4895850"/>
          <p14:tracePt t="169022" x="3908425" y="4905375"/>
          <p14:tracePt t="169039" x="4000500" y="4905375"/>
          <p14:tracePt t="169056" x="4073525" y="4905375"/>
          <p14:tracePt t="169073" x="4159250" y="4905375"/>
          <p14:tracePt t="169089" x="4219575" y="4902200"/>
          <p14:tracePt t="169105" x="4302125" y="4895850"/>
          <p14:tracePt t="169123" x="4422775" y="4886325"/>
          <p14:tracePt t="169139" x="4473575" y="4886325"/>
          <p14:tracePt t="169155" x="4543425" y="4879975"/>
          <p14:tracePt t="169173" x="4683125" y="4879975"/>
          <p14:tracePt t="169189" x="4772025" y="4857750"/>
          <p14:tracePt t="169206" x="4845050" y="4848225"/>
          <p14:tracePt t="169222" x="4940300" y="4835525"/>
          <p14:tracePt t="169240" x="5013325" y="4826000"/>
          <p14:tracePt t="169257" x="5133975" y="4813300"/>
          <p14:tracePt t="169272" x="5203825" y="4813300"/>
          <p14:tracePt t="169289" x="5276850" y="4813300"/>
          <p14:tracePt t="169306" x="5426075" y="4813300"/>
          <p14:tracePt t="169322" x="5530850" y="4813300"/>
          <p14:tracePt t="169339" x="5635625" y="4813300"/>
          <p14:tracePt t="169356" x="5765800" y="4803775"/>
          <p14:tracePt t="169372" x="5861050" y="4778375"/>
          <p14:tracePt t="169390" x="5959475" y="4762500"/>
          <p14:tracePt t="169406" x="6045200" y="4756150"/>
          <p14:tracePt t="169422" x="6089650" y="4749800"/>
          <p14:tracePt t="169439" x="6140450" y="4749800"/>
          <p14:tracePt t="169456" x="6219825" y="4749800"/>
          <p14:tracePt t="169472" x="6276975" y="4749800"/>
          <p14:tracePt t="169489" x="6315075" y="4749800"/>
          <p14:tracePt t="169506" x="6362700" y="4749800"/>
          <p14:tracePt t="169522" x="6378575" y="4749800"/>
          <p14:tracePt t="169539" x="6394450" y="4749800"/>
          <p14:tracePt t="169555" x="6407150" y="4749800"/>
          <p14:tracePt t="169589" x="6413500" y="4749800"/>
          <p14:tracePt t="169606" x="6416675" y="4752975"/>
          <p14:tracePt t="171527" x="6350000" y="4759325"/>
          <p14:tracePt t="171534" x="6248400" y="4768850"/>
          <p14:tracePt t="171541" x="6134100" y="4778375"/>
          <p14:tracePt t="171555" x="5857875" y="4819650"/>
          <p14:tracePt t="171572" x="5556250" y="4895850"/>
          <p14:tracePt t="171589" x="5222875" y="5003800"/>
          <p14:tracePt t="171605" x="4746625" y="5153025"/>
          <p14:tracePt t="171639" x="4229100" y="5299075"/>
          <p14:tracePt t="171674" x="3730625" y="5400675"/>
          <p14:tracePt t="171690" x="3476625" y="5429250"/>
          <p14:tracePt t="171706" x="3305175" y="5448300"/>
          <p14:tracePt t="171722" x="3152775" y="5464175"/>
          <p14:tracePt t="171739" x="3035300" y="5483225"/>
          <p14:tracePt t="171756" x="2851150" y="5483225"/>
          <p14:tracePt t="171772" x="2736850" y="5483225"/>
          <p14:tracePt t="171789" x="2651125" y="5489575"/>
          <p14:tracePt t="171805" x="2533650" y="5489575"/>
          <p14:tracePt t="171822" x="2441575" y="5489575"/>
          <p14:tracePt t="171839" x="2371725" y="5489575"/>
          <p14:tracePt t="171856" x="2295525" y="5489575"/>
          <p14:tracePt t="171872" x="2244725" y="5489575"/>
          <p14:tracePt t="171888" x="2200275" y="5489575"/>
          <p14:tracePt t="171905" x="2114550" y="5489575"/>
          <p14:tracePt t="171922" x="2070100" y="5489575"/>
          <p14:tracePt t="171939" x="2006600" y="5489575"/>
          <p14:tracePt t="171956" x="1965325" y="5489575"/>
          <p14:tracePt t="171972" x="1920875" y="5489575"/>
          <p14:tracePt t="171989" x="1885950" y="5473700"/>
          <p14:tracePt t="172005" x="1847850" y="5461000"/>
          <p14:tracePt t="172022" x="1825625" y="5451475"/>
          <p14:tracePt t="172039" x="1768475" y="5432425"/>
          <p14:tracePt t="172056" x="1736725" y="5413375"/>
          <p14:tracePt t="172072" x="1711325" y="5400675"/>
          <p14:tracePt t="172090" x="1670050" y="5384800"/>
          <p14:tracePt t="172106" x="1647825" y="5372100"/>
          <p14:tracePt t="172122" x="1638300" y="5372100"/>
          <p14:tracePt t="172139" x="1616075" y="5372100"/>
          <p14:tracePt t="172155" x="1606550" y="5372100"/>
          <p14:tracePt t="172172" x="1597025" y="5372100"/>
          <p14:tracePt t="172189" x="1584325" y="5372100"/>
          <p14:tracePt t="172239" x="1584325" y="5365750"/>
          <p14:tracePt t="172453" x="1597025" y="5368925"/>
          <p14:tracePt t="172459" x="1616075" y="5375275"/>
          <p14:tracePt t="172472" x="1625600" y="5375275"/>
          <p14:tracePt t="172488" x="1666875" y="5375275"/>
          <p14:tracePt t="172505" x="1689100" y="5375275"/>
          <p14:tracePt t="172524" x="1730375" y="5375275"/>
          <p14:tracePt t="172555" x="1771650" y="5375275"/>
          <p14:tracePt t="172589" x="1841500" y="5375275"/>
          <p14:tracePt t="172605" x="1851025" y="5375275"/>
          <p14:tracePt t="172623" x="1866900" y="5375275"/>
          <p14:tracePt t="172639" x="1876425" y="5375275"/>
          <p14:tracePt t="172656" x="1892300" y="5375275"/>
          <p14:tracePt t="172725" x="1892300" y="5368925"/>
          <p14:tracePt t="172773" x="1895475" y="5368925"/>
          <p14:tracePt t="172779" x="1901825" y="5368925"/>
          <p14:tracePt t="172788" x="1905000" y="5368925"/>
          <p14:tracePt t="172805" x="1917700" y="5362575"/>
          <p14:tracePt t="172822" x="1930400" y="5362575"/>
          <p14:tracePt t="172839" x="1952625" y="5353050"/>
          <p14:tracePt t="172855" x="1974850" y="5353050"/>
          <p14:tracePt t="172872" x="2070100" y="5346700"/>
          <p14:tracePt t="172888" x="2162175" y="5346700"/>
          <p14:tracePt t="172905" x="2244725" y="5346700"/>
          <p14:tracePt t="172922" x="2413000" y="5375275"/>
          <p14:tracePt t="172939" x="2530475" y="5384800"/>
          <p14:tracePt t="172955" x="2644775" y="5394325"/>
          <p14:tracePt t="172972" x="2762250" y="5394325"/>
          <p14:tracePt t="172989" x="2867025" y="5394325"/>
          <p14:tracePt t="173005" x="2971800" y="5394325"/>
          <p14:tracePt t="173022" x="3098800" y="5394325"/>
          <p14:tracePt t="173039" x="3194050" y="5394325"/>
          <p14:tracePt t="173055" x="3295650" y="5394325"/>
          <p14:tracePt t="173072" x="3425825" y="5394325"/>
          <p14:tracePt t="173089" x="3476625" y="5394325"/>
          <p14:tracePt t="173105" x="3514725" y="5394325"/>
          <p14:tracePt t="173122" x="3552825" y="5394325"/>
          <p14:tracePt t="173139" x="3575050" y="5394325"/>
          <p14:tracePt t="173155" x="3603625" y="5394325"/>
          <p14:tracePt t="173172" x="3625850" y="5394325"/>
          <p14:tracePt t="173189" x="3654425" y="5394325"/>
          <p14:tracePt t="173205" x="3663950" y="5391150"/>
          <p14:tracePt t="173222" x="3679825" y="5372100"/>
          <p14:tracePt t="173238" x="3689350" y="5365750"/>
          <p14:tracePt t="173255" x="3705225" y="5359400"/>
          <p14:tracePt t="173271" x="3714750" y="5346700"/>
          <p14:tracePt t="173289" x="3714750" y="5337175"/>
          <p14:tracePt t="173322" x="3714750" y="5330825"/>
          <p14:tracePt t="173364" x="3714750" y="5321300"/>
          <p14:tracePt t="173371" x="3714750" y="5314950"/>
          <p14:tracePt t="173389" x="3714750" y="5311775"/>
          <p14:tracePt t="173406" x="3714750" y="5302250"/>
          <p14:tracePt t="173422" x="3714750" y="5295900"/>
          <p14:tracePt t="173499" x="3711575" y="5295900"/>
          <p14:tracePt t="173506" x="3708400" y="5295900"/>
          <p14:tracePt t="173522" x="3692525" y="5292725"/>
          <p14:tracePt t="173539" x="3683000" y="5286375"/>
          <p14:tracePt t="173556" x="3667125" y="5270500"/>
          <p14:tracePt t="173572" x="3651250" y="5260975"/>
          <p14:tracePt t="173589" x="3635375" y="5254625"/>
          <p14:tracePt t="173591" x="3632200" y="5254625"/>
          <p14:tracePt t="173605" x="3622675" y="5251450"/>
          <p14:tracePt t="173622" x="3609975" y="5245100"/>
          <p14:tracePt t="173639" x="3600450" y="5241925"/>
          <p14:tracePt t="173655" x="3581400" y="5241925"/>
          <p14:tracePt t="173672" x="3571875" y="5235575"/>
          <p14:tracePt t="173688" x="3562350" y="5235575"/>
          <p14:tracePt t="173741" x="3556000" y="5235575"/>
          <p14:tracePt t="174311" x="3559175" y="5235575"/>
          <p14:tracePt t="174317" x="3562350" y="5235575"/>
          <p14:tracePt t="174324" x="3568700" y="5235575"/>
          <p14:tracePt t="174339" x="3578225" y="5235575"/>
          <p14:tracePt t="174355" x="3587750" y="5235575"/>
          <p14:tracePt t="174372" x="3609975" y="5226050"/>
          <p14:tracePt t="174405" x="3695700" y="5219700"/>
          <p14:tracePt t="174438" x="3800475" y="5219700"/>
          <p14:tracePt t="174455" x="3822700" y="5219700"/>
          <p14:tracePt t="174472" x="3860800" y="5219700"/>
          <p14:tracePt t="174489" x="3914775" y="5207000"/>
          <p14:tracePt t="174505" x="3952875" y="5200650"/>
          <p14:tracePt t="174524" x="4016375" y="5194300"/>
          <p14:tracePt t="174538" x="4060825" y="5194300"/>
          <p14:tracePt t="174555" x="4095750" y="5194300"/>
          <p14:tracePt t="174573" x="4130675" y="5194300"/>
          <p14:tracePt t="174588" x="4140200" y="5194300"/>
          <p14:tracePt t="174605" x="4156075" y="5194300"/>
          <p14:tracePt t="174622" x="4165600" y="5194300"/>
          <p14:tracePt t="174639" x="4178300" y="5194300"/>
          <p14:tracePt t="174655" x="4187825" y="5194300"/>
          <p14:tracePt t="174672" x="4210050" y="5194300"/>
          <p14:tracePt t="174689" x="4219575" y="5194300"/>
          <p14:tracePt t="174706" x="4229100" y="5194300"/>
          <p14:tracePt t="174722" x="4238625" y="5194300"/>
          <p14:tracePt t="174816" x="4248150" y="5194300"/>
          <p14:tracePt t="174823" x="4254500" y="5194300"/>
          <p14:tracePt t="174830" x="4257675" y="5194300"/>
          <p14:tracePt t="174865" x="4264025" y="5194300"/>
          <p14:tracePt t="175720" x="4302125" y="5187950"/>
          <p14:tracePt t="175726" x="4349750" y="5178425"/>
          <p14:tracePt t="175739" x="4387850" y="5172075"/>
          <p14:tracePt t="175756" x="4505325" y="5165725"/>
          <p14:tracePt t="175771" x="4565650" y="5165725"/>
          <p14:tracePt t="175789" x="4635500" y="5165725"/>
          <p14:tracePt t="175821" x="4781550" y="5168900"/>
          <p14:tracePt t="175855" x="4889500" y="5187950"/>
          <p14:tracePt t="175871" x="4927600" y="5187950"/>
          <p14:tracePt t="175888" x="4956175" y="5187950"/>
          <p14:tracePt t="175905" x="4991100" y="5187950"/>
          <p14:tracePt t="175922" x="5010150" y="5187950"/>
          <p14:tracePt t="175939" x="5032375" y="5187950"/>
          <p14:tracePt t="175955" x="5060950" y="5187950"/>
          <p14:tracePt t="175971" x="5083175" y="5187950"/>
          <p14:tracePt t="175989" x="5121275" y="5187950"/>
          <p14:tracePt t="176005" x="5143500" y="5187950"/>
          <p14:tracePt t="176022" x="5175250" y="5187950"/>
          <p14:tracePt t="176039" x="5187950" y="5187950"/>
          <p14:tracePt t="176055" x="5197475" y="5187950"/>
          <p14:tracePt t="176072" x="5203825" y="5187950"/>
          <p14:tracePt t="176125" x="5200650" y="5187950"/>
          <p14:tracePt t="176132" x="5197475" y="5187950"/>
          <p14:tracePt t="176139" x="5191125" y="5184775"/>
          <p14:tracePt t="176156" x="5175250" y="5175250"/>
          <p14:tracePt t="176172" x="5137150" y="5162550"/>
          <p14:tracePt t="176189" x="5057775" y="5143500"/>
          <p14:tracePt t="176205" x="4991100" y="5121275"/>
          <p14:tracePt t="176222" x="4930775" y="5114925"/>
          <p14:tracePt t="176238" x="4845050" y="5114925"/>
          <p14:tracePt t="176255" x="4784725" y="5114925"/>
          <p14:tracePt t="176272" x="4714875" y="5114925"/>
          <p14:tracePt t="176289" x="4629150" y="5114925"/>
          <p14:tracePt t="176305" x="4568825" y="5114925"/>
          <p14:tracePt t="176322" x="4508500" y="5114925"/>
          <p14:tracePt t="176339" x="4416425" y="5114925"/>
          <p14:tracePt t="176355" x="4378325" y="5114925"/>
          <p14:tracePt t="176372" x="4349750" y="5114925"/>
          <p14:tracePt t="176388" x="4330700" y="5114925"/>
          <p14:tracePt t="176405" x="4318000" y="5114925"/>
          <p14:tracePt t="176422" x="4305300" y="5114925"/>
          <p14:tracePt t="176438" x="4289425" y="5114925"/>
          <p14:tracePt t="176494" x="4286250" y="5114925"/>
          <p14:tracePt t="176546" x="4279900" y="5114925"/>
          <p14:tracePt t="176553" x="4273550" y="5114925"/>
          <p14:tracePt t="176567" x="4270375" y="5114925"/>
          <p14:tracePt t="176573" x="4264025" y="5114925"/>
          <p14:tracePt t="176589" x="4260850" y="5114925"/>
          <p14:tracePt t="176688" x="4254500" y="5114925"/>
          <p14:tracePt t="176708" x="4251325" y="5114925"/>
          <p14:tracePt t="176716" x="4244975" y="5114925"/>
          <p14:tracePt t="176722" x="4241800" y="5114925"/>
          <p14:tracePt t="176738" x="4232275" y="5114925"/>
          <p14:tracePt t="176755" x="4216400" y="5102225"/>
          <p14:tracePt t="176772" x="4200525" y="5092700"/>
          <p14:tracePt t="176788" x="4191000" y="5083175"/>
          <p14:tracePt t="176805" x="4181475" y="5067300"/>
          <p14:tracePt t="176822" x="4137025" y="5051425"/>
          <p14:tracePt t="176838" x="4117975" y="5051425"/>
          <p14:tracePt t="176854" x="4102100" y="5051425"/>
          <p14:tracePt t="176872" x="4086225" y="5051425"/>
          <p14:tracePt t="176888" x="4076700" y="5051425"/>
          <p14:tracePt t="176905" x="4067175" y="5051425"/>
          <p14:tracePt t="176922" x="4048125" y="5051425"/>
          <p14:tracePt t="176938" x="4035425" y="5051425"/>
          <p14:tracePt t="176955" x="4025900" y="5051425"/>
          <p14:tracePt t="176972" x="4006850" y="5051425"/>
          <p14:tracePt t="176988" x="3997325" y="5051425"/>
          <p14:tracePt t="177005" x="3987800" y="5051425"/>
          <p14:tracePt t="177021" x="3971925" y="5051425"/>
          <p14:tracePt t="177039" x="3956050" y="5051425"/>
          <p14:tracePt t="177055" x="3946525" y="5051425"/>
          <p14:tracePt t="177071" x="3933825" y="5051425"/>
          <p14:tracePt t="177088" x="3924300" y="5051425"/>
          <p14:tracePt t="177105" x="3908425" y="5051425"/>
          <p14:tracePt t="177122" x="3892550" y="5051425"/>
          <p14:tracePt t="177139" x="3883025" y="5051425"/>
          <p14:tracePt t="177154" x="3879850" y="5051425"/>
          <p14:tracePt t="177206" x="3886200" y="5051425"/>
          <p14:tracePt t="177214" x="3889375" y="5051425"/>
          <p14:tracePt t="177221" x="3895725" y="5051425"/>
          <p14:tracePt t="177238" x="3924300" y="5051425"/>
          <p14:tracePt t="177255" x="3940175" y="5051425"/>
          <p14:tracePt t="177272" x="3971925" y="5051425"/>
          <p14:tracePt t="177288" x="3987800" y="5051425"/>
          <p14:tracePt t="177305" x="4010025" y="5051425"/>
          <p14:tracePt t="177321" x="4048125" y="5051425"/>
          <p14:tracePt t="177338" x="4057650" y="5051425"/>
          <p14:tracePt t="177355" x="4079875" y="5051425"/>
          <p14:tracePt t="177372" x="4089400" y="5051425"/>
          <p14:tracePt t="177626" x="4098925" y="5051425"/>
          <p14:tracePt t="177633" x="4105275" y="5051425"/>
          <p14:tracePt t="177640" x="4108450" y="5051425"/>
          <p14:tracePt t="177654" x="4117975" y="5051425"/>
          <p14:tracePt t="177671" x="4127500" y="5051425"/>
          <p14:tracePt t="177688" x="4137025" y="5051425"/>
          <p14:tracePt t="177705" x="4159250" y="5051425"/>
          <p14:tracePt t="177721" x="4168775" y="5051425"/>
          <p14:tracePt t="177738" x="4171950" y="5051425"/>
          <p14:tracePt t="177755" x="4178300" y="5051425"/>
          <p14:tracePt t="177771" x="4181475" y="5051425"/>
          <p14:tracePt t="178026" x="4194175" y="5051425"/>
          <p14:tracePt t="178033" x="4203700" y="5057775"/>
          <p14:tracePt t="178040" x="4216400" y="5057775"/>
          <p14:tracePt t="178054" x="4244975" y="5057775"/>
          <p14:tracePt t="178072" x="4267200" y="5057775"/>
          <p14:tracePt t="178089" x="4302125" y="5057775"/>
          <p14:tracePt t="178105" x="4321175" y="5057775"/>
          <p14:tracePt t="178122" x="4333875" y="5057775"/>
          <p14:tracePt t="178138" x="4352925" y="5057775"/>
          <p14:tracePt t="178154" x="4362450" y="5057775"/>
          <p14:tracePt t="178171" x="4365625" y="5057775"/>
          <p14:tracePt t="178452" x="4384675" y="5057775"/>
          <p14:tracePt t="178459" x="4410075" y="5057775"/>
          <p14:tracePt t="178471" x="4419600" y="5057775"/>
          <p14:tracePt t="178488" x="4483100" y="5057775"/>
          <p14:tracePt t="178505" x="4543425" y="5057775"/>
          <p14:tracePt t="178521" x="4622800" y="5057775"/>
          <p14:tracePt t="178538" x="4708525" y="5057775"/>
          <p14:tracePt t="178555" x="4762500" y="5057775"/>
          <p14:tracePt t="178571" x="4806950" y="5067300"/>
          <p14:tracePt t="178588" x="4870450" y="5067300"/>
          <p14:tracePt t="178605" x="4892675" y="5070475"/>
          <p14:tracePt t="178621" x="4908550" y="5070475"/>
          <p14:tracePt t="178638" x="4927600" y="5070475"/>
          <p14:tracePt t="178655" x="4937125" y="5070475"/>
          <p14:tracePt t="178752" x="4937125" y="5076825"/>
          <p14:tracePt t="179656" x="4975225" y="5083175"/>
          <p14:tracePt t="179664" x="5022850" y="5089525"/>
          <p14:tracePt t="179671" x="5083175" y="5099050"/>
          <p14:tracePt t="179688" x="5203825" y="5143500"/>
          <p14:tracePt t="179704" x="5375275" y="5194300"/>
          <p14:tracePt t="179738" x="5635625" y="5264150"/>
          <p14:tracePt t="179771" x="5892800" y="5340350"/>
          <p14:tracePt t="179789" x="6048375" y="5372100"/>
          <p14:tracePt t="179804" x="6124575" y="5387975"/>
          <p14:tracePt t="179821" x="6169025" y="5400675"/>
          <p14:tracePt t="179838" x="6191250" y="5403850"/>
          <p14:tracePt t="179855" x="6219825" y="5410200"/>
          <p14:tracePt t="179871" x="6229350" y="5410200"/>
          <p14:tracePt t="179889" x="6235700" y="5410200"/>
          <p14:tracePt t="179996" x="6238875" y="5410200"/>
          <p14:tracePt t="180011" x="6245225" y="5410200"/>
          <p14:tracePt t="180402" x="6229350" y="5397500"/>
          <p14:tracePt t="180409" x="6210300" y="5375275"/>
          <p14:tracePt t="180421" x="6178550" y="5346700"/>
          <p14:tracePt t="180439" x="6140450" y="5270500"/>
          <p14:tracePt t="180455" x="6111875" y="5222875"/>
          <p14:tracePt t="180473" x="6092825" y="5143500"/>
          <p14:tracePt t="180487" x="6086475" y="5114925"/>
          <p14:tracePt t="180521" x="6086475" y="5073650"/>
          <p14:tracePt t="180555" x="6086475" y="5064125"/>
          <p14:tracePt t="180601" x="6080125" y="5064125"/>
          <p14:tracePt t="180652" x="6076950" y="5064125"/>
          <p14:tracePt t="180666" x="6070600" y="5064125"/>
          <p14:tracePt t="180673" x="6067425" y="5064125"/>
          <p14:tracePt t="180687" x="6054725" y="5064125"/>
          <p14:tracePt t="180704" x="6045200" y="5064125"/>
          <p14:tracePt t="180722" x="6032500" y="5064125"/>
          <p14:tracePt t="180738" x="6022975" y="5064125"/>
          <p14:tracePt t="180755" x="6013450" y="5064125"/>
          <p14:tracePt t="180772" x="5991225" y="5064125"/>
          <p14:tracePt t="180788" x="5981700" y="5064125"/>
          <p14:tracePt t="180805" x="5972175" y="5070475"/>
          <p14:tracePt t="180822" x="5953125" y="5092700"/>
          <p14:tracePt t="180838" x="5943600" y="5102225"/>
          <p14:tracePt t="180855" x="5930900" y="5111750"/>
          <p14:tracePt t="180872" x="5918200" y="5111750"/>
          <p14:tracePt t="180888" x="5918200" y="5118100"/>
          <p14:tracePt t="180905" x="5911850" y="5118100"/>
          <p14:tracePt t="180921" x="5902325" y="5121275"/>
          <p14:tracePt t="180938" x="5902325" y="5127625"/>
          <p14:tracePt t="180955" x="5902325" y="5130800"/>
          <p14:tracePt t="181234" x="5895975" y="5130800"/>
          <p14:tracePt t="181249" x="5895975" y="5137150"/>
          <p14:tracePt t="182060" x="5965825" y="5137150"/>
          <p14:tracePt t="182067" x="6045200" y="5137150"/>
          <p14:tracePt t="182074" x="6134100" y="5137150"/>
          <p14:tracePt t="182088" x="6283325" y="5137150"/>
          <p14:tracePt t="182104" x="6467475" y="5137150"/>
          <p14:tracePt t="182121" x="6613525" y="5137150"/>
          <p14:tracePt t="182138" x="6765925" y="5137150"/>
          <p14:tracePt t="182171" x="6908800" y="5143500"/>
          <p14:tracePt t="182205" x="7010400" y="5143500"/>
          <p14:tracePt t="182221" x="7026275" y="5143500"/>
          <p14:tracePt t="182238" x="7038975" y="5143500"/>
          <p14:tracePt t="182317" x="7038975" y="5149850"/>
          <p14:tracePt t="182337" x="7045325" y="5149850"/>
          <p14:tracePt t="182359" x="7048500" y="5153025"/>
          <p14:tracePt t="182366" x="7058025" y="5153025"/>
          <p14:tracePt t="182381" x="7064375" y="5159375"/>
          <p14:tracePt t="182394" x="7070725" y="5162550"/>
          <p14:tracePt t="182423" x="7070725" y="5168900"/>
          <p14:tracePt t="182430" x="7070725" y="5172075"/>
          <p14:tracePt t="182444" x="7070725" y="5184775"/>
          <p14:tracePt t="182455" x="7070725" y="5187950"/>
          <p14:tracePt t="182471" x="7070725" y="5194300"/>
          <p14:tracePt t="183171" x="7073900" y="5194300"/>
          <p14:tracePt t="183177" x="7080250" y="5191125"/>
          <p14:tracePt t="183187" x="7083425" y="5191125"/>
          <p14:tracePt t="183205" x="7099300" y="5191125"/>
          <p14:tracePt t="183221" x="7108825" y="5191125"/>
          <p14:tracePt t="183555" x="7112000" y="5191125"/>
          <p14:tracePt t="183583" x="7118350" y="5191125"/>
          <p14:tracePt t="183589" x="7121525" y="5191125"/>
          <p14:tracePt t="183604" x="7131050" y="5191125"/>
          <p14:tracePt t="183621" x="7146925" y="5191125"/>
          <p14:tracePt t="183637" x="7153275" y="5191125"/>
          <p14:tracePt t="183671" x="7178675" y="5187950"/>
          <p14:tracePt t="183704" x="7280275" y="5162550"/>
          <p14:tracePt t="183721" x="7372350" y="5162550"/>
          <p14:tracePt t="183737" x="7477125" y="5156200"/>
          <p14:tracePt t="183754" x="7696200" y="5156200"/>
          <p14:tracePt t="183771" x="7832725" y="5156200"/>
          <p14:tracePt t="183787" x="7969250" y="5156200"/>
          <p14:tracePt t="183804" x="8143875" y="5156200"/>
          <p14:tracePt t="183820" x="8226425" y="5156200"/>
          <p14:tracePt t="183838" x="8296275" y="5156200"/>
          <p14:tracePt t="183854" x="8359775" y="5156200"/>
          <p14:tracePt t="183870" x="8382000" y="5156200"/>
          <p14:tracePt t="183888" x="8410575" y="5156200"/>
          <p14:tracePt t="183904" x="8420100" y="5156200"/>
          <p14:tracePt t="183920" x="8423275" y="5156200"/>
          <p14:tracePt t="184274" x="8423275" y="5149850"/>
          <p14:tracePt t="184652" x="8413750" y="5149850"/>
          <p14:tracePt t="184659" x="8401050" y="5149850"/>
          <p14:tracePt t="184672" x="8347075" y="5137150"/>
          <p14:tracePt t="184688" x="8226425" y="5111750"/>
          <p14:tracePt t="184704" x="8045450" y="5111750"/>
          <p14:tracePt t="184722" x="7610475" y="5111750"/>
          <p14:tracePt t="184754" x="6708775" y="5149850"/>
          <p14:tracePt t="184788" x="5149850" y="5222875"/>
          <p14:tracePt t="184807" x="4171950" y="5311775"/>
          <p14:tracePt t="184822" x="3438525" y="5375275"/>
          <p14:tracePt t="184839" x="2844800" y="5403850"/>
          <p14:tracePt t="184856" x="2162175" y="5416550"/>
          <p14:tracePt t="184872" x="1857375" y="5416550"/>
          <p14:tracePt t="184888" x="1552575" y="5416550"/>
          <p14:tracePt t="184904" x="1346200" y="5400675"/>
          <p14:tracePt t="184920" x="1025525" y="5372100"/>
          <p14:tracePt t="184938" x="885825" y="5356225"/>
          <p14:tracePt t="184955" x="746125" y="5337175"/>
          <p14:tracePt t="184971" x="603250" y="5324475"/>
          <p14:tracePt t="184987" x="558800" y="5324475"/>
          <p14:tracePt t="185005" x="520700" y="5324475"/>
          <p14:tracePt t="185021" x="488950" y="5324475"/>
          <p14:tracePt t="185038" x="479425" y="5324475"/>
          <p14:tracePt t="185054" x="469900" y="5324475"/>
          <p14:tracePt t="185071" x="454025" y="5324475"/>
          <p14:tracePt t="185087" x="438150" y="5324475"/>
          <p14:tracePt t="185305" x="488950" y="5324475"/>
          <p14:tracePt t="185312" x="536575" y="5327650"/>
          <p14:tracePt t="185320" x="596900" y="5337175"/>
          <p14:tracePt t="185337" x="679450" y="5353050"/>
          <p14:tracePt t="185355" x="771525" y="5372100"/>
          <p14:tracePt t="185370" x="844550" y="5381625"/>
          <p14:tracePt t="185387" x="958850" y="5381625"/>
          <p14:tracePt t="185405" x="1098550" y="5387975"/>
          <p14:tracePt t="185420" x="1149350" y="5387975"/>
          <p14:tracePt t="185437" x="1193800" y="5387975"/>
          <p14:tracePt t="185454" x="1257300" y="5387975"/>
          <p14:tracePt t="185470" x="1301750" y="5387975"/>
          <p14:tracePt t="185487" x="1336675" y="5387975"/>
          <p14:tracePt t="185504" x="1400175" y="5394325"/>
          <p14:tracePt t="185521" x="1444625" y="5394325"/>
          <p14:tracePt t="185537" x="1504950" y="5403850"/>
          <p14:tracePt t="185554" x="1654175" y="5410200"/>
          <p14:tracePt t="185571" x="1736725" y="5416550"/>
          <p14:tracePt t="185587" x="1809750" y="5422900"/>
          <p14:tracePt t="185604" x="1895475" y="5422900"/>
          <p14:tracePt t="185621" x="1955800" y="5429250"/>
          <p14:tracePt t="185637" x="2025650" y="5429250"/>
          <p14:tracePt t="185654" x="2146300" y="5438775"/>
          <p14:tracePt t="185671" x="2206625" y="5445125"/>
          <p14:tracePt t="185687" x="2289175" y="5445125"/>
          <p14:tracePt t="185704" x="2397125" y="5445125"/>
          <p14:tracePt t="185721" x="2451100" y="5445125"/>
          <p14:tracePt t="185738" x="2492375" y="5445125"/>
          <p14:tracePt t="185739" x="2505075" y="5445125"/>
          <p14:tracePt t="185754" x="2527300" y="5445125"/>
          <p14:tracePt t="185771" x="2555875" y="5445125"/>
          <p14:tracePt t="185787" x="2584450" y="5445125"/>
          <p14:tracePt t="185804" x="2647950" y="5445125"/>
          <p14:tracePt t="185821" x="2698750" y="5445125"/>
          <p14:tracePt t="185837" x="2743200" y="5445125"/>
          <p14:tracePt t="185854" x="2803525" y="5445125"/>
          <p14:tracePt t="185871" x="2825750" y="5445125"/>
          <p14:tracePt t="185887" x="2841625" y="5445125"/>
          <p14:tracePt t="185904" x="2863850" y="5445125"/>
          <p14:tracePt t="185920" x="2867025" y="5445125"/>
          <p14:tracePt t="185937" x="2873375" y="5445125"/>
          <p14:tracePt t="186017" x="2873375" y="5441950"/>
          <p14:tracePt t="186024" x="2873375" y="5438775"/>
          <p14:tracePt t="186038" x="2873375" y="5432425"/>
          <p14:tracePt t="186054" x="2867025" y="5432425"/>
          <p14:tracePt t="186071" x="2857500" y="5429250"/>
          <p14:tracePt t="186087" x="2822575" y="5422900"/>
          <p14:tracePt t="186104" x="2784475" y="5410200"/>
          <p14:tracePt t="186121" x="2746375" y="5397500"/>
          <p14:tracePt t="186137" x="2686050" y="5391150"/>
          <p14:tracePt t="186155" x="2625725" y="5384800"/>
          <p14:tracePt t="186171" x="2552700" y="5384800"/>
          <p14:tracePt t="186187" x="2444750" y="5368925"/>
          <p14:tracePt t="186204" x="2400300" y="5368925"/>
          <p14:tracePt t="186221" x="2355850" y="5368925"/>
          <p14:tracePt t="186237" x="2292350" y="5356225"/>
          <p14:tracePt t="186254" x="2247900" y="5349875"/>
          <p14:tracePt t="186271" x="2209800" y="5337175"/>
          <p14:tracePt t="186287" x="2136775" y="5324475"/>
          <p14:tracePt t="186304" x="2098675" y="5311775"/>
          <p14:tracePt t="186321" x="2076450" y="5305425"/>
          <p14:tracePt t="186338" x="2035175" y="5286375"/>
          <p14:tracePt t="186354" x="2012950" y="5276850"/>
          <p14:tracePt t="186370" x="1987550" y="5270500"/>
          <p14:tracePt t="186387" x="1968500" y="5260975"/>
          <p14:tracePt t="186404" x="1939925" y="5260975"/>
          <p14:tracePt t="186421" x="1924050" y="5260975"/>
          <p14:tracePt t="186437" x="1892300" y="5260975"/>
          <p14:tracePt t="186454" x="1882775" y="5260975"/>
          <p14:tracePt t="186471" x="1873250" y="5260975"/>
          <p14:tracePt t="186487" x="1857375" y="5260975"/>
          <p14:tracePt t="186504" x="1847850" y="5260975"/>
          <p14:tracePt t="186521" x="1828800" y="5260975"/>
          <p14:tracePt t="186537" x="1819275" y="5260975"/>
          <p14:tracePt t="186554" x="1806575" y="5260975"/>
          <p14:tracePt t="186571" x="1787525" y="5267325"/>
          <p14:tracePt t="186588" x="1778000" y="5276850"/>
          <p14:tracePt t="186604" x="1768475" y="5283200"/>
          <p14:tracePt t="186621" x="1752600" y="5286375"/>
          <p14:tracePt t="186637" x="1749425" y="5299075"/>
          <p14:tracePt t="186654" x="1730375" y="5305425"/>
          <p14:tracePt t="186671" x="1727200" y="5314950"/>
          <p14:tracePt t="186687" x="1717675" y="5318125"/>
          <p14:tracePt t="186704" x="1717675" y="5327650"/>
          <p14:tracePt t="186721" x="1711325" y="5349875"/>
          <p14:tracePt t="186737" x="1711325" y="5359400"/>
          <p14:tracePt t="186754" x="1711325" y="5368925"/>
          <p14:tracePt t="186771" x="1711325" y="5372100"/>
          <p14:tracePt t="186787" x="1711325" y="5381625"/>
          <p14:tracePt t="186821" x="1714500" y="5391150"/>
          <p14:tracePt t="186837" x="1724025" y="5391150"/>
          <p14:tracePt t="186854" x="1758950" y="5397500"/>
          <p14:tracePt t="186870" x="1831975" y="5410200"/>
          <p14:tracePt t="186887" x="1882775" y="5416550"/>
          <p14:tracePt t="186904" x="1920875" y="5416550"/>
          <p14:tracePt t="186921" x="1984375" y="5416550"/>
          <p14:tracePt t="186937" x="2019300" y="5416550"/>
          <p14:tracePt t="186953" x="2057400" y="5416550"/>
          <p14:tracePt t="186971" x="2133600" y="5416550"/>
          <p14:tracePt t="186987" x="2184400" y="5416550"/>
          <p14:tracePt t="187004" x="2228850" y="5416550"/>
          <p14:tracePt t="187020" x="2298700" y="5416550"/>
          <p14:tracePt t="187037" x="2343150" y="5416550"/>
          <p14:tracePt t="187054" x="2365375" y="5416550"/>
          <p14:tracePt t="187071" x="2403475" y="5422900"/>
          <p14:tracePt t="187087" x="2425700" y="5422900"/>
          <p14:tracePt t="187104" x="2457450" y="5429250"/>
          <p14:tracePt t="187120" x="2508250" y="5448300"/>
          <p14:tracePt t="187137" x="2536825" y="5461000"/>
          <p14:tracePt t="187153" x="2574925" y="5473700"/>
          <p14:tracePt t="187171" x="2606675" y="5473700"/>
          <p14:tracePt t="187187" x="2638425" y="5473700"/>
          <p14:tracePt t="187204" x="2654300" y="5473700"/>
          <p14:tracePt t="187220" x="2679700" y="5464175"/>
          <p14:tracePt t="187237" x="2705100" y="5454650"/>
          <p14:tracePt t="187254" x="2740025" y="5429250"/>
          <p14:tracePt t="187271" x="2762250" y="5419725"/>
          <p14:tracePt t="187287" x="2787650" y="5407025"/>
          <p14:tracePt t="187305" x="2828925" y="5387975"/>
          <p14:tracePt t="187321" x="2844800" y="5378450"/>
          <p14:tracePt t="187337" x="2860675" y="5378450"/>
          <p14:tracePt t="187354" x="2876550" y="5378450"/>
          <p14:tracePt t="187846" x="2879725" y="5378450"/>
          <p14:tracePt t="187853" x="2886075" y="5378450"/>
          <p14:tracePt t="187871" x="2901950" y="5378450"/>
          <p14:tracePt t="187887" x="2911475" y="5378450"/>
          <p14:tracePt t="187904" x="2924175" y="5378450"/>
          <p14:tracePt t="187920" x="2946400" y="5378450"/>
          <p14:tracePt t="187938" x="3019425" y="5365750"/>
          <p14:tracePt t="187971" x="3194050" y="5359400"/>
          <p14:tracePt t="188004" x="3597275" y="5372100"/>
          <p14:tracePt t="188021" x="3803650" y="5400675"/>
          <p14:tracePt t="188038" x="4114800" y="5457825"/>
          <p14:tracePt t="188053" x="4314825" y="5514975"/>
          <p14:tracePt t="188071" x="4502150" y="5562600"/>
          <p14:tracePt t="188088" x="4657725" y="5603875"/>
          <p14:tracePt t="188104" x="4752975" y="5619750"/>
          <p14:tracePt t="188121" x="4829175" y="5632450"/>
          <p14:tracePt t="188137" x="4924425" y="5632450"/>
          <p14:tracePt t="188154" x="4959350" y="5632450"/>
          <p14:tracePt t="188171" x="4991100" y="5632450"/>
          <p14:tracePt t="188187" x="5016500" y="5632450"/>
          <p14:tracePt t="188203" x="5026025" y="5622925"/>
          <p14:tracePt t="188220" x="5041900" y="5610225"/>
          <p14:tracePt t="188237" x="5060950" y="5556250"/>
          <p14:tracePt t="188254" x="5073650" y="5518150"/>
          <p14:tracePt t="188270" x="5073650" y="5483225"/>
          <p14:tracePt t="188287" x="5073650" y="5410200"/>
          <p14:tracePt t="188303" x="5060950" y="5356225"/>
          <p14:tracePt t="188320" x="5048250" y="5305425"/>
          <p14:tracePt t="188337" x="5000625" y="5216525"/>
          <p14:tracePt t="188354" x="4965700" y="5178425"/>
          <p14:tracePt t="188370" x="4914900" y="5127625"/>
          <p14:tracePt t="188387" x="4813300" y="5032375"/>
          <p14:tracePt t="188404" x="4718050" y="4946650"/>
          <p14:tracePt t="188421" x="4594225" y="4838700"/>
          <p14:tracePt t="188438" x="4502150" y="4781550"/>
          <p14:tracePt t="188453" x="4419600" y="4724400"/>
          <p14:tracePt t="188470" x="4352925" y="4692650"/>
          <p14:tracePt t="188487" x="4200525" y="4610100"/>
          <p14:tracePt t="188504" x="4076700" y="4537075"/>
          <p14:tracePt t="188521" x="3962400" y="4467225"/>
          <p14:tracePt t="188537" x="3797300" y="4381500"/>
          <p14:tracePt t="188553" x="3676650" y="4337050"/>
          <p14:tracePt t="188571" x="3549650" y="4283075"/>
          <p14:tracePt t="188587" x="3473450" y="4267200"/>
          <p14:tracePt t="188604" x="3378200" y="4251325"/>
          <p14:tracePt t="188621" x="3248025" y="4241800"/>
          <p14:tracePt t="188637" x="3165475" y="4241800"/>
          <p14:tracePt t="188653" x="3105150" y="4241800"/>
          <p14:tracePt t="188671" x="3035300" y="4241800"/>
          <p14:tracePt t="188687" x="2981325" y="4254500"/>
          <p14:tracePt t="188704" x="2936875" y="4267200"/>
          <p14:tracePt t="188721" x="2841625" y="4302125"/>
          <p14:tracePt t="188737" x="2784475" y="4330700"/>
          <p14:tracePt t="188754" x="2727325" y="4359275"/>
          <p14:tracePt t="188771" x="2628900" y="4435475"/>
          <p14:tracePt t="188787" x="2546350" y="4492625"/>
          <p14:tracePt t="188804" x="2476500" y="4546600"/>
          <p14:tracePt t="188821" x="2406650" y="4587875"/>
          <p14:tracePt t="188837" x="2381250" y="4635500"/>
          <p14:tracePt t="188854" x="2346325" y="4692650"/>
          <p14:tracePt t="188870" x="2305050" y="4768850"/>
          <p14:tracePt t="188887" x="2286000" y="4806950"/>
          <p14:tracePt t="188904" x="2279650" y="4851400"/>
          <p14:tracePt t="188920" x="2279650" y="4911725"/>
          <p14:tracePt t="188937" x="2279650" y="4949825"/>
          <p14:tracePt t="188954" x="2289175" y="4987925"/>
          <p14:tracePt t="188971" x="2314575" y="5029200"/>
          <p14:tracePt t="188987" x="2330450" y="5054600"/>
          <p14:tracePt t="189004" x="2355850" y="5086350"/>
          <p14:tracePt t="189021" x="2400300" y="5130800"/>
          <p14:tracePt t="189038" x="2432050" y="5153025"/>
          <p14:tracePt t="189054" x="2470150" y="5178425"/>
          <p14:tracePt t="189070" x="2536825" y="5207000"/>
          <p14:tracePt t="189087" x="2587625" y="5219700"/>
          <p14:tracePt t="189104" x="2663825" y="5235575"/>
          <p14:tracePt t="189120" x="2765425" y="5264150"/>
          <p14:tracePt t="189137" x="2825750" y="5264150"/>
          <p14:tracePt t="189154" x="2870200" y="5264150"/>
          <p14:tracePt t="189170" x="2968625" y="5276850"/>
          <p14:tracePt t="189187" x="3086100" y="5286375"/>
          <p14:tracePt t="189204" x="3181350" y="5302250"/>
          <p14:tracePt t="189220" x="3311525" y="5318125"/>
          <p14:tracePt t="189237" x="3419475" y="5334000"/>
          <p14:tracePt t="189254" x="3540125" y="5343525"/>
          <p14:tracePt t="189270" x="3600450" y="5349875"/>
          <p14:tracePt t="189287" x="3638550" y="5349875"/>
          <p14:tracePt t="189304" x="3730625" y="5349875"/>
          <p14:tracePt t="189320" x="3825875" y="5349875"/>
          <p14:tracePt t="189337" x="3984625" y="5349875"/>
          <p14:tracePt t="189354" x="4279900" y="5349875"/>
          <p14:tracePt t="189370" x="4483100" y="5349875"/>
          <p14:tracePt t="189387" x="4530725" y="5349875"/>
          <p14:tracePt t="191263" x="4578350" y="5349875"/>
          <p14:tracePt t="191271" x="4635500" y="5343525"/>
          <p14:tracePt t="191287" x="4752975" y="5334000"/>
          <p14:tracePt t="191305" x="4905375" y="5318125"/>
          <p14:tracePt t="191320" x="5022850" y="5318125"/>
          <p14:tracePt t="191337" x="5149850" y="5308600"/>
          <p14:tracePt t="191355" x="5321300" y="5308600"/>
          <p14:tracePt t="191387" x="5553075" y="5308600"/>
          <p14:tracePt t="191420" x="5753100" y="5308600"/>
          <p14:tracePt t="191436" x="5797550" y="5308600"/>
          <p14:tracePt t="191454" x="5883275" y="5308600"/>
          <p14:tracePt t="191470" x="5927725" y="5308600"/>
          <p14:tracePt t="191486" x="5972175" y="5308600"/>
          <p14:tracePt t="191503" x="6010275" y="5308600"/>
          <p14:tracePt t="191520" x="6032500" y="5302250"/>
          <p14:tracePt t="191536" x="6048375" y="5292725"/>
          <p14:tracePt t="191554" x="6086475" y="5270500"/>
          <p14:tracePt t="191570" x="6099175" y="5257800"/>
          <p14:tracePt t="191586" x="6130925" y="5254625"/>
          <p14:tracePt t="191603" x="6165850" y="5235575"/>
          <p14:tracePt t="191620" x="6197600" y="5216525"/>
          <p14:tracePt t="191636" x="6219825" y="5207000"/>
          <p14:tracePt t="191653" x="6248400" y="5187950"/>
          <p14:tracePt t="191670" x="6261100" y="5159375"/>
          <p14:tracePt t="191686" x="6270625" y="5127625"/>
          <p14:tracePt t="191703" x="6276975" y="5086350"/>
          <p14:tracePt t="191720" x="6276975" y="5067300"/>
          <p14:tracePt t="191736" x="6270625" y="5041900"/>
          <p14:tracePt t="191753" x="6254750" y="5026025"/>
          <p14:tracePt t="191770" x="6226175" y="5016500"/>
          <p14:tracePt t="191786" x="6203950" y="5003800"/>
          <p14:tracePt t="191803" x="6159500" y="4978400"/>
          <p14:tracePt t="191820" x="6137275" y="4975225"/>
          <p14:tracePt t="191837" x="6108700" y="4968875"/>
          <p14:tracePt t="191854" x="6064250" y="4949825"/>
          <p14:tracePt t="191870" x="6019800" y="4943475"/>
          <p14:tracePt t="191886" x="5975350" y="4924425"/>
          <p14:tracePt t="191903" x="5918200" y="4911725"/>
          <p14:tracePt t="191920" x="5883275" y="4905375"/>
          <p14:tracePt t="191936" x="5851525" y="4899025"/>
          <p14:tracePt t="191954" x="5803900" y="4892675"/>
          <p14:tracePt t="191970" x="5781675" y="4886325"/>
          <p14:tracePt t="191986" x="5759450" y="4879975"/>
          <p14:tracePt t="192003" x="5708650" y="4864100"/>
          <p14:tracePt t="192020" x="5673725" y="4857750"/>
          <p14:tracePt t="192037" x="5638800" y="4857750"/>
          <p14:tracePt t="192053" x="5610225" y="4851400"/>
          <p14:tracePt t="192070" x="5588000" y="4851400"/>
          <p14:tracePt t="192087" x="5568950" y="4851400"/>
          <p14:tracePt t="192104" x="5559425" y="4851400"/>
          <p14:tracePt t="192120" x="5549900" y="4851400"/>
          <p14:tracePt t="192137" x="5534025" y="4851400"/>
          <p14:tracePt t="192153" x="5518150" y="4851400"/>
          <p14:tracePt t="192170" x="5508625" y="4851400"/>
          <p14:tracePt t="192187" x="5505450" y="4851400"/>
          <p14:tracePt t="192203" x="5505450" y="4860925"/>
          <p14:tracePt t="192220" x="5505450" y="4876800"/>
          <p14:tracePt t="192237" x="5505450" y="4892675"/>
          <p14:tracePt t="192253" x="5505450" y="4902200"/>
          <p14:tracePt t="192270" x="5505450" y="4911725"/>
          <p14:tracePt t="192286" x="5518150" y="4949825"/>
          <p14:tracePt t="192303" x="5537200" y="4981575"/>
          <p14:tracePt t="192320" x="5549900" y="5006975"/>
          <p14:tracePt t="192336" x="5572125" y="5048250"/>
          <p14:tracePt t="192353" x="5597525" y="5067300"/>
          <p14:tracePt t="192370" x="5619750" y="5083175"/>
          <p14:tracePt t="192386" x="5661025" y="5108575"/>
          <p14:tracePt t="192403" x="5676900" y="5118100"/>
          <p14:tracePt t="192420" x="5695950" y="5127625"/>
          <p14:tracePt t="192436" x="5727700" y="5143500"/>
          <p14:tracePt t="192453" x="5737225" y="5159375"/>
          <p14:tracePt t="192470" x="5753100" y="5165725"/>
          <p14:tracePt t="192486" x="5772150" y="5175250"/>
          <p14:tracePt t="192503" x="5784850" y="5181600"/>
          <p14:tracePt t="192520" x="5794375" y="5184775"/>
          <p14:tracePt t="192537" x="5826125" y="5197475"/>
          <p14:tracePt t="192554" x="5848350" y="5210175"/>
          <p14:tracePt t="192572" x="5889625" y="5216525"/>
          <p14:tracePt t="192587" x="5911850" y="5216525"/>
          <p14:tracePt t="192603" x="5940425" y="5216525"/>
          <p14:tracePt t="192620" x="5962650" y="5216525"/>
          <p14:tracePt t="192637" x="6003925" y="5216525"/>
          <p14:tracePt t="192653" x="6019800" y="5216525"/>
          <p14:tracePt t="192670" x="6042025" y="5216525"/>
          <p14:tracePt t="192687" x="6073775" y="5216525"/>
          <p14:tracePt t="192703" x="6096000" y="5216525"/>
          <p14:tracePt t="192721" x="6127750" y="5216525"/>
          <p14:tracePt t="192736" x="6156325" y="5216525"/>
          <p14:tracePt t="192753" x="6172200" y="5213350"/>
          <p14:tracePt t="192770" x="6188075" y="5203825"/>
          <p14:tracePt t="192786" x="6197600" y="5197475"/>
          <p14:tracePt t="192803" x="6213475" y="5194300"/>
          <p14:tracePt t="192820" x="6213475" y="5187950"/>
          <p14:tracePt t="192836" x="6223000" y="5178425"/>
          <p14:tracePt t="192853" x="6223000" y="5168900"/>
          <p14:tracePt t="192870" x="6223000" y="5149850"/>
          <p14:tracePt t="192887" x="6223000" y="5140325"/>
          <p14:tracePt t="192904" x="6223000" y="5118100"/>
          <p14:tracePt t="192920" x="6223000" y="5076825"/>
          <p14:tracePt t="192937" x="6219825" y="5054600"/>
          <p14:tracePt t="192954" x="6210300" y="5022850"/>
          <p14:tracePt t="192970" x="6184900" y="4997450"/>
          <p14:tracePt t="192987" x="6175375" y="4978400"/>
          <p14:tracePt t="193003" x="6165850" y="4968875"/>
          <p14:tracePt t="193020" x="6134100" y="4953000"/>
          <p14:tracePt t="193036" x="6124575" y="4943475"/>
          <p14:tracePt t="193053" x="6111875" y="4927600"/>
          <p14:tracePt t="193070" x="6099175" y="4924425"/>
          <p14:tracePt t="193086" x="6076950" y="4924425"/>
          <p14:tracePt t="193103" x="6054725" y="4924425"/>
          <p14:tracePt t="193120" x="6016625" y="4924425"/>
          <p14:tracePt t="193136" x="5994400" y="4918075"/>
          <p14:tracePt t="193153" x="5962650" y="4918075"/>
          <p14:tracePt t="193170" x="5930900" y="4918075"/>
          <p14:tracePt t="193186" x="5908675" y="4918075"/>
          <p14:tracePt t="193203" x="5899150" y="4918075"/>
          <p14:tracePt t="193220" x="5883275" y="4918075"/>
          <p14:tracePt t="193236" x="5867400" y="4918075"/>
          <p14:tracePt t="193253" x="5857875" y="4918075"/>
          <p14:tracePt t="193270" x="5845175" y="4921250"/>
          <p14:tracePt t="193286" x="5835650" y="4924425"/>
          <p14:tracePt t="193303" x="5819775" y="4940300"/>
          <p14:tracePt t="193320" x="5803900" y="4956175"/>
          <p14:tracePt t="193337" x="5797550" y="4965700"/>
          <p14:tracePt t="193354" x="5797550" y="4978400"/>
          <p14:tracePt t="193370" x="5797550" y="4994275"/>
          <p14:tracePt t="193386" x="5797550" y="5003800"/>
          <p14:tracePt t="193404" x="5788025" y="5026025"/>
          <p14:tracePt t="193420" x="5781675" y="5051425"/>
          <p14:tracePt t="193436" x="5778500" y="5064125"/>
          <p14:tracePt t="193454" x="5778500" y="5076825"/>
          <p14:tracePt t="193470" x="5778500" y="5099050"/>
          <p14:tracePt t="193486" x="5778500" y="5108575"/>
          <p14:tracePt t="193504" x="5778500" y="5124450"/>
          <p14:tracePt t="193519" x="5778500" y="5133975"/>
          <p14:tracePt t="193536" x="5778500" y="5146675"/>
          <p14:tracePt t="193554" x="5778500" y="5156200"/>
          <p14:tracePt t="196372" x="5730875" y="5153025"/>
          <p14:tracePt t="196380" x="5673725" y="5146675"/>
          <p14:tracePt t="196386" x="5613400" y="5137150"/>
          <p14:tracePt t="196403" x="5518150" y="5121275"/>
          <p14:tracePt t="196420" x="5413375" y="5111750"/>
          <p14:tracePt t="196437" x="5260975" y="5111750"/>
          <p14:tracePt t="196470" x="5099050" y="5111750"/>
          <p14:tracePt t="196503" x="4886325" y="5111750"/>
          <p14:tracePt t="196520" x="4826000" y="5111750"/>
          <p14:tracePt t="196536" x="4772025" y="5111750"/>
          <p14:tracePt t="196553" x="4749800" y="5111750"/>
          <p14:tracePt t="196570" x="4714875" y="5111750"/>
          <p14:tracePt t="196586" x="4673600" y="5111750"/>
          <p14:tracePt t="196603" x="4629150" y="5105400"/>
          <p14:tracePt t="196620" x="4584700" y="5099050"/>
          <p14:tracePt t="196636" x="4527550" y="5073650"/>
          <p14:tracePt t="196653" x="4495800" y="5064125"/>
          <p14:tracePt t="196669" x="4467225" y="5051425"/>
          <p14:tracePt t="196686" x="4400550" y="5026025"/>
          <p14:tracePt t="196703" x="4365625" y="5013325"/>
          <p14:tracePt t="196720" x="4264025" y="4991100"/>
          <p14:tracePt t="196736" x="4200525" y="4978400"/>
          <p14:tracePt t="196753" x="4156075" y="4956175"/>
          <p14:tracePt t="196770" x="4102100" y="4956175"/>
          <p14:tracePt t="196786" x="4070350" y="4956175"/>
          <p14:tracePt t="196803" x="4048125" y="4956175"/>
          <p14:tracePt t="196820" x="4035425" y="4956175"/>
          <p14:tracePt t="196836" x="4019550" y="4956175"/>
          <p14:tracePt t="196852" x="4010025" y="4956175"/>
          <p14:tracePt t="196870" x="3994150" y="4956175"/>
          <p14:tracePt t="196886" x="3990975" y="4956175"/>
          <p14:tracePt t="200188" x="3959225" y="4965700"/>
          <p14:tracePt t="200196" x="3921125" y="4981575"/>
          <p14:tracePt t="200203" x="3879850" y="5006975"/>
          <p14:tracePt t="200219" x="3765550" y="5086350"/>
          <p14:tracePt t="200236" x="3552825" y="5241925"/>
          <p14:tracePt t="200252" x="3429000" y="5321300"/>
          <p14:tracePt t="200269" x="3248025" y="5426075"/>
          <p14:tracePt t="200302" x="2876550" y="5686425"/>
          <p14:tracePt t="200336" x="2587625" y="5861050"/>
          <p14:tracePt t="200353" x="2498725" y="5911850"/>
          <p14:tracePt t="200370" x="2384425" y="5962650"/>
          <p14:tracePt t="200385" x="2225675" y="6013450"/>
          <p14:tracePt t="200402" x="2139950" y="6035675"/>
          <p14:tracePt t="200419" x="2073275" y="6057900"/>
          <p14:tracePt t="200435" x="1974850" y="6080125"/>
          <p14:tracePt t="200452" x="1920875" y="6086475"/>
          <p14:tracePt t="200469" x="1885950" y="6086475"/>
          <p14:tracePt t="200485" x="1838325" y="6086475"/>
          <p14:tracePt t="200502" x="1809750" y="6086475"/>
          <p14:tracePt t="200518" x="1787525" y="6086475"/>
          <p14:tracePt t="200535" x="1746250" y="6083300"/>
          <p14:tracePt t="200552" x="1720850" y="6070600"/>
          <p14:tracePt t="200571" x="1679575" y="6054725"/>
          <p14:tracePt t="200587" x="1657350" y="6042025"/>
          <p14:tracePt t="200603" x="1625600" y="6022975"/>
          <p14:tracePt t="200621" x="1584325" y="6003925"/>
          <p14:tracePt t="200637" x="1546225" y="5991225"/>
          <p14:tracePt t="200653" x="1501775" y="5978525"/>
          <p14:tracePt t="200669" x="1470025" y="5962650"/>
          <p14:tracePt t="200686" x="1406525" y="5934075"/>
          <p14:tracePt t="200703" x="1358900" y="5902325"/>
          <p14:tracePt t="200720" x="1292225" y="5870575"/>
          <p14:tracePt t="200735" x="1254125" y="5851525"/>
          <p14:tracePt t="200753" x="1216025" y="5829300"/>
          <p14:tracePt t="200770" x="1174750" y="5813425"/>
          <p14:tracePt t="200785" x="1149350" y="5807075"/>
          <p14:tracePt t="200803" x="1120775" y="5807075"/>
          <p14:tracePt t="200820" x="1101725" y="5807075"/>
          <p14:tracePt t="200836" x="1085850" y="5807075"/>
          <p14:tracePt t="200853" x="1063625" y="5807075"/>
          <p14:tracePt t="200870" x="1050925" y="5800725"/>
          <p14:tracePt t="200886" x="1035050" y="5800725"/>
          <p14:tracePt t="200902" x="1019175" y="5800725"/>
          <p14:tracePt t="200920" x="1003300" y="5800725"/>
          <p14:tracePt t="200936" x="993775" y="5800725"/>
          <p14:tracePt t="200952" x="984250" y="5800725"/>
          <p14:tracePt t="200969" x="965200" y="5800725"/>
          <p14:tracePt t="201197" x="971550" y="5800725"/>
          <p14:tracePt t="201205" x="977900" y="5800725"/>
          <p14:tracePt t="201219" x="990600" y="5800725"/>
          <p14:tracePt t="201262" x="996950" y="5800725"/>
          <p14:tracePt t="201312" x="996950" y="5797550"/>
          <p14:tracePt t="201368" x="996950" y="5791200"/>
          <p14:tracePt t="201411" x="1000125" y="5791200"/>
          <p14:tracePt t="201418" x="1006475" y="5791200"/>
          <p14:tracePt t="201425" x="1009650" y="5791200"/>
          <p14:tracePt t="201435" x="1022350" y="5791200"/>
          <p14:tracePt t="201454" x="1092200" y="5791200"/>
          <p14:tracePt t="201469" x="1152525" y="5803900"/>
          <p14:tracePt t="201485" x="1219200" y="5822950"/>
          <p14:tracePt t="201503" x="1352550" y="5848350"/>
          <p14:tracePt t="201519" x="1438275" y="5864225"/>
          <p14:tracePt t="201536" x="1511300" y="5876925"/>
          <p14:tracePt t="201553" x="1590675" y="5886450"/>
          <p14:tracePt t="201569" x="1628775" y="5886450"/>
          <p14:tracePt t="201585" x="1644650" y="5886450"/>
          <p14:tracePt t="201603" x="1657350" y="5886450"/>
          <p14:tracePt t="201619" x="1663700" y="5886450"/>
          <p14:tracePt t="201667" x="1660525" y="5883275"/>
          <p14:tracePt t="201674" x="1657350" y="5883275"/>
          <p14:tracePt t="201686" x="1651000" y="5883275"/>
          <p14:tracePt t="201796" x="1654175" y="5876925"/>
          <p14:tracePt t="201802" x="1657350" y="5873750"/>
          <p14:tracePt t="201819" x="1666875" y="5864225"/>
          <p14:tracePt t="201836" x="1695450" y="5851525"/>
          <p14:tracePt t="201853" x="1762125" y="5826125"/>
          <p14:tracePt t="201869" x="1806575" y="5813425"/>
          <p14:tracePt t="201885" x="1844675" y="5800725"/>
          <p14:tracePt t="201902" x="1901825" y="5781675"/>
          <p14:tracePt t="201919" x="1930400" y="5781675"/>
          <p14:tracePt t="201936" x="1952625" y="5781675"/>
          <p14:tracePt t="201953" x="1984375" y="5781675"/>
          <p14:tracePt t="201969" x="2000250" y="5781675"/>
          <p14:tracePt t="201985" x="2016125" y="5781675"/>
          <p14:tracePt t="202003" x="2054225" y="5781675"/>
          <p14:tracePt t="202018" x="2070100" y="5781675"/>
          <p14:tracePt t="202036" x="2095500" y="5781675"/>
          <p14:tracePt t="202053" x="2105025" y="5781675"/>
          <p14:tracePt t="202069" x="2114550" y="5781675"/>
          <p14:tracePt t="202086" x="2136775" y="5781675"/>
          <p14:tracePt t="202103" x="2159000" y="5781675"/>
          <p14:tracePt t="202118" x="2181225" y="5781675"/>
          <p14:tracePt t="202136" x="2219325" y="5781675"/>
          <p14:tracePt t="202152" x="2241550" y="5784850"/>
          <p14:tracePt t="202169" x="2273300" y="5791200"/>
          <p14:tracePt t="202186" x="2320925" y="5791200"/>
          <p14:tracePt t="202202" x="2343150" y="5791200"/>
          <p14:tracePt t="202219" x="2365375" y="5791200"/>
          <p14:tracePt t="202236" x="2425700" y="5791200"/>
          <p14:tracePt t="202252" x="2470150" y="5791200"/>
          <p14:tracePt t="202269" x="2514600" y="5791200"/>
          <p14:tracePt t="202286" x="2578100" y="5791200"/>
          <p14:tracePt t="202302" x="2613025" y="5791200"/>
          <p14:tracePt t="202319" x="2657475" y="5791200"/>
          <p14:tracePt t="202336" x="2705100" y="5791200"/>
          <p14:tracePt t="202352" x="2733675" y="5791200"/>
          <p14:tracePt t="202369" x="2765425" y="5797550"/>
          <p14:tracePt t="202386" x="2806700" y="5807075"/>
          <p14:tracePt t="202402" x="2822575" y="5813425"/>
          <p14:tracePt t="202419" x="2835275" y="5813425"/>
          <p14:tracePt t="202435" x="2863850" y="5816600"/>
          <p14:tracePt t="202453" x="2873375" y="5816600"/>
          <p14:tracePt t="202469" x="2882900" y="5816600"/>
          <p14:tracePt t="202485" x="2895600" y="5816600"/>
          <p14:tracePt t="202503" x="2911475" y="5816600"/>
          <p14:tracePt t="202519" x="2921000" y="5816600"/>
          <p14:tracePt t="202535" x="2936875" y="5816600"/>
          <p14:tracePt t="202552" x="2946400" y="5816600"/>
          <p14:tracePt t="202568" x="2962275" y="5816600"/>
          <p14:tracePt t="203653" x="2994025" y="5822950"/>
          <p14:tracePt t="203659" x="3041650" y="5832475"/>
          <p14:tracePt t="203669" x="3067050" y="5838825"/>
          <p14:tracePt t="203685" x="3130550" y="5851525"/>
          <p14:tracePt t="203702" x="3219450" y="5867400"/>
          <p14:tracePt t="203719" x="3273425" y="5867400"/>
          <p14:tracePt t="203735" x="3317875" y="5867400"/>
          <p14:tracePt t="203769" x="3406775" y="5867400"/>
          <p14:tracePt t="203802" x="3451225" y="5864225"/>
          <p14:tracePt t="203819" x="3460750" y="5864225"/>
          <p14:tracePt t="203836" x="3470275" y="5864225"/>
          <p14:tracePt t="203853" x="3482975" y="5864225"/>
          <p14:tracePt t="203888" x="3486150" y="5861050"/>
          <p14:tracePt t="203903" x="3492500" y="5854700"/>
          <p14:tracePt t="203919" x="3502025" y="5854700"/>
          <p14:tracePt t="203936" x="3505200" y="5854700"/>
          <p14:tracePt t="203952" x="3511550" y="5854700"/>
          <p14:tracePt t="203969" x="3514725" y="5845175"/>
          <p14:tracePt t="203986" x="3530600" y="5842000"/>
          <p14:tracePt t="204002" x="3540125" y="5835650"/>
          <p14:tracePt t="204019" x="3549650" y="5826125"/>
          <p14:tracePt t="204036" x="3565525" y="5810250"/>
          <p14:tracePt t="204052" x="3587750" y="5800725"/>
          <p14:tracePt t="204069" x="3597275" y="5784850"/>
          <p14:tracePt t="204086" x="3613150" y="5772150"/>
          <p14:tracePt t="204103" x="3622675" y="5772150"/>
          <p14:tracePt t="204119" x="3638550" y="5759450"/>
          <p14:tracePt t="204136" x="3651250" y="5759450"/>
          <p14:tracePt t="204152" x="3660775" y="5756275"/>
          <p14:tracePt t="204169" x="3670300" y="5749925"/>
          <p14:tracePt t="204186" x="3692525" y="5734050"/>
          <p14:tracePt t="204202" x="3698875" y="5734050"/>
          <p14:tracePt t="204219" x="3708400" y="5734050"/>
          <p14:tracePt t="204252" x="3717925" y="5734050"/>
          <p14:tracePt t="204285" x="3727450" y="5734050"/>
          <p14:tracePt t="204319" x="3743325" y="5734050"/>
          <p14:tracePt t="204335" x="3752850" y="5734050"/>
          <p14:tracePt t="204369" x="3762375" y="5734050"/>
          <p14:tracePt t="204385" x="3765550" y="5734050"/>
          <p14:tracePt t="204402" x="3771900" y="5734050"/>
          <p14:tracePt t="204419" x="3787775" y="5734050"/>
          <p14:tracePt t="204436" x="3790950" y="5734050"/>
          <p14:tracePt t="204536" x="3797300" y="5734050"/>
          <p14:tracePt t="204544" x="3800475" y="5734050"/>
          <p14:tracePt t="204552" x="3806825" y="5734050"/>
          <p14:tracePt t="204569" x="3816350" y="5734050"/>
          <p14:tracePt t="204586" x="3835400" y="5734050"/>
          <p14:tracePt t="204602" x="3844925" y="5734050"/>
          <p14:tracePt t="204619" x="3854450" y="5734050"/>
          <p14:tracePt t="204636" x="3870325" y="5734050"/>
          <p14:tracePt t="204652" x="3886200" y="5734050"/>
          <p14:tracePt t="204669" x="3898900" y="5734050"/>
          <p14:tracePt t="204685" x="3911600" y="5746750"/>
          <p14:tracePt t="204702" x="3921125" y="5749925"/>
          <p14:tracePt t="204719" x="3959225" y="5762625"/>
          <p14:tracePt t="204735" x="3981450" y="5768975"/>
          <p14:tracePt t="204752" x="4019550" y="5781675"/>
          <p14:tracePt t="204768" x="4067175" y="5800725"/>
          <p14:tracePt t="204785" x="4140200" y="5819775"/>
          <p14:tracePt t="204802" x="4203700" y="5835650"/>
          <p14:tracePt t="204819" x="4292600" y="5854700"/>
          <p14:tracePt t="204835" x="4356100" y="5870575"/>
          <p14:tracePt t="204852" x="4454525" y="5886450"/>
          <p14:tracePt t="204869" x="4606925" y="5902325"/>
          <p14:tracePt t="204885" x="4667250" y="5902325"/>
          <p14:tracePt t="204903" x="4718050" y="5902325"/>
          <p14:tracePt t="204919" x="4787900" y="5902325"/>
          <p14:tracePt t="204935" x="4838700" y="5902325"/>
          <p14:tracePt t="204952" x="4883150" y="5902325"/>
          <p14:tracePt t="204969" x="4953000" y="5902325"/>
          <p14:tracePt t="204985" x="4997450" y="5902325"/>
          <p14:tracePt t="205002" x="5032375" y="5902325"/>
          <p14:tracePt t="205019" x="5067300" y="5902325"/>
          <p14:tracePt t="205035" x="5095875" y="5902325"/>
          <p14:tracePt t="205052" x="5111750" y="5902325"/>
          <p14:tracePt t="205069" x="5143500" y="5902325"/>
          <p14:tracePt t="205085" x="5165725" y="5902325"/>
          <p14:tracePt t="205102" x="5203825" y="5902325"/>
          <p14:tracePt t="205118" x="5264150" y="5902325"/>
          <p14:tracePt t="205135" x="5302250" y="5902325"/>
          <p14:tracePt t="205152" x="5330825" y="5902325"/>
          <p14:tracePt t="205169" x="5362575" y="5902325"/>
          <p14:tracePt t="205185" x="5394325" y="5892800"/>
          <p14:tracePt t="205202" x="5416550" y="5880100"/>
          <p14:tracePt t="205219" x="5461000" y="5864225"/>
          <p14:tracePt t="205235" x="5483225" y="5851525"/>
          <p14:tracePt t="205252" x="5514975" y="5838825"/>
          <p14:tracePt t="205269" x="5543550" y="5822950"/>
          <p14:tracePt t="205285" x="5562600" y="5807075"/>
          <p14:tracePt t="205302" x="5572125" y="5797550"/>
          <p14:tracePt t="205319" x="5588000" y="5781675"/>
          <p14:tracePt t="205335" x="5594350" y="5772150"/>
          <p14:tracePt t="205352" x="5594350" y="5756275"/>
          <p14:tracePt t="205369" x="5594350" y="5743575"/>
          <p14:tracePt t="205386" x="5594350" y="5737225"/>
          <p14:tracePt t="205402" x="5594350" y="5734050"/>
          <p14:tracePt t="205461" x="5594350" y="5727700"/>
          <p14:tracePt t="205475" x="5594350" y="5724525"/>
          <p14:tracePt t="205510" x="5591175" y="5724525"/>
          <p14:tracePt t="205518" x="5588000" y="5724525"/>
          <p14:tracePt t="205524" x="5581650" y="5724525"/>
          <p14:tracePt t="205535" x="5575300" y="5724525"/>
          <p14:tracePt t="205552" x="5562600" y="5711825"/>
          <p14:tracePt t="205569" x="5546725" y="5708650"/>
          <p14:tracePt t="205585" x="5537200" y="5708650"/>
          <p14:tracePt t="205602" x="5521325" y="5695950"/>
          <p14:tracePt t="205618" x="5511800" y="5695950"/>
          <p14:tracePt t="205635" x="5495925" y="5692775"/>
          <p14:tracePt t="205652" x="5480050" y="5692775"/>
          <p14:tracePt t="205669" x="5470525" y="5692775"/>
          <p14:tracePt t="205685" x="5461000" y="5692775"/>
          <p14:tracePt t="205702" x="5441950" y="5692775"/>
          <p14:tracePt t="205719" x="5432425" y="5692775"/>
          <p14:tracePt t="205735" x="5422900" y="5692775"/>
          <p14:tracePt t="205752" x="5407025" y="5692775"/>
          <p14:tracePt t="205769" x="5391150" y="5692775"/>
          <p14:tracePt t="205785" x="5387975" y="5692775"/>
          <p14:tracePt t="205880" x="5394325" y="5692775"/>
          <p14:tracePt t="205887" x="5403850" y="5692775"/>
          <p14:tracePt t="205902" x="5413375" y="5692775"/>
          <p14:tracePt t="205919" x="5435600" y="5699125"/>
          <p14:tracePt t="205935" x="5473700" y="5711825"/>
          <p14:tracePt t="205952" x="5530850" y="5737225"/>
          <p14:tracePt t="205969" x="5568950" y="5749925"/>
          <p14:tracePt t="205986" x="5613400" y="5768975"/>
          <p14:tracePt t="206002" x="5635625" y="5775325"/>
          <p14:tracePt t="206019" x="5664200" y="5794375"/>
          <p14:tracePt t="206035" x="5689600" y="5803900"/>
          <p14:tracePt t="206051" x="5730875" y="5822950"/>
          <p14:tracePt t="206069" x="5756275" y="5835650"/>
          <p14:tracePt t="206085" x="5797550" y="5864225"/>
          <p14:tracePt t="206102" x="5835650" y="5876925"/>
          <p14:tracePt t="206119" x="5867400" y="5889625"/>
          <p14:tracePt t="206136" x="5930900" y="5908675"/>
          <p14:tracePt t="206152" x="5984875" y="5921375"/>
          <p14:tracePt t="206168" x="6048375" y="5937250"/>
          <p14:tracePt t="206186" x="6159500" y="5949950"/>
          <p14:tracePt t="206203" x="6242050" y="5965825"/>
          <p14:tracePt t="206219" x="6318250" y="5975350"/>
          <p14:tracePt t="206236" x="6410325" y="5981700"/>
          <p14:tracePt t="206252" x="6470650" y="5981700"/>
          <p14:tracePt t="206269" x="6524625" y="5988050"/>
          <p14:tracePt t="206286" x="6610350" y="5988050"/>
          <p14:tracePt t="206302" x="6648450" y="5988050"/>
          <p14:tracePt t="206318" x="6683375" y="5988050"/>
          <p14:tracePt t="206335" x="6705600" y="5981700"/>
          <p14:tracePt t="206352" x="6721475" y="5965825"/>
          <p14:tracePt t="206368" x="6731000" y="5962650"/>
          <p14:tracePt t="206385" x="6743700" y="5956300"/>
          <p14:tracePt t="206402" x="6753225" y="5956300"/>
          <p14:tracePt t="206419" x="6769100" y="5956300"/>
          <p14:tracePt t="206435" x="6775450" y="5940425"/>
          <p14:tracePt t="206452" x="6778625" y="5930900"/>
          <p14:tracePt t="206468" x="6784975" y="5921375"/>
          <p14:tracePt t="206485" x="6784975" y="5908675"/>
          <p14:tracePt t="206502" x="6784975" y="5899150"/>
          <p14:tracePt t="206519" x="6788150" y="5892800"/>
          <p14:tracePt t="206536" x="6788150" y="5886450"/>
          <p14:tracePt t="206552" x="6794500" y="5873750"/>
          <p14:tracePt t="206568" x="6794500" y="5867400"/>
          <p14:tracePt t="206586" x="6794500" y="5854700"/>
          <p14:tracePt t="206602" x="6794500" y="5842000"/>
          <p14:tracePt t="206618" x="6794500" y="5829300"/>
          <p14:tracePt t="206636" x="6794500" y="5813425"/>
          <p14:tracePt t="206652" x="6794500" y="5803900"/>
          <p14:tracePt t="206669" x="6791325" y="5788025"/>
          <p14:tracePt t="206685" x="6781800" y="5772150"/>
          <p14:tracePt t="206702" x="6759575" y="5756275"/>
          <p14:tracePt t="206718" x="6737350" y="5746750"/>
          <p14:tracePt t="206735" x="6683375" y="5705475"/>
          <p14:tracePt t="206752" x="6661150" y="5695950"/>
          <p14:tracePt t="206769" x="6619875" y="5676900"/>
          <p14:tracePt t="206785" x="6610350" y="5670550"/>
          <p14:tracePt t="206802" x="6600825" y="5670550"/>
          <p14:tracePt t="206819" x="6578600" y="5670550"/>
          <p14:tracePt t="206835" x="6569075" y="5670550"/>
          <p14:tracePt t="206955" x="6569075" y="5661025"/>
          <p14:tracePt t="206990" x="6572250" y="5661025"/>
          <p14:tracePt t="206997" x="6575425" y="5661025"/>
          <p14:tracePt t="207004" x="6581775" y="5661025"/>
          <p14:tracePt t="207018" x="6616700" y="5661025"/>
          <p14:tracePt t="207035" x="6654800" y="5676900"/>
          <p14:tracePt t="207051" x="6692900" y="5689600"/>
          <p14:tracePt t="207069" x="6762750" y="5708650"/>
          <p14:tracePt t="207086" x="6826250" y="5724525"/>
          <p14:tracePt t="207104" x="6899275" y="5724525"/>
          <p14:tracePt t="207119" x="6994525" y="5737225"/>
          <p14:tracePt t="207136" x="7032625" y="5743575"/>
          <p14:tracePt t="207152" x="7061200" y="5743575"/>
          <p14:tracePt t="207168" x="7092950" y="5743575"/>
          <p14:tracePt t="207185" x="7124700" y="5743575"/>
          <p14:tracePt t="207202" x="7153275" y="5743575"/>
          <p14:tracePt t="207219" x="7200900" y="5743575"/>
          <p14:tracePt t="207235" x="7235825" y="5743575"/>
          <p14:tracePt t="207252" x="7264400" y="5740400"/>
          <p14:tracePt t="207269" x="7286625" y="5740400"/>
          <p14:tracePt t="207285" x="7296150" y="5740400"/>
          <p14:tracePt t="207302" x="7299325" y="5740400"/>
          <p14:tracePt t="207389" x="7305675" y="5740400"/>
          <p14:tracePt t="207395" x="7312025" y="5740400"/>
          <p14:tracePt t="207410" x="7315200" y="5740400"/>
          <p14:tracePt t="207419" x="7321550" y="5740400"/>
          <p14:tracePt t="207446" x="7324725" y="5740400"/>
          <p14:tracePt t="208727" x="7372350" y="5743575"/>
          <p14:tracePt t="208734" x="7442200" y="5753100"/>
          <p14:tracePt t="208741" x="7512050" y="5762625"/>
          <p14:tracePt t="208752" x="7569200" y="5772150"/>
          <p14:tracePt t="208769" x="7734300" y="5788025"/>
          <p14:tracePt t="208785" x="7861300" y="5788025"/>
          <p14:tracePt t="208802" x="8001000" y="5788025"/>
          <p14:tracePt t="208835" x="8267700" y="5803900"/>
          <p14:tracePt t="208869" x="8451850" y="5816600"/>
          <p14:tracePt t="208885" x="8502650" y="5816600"/>
          <p14:tracePt t="208902" x="8547100" y="5816600"/>
          <p14:tracePt t="208918" x="8578850" y="5816600"/>
          <p14:tracePt t="208935" x="8610600" y="5816600"/>
          <p14:tracePt t="208952" x="8620125" y="5816600"/>
          <p14:tracePt t="208969" x="8632825" y="5816600"/>
          <p14:tracePt t="208986" x="8648700" y="5816600"/>
          <p14:tracePt t="209097" x="8636000" y="5816600"/>
          <p14:tracePt t="209104" x="8632825" y="5816600"/>
          <p14:tracePt t="209118" x="8623300" y="5816600"/>
          <p14:tracePt t="209135" x="8607425" y="5816600"/>
          <p14:tracePt t="209152" x="8556625" y="5816600"/>
          <p14:tracePt t="209168" x="8362950" y="5797550"/>
          <p14:tracePt t="209185" x="8201025" y="5788025"/>
          <p14:tracePt t="209201" x="8007350" y="5788025"/>
          <p14:tracePt t="209218" x="7747000" y="5778500"/>
          <p14:tracePt t="209235" x="7562850" y="5778500"/>
          <p14:tracePt t="209252" x="7391400" y="5794375"/>
          <p14:tracePt t="209268" x="7146925" y="5829300"/>
          <p14:tracePt t="209285" x="6950075" y="5848350"/>
          <p14:tracePt t="209302" x="6673850" y="5876925"/>
          <p14:tracePt t="209318" x="6480175" y="5892800"/>
          <p14:tracePt t="209336" x="6305550" y="5921375"/>
          <p14:tracePt t="209352" x="6019800" y="5940425"/>
          <p14:tracePt t="209368" x="5857875" y="5949950"/>
          <p14:tracePt t="209385" x="5686425" y="5959475"/>
          <p14:tracePt t="209402" x="5470525" y="5959475"/>
          <p14:tracePt t="209418" x="5353050" y="5965825"/>
          <p14:tracePt t="209435" x="5226050" y="5965825"/>
          <p14:tracePt t="209452" x="5060950" y="5984875"/>
          <p14:tracePt t="209468" x="4991100" y="5984875"/>
          <p14:tracePt t="209485" x="4927600" y="5997575"/>
          <p14:tracePt t="209502" x="4822825" y="5997575"/>
          <p14:tracePt t="209518" x="4740275" y="5997575"/>
          <p14:tracePt t="209535" x="4670425" y="5997575"/>
          <p14:tracePt t="209552" x="4575175" y="5997575"/>
          <p14:tracePt t="209568" x="4492625" y="6007100"/>
          <p14:tracePt t="209585" x="4397375" y="6013450"/>
          <p14:tracePt t="209602" x="4267200" y="6013450"/>
          <p14:tracePt t="209618" x="4187825" y="6013450"/>
          <p14:tracePt t="209635" x="4092575" y="6013450"/>
          <p14:tracePt t="209651" x="3930650" y="6013450"/>
          <p14:tracePt t="209668" x="3838575" y="6013450"/>
          <p14:tracePt t="209686" x="3724275" y="6013450"/>
          <p14:tracePt t="209702" x="3549650" y="6013450"/>
          <p14:tracePt t="209719" x="3457575" y="6013450"/>
          <p14:tracePt t="209735" x="3375025" y="6013450"/>
          <p14:tracePt t="209752" x="3260725" y="6013450"/>
          <p14:tracePt t="209768" x="3178175" y="6013450"/>
          <p14:tracePt t="209785" x="3095625" y="6013450"/>
          <p14:tracePt t="209801" x="2978150" y="6013450"/>
          <p14:tracePt t="209818" x="2886075" y="6010275"/>
          <p14:tracePt t="209835" x="2800350" y="6000750"/>
          <p14:tracePt t="209852" x="2682875" y="6000750"/>
          <p14:tracePt t="209868" x="2622550" y="6000750"/>
          <p14:tracePt t="209885" x="2562225" y="6000750"/>
          <p14:tracePt t="209902" x="2476500" y="6000750"/>
          <p14:tracePt t="209918" x="2419350" y="6000750"/>
          <p14:tracePt t="209935" x="2374900" y="6000750"/>
          <p14:tracePt t="209952" x="2327275" y="6000750"/>
          <p14:tracePt t="209968" x="2311400" y="6000750"/>
          <p14:tracePt t="209985" x="2305050" y="6000750"/>
          <p14:tracePt t="210293" x="2251075" y="6000750"/>
          <p14:tracePt t="210300" x="2184400" y="6000750"/>
          <p14:tracePt t="210306" x="2114550" y="6000750"/>
          <p14:tracePt t="210319" x="2057400" y="6000750"/>
          <p14:tracePt t="210335" x="1860550" y="6000750"/>
          <p14:tracePt t="210351" x="1755775" y="6000750"/>
          <p14:tracePt t="210368" x="1676400" y="6000750"/>
          <p14:tracePt t="210385" x="1568450" y="6000750"/>
          <p14:tracePt t="210402" x="1508125" y="6000750"/>
          <p14:tracePt t="210418" x="1447800" y="6000750"/>
          <p14:tracePt t="210435" x="1377950" y="6003925"/>
          <p14:tracePt t="210452" x="1355725" y="6010275"/>
          <p14:tracePt t="210468" x="1333500" y="6016625"/>
          <p14:tracePt t="210485" x="1292225" y="6022975"/>
          <p14:tracePt t="210501" x="1276350" y="6022975"/>
          <p14:tracePt t="210518" x="1254125" y="6022975"/>
          <p14:tracePt t="210535" x="1222375" y="6026150"/>
          <p14:tracePt t="210552" x="1193800" y="6026150"/>
          <p14:tracePt t="210568" x="1171575" y="6026150"/>
          <p14:tracePt t="210585" x="1130300" y="6032500"/>
          <p14:tracePt t="210602" x="1092200" y="6032500"/>
          <p14:tracePt t="210618" x="1069975" y="6032500"/>
          <p14:tracePt t="210635" x="1031875" y="6032500"/>
          <p14:tracePt t="210652" x="1009650" y="6032500"/>
          <p14:tracePt t="210669" x="984250" y="6032500"/>
          <p14:tracePt t="210685" x="971550" y="6032500"/>
          <p14:tracePt t="210701" x="962025" y="6032500"/>
          <p14:tracePt t="210718" x="952500" y="6032500"/>
          <p14:tracePt t="210735" x="933450" y="6032500"/>
          <p14:tracePt t="210751" x="923925" y="6032500"/>
          <p14:tracePt t="210769" x="904875" y="6032500"/>
          <p14:tracePt t="210785" x="882650" y="6032500"/>
          <p14:tracePt t="210801" x="866775" y="6032500"/>
          <p14:tracePt t="210818" x="850900" y="6032500"/>
          <p14:tracePt t="210835" x="841375" y="6032500"/>
          <p14:tracePt t="210851" x="825500" y="6032500"/>
          <p14:tracePt t="210868" x="812800" y="6032500"/>
          <p14:tracePt t="210885" x="806450" y="6032500"/>
          <p14:tracePt t="210902" x="803275" y="6032500"/>
          <p14:tracePt t="211156" x="815975" y="6032500"/>
          <p14:tracePt t="211163" x="828675" y="6029325"/>
          <p14:tracePt t="211172" x="844550" y="6029325"/>
          <p14:tracePt t="211185" x="889000" y="6022975"/>
          <p14:tracePt t="211201" x="933450" y="6022975"/>
          <p14:tracePt t="211218" x="996950" y="6019800"/>
          <p14:tracePt t="211235" x="1025525" y="6019800"/>
          <p14:tracePt t="211252" x="1066800" y="6019800"/>
          <p14:tracePt t="211268" x="1089025" y="6019800"/>
          <p14:tracePt t="211285" x="1111250" y="6019800"/>
          <p14:tracePt t="211301" x="1133475" y="6013450"/>
          <p14:tracePt t="211318" x="1165225" y="6013450"/>
          <p14:tracePt t="211335" x="1203325" y="6013450"/>
          <p14:tracePt t="211352" x="1289050" y="6013450"/>
          <p14:tracePt t="211368" x="1333500" y="6013450"/>
          <p14:tracePt t="211385" x="1377950" y="6022975"/>
          <p14:tracePt t="211402" x="1441450" y="6035675"/>
          <p14:tracePt t="211418" x="1495425" y="6048375"/>
          <p14:tracePt t="211435" x="1530350" y="6048375"/>
          <p14:tracePt t="211452" x="1628775" y="6067425"/>
          <p14:tracePt t="211468" x="1682750" y="6067425"/>
          <p14:tracePt t="211485" x="1724025" y="6067425"/>
          <p14:tracePt t="211502" x="1822450" y="6076950"/>
          <p14:tracePt t="211518" x="1892300" y="6076950"/>
          <p14:tracePt t="211535" x="1943100" y="6076950"/>
          <p14:tracePt t="211552" x="2006600" y="6076950"/>
          <p14:tracePt t="211568" x="2035175" y="6076950"/>
          <p14:tracePt t="211585" x="2057400" y="6076950"/>
          <p14:tracePt t="211602" x="2085975" y="6076950"/>
          <p14:tracePt t="211619" x="2101850" y="6076950"/>
          <p14:tracePt t="211636" x="2111375" y="6076950"/>
          <p14:tracePt t="211652" x="2124075" y="6076950"/>
          <p14:tracePt t="211669" x="2133600" y="6076950"/>
          <p14:tracePt t="211685" x="2139950" y="6076950"/>
          <p14:tracePt t="211752" x="2143125" y="6076950"/>
          <p14:tracePt t="211759" x="2149475" y="6076950"/>
          <p14:tracePt t="211768" x="2152650" y="6076950"/>
          <p14:tracePt t="211785" x="2168525" y="6080125"/>
          <p14:tracePt t="211801" x="2203450" y="6086475"/>
          <p14:tracePt t="211818" x="2232025" y="6092825"/>
          <p14:tracePt t="211835" x="2270125" y="6099175"/>
          <p14:tracePt t="211852" x="2324100" y="6099175"/>
          <p14:tracePt t="211868" x="2368550" y="6111875"/>
          <p14:tracePt t="211884" x="2422525" y="6124575"/>
          <p14:tracePt t="211902" x="2619375" y="6134100"/>
          <p14:tracePt t="211918" x="2768600" y="6143625"/>
          <p14:tracePt t="211936" x="3098800" y="6153150"/>
          <p14:tracePt t="211952" x="3292475" y="6153150"/>
          <p14:tracePt t="211968" x="3498850" y="6153150"/>
          <p14:tracePt t="211984" x="3657600" y="6153150"/>
          <p14:tracePt t="212002" x="3863975" y="6153150"/>
          <p14:tracePt t="212018" x="4003675" y="6146800"/>
          <p14:tracePt t="212036" x="4152900" y="6146800"/>
          <p14:tracePt t="212051" x="4235450" y="6146800"/>
          <p14:tracePt t="212068" x="4318000" y="6146800"/>
          <p14:tracePt t="212085" x="4387850" y="6149975"/>
          <p14:tracePt t="212101" x="4425950" y="6156325"/>
          <p14:tracePt t="212118" x="4448175" y="6162675"/>
          <p14:tracePt t="212135" x="4470400" y="6169025"/>
          <p14:tracePt t="212151" x="4479925" y="6178550"/>
          <p14:tracePt t="212168" x="4489450" y="6188075"/>
          <p14:tracePt t="212185" x="4511675" y="6203950"/>
          <p14:tracePt t="212201" x="4521200" y="6207125"/>
          <p14:tracePt t="212218" x="4530725" y="6213475"/>
          <p14:tracePt t="212235" x="4543425" y="6213475"/>
          <p14:tracePt t="212251" x="4559300" y="6213475"/>
          <p14:tracePt t="212268" x="4568825" y="6213475"/>
          <p14:tracePt t="212285" x="4584700" y="6213475"/>
          <p14:tracePt t="212301" x="4594225" y="6213475"/>
          <p14:tracePt t="212318" x="4610100" y="6219825"/>
          <p14:tracePt t="212334" x="4613275" y="6223000"/>
          <p14:tracePt t="212351" x="4613275" y="6238875"/>
          <p14:tracePt t="212384" x="4619625" y="6238875"/>
          <p14:tracePt t="212457" x="4619625" y="6242050"/>
          <p14:tracePt t="212477" x="4619625" y="6248400"/>
          <p14:tracePt t="212484" x="4619625" y="6254750"/>
          <p14:tracePt t="212492" x="4619625" y="6257925"/>
          <p14:tracePt t="213495" x="4616450" y="6257925"/>
          <p14:tracePt t="213502" x="4613275" y="6257925"/>
          <p14:tracePt t="213509" x="4606925" y="6251575"/>
          <p14:tracePt t="213517" x="4603750" y="6251575"/>
          <p14:tracePt t="213535" x="4594225" y="6245225"/>
          <p14:tracePt t="213552" x="4572000" y="6235700"/>
          <p14:tracePt t="213585" x="4552950" y="6226175"/>
          <p14:tracePt t="213617" x="4524375" y="6207125"/>
          <p14:tracePt t="213634" x="4511675" y="6197600"/>
          <p14:tracePt t="213651" x="4498975" y="6188075"/>
          <p14:tracePt t="213668" x="4489450" y="6181725"/>
          <p14:tracePt t="213684" x="4467225" y="6178550"/>
          <p14:tracePt t="213701" x="4445000" y="6162675"/>
          <p14:tracePt t="213718" x="4429125" y="6149975"/>
          <p14:tracePt t="213735" x="4406900" y="6146800"/>
          <p14:tracePt t="213751" x="4387850" y="6130925"/>
          <p14:tracePt t="213768" x="4375150" y="6124575"/>
          <p14:tracePt t="213785" x="4362450" y="6118225"/>
          <p14:tracePt t="213801" x="4346575" y="6102350"/>
          <p14:tracePt t="213818" x="4337050" y="6099175"/>
          <p14:tracePt t="213834" x="4327525" y="6089650"/>
          <p14:tracePt t="213851" x="4305300" y="6080125"/>
          <p14:tracePt t="213868" x="4295775" y="6080125"/>
          <p14:tracePt t="213884" x="4286250" y="6080125"/>
          <p14:tracePt t="213902" x="4276725" y="6080125"/>
          <p14:tracePt t="215886" x="4289425" y="6080125"/>
          <p14:tracePt t="215894" x="4308475" y="6086475"/>
          <p14:tracePt t="215901" x="4333875" y="6092825"/>
          <p14:tracePt t="215917" x="4371975" y="6099175"/>
          <p14:tracePt t="215934" x="4416425" y="6099175"/>
          <p14:tracePt t="215954" x="4486275" y="6099175"/>
          <p14:tracePt t="215967" x="4537075" y="6099175"/>
          <p14:tracePt t="216001" x="4683125" y="6099175"/>
          <p14:tracePt t="216034" x="4806950" y="6121400"/>
          <p14:tracePt t="216036" x="4835525" y="6127750"/>
          <p14:tracePt t="216051" x="4921250" y="6143625"/>
          <p14:tracePt t="216067" x="5013325" y="6143625"/>
          <p14:tracePt t="216085" x="5121275" y="6149975"/>
          <p14:tracePt t="216101" x="5172075" y="6149975"/>
          <p14:tracePt t="216118" x="5207000" y="6149975"/>
          <p14:tracePt t="216135" x="5264150" y="6149975"/>
          <p14:tracePt t="216151" x="5292725" y="6149975"/>
          <p14:tracePt t="216167" x="5314950" y="6149975"/>
          <p14:tracePt t="216184" x="5343525" y="6149975"/>
          <p14:tracePt t="216201" x="5372100" y="6137275"/>
          <p14:tracePt t="216217" x="5381625" y="6130925"/>
          <p14:tracePt t="216235" x="5403850" y="6121400"/>
          <p14:tracePt t="216251" x="5413375" y="6115050"/>
          <p14:tracePt t="216267" x="5422900" y="6115050"/>
          <p14:tracePt t="216284" x="5435600" y="6111875"/>
          <p14:tracePt t="216301" x="5464175" y="6111875"/>
          <p14:tracePt t="216317" x="5486400" y="6111875"/>
          <p14:tracePt t="216334" x="5540375" y="6111875"/>
          <p14:tracePt t="216351" x="5594350" y="6111875"/>
          <p14:tracePt t="216368" x="5645150" y="6115050"/>
          <p14:tracePt t="216384" x="5715000" y="6115050"/>
          <p14:tracePt t="216401" x="5753100" y="6121400"/>
          <p14:tracePt t="216418" x="5797550" y="6121400"/>
          <p14:tracePt t="216434" x="5873750" y="6121400"/>
          <p14:tracePt t="216451" x="5956300" y="6127750"/>
          <p14:tracePt t="216467" x="6048375" y="6127750"/>
          <p14:tracePt t="216484" x="6134100" y="6127750"/>
          <p14:tracePt t="216501" x="6184900" y="6127750"/>
          <p14:tracePt t="216517" x="6219825" y="6127750"/>
          <p14:tracePt t="216534" x="6254750" y="6127750"/>
          <p14:tracePt t="216552" x="6264275" y="6121400"/>
          <p14:tracePt t="216567" x="6270625" y="6111875"/>
          <p14:tracePt t="216584" x="6270625" y="6092825"/>
          <p14:tracePt t="216601" x="6270625" y="6076950"/>
          <p14:tracePt t="216617" x="6270625" y="6061075"/>
          <p14:tracePt t="216635" x="6257925" y="6035675"/>
          <p14:tracePt t="216651" x="6248400" y="6019800"/>
          <p14:tracePt t="216670" x="6213475" y="6003925"/>
          <p14:tracePt t="216685" x="6191250" y="5984875"/>
          <p14:tracePt t="216702" x="6143625" y="5972175"/>
          <p14:tracePt t="216719" x="6073775" y="5953125"/>
          <p14:tracePt t="216735" x="6029325" y="5946775"/>
          <p14:tracePt t="216752" x="5991225" y="5946775"/>
          <p14:tracePt t="216768" x="5937250" y="5946775"/>
          <p14:tracePt t="216785" x="5892800" y="5946775"/>
          <p14:tracePt t="216801" x="5848350" y="5946775"/>
          <p14:tracePt t="216818" x="5784850" y="5962650"/>
          <p14:tracePt t="216834" x="5746750" y="5975350"/>
          <p14:tracePt t="216851" x="5708650" y="5988050"/>
          <p14:tracePt t="216868" x="5657850" y="6010275"/>
          <p14:tracePt t="216884" x="5635625" y="6022975"/>
          <p14:tracePt t="216901" x="5603875" y="6029325"/>
          <p14:tracePt t="216918" x="5572125" y="6042025"/>
          <p14:tracePt t="216934" x="5549900" y="6042025"/>
          <p14:tracePt t="216951" x="5540375" y="6042025"/>
          <p14:tracePt t="216967" x="5524500" y="6051550"/>
          <p14:tracePt t="216984" x="5514975" y="6051550"/>
          <p14:tracePt t="217001" x="5499100" y="6051550"/>
          <p14:tracePt t="217018" x="5486400" y="6051550"/>
          <p14:tracePt t="217034" x="5473700" y="6061075"/>
          <p14:tracePt t="217051" x="5464175" y="6061075"/>
          <p14:tracePt t="217067" x="5445125" y="6067425"/>
          <p14:tracePt t="217084" x="5438775" y="6070600"/>
          <p14:tracePt t="217101" x="5438775" y="6076950"/>
          <p14:tracePt t="217117" x="5438775" y="6080125"/>
          <p14:tracePt t="217225" x="5441950" y="6080125"/>
          <p14:tracePt t="217231" x="5451475" y="6080125"/>
          <p14:tracePt t="217239" x="5457825" y="6080125"/>
          <p14:tracePt t="217251" x="5461000" y="6080125"/>
          <p14:tracePt t="217268" x="5483225" y="6080125"/>
          <p14:tracePt t="217284" x="5492750" y="6080125"/>
          <p14:tracePt t="217300" x="5505450" y="6080125"/>
          <p14:tracePt t="217317" x="5521325" y="6086475"/>
          <p14:tracePt t="217334" x="5537200" y="6089650"/>
          <p14:tracePt t="217352" x="5584825" y="6108700"/>
          <p14:tracePt t="217367" x="5638800" y="6115050"/>
          <p14:tracePt t="217384" x="5702300" y="6130925"/>
          <p14:tracePt t="217401" x="5765800" y="6137275"/>
          <p14:tracePt t="217417" x="5826125" y="6137275"/>
          <p14:tracePt t="217434" x="5857875" y="6143625"/>
          <p14:tracePt t="217452" x="5911850" y="6143625"/>
          <p14:tracePt t="217468" x="5956300" y="6143625"/>
          <p14:tracePt t="217484" x="5978525" y="6143625"/>
          <p14:tracePt t="217502" x="6016625" y="6143625"/>
          <p14:tracePt t="217518" x="6026150" y="6143625"/>
          <p14:tracePt t="217534" x="6035675" y="6143625"/>
          <p14:tracePt t="217624" x="6029325" y="6143625"/>
          <p14:tracePt t="217631" x="6026150" y="6140450"/>
          <p14:tracePt t="217637" x="6019800" y="6140450"/>
          <p14:tracePt t="217651" x="6010275" y="6140450"/>
          <p14:tracePt t="217668" x="5994400" y="6140450"/>
          <p14:tracePt t="217684" x="5984875" y="6140450"/>
          <p14:tracePt t="217701" x="5972175" y="6140450"/>
          <p14:tracePt t="217717" x="5962650" y="6140450"/>
          <p14:tracePt t="217751" x="5946775" y="6140450"/>
          <p14:tracePt t="217845" x="5940425" y="6140450"/>
          <p14:tracePt t="217852" x="5937250" y="6140450"/>
          <p14:tracePt t="217868" x="5930900" y="6140450"/>
          <p14:tracePt t="217884" x="5921375" y="6137275"/>
          <p14:tracePt t="217901" x="5902325" y="6127750"/>
          <p14:tracePt t="217918" x="5892800" y="6118225"/>
          <p14:tracePt t="217934" x="5883275" y="6118225"/>
          <p14:tracePt t="217951" x="5883275" y="6108700"/>
          <p14:tracePt t="218215" x="5895975" y="6108700"/>
          <p14:tracePt t="218222" x="5915025" y="6108700"/>
          <p14:tracePt t="218235" x="5959475" y="6108700"/>
          <p14:tracePt t="218251" x="6000750" y="6108700"/>
          <p14:tracePt t="218267" x="6032500" y="6108700"/>
          <p14:tracePt t="218285" x="6070600" y="6108700"/>
          <p14:tracePt t="218300" x="6092825" y="6108700"/>
          <p14:tracePt t="218317" x="6121400" y="6108700"/>
          <p14:tracePt t="218334" x="6178550" y="6089650"/>
          <p14:tracePt t="218351" x="6232525" y="6076950"/>
          <p14:tracePt t="218368" x="6289675" y="6054725"/>
          <p14:tracePt t="218384" x="6369050" y="6054725"/>
          <p14:tracePt t="218401" x="6403975" y="6054725"/>
          <p14:tracePt t="218417" x="6448425" y="6054725"/>
          <p14:tracePt t="218434" x="6511925" y="6054725"/>
          <p14:tracePt t="218450" x="6540500" y="6054725"/>
          <p14:tracePt t="218467" x="6584950" y="6054725"/>
          <p14:tracePt t="218484" x="6645275" y="6054725"/>
          <p14:tracePt t="218501" x="6683375" y="6054725"/>
          <p14:tracePt t="218517" x="6705600" y="6054725"/>
          <p14:tracePt t="218534" x="6731000" y="6054725"/>
          <p14:tracePt t="218550" x="6740525" y="6054725"/>
          <p14:tracePt t="218567" x="6750050" y="6048375"/>
          <p14:tracePt t="218569" x="6756400" y="6048375"/>
          <p14:tracePt t="218605" x="6759575" y="6048375"/>
          <p14:tracePt t="218649" x="6765925" y="6048375"/>
          <p14:tracePt t="219595" x="6781800" y="6045200"/>
          <p14:tracePt t="219601" x="6810375" y="6029325"/>
          <p14:tracePt t="219608" x="6858000" y="6013450"/>
          <p14:tracePt t="219617" x="6918325" y="5997575"/>
          <p14:tracePt t="219651" x="7210425" y="5969000"/>
          <p14:tracePt t="219684" x="7324725" y="5962650"/>
          <p14:tracePt t="219700" x="7385050" y="5962650"/>
          <p14:tracePt t="219717" x="7407275" y="5962650"/>
          <p14:tracePt t="219734" x="7435850" y="5962650"/>
          <p14:tracePt t="219750" x="7451725" y="5962650"/>
          <p14:tracePt t="219767" x="7461250" y="5962650"/>
          <p14:tracePt t="219784" x="7470775" y="5962650"/>
          <p14:tracePt t="219801" x="7480300" y="5962650"/>
          <p14:tracePt t="220128" x="7473950" y="5965825"/>
          <p14:tracePt t="220135" x="7467600" y="5972175"/>
          <p14:tracePt t="220142" x="7464425" y="5975350"/>
          <p14:tracePt t="220150" x="7458075" y="5981700"/>
          <p14:tracePt t="220167" x="7448550" y="5997575"/>
          <p14:tracePt t="220184" x="7400925" y="6064250"/>
          <p14:tracePt t="220201" x="7388225" y="6102350"/>
          <p14:tracePt t="220217" x="7375525" y="6146800"/>
          <p14:tracePt t="220234" x="7353300" y="6188075"/>
          <p14:tracePt t="220250" x="7346950" y="6197600"/>
          <p14:tracePt t="220267" x="7346950" y="6207125"/>
          <p14:tracePt t="220283" x="7346950" y="6216650"/>
          <p14:tracePt t="220398" x="7346950" y="6210300"/>
          <p14:tracePt t="220412" x="7346950" y="6207125"/>
          <p14:tracePt t="220420" x="7346950" y="6200775"/>
          <p14:tracePt t="220441" x="7346950" y="6197600"/>
          <p14:tracePt t="220450" x="7346950" y="6191250"/>
          <p14:tracePt t="220467" x="7346950" y="6188075"/>
          <p14:tracePt t="220484" x="7346950" y="6175375"/>
          <p14:tracePt t="220500" x="7346950" y="6172200"/>
          <p14:tracePt t="220527" x="7346950" y="6165850"/>
          <p14:tracePt t="220732" x="7340600" y="6165850"/>
          <p14:tracePt t="220740" x="7337425" y="6165850"/>
          <p14:tracePt t="220839" x="7331075" y="6165850"/>
          <p14:tracePt t="220846" x="7327900" y="6165850"/>
          <p14:tracePt t="220853" x="7327900" y="6162675"/>
          <p14:tracePt t="220883" x="7302500" y="6156325"/>
          <p14:tracePt t="220917" x="7277100" y="6137275"/>
          <p14:tracePt t="220934" x="7267575" y="6130925"/>
          <p14:tracePt t="220950" x="7251700" y="6127750"/>
          <p14:tracePt t="220967" x="7239000" y="6127750"/>
          <p14:tracePt t="220984" x="7232650" y="6121400"/>
          <p14:tracePt t="221001" x="7232650" y="6111875"/>
          <p14:tracePt t="221017" x="7270750" y="6099175"/>
          <p14:tracePt t="221034" x="7337425" y="6070600"/>
          <p14:tracePt t="221050" x="7423150" y="6054725"/>
          <p14:tracePt t="221067" x="7632700" y="6029325"/>
          <p14:tracePt t="221084" x="7785100" y="6010275"/>
          <p14:tracePt t="221100" x="7921625" y="6010275"/>
          <p14:tracePt t="221118" x="8172450" y="6010275"/>
          <p14:tracePt t="221134" x="8299450" y="6010275"/>
          <p14:tracePt t="221150" x="8404225" y="6010275"/>
          <p14:tracePt t="221167" x="8575675" y="6010275"/>
          <p14:tracePt t="221184" x="8658225" y="6010275"/>
          <p14:tracePt t="221201" x="8718550" y="6010275"/>
          <p14:tracePt t="221217" x="8804275" y="6003925"/>
          <p14:tracePt t="221234" x="8867775" y="6003925"/>
          <p14:tracePt t="221250" x="8918575" y="6003925"/>
          <p14:tracePt t="221267" x="8972550" y="6003925"/>
          <p14:tracePt t="221284" x="8994775" y="6003925"/>
          <p14:tracePt t="221300" x="9020175" y="6003925"/>
          <p14:tracePt t="221317" x="9032875" y="6003925"/>
          <p14:tracePt t="221333" x="9039225" y="6003925"/>
          <p14:tracePt t="221708" x="9036050" y="6003925"/>
          <p14:tracePt t="221715" x="9032875" y="6003925"/>
          <p14:tracePt t="221722" x="9026525" y="6003925"/>
          <p14:tracePt t="221734" x="9023350" y="6003925"/>
          <p14:tracePt t="221750" x="9001125" y="6010275"/>
          <p14:tracePt t="221767" x="8991600" y="6010275"/>
          <p14:tracePt t="221784" x="8982075" y="6019800"/>
          <p14:tracePt t="221817" x="8918575" y="6045200"/>
          <p14:tracePt t="221850" x="8582025" y="6096000"/>
          <p14:tracePt t="221867" x="8312150" y="6149975"/>
          <p14:tracePt t="221884" x="8067675" y="6188075"/>
          <p14:tracePt t="221900" x="7524750" y="6296025"/>
          <p14:tracePt t="221917" x="7105650" y="6346825"/>
          <p14:tracePt t="221935" x="6467475" y="6423025"/>
          <p14:tracePt t="221951" x="6080125" y="6445250"/>
          <p14:tracePt t="221967" x="5581650" y="6473825"/>
          <p14:tracePt t="221984" x="4921250" y="6486525"/>
          <p14:tracePt t="222002" x="4502150" y="6489700"/>
          <p14:tracePt t="222017" x="4213225" y="6480175"/>
          <p14:tracePt t="222034" x="3927475" y="6461125"/>
          <p14:tracePt t="222051" x="3638550" y="6413500"/>
          <p14:tracePt t="222068" x="3486150" y="6378575"/>
          <p14:tracePt t="222084" x="3390900" y="6350000"/>
          <p14:tracePt t="222342" x="3292475" y="6330950"/>
          <p14:tracePt t="222349" x="3187700" y="6311900"/>
          <p14:tracePt t="222355" x="3082925" y="6302375"/>
          <p14:tracePt t="222366" x="2968625" y="6292850"/>
          <p14:tracePt t="222384" x="2584450" y="6283325"/>
          <p14:tracePt t="222400" x="2301875" y="6289675"/>
          <p14:tracePt t="222417" x="2073275" y="6308725"/>
          <p14:tracePt t="222434" x="1698625" y="6369050"/>
          <p14:tracePt t="222451" x="1501775" y="6407150"/>
          <p14:tracePt t="222468" x="1292225" y="6464300"/>
          <p14:tracePt t="222483" x="1044575" y="6518275"/>
          <p14:tracePt t="222818" x="6350" y="6442075"/>
          <p14:tracePt t="222835" x="22225" y="6438900"/>
          <p14:tracePt t="222850" x="69850" y="6426200"/>
          <p14:tracePt t="222867" x="225425" y="6400800"/>
          <p14:tracePt t="222884" x="323850" y="6375400"/>
          <p14:tracePt t="222900" x="393700" y="6375400"/>
          <p14:tracePt t="222917" x="492125" y="6362700"/>
          <p14:tracePt t="222933" x="565150" y="6362700"/>
          <p14:tracePt t="222950" x="638175" y="6353175"/>
          <p14:tracePt t="222967" x="746125" y="6346825"/>
          <p14:tracePt t="222983" x="850900" y="6337300"/>
          <p14:tracePt t="223001" x="990600" y="6321425"/>
          <p14:tracePt t="223017" x="1155700" y="6302375"/>
          <p14:tracePt t="223033" x="1212850" y="6302375"/>
          <p14:tracePt t="223050" x="1273175" y="6302375"/>
          <p14:tracePt t="223066" x="1336675" y="6302375"/>
          <p14:tracePt t="223083" x="1371600" y="6302375"/>
          <p14:tracePt t="223101" x="1416050" y="6302375"/>
          <p14:tracePt t="223117" x="1463675" y="6302375"/>
          <p14:tracePt t="223133" x="1485900" y="6311900"/>
          <p14:tracePt t="223150" x="1517650" y="6318250"/>
          <p14:tracePt t="223167" x="1552575" y="6324600"/>
          <p14:tracePt t="223184" x="1562100" y="6327775"/>
          <p14:tracePt t="223200" x="1574800" y="6334125"/>
          <p14:tracePt t="223217" x="1590675" y="6334125"/>
          <p14:tracePt t="223233" x="1600200" y="6337300"/>
          <p14:tracePt t="223250" x="1609725" y="6343650"/>
          <p14:tracePt t="223267" x="1628775" y="6353175"/>
          <p14:tracePt t="223283" x="1641475" y="6362700"/>
          <p14:tracePt t="223301" x="1651000" y="6362700"/>
          <p14:tracePt t="223334" x="1651000" y="6369050"/>
          <p14:tracePt t="223416" x="1654175" y="6369050"/>
          <p14:tracePt t="223423" x="1654175" y="6372225"/>
          <p14:tracePt t="223434" x="1660525" y="6378575"/>
          <p14:tracePt t="223451" x="1670050" y="63849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plantes-botanique.org/img/syst/Fabaceae/fabaceae-0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0"/>
            <a:ext cx="5357812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1500188" y="0"/>
            <a:ext cx="1738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Faboideae</a:t>
            </a:r>
            <a:endParaRPr lang="fr-FR" altLang="fr-FR"/>
          </a:p>
        </p:txBody>
      </p:sp>
      <p:sp>
        <p:nvSpPr>
          <p:cNvPr id="70660" name="ZoneTexte 3"/>
          <p:cNvSpPr txBox="1">
            <a:spLocks noChangeArrowheads="1"/>
          </p:cNvSpPr>
          <p:nvPr/>
        </p:nvSpPr>
        <p:spPr bwMode="auto">
          <a:xfrm>
            <a:off x="0" y="1357313"/>
            <a:ext cx="44291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Diversité  foliaire, mais f.</a:t>
            </a:r>
          </a:p>
          <a:p>
            <a:pPr eaLnBrk="1" hangingPunct="1"/>
            <a:r>
              <a:rPr lang="fr-FR" altLang="fr-FR" sz="2400"/>
              <a:t>toujours composées pennées</a:t>
            </a:r>
          </a:p>
          <a:p>
            <a:pPr eaLnBrk="1" hangingPunct="1"/>
            <a:r>
              <a:rPr lang="fr-FR" altLang="fr-FR" sz="2400"/>
              <a:t> ou  composées palmées, stipulées (stipules  membraneuses rarement épineuses  cas de </a:t>
            </a:r>
            <a:r>
              <a:rPr lang="fr-FR" altLang="fr-FR" sz="2400" i="1"/>
              <a:t>Robinia</a:t>
            </a:r>
            <a:r>
              <a:rPr lang="fr-FR" altLang="fr-FR" sz="2400"/>
              <a:t>).</a:t>
            </a:r>
          </a:p>
          <a:p>
            <a:pPr eaLnBrk="1" hangingPunct="1"/>
            <a:r>
              <a:rPr lang="fr-FR" altLang="fr-FR" sz="2400"/>
              <a:t> Parfois feuilles avec vrilles</a:t>
            </a:r>
          </a:p>
          <a:p>
            <a:pPr eaLnBrk="1" hangingPunct="1"/>
            <a:r>
              <a:rPr lang="fr-FR" altLang="fr-FR" sz="2400"/>
              <a:t>(cas de </a:t>
            </a:r>
            <a:r>
              <a:rPr lang="fr-FR" altLang="fr-FR" sz="2400" i="1"/>
              <a:t>Vicia</a:t>
            </a:r>
            <a:r>
              <a:rPr lang="fr-FR" altLang="fr-FR" sz="2400"/>
              <a:t>, </a:t>
            </a:r>
            <a:r>
              <a:rPr lang="fr-FR" altLang="fr-FR" sz="2400" i="1"/>
              <a:t>Lathyrus</a:t>
            </a:r>
            <a:r>
              <a:rPr lang="fr-FR" altLang="fr-FR" sz="2400"/>
              <a:t>) </a:t>
            </a:r>
          </a:p>
          <a:p>
            <a:pPr eaLnBrk="1" hangingPunct="1"/>
            <a:r>
              <a:rPr lang="fr-FR" altLang="fr-FR" sz="2400"/>
              <a:t>Ou bien feuille réduite au </a:t>
            </a:r>
          </a:p>
          <a:p>
            <a:pPr eaLnBrk="1" hangingPunct="1"/>
            <a:r>
              <a:rPr lang="fr-FR" altLang="fr-FR" sz="2400"/>
              <a:t>seul foliole  terminal</a:t>
            </a:r>
          </a:p>
          <a:p>
            <a:pPr eaLnBrk="1" hangingPunct="1"/>
            <a:r>
              <a:rPr lang="fr-FR" altLang="fr-FR" sz="2400"/>
              <a:t>(cas de </a:t>
            </a:r>
            <a:r>
              <a:rPr lang="fr-FR" altLang="fr-FR" sz="2400" i="1"/>
              <a:t>Genista, Retama, …</a:t>
            </a:r>
            <a:r>
              <a:rPr lang="fr-FR" altLang="fr-FR" sz="2400"/>
              <a:t>) ou bien au  seul rachis (cas de </a:t>
            </a:r>
            <a:r>
              <a:rPr lang="fr-FR" altLang="fr-FR" sz="2400" i="1"/>
              <a:t>Lathyrus</a:t>
            </a:r>
            <a:r>
              <a:rPr lang="fr-FR" altLang="fr-FR" sz="2400"/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58"/>
    </mc:Choice>
    <mc:Fallback>
      <p:transition spd="slow" advTm="12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06" x="1676400" y="6359525"/>
          <p14:tracePt t="9914" x="1682750" y="6340475"/>
          <p14:tracePt t="9921" x="1689100" y="6305550"/>
          <p14:tracePt t="9932" x="1698625" y="6280150"/>
          <p14:tracePt t="9948" x="1717675" y="6197600"/>
          <p14:tracePt t="9965" x="1739900" y="6130925"/>
          <p14:tracePt t="9998" x="1787525" y="5867400"/>
          <p14:tracePt t="10031" x="1822450" y="5664200"/>
          <p14:tracePt t="10048" x="1822450" y="5470525"/>
          <p14:tracePt t="10064" x="1809750" y="5375275"/>
          <p14:tracePt t="10082" x="1790700" y="5254625"/>
          <p14:tracePt t="10098" x="1743075" y="5118100"/>
          <p14:tracePt t="10114" x="1717675" y="5067300"/>
          <p14:tracePt t="10597" x="1743075" y="4972050"/>
          <p14:tracePt t="10604" x="1771650" y="4902200"/>
          <p14:tracePt t="10615" x="1806575" y="4829175"/>
          <p14:tracePt t="10632" x="1911350" y="4533900"/>
          <p14:tracePt t="10648" x="1955800" y="4368800"/>
          <p14:tracePt t="10665" x="2000250" y="4260850"/>
          <p14:tracePt t="10682" x="2044700" y="4035425"/>
          <p14:tracePt t="10714" x="2082800" y="3873500"/>
          <p14:tracePt t="10749" x="2095500" y="3705225"/>
          <p14:tracePt t="10765" x="2095500" y="3644900"/>
          <p14:tracePt t="10782" x="2095500" y="3581400"/>
          <p14:tracePt t="10797" x="2095500" y="3552825"/>
          <p14:tracePt t="10815" x="2095500" y="3530600"/>
          <p14:tracePt t="10832" x="2095500" y="3514725"/>
          <p14:tracePt t="10847" x="2095500" y="3502025"/>
          <p14:tracePt t="10864" x="2095500" y="3489325"/>
          <p14:tracePt t="10917" x="2101850" y="3489325"/>
          <p14:tracePt t="11323" x="2101850" y="3444875"/>
          <p14:tracePt t="11330" x="2101850" y="3387725"/>
          <p14:tracePt t="11337" x="2095500" y="3327400"/>
          <p14:tracePt t="11348" x="2095500" y="3292475"/>
          <p14:tracePt t="11364" x="2079625" y="3175000"/>
          <p14:tracePt t="11381" x="2051050" y="2952750"/>
          <p14:tracePt t="11398" x="2038350" y="2867025"/>
          <p14:tracePt t="11431" x="2003425" y="2714625"/>
          <p14:tracePt t="11465" x="1981200" y="2603500"/>
          <p14:tracePt t="11481" x="1978025" y="2581275"/>
          <p14:tracePt t="11498" x="1978025" y="2552700"/>
          <p14:tracePt t="11515" x="1962150" y="2536825"/>
          <p14:tracePt t="11531" x="1955800" y="2527300"/>
          <p14:tracePt t="11548" x="1952625" y="2511425"/>
          <p14:tracePt t="11565" x="1936750" y="2495550"/>
          <p14:tracePt t="11581" x="1927225" y="2486025"/>
          <p14:tracePt t="11598" x="1920875" y="2476500"/>
          <p14:tracePt t="11615" x="1911350" y="2470150"/>
          <p14:tracePt t="11631" x="1905000" y="2470150"/>
          <p14:tracePt t="11648" x="1895475" y="2460625"/>
          <p14:tracePt t="11664" x="1882775" y="2460625"/>
          <p14:tracePt t="11682" x="1873250" y="2460625"/>
          <p14:tracePt t="11699" x="1857375" y="2454275"/>
          <p14:tracePt t="11702" x="1851025" y="2454275"/>
          <p14:tracePt t="11715" x="1841500" y="2454275"/>
          <p14:tracePt t="11732" x="1819275" y="2454275"/>
          <p14:tracePt t="11748" x="1781175" y="2441575"/>
          <p14:tracePt t="11764" x="1695450" y="2435225"/>
          <p14:tracePt t="11781" x="1631950" y="2435225"/>
          <p14:tracePt t="11798" x="1574800" y="2435225"/>
          <p14:tracePt t="11815" x="1501775" y="2454275"/>
          <p14:tracePt t="11831" x="1435100" y="2473325"/>
          <p14:tracePt t="11848" x="1368425" y="2505075"/>
          <p14:tracePt t="11866" x="1289050" y="2568575"/>
          <p14:tracePt t="11881" x="1235075" y="2641600"/>
          <p14:tracePt t="11898" x="1155700" y="2762250"/>
          <p14:tracePt t="11914" x="1120775" y="2882900"/>
          <p14:tracePt t="11931" x="1085850" y="2990850"/>
          <p14:tracePt t="11948" x="1069975" y="3133725"/>
          <p14:tracePt t="11964" x="1069975" y="3228975"/>
          <p14:tracePt t="11982" x="1069975" y="3321050"/>
          <p14:tracePt t="11998" x="1069975" y="3438525"/>
          <p14:tracePt t="12014" x="1069975" y="3489325"/>
          <p14:tracePt t="12031" x="1073150" y="3549650"/>
          <p14:tracePt t="12048" x="1095375" y="3622675"/>
          <p14:tracePt t="12064" x="1104900" y="3644900"/>
          <p14:tracePt t="12082" x="1117600" y="3667125"/>
          <p14:tracePt t="12099" x="1187450" y="3714750"/>
          <p14:tracePt t="12114" x="1250950" y="3736975"/>
          <p14:tracePt t="12131" x="1327150" y="3752850"/>
          <p14:tracePt t="12148" x="1470025" y="3730625"/>
          <p14:tracePt t="12164" x="1581150" y="3686175"/>
          <p14:tracePt t="12181" x="1682750" y="3635375"/>
          <p14:tracePt t="12198" x="1812925" y="3543300"/>
          <p14:tracePt t="12214" x="1939925" y="3444875"/>
          <p14:tracePt t="12231" x="2101850" y="3330575"/>
          <p14:tracePt t="12248" x="2320925" y="3194050"/>
          <p14:tracePt t="12265" x="2466975" y="3111500"/>
          <p14:tracePt t="12282" x="2584450" y="3022600"/>
          <p14:tracePt t="12298" x="2647950" y="2959100"/>
          <p14:tracePt t="12625" x="2717800" y="2952750"/>
          <p14:tracePt t="12632" x="2800350" y="2933700"/>
          <p14:tracePt t="12648" x="2955925" y="2870200"/>
          <p14:tracePt t="12665" x="3133725" y="2803525"/>
          <p14:tracePt t="12682" x="3378200" y="2635250"/>
          <p14:tracePt t="12715" x="3673475" y="2432050"/>
          <p14:tracePt t="12749" x="3940175" y="2276475"/>
          <p14:tracePt t="12765" x="4019550" y="2219325"/>
          <p14:tracePt t="12782" x="4152900" y="2136775"/>
          <p14:tracePt t="12797" x="4222750" y="2092325"/>
          <p14:tracePt t="12814" x="4292600" y="2035175"/>
          <p14:tracePt t="12832" x="4362450" y="1974850"/>
          <p14:tracePt t="12847" x="4413250" y="1924050"/>
          <p14:tracePt t="12864" x="4454525" y="1882775"/>
          <p14:tracePt t="12881" x="4533900" y="1771650"/>
          <p14:tracePt t="12897" x="4584700" y="1720850"/>
          <p14:tracePt t="12914" x="4635500" y="1670050"/>
          <p14:tracePt t="12931" x="4679950" y="1625600"/>
          <p14:tracePt t="12947" x="4711700" y="1606550"/>
          <p14:tracePt t="12964" x="4727575" y="1597025"/>
          <p14:tracePt t="12981" x="4762500" y="1571625"/>
          <p14:tracePt t="12998" x="4784725" y="1562100"/>
          <p14:tracePt t="13014" x="4806950" y="1546225"/>
          <p14:tracePt t="13031" x="4822825" y="1511300"/>
          <p14:tracePt t="13048" x="4832350" y="1495425"/>
          <p14:tracePt t="13064" x="4845050" y="1479550"/>
          <p14:tracePt t="13081" x="4864100" y="1457325"/>
          <p14:tracePt t="13097" x="4870450" y="1447800"/>
          <p14:tracePt t="13114" x="4879975" y="1438275"/>
          <p14:tracePt t="13131" x="4889500" y="1422400"/>
          <p14:tracePt t="13148" x="4899025" y="1409700"/>
          <p14:tracePt t="13165" x="4914900" y="1393825"/>
          <p14:tracePt t="13181" x="4933950" y="1352550"/>
          <p14:tracePt t="13198" x="4943475" y="1327150"/>
          <p14:tracePt t="13215" x="4949825" y="1311275"/>
          <p14:tracePt t="13230" x="4949825" y="1273175"/>
          <p14:tracePt t="13248" x="4949825" y="1235075"/>
          <p14:tracePt t="13268" x="4940300" y="1187450"/>
          <p14:tracePt t="13280" x="4927600" y="1149350"/>
          <p14:tracePt t="13298" x="4918075" y="1127125"/>
          <p14:tracePt t="13314" x="4911725" y="1082675"/>
          <p14:tracePt t="13331" x="4892675" y="1038225"/>
          <p14:tracePt t="13347" x="4879975" y="1000125"/>
          <p14:tracePt t="13365" x="4845050" y="920750"/>
          <p14:tracePt t="13381" x="4810125" y="860425"/>
          <p14:tracePt t="13397" x="4778375" y="784225"/>
          <p14:tracePt t="13415" x="4724400" y="676275"/>
          <p14:tracePt t="13431" x="4705350" y="638175"/>
          <p14:tracePt t="13448" x="4679950" y="593725"/>
          <p14:tracePt t="13465" x="4641850" y="536575"/>
          <p14:tracePt t="13481" x="4613275" y="488950"/>
          <p14:tracePt t="13498" x="4591050" y="457200"/>
          <p14:tracePt t="13515" x="4549775" y="406400"/>
          <p14:tracePt t="13531" x="4540250" y="381000"/>
          <p14:tracePt t="13548" x="4527550" y="365125"/>
          <p14:tracePt t="13565" x="4514850" y="352425"/>
          <p14:tracePt t="13581" x="4498975" y="339725"/>
          <p14:tracePt t="13598" x="4489450" y="330200"/>
          <p14:tracePt t="13614" x="4489450" y="314325"/>
          <p14:tracePt t="13631" x="4483100" y="311150"/>
          <p14:tracePt t="13647" x="4473575" y="301625"/>
          <p14:tracePt t="13664" x="4454525" y="301625"/>
          <p14:tracePt t="13681" x="4445000" y="301625"/>
          <p14:tracePt t="13697" x="4435475" y="301625"/>
          <p14:tracePt t="13714" x="4419600" y="301625"/>
          <p14:tracePt t="13731" x="4403725" y="314325"/>
          <p14:tracePt t="13747" x="4394200" y="330200"/>
          <p14:tracePt t="13764" x="4371975" y="349250"/>
          <p14:tracePt t="13781" x="4340225" y="374650"/>
          <p14:tracePt t="13799" x="4283075" y="419100"/>
          <p14:tracePt t="13814" x="4222750" y="457200"/>
          <p14:tracePt t="13831" x="4175125" y="482600"/>
          <p14:tracePt t="13848" x="4121150" y="511175"/>
          <p14:tracePt t="13864" x="4054475" y="565150"/>
          <p14:tracePt t="13880" x="4010025" y="615950"/>
          <p14:tracePt t="13899" x="3946525" y="695325"/>
          <p14:tracePt t="13914" x="3898900" y="765175"/>
          <p14:tracePt t="13931" x="3873500" y="809625"/>
          <p14:tracePt t="13948" x="3844925" y="850900"/>
          <p14:tracePt t="13965" x="3813175" y="923925"/>
          <p14:tracePt t="13981" x="3775075" y="990600"/>
          <p14:tracePt t="13998" x="3743325" y="1114425"/>
          <p14:tracePt t="14014" x="3730625" y="1177925"/>
          <p14:tracePt t="14031" x="3708400" y="1244600"/>
          <p14:tracePt t="14048" x="3686175" y="1333500"/>
          <p14:tracePt t="14064" x="3679825" y="1419225"/>
          <p14:tracePt t="14081" x="3679825" y="1498600"/>
          <p14:tracePt t="14098" x="3679825" y="1584325"/>
          <p14:tracePt t="14114" x="3679825" y="1644650"/>
          <p14:tracePt t="14131" x="3692525" y="1727200"/>
          <p14:tracePt t="14148" x="3724275" y="1860550"/>
          <p14:tracePt t="14164" x="3736975" y="1924050"/>
          <p14:tracePt t="14181" x="3752850" y="1987550"/>
          <p14:tracePt t="14197" x="3794125" y="2063750"/>
          <p14:tracePt t="14214" x="3822700" y="2130425"/>
          <p14:tracePt t="14231" x="3876675" y="2184400"/>
          <p14:tracePt t="14233" x="3908425" y="2225675"/>
          <p14:tracePt t="14248" x="3959225" y="2276475"/>
          <p14:tracePt t="14264" x="4000500" y="2314575"/>
          <p14:tracePt t="14281" x="4048125" y="2349500"/>
          <p14:tracePt t="14297" x="4130675" y="2390775"/>
          <p14:tracePt t="14314" x="4200525" y="2428875"/>
          <p14:tracePt t="14331" x="4257675" y="2457450"/>
          <p14:tracePt t="14348" x="4333875" y="2505075"/>
          <p14:tracePt t="14364" x="4387850" y="2533650"/>
          <p14:tracePt t="14381" x="4448175" y="2568575"/>
          <p14:tracePt t="14397" x="4546600" y="2628900"/>
          <p14:tracePt t="14414" x="4625975" y="2679700"/>
          <p14:tracePt t="14430" x="4705350" y="2717800"/>
          <p14:tracePt t="14447" x="4819650" y="2765425"/>
          <p14:tracePt t="14465" x="4933950" y="2816225"/>
          <p14:tracePt t="14481" x="5045075" y="2857500"/>
          <p14:tracePt t="14498" x="5172075" y="2914650"/>
          <p14:tracePt t="14514" x="5226050" y="2933700"/>
          <p14:tracePt t="14531" x="5273675" y="2955925"/>
          <p14:tracePt t="14548" x="5346700" y="2962275"/>
          <p14:tracePt t="14564" x="5391150" y="2959100"/>
          <p14:tracePt t="14581" x="5435600" y="2940050"/>
          <p14:tracePt t="14597" x="5476875" y="2921000"/>
          <p14:tracePt t="14614" x="5508625" y="2908300"/>
          <p14:tracePt t="14631" x="5527675" y="2892425"/>
          <p14:tracePt t="14648" x="5572125" y="2841625"/>
          <p14:tracePt t="14664" x="5600700" y="2784475"/>
          <p14:tracePt t="14681" x="5635625" y="2692400"/>
          <p14:tracePt t="14697" x="5648325" y="2635250"/>
          <p14:tracePt t="14714" x="5661025" y="2581275"/>
          <p14:tracePt t="14731" x="5702300" y="2444750"/>
          <p14:tracePt t="14748" x="5718175" y="2336800"/>
          <p14:tracePt t="14764" x="5734050" y="2251075"/>
          <p14:tracePt t="14781" x="5740400" y="2120900"/>
          <p14:tracePt t="14797" x="5749925" y="1993900"/>
          <p14:tracePt t="14814" x="5749925" y="1901825"/>
          <p14:tracePt t="14831" x="5749925" y="1784350"/>
          <p14:tracePt t="14848" x="5749925" y="1714500"/>
          <p14:tracePt t="14864" x="5737225" y="1619250"/>
          <p14:tracePt t="14881" x="5711825" y="1473200"/>
          <p14:tracePt t="14897" x="5689600" y="1409700"/>
          <p14:tracePt t="14914" x="5676900" y="1333500"/>
          <p14:tracePt t="14931" x="5651500" y="1200150"/>
          <p14:tracePt t="14947" x="5635625" y="1104900"/>
          <p14:tracePt t="14964" x="5616575" y="1060450"/>
          <p14:tracePt t="14981" x="5597525" y="993775"/>
          <p14:tracePt t="14997" x="5584825" y="949325"/>
          <p14:tracePt t="15014" x="5565775" y="904875"/>
          <p14:tracePt t="15031" x="5518150" y="828675"/>
          <p14:tracePt t="15048" x="5476875" y="758825"/>
          <p14:tracePt t="15064" x="5451475" y="720725"/>
          <p14:tracePt t="15081" x="5407025" y="666750"/>
          <p14:tracePt t="15097" x="5381625" y="638175"/>
          <p14:tracePt t="15115" x="5365750" y="612775"/>
          <p14:tracePt t="15131" x="5334000" y="568325"/>
          <p14:tracePt t="15148" x="5308600" y="546100"/>
          <p14:tracePt t="15164" x="5283200" y="514350"/>
          <p14:tracePt t="15181" x="5245100" y="476250"/>
          <p14:tracePt t="15197" x="5232400" y="466725"/>
          <p14:tracePt t="15215" x="5216525" y="444500"/>
          <p14:tracePt t="15231" x="5200650" y="434975"/>
          <p14:tracePt t="15248" x="5178425" y="425450"/>
          <p14:tracePt t="15264" x="5156200" y="412750"/>
          <p14:tracePt t="15266" x="5143500" y="400050"/>
          <p14:tracePt t="15281" x="5111750" y="387350"/>
          <p14:tracePt t="15297" x="5089525" y="377825"/>
          <p14:tracePt t="15315" x="5057775" y="365125"/>
          <p14:tracePt t="15331" x="5022850" y="339725"/>
          <p14:tracePt t="15347" x="4991100" y="330200"/>
          <p14:tracePt t="15364" x="4968875" y="330200"/>
          <p14:tracePt t="15381" x="4921250" y="311150"/>
          <p14:tracePt t="15397" x="4876800" y="298450"/>
          <p14:tracePt t="15416" x="4794250" y="276225"/>
          <p14:tracePt t="15431" x="4759325" y="276225"/>
          <p14:tracePt t="15448" x="4714875" y="276225"/>
          <p14:tracePt t="15465" x="4673600" y="269875"/>
          <p14:tracePt t="15480" x="4651375" y="269875"/>
          <p14:tracePt t="15498" x="4622800" y="269875"/>
          <p14:tracePt t="15514" x="4587875" y="269875"/>
          <p14:tracePt t="15530" x="4546600" y="269875"/>
          <p14:tracePt t="15547" x="4492625" y="269875"/>
          <p14:tracePt t="15564" x="4422775" y="269875"/>
          <p14:tracePt t="15581" x="4381500" y="269875"/>
          <p14:tracePt t="15597" x="4337050" y="269875"/>
          <p14:tracePt t="15614" x="4289425" y="273050"/>
          <p14:tracePt t="15632" x="4264025" y="292100"/>
          <p14:tracePt t="15648" x="4241800" y="295275"/>
          <p14:tracePt t="15665" x="4219575" y="307975"/>
          <p14:tracePt t="15682" x="4197350" y="317500"/>
          <p14:tracePt t="15698" x="4181475" y="327025"/>
          <p14:tracePt t="15714" x="4159250" y="355600"/>
          <p14:tracePt t="15731" x="4133850" y="381000"/>
          <p14:tracePt t="15747" x="4121150" y="419100"/>
          <p14:tracePt t="15764" x="4102100" y="482600"/>
          <p14:tracePt t="15781" x="4102100" y="527050"/>
          <p14:tracePt t="15797" x="4102100" y="561975"/>
          <p14:tracePt t="15814" x="4102100" y="666750"/>
          <p14:tracePt t="15831" x="4114800" y="730250"/>
          <p14:tracePt t="15847" x="4114800" y="781050"/>
          <p14:tracePt t="15864" x="4121150" y="844550"/>
          <p14:tracePt t="15881" x="4127500" y="895350"/>
          <p14:tracePt t="15897" x="4140200" y="958850"/>
          <p14:tracePt t="15914" x="4165600" y="1082675"/>
          <p14:tracePt t="15931" x="4165600" y="1127125"/>
          <p14:tracePt t="15949" x="4168775" y="1174750"/>
          <p14:tracePt t="15964" x="4168775" y="1203325"/>
          <p14:tracePt t="15981" x="4168775" y="1225550"/>
          <p14:tracePt t="15999" x="4181475" y="1273175"/>
          <p14:tracePt t="16015" x="4194175" y="1304925"/>
          <p14:tracePt t="16031" x="4206875" y="1349375"/>
          <p14:tracePt t="16049" x="4232275" y="1412875"/>
          <p14:tracePt t="16064" x="4244975" y="1450975"/>
          <p14:tracePt t="16081" x="4257675" y="1476375"/>
          <p14:tracePt t="16098" x="4264025" y="1514475"/>
          <p14:tracePt t="16114" x="4270375" y="1530350"/>
          <p14:tracePt t="16131" x="4286250" y="1549400"/>
          <p14:tracePt t="16147" x="4302125" y="1590675"/>
          <p14:tracePt t="16164" x="4314825" y="1612900"/>
          <p14:tracePt t="16180" x="4340225" y="1660525"/>
          <p14:tracePt t="16197" x="4381500" y="1727200"/>
          <p14:tracePt t="16214" x="4416425" y="1774825"/>
          <p14:tracePt t="16231" x="4438650" y="1806575"/>
          <p14:tracePt t="16247" x="4483100" y="1851025"/>
          <p14:tracePt t="16264" x="4508500" y="1873250"/>
          <p14:tracePt t="16281" x="4556125" y="1908175"/>
          <p14:tracePt t="16297" x="4622800" y="1946275"/>
          <p14:tracePt t="16314" x="4660900" y="1987550"/>
          <p14:tracePt t="16331" x="4733925" y="2041525"/>
          <p14:tracePt t="16347" x="4838700" y="2095500"/>
          <p14:tracePt t="16364" x="4889500" y="2130425"/>
          <p14:tracePt t="16381" x="4937125" y="2155825"/>
          <p14:tracePt t="16397" x="4984750" y="2187575"/>
          <p14:tracePt t="16414" x="5010150" y="2200275"/>
          <p14:tracePt t="16430" x="5038725" y="2212975"/>
          <p14:tracePt t="16447" x="5099050" y="2238375"/>
          <p14:tracePt t="16464" x="5127625" y="2238375"/>
          <p14:tracePt t="16481" x="5156200" y="2238375"/>
          <p14:tracePt t="16497" x="5187950" y="2238375"/>
          <p14:tracePt t="16514" x="5219700" y="2238375"/>
          <p14:tracePt t="16531" x="5229225" y="2232025"/>
          <p14:tracePt t="16547" x="5245100" y="2216150"/>
          <p14:tracePt t="16564" x="5260975" y="2200275"/>
          <p14:tracePt t="16581" x="5276850" y="2159000"/>
          <p14:tracePt t="16597" x="5289550" y="2133600"/>
          <p14:tracePt t="16613" x="5302250" y="2105025"/>
          <p14:tracePt t="16631" x="5318125" y="2070100"/>
          <p14:tracePt t="16647" x="5324475" y="2038350"/>
          <p14:tracePt t="16664" x="5337175" y="2016125"/>
          <p14:tracePt t="16680" x="5349875" y="1971675"/>
          <p14:tracePt t="16698" x="5356225" y="1885950"/>
          <p14:tracePt t="16714" x="5356225" y="1822450"/>
          <p14:tracePt t="16731" x="5356225" y="1768475"/>
          <p14:tracePt t="16748" x="5356225" y="1746250"/>
          <p14:tracePt t="16764" x="5362575" y="1724025"/>
          <p14:tracePt t="16781" x="5381625" y="1695450"/>
          <p14:tracePt t="16797" x="5384800" y="1666875"/>
          <p14:tracePt t="16814" x="5397500" y="1635125"/>
          <p14:tracePt t="16831" x="5397500" y="1539875"/>
          <p14:tracePt t="16847" x="5397500" y="1482725"/>
          <p14:tracePt t="16864" x="5397500" y="1444625"/>
          <p14:tracePt t="16881" x="5397500" y="1390650"/>
          <p14:tracePt t="16897" x="5397500" y="1368425"/>
          <p14:tracePt t="16914" x="5397500" y="1323975"/>
          <p14:tracePt t="16931" x="5397500" y="1235075"/>
          <p14:tracePt t="16948" x="5397500" y="1165225"/>
          <p14:tracePt t="16964" x="5397500" y="1104900"/>
          <p14:tracePt t="16981" x="5397500" y="1041400"/>
          <p14:tracePt t="16997" x="5397500" y="996950"/>
          <p14:tracePt t="17013" x="5394325" y="952500"/>
          <p14:tracePt t="17031" x="5387975" y="898525"/>
          <p14:tracePt t="17047" x="5381625" y="860425"/>
          <p14:tracePt t="17065" x="5368925" y="822325"/>
          <p14:tracePt t="17080" x="5349875" y="771525"/>
          <p14:tracePt t="17097" x="5337175" y="749300"/>
          <p14:tracePt t="17113" x="5327650" y="727075"/>
          <p14:tracePt t="17131" x="5302250" y="688975"/>
          <p14:tracePt t="17147" x="5280025" y="673100"/>
          <p14:tracePt t="17164" x="5270500" y="657225"/>
          <p14:tracePt t="17181" x="5226050" y="631825"/>
          <p14:tracePt t="17198" x="5203825" y="615950"/>
          <p14:tracePt t="17215" x="5159375" y="571500"/>
          <p14:tracePt t="17231" x="5121275" y="546100"/>
          <p14:tracePt t="17247" x="5083175" y="511175"/>
          <p14:tracePt t="17264" x="5041900" y="479425"/>
          <p14:tracePt t="17280" x="4997450" y="441325"/>
          <p14:tracePt t="17297" x="4975225" y="428625"/>
          <p14:tracePt t="17314" x="4930775" y="406400"/>
          <p14:tracePt t="17331" x="4914900" y="393700"/>
          <p14:tracePt t="17347" x="4892675" y="387350"/>
          <p14:tracePt t="17365" x="4851400" y="371475"/>
          <p14:tracePt t="17381" x="4841875" y="365125"/>
          <p14:tracePt t="17398" x="4826000" y="349250"/>
          <p14:tracePt t="17415" x="4810125" y="346075"/>
          <p14:tracePt t="17431" x="4800600" y="346075"/>
          <p14:tracePt t="17447" x="4791075" y="346075"/>
          <p14:tracePt t="17464" x="4784725" y="346075"/>
          <p14:tracePt t="17480" x="4775200" y="346075"/>
          <p14:tracePt t="17497" x="4765675" y="346075"/>
          <p14:tracePt t="17514" x="4752975" y="346075"/>
          <p14:tracePt t="17530" x="4740275" y="346075"/>
          <p14:tracePt t="17548" x="4727575" y="346075"/>
          <p14:tracePt t="17564" x="4718050" y="346075"/>
          <p14:tracePt t="17607" x="4711700" y="346075"/>
          <p14:tracePt t="17621" x="4708525" y="346075"/>
          <p14:tracePt t="17630" x="4702175" y="346075"/>
          <p14:tracePt t="17648" x="4692650" y="346075"/>
          <p14:tracePt t="17665" x="4673600" y="346075"/>
          <p14:tracePt t="17900" x="4660900" y="365125"/>
          <p14:tracePt t="17907" x="4645025" y="415925"/>
          <p14:tracePt t="17914" x="4629150" y="454025"/>
          <p14:tracePt t="17931" x="4587875" y="555625"/>
          <p14:tracePt t="17947" x="4549775" y="695325"/>
          <p14:tracePt t="17964" x="4495800" y="965200"/>
          <p14:tracePt t="17980" x="4476750" y="1136650"/>
          <p14:tracePt t="17998" x="4448175" y="1412875"/>
          <p14:tracePt t="18015" x="4448175" y="1571625"/>
          <p14:tracePt t="18031" x="4441825" y="1746250"/>
          <p14:tracePt t="18048" x="4441825" y="1930400"/>
          <p14:tracePt t="18064" x="4441825" y="2009775"/>
          <p14:tracePt t="18081" x="4441825" y="2092325"/>
          <p14:tracePt t="18098" x="4441825" y="2209800"/>
          <p14:tracePt t="18113" x="4441825" y="2260600"/>
          <p14:tracePt t="18130" x="4445000" y="2305050"/>
          <p14:tracePt t="18148" x="4448175" y="2346325"/>
          <p14:tracePt t="18164" x="4448175" y="2368550"/>
          <p14:tracePt t="18180" x="4460875" y="2378075"/>
          <p14:tracePt t="18197" x="4473575" y="2400300"/>
          <p14:tracePt t="18214" x="4483100" y="2403475"/>
          <p14:tracePt t="18231" x="4511675" y="2403475"/>
          <p14:tracePt t="18248" x="4552950" y="2393950"/>
          <p14:tracePt t="18265" x="4578350" y="2378075"/>
          <p14:tracePt t="18280" x="4600575" y="2352675"/>
          <p14:tracePt t="18297" x="4648200" y="2276475"/>
          <p14:tracePt t="18313" x="4686300" y="2219325"/>
          <p14:tracePt t="18330" x="4711700" y="2171700"/>
          <p14:tracePt t="18347" x="4759325" y="2105025"/>
          <p14:tracePt t="18364" x="4778375" y="2057400"/>
          <p14:tracePt t="18380" x="4791075" y="2012950"/>
          <p14:tracePt t="18397" x="4797425" y="1965325"/>
          <p14:tracePt t="18414" x="4797425" y="1955800"/>
          <p14:tracePt t="18431" x="4797425" y="1946275"/>
          <p14:tracePt t="18447" x="4797425" y="1939925"/>
          <p14:tracePt t="18480" x="4797425" y="1936750"/>
          <p14:tracePt t="18518" x="4797425" y="1924050"/>
          <p14:tracePt t="18753" x="4797425" y="1920875"/>
          <p14:tracePt t="18760" x="4787900" y="1914525"/>
          <p14:tracePt t="18767" x="4781550" y="1911350"/>
          <p14:tracePt t="18781" x="4759325" y="1898650"/>
          <p14:tracePt t="18814" x="4708525" y="1892300"/>
          <p14:tracePt t="18847" x="4657725" y="1885950"/>
          <p14:tracePt t="18863" x="4645025" y="1885950"/>
          <p14:tracePt t="18881" x="4632325" y="1885950"/>
          <p14:tracePt t="18897" x="4616450" y="1885950"/>
          <p14:tracePt t="18914" x="4606925" y="1885950"/>
          <p14:tracePt t="18930" x="4591050" y="1885950"/>
          <p14:tracePt t="20169" x="4587875" y="1885950"/>
          <p14:tracePt t="20195" x="4591050" y="1885950"/>
          <p14:tracePt t="21159" x="4619625" y="1917700"/>
          <p14:tracePt t="21165" x="4705350" y="1984375"/>
          <p14:tracePt t="21181" x="4899025" y="2098675"/>
          <p14:tracePt t="21197" x="5099050" y="2203450"/>
          <p14:tracePt t="21218" x="5470525" y="2336800"/>
          <p14:tracePt t="21236" x="5835650" y="2479675"/>
          <p14:tracePt t="21255" x="6035675" y="2536825"/>
          <p14:tracePt t="21281" x="6394450" y="2609850"/>
          <p14:tracePt t="21314" x="6702425" y="2571750"/>
          <p14:tracePt t="21330" x="6791325" y="2520950"/>
          <p14:tracePt t="21346" x="6854825" y="2470150"/>
          <p14:tracePt t="21364" x="6931025" y="2346325"/>
          <p14:tracePt t="21380" x="6959600" y="2193925"/>
          <p14:tracePt t="21397" x="6965950" y="2076450"/>
          <p14:tracePt t="21414" x="6965950" y="1914525"/>
          <p14:tracePt t="21430" x="6965950" y="1800225"/>
          <p14:tracePt t="21447" x="6965950" y="1717675"/>
          <p14:tracePt t="21463" x="6965950" y="1647825"/>
          <p14:tracePt t="21480" x="6965950" y="1606550"/>
          <p14:tracePt t="21497" x="6965950" y="1568450"/>
          <p14:tracePt t="21514" x="6975475" y="1482725"/>
          <p14:tracePt t="21530" x="6981825" y="1409700"/>
          <p14:tracePt t="21546" x="6988175" y="1355725"/>
          <p14:tracePt t="21564" x="7000875" y="1270000"/>
          <p14:tracePt t="21580" x="7013575" y="1225550"/>
          <p14:tracePt t="21597" x="7023100" y="1162050"/>
          <p14:tracePt t="21614" x="7042150" y="1050925"/>
          <p14:tracePt t="21630" x="7058025" y="1000125"/>
          <p14:tracePt t="21647" x="7058025" y="936625"/>
          <p14:tracePt t="21663" x="7070725" y="850900"/>
          <p14:tracePt t="21680" x="7070725" y="800100"/>
          <p14:tracePt t="21696" x="7070725" y="739775"/>
          <p14:tracePt t="21714" x="7070725" y="666750"/>
          <p14:tracePt t="21730" x="7070725" y="638175"/>
          <p14:tracePt t="21746" x="7070725" y="615950"/>
          <p14:tracePt t="21763" x="7048500" y="574675"/>
          <p14:tracePt t="21780" x="7038975" y="558800"/>
          <p14:tracePt t="21796" x="7016750" y="527050"/>
          <p14:tracePt t="21813" x="6972300" y="492125"/>
          <p14:tracePt t="21830" x="6940550" y="460375"/>
          <p14:tracePt t="21847" x="6915150" y="434975"/>
          <p14:tracePt t="21863" x="6870700" y="396875"/>
          <p14:tracePt t="21880" x="6848475" y="384175"/>
          <p14:tracePt t="21898" x="6804025" y="352425"/>
          <p14:tracePt t="21914" x="6781800" y="342900"/>
          <p14:tracePt t="21930" x="6750050" y="330200"/>
          <p14:tracePt t="21947" x="6708775" y="304800"/>
          <p14:tracePt t="21964" x="6677025" y="285750"/>
          <p14:tracePt t="21981" x="6654800" y="276225"/>
          <p14:tracePt t="21998" x="6613525" y="263525"/>
          <p14:tracePt t="22014" x="6581775" y="257175"/>
          <p14:tracePt t="22030" x="6546850" y="257175"/>
          <p14:tracePt t="22047" x="6505575" y="257175"/>
          <p14:tracePt t="22063" x="6483350" y="257175"/>
          <p14:tracePt t="22080" x="6454775" y="257175"/>
          <p14:tracePt t="22097" x="6419850" y="257175"/>
          <p14:tracePt t="22113" x="6391275" y="257175"/>
          <p14:tracePt t="22131" x="6369050" y="257175"/>
          <p14:tracePt t="22147" x="6327775" y="273050"/>
          <p14:tracePt t="22163" x="6305550" y="282575"/>
          <p14:tracePt t="22180" x="6273800" y="301625"/>
          <p14:tracePt t="22197" x="6238875" y="320675"/>
          <p14:tracePt t="22213" x="6207125" y="346075"/>
          <p14:tracePt t="22230" x="6188075" y="374650"/>
          <p14:tracePt t="22246" x="6169025" y="409575"/>
          <p14:tracePt t="22263" x="6149975" y="450850"/>
          <p14:tracePt t="22280" x="6137275" y="495300"/>
          <p14:tracePt t="22296" x="6118225" y="565150"/>
          <p14:tracePt t="22313" x="6105525" y="631825"/>
          <p14:tracePt t="22330" x="6092825" y="666750"/>
          <p14:tracePt t="22347" x="6080125" y="723900"/>
          <p14:tracePt t="22363" x="6080125" y="752475"/>
          <p14:tracePt t="22380" x="6080125" y="774700"/>
          <p14:tracePt t="22396" x="6073775" y="831850"/>
          <p14:tracePt t="22413" x="6067425" y="866775"/>
          <p14:tracePt t="22430" x="6067425" y="889000"/>
          <p14:tracePt t="22447" x="6054725" y="946150"/>
          <p14:tracePt t="22463" x="6048375" y="974725"/>
          <p14:tracePt t="22480" x="6042025" y="1012825"/>
          <p14:tracePt t="22496" x="6029325" y="1060450"/>
          <p14:tracePt t="22513" x="6029325" y="1092200"/>
          <p14:tracePt t="22530" x="6029325" y="1127125"/>
          <p14:tracePt t="22547" x="6029325" y="1184275"/>
          <p14:tracePt t="22563" x="6029325" y="1219200"/>
          <p14:tracePt t="22581" x="6029325" y="1282700"/>
          <p14:tracePt t="22597" x="6029325" y="1327150"/>
          <p14:tracePt t="22614" x="6029325" y="1368425"/>
          <p14:tracePt t="22631" x="6045200" y="1419225"/>
          <p14:tracePt t="22647" x="6057900" y="1463675"/>
          <p14:tracePt t="22664" x="6070600" y="1524000"/>
          <p14:tracePt t="22681" x="6092825" y="1606550"/>
          <p14:tracePt t="22696" x="6111875" y="1663700"/>
          <p14:tracePt t="22713" x="6124575" y="1708150"/>
          <p14:tracePt t="22730" x="6143625" y="1743075"/>
          <p14:tracePt t="22747" x="6156325" y="1774825"/>
          <p14:tracePt t="22763" x="6172200" y="1797050"/>
          <p14:tracePt t="22780" x="6191250" y="1854200"/>
          <p14:tracePt t="22796" x="6203950" y="1876425"/>
          <p14:tracePt t="22814" x="6229350" y="1901825"/>
          <p14:tracePt t="22830" x="6264275" y="1946275"/>
          <p14:tracePt t="22846" x="6289675" y="1971675"/>
          <p14:tracePt t="22863" x="6315075" y="2003425"/>
          <p14:tracePt t="22880" x="6350000" y="2019300"/>
          <p14:tracePt t="22896" x="6375400" y="2032000"/>
          <p14:tracePt t="22913" x="6413500" y="2044700"/>
          <p14:tracePt t="22930" x="6477000" y="2076450"/>
          <p14:tracePt t="22947" x="6515100" y="2095500"/>
          <p14:tracePt t="22964" x="6569075" y="2108200"/>
          <p14:tracePt t="22979" x="6632575" y="2133600"/>
          <p14:tracePt t="22996" x="6654800" y="2146300"/>
          <p14:tracePt t="23014" x="6686550" y="2159000"/>
          <p14:tracePt t="23030" x="6721475" y="2171700"/>
          <p14:tracePt t="23046" x="6765925" y="2184400"/>
          <p14:tracePt t="23063" x="6804025" y="2197100"/>
          <p14:tracePt t="23080" x="6845300" y="2197100"/>
          <p14:tracePt t="23096" x="6873875" y="2197100"/>
          <p14:tracePt t="23113" x="6896100" y="2197100"/>
          <p14:tracePt t="23130" x="6924675" y="2197100"/>
          <p14:tracePt t="23147" x="6934200" y="2197100"/>
          <p14:tracePt t="23163" x="6950075" y="2197100"/>
          <p14:tracePt t="23180" x="6969125" y="2193925"/>
          <p14:tracePt t="23196" x="6985000" y="2190750"/>
          <p14:tracePt t="23213" x="6994525" y="2171700"/>
          <p14:tracePt t="23230" x="7016750" y="2159000"/>
          <p14:tracePt t="23246" x="7026275" y="2149475"/>
          <p14:tracePt t="23263" x="7035800" y="2139950"/>
          <p14:tracePt t="23280" x="7051675" y="2098675"/>
          <p14:tracePt t="23296" x="7067550" y="2082800"/>
          <p14:tracePt t="23314" x="7083425" y="2054225"/>
          <p14:tracePt t="23330" x="7096125" y="2044700"/>
          <p14:tracePt t="23346" x="7105650" y="2028825"/>
          <p14:tracePt t="23363" x="7115175" y="2006600"/>
          <p14:tracePt t="23380" x="7134225" y="1978025"/>
          <p14:tracePt t="23397" x="7140575" y="1955800"/>
          <p14:tracePt t="23414" x="7143750" y="1930400"/>
          <p14:tracePt t="23430" x="7143750" y="1920875"/>
          <p14:tracePt t="23446" x="7143750" y="1911350"/>
          <p14:tracePt t="23463" x="7143750" y="1895475"/>
          <p14:tracePt t="23480" x="7150100" y="1885950"/>
          <p14:tracePt t="23496" x="7153275" y="1879600"/>
          <p14:tracePt t="23514" x="7165975" y="1860550"/>
          <p14:tracePt t="23530" x="7169150" y="1851025"/>
          <p14:tracePt t="23547" x="7181850" y="1828800"/>
          <p14:tracePt t="23563" x="7181850" y="1787525"/>
          <p14:tracePt t="23580" x="7181850" y="1771650"/>
          <p14:tracePt t="23596" x="7181850" y="1758950"/>
          <p14:tracePt t="23613" x="7181850" y="1743075"/>
          <p14:tracePt t="23630" x="7181850" y="1733550"/>
          <p14:tracePt t="23646" x="7185025" y="1724025"/>
          <p14:tracePt t="23663" x="7185025" y="1692275"/>
          <p14:tracePt t="23680" x="7185025" y="1670050"/>
          <p14:tracePt t="23697" x="7185025" y="1641475"/>
          <p14:tracePt t="23714" x="7185025" y="1584325"/>
          <p14:tracePt t="23730" x="7185025" y="1533525"/>
          <p14:tracePt t="23747" x="7191375" y="1479550"/>
          <p14:tracePt t="23763" x="7204075" y="1409700"/>
          <p14:tracePt t="23780" x="7210425" y="1365250"/>
          <p14:tracePt t="23796" x="7210425" y="1304925"/>
          <p14:tracePt t="23813" x="7210425" y="1146175"/>
          <p14:tracePt t="23830" x="7207250" y="1041400"/>
          <p14:tracePt t="23846" x="7191375" y="965200"/>
          <p14:tracePt t="23863" x="7159625" y="892175"/>
          <p14:tracePt t="23880" x="7131050" y="825500"/>
          <p14:tracePt t="23897" x="7089775" y="752475"/>
          <p14:tracePt t="23914" x="7061200" y="695325"/>
          <p14:tracePt t="23930" x="7035800" y="647700"/>
          <p14:tracePt t="23947" x="6988175" y="587375"/>
          <p14:tracePt t="23964" x="6956425" y="561975"/>
          <p14:tracePt t="23980" x="6934200" y="552450"/>
          <p14:tracePt t="23996" x="6908800" y="533400"/>
          <p14:tracePt t="24013" x="6867525" y="514350"/>
          <p14:tracePt t="24030" x="6838950" y="501650"/>
          <p14:tracePt t="24047" x="6800850" y="485775"/>
          <p14:tracePt t="24063" x="6772275" y="473075"/>
          <p14:tracePt t="24080" x="6750050" y="473075"/>
          <p14:tracePt t="24097" x="6724650" y="473075"/>
          <p14:tracePt t="24113" x="6708775" y="473075"/>
          <p14:tracePt t="24130" x="6699250" y="473075"/>
          <p14:tracePt t="24146" x="6683375" y="473075"/>
          <p14:tracePt t="24163" x="6661150" y="473075"/>
          <p14:tracePt t="24180" x="6648450" y="473075"/>
          <p14:tracePt t="24197" x="6607175" y="482600"/>
          <p14:tracePt t="24213" x="6591300" y="488950"/>
          <p14:tracePt t="24230" x="6581775" y="492125"/>
          <p14:tracePt t="24246" x="6559550" y="501650"/>
          <p14:tracePt t="24263" x="6550025" y="501650"/>
          <p14:tracePt t="24280" x="6540500" y="508000"/>
          <p14:tracePt t="24296" x="6521450" y="523875"/>
          <p14:tracePt t="24313" x="6492875" y="539750"/>
          <p14:tracePt t="24330" x="6477000" y="549275"/>
          <p14:tracePt t="24346" x="6442075" y="568325"/>
          <p14:tracePt t="24363" x="6423025" y="590550"/>
          <p14:tracePt t="24380" x="6407150" y="609600"/>
          <p14:tracePt t="24397" x="6378575" y="631825"/>
          <p14:tracePt t="24413" x="6353175" y="657225"/>
          <p14:tracePt t="24429" x="6330950" y="666750"/>
          <p14:tracePt t="24431" x="6321425" y="673100"/>
          <p14:tracePt t="24446" x="6296025" y="692150"/>
          <p14:tracePt t="24463" x="6273800" y="708025"/>
          <p14:tracePt t="24480" x="6257925" y="717550"/>
          <p14:tracePt t="24496" x="6245225" y="730250"/>
          <p14:tracePt t="24513" x="6229350" y="742950"/>
          <p14:tracePt t="24530" x="6219825" y="758825"/>
          <p14:tracePt t="24547" x="6203950" y="777875"/>
          <p14:tracePt t="24563" x="6194425" y="793750"/>
          <p14:tracePt t="24580" x="6169025" y="835025"/>
          <p14:tracePt t="24596" x="6156325" y="860425"/>
          <p14:tracePt t="24613" x="6146800" y="889000"/>
          <p14:tracePt t="24631" x="6134100" y="939800"/>
          <p14:tracePt t="24646" x="6127750" y="962025"/>
          <p14:tracePt t="24664" x="6127750" y="984250"/>
          <p14:tracePt t="24680" x="6127750" y="1025525"/>
          <p14:tracePt t="24696" x="6127750" y="1054100"/>
          <p14:tracePt t="24713" x="6127750" y="1063625"/>
          <p14:tracePt t="24731" x="6127750" y="1082675"/>
          <p14:tracePt t="24747" x="6127750" y="1111250"/>
          <p14:tracePt t="24763" x="6127750" y="1133475"/>
          <p14:tracePt t="24780" x="6137275" y="1174750"/>
          <p14:tracePt t="24796" x="6149975" y="1200150"/>
          <p14:tracePt t="24813" x="6159500" y="1238250"/>
          <p14:tracePt t="24830" x="6197600" y="1273175"/>
          <p14:tracePt t="24847" x="6210300" y="1304925"/>
          <p14:tracePt t="24864" x="6223000" y="1327150"/>
          <p14:tracePt t="24880" x="6242050" y="1349375"/>
          <p14:tracePt t="24896" x="6251575" y="1358900"/>
          <p14:tracePt t="24913" x="6261100" y="1368425"/>
          <p14:tracePt t="24930" x="6270625" y="1381125"/>
          <p14:tracePt t="24946" x="6283325" y="1397000"/>
          <p14:tracePt t="24963" x="6292850" y="1409700"/>
          <p14:tracePt t="24979" x="6308725" y="1422400"/>
          <p14:tracePt t="24997" x="6315075" y="1438275"/>
          <p14:tracePt t="25013" x="6318250" y="1454150"/>
          <p14:tracePt t="25030" x="6327775" y="1476375"/>
          <p14:tracePt t="25046" x="6346825" y="1504950"/>
          <p14:tracePt t="25064" x="6359525" y="1530350"/>
          <p14:tracePt t="25080" x="6378575" y="1571625"/>
          <p14:tracePt t="25097" x="6394450" y="1587500"/>
          <p14:tracePt t="25113" x="6423025" y="1606550"/>
          <p14:tracePt t="25130" x="6480175" y="1638300"/>
          <p14:tracePt t="25146" x="6505575" y="1651000"/>
          <p14:tracePt t="25163" x="6543675" y="1660525"/>
          <p14:tracePt t="25180" x="6600825" y="1685925"/>
          <p14:tracePt t="25196" x="6629400" y="1698625"/>
          <p14:tracePt t="25213" x="6667500" y="1711325"/>
          <p14:tracePt t="25231" x="6731000" y="1717675"/>
          <p14:tracePt t="25246" x="6769100" y="1724025"/>
          <p14:tracePt t="25264" x="6829425" y="1724025"/>
          <p14:tracePt t="25279" x="6873875" y="1724025"/>
          <p14:tracePt t="25296" x="6918325" y="1724025"/>
          <p14:tracePt t="25314" x="6950075" y="1724025"/>
          <p14:tracePt t="25330" x="6981825" y="1724025"/>
          <p14:tracePt t="25347" x="7004050" y="1720850"/>
          <p14:tracePt t="25363" x="7038975" y="1704975"/>
          <p14:tracePt t="25379" x="7061200" y="1692275"/>
          <p14:tracePt t="25396" x="7086600" y="1676400"/>
          <p14:tracePt t="25413" x="7121525" y="1638300"/>
          <p14:tracePt t="25430" x="7140575" y="1593850"/>
          <p14:tracePt t="25446" x="7162800" y="1539875"/>
          <p14:tracePt t="25449" x="7169150" y="1511300"/>
          <p14:tracePt t="25464" x="7175500" y="1466850"/>
          <p14:tracePt t="25481" x="7175500" y="1438275"/>
          <p14:tracePt t="25496" x="7175500" y="1403350"/>
          <p14:tracePt t="25513" x="7175500" y="1333500"/>
          <p14:tracePt t="25529" x="7175500" y="1273175"/>
          <p14:tracePt t="25546" x="7175500" y="1203325"/>
          <p14:tracePt t="25563" x="7165975" y="1114425"/>
          <p14:tracePt t="25580" x="7143750" y="1050925"/>
          <p14:tracePt t="25596" x="7127875" y="987425"/>
          <p14:tracePt t="25613" x="7092950" y="892175"/>
          <p14:tracePt t="25630" x="7054850" y="825500"/>
          <p14:tracePt t="25646" x="7029450" y="777875"/>
          <p14:tracePt t="25663" x="6981825" y="720725"/>
          <p14:tracePt t="25680" x="6950075" y="688975"/>
          <p14:tracePt t="25696" x="6899275" y="638175"/>
          <p14:tracePt t="25713" x="6816725" y="546100"/>
          <p14:tracePt t="25730" x="6765925" y="495300"/>
          <p14:tracePt t="25746" x="6724650" y="460375"/>
          <p14:tracePt t="25763" x="6683375" y="419100"/>
          <p14:tracePt t="25780" x="6651625" y="406400"/>
          <p14:tracePt t="25796" x="6629400" y="393700"/>
          <p14:tracePt t="25813" x="6584950" y="368300"/>
          <p14:tracePt t="25830" x="6562725" y="358775"/>
          <p14:tracePt t="25848" x="6518275" y="339725"/>
          <p14:tracePt t="25864" x="6508750" y="323850"/>
          <p14:tracePt t="25880" x="6499225" y="323850"/>
          <p14:tracePt t="25897" x="6483350" y="323850"/>
          <p14:tracePt t="25912" x="6470650" y="323850"/>
          <p14:tracePt t="25930" x="6461125" y="323850"/>
          <p14:tracePt t="25947" x="6445250" y="323850"/>
          <p14:tracePt t="25963" x="6435725" y="333375"/>
          <p14:tracePt t="25979" x="6419850" y="342900"/>
          <p14:tracePt t="25997" x="6397625" y="361950"/>
          <p14:tracePt t="26013" x="6365875" y="403225"/>
          <p14:tracePt t="26030" x="6343650" y="441325"/>
          <p14:tracePt t="26047" x="6318250" y="508000"/>
          <p14:tracePt t="26063" x="6299200" y="536575"/>
          <p14:tracePt t="26080" x="6283325" y="568325"/>
          <p14:tracePt t="26097" x="6257925" y="619125"/>
          <p14:tracePt t="26113" x="6238875" y="657225"/>
          <p14:tracePt t="26130" x="6226175" y="688975"/>
          <p14:tracePt t="26146" x="6207125" y="736600"/>
          <p14:tracePt t="26163" x="6194425" y="768350"/>
          <p14:tracePt t="26179" x="6178550" y="790575"/>
          <p14:tracePt t="26196" x="6178550" y="819150"/>
          <p14:tracePt t="26213" x="6178550" y="835025"/>
          <p14:tracePt t="26230" x="6178550" y="844550"/>
          <p14:tracePt t="26246" x="6178550" y="857250"/>
          <p14:tracePt t="26263" x="6178550" y="879475"/>
          <p14:tracePt t="26279" x="6178550" y="901700"/>
          <p14:tracePt t="26296" x="6178550" y="942975"/>
          <p14:tracePt t="26313" x="6178550" y="965200"/>
          <p14:tracePt t="26330" x="6188075" y="1009650"/>
          <p14:tracePt t="26347" x="6207125" y="1073150"/>
          <p14:tracePt t="26363" x="6213475" y="1095375"/>
          <p14:tracePt t="26379" x="6226175" y="1127125"/>
          <p14:tracePt t="26396" x="6248400" y="1162050"/>
          <p14:tracePt t="26413" x="6261100" y="1193800"/>
          <p14:tracePt t="26429" x="6273800" y="1231900"/>
          <p14:tracePt t="26446" x="6292850" y="1295400"/>
          <p14:tracePt t="26463" x="6311900" y="1339850"/>
          <p14:tracePt t="26480" x="6330950" y="1381125"/>
          <p14:tracePt t="26496" x="6340475" y="1406525"/>
          <p14:tracePt t="26513" x="6346825" y="1422400"/>
          <p14:tracePt t="26530" x="6359525" y="1441450"/>
          <p14:tracePt t="26546" x="6369050" y="1454150"/>
          <p14:tracePt t="26563" x="6372225" y="1463675"/>
          <p14:tracePt t="26580" x="6378575" y="1482725"/>
          <p14:tracePt t="26596" x="6378575" y="1492250"/>
          <p14:tracePt t="26613" x="6378575" y="1498600"/>
          <p14:tracePt t="27201" x="6403975" y="1489075"/>
          <p14:tracePt t="27209" x="6429375" y="1473200"/>
          <p14:tracePt t="27215" x="6470650" y="1457325"/>
          <p14:tracePt t="27230" x="6559550" y="1419225"/>
          <p14:tracePt t="27247" x="6645275" y="1393825"/>
          <p14:tracePt t="27264" x="6731000" y="1346200"/>
          <p14:tracePt t="27296" x="6826250" y="1298575"/>
          <p14:tracePt t="27330" x="6892925" y="1263650"/>
          <p14:tracePt t="27346" x="6908800" y="1250950"/>
          <p14:tracePt t="27363" x="6940550" y="1225550"/>
          <p14:tracePt t="27379" x="6953250" y="1200150"/>
          <p14:tracePt t="27396" x="6972300" y="1155700"/>
          <p14:tracePt t="27413" x="6985000" y="1092200"/>
          <p14:tracePt t="27429" x="6985000" y="1063625"/>
          <p14:tracePt t="27446" x="6985000" y="1041400"/>
          <p14:tracePt t="27463" x="6985000" y="1031875"/>
          <p14:tracePt t="27479" x="6978650" y="1031875"/>
          <p14:tracePt t="27496" x="6969125" y="1031875"/>
          <p14:tracePt t="27513" x="6953250" y="1031875"/>
          <p14:tracePt t="27530" x="6937375" y="1038225"/>
          <p14:tracePt t="27547" x="6927850" y="1054100"/>
          <p14:tracePt t="27563" x="6911975" y="1069975"/>
          <p14:tracePt t="27580" x="6902450" y="1079500"/>
          <p14:tracePt t="27596" x="6886575" y="1089025"/>
          <p14:tracePt t="27613" x="6873875" y="1111250"/>
          <p14:tracePt t="27630" x="6861175" y="1120775"/>
          <p14:tracePt t="27647" x="6851650" y="1130300"/>
          <p14:tracePt t="27663" x="6832600" y="1146175"/>
          <p14:tracePt t="27680" x="6819900" y="1171575"/>
          <p14:tracePt t="27696" x="6810375" y="1187450"/>
          <p14:tracePt t="27713" x="6791325" y="1231900"/>
          <p14:tracePt t="27730" x="6775450" y="1260475"/>
          <p14:tracePt t="27747" x="6762750" y="1308100"/>
          <p14:tracePt t="27763" x="6743700" y="1349375"/>
          <p14:tracePt t="27779" x="6743700" y="1371600"/>
          <p14:tracePt t="27796" x="6743700" y="1400175"/>
          <p14:tracePt t="27813" x="6734175" y="1422400"/>
          <p14:tracePt t="27829" x="6734175" y="1431925"/>
          <p14:tracePt t="27846" x="6721475" y="1441450"/>
          <p14:tracePt t="27863" x="6718300" y="1457325"/>
          <p14:tracePt t="27879" x="6711950" y="1466850"/>
          <p14:tracePt t="27896" x="6702425" y="1476375"/>
          <p14:tracePt t="27913" x="6692900" y="1495425"/>
          <p14:tracePt t="27930" x="6683375" y="1504950"/>
          <p14:tracePt t="27946" x="6661150" y="1520825"/>
          <p14:tracePt t="27963" x="6651625" y="1543050"/>
          <p14:tracePt t="27979" x="6638925" y="1565275"/>
          <p14:tracePt t="27996" x="6616700" y="1609725"/>
          <p14:tracePt t="28013" x="6604000" y="1631950"/>
          <p14:tracePt t="28029" x="6591300" y="1663700"/>
          <p14:tracePt t="28046" x="6553200" y="1698625"/>
          <p14:tracePt t="28063" x="6527800" y="1730375"/>
          <p14:tracePt t="28080" x="6505575" y="1755775"/>
          <p14:tracePt t="28096" x="6461125" y="1787525"/>
          <p14:tracePt t="28112" x="6423025" y="1806575"/>
          <p14:tracePt t="28129" x="6400800" y="1822450"/>
          <p14:tracePt t="28146" x="6356350" y="1866900"/>
          <p14:tracePt t="28163" x="6330950" y="1892300"/>
          <p14:tracePt t="28179" x="6299200" y="1924050"/>
          <p14:tracePt t="28196" x="6248400" y="1962150"/>
          <p14:tracePt t="28213" x="6216650" y="1993900"/>
          <p14:tracePt t="28229" x="6169025" y="2022475"/>
          <p14:tracePt t="28246" x="6102350" y="2066925"/>
          <p14:tracePt t="28263" x="6054725" y="2095500"/>
          <p14:tracePt t="28279" x="6022975" y="2127250"/>
          <p14:tracePt t="28296" x="5956300" y="2171700"/>
          <p14:tracePt t="28312" x="5908675" y="2200275"/>
          <p14:tracePt t="28330" x="5861050" y="2241550"/>
          <p14:tracePt t="28346" x="5765800" y="2298700"/>
          <p14:tracePt t="28362" x="5718175" y="2333625"/>
          <p14:tracePt t="28380" x="5661025" y="2362200"/>
          <p14:tracePt t="28396" x="5553075" y="2416175"/>
          <p14:tracePt t="28413" x="5464175" y="2447925"/>
          <p14:tracePt t="28430" x="5375275" y="2498725"/>
          <p14:tracePt t="28446" x="5267325" y="2549525"/>
          <p14:tracePt t="28463" x="5219700" y="2578100"/>
          <p14:tracePt t="28480" x="5133975" y="2628900"/>
          <p14:tracePt t="28496" x="5080000" y="2647950"/>
          <p14:tracePt t="28513" x="5013325" y="2670175"/>
          <p14:tracePt t="28530" x="4949825" y="2695575"/>
          <p14:tracePt t="28546" x="4911725" y="2708275"/>
          <p14:tracePt t="28563" x="4873625" y="2720975"/>
          <p14:tracePt t="28580" x="4832350" y="2727325"/>
          <p14:tracePt t="28596" x="4822825" y="2727325"/>
          <p14:tracePt t="28852" x="4854575" y="2733675"/>
          <p14:tracePt t="28859" x="4911725" y="2733675"/>
          <p14:tracePt t="28866" x="4959350" y="2743200"/>
          <p14:tracePt t="28879" x="5086350" y="2743200"/>
          <p14:tracePt t="28896" x="5168900" y="2743200"/>
          <p14:tracePt t="28913" x="5238750" y="2743200"/>
          <p14:tracePt t="28929" x="5365750" y="2743200"/>
          <p14:tracePt t="28946" x="5461000" y="2736850"/>
          <p14:tracePt t="28965" x="5603875" y="2714625"/>
          <p14:tracePt t="28981" x="5702300" y="2698750"/>
          <p14:tracePt t="28997" x="5819775" y="2679700"/>
          <p14:tracePt t="29013" x="5953125" y="2638425"/>
          <p14:tracePt t="29029" x="6057900" y="2590800"/>
          <p14:tracePt t="29046" x="6127750" y="2546350"/>
          <p14:tracePt t="29063" x="6194425" y="2514600"/>
          <p14:tracePt t="29080" x="6289675" y="2463800"/>
          <p14:tracePt t="29096" x="6359525" y="2435225"/>
          <p14:tracePt t="29113" x="6413500" y="2413000"/>
          <p14:tracePt t="29130" x="6492875" y="2393950"/>
          <p14:tracePt t="29146" x="6578600" y="2378075"/>
          <p14:tracePt t="29163" x="6673850" y="2352675"/>
          <p14:tracePt t="29180" x="6797675" y="2320925"/>
          <p14:tracePt t="29196" x="6873875" y="2308225"/>
          <p14:tracePt t="29213" x="7026275" y="2298700"/>
          <p14:tracePt t="29229" x="7131050" y="2298700"/>
          <p14:tracePt t="29246" x="7223125" y="2298700"/>
          <p14:tracePt t="29263" x="7388225" y="2320925"/>
          <p14:tracePt t="29280" x="7527925" y="2339975"/>
          <p14:tracePt t="29296" x="7639050" y="2365375"/>
          <p14:tracePt t="29313" x="7804150" y="2390775"/>
          <p14:tracePt t="29329" x="7921625" y="2406650"/>
          <p14:tracePt t="29347" x="7994650" y="2422525"/>
          <p14:tracePt t="29364" x="8080375" y="2422525"/>
          <p14:tracePt t="29380" x="8124825" y="2422525"/>
          <p14:tracePt t="29397" x="8162925" y="2422525"/>
          <p14:tracePt t="29413" x="8223250" y="2422525"/>
          <p14:tracePt t="29429" x="8277225" y="2422525"/>
          <p14:tracePt t="29446" x="8321675" y="2422525"/>
          <p14:tracePt t="29463" x="8356600" y="2413000"/>
          <p14:tracePt t="29479" x="8385175" y="2400300"/>
          <p14:tracePt t="29496" x="8401050" y="2390775"/>
          <p14:tracePt t="29513" x="8416925" y="2390775"/>
          <p14:tracePt t="29529" x="8432800" y="2384425"/>
          <p14:tracePt t="29546" x="8435975" y="2378075"/>
          <p14:tracePt t="29563" x="8435975" y="2365375"/>
          <p14:tracePt t="29579" x="8435975" y="2355850"/>
          <p14:tracePt t="29596" x="8435975" y="2346325"/>
          <p14:tracePt t="29612" x="8435975" y="2330450"/>
          <p14:tracePt t="29630" x="8435975" y="2314575"/>
          <p14:tracePt t="29647" x="8435975" y="2311400"/>
          <p14:tracePt t="29726" x="8442325" y="2311400"/>
          <p14:tracePt t="29734" x="8448675" y="2317750"/>
          <p14:tracePt t="29746" x="8451850" y="2327275"/>
          <p14:tracePt t="29763" x="8467725" y="2346325"/>
          <p14:tracePt t="29779" x="8499475" y="2371725"/>
          <p14:tracePt t="29796" x="8524875" y="2419350"/>
          <p14:tracePt t="29813" x="8572500" y="2486025"/>
          <p14:tracePt t="29829" x="8597900" y="2533650"/>
          <p14:tracePt t="29846" x="8629650" y="2559050"/>
          <p14:tracePt t="29863" x="8667750" y="2600325"/>
          <p14:tracePt t="29879" x="8693150" y="2625725"/>
          <p14:tracePt t="29897" x="8712200" y="2667000"/>
          <p14:tracePt t="29913" x="8721725" y="2692400"/>
          <p14:tracePt t="29930" x="8734425" y="2714625"/>
          <p14:tracePt t="29947" x="8759825" y="2759075"/>
          <p14:tracePt t="29963" x="8763000" y="2781300"/>
          <p14:tracePt t="29980" x="8763000" y="2803525"/>
          <p14:tracePt t="29996" x="8763000" y="2841625"/>
          <p14:tracePt t="30013" x="8763000" y="2873375"/>
          <p14:tracePt t="30029" x="8763000" y="2889250"/>
          <p14:tracePt t="30046" x="8763000" y="2901950"/>
          <p14:tracePt t="30062" x="8763000" y="2924175"/>
          <p14:tracePt t="30079" x="8763000" y="2933700"/>
          <p14:tracePt t="30096" x="8763000" y="2949575"/>
          <p14:tracePt t="30112" x="8763000" y="2959100"/>
          <p14:tracePt t="30129" x="8763000" y="2971800"/>
          <p14:tracePt t="30146" x="8763000" y="2987675"/>
          <p14:tracePt t="30162" x="8763000" y="2997200"/>
          <p14:tracePt t="30253" x="8763000" y="3003550"/>
          <p14:tracePt t="30737" x="8756650" y="3013075"/>
          <p14:tracePt t="30744" x="8743950" y="3025775"/>
          <p14:tracePt t="30752" x="8731250" y="3038475"/>
          <p14:tracePt t="30763" x="8718550" y="3063875"/>
          <p14:tracePt t="30779" x="8639175" y="3136900"/>
          <p14:tracePt t="30795" x="8566150" y="3203575"/>
          <p14:tracePt t="30829" x="8283575" y="3406775"/>
          <p14:tracePt t="30865" x="7912100" y="3549650"/>
          <p14:tracePt t="30881" x="7734300" y="3597275"/>
          <p14:tracePt t="30897" x="7594600" y="3613150"/>
          <p14:tracePt t="30913" x="7410450" y="3632200"/>
          <p14:tracePt t="30930" x="7204075" y="3641725"/>
          <p14:tracePt t="30946" x="7051675" y="3657600"/>
          <p14:tracePt t="30963" x="6892925" y="3667125"/>
          <p14:tracePt t="30979" x="6705600" y="3676650"/>
          <p14:tracePt t="30996" x="6578600" y="3676650"/>
          <p14:tracePt t="31013" x="6429375" y="3686175"/>
          <p14:tracePt t="31029" x="6302375" y="3686175"/>
          <p14:tracePt t="31045" x="6242050" y="3686175"/>
          <p14:tracePt t="31062" x="6181725" y="3686175"/>
          <p14:tracePt t="31079" x="6083300" y="3683000"/>
          <p14:tracePt t="31095" x="6022975" y="3683000"/>
          <p14:tracePt t="31113" x="5978525" y="3670300"/>
          <p14:tracePt t="31129" x="5915025" y="3651250"/>
          <p14:tracePt t="31145" x="5876925" y="3638550"/>
          <p14:tracePt t="31163" x="5813425" y="3619500"/>
          <p14:tracePt t="31179" x="5772150" y="3590925"/>
          <p14:tracePt t="31195" x="5734050" y="3559175"/>
          <p14:tracePt t="31213" x="5686425" y="3492500"/>
          <p14:tracePt t="31230" x="5654675" y="3454400"/>
          <p14:tracePt t="31246" x="5629275" y="3422650"/>
          <p14:tracePt t="31263" x="5594350" y="3384550"/>
          <p14:tracePt t="31279" x="5568950" y="3359150"/>
          <p14:tracePt t="31295" x="5553075" y="3343275"/>
          <p14:tracePt t="31313" x="5508625" y="3302000"/>
          <p14:tracePt t="31329" x="5483225" y="3270250"/>
          <p14:tracePt t="31346" x="5438775" y="3244850"/>
          <p14:tracePt t="31363" x="5353050" y="3187700"/>
          <p14:tracePt t="31379" x="5286375" y="3155950"/>
          <p14:tracePt t="31395" x="5216525" y="3117850"/>
          <p14:tracePt t="31413" x="5089525" y="3070225"/>
          <p14:tracePt t="31429" x="5000625" y="3032125"/>
          <p14:tracePt t="31445" x="4927600" y="3016250"/>
          <p14:tracePt t="31463" x="4845050" y="2997200"/>
          <p14:tracePt t="31479" x="4806950" y="2990850"/>
          <p14:tracePt t="31496" x="4746625" y="2974975"/>
          <p14:tracePt t="31513" x="4667250" y="2974975"/>
          <p14:tracePt t="31529" x="4625975" y="2974975"/>
          <p14:tracePt t="31545" x="4581525" y="2974975"/>
          <p14:tracePt t="31562" x="4533900" y="2974975"/>
          <p14:tracePt t="31580" x="4511675" y="2974975"/>
          <p14:tracePt t="31597" x="4483100" y="2974975"/>
          <p14:tracePt t="31614" x="4448175" y="2974975"/>
          <p14:tracePt t="31630" x="4413250" y="2974975"/>
          <p14:tracePt t="31647" x="4391025" y="2974975"/>
          <p14:tracePt t="31663" x="4343400" y="2974975"/>
          <p14:tracePt t="31680" x="4314825" y="2974975"/>
          <p14:tracePt t="31696" x="4292600" y="2974975"/>
          <p14:tracePt t="31713" x="4248150" y="2990850"/>
          <p14:tracePt t="31729" x="4225925" y="3003550"/>
          <p14:tracePt t="31745" x="4194175" y="3016250"/>
          <p14:tracePt t="31762" x="4175125" y="3028950"/>
          <p14:tracePt t="31779" x="4143375" y="3060700"/>
          <p14:tracePt t="31796" x="4117975" y="3086100"/>
          <p14:tracePt t="31812" x="4079875" y="3130550"/>
          <p14:tracePt t="31829" x="4057650" y="3155950"/>
          <p14:tracePt t="31845" x="4038600" y="3184525"/>
          <p14:tracePt t="31862" x="4006850" y="3228975"/>
          <p14:tracePt t="31879" x="3994150" y="3251200"/>
          <p14:tracePt t="31895" x="3981450" y="3276600"/>
          <p14:tracePt t="31912" x="3959225" y="3317875"/>
          <p14:tracePt t="31929" x="3946525" y="3349625"/>
          <p14:tracePt t="31946" x="3927475" y="3390900"/>
          <p14:tracePt t="31962" x="3917950" y="3422650"/>
          <p14:tracePt t="31979" x="3898900" y="3444875"/>
          <p14:tracePt t="31996" x="3879850" y="3489325"/>
          <p14:tracePt t="32012" x="3870325" y="3505200"/>
          <p14:tracePt t="32029" x="3863975" y="3521075"/>
          <p14:tracePt t="32046" x="3860800" y="3540125"/>
          <p14:tracePt t="32062" x="3854450" y="3549650"/>
          <p14:tracePt t="32079" x="3844925" y="3568700"/>
          <p14:tracePt t="32095" x="3838575" y="3600450"/>
          <p14:tracePt t="32112" x="3832225" y="3622675"/>
          <p14:tracePt t="32129" x="3832225" y="3654425"/>
          <p14:tracePt t="32145" x="3825875" y="3673475"/>
          <p14:tracePt t="32162" x="3825875" y="3695700"/>
          <p14:tracePt t="32179" x="3825875" y="3705225"/>
          <p14:tracePt t="32195" x="3825875" y="3724275"/>
          <p14:tracePt t="32212" x="3825875" y="3733800"/>
          <p14:tracePt t="32229" x="3825875" y="3749675"/>
          <p14:tracePt t="32246" x="3825875" y="3765550"/>
          <p14:tracePt t="32262" x="3825875" y="3775075"/>
          <p14:tracePt t="32295" x="3832225" y="3784600"/>
          <p14:tracePt t="32312" x="3860800" y="3790950"/>
          <p14:tracePt t="32329" x="3898900" y="3803650"/>
          <p14:tracePt t="32346" x="3962400" y="3803650"/>
          <p14:tracePt t="32362" x="3997325" y="3803650"/>
          <p14:tracePt t="32379" x="4019550" y="3803650"/>
          <p14:tracePt t="32395" x="4060825" y="3803650"/>
          <p14:tracePt t="32412" x="4095750" y="3803650"/>
          <p14:tracePt t="32429" x="4159250" y="3810000"/>
          <p14:tracePt t="32446" x="4264025" y="3816350"/>
          <p14:tracePt t="32462" x="4337050" y="3816350"/>
          <p14:tracePt t="32479" x="4356100" y="3816350"/>
          <p14:tracePt t="32759" x="4381500" y="3829050"/>
          <p14:tracePt t="32766" x="4410075" y="3844925"/>
          <p14:tracePt t="32780" x="4479925" y="3889375"/>
          <p14:tracePt t="32796" x="4546600" y="3921125"/>
          <p14:tracePt t="32813" x="4613275" y="3949700"/>
          <p14:tracePt t="32830" x="4711700" y="4003675"/>
          <p14:tracePt t="32862" x="4841875" y="4044950"/>
          <p14:tracePt t="32895" x="4994275" y="4079875"/>
          <p14:tracePt t="32913" x="5060950" y="4095750"/>
          <p14:tracePt t="32929" x="5124450" y="4108450"/>
          <p14:tracePt t="32945" x="5162550" y="4108450"/>
          <p14:tracePt t="32962" x="5203825" y="4108450"/>
          <p14:tracePt t="32979" x="5251450" y="4108450"/>
          <p14:tracePt t="32995" x="5295900" y="4098925"/>
          <p14:tracePt t="33013" x="5343525" y="4086225"/>
          <p14:tracePt t="33029" x="5407025" y="4073525"/>
          <p14:tracePt t="33046" x="5429250" y="4060825"/>
          <p14:tracePt t="33062" x="5467350" y="4048125"/>
          <p14:tracePt t="33079" x="5502275" y="4025900"/>
          <p14:tracePt t="33095" x="5540375" y="4006850"/>
          <p14:tracePt t="33112" x="5572125" y="3987800"/>
          <p14:tracePt t="33129" x="5622925" y="3962400"/>
          <p14:tracePt t="33146" x="5651500" y="3949700"/>
          <p14:tracePt t="33162" x="5661025" y="3940175"/>
          <p14:tracePt t="33179" x="5676900" y="3914775"/>
          <p14:tracePt t="33195" x="5689600" y="3883025"/>
          <p14:tracePt t="33213" x="5689600" y="3829050"/>
          <p14:tracePt t="33230" x="5680075" y="3784600"/>
          <p14:tracePt t="33245" x="5667375" y="3730625"/>
          <p14:tracePt t="33262" x="5641975" y="3692525"/>
          <p14:tracePt t="33279" x="5594350" y="3635375"/>
          <p14:tracePt t="33295" x="5562600" y="3594100"/>
          <p14:tracePt t="33313" x="5508625" y="3524250"/>
          <p14:tracePt t="33329" x="5457825" y="3482975"/>
          <p14:tracePt t="33345" x="5403850" y="3432175"/>
          <p14:tracePt t="33363" x="5314950" y="3362325"/>
          <p14:tracePt t="33379" x="5260975" y="3336925"/>
          <p14:tracePt t="33395" x="5203825" y="3302000"/>
          <p14:tracePt t="33413" x="5108575" y="3257550"/>
          <p14:tracePt t="33429" x="5038725" y="3228975"/>
          <p14:tracePt t="33445" x="4975225" y="3213100"/>
          <p14:tracePt t="33463" x="4886325" y="3194050"/>
          <p14:tracePt t="33479" x="4819650" y="3171825"/>
          <p14:tracePt t="33495" x="4733925" y="3146425"/>
          <p14:tracePt t="33512" x="4600575" y="3114675"/>
          <p14:tracePt t="33530" x="4524375" y="3092450"/>
          <p14:tracePt t="33547" x="4476750" y="3079750"/>
          <p14:tracePt t="33563" x="4391025" y="3067050"/>
          <p14:tracePt t="33579" x="4346575" y="3067050"/>
          <p14:tracePt t="33597" x="4286250" y="3067050"/>
          <p14:tracePt t="33613" x="4210050" y="3067050"/>
          <p14:tracePt t="33629" x="4171950" y="3076575"/>
          <p14:tracePt t="33645" x="4127500" y="3089275"/>
          <p14:tracePt t="33662" x="4070350" y="3114675"/>
          <p14:tracePt t="33679" x="4044950" y="3124200"/>
          <p14:tracePt t="33695" x="4013200" y="3149600"/>
          <p14:tracePt t="33712" x="3978275" y="3187700"/>
          <p14:tracePt t="33729" x="3946525" y="3213100"/>
          <p14:tracePt t="33745" x="3917950" y="3267075"/>
          <p14:tracePt t="33762" x="3889375" y="3349625"/>
          <p14:tracePt t="33778" x="3876675" y="3394075"/>
          <p14:tracePt t="33795" x="3863975" y="3438525"/>
          <p14:tracePt t="33812" x="3863975" y="3517900"/>
          <p14:tracePt t="33829" x="3863975" y="3568700"/>
          <p14:tracePt t="33846" x="3876675" y="3635375"/>
          <p14:tracePt t="33863" x="3902075" y="3708400"/>
          <p14:tracePt t="33880" x="3914775" y="3746500"/>
          <p14:tracePt t="33897" x="3933825" y="3800475"/>
          <p14:tracePt t="33912" x="3946525" y="3832225"/>
          <p14:tracePt t="33929" x="3965575" y="3870325"/>
          <p14:tracePt t="33946" x="3990975" y="3933825"/>
          <p14:tracePt t="33962" x="4010025" y="3981450"/>
          <p14:tracePt t="33979" x="4035425" y="4013200"/>
          <p14:tracePt t="33996" x="4073525" y="4054475"/>
          <p14:tracePt t="34012" x="4105275" y="4086225"/>
          <p14:tracePt t="34029" x="4143375" y="4111625"/>
          <p14:tracePt t="34046" x="4206875" y="4137025"/>
          <p14:tracePt t="34062" x="4254500" y="4152900"/>
          <p14:tracePt t="34079" x="4289425" y="4162425"/>
          <p14:tracePt t="34095" x="4371975" y="4184650"/>
          <p14:tracePt t="34112" x="4432300" y="4184650"/>
          <p14:tracePt t="34129" x="4511675" y="4184650"/>
          <p14:tracePt t="34146" x="4616450" y="4184650"/>
          <p14:tracePt t="34162" x="4667250" y="4184650"/>
          <p14:tracePt t="34179" x="4759325" y="4184650"/>
          <p14:tracePt t="34196" x="4921250" y="4178300"/>
          <p14:tracePt t="34212" x="5003800" y="4178300"/>
          <p14:tracePt t="34229" x="5064125" y="4171950"/>
          <p14:tracePt t="34245" x="5153025" y="4165600"/>
          <p14:tracePt t="34262" x="5213350" y="4159250"/>
          <p14:tracePt t="34278" x="5273675" y="4159250"/>
          <p14:tracePt t="34295" x="5337175" y="4146550"/>
          <p14:tracePt t="34312" x="5359400" y="4140200"/>
          <p14:tracePt t="34329" x="5381625" y="4140200"/>
          <p14:tracePt t="34345" x="5422900" y="4127500"/>
          <p14:tracePt t="34362" x="5432425" y="4124325"/>
          <p14:tracePt t="34378" x="5454650" y="4117975"/>
          <p14:tracePt t="34396" x="5470525" y="4102100"/>
          <p14:tracePt t="34412" x="5483225" y="4092575"/>
          <p14:tracePt t="34429" x="5499100" y="4076700"/>
          <p14:tracePt t="34445" x="5514975" y="4060825"/>
          <p14:tracePt t="34462" x="5524500" y="4057650"/>
          <p14:tracePt t="34478" x="5530850" y="4057650"/>
          <p14:tracePt t="34495" x="5540375" y="4048125"/>
          <p14:tracePt t="34511" x="5556250" y="4048125"/>
          <p14:tracePt t="34528" x="5556250" y="4041775"/>
          <p14:tracePt t="34545" x="5565775" y="4022725"/>
          <p14:tracePt t="34561" x="5565775" y="4016375"/>
          <p14:tracePt t="34582" x="5565775" y="4013200"/>
          <p14:tracePt t="34650" x="5568950" y="4013200"/>
          <p14:tracePt t="35756" x="5584825" y="4000500"/>
          <p14:tracePt t="35763" x="5607050" y="3981450"/>
          <p14:tracePt t="35779" x="5664200" y="3937000"/>
          <p14:tracePt t="35795" x="5746750" y="3870325"/>
          <p14:tracePt t="35813" x="5892800" y="3759200"/>
          <p14:tracePt t="35829" x="5962650" y="3714750"/>
          <p14:tracePt t="35862" x="6140450" y="3613150"/>
          <p14:tracePt t="35896" x="6289675" y="3571875"/>
          <p14:tracePt t="35913" x="6324600" y="3571875"/>
          <p14:tracePt t="35929" x="6346825" y="3571875"/>
          <p14:tracePt t="35945" x="6369050" y="3571875"/>
          <p14:tracePt t="35963" x="6397625" y="3584575"/>
          <p14:tracePt t="35979" x="6410325" y="3600450"/>
          <p14:tracePt t="35996" x="6435725" y="3616325"/>
          <p14:tracePt t="36012" x="6448425" y="3638550"/>
          <p14:tracePt t="36029" x="6467475" y="3670300"/>
          <p14:tracePt t="36045" x="6505575" y="3714750"/>
          <p14:tracePt t="36062" x="6530975" y="3762375"/>
          <p14:tracePt t="36079" x="6565900" y="3800475"/>
          <p14:tracePt t="36095" x="6635750" y="3863975"/>
          <p14:tracePt t="36112" x="6673850" y="3902075"/>
          <p14:tracePt t="36129" x="6734175" y="3956050"/>
          <p14:tracePt t="36145" x="6845300" y="4035425"/>
          <p14:tracePt t="36162" x="6946900" y="4095750"/>
          <p14:tracePt t="36179" x="7004050" y="4114800"/>
          <p14:tracePt t="36196" x="7083425" y="4130675"/>
          <p14:tracePt t="36212" x="7115175" y="4127500"/>
          <p14:tracePt t="36229" x="7143750" y="4114800"/>
          <p14:tracePt t="36246" x="7197725" y="4060825"/>
          <p14:tracePt t="36262" x="7245350" y="4019550"/>
          <p14:tracePt t="36278" x="7289800" y="3968750"/>
          <p14:tracePt t="36295" x="7327900" y="3905250"/>
          <p14:tracePt t="36311" x="7359650" y="3863975"/>
          <p14:tracePt t="36328" x="7381875" y="3819525"/>
          <p14:tracePt t="36345" x="7397750" y="3778250"/>
          <p14:tracePt t="36362" x="7410450" y="3746500"/>
          <p14:tracePt t="36379" x="7410450" y="3724275"/>
          <p14:tracePt t="36395" x="7410450" y="3698875"/>
          <p14:tracePt t="36412" x="7410450" y="3683000"/>
          <p14:tracePt t="36429" x="7410450" y="3667125"/>
          <p14:tracePt t="36445" x="7410450" y="3635375"/>
          <p14:tracePt t="36462" x="7400925" y="3613150"/>
          <p14:tracePt t="36479" x="7388225" y="3565525"/>
          <p14:tracePt t="36495" x="7369175" y="3486150"/>
          <p14:tracePt t="36512" x="7362825" y="3422650"/>
          <p14:tracePt t="36528" x="7346950" y="3368675"/>
          <p14:tracePt t="36545" x="7321550" y="3295650"/>
          <p14:tracePt t="36562" x="7305675" y="3209925"/>
          <p14:tracePt t="36579" x="7283450" y="3098800"/>
          <p14:tracePt t="36595" x="7264400" y="3041650"/>
          <p14:tracePt t="36612" x="7251700" y="2997200"/>
          <p14:tracePt t="36629" x="7232650" y="2949575"/>
          <p14:tracePt t="36645" x="7200900" y="2908300"/>
          <p14:tracePt t="36662" x="7172325" y="2851150"/>
          <p14:tracePt t="36679" x="7124700" y="2774950"/>
          <p14:tracePt t="36695" x="7089775" y="2727325"/>
          <p14:tracePt t="36712" x="7038975" y="2676525"/>
          <p14:tracePt t="36729" x="6972300" y="2635250"/>
          <p14:tracePt t="36745" x="6924675" y="2603500"/>
          <p14:tracePt t="36762" x="6886575" y="2578100"/>
          <p14:tracePt t="36779" x="6810375" y="2530475"/>
          <p14:tracePt t="36795" x="6743700" y="2498725"/>
          <p14:tracePt t="36811" x="6673850" y="2460625"/>
          <p14:tracePt t="36829" x="6610350" y="2441575"/>
          <p14:tracePt t="36845" x="6565900" y="2428875"/>
          <p14:tracePt t="36862" x="6527800" y="2416175"/>
          <p14:tracePt t="36879" x="6435725" y="2390775"/>
          <p14:tracePt t="36895" x="6362700" y="2374900"/>
          <p14:tracePt t="36912" x="6286500" y="2359025"/>
          <p14:tracePt t="36928" x="6197600" y="2346325"/>
          <p14:tracePt t="36945" x="6156325" y="2346325"/>
          <p14:tracePt t="36963" x="6134100" y="2346325"/>
          <p14:tracePt t="36978" x="6092825" y="2349500"/>
          <p14:tracePt t="36995" x="6067425" y="2359025"/>
          <p14:tracePt t="37012" x="6038850" y="2371725"/>
          <p14:tracePt t="37028" x="6003925" y="2390775"/>
          <p14:tracePt t="37045" x="5972175" y="2409825"/>
          <p14:tracePt t="37063" x="5937250" y="2425700"/>
          <p14:tracePt t="37079" x="5905500" y="2438400"/>
          <p14:tracePt t="37095" x="5889625" y="2447925"/>
          <p14:tracePt t="37112" x="5876925" y="2476500"/>
          <p14:tracePt t="37129" x="5854700" y="2520950"/>
          <p14:tracePt t="37146" x="5842000" y="2559050"/>
          <p14:tracePt t="37162" x="5835650" y="2609850"/>
          <p14:tracePt t="37179" x="5835650" y="2673350"/>
          <p14:tracePt t="37195" x="5835650" y="2717800"/>
          <p14:tracePt t="37212" x="5835650" y="2771775"/>
          <p14:tracePt t="37229" x="5835650" y="2806700"/>
          <p14:tracePt t="37245" x="5838825" y="2860675"/>
          <p14:tracePt t="37262" x="5861050" y="2981325"/>
          <p14:tracePt t="37278" x="5889625" y="3038475"/>
          <p14:tracePt t="37295" x="5911850" y="3105150"/>
          <p14:tracePt t="37312" x="5940425" y="3197225"/>
          <p14:tracePt t="37328" x="5975350" y="3254375"/>
          <p14:tracePt t="37345" x="5988050" y="3298825"/>
          <p14:tracePt t="37362" x="6029325" y="3365500"/>
          <p14:tracePt t="37378" x="6048375" y="3409950"/>
          <p14:tracePt t="37395" x="6073775" y="3441700"/>
          <p14:tracePt t="37412" x="6134100" y="3495675"/>
          <p14:tracePt t="37428" x="6181725" y="3524250"/>
          <p14:tracePt t="37445" x="6229350" y="3556000"/>
          <p14:tracePt t="37462" x="6292850" y="3581400"/>
          <p14:tracePt t="37478" x="6324600" y="3600450"/>
          <p14:tracePt t="37495" x="6353175" y="3613150"/>
          <p14:tracePt t="37511" x="6397625" y="3632200"/>
          <p14:tracePt t="37528" x="6435725" y="3644900"/>
          <p14:tracePt t="37545" x="6480175" y="3663950"/>
          <p14:tracePt t="37561" x="6543675" y="3670300"/>
          <p14:tracePt t="37579" x="6572250" y="3670300"/>
          <p14:tracePt t="37595" x="6600825" y="3670300"/>
          <p14:tracePt t="37597" x="6613525" y="3670300"/>
          <p14:tracePt t="37611" x="6642100" y="3670300"/>
          <p14:tracePt t="37629" x="6670675" y="3667125"/>
          <p14:tracePt t="37646" x="6696075" y="3648075"/>
          <p14:tracePt t="37662" x="6731000" y="3632200"/>
          <p14:tracePt t="37678" x="6753225" y="3622675"/>
          <p14:tracePt t="37695" x="6784975" y="3609975"/>
          <p14:tracePt t="37712" x="6813550" y="3587750"/>
          <p14:tracePt t="37728" x="6829425" y="3587750"/>
          <p14:tracePt t="37745" x="6838950" y="3587750"/>
          <p14:tracePt t="37762" x="6842125" y="3587750"/>
          <p14:tracePt t="37812" x="6835775" y="3587750"/>
          <p14:tracePt t="37819" x="6832600" y="3587750"/>
          <p14:tracePt t="37829" x="6819900" y="3587750"/>
          <p14:tracePt t="37846" x="6810375" y="3587750"/>
          <p14:tracePt t="37862" x="6791325" y="3594100"/>
          <p14:tracePt t="37878" x="6781800" y="3606800"/>
          <p14:tracePt t="37896" x="6759575" y="3613150"/>
          <p14:tracePt t="37912" x="6750050" y="3622675"/>
          <p14:tracePt t="37928" x="6746875" y="3632200"/>
          <p14:tracePt t="37946" x="6746875" y="3654425"/>
          <p14:tracePt t="37962" x="6753225" y="3663950"/>
          <p14:tracePt t="37979" x="6791325" y="3673475"/>
          <p14:tracePt t="37996" x="6883400" y="3711575"/>
          <p14:tracePt t="38012" x="6972300" y="3733800"/>
          <p14:tracePt t="38028" x="7035800" y="3743325"/>
          <p14:tracePt t="38046" x="7121525" y="3736975"/>
          <p14:tracePt t="38062" x="7188200" y="3708400"/>
          <p14:tracePt t="38078" x="7245350" y="3679825"/>
          <p14:tracePt t="38096" x="7305675" y="3635375"/>
          <p14:tracePt t="38111" x="7331075" y="3597275"/>
          <p14:tracePt t="38128" x="7369175" y="3521075"/>
          <p14:tracePt t="38146" x="7391400" y="3375025"/>
          <p14:tracePt t="38161" x="7391400" y="3305175"/>
          <p14:tracePt t="38179" x="7388225" y="3241675"/>
          <p14:tracePt t="38195" x="7359650" y="3130550"/>
          <p14:tracePt t="38212" x="7315200" y="3019425"/>
          <p14:tracePt t="38228" x="7283450" y="2940050"/>
          <p14:tracePt t="38245" x="7232650" y="2854325"/>
          <p14:tracePt t="38262" x="7207250" y="2806700"/>
          <p14:tracePt t="38278" x="7172325" y="2759075"/>
          <p14:tracePt t="38295" x="7121525" y="2651125"/>
          <p14:tracePt t="38311" x="7073900" y="2581275"/>
          <p14:tracePt t="38329" x="7029450" y="2530475"/>
          <p14:tracePt t="38345" x="6991350" y="2479675"/>
          <p14:tracePt t="38362" x="6959600" y="2447925"/>
          <p14:tracePt t="38379" x="6934200" y="2428875"/>
          <p14:tracePt t="38395" x="6892925" y="2413000"/>
          <p14:tracePt t="38412" x="6870700" y="2400300"/>
          <p14:tracePt t="38429" x="6838950" y="2381250"/>
          <p14:tracePt t="38445" x="6797675" y="2362200"/>
          <p14:tracePt t="38462" x="6772275" y="2352675"/>
          <p14:tracePt t="38478" x="6750050" y="2339975"/>
          <p14:tracePt t="38495" x="6708775" y="2327275"/>
          <p14:tracePt t="38512" x="6680200" y="2327275"/>
          <p14:tracePt t="38530" x="6645275" y="2327275"/>
          <p14:tracePt t="38546" x="6616700" y="2327275"/>
          <p14:tracePt t="38562" x="6594475" y="2327275"/>
          <p14:tracePt t="38579" x="6534150" y="2327275"/>
          <p14:tracePt t="38595" x="6489700" y="2327275"/>
          <p14:tracePt t="38612" x="6451600" y="2327275"/>
          <p14:tracePt t="38630" x="6375400" y="2327275"/>
          <p14:tracePt t="38646" x="6343650" y="2336800"/>
          <p14:tracePt t="38662" x="6315075" y="2343150"/>
          <p14:tracePt t="38679" x="6280150" y="2362200"/>
          <p14:tracePt t="38695" x="6248400" y="2371725"/>
          <p14:tracePt t="38712" x="6210300" y="2384425"/>
          <p14:tracePt t="38729" x="6137275" y="2413000"/>
          <p14:tracePt t="38745" x="6073775" y="2441575"/>
          <p14:tracePt t="38762" x="6026150" y="2473325"/>
          <p14:tracePt t="38778" x="5975350" y="2511425"/>
          <p14:tracePt t="38795" x="5949950" y="2543175"/>
          <p14:tracePt t="38812" x="5924550" y="2568575"/>
          <p14:tracePt t="38828" x="5902325" y="2597150"/>
          <p14:tracePt t="38845" x="5886450" y="2606675"/>
          <p14:tracePt t="38862" x="5864225" y="2619375"/>
          <p14:tracePt t="38878" x="5845175" y="2635250"/>
          <p14:tracePt t="38895" x="5835650" y="2647950"/>
          <p14:tracePt t="38912" x="5819775" y="2660650"/>
          <p14:tracePt t="38929" x="5803900" y="2673350"/>
          <p14:tracePt t="38945" x="5800725" y="2682875"/>
          <p14:tracePt t="38962" x="5800725" y="2698750"/>
          <p14:tracePt t="38979" x="5800725" y="2714625"/>
          <p14:tracePt t="38996" x="5800725" y="2724150"/>
          <p14:tracePt t="39012" x="5800725" y="2733675"/>
          <p14:tracePt t="39028" x="5800725" y="2752725"/>
          <p14:tracePt t="39045" x="5810250" y="2762250"/>
          <p14:tracePt t="39062" x="5826125" y="2774950"/>
          <p14:tracePt t="39078" x="5842000" y="2794000"/>
          <p14:tracePt t="39095" x="5851525" y="2803525"/>
          <p14:tracePt t="39112" x="5867400" y="2813050"/>
          <p14:tracePt t="39128" x="5892800" y="2813050"/>
          <p14:tracePt t="39145" x="5902325" y="2813050"/>
          <p14:tracePt t="39163" x="5918200" y="2803525"/>
          <p14:tracePt t="39178" x="5934075" y="2778125"/>
          <p14:tracePt t="39195" x="5946775" y="2755900"/>
          <p14:tracePt t="39212" x="5965825" y="2692400"/>
          <p14:tracePt t="39228" x="5978525" y="2628900"/>
          <p14:tracePt t="39245" x="6000750" y="2562225"/>
          <p14:tracePt t="39261" x="6000750" y="2505075"/>
          <p14:tracePt t="39278" x="6000750" y="2441575"/>
          <p14:tracePt t="39295" x="6000750" y="2419350"/>
          <p14:tracePt t="39312" x="6000750" y="2393950"/>
          <p14:tracePt t="39328" x="6000750" y="2384425"/>
          <p14:tracePt t="39345" x="6000750" y="2378075"/>
          <p14:tracePt t="39612" x="6007100" y="2397125"/>
          <p14:tracePt t="39619" x="6007100" y="2416175"/>
          <p14:tracePt t="39628" x="6007100" y="2435225"/>
          <p14:tracePt t="39645" x="6019800" y="2486025"/>
          <p14:tracePt t="39661" x="6026150" y="2565400"/>
          <p14:tracePt t="39678" x="6048375" y="2628900"/>
          <p14:tracePt t="39695" x="6061075" y="2686050"/>
          <p14:tracePt t="39712" x="6073775" y="2743200"/>
          <p14:tracePt t="39728" x="6080125" y="2765425"/>
          <p14:tracePt t="39745" x="6080125" y="2794000"/>
          <p14:tracePt t="39762" x="6080125" y="2816225"/>
          <p14:tracePt t="39779" x="6080125" y="2825750"/>
          <p14:tracePt t="39796" x="6080125" y="2844800"/>
          <p14:tracePt t="39812" x="6080125" y="2854325"/>
          <p14:tracePt t="39884" x="6083300" y="2854325"/>
          <p14:tracePt t="39890" x="6089650" y="2854325"/>
          <p14:tracePt t="39896" x="6096000" y="2854325"/>
          <p14:tracePt t="39912" x="6108700" y="2854325"/>
          <p14:tracePt t="39928" x="6124575" y="2854325"/>
          <p14:tracePt t="39946" x="6181725" y="2844800"/>
          <p14:tracePt t="39961" x="6235700" y="2816225"/>
          <p14:tracePt t="39979" x="6283325" y="2790825"/>
          <p14:tracePt t="39996" x="6350000" y="2743200"/>
          <p14:tracePt t="40011" x="6397625" y="2717800"/>
          <p14:tracePt t="40029" x="6429375" y="2686050"/>
          <p14:tracePt t="40046" x="6464300" y="2647950"/>
          <p14:tracePt t="40062" x="6489700" y="2632075"/>
          <p14:tracePt t="40079" x="6511925" y="2619375"/>
          <p14:tracePt t="40096" x="6556375" y="2600325"/>
          <p14:tracePt t="40112" x="6572250" y="2590800"/>
          <p14:tracePt t="40129" x="6588125" y="2571750"/>
          <p14:tracePt t="40133" x="6594475" y="2568575"/>
          <p14:tracePt t="40144" x="6616700" y="2555875"/>
          <p14:tracePt t="40161" x="6626225" y="2546350"/>
          <p14:tracePt t="40178" x="6635750" y="2543175"/>
          <p14:tracePt t="40195" x="6654800" y="2543175"/>
          <p14:tracePt t="40212" x="6664325" y="2543175"/>
          <p14:tracePt t="40228" x="6673850" y="2543175"/>
          <p14:tracePt t="40245" x="6689725" y="2543175"/>
          <p14:tracePt t="40262" x="6705600" y="2543175"/>
          <p14:tracePt t="40316" x="6708775" y="2543175"/>
          <p14:tracePt t="40323" x="6715125" y="2543175"/>
          <p14:tracePt t="40338" x="6718300" y="2543175"/>
          <p14:tracePt t="40352" x="6724650" y="2549525"/>
          <p14:tracePt t="40361" x="6727825" y="2552700"/>
          <p14:tracePt t="40378" x="6740525" y="2562225"/>
          <p14:tracePt t="40395" x="6762750" y="2609850"/>
          <p14:tracePt t="40411" x="6775450" y="2657475"/>
          <p14:tracePt t="40428" x="6788150" y="2695575"/>
          <p14:tracePt t="40445" x="6794500" y="2743200"/>
          <p14:tracePt t="40462" x="6794500" y="2771775"/>
          <p14:tracePt t="40478" x="6794500" y="2787650"/>
          <p14:tracePt t="40495" x="6794500" y="2803525"/>
          <p14:tracePt t="40511" x="6794500" y="2816225"/>
          <p14:tracePt t="40529" x="6794500" y="2832100"/>
          <p14:tracePt t="40545" x="6794500" y="2841625"/>
          <p14:tracePt t="40636" x="6800850" y="2841625"/>
          <p14:tracePt t="40744" x="6800850" y="2847975"/>
          <p14:tracePt t="40750" x="6800850" y="2851150"/>
          <p14:tracePt t="40762" x="6800850" y="2857500"/>
          <p14:tracePt t="40779" x="6800850" y="2882900"/>
          <p14:tracePt t="40794" x="6807200" y="2911475"/>
          <p14:tracePt t="40812" x="6819900" y="2974975"/>
          <p14:tracePt t="40829" x="6826250" y="3044825"/>
          <p14:tracePt t="40845" x="6826250" y="3089275"/>
          <p14:tracePt t="40862" x="6832600" y="3133725"/>
          <p14:tracePt t="40878" x="6848475" y="3206750"/>
          <p14:tracePt t="40895" x="6848475" y="3241675"/>
          <p14:tracePt t="40911" x="6848475" y="3295650"/>
          <p14:tracePt t="40929" x="6848475" y="3355975"/>
          <p14:tracePt t="40946" x="6848475" y="3387725"/>
          <p14:tracePt t="40962" x="6848475" y="3406775"/>
          <p14:tracePt t="40978" x="6848475" y="3441700"/>
          <p14:tracePt t="40995" x="6848475" y="3470275"/>
          <p14:tracePt t="41012" x="6848475" y="3508375"/>
          <p14:tracePt t="41028" x="6848475" y="3546475"/>
          <p14:tracePt t="41045" x="6848475" y="3568700"/>
          <p14:tracePt t="41062" x="6848475" y="3590925"/>
          <p14:tracePt t="41079" x="6848475" y="3619500"/>
          <p14:tracePt t="41094" x="6848475" y="3629025"/>
          <p14:tracePt t="41111" x="6848475" y="3638550"/>
          <p14:tracePt t="41129" x="6848475" y="3657600"/>
          <p14:tracePt t="41145" x="6848475" y="3667125"/>
          <p14:tracePt t="41161" x="6845300" y="3679825"/>
          <p14:tracePt t="41178" x="6845300" y="3692525"/>
          <p14:tracePt t="41195" x="6845300" y="3702050"/>
          <p14:tracePt t="41248" x="6845300" y="3708400"/>
          <p14:tracePt t="41277" x="6838950" y="3708400"/>
          <p14:tracePt t="41348" x="6838950" y="3714750"/>
          <p14:tracePt t="41869" x="6861175" y="3717925"/>
          <p14:tracePt t="41876" x="6886575" y="3717925"/>
          <p14:tracePt t="41884" x="6921500" y="3717925"/>
          <p14:tracePt t="41895" x="6946900" y="3717925"/>
          <p14:tracePt t="41911" x="7048500" y="3727450"/>
          <p14:tracePt t="41928" x="7131050" y="3727450"/>
          <p14:tracePt t="41945" x="7216775" y="3727450"/>
          <p14:tracePt t="41978" x="7327900" y="3727450"/>
          <p14:tracePt t="42011" x="7467600" y="3727450"/>
          <p14:tracePt t="42028" x="7527925" y="3733800"/>
          <p14:tracePt t="42045" x="7591425" y="3740150"/>
          <p14:tracePt t="42062" x="7629525" y="3746500"/>
          <p14:tracePt t="42078" x="7673975" y="3746500"/>
          <p14:tracePt t="42096" x="7727950" y="3752850"/>
          <p14:tracePt t="42112" x="7772400" y="3752850"/>
          <p14:tracePt t="42128" x="7832725" y="3752850"/>
          <p14:tracePt t="42130" x="7858125" y="3752850"/>
          <p14:tracePt t="42145" x="7902575" y="3752850"/>
          <p14:tracePt t="42161" x="7947025" y="3752850"/>
          <p14:tracePt t="42178" x="7997825" y="3752850"/>
          <p14:tracePt t="42195" x="8083550" y="3752850"/>
          <p14:tracePt t="42211" x="8134350" y="3752850"/>
          <p14:tracePt t="42228" x="8178800" y="3752850"/>
          <p14:tracePt t="42244" x="8226425" y="3752850"/>
          <p14:tracePt t="42262" x="8248650" y="3752850"/>
          <p14:tracePt t="42278" x="8277225" y="3752850"/>
          <p14:tracePt t="42294" x="8312150" y="3752850"/>
          <p14:tracePt t="42312" x="8340725" y="3752850"/>
          <p14:tracePt t="42328" x="8369300" y="3752850"/>
          <p14:tracePt t="42345" x="8416925" y="3752850"/>
          <p14:tracePt t="42361" x="8439150" y="3752850"/>
          <p14:tracePt t="42378" x="8455025" y="3752850"/>
          <p14:tracePt t="42394" x="8467725" y="3752850"/>
          <p14:tracePt t="42411" x="8480425" y="3752850"/>
          <p14:tracePt t="42428" x="8489950" y="3752850"/>
          <p14:tracePt t="42445" x="8509000" y="3752850"/>
          <p14:tracePt t="42461" x="8531225" y="3752850"/>
          <p14:tracePt t="42479" x="8559800" y="3752850"/>
          <p14:tracePt t="42495" x="8594725" y="3743325"/>
          <p14:tracePt t="42511" x="8623300" y="3730625"/>
          <p14:tracePt t="42528" x="8648700" y="3717925"/>
          <p14:tracePt t="42544" x="8683625" y="3702050"/>
          <p14:tracePt t="42561" x="8705850" y="3692525"/>
          <p14:tracePt t="42578" x="8728075" y="3679825"/>
          <p14:tracePt t="42595" x="8763000" y="3660775"/>
          <p14:tracePt t="42611" x="8794750" y="3654425"/>
          <p14:tracePt t="42628" x="8807450" y="3641725"/>
          <p14:tracePt t="42644" x="8816975" y="3632200"/>
          <p14:tracePt t="42661" x="8829675" y="3632200"/>
          <p14:tracePt t="42678" x="8842375" y="3632200"/>
          <p14:tracePt t="42750" x="8832850" y="3632200"/>
          <p14:tracePt t="42757" x="8826500" y="3632200"/>
          <p14:tracePt t="42764" x="8820150" y="3632200"/>
          <p14:tracePt t="42778" x="8810625" y="3632200"/>
          <p14:tracePt t="42794" x="8801100" y="3632200"/>
          <p14:tracePt t="42812" x="8791575" y="3632200"/>
          <p14:tracePt t="42828" x="8753475" y="3632200"/>
          <p14:tracePt t="42844" x="8724900" y="3619500"/>
          <p14:tracePt t="42861" x="8702675" y="3619500"/>
          <p14:tracePt t="42878" x="8645525" y="3606800"/>
          <p14:tracePt t="42894" x="8616950" y="3606800"/>
          <p14:tracePt t="42911" x="8585200" y="3606800"/>
          <p14:tracePt t="42928" x="8559800" y="3606800"/>
          <p14:tracePt t="42944" x="8543925" y="3606800"/>
          <p14:tracePt t="42961" x="8534400" y="3606800"/>
          <p14:tracePt t="42978" x="8521700" y="3606800"/>
          <p14:tracePt t="42994" x="8509000" y="3606800"/>
          <p14:tracePt t="43682" x="8505825" y="3609975"/>
          <p14:tracePt t="43755" x="8505825" y="3613150"/>
          <p14:tracePt t="43868" x="8512175" y="3606800"/>
          <p14:tracePt t="43874" x="8521700" y="3600450"/>
          <p14:tracePt t="43881" x="8528050" y="3597275"/>
          <p14:tracePt t="43895" x="8540750" y="3568700"/>
          <p14:tracePt t="43911" x="8543925" y="3546475"/>
          <p14:tracePt t="43928" x="8543925" y="3521075"/>
          <p14:tracePt t="43945" x="8550275" y="3502025"/>
          <p14:tracePt t="43978" x="8556625" y="3476625"/>
          <p14:tracePt t="44012" x="8556625" y="3451225"/>
          <p14:tracePt t="44028" x="8556625" y="3448050"/>
          <p14:tracePt t="44096" x="8556625" y="3441700"/>
          <p14:tracePt t="44103" x="8556625" y="3438525"/>
          <p14:tracePt t="44111" x="8556625" y="3425825"/>
          <p14:tracePt t="44128" x="8559800" y="3416300"/>
          <p14:tracePt t="44145" x="8582025" y="3397250"/>
          <p14:tracePt t="44161" x="8594725" y="3359150"/>
          <p14:tracePt t="44178" x="8607425" y="3321050"/>
          <p14:tracePt t="44194" x="8613775" y="3263900"/>
          <p14:tracePt t="44211" x="8613775" y="3235325"/>
          <p14:tracePt t="44228" x="8613775" y="3213100"/>
          <p14:tracePt t="44244" x="8616950" y="3171825"/>
          <p14:tracePt t="44261" x="8616950" y="3143250"/>
          <p14:tracePt t="44278" x="8626475" y="3098800"/>
          <p14:tracePt t="44295" x="8639175" y="3019425"/>
          <p14:tracePt t="44311" x="8645525" y="2968625"/>
          <p14:tracePt t="44328" x="8651875" y="2924175"/>
          <p14:tracePt t="44344" x="8651875" y="2889250"/>
          <p14:tracePt t="44361" x="8651875" y="2873375"/>
          <p14:tracePt t="44378" x="8651875" y="2857500"/>
          <p14:tracePt t="44394" x="8661400" y="2844800"/>
          <p14:tracePt t="44411" x="8670925" y="2822575"/>
          <p14:tracePt t="44428" x="8677275" y="2806700"/>
          <p14:tracePt t="44445" x="8693150" y="2787650"/>
          <p14:tracePt t="44461" x="8696325" y="2765425"/>
          <p14:tracePt t="44478" x="8696325" y="2755900"/>
          <p14:tracePt t="44494" x="8702675" y="2740025"/>
          <p14:tracePt t="44511" x="8712200" y="2730500"/>
          <p14:tracePt t="44529" x="8728075" y="2711450"/>
          <p14:tracePt t="44545" x="8743950" y="2695575"/>
          <p14:tracePt t="44561" x="8753475" y="2663825"/>
          <p14:tracePt t="44578" x="8772525" y="2613025"/>
          <p14:tracePt t="44594" x="8778875" y="2578100"/>
          <p14:tracePt t="44611" x="8791575" y="2552700"/>
          <p14:tracePt t="44628" x="8816975" y="2489200"/>
          <p14:tracePt t="44644" x="8829675" y="2444750"/>
          <p14:tracePt t="44661" x="8842375" y="2390775"/>
          <p14:tracePt t="44679" x="8867775" y="2324100"/>
          <p14:tracePt t="44695" x="8880475" y="2286000"/>
          <p14:tracePt t="44711" x="8893175" y="2241550"/>
          <p14:tracePt t="44728" x="8902700" y="2178050"/>
          <p14:tracePt t="44745" x="8915400" y="2133600"/>
          <p14:tracePt t="44762" x="8934450" y="2079625"/>
          <p14:tracePt t="44779" x="8947150" y="2016125"/>
          <p14:tracePt t="44795" x="8959850" y="1978025"/>
          <p14:tracePt t="44811" x="8966200" y="1939925"/>
          <p14:tracePt t="44828" x="8978900" y="1905000"/>
          <p14:tracePt t="44844" x="8985250" y="1876425"/>
          <p14:tracePt t="44861" x="9001125" y="1851025"/>
          <p14:tracePt t="44878" x="9007475" y="1797050"/>
          <p14:tracePt t="44895" x="9013825" y="1768475"/>
          <p14:tracePt t="44911" x="9020175" y="1730375"/>
          <p14:tracePt t="44928" x="9026525" y="1673225"/>
          <p14:tracePt t="44944" x="9032875" y="1638300"/>
          <p14:tracePt t="44961" x="9032875" y="1616075"/>
          <p14:tracePt t="44978" x="9032875" y="1574800"/>
          <p14:tracePt t="44994" x="9032875" y="1552575"/>
          <p14:tracePt t="45011" x="9032875" y="1530350"/>
          <p14:tracePt t="45028" x="9032875" y="1508125"/>
          <p14:tracePt t="45045" x="9020175" y="1495425"/>
          <p14:tracePt t="45061" x="9010650" y="1470025"/>
          <p14:tracePt t="45077" x="8985250" y="1435100"/>
          <p14:tracePt t="45094" x="8975725" y="1406525"/>
          <p14:tracePt t="45111" x="8956675" y="1381125"/>
          <p14:tracePt t="45128" x="8918575" y="1343025"/>
          <p14:tracePt t="45144" x="8896350" y="1330325"/>
          <p14:tracePt t="45162" x="8839200" y="1314450"/>
          <p14:tracePt t="45178" x="8791575" y="1292225"/>
          <p14:tracePt t="45194" x="8769350" y="1282700"/>
          <p14:tracePt t="45212" x="8721725" y="1282700"/>
          <p14:tracePt t="45229" x="8699500" y="1282700"/>
          <p14:tracePt t="45245" x="8670925" y="1282700"/>
          <p14:tracePt t="45262" x="8616950" y="1282700"/>
          <p14:tracePt t="45278" x="8585200" y="1282700"/>
          <p14:tracePt t="45294" x="8540750" y="1282700"/>
          <p14:tracePt t="45312" x="8486775" y="1282700"/>
          <p14:tracePt t="45328" x="8464550" y="1289050"/>
          <p14:tracePt t="45345" x="8432800" y="1308100"/>
          <p14:tracePt t="45362" x="8397875" y="1327150"/>
          <p14:tracePt t="45378" x="8382000" y="1336675"/>
          <p14:tracePt t="45395" x="8366125" y="1346200"/>
          <p14:tracePt t="45411" x="8331200" y="1368425"/>
          <p14:tracePt t="45427" x="8308975" y="1381125"/>
          <p14:tracePt t="45444" x="8289925" y="1390650"/>
          <p14:tracePt t="45462" x="8264525" y="1406525"/>
          <p14:tracePt t="45478" x="8255000" y="1422400"/>
          <p14:tracePt t="45495" x="8245475" y="1431925"/>
          <p14:tracePt t="45511" x="8223250" y="1447800"/>
          <p14:tracePt t="45528" x="8213725" y="1457325"/>
          <p14:tracePt t="45544" x="8207375" y="1473200"/>
          <p14:tracePt t="45561" x="8207375" y="1504950"/>
          <p14:tracePt t="45578" x="8207375" y="1533525"/>
          <p14:tracePt t="45594" x="8207375" y="1555750"/>
          <p14:tracePt t="45611" x="8207375" y="1603375"/>
          <p14:tracePt t="45627" x="8207375" y="1641475"/>
          <p14:tracePt t="45644" x="8207375" y="1663700"/>
          <p14:tracePt t="45661" x="8207375" y="1701800"/>
          <p14:tracePt t="45678" x="8207375" y="1711325"/>
          <p14:tracePt t="45694" x="8207375" y="1720850"/>
          <p14:tracePt t="45711" x="8207375" y="1736725"/>
          <p14:tracePt t="45727" x="8207375" y="1752600"/>
          <p14:tracePt t="45745" x="8207375" y="1762125"/>
          <p14:tracePt t="45761" x="8207375" y="1778000"/>
          <p14:tracePt t="45778" x="8210550" y="1787525"/>
          <p14:tracePt t="45794" x="8216900" y="1800225"/>
          <p14:tracePt t="45811" x="8220075" y="1816100"/>
          <p14:tracePt t="45828" x="8229600" y="1825625"/>
          <p14:tracePt t="45844" x="8235950" y="1835150"/>
          <p14:tracePt t="45861" x="8245475" y="1857375"/>
          <p14:tracePt t="45878" x="8251825" y="1879600"/>
          <p14:tracePt t="45895" x="8270875" y="1920875"/>
          <p14:tracePt t="45911" x="8286750" y="1943100"/>
          <p14:tracePt t="45928" x="8299450" y="1968500"/>
          <p14:tracePt t="45944" x="8308975" y="1984375"/>
          <p14:tracePt t="45961" x="8318500" y="1997075"/>
          <p14:tracePt t="45978" x="8318500" y="2012950"/>
          <p14:tracePt t="45995" x="8328025" y="2028825"/>
          <p14:tracePt t="46011" x="8340725" y="2038350"/>
          <p14:tracePt t="46028" x="8343900" y="2054225"/>
          <p14:tracePt t="46044" x="8359775" y="2082800"/>
          <p14:tracePt t="46061" x="8372475" y="2098675"/>
          <p14:tracePt t="46077" x="8382000" y="2108200"/>
          <p14:tracePt t="46095" x="8397875" y="2127250"/>
          <p14:tracePt t="46111" x="8401050" y="2136775"/>
          <p14:tracePt t="46128" x="8410575" y="2143125"/>
          <p14:tracePt t="46145" x="8426450" y="2143125"/>
          <p14:tracePt t="46161" x="8448675" y="2136775"/>
          <p14:tracePt t="46178" x="8470900" y="2124075"/>
          <p14:tracePt t="46194" x="8512175" y="2098675"/>
          <p14:tracePt t="46211" x="8537575" y="2089150"/>
          <p14:tracePt t="46227" x="8566150" y="2076450"/>
          <p14:tracePt t="46244" x="8588375" y="2060575"/>
          <p14:tracePt t="46261" x="8597900" y="2044700"/>
          <p14:tracePt t="46278" x="8613775" y="2035175"/>
          <p14:tracePt t="46294" x="8629650" y="2012950"/>
          <p14:tracePt t="46311" x="8639175" y="1997075"/>
          <p14:tracePt t="46328" x="8655050" y="1987550"/>
          <p14:tracePt t="46344" x="8683625" y="1971675"/>
          <p14:tracePt t="46361" x="8693150" y="1962150"/>
          <p14:tracePt t="46378" x="8709025" y="1939925"/>
          <p14:tracePt t="46394" x="8737600" y="1917700"/>
          <p14:tracePt t="46411" x="8747125" y="1901825"/>
          <p14:tracePt t="46428" x="8756650" y="1885950"/>
          <p14:tracePt t="46444" x="8785225" y="1870075"/>
          <p14:tracePt t="46461" x="8801100" y="1857375"/>
          <p14:tracePt t="46478" x="8816975" y="1847850"/>
          <p14:tracePt t="46495" x="8845550" y="1825625"/>
          <p14:tracePt t="46512" x="8861425" y="1816100"/>
          <p14:tracePt t="46529" x="8896350" y="1793875"/>
          <p14:tracePt t="46544" x="8912225" y="1762125"/>
          <p14:tracePt t="46561" x="8943975" y="1730375"/>
          <p14:tracePt t="46578" x="8972550" y="1670050"/>
          <p14:tracePt t="46594" x="8985250" y="1631950"/>
          <p14:tracePt t="46611" x="8994775" y="1609725"/>
          <p14:tracePt t="46628" x="9020175" y="1568450"/>
          <p14:tracePt t="46645" x="9032875" y="1543050"/>
          <p14:tracePt t="46662" x="9045575" y="1514475"/>
          <p14:tracePt t="46678" x="9045575" y="1473200"/>
          <p14:tracePt t="46694" x="9045575" y="1450975"/>
          <p14:tracePt t="46711" x="9045575" y="1428750"/>
          <p14:tracePt t="46728" x="9036050" y="1400175"/>
          <p14:tracePt t="46745" x="9026525" y="1390650"/>
          <p14:tracePt t="46761" x="9017000" y="1381125"/>
          <p14:tracePt t="46778" x="8997950" y="1358900"/>
          <p14:tracePt t="46795" x="8972550" y="1343025"/>
          <p14:tracePt t="46812" x="8943975" y="1330325"/>
          <p14:tracePt t="46828" x="8909050" y="1304925"/>
          <p14:tracePt t="46845" x="8861425" y="1292225"/>
          <p14:tracePt t="46862" x="8816975" y="1279525"/>
          <p14:tracePt t="46878" x="8753475" y="1260475"/>
          <p14:tracePt t="46894" x="8731250" y="1260475"/>
          <p14:tracePt t="46911" x="8686800" y="1260475"/>
          <p14:tracePt t="46927" x="8626475" y="1260475"/>
          <p14:tracePt t="46944" x="8566150" y="1260475"/>
          <p14:tracePt t="46961" x="8505825" y="1260475"/>
          <p14:tracePt t="46978" x="8435975" y="1260475"/>
          <p14:tracePt t="46995" x="8397875" y="1260475"/>
          <p14:tracePt t="47011" x="8362950" y="1260475"/>
          <p14:tracePt t="47028" x="8321675" y="1263650"/>
          <p14:tracePt t="47044" x="8293100" y="1270000"/>
          <p14:tracePt t="47061" x="8245475" y="1282700"/>
          <p14:tracePt t="47078" x="8181975" y="1301750"/>
          <p14:tracePt t="47095" x="8159750" y="1314450"/>
          <p14:tracePt t="47111" x="8128000" y="1327150"/>
          <p14:tracePt t="47127" x="8093075" y="1343025"/>
          <p14:tracePt t="47144" x="8077200" y="1355725"/>
          <p14:tracePt t="47161" x="8067675" y="1358900"/>
          <p14:tracePt t="47178" x="8054975" y="1381125"/>
          <p14:tracePt t="47195" x="8045450" y="1390650"/>
          <p14:tracePt t="47213" x="8023225" y="1400175"/>
          <p14:tracePt t="47228" x="8013700" y="1409700"/>
          <p14:tracePt t="47248" x="8013700" y="1419225"/>
          <p14:tracePt t="47261" x="8013700" y="1425575"/>
          <p14:tracePt t="47277" x="8013700" y="1435100"/>
          <p14:tracePt t="47294" x="8013700" y="1444625"/>
          <p14:tracePt t="47312" x="8013700" y="1460500"/>
          <p14:tracePt t="47327" x="8013700" y="1473200"/>
          <p14:tracePt t="47344" x="8013700" y="1482725"/>
          <p14:tracePt t="47361" x="8013700" y="1498600"/>
          <p14:tracePt t="47378" x="8013700" y="1527175"/>
          <p14:tracePt t="47394" x="8016875" y="1549400"/>
          <p14:tracePt t="47412" x="8042275" y="1600200"/>
          <p14:tracePt t="47428" x="8054975" y="1644650"/>
          <p14:tracePt t="47445" x="8074025" y="1676400"/>
          <p14:tracePt t="47461" x="8118475" y="1743075"/>
          <p14:tracePt t="47477" x="8147050" y="1790700"/>
          <p14:tracePt t="47494" x="8172450" y="1828800"/>
          <p14:tracePt t="47511" x="8191500" y="1885950"/>
          <p14:tracePt t="47528" x="8204200" y="1914525"/>
          <p14:tracePt t="47544" x="8213725" y="1939925"/>
          <p14:tracePt t="47560" x="8239125" y="1981200"/>
          <p14:tracePt t="47577" x="8248650" y="1997075"/>
          <p14:tracePt t="47594" x="8255000" y="2009775"/>
          <p14:tracePt t="47611" x="8258175" y="2028825"/>
          <p14:tracePt t="47628" x="8267700" y="2032000"/>
          <p14:tracePt t="47644" x="8283575" y="2032000"/>
          <p14:tracePt t="47660" x="8299450" y="2032000"/>
          <p14:tracePt t="47677" x="8321675" y="2032000"/>
          <p14:tracePt t="47694" x="8350250" y="2025650"/>
          <p14:tracePt t="47711" x="8407400" y="2006600"/>
          <p14:tracePt t="47727" x="8445500" y="2000250"/>
          <p14:tracePt t="47745" x="8493125" y="1993900"/>
          <p14:tracePt t="47760" x="8531225" y="1981200"/>
          <p14:tracePt t="47778" x="8553450" y="1968500"/>
          <p14:tracePt t="47794" x="8585200" y="1955800"/>
          <p14:tracePt t="47810" x="8636000" y="1930400"/>
          <p14:tracePt t="47827" x="8680450" y="1917700"/>
          <p14:tracePt t="47844" x="8724900" y="1905000"/>
          <p14:tracePt t="47862" x="8759825" y="1901825"/>
          <p14:tracePt t="47878" x="8788400" y="1895475"/>
          <p14:tracePt t="47894" x="8801100" y="1876425"/>
          <p14:tracePt t="47911" x="8826500" y="1863725"/>
          <p14:tracePt t="47927" x="8836025" y="1851025"/>
          <p14:tracePt t="47945" x="8851900" y="1831975"/>
          <p14:tracePt t="47961" x="8861425" y="1822450"/>
          <p14:tracePt t="47977" x="8877300" y="1812925"/>
          <p14:tracePt t="47995" x="8896350" y="1797050"/>
          <p14:tracePt t="48011" x="8905875" y="1781175"/>
          <p14:tracePt t="48027" x="8931275" y="1755775"/>
          <p14:tracePt t="48045" x="8963025" y="1692275"/>
          <p14:tracePt t="48061" x="8978900" y="1638300"/>
          <p14:tracePt t="48077" x="8997950" y="1600200"/>
          <p14:tracePt t="48094" x="8997950" y="1558925"/>
          <p14:tracePt t="48110" x="8997950" y="1543050"/>
          <p14:tracePt t="48127" x="8997950" y="1530350"/>
          <p14:tracePt t="48144" x="8997950" y="1514475"/>
          <p14:tracePt t="48160" x="8997950" y="1504950"/>
          <p14:tracePt t="48177" x="8985250" y="1495425"/>
          <p14:tracePt t="48194" x="8966200" y="1460500"/>
          <p14:tracePt t="48211" x="8956675" y="1450975"/>
          <p14:tracePt t="48227" x="8947150" y="1441450"/>
          <p14:tracePt t="48245" x="8928100" y="1422400"/>
          <p14:tracePt t="48262" x="8918575" y="1416050"/>
          <p14:tracePt t="48278" x="8909050" y="1416050"/>
          <p14:tracePt t="48295" x="8874125" y="1416050"/>
          <p14:tracePt t="48310" x="8855075" y="1416050"/>
          <p14:tracePt t="48328" x="8816975" y="1416050"/>
          <p14:tracePt t="48345" x="8763000" y="1416050"/>
          <p14:tracePt t="48361" x="8740775" y="1416050"/>
          <p14:tracePt t="48377" x="8712200" y="1416050"/>
          <p14:tracePt t="48394" x="8677275" y="1416050"/>
          <p14:tracePt t="48411" x="8632825" y="1425575"/>
          <p14:tracePt t="48427" x="8588375" y="1431925"/>
          <p14:tracePt t="48444" x="8505825" y="1454150"/>
          <p14:tracePt t="48461" x="8455025" y="1460500"/>
          <p14:tracePt t="48477" x="8416925" y="1460500"/>
          <p14:tracePt t="48494" x="8375650" y="1473200"/>
          <p14:tracePt t="48511" x="8353425" y="1473200"/>
          <p14:tracePt t="48527" x="8337550" y="1476375"/>
          <p14:tracePt t="48544" x="8324850" y="1482725"/>
          <p14:tracePt t="48561" x="8315325" y="1492250"/>
          <p14:tracePt t="48577" x="8302625" y="1508125"/>
          <p14:tracePt t="48594" x="8283575" y="1524000"/>
          <p14:tracePt t="48610" x="8274050" y="1533525"/>
          <p14:tracePt t="48628" x="8258175" y="1552575"/>
          <p14:tracePt t="48644" x="8248650" y="1562100"/>
          <p14:tracePt t="48661" x="8248650" y="1584325"/>
          <p14:tracePt t="48678" x="8248650" y="1625600"/>
          <p14:tracePt t="48695" x="8248650" y="1647825"/>
          <p14:tracePt t="48711" x="8248650" y="1670050"/>
          <p14:tracePt t="48728" x="8248650" y="1685925"/>
          <p14:tracePt t="48744" x="8248650" y="1695450"/>
          <p14:tracePt t="48761" x="8248650" y="1704975"/>
          <p14:tracePt t="48777" x="8248650" y="1730375"/>
          <p14:tracePt t="48794" x="8251825" y="1746250"/>
          <p14:tracePt t="48811" x="8264525" y="1774825"/>
          <p14:tracePt t="48828" x="8280400" y="1809750"/>
          <p14:tracePt t="48844" x="8293100" y="1847850"/>
          <p14:tracePt t="48861" x="8312150" y="1873250"/>
          <p14:tracePt t="48877" x="8328025" y="1908175"/>
          <p14:tracePt t="48894" x="8334375" y="1917700"/>
          <p14:tracePt t="48911" x="8337550" y="1927225"/>
          <p14:tracePt t="48927" x="8359775" y="1955800"/>
          <p14:tracePt t="48944" x="8369300" y="1965325"/>
          <p14:tracePt t="48961" x="8378825" y="1974850"/>
          <p14:tracePt t="48977" x="8394700" y="1993900"/>
          <p14:tracePt t="48994" x="8394700" y="2003425"/>
          <p14:tracePt t="49011" x="8401050" y="2016125"/>
          <p14:tracePt t="49027" x="8416925" y="2019300"/>
          <p14:tracePt t="49044" x="8426450" y="2019300"/>
          <p14:tracePt t="49061" x="8439150" y="2019300"/>
          <p14:tracePt t="49077" x="8486775" y="2019300"/>
          <p14:tracePt t="49094" x="8524875" y="2019300"/>
          <p14:tracePt t="49111" x="8553450" y="2019300"/>
          <p14:tracePt t="49127" x="8616950" y="2019300"/>
          <p14:tracePt t="49145" x="8677275" y="2019300"/>
          <p14:tracePt t="49162" x="8750300" y="2003425"/>
          <p14:tracePt t="49177" x="8794750" y="1990725"/>
          <p14:tracePt t="49194" x="8832850" y="1965325"/>
          <p14:tracePt t="49211" x="8899525" y="1924050"/>
          <p14:tracePt t="49228" x="8937625" y="1898650"/>
          <p14:tracePt t="49244" x="8975725" y="1873250"/>
          <p14:tracePt t="49261" x="9020175" y="1851025"/>
          <p14:tracePt t="49278" x="9042400" y="1838325"/>
          <p14:tracePt t="49295" x="9058275" y="1828800"/>
          <p14:tracePt t="49311" x="9074150" y="1812925"/>
          <p14:tracePt t="49327" x="9090025" y="1797050"/>
          <p14:tracePt t="49344" x="9090025" y="1793875"/>
          <p14:tracePt t="49377" x="9090025" y="1787525"/>
          <p14:tracePt t="49394" x="9090025" y="1778000"/>
          <p14:tracePt t="49411" x="9090025" y="1762125"/>
          <p14:tracePt t="49427" x="9080500" y="1746250"/>
          <p14:tracePt t="49444" x="9067800" y="1717675"/>
          <p14:tracePt t="49461" x="9029700" y="1651000"/>
          <p14:tracePt t="49477" x="8994775" y="1603375"/>
          <p14:tracePt t="49494" x="8972550" y="1577975"/>
          <p14:tracePt t="49511" x="8947150" y="1543050"/>
          <p14:tracePt t="49527" x="8937625" y="1533525"/>
          <p14:tracePt t="49544" x="8928100" y="1524000"/>
          <p14:tracePt t="49561" x="8893175" y="1501775"/>
          <p14:tracePt t="49577" x="8870950" y="1489075"/>
          <p14:tracePt t="49594" x="8839200" y="1482725"/>
          <p14:tracePt t="49610" x="8807450" y="1482725"/>
          <p14:tracePt t="49627" x="8797925" y="1482725"/>
          <p14:tracePt t="49644" x="8782050" y="1482725"/>
          <p14:tracePt t="49661" x="8766175" y="1482725"/>
          <p14:tracePt t="49678" x="8753475" y="1482725"/>
          <p14:tracePt t="49694" x="8731250" y="1482725"/>
          <p14:tracePt t="49710" x="8699500" y="1482725"/>
          <p14:tracePt t="49727" x="8677275" y="1482725"/>
          <p14:tracePt t="49744" x="8661400" y="1482725"/>
          <p14:tracePt t="49745" x="8655050" y="1482725"/>
          <p14:tracePt t="49761" x="8645525" y="1482725"/>
          <p14:tracePt t="49777" x="8629650" y="1482725"/>
          <p14:tracePt t="49794" x="8620125" y="1482725"/>
          <p14:tracePt t="49811" x="8607425" y="1482725"/>
          <p14:tracePt t="49827" x="8597900" y="1482725"/>
          <p14:tracePt t="49845" x="8569325" y="1495425"/>
          <p14:tracePt t="49861" x="8553450" y="1511300"/>
          <p14:tracePt t="49877" x="8524875" y="1524000"/>
          <p14:tracePt t="49894" x="8509000" y="1533525"/>
          <p14:tracePt t="49910" x="8499475" y="1536700"/>
          <p14:tracePt t="49927" x="8489950" y="1543050"/>
          <p14:tracePt t="49944" x="8470900" y="1543050"/>
          <p14:tracePt t="49961" x="8464550" y="1543050"/>
          <p14:tracePt t="50003" x="8464550" y="1546225"/>
          <p14:tracePt t="50011" x="8461375" y="1546225"/>
          <p14:tracePt t="50030" x="8461375" y="1555750"/>
          <p14:tracePt t="50044" x="8461375" y="1568450"/>
          <p14:tracePt t="50060" x="8461375" y="1577975"/>
          <p14:tracePt t="50077" x="8461375" y="1587500"/>
          <p14:tracePt t="50094" x="8461375" y="1606550"/>
          <p14:tracePt t="50110" x="8461375" y="1616075"/>
          <p14:tracePt t="50127" x="8461375" y="1625600"/>
          <p14:tracePt t="50144" x="8461375" y="1641475"/>
          <p14:tracePt t="50161" x="8455025" y="1657350"/>
          <p14:tracePt t="50178" x="8451850" y="1666875"/>
          <p14:tracePt t="50195" x="8451850" y="1685925"/>
          <p14:tracePt t="50211" x="8451850" y="1714500"/>
          <p14:tracePt t="50228" x="8451850" y="1736725"/>
          <p14:tracePt t="50244" x="8451850" y="1778000"/>
          <p14:tracePt t="50261" x="8451850" y="1787525"/>
          <p14:tracePt t="50277" x="8451850" y="1797050"/>
          <p14:tracePt t="50293" x="8451850" y="1816100"/>
          <p14:tracePt t="50311" x="8451850" y="1825625"/>
          <p14:tracePt t="50327" x="8458200" y="1835150"/>
          <p14:tracePt t="50344" x="8493125" y="1851025"/>
          <p14:tracePt t="50361" x="8515350" y="1870075"/>
          <p14:tracePt t="50377" x="8547100" y="1882775"/>
          <p14:tracePt t="50394" x="8582025" y="1898650"/>
          <p14:tracePt t="50410" x="8613775" y="1911350"/>
          <p14:tracePt t="50428" x="8632825" y="1911350"/>
          <p14:tracePt t="50445" x="8689975" y="1911350"/>
          <p14:tracePt t="50461" x="8734425" y="1911350"/>
          <p14:tracePt t="50477" x="8775700" y="1911350"/>
          <p14:tracePt t="50494" x="8855075" y="1911350"/>
          <p14:tracePt t="50510" x="8883650" y="1908175"/>
          <p14:tracePt t="50527" x="8915400" y="1908175"/>
          <p14:tracePt t="50544" x="8928100" y="1895475"/>
          <p14:tracePt t="50561" x="8937625" y="1885950"/>
          <p14:tracePt t="50578" x="8953500" y="1863725"/>
          <p14:tracePt t="50593" x="8969375" y="1854200"/>
          <p14:tracePt t="50610" x="8969375" y="1838325"/>
          <p14:tracePt t="50628" x="8969375" y="1819275"/>
          <p14:tracePt t="50644" x="8969375" y="1809750"/>
          <p14:tracePt t="50661" x="8969375" y="1800225"/>
          <p14:tracePt t="50677" x="8969375" y="1778000"/>
          <p14:tracePt t="50694" x="8953500" y="1749425"/>
          <p14:tracePt t="50711" x="8943975" y="1727200"/>
          <p14:tracePt t="50728" x="8905875" y="1676400"/>
          <p14:tracePt t="50744" x="8870950" y="1628775"/>
          <p14:tracePt t="50761" x="8839200" y="1590675"/>
          <p14:tracePt t="50777" x="8778875" y="1536700"/>
          <p14:tracePt t="50794" x="8747125" y="1504950"/>
          <p14:tracePt t="50811" x="8718550" y="1485900"/>
          <p14:tracePt t="50827" x="8651875" y="1466850"/>
          <p14:tracePt t="50843" x="8613775" y="1447800"/>
          <p14:tracePt t="50861" x="8591550" y="1438275"/>
          <p14:tracePt t="50877" x="8550275" y="1438275"/>
          <p14:tracePt t="50894" x="8528050" y="1438275"/>
          <p14:tracePt t="50911" x="8499475" y="1438275"/>
          <p14:tracePt t="50927" x="8480425" y="1438275"/>
          <p14:tracePt t="50944" x="8464550" y="1438275"/>
          <p14:tracePt t="50961" x="8455025" y="1438275"/>
          <p14:tracePt t="50977" x="8439150" y="1454150"/>
          <p14:tracePt t="50994" x="8429625" y="1463675"/>
          <p14:tracePt t="51010" x="8413750" y="1473200"/>
          <p14:tracePt t="51027" x="8397875" y="1489075"/>
          <p14:tracePt t="51044" x="8397875" y="1504950"/>
          <p14:tracePt t="51061" x="8394700" y="1514475"/>
          <p14:tracePt t="51077" x="8394700" y="1527175"/>
          <p14:tracePt t="51094" x="8394700" y="1536700"/>
          <p14:tracePt t="51111" x="8394700" y="1552575"/>
          <p14:tracePt t="51127" x="8394700" y="1568450"/>
          <p14:tracePt t="51144" x="8394700" y="1571625"/>
          <p14:tracePt t="51160" x="8388350" y="1581150"/>
          <p14:tracePt t="51177" x="8388350" y="1593850"/>
          <p14:tracePt t="51234" x="8388350" y="1603375"/>
          <p14:tracePt t="51909" x="8388350" y="1638300"/>
          <p14:tracePt t="51916" x="8388350" y="1682750"/>
          <p14:tracePt t="51927" x="8382000" y="1720850"/>
          <p14:tracePt t="51960" x="8372475" y="1978025"/>
          <p14:tracePt t="51994" x="8366125" y="2244725"/>
          <p14:tracePt t="52010" x="8356600" y="2384425"/>
          <p14:tracePt t="52027" x="8356600" y="2530475"/>
          <p14:tracePt t="52044" x="8356600" y="2705100"/>
          <p14:tracePt t="52061" x="8356600" y="2854325"/>
          <p14:tracePt t="52077" x="8356600" y="2981325"/>
          <p14:tracePt t="52094" x="8362950" y="3143250"/>
          <p14:tracePt t="52110" x="8369300" y="3270250"/>
          <p14:tracePt t="52127" x="8378825" y="3387725"/>
          <p14:tracePt t="52144" x="8378825" y="3514725"/>
          <p14:tracePt t="52160" x="8378825" y="3584575"/>
          <p14:tracePt t="52177" x="8378825" y="3667125"/>
          <p14:tracePt t="52194" x="8378825" y="3775075"/>
          <p14:tracePt t="52211" x="8378825" y="3819525"/>
          <p14:tracePt t="52227" x="8378825" y="3854450"/>
          <p14:tracePt t="52244" x="8378825" y="3876675"/>
          <p14:tracePt t="52261" x="8378825" y="3886200"/>
          <p14:tracePt t="52557" x="8385175" y="3863975"/>
          <p14:tracePt t="52564" x="8401050" y="3816350"/>
          <p14:tracePt t="52578" x="8416925" y="3730625"/>
          <p14:tracePt t="52594" x="8432800" y="3657600"/>
          <p14:tracePt t="52610" x="8455025" y="3581400"/>
          <p14:tracePt t="52628" x="8455025" y="3419475"/>
          <p14:tracePt t="52644" x="8455025" y="3324225"/>
          <p14:tracePt t="52677" x="8439150" y="3200400"/>
          <p14:tracePt t="52710" x="8426450" y="3127375"/>
          <p14:tracePt t="52727" x="8420100" y="3079750"/>
          <p14:tracePt t="52743" x="8413750" y="3057525"/>
          <p14:tracePt t="52760" x="8413750" y="3035300"/>
          <p14:tracePt t="52777" x="8407400" y="3006725"/>
          <p14:tracePt t="52794" x="8407400" y="2997200"/>
          <p14:tracePt t="52810" x="8407400" y="2990850"/>
          <p14:tracePt t="52870" x="8407400" y="2987675"/>
          <p14:tracePt t="52948" x="8401050" y="2987675"/>
          <p14:tracePt t="52956" x="8401050" y="2994025"/>
          <p14:tracePt t="52963" x="8401050" y="2997200"/>
          <p14:tracePt t="52977" x="8397875" y="3019425"/>
          <p14:tracePt t="52993" x="8391525" y="3057525"/>
          <p14:tracePt t="53010" x="8385175" y="3108325"/>
          <p14:tracePt t="53027" x="8378825" y="3228975"/>
          <p14:tracePt t="53043" x="8369300" y="3333750"/>
          <p14:tracePt t="53060" x="8362950" y="3419475"/>
          <p14:tracePt t="53077" x="8347075" y="3540125"/>
          <p14:tracePt t="53093" x="8318500" y="3679825"/>
          <p14:tracePt t="53110" x="8302625" y="3787775"/>
          <p14:tracePt t="53127" x="8277225" y="3952875"/>
          <p14:tracePt t="53143" x="8251825" y="4083050"/>
          <p14:tracePt t="53160" x="8216900" y="4203700"/>
          <p14:tracePt t="53177" x="8185150" y="4371975"/>
          <p14:tracePt t="53194" x="8166100" y="4511675"/>
          <p14:tracePt t="53211" x="8124825" y="4689475"/>
          <p14:tracePt t="53227" x="8099425" y="4787900"/>
          <p14:tracePt t="53243" x="8083550" y="4895850"/>
          <p14:tracePt t="53261" x="8048625" y="5060950"/>
          <p14:tracePt t="53277" x="8032750" y="5146675"/>
          <p14:tracePt t="53293" x="8020050" y="5210175"/>
          <p14:tracePt t="53311" x="7997825" y="5343525"/>
          <p14:tracePt t="53327" x="7981950" y="5429250"/>
          <p14:tracePt t="53344" x="7972425" y="5492750"/>
          <p14:tracePt t="53360" x="7953375" y="5556250"/>
          <p14:tracePt t="53376" x="7940675" y="5600700"/>
          <p14:tracePt t="53393" x="7927975" y="5638800"/>
          <p14:tracePt t="53410" x="7902575" y="5711825"/>
          <p14:tracePt t="53427" x="7896225" y="5756275"/>
          <p14:tracePt t="53443" x="7889875" y="5800725"/>
          <p14:tracePt t="53460" x="7889875" y="5842000"/>
          <p14:tracePt t="53476" x="7877175" y="5880100"/>
          <p14:tracePt t="53494" x="7877175" y="5918200"/>
          <p14:tracePt t="53510" x="7864475" y="5949950"/>
          <p14:tracePt t="53527" x="7864475" y="5956300"/>
          <p14:tracePt t="53581" x="7864475" y="5953125"/>
          <p14:tracePt t="53902" x="7883525" y="5997575"/>
          <p14:tracePt t="53909" x="7899400" y="6070600"/>
          <p14:tracePt t="53916" x="7915275" y="6118225"/>
          <p14:tracePt t="53927" x="7940675" y="6159500"/>
          <p14:tracePt t="53944" x="7978775" y="6296025"/>
          <p14:tracePt t="53960" x="7994650" y="6381750"/>
          <p14:tracePt t="53977" x="8001000" y="6442075"/>
          <p14:tracePt t="53994" x="8001000" y="6483350"/>
          <p14:tracePt t="54010" x="8001000" y="6511925"/>
          <p14:tracePt t="54027" x="8001000" y="6527800"/>
          <p14:tracePt t="54044" x="8001000" y="6546850"/>
          <p14:tracePt t="54060" x="8001000" y="6556375"/>
          <p14:tracePt t="54076" x="8001000" y="6569075"/>
          <p14:tracePt t="54094" x="8001000" y="6581775"/>
          <p14:tracePt t="54110" x="8001000" y="6597650"/>
          <p14:tracePt t="54195" x="8013700" y="6597650"/>
          <p14:tracePt t="54208" x="8016875" y="6597650"/>
          <p14:tracePt t="54214" x="8023225" y="6597650"/>
          <p14:tracePt t="54227" x="8026400" y="6597650"/>
          <p14:tracePt t="54243" x="8042275" y="6597650"/>
          <p14:tracePt t="54260" x="8051800" y="6597650"/>
          <p14:tracePt t="54276" x="8067675" y="6588125"/>
          <p14:tracePt t="54293" x="8083550" y="6569075"/>
          <p14:tracePt t="54310" x="8096250" y="6524625"/>
          <p14:tracePt t="54327" x="8108950" y="6461125"/>
          <p14:tracePt t="54344" x="8131175" y="6403975"/>
          <p14:tracePt t="54360" x="8134350" y="6372225"/>
          <p14:tracePt t="54377" x="8134350" y="6356350"/>
          <p14:tracePt t="54393" x="8134350" y="6337300"/>
          <p14:tracePt t="54443" x="8140700" y="6337300"/>
          <p14:tracePt t="54450" x="8147050" y="6337300"/>
          <p14:tracePt t="54460" x="8150225" y="6337300"/>
          <p14:tracePt t="54476" x="8156575" y="6337300"/>
          <p14:tracePt t="54493" x="8175625" y="6356350"/>
          <p14:tracePt t="54510" x="8185150" y="6365875"/>
          <p14:tracePt t="54528" x="8204200" y="6413500"/>
          <p14:tracePt t="54544" x="8210550" y="6451600"/>
          <p14:tracePt t="54561" x="8210550" y="6486525"/>
          <p14:tracePt t="54578" x="8216900" y="6527800"/>
          <p14:tracePt t="54595" x="8216900" y="6550025"/>
          <p14:tracePt t="54610" x="8216900" y="6572250"/>
          <p14:tracePt t="54628" x="8223250" y="6613525"/>
          <p14:tracePt t="54643" x="8232775" y="6645275"/>
          <p14:tracePt t="54660" x="8232775" y="6654800"/>
          <p14:tracePt t="54677" x="8232775" y="6667500"/>
          <p14:tracePt t="54693" x="8232775" y="6677025"/>
          <p14:tracePt t="54710" x="8232775" y="6683375"/>
          <p14:tracePt t="54784" x="8232775" y="6680200"/>
          <p14:tracePt t="54792" x="8239125" y="6677025"/>
          <p14:tracePt t="54798" x="8242300" y="6670675"/>
          <p14:tracePt t="54810" x="8248650" y="6661150"/>
          <p14:tracePt t="54826" x="8267700" y="6597650"/>
          <p14:tracePt t="54843" x="8277225" y="6511925"/>
          <p14:tracePt t="54860" x="8283575" y="6384925"/>
          <p14:tracePt t="54876" x="8283575" y="6276975"/>
          <p14:tracePt t="54893" x="8299450" y="6203950"/>
          <p14:tracePt t="54910" x="8299450" y="6099175"/>
          <p14:tracePt t="54927" x="8299450" y="5962650"/>
          <p14:tracePt t="54943" x="8308975" y="5889625"/>
          <p14:tracePt t="54960" x="8324850" y="5759450"/>
          <p14:tracePt t="54976" x="8350250" y="5537200"/>
          <p14:tracePt t="54993" x="8359775" y="5387975"/>
          <p14:tracePt t="55010" x="8369300" y="5194300"/>
          <p14:tracePt t="55027" x="8388350" y="4975225"/>
          <p14:tracePt t="55043" x="8404225" y="4835525"/>
          <p14:tracePt t="55060" x="8404225" y="4695825"/>
          <p14:tracePt t="55076" x="8413750" y="4565650"/>
          <p14:tracePt t="55093" x="8420100" y="4460875"/>
          <p14:tracePt t="55110" x="8439150" y="4330700"/>
          <p14:tracePt t="55128" x="8439150" y="4159250"/>
          <p14:tracePt t="55144" x="8439150" y="4076700"/>
          <p14:tracePt t="55160" x="8439150" y="3971925"/>
          <p14:tracePt t="55176" x="8432800" y="3873500"/>
          <p14:tracePt t="55193" x="8432800" y="3832225"/>
          <p14:tracePt t="55210" x="8432800" y="3800475"/>
          <p14:tracePt t="55227" x="8432800" y="3752850"/>
          <p14:tracePt t="55243" x="8432800" y="3730625"/>
          <p14:tracePt t="55261" x="8420100" y="3670300"/>
          <p14:tracePt t="55277" x="8420100" y="3632200"/>
          <p14:tracePt t="55293" x="8420100" y="3609975"/>
          <p14:tracePt t="55311" x="8420100" y="3581400"/>
          <p14:tracePt t="55326" x="8420100" y="3578225"/>
          <p14:tracePt t="55368" x="8416925" y="3578225"/>
          <p14:tracePt t="55383" x="8410575" y="3578225"/>
          <p14:tracePt t="55390" x="8407400" y="3584575"/>
          <p14:tracePt t="55396" x="8407400" y="3587750"/>
          <p14:tracePt t="55411" x="8388350" y="3606800"/>
          <p14:tracePt t="55427" x="8382000" y="3629025"/>
          <p14:tracePt t="55443" x="8382000" y="3673475"/>
          <p14:tracePt t="55460" x="8369300" y="3790950"/>
          <p14:tracePt t="55477" x="8369300" y="3873500"/>
          <p14:tracePt t="55494" x="8362950" y="3937000"/>
          <p14:tracePt t="55511" x="8340725" y="4035425"/>
          <p14:tracePt t="55527" x="8318500" y="4102100"/>
          <p14:tracePt t="55543" x="8312150" y="4152900"/>
          <p14:tracePt t="55559" x="8299450" y="4216400"/>
          <p14:tracePt t="55576" x="8299450" y="4260850"/>
          <p14:tracePt t="55593" x="8299450" y="4295775"/>
          <p14:tracePt t="55610" x="8299450" y="4343400"/>
          <p14:tracePt t="55627" x="8299450" y="4387850"/>
          <p14:tracePt t="55643" x="8299450" y="4432300"/>
          <p14:tracePt t="55660" x="8299450" y="4486275"/>
          <p14:tracePt t="55676" x="8299450" y="4508500"/>
          <p14:tracePt t="55693" x="8299450" y="4537075"/>
          <p14:tracePt t="55710" x="8299450" y="4572000"/>
          <p14:tracePt t="55727" x="8293100" y="4600575"/>
          <p14:tracePt t="55743" x="8293100" y="4622800"/>
          <p14:tracePt t="55761" x="8293100" y="4664075"/>
          <p14:tracePt t="55776" x="8293100" y="4692650"/>
          <p14:tracePt t="55793" x="8293100" y="4730750"/>
          <p14:tracePt t="55810" x="8293100" y="4762500"/>
          <p14:tracePt t="55827" x="8286750" y="4791075"/>
          <p14:tracePt t="55843" x="8286750" y="4806950"/>
          <p14:tracePt t="55861" x="8286750" y="4829175"/>
          <p14:tracePt t="55877" x="8286750" y="4838700"/>
          <p14:tracePt t="55895" x="8286750" y="4851400"/>
          <p14:tracePt t="55910" x="8286750" y="4860925"/>
          <p14:tracePt t="55927" x="8286750" y="4876800"/>
          <p14:tracePt t="55944" x="8286750" y="4892675"/>
          <p14:tracePt t="55961" x="8286750" y="4902200"/>
          <p14:tracePt t="56059" x="8286750" y="4899025"/>
          <p14:tracePt t="56066" x="8286750" y="4895850"/>
          <p14:tracePt t="56076" x="8286750" y="4886325"/>
          <p14:tracePt t="56095" x="8286750" y="4822825"/>
          <p14:tracePt t="56111" x="8286750" y="4778375"/>
          <p14:tracePt t="56127" x="8286750" y="4733925"/>
          <p14:tracePt t="56143" x="8286750" y="4664075"/>
          <p14:tracePt t="56160" x="8280400" y="4603750"/>
          <p14:tracePt t="56176" x="8274050" y="4543425"/>
          <p14:tracePt t="56193" x="8274050" y="4486275"/>
          <p14:tracePt t="56210" x="8274050" y="4457700"/>
          <p14:tracePt t="56226" x="8274050" y="4435475"/>
          <p14:tracePt t="56243" x="8274050" y="4410075"/>
          <p14:tracePt t="56260" x="8274050" y="4400550"/>
          <p14:tracePt t="56276" x="8274050" y="4378325"/>
          <p14:tracePt t="56293" x="8274050" y="4346575"/>
          <p14:tracePt t="56310" x="8274050" y="4308475"/>
          <p14:tracePt t="56326" x="8274050" y="4273550"/>
          <p14:tracePt t="56343" x="8277225" y="4210050"/>
          <p14:tracePt t="56360" x="8283575" y="4171950"/>
          <p14:tracePt t="56376" x="8289925" y="4143375"/>
          <p14:tracePt t="56393" x="8289925" y="4102100"/>
          <p14:tracePt t="56410" x="8289925" y="4079875"/>
          <p14:tracePt t="56426" x="8289925" y="4057650"/>
          <p14:tracePt t="56443" x="8296275" y="4035425"/>
          <p14:tracePt t="56460" x="8296275" y="4022725"/>
          <p14:tracePt t="56476" x="8296275" y="3994150"/>
          <p14:tracePt t="56494" x="8296275" y="3940175"/>
          <p14:tracePt t="56510" x="8296275" y="3886200"/>
          <p14:tracePt t="56527" x="8286750" y="3848100"/>
          <p14:tracePt t="56543" x="8261350" y="3784600"/>
          <p14:tracePt t="56560" x="8245475" y="3724275"/>
          <p14:tracePt t="56577" x="8229600" y="3625850"/>
          <p14:tracePt t="56593" x="8229600" y="3495675"/>
          <p14:tracePt t="56610" x="8223250" y="3435350"/>
          <p14:tracePt t="56626" x="8216900" y="3375025"/>
          <p14:tracePt t="56644" x="8210550" y="3267075"/>
          <p14:tracePt t="56660" x="8204200" y="3203575"/>
          <p14:tracePt t="56677" x="8204200" y="3143250"/>
          <p14:tracePt t="56693" x="8204200" y="3114675"/>
          <p14:tracePt t="56710" x="8204200" y="3098800"/>
          <p14:tracePt t="56726" x="8204200" y="3082925"/>
          <p14:tracePt t="56743" x="8210550" y="3067050"/>
          <p14:tracePt t="56760" x="8220075" y="3057525"/>
          <p14:tracePt t="56777" x="8229600" y="3041650"/>
          <p14:tracePt t="56793" x="8239125" y="3032125"/>
          <p14:tracePt t="56810" x="8255000" y="3016250"/>
          <p14:tracePt t="56826" x="8264525" y="2994025"/>
          <p14:tracePt t="56843" x="8264525" y="2974975"/>
          <p14:tracePt t="56860" x="8264525" y="2946400"/>
          <p14:tracePt t="56876" x="8277225" y="2901950"/>
          <p14:tracePt t="56893" x="8283575" y="2873375"/>
          <p14:tracePt t="56910" x="8296275" y="2835275"/>
          <p14:tracePt t="56926" x="8308975" y="2800350"/>
          <p14:tracePt t="56943" x="8315325" y="2771775"/>
          <p14:tracePt t="56960" x="8321675" y="2749550"/>
          <p14:tracePt t="56976" x="8340725" y="2705100"/>
          <p14:tracePt t="56993" x="8350250" y="2682875"/>
          <p14:tracePt t="57010" x="8369300" y="2651125"/>
          <p14:tracePt t="57027" x="8388350" y="2587625"/>
          <p14:tracePt t="57043" x="8407400" y="2549525"/>
          <p14:tracePt t="57060" x="8435975" y="2495550"/>
          <p14:tracePt t="57076" x="8455025" y="2432050"/>
          <p14:tracePt t="57093" x="8467725" y="2384425"/>
          <p14:tracePt t="57110" x="8480425" y="2349500"/>
          <p14:tracePt t="57126" x="8486775" y="2298700"/>
          <p14:tracePt t="57143" x="8486775" y="2282825"/>
          <p14:tracePt t="57160" x="8496300" y="2266950"/>
          <p14:tracePt t="57176" x="8496300" y="2254250"/>
          <p14:tracePt t="57193" x="8496300" y="2244725"/>
          <p14:tracePt t="57210" x="8496300" y="2232025"/>
          <p14:tracePt t="57227" x="8496300" y="2212975"/>
          <p14:tracePt t="57243" x="8496300" y="2203450"/>
          <p14:tracePt t="57261" x="8496300" y="2187575"/>
          <p14:tracePt t="57469" x="8496300" y="2203450"/>
          <p14:tracePt t="57476" x="8496300" y="2212975"/>
          <p14:tracePt t="57483" x="8496300" y="2219325"/>
          <p14:tracePt t="57494" x="8496300" y="2222500"/>
          <p14:tracePt t="57510" x="8502650" y="2244725"/>
          <p14:tracePt t="57526" x="8502650" y="2257425"/>
          <p14:tracePt t="57543" x="8502650" y="2266950"/>
          <p14:tracePt t="57560" x="8502650" y="2282825"/>
          <p14:tracePt t="57576" x="8502650" y="2292350"/>
          <p14:tracePt t="57594" x="8502650" y="2308225"/>
          <p14:tracePt t="57610" x="8502650" y="2320925"/>
          <p14:tracePt t="57626" x="8502650" y="2343150"/>
          <p14:tracePt t="57643" x="8502650" y="2365375"/>
          <p14:tracePt t="57659" x="8502650" y="2384425"/>
          <p14:tracePt t="57676" x="8502650" y="2397125"/>
          <p14:tracePt t="57694" x="8502650" y="2409825"/>
          <p14:tracePt t="57711" x="8502650" y="2432050"/>
          <p14:tracePt t="57727" x="8502650" y="2444750"/>
          <p14:tracePt t="57743" x="8502650" y="2466975"/>
          <p14:tracePt t="57760" x="8502650" y="2495550"/>
          <p14:tracePt t="57776" x="8502650" y="2524125"/>
          <p14:tracePt t="57793" x="8502650" y="2546350"/>
          <p14:tracePt t="57810" x="8502650" y="2600325"/>
          <p14:tracePt t="57826" x="8502650" y="2644775"/>
          <p14:tracePt t="57843" x="8502650" y="2679700"/>
          <p14:tracePt t="57860" x="8502650" y="2720975"/>
          <p14:tracePt t="57876" x="8502650" y="2743200"/>
          <p14:tracePt t="57893" x="8502650" y="2771775"/>
          <p14:tracePt t="57910" x="8502650" y="2803525"/>
          <p14:tracePt t="57927" x="8502650" y="2835275"/>
          <p14:tracePt t="57944" x="8502650" y="2873375"/>
          <p14:tracePt t="57959" x="8502650" y="2895600"/>
          <p14:tracePt t="57976" x="8502650" y="2933700"/>
          <p14:tracePt t="57994" x="8502650" y="2971800"/>
          <p14:tracePt t="58010" x="8502650" y="3003550"/>
          <p14:tracePt t="58027" x="8502650" y="3025775"/>
          <p14:tracePt t="58044" x="8502650" y="3063875"/>
          <p14:tracePt t="58060" x="8502650" y="3079750"/>
          <p14:tracePt t="58076" x="8502650" y="3089275"/>
          <p14:tracePt t="58094" x="8502650" y="3111500"/>
          <p14:tracePt t="58110" x="8502650" y="3121025"/>
          <p14:tracePt t="58126" x="8502650" y="3130550"/>
          <p14:tracePt t="58180" x="8502650" y="3127375"/>
          <p14:tracePt t="58187" x="8502650" y="3124200"/>
          <p14:tracePt t="58194" x="8502650" y="3117850"/>
          <p14:tracePt t="58210" x="8502650" y="3101975"/>
          <p14:tracePt t="58226" x="8502650" y="3073400"/>
          <p14:tracePt t="58243" x="8515350" y="3009900"/>
          <p14:tracePt t="58260" x="8515350" y="2959100"/>
          <p14:tracePt t="58276" x="8521700" y="2921000"/>
          <p14:tracePt t="58293" x="8528050" y="2816225"/>
          <p14:tracePt t="58309" x="8528050" y="2720975"/>
          <p14:tracePt t="58327" x="8528050" y="2641600"/>
          <p14:tracePt t="58343" x="8528050" y="2562225"/>
          <p14:tracePt t="58360" x="8528050" y="2517775"/>
          <p14:tracePt t="58376" x="8528050" y="2466975"/>
          <p14:tracePt t="58378" x="8528050" y="2428875"/>
          <p14:tracePt t="58393" x="8528050" y="2336800"/>
          <p14:tracePt t="58411" x="8528050" y="2244725"/>
          <p14:tracePt t="58427" x="8524875" y="2190750"/>
          <p14:tracePt t="58443" x="8518525" y="2130425"/>
          <p14:tracePt t="58460" x="8518525" y="2092325"/>
          <p14:tracePt t="58476" x="8518525" y="2070100"/>
          <p14:tracePt t="58493" x="8518525" y="2041525"/>
          <p14:tracePt t="58510" x="8518525" y="2032000"/>
          <p14:tracePt t="58526" x="8518525" y="2022475"/>
          <p14:tracePt t="58544" x="8518525" y="2003425"/>
          <p14:tracePt t="58560" x="8518525" y="1993900"/>
          <p14:tracePt t="58577" x="8518525" y="1978025"/>
          <p14:tracePt t="58656" x="8518525" y="1981200"/>
          <p14:tracePt t="58663" x="8518525" y="1984375"/>
          <p14:tracePt t="58676" x="8518525" y="1990725"/>
          <p14:tracePt t="58693" x="8518525" y="2009775"/>
          <p14:tracePt t="58710" x="8518525" y="2019300"/>
          <p14:tracePt t="58727" x="8518525" y="2035175"/>
          <p14:tracePt t="58743" x="8518525" y="2044700"/>
          <p14:tracePt t="58760" x="8518525" y="2060575"/>
          <p14:tracePt t="58776" x="8518525" y="2079625"/>
          <p14:tracePt t="58793" x="8518525" y="2101850"/>
          <p14:tracePt t="58810" x="8518525" y="2130425"/>
          <p14:tracePt t="58826" x="8518525" y="2171700"/>
          <p14:tracePt t="58843" x="8518525" y="2200275"/>
          <p14:tracePt t="58860" x="8518525" y="2238375"/>
          <p14:tracePt t="58876" x="8521700" y="2270125"/>
          <p14:tracePt t="58893" x="8521700" y="2298700"/>
          <p14:tracePt t="58910" x="8521700" y="2320925"/>
          <p14:tracePt t="58912" x="8521700" y="2333625"/>
          <p14:tracePt t="58926" x="8521700" y="2362200"/>
          <p14:tracePt t="58943" x="8521700" y="2371725"/>
          <p14:tracePt t="58960" x="8521700" y="2381250"/>
          <p14:tracePt t="58976" x="8521700" y="2422525"/>
          <p14:tracePt t="58993" x="8521700" y="2444750"/>
          <p14:tracePt t="59010" x="8521700" y="2473325"/>
          <p14:tracePt t="59026" x="8521700" y="2533650"/>
          <p14:tracePt t="59043" x="8521700" y="2571750"/>
          <p14:tracePt t="59061" x="8528050" y="2600325"/>
          <p14:tracePt t="59077" x="8537575" y="2635250"/>
          <p14:tracePt t="59093" x="8556625" y="2667000"/>
          <p14:tracePt t="59110" x="8569325" y="2698750"/>
          <p14:tracePt t="59127" x="8588375" y="2752725"/>
          <p14:tracePt t="59143" x="8601075" y="2790825"/>
          <p14:tracePt t="59160" x="8620125" y="2822575"/>
          <p14:tracePt t="59177" x="8626475" y="2863850"/>
          <p14:tracePt t="59194" x="8626475" y="2892425"/>
          <p14:tracePt t="59210" x="8626475" y="2908300"/>
          <p14:tracePt t="59226" x="8626475" y="2917825"/>
          <p14:tracePt t="59243" x="8626475" y="2927350"/>
          <p14:tracePt t="59260" x="8626475" y="2930525"/>
          <p14:tracePt t="59304" x="8626475" y="2943225"/>
          <p14:tracePt t="59346" x="8626475" y="2946400"/>
          <p14:tracePt t="59432" x="8626475" y="2952750"/>
          <p14:tracePt t="59439" x="8626475" y="2955925"/>
          <p14:tracePt t="59454" x="8626475" y="2962275"/>
          <p14:tracePt t="59461" x="8626475" y="2965450"/>
          <p14:tracePt t="59477" x="8626475" y="2971800"/>
          <p14:tracePt t="59503" x="8626475" y="2974975"/>
          <p14:tracePt t="59517" x="8626475" y="2981325"/>
          <p14:tracePt t="59532" x="8626475" y="2990850"/>
          <p14:tracePt t="59543" x="8626475" y="2997200"/>
          <p14:tracePt t="59560" x="8626475" y="3009900"/>
          <p14:tracePt t="59576" x="8626475" y="3025775"/>
          <p14:tracePt t="59593" x="8639175" y="3089275"/>
          <p14:tracePt t="59610" x="8639175" y="3206750"/>
          <p14:tracePt t="59627" x="8645525" y="3267075"/>
          <p14:tracePt t="59643" x="8645525" y="3349625"/>
          <p14:tracePt t="59660" x="8645525" y="3489325"/>
          <p14:tracePt t="59676" x="8645525" y="3559175"/>
          <p14:tracePt t="59693" x="8645525" y="3609975"/>
          <p14:tracePt t="59710" x="8645525" y="3727450"/>
          <p14:tracePt t="59726" x="8642350" y="3810000"/>
          <p14:tracePt t="59744" x="8632825" y="3905250"/>
          <p14:tracePt t="59760" x="8616950" y="4003675"/>
          <p14:tracePt t="59777" x="8604250" y="4054475"/>
          <p14:tracePt t="59795" x="8597900" y="4117975"/>
          <p14:tracePt t="59810" x="8591550" y="4162425"/>
          <p14:tracePt t="59826" x="8585200" y="4194175"/>
          <p14:tracePt t="59843" x="8578850" y="4222750"/>
          <p14:tracePt t="59860" x="8578850" y="4264025"/>
          <p14:tracePt t="59876" x="8572500" y="4286250"/>
          <p14:tracePt t="59893" x="8562975" y="4318000"/>
          <p14:tracePt t="59910" x="8547100" y="4330700"/>
          <p14:tracePt t="59926" x="8537575" y="4340225"/>
          <p14:tracePt t="59944" x="8521700" y="4356100"/>
          <p14:tracePt t="59959" x="8512175" y="4371975"/>
          <p14:tracePt t="59976" x="8496300" y="4381500"/>
          <p14:tracePt t="59993" x="8496300" y="4391025"/>
          <p14:tracePt t="60009" x="8489950" y="4391025"/>
          <p14:tracePt t="60044" x="8486775" y="4391025"/>
          <p14:tracePt t="60059" x="8480425" y="4391025"/>
          <p14:tracePt t="60076" x="8477250" y="4391025"/>
          <p14:tracePt t="60093" x="8470900" y="4349750"/>
          <p14:tracePt t="60109" x="8470900" y="4311650"/>
          <p14:tracePt t="60126" x="8470900" y="4260850"/>
          <p14:tracePt t="60143" x="8470900" y="4191000"/>
          <p14:tracePt t="60160" x="8470900" y="4159250"/>
          <p14:tracePt t="60177" x="8470900" y="4140200"/>
          <p14:tracePt t="60193" x="8470900" y="4098925"/>
          <p14:tracePt t="60210" x="8470900" y="4089400"/>
          <p14:tracePt t="60226" x="8470900" y="4079875"/>
          <p14:tracePt t="60243" x="8470900" y="4073525"/>
          <p14:tracePt t="60514" x="8470900" y="4079875"/>
          <p14:tracePt t="60521" x="8470900" y="4086225"/>
          <p14:tracePt t="60527" x="8470900" y="4092575"/>
          <p14:tracePt t="60542" x="8470900" y="4102100"/>
          <p14:tracePt t="60560" x="8470900" y="4111625"/>
          <p14:tracePt t="60576" x="8470900" y="4121150"/>
          <p14:tracePt t="60593" x="8470900" y="4140200"/>
          <p14:tracePt t="60609" x="8470900" y="4149725"/>
          <p14:tracePt t="60626" x="8470900" y="4159250"/>
          <p14:tracePt t="60644" x="8470900" y="4181475"/>
          <p14:tracePt t="60660" x="8470900" y="4191000"/>
          <p14:tracePt t="60676" x="8470900" y="4203700"/>
          <p14:tracePt t="60693" x="8470900" y="4213225"/>
          <p14:tracePt t="60710" x="8470900" y="4222750"/>
          <p14:tracePt t="60726" x="8470900" y="4235450"/>
          <p14:tracePt t="60784" x="8470900" y="4238625"/>
          <p14:tracePt t="60791" x="8470900" y="4244975"/>
          <p14:tracePt t="61524" x="8451850" y="4292600"/>
          <p14:tracePt t="61532" x="8432800" y="4352925"/>
          <p14:tracePt t="61543" x="8416925" y="4422775"/>
          <p14:tracePt t="61576" x="8289925" y="4781550"/>
          <p14:tracePt t="61610" x="8197850" y="5029200"/>
          <p14:tracePt t="61627" x="8181975" y="5127625"/>
          <p14:tracePt t="61643" x="8169275" y="5200650"/>
          <p14:tracePt t="61660" x="8140700" y="5283200"/>
          <p14:tracePt t="61676" x="8128000" y="5346700"/>
          <p14:tracePt t="61693" x="8115300" y="5400675"/>
          <p14:tracePt t="61709" x="8099425" y="5473700"/>
          <p14:tracePt t="61726" x="8099425" y="5508625"/>
          <p14:tracePt t="61743" x="8099425" y="5537200"/>
          <p14:tracePt t="61759" x="8099425" y="5578475"/>
          <p14:tracePt t="61776" x="8099425" y="5588000"/>
          <p14:tracePt t="61793" x="8099425" y="5597525"/>
          <p14:tracePt t="61809" x="8099425" y="5613400"/>
          <p14:tracePt t="61826" x="8099425" y="5632450"/>
          <p14:tracePt t="61843" x="8099425" y="5645150"/>
          <p14:tracePt t="61859" x="8099425" y="5670550"/>
          <p14:tracePt t="61876" x="8099425" y="5692775"/>
          <p14:tracePt t="61894" x="8099425" y="5724525"/>
          <p14:tracePt t="61910" x="8099425" y="5756275"/>
          <p14:tracePt t="61927" x="8099425" y="5775325"/>
          <p14:tracePt t="61944" x="8099425" y="5816600"/>
          <p14:tracePt t="61960" x="8102600" y="5838825"/>
          <p14:tracePt t="61976" x="8108950" y="5870575"/>
          <p14:tracePt t="61993" x="8115300" y="5924550"/>
          <p14:tracePt t="62010" x="8121650" y="5956300"/>
          <p14:tracePt t="62026" x="8121650" y="5991225"/>
          <p14:tracePt t="62043" x="8121650" y="6038850"/>
          <p14:tracePt t="62060" x="8128000" y="6076950"/>
          <p14:tracePt t="62076" x="8134350" y="6121400"/>
          <p14:tracePt t="62093" x="8147050" y="6169025"/>
          <p14:tracePt t="62109" x="8153400" y="6191250"/>
          <p14:tracePt t="62126" x="8153400" y="6223000"/>
          <p14:tracePt t="62143" x="8153400" y="6248400"/>
          <p14:tracePt t="62159" x="8153400" y="6257925"/>
          <p14:tracePt t="62176" x="8153400" y="6273800"/>
          <p14:tracePt t="62192" x="8153400" y="6289675"/>
          <p14:tracePt t="62209" x="8153400" y="6299200"/>
          <p14:tracePt t="62226" x="8153400" y="6308725"/>
          <p14:tracePt t="62244" x="8153400" y="6327775"/>
          <p14:tracePt t="62260" x="8153400" y="6337300"/>
          <p14:tracePt t="62277" x="8153400" y="6346825"/>
          <p14:tracePt t="62293" x="8153400" y="6353175"/>
          <p14:tracePt t="62310" x="8153400" y="6356350"/>
          <p14:tracePt t="62357" x="8153400" y="6369050"/>
          <p14:tracePt t="62393" x="8153400" y="6372225"/>
          <p14:tracePt t="63539" x="8140700" y="6372225"/>
          <p14:tracePt t="63546" x="8121650" y="6372225"/>
          <p14:tracePt t="63560" x="8067675" y="6372225"/>
          <p14:tracePt t="63576" x="8023225" y="6369050"/>
          <p14:tracePt t="63609" x="7953375" y="6369050"/>
          <p14:tracePt t="63642" x="7927975" y="6369050"/>
          <p14:tracePt t="63659" x="7908925" y="6369050"/>
          <p14:tracePt t="63676" x="7899400" y="6369050"/>
          <p14:tracePt t="63692" x="7889875" y="6369050"/>
          <p14:tracePt t="63709" x="7867650" y="6369050"/>
          <p14:tracePt t="63726" x="7858125" y="6369050"/>
          <p14:tracePt t="63743" x="7848600" y="6369050"/>
          <p14:tracePt t="63759" x="7839075" y="6369050"/>
          <p14:tracePt t="63776" x="7835900" y="6369050"/>
          <p14:tracePt t="63852" x="7835900" y="6372225"/>
          <p14:tracePt t="63866" x="7842250" y="6375400"/>
          <p14:tracePt t="63873" x="7851775" y="6381750"/>
          <p14:tracePt t="63880" x="7864475" y="6388100"/>
          <p14:tracePt t="63893" x="7889875" y="6394450"/>
          <p14:tracePt t="63909" x="7962900" y="6413500"/>
          <p14:tracePt t="63926" x="8016875" y="6432550"/>
          <p14:tracePt t="63942" x="8054975" y="6438900"/>
          <p14:tracePt t="63959" x="8118475" y="6457950"/>
          <p14:tracePt t="63976" x="8162925" y="6470650"/>
          <p14:tracePt t="63993" x="8235950" y="6499225"/>
          <p14:tracePt t="64009" x="8293100" y="6505575"/>
          <p14:tracePt t="64026" x="8337550" y="6511925"/>
          <p14:tracePt t="64042" x="8375650" y="6518275"/>
          <p14:tracePt t="64059" x="8423275" y="6518275"/>
          <p14:tracePt t="64075" x="8451850" y="6518275"/>
          <p14:tracePt t="64093" x="8483600" y="6518275"/>
          <p14:tracePt t="64109" x="8512175" y="6518275"/>
          <p14:tracePt t="64125" x="8534400" y="6518275"/>
          <p14:tracePt t="64143" x="8575675" y="6518275"/>
          <p14:tracePt t="64159" x="8585200" y="6518275"/>
          <p14:tracePt t="64175" x="8594725" y="6518275"/>
          <p14:tracePt t="64193" x="8616950" y="6518275"/>
          <p14:tracePt t="64209" x="8626475" y="6518275"/>
          <p14:tracePt t="64225" x="8636000" y="6518275"/>
          <p14:tracePt t="64243" x="8639175" y="6518275"/>
          <p14:tracePt t="64784" x="8632825" y="6518275"/>
          <p14:tracePt t="64791" x="8629650" y="6518275"/>
          <p14:tracePt t="64799" x="8623300" y="6511925"/>
          <p14:tracePt t="64826" x="8597900" y="6486525"/>
          <p14:tracePt t="64858" x="8528050" y="6410325"/>
          <p14:tracePt t="64875" x="8442325" y="6318250"/>
          <p14:tracePt t="64892" x="8391525" y="6257925"/>
          <p14:tracePt t="64909" x="8340725" y="6213475"/>
          <p14:tracePt t="64925" x="8274050" y="6172200"/>
          <p14:tracePt t="64942" x="8242300" y="6156325"/>
          <p14:tracePt t="64959" x="8220075" y="6143625"/>
          <p14:tracePt t="64976" x="8185150" y="6124575"/>
          <p14:tracePt t="64992" x="8162925" y="6115050"/>
          <p14:tracePt t="65009" x="8150225" y="6099175"/>
          <p14:tracePt t="65026" x="8131175" y="6083300"/>
          <p14:tracePt t="65043" x="8121650" y="6073775"/>
          <p14:tracePt t="65060" x="8112125" y="6064250"/>
          <p14:tracePt t="65076" x="8089900" y="6042025"/>
          <p14:tracePt t="65126" x="8089900" y="6035675"/>
          <p14:tracePt t="65133" x="8089900" y="6032500"/>
          <p14:tracePt t="65142" x="8089900" y="6026150"/>
          <p14:tracePt t="65159" x="8089900" y="6016625"/>
          <p14:tracePt t="65176" x="8089900" y="5978525"/>
          <p14:tracePt t="65192" x="8089900" y="5956300"/>
          <p14:tracePt t="65210" x="8089900" y="5934075"/>
          <p14:tracePt t="65225" x="8074025" y="5905500"/>
          <p14:tracePt t="65243" x="8064500" y="5886450"/>
          <p14:tracePt t="65258" x="8045450" y="5861050"/>
          <p14:tracePt t="65275" x="7997825" y="5794375"/>
          <p14:tracePt t="65292" x="7959725" y="5724525"/>
          <p14:tracePt t="65309" x="7931150" y="5657850"/>
          <p14:tracePt t="65326" x="7886700" y="5572125"/>
          <p14:tracePt t="65343" x="7874000" y="5524500"/>
          <p14:tracePt t="65359" x="7861300" y="5480050"/>
          <p14:tracePt t="65375" x="7842250" y="5391150"/>
          <p14:tracePt t="65392" x="7823200" y="5353050"/>
          <p14:tracePt t="65410" x="7804150" y="5295900"/>
          <p14:tracePt t="65426" x="7797800" y="5267325"/>
          <p14:tracePt t="65443" x="7788275" y="5248275"/>
          <p14:tracePt t="65460" x="7788275" y="5235575"/>
          <p14:tracePt t="65476" x="7788275" y="5226050"/>
          <p14:tracePt t="65589" x="7788275" y="5213350"/>
          <p14:tracePt t="66015" x="7791450" y="5238750"/>
          <p14:tracePt t="66023" x="7797800" y="5248275"/>
          <p14:tracePt t="66029" x="7800975" y="5260975"/>
          <p14:tracePt t="66043" x="7813675" y="5305425"/>
          <p14:tracePt t="66059" x="7832725" y="5343525"/>
          <p14:tracePt t="66075" x="7854950" y="5407025"/>
          <p14:tracePt t="66093" x="7908925" y="5524500"/>
          <p14:tracePt t="66125" x="7962900" y="5613400"/>
          <p14:tracePt t="66159" x="8004175" y="5680075"/>
          <p14:tracePt t="66175" x="8016875" y="5695950"/>
          <p14:tracePt t="66193" x="8042275" y="5721350"/>
          <p14:tracePt t="66209" x="8051800" y="5737225"/>
          <p14:tracePt t="66226" x="8061325" y="5746750"/>
          <p14:tracePt t="66242" x="8083550" y="5768975"/>
          <p14:tracePt t="66259" x="8089900" y="5778500"/>
          <p14:tracePt t="66275" x="8089900" y="5784850"/>
          <p14:tracePt t="66499" x="8089900" y="5781675"/>
          <p14:tracePt t="66506" x="8089900" y="5778500"/>
          <p14:tracePt t="66521" x="8089900" y="5772150"/>
          <p14:tracePt t="66529" x="8089900" y="5768975"/>
          <p14:tracePt t="66542" x="8089900" y="5762625"/>
          <p14:tracePt t="66559" x="8089900" y="5753100"/>
          <p14:tracePt t="66576" x="8089900" y="5743575"/>
          <p14:tracePt t="66593" x="8089900" y="5737225"/>
          <p14:tracePt t="66610" x="8089900" y="5734050"/>
          <p14:tracePt t="66641" x="8089900" y="5727700"/>
          <p14:tracePt t="66663" x="8089900" y="5724525"/>
          <p14:tracePt t="66762" x="8093075" y="5724525"/>
          <p14:tracePt t="66777" x="8099425" y="5724525"/>
          <p14:tracePt t="66790" x="8105775" y="5724525"/>
          <p14:tracePt t="66805" x="8108950" y="5730875"/>
          <p14:tracePt t="66812" x="8108950" y="5734050"/>
          <p14:tracePt t="66826" x="8115300" y="5749925"/>
          <p14:tracePt t="66842" x="8124825" y="5759450"/>
          <p14:tracePt t="66859" x="8134350" y="5768975"/>
          <p14:tracePt t="66876" x="8147050" y="5810250"/>
          <p14:tracePt t="66892" x="8159750" y="5835650"/>
          <p14:tracePt t="66909" x="8169275" y="5864225"/>
          <p14:tracePt t="66926" x="8188325" y="5902325"/>
          <p14:tracePt t="66942" x="8194675" y="5930900"/>
          <p14:tracePt t="66959" x="8204200" y="5940425"/>
          <p14:tracePt t="66975" x="8213725" y="5956300"/>
          <p14:tracePt t="66992" x="8223250" y="5965825"/>
          <p14:tracePt t="67009" x="8239125" y="5981700"/>
          <p14:tracePt t="67025" x="8255000" y="5997575"/>
          <p14:tracePt t="67042" x="8264525" y="6007100"/>
          <p14:tracePt t="67059" x="8274050" y="6016625"/>
          <p14:tracePt t="67075" x="8302625" y="6038850"/>
          <p14:tracePt t="67092" x="8318500" y="6045200"/>
          <p14:tracePt t="67109" x="8328025" y="6048375"/>
          <p14:tracePt t="67126" x="8347075" y="6057900"/>
          <p14:tracePt t="67142" x="8356600" y="6064250"/>
          <p14:tracePt t="67159" x="8366125" y="6067425"/>
          <p14:tracePt t="67175" x="8388350" y="6073775"/>
          <p14:tracePt t="67192" x="8397875" y="6073775"/>
          <p14:tracePt t="67209" x="8401050" y="6083300"/>
          <p14:tracePt t="67432" x="8397875" y="6076950"/>
          <p14:tracePt t="67438" x="8378825" y="6054725"/>
          <p14:tracePt t="67445" x="8372475" y="6035675"/>
          <p14:tracePt t="67459" x="8362950" y="6013450"/>
          <p14:tracePt t="67475" x="8353425" y="6003925"/>
          <p14:tracePt t="67492" x="8340725" y="5994400"/>
          <p14:tracePt t="67510" x="8321675" y="5972175"/>
          <p14:tracePt t="67525" x="8312150" y="5962650"/>
          <p14:tracePt t="67542" x="8312150" y="5959475"/>
          <p14:tracePt t="67559" x="8312150" y="5953125"/>
          <p14:tracePt t="67575" x="8305800" y="5953125"/>
          <p14:tracePt t="67592" x="8302625" y="5943600"/>
          <p14:tracePt t="67609" x="8280400" y="5927725"/>
          <p14:tracePt t="67626" x="8274050" y="5921375"/>
          <p14:tracePt t="67642" x="8270875" y="5911850"/>
          <p14:tracePt t="67659" x="8264525" y="5899150"/>
          <p14:tracePt t="67675" x="8264525" y="5892800"/>
          <p14:tracePt t="67692" x="8261350" y="5876925"/>
          <p14:tracePt t="67709" x="8255000" y="5864225"/>
          <p14:tracePt t="67725" x="8245475" y="5854700"/>
          <p14:tracePt t="67742" x="8239125" y="5822950"/>
          <p14:tracePt t="67760" x="8220075" y="5788025"/>
          <p14:tracePt t="67775" x="8210550" y="5759450"/>
          <p14:tracePt t="67792" x="8204200" y="5743575"/>
          <p14:tracePt t="67809" x="8194675" y="5721350"/>
          <p14:tracePt t="67826" x="8178800" y="5705475"/>
          <p14:tracePt t="67844" x="8169275" y="5695950"/>
          <p14:tracePt t="67859" x="8162925" y="5683250"/>
          <p14:tracePt t="67875" x="8162925" y="5676900"/>
          <p14:tracePt t="68229" x="8166100" y="5689600"/>
          <p14:tracePt t="68235" x="8178800" y="5702300"/>
          <p14:tracePt t="68243" x="8185150" y="5715000"/>
          <p14:tracePt t="68259" x="8197850" y="5743575"/>
          <p14:tracePt t="68275" x="8207375" y="5768975"/>
          <p14:tracePt t="68309" x="8239125" y="5835650"/>
          <p14:tracePt t="68343" x="8305800" y="5883275"/>
          <p14:tracePt t="68359" x="8328025" y="5895975"/>
          <p14:tracePt t="68375" x="8353425" y="5905500"/>
          <p14:tracePt t="68392" x="8366125" y="5927725"/>
          <p14:tracePt t="68409" x="8375650" y="5937250"/>
          <p14:tracePt t="68425" x="8388350" y="5946775"/>
          <p14:tracePt t="68442" x="8407400" y="5962650"/>
          <p14:tracePt t="68459" x="8416925" y="5978525"/>
          <p14:tracePt t="68476" x="8426450" y="5988050"/>
          <p14:tracePt t="68492" x="8448675" y="6000750"/>
          <p14:tracePt t="68509" x="8458200" y="6010275"/>
          <p14:tracePt t="68525" x="8461375" y="6026150"/>
          <p14:tracePt t="68543" x="8461375" y="6035675"/>
          <p14:tracePt t="68559" x="8470900" y="6042025"/>
          <p14:tracePt t="68575" x="8477250" y="6045200"/>
          <p14:tracePt t="68592" x="8477250" y="6051550"/>
          <p14:tracePt t="68997" x="8474075" y="6051550"/>
          <p14:tracePt t="69004" x="8470900" y="6054725"/>
          <p14:tracePt t="69011" x="8464550" y="6054725"/>
          <p14:tracePt t="69025" x="8451850" y="6061075"/>
          <p14:tracePt t="69042" x="8435975" y="6067425"/>
          <p14:tracePt t="69058" x="8413750" y="6067425"/>
          <p14:tracePt t="69076" x="8350250" y="6067425"/>
          <p14:tracePt t="69109" x="8261350" y="6067425"/>
          <p14:tracePt t="69142" x="8178800" y="6067425"/>
          <p14:tracePt t="69158" x="8150225" y="6067425"/>
          <p14:tracePt t="69175" x="8115300" y="6067425"/>
          <p14:tracePt t="69192" x="8086725" y="6067425"/>
          <p14:tracePt t="69209" x="8064500" y="6067425"/>
          <p14:tracePt t="69225" x="8039100" y="6067425"/>
          <p14:tracePt t="69242" x="8023225" y="6067425"/>
          <p14:tracePt t="69258" x="8013700" y="6067425"/>
          <p14:tracePt t="69275" x="7994650" y="6067425"/>
          <p14:tracePt t="69292" x="7985125" y="6067425"/>
          <p14:tracePt t="69310" x="7969250" y="6054725"/>
          <p14:tracePt t="69326" x="7959725" y="6038850"/>
          <p14:tracePt t="69342" x="7937500" y="6016625"/>
          <p14:tracePt t="69359" x="7905750" y="5978525"/>
          <p14:tracePt t="69375" x="7877175" y="5962650"/>
          <p14:tracePt t="69392" x="7854950" y="5943600"/>
          <p14:tracePt t="69410" x="7788275" y="5895975"/>
          <p14:tracePt t="69425" x="7740650" y="5870575"/>
          <p14:tracePt t="69443" x="7693025" y="5835650"/>
          <p14:tracePt t="69459" x="7654925" y="5800725"/>
          <p14:tracePt t="69475" x="7623175" y="5768975"/>
          <p14:tracePt t="69492" x="7604125" y="5724525"/>
          <p14:tracePt t="69509" x="7585075" y="5641975"/>
          <p14:tracePt t="69525" x="7585075" y="5607050"/>
          <p14:tracePt t="69542" x="7585075" y="5575300"/>
          <p14:tracePt t="69559" x="7585075" y="5543550"/>
          <p14:tracePt t="69575" x="7585075" y="5527675"/>
          <p14:tracePt t="69592" x="7585075" y="5511800"/>
          <p14:tracePt t="69609" x="7585075" y="5499100"/>
          <p14:tracePt t="69625" x="7585075" y="5483225"/>
          <p14:tracePt t="69642" x="7585075" y="5473700"/>
          <p14:tracePt t="69658" x="7591425" y="5457825"/>
          <p14:tracePt t="69675" x="7594600" y="5448300"/>
          <p14:tracePt t="69693" x="7600950" y="5445125"/>
          <p14:tracePt t="69709" x="7604125" y="5432425"/>
          <p14:tracePt t="69725" x="7610475" y="5429250"/>
          <p14:tracePt t="69741" x="7616825" y="5429250"/>
          <p14:tracePt t="69758" x="7616825" y="5419725"/>
          <p14:tracePt t="69775" x="7626350" y="5419725"/>
          <p14:tracePt t="69823" x="7626350" y="5413375"/>
          <p14:tracePt t="69886" x="7626350" y="5410200"/>
          <p14:tracePt t="69908" x="7626350" y="5403850"/>
          <p14:tracePt t="69994" x="7629525" y="5403850"/>
          <p14:tracePt t="70001" x="7635875" y="5403850"/>
          <p14:tracePt t="70009" x="7639050" y="5407025"/>
          <p14:tracePt t="70026" x="7654925" y="5416550"/>
          <p14:tracePt t="70043" x="7705725" y="5448300"/>
          <p14:tracePt t="70059" x="7731125" y="5470525"/>
          <p14:tracePt t="70075" x="7766050" y="5521325"/>
          <p14:tracePt t="70093" x="7813675" y="5594350"/>
          <p14:tracePt t="70108" x="7839075" y="5632450"/>
          <p14:tracePt t="70125" x="7864475" y="5680075"/>
          <p14:tracePt t="70143" x="7896225" y="5724525"/>
          <p14:tracePt t="70159" x="7908925" y="5746750"/>
          <p14:tracePt t="70175" x="7924800" y="5778500"/>
          <p14:tracePt t="70192" x="7950200" y="5813425"/>
          <p14:tracePt t="70208" x="7962900" y="5845175"/>
          <p14:tracePt t="70225" x="7972425" y="5861050"/>
          <p14:tracePt t="70242" x="7978775" y="5873750"/>
          <p14:tracePt t="70259" x="7978775" y="5889625"/>
          <p14:tracePt t="70275" x="7978775" y="5899150"/>
          <p14:tracePt t="70292" x="7978775" y="5915025"/>
          <p14:tracePt t="70308" x="7978775" y="5924550"/>
          <p14:tracePt t="70325" x="7978775" y="5934075"/>
          <p14:tracePt t="70342" x="7978775" y="5953125"/>
          <p14:tracePt t="70358" x="7978775" y="5965825"/>
          <p14:tracePt t="70375" x="7978775" y="5975350"/>
          <p14:tracePt t="70392" x="7978775" y="5984875"/>
          <p14:tracePt t="70449" x="7978775" y="5994400"/>
          <p14:tracePt t="72513" x="7972425" y="5943600"/>
          <p14:tracePt t="72520" x="7962900" y="5864225"/>
          <p14:tracePt t="72526" x="7956550" y="5781675"/>
          <p14:tracePt t="72542" x="7947025" y="5597525"/>
          <p14:tracePt t="72558" x="7924800" y="5308600"/>
          <p14:tracePt t="72577" x="7848600" y="4848225"/>
          <p14:tracePt t="72609" x="7702550" y="4102100"/>
          <p14:tracePt t="72643" x="7499350" y="3333750"/>
          <p14:tracePt t="72660" x="7400925" y="3051175"/>
          <p14:tracePt t="72662" x="7362825" y="2930525"/>
          <p14:tracePt t="72676" x="7286625" y="2752725"/>
          <p14:tracePt t="72697" x="7191375" y="2438400"/>
          <p14:tracePt t="72708" x="7172325" y="2378075"/>
          <p14:tracePt t="72725" x="7112000" y="2152650"/>
          <p14:tracePt t="72741" x="7073900" y="2009775"/>
          <p14:tracePt t="72758" x="7032625" y="1898650"/>
          <p14:tracePt t="72776" x="6953250" y="1787525"/>
          <p14:tracePt t="72792" x="6905625" y="1698625"/>
          <p14:tracePt t="72809" x="6854825" y="1606550"/>
          <p14:tracePt t="72825" x="6804025" y="1511300"/>
          <p14:tracePt t="72841" x="6791325" y="1473200"/>
          <p14:tracePt t="72858" x="6778625" y="1441450"/>
          <p14:tracePt t="72875" x="6762750" y="1422400"/>
          <p14:tracePt t="72891" x="6746875" y="1409700"/>
          <p14:tracePt t="72908" x="6737350" y="1393825"/>
          <p14:tracePt t="72925" x="6721475" y="1390650"/>
          <p14:tracePt t="72941" x="6692900" y="1390650"/>
          <p14:tracePt t="72958" x="6670675" y="1390650"/>
          <p14:tracePt t="72975" x="6629400" y="1393825"/>
          <p14:tracePt t="72992" x="6607175" y="1409700"/>
          <p14:tracePt t="73008" x="6581775" y="1422400"/>
          <p14:tracePt t="73025" x="6553200" y="1450975"/>
          <p14:tracePt t="73042" x="6537325" y="1482725"/>
          <p14:tracePt t="73058" x="6502400" y="1530350"/>
          <p14:tracePt t="73075" x="6470650" y="1581150"/>
          <p14:tracePt t="73091" x="6438900" y="1612900"/>
          <p14:tracePt t="73108" x="6426200" y="1635125"/>
          <p14:tracePt t="73125" x="6394450" y="1685925"/>
          <p14:tracePt t="73142" x="6381750" y="1717675"/>
          <p14:tracePt t="73158" x="6372225" y="1739900"/>
          <p14:tracePt t="73175" x="6356350" y="1762125"/>
          <p14:tracePt t="73192" x="6337300" y="1778000"/>
          <p14:tracePt t="73208" x="6327775" y="1787525"/>
          <p14:tracePt t="73225" x="6327775" y="1793875"/>
          <p14:tracePt t="73261" x="6327775" y="1790700"/>
          <p14:tracePt t="73267" x="6327775" y="1787525"/>
          <p14:tracePt t="73275" x="6327775" y="1781175"/>
          <p14:tracePt t="73292" x="6327775" y="1765300"/>
          <p14:tracePt t="73309" x="6327775" y="1755775"/>
          <p14:tracePt t="73325" x="6327775" y="1752600"/>
          <p14:tracePt t="73374" x="6324600" y="1752600"/>
          <p14:tracePt t="73380" x="6318250" y="1752600"/>
          <p14:tracePt t="73392" x="6315075" y="1752600"/>
          <p14:tracePt t="73409" x="6280150" y="1784350"/>
          <p14:tracePt t="73425" x="6248400" y="1816100"/>
          <p14:tracePt t="73442" x="6194425" y="1876425"/>
          <p14:tracePt t="73459" x="6092825" y="1962150"/>
          <p14:tracePt t="73475" x="6007100" y="2038350"/>
          <p14:tracePt t="73492" x="5915025" y="2114550"/>
          <p14:tracePt t="73509" x="5800725" y="2222500"/>
          <p14:tracePt t="73525" x="5753100" y="2292350"/>
          <p14:tracePt t="73542" x="5699125" y="2352675"/>
          <p14:tracePt t="73559" x="5622925" y="2441575"/>
          <p14:tracePt t="73575" x="5581650" y="2492375"/>
          <p14:tracePt t="73592" x="5530850" y="2543175"/>
          <p14:tracePt t="73608" x="5473700" y="2613025"/>
          <p14:tracePt t="73624" x="5441950" y="2660650"/>
          <p14:tracePt t="73642" x="5407025" y="2698750"/>
          <p14:tracePt t="73658" x="5365750" y="2736850"/>
          <p14:tracePt t="73675" x="5340350" y="2768600"/>
          <p14:tracePt t="73692" x="5314950" y="2800350"/>
          <p14:tracePt t="73708" x="5270500" y="2844800"/>
          <p14:tracePt t="73725" x="5238750" y="2867025"/>
          <p14:tracePt t="73742" x="5207000" y="2901950"/>
          <p14:tracePt t="73758" x="5140325" y="2940050"/>
          <p14:tracePt t="73774" x="5102225" y="2971800"/>
          <p14:tracePt t="73791" x="5070475" y="2990850"/>
          <p14:tracePt t="73808" x="5013325" y="3022600"/>
          <p14:tracePt t="73825" x="4968875" y="3035300"/>
          <p14:tracePt t="73841" x="4930775" y="3048000"/>
          <p14:tracePt t="73859" x="4867275" y="3067050"/>
          <p14:tracePt t="73875" x="4819650" y="3089275"/>
          <p14:tracePt t="73892" x="4781550" y="3098800"/>
          <p14:tracePt t="73908" x="4746625" y="3117850"/>
          <p14:tracePt t="73925" x="4718050" y="3130550"/>
          <p14:tracePt t="73943" x="4695825" y="3152775"/>
          <p14:tracePt t="74299" x="4676775" y="3178175"/>
          <p14:tracePt t="74306" x="4660900" y="3203575"/>
          <p14:tracePt t="74313" x="4648200" y="3244850"/>
          <p14:tracePt t="74325" x="4625975" y="3273425"/>
          <p14:tracePt t="74341" x="4578350" y="3378200"/>
          <p14:tracePt t="74358" x="4540250" y="3448050"/>
          <p14:tracePt t="74391" x="4467225" y="3562350"/>
          <p14:tracePt t="74425" x="4410075" y="3619500"/>
          <p14:tracePt t="74441" x="4387850" y="3660775"/>
          <p14:tracePt t="74458" x="4356100" y="3673475"/>
          <p14:tracePt t="74475" x="4340225" y="3683000"/>
          <p14:tracePt t="74491" x="4318000" y="3705225"/>
          <p14:tracePt t="74509" x="4302125" y="3714750"/>
          <p14:tracePt t="74525" x="4292600" y="3721100"/>
          <p14:tracePt t="74542" x="4289425" y="3721100"/>
          <p14:tracePt t="74570" x="4295775" y="3717925"/>
          <p14:tracePt t="74576" x="4311650" y="3711575"/>
          <p14:tracePt t="74591" x="4359275" y="3686175"/>
          <p14:tracePt t="74608" x="4429125" y="3648075"/>
          <p14:tracePt t="74626" x="4549775" y="3565525"/>
          <p14:tracePt t="74642" x="4619625" y="3521075"/>
          <p14:tracePt t="74658" x="4657725" y="3495675"/>
          <p14:tracePt t="74675" x="4727575" y="3422650"/>
          <p14:tracePt t="74692" x="4787900" y="3378200"/>
          <p14:tracePt t="74708" x="4857750" y="3330575"/>
          <p14:tracePt t="74725" x="4956175" y="3263900"/>
          <p14:tracePt t="74741" x="5003800" y="3228975"/>
          <p14:tracePt t="74758" x="5041900" y="3203575"/>
          <p14:tracePt t="74775" x="5070475" y="3187700"/>
          <p14:tracePt t="74792" x="5080000" y="3171825"/>
          <p14:tracePt t="74808" x="5095875" y="3159125"/>
          <p14:tracePt t="74825" x="5105400" y="3155950"/>
          <p14:tracePt t="74858" x="5105400" y="3149600"/>
          <p14:tracePt t="74882" x="5105400" y="3146425"/>
          <p14:tracePt t="74891" x="5105400" y="3140075"/>
          <p14:tracePt t="74911" x="5105400" y="3136900"/>
          <p14:tracePt t="74926" x="5105400" y="3130550"/>
          <p14:tracePt t="74942" x="5105400" y="3127375"/>
          <p14:tracePt t="74960" x="5105400" y="3121025"/>
          <p14:tracePt t="74975" x="5099050" y="3121025"/>
          <p14:tracePt t="74991" x="5086350" y="3121025"/>
          <p14:tracePt t="75008" x="5064125" y="3121025"/>
          <p14:tracePt t="75024" x="5006975" y="3121025"/>
          <p14:tracePt t="75041" x="4962525" y="3121025"/>
          <p14:tracePt t="75057" x="4927600" y="3121025"/>
          <p14:tracePt t="75075" x="4864100" y="3124200"/>
          <p14:tracePt t="75091" x="4819650" y="3124200"/>
          <p14:tracePt t="75108" x="4784725" y="3124200"/>
          <p14:tracePt t="75124" x="4721225" y="3124200"/>
          <p14:tracePt t="75141" x="4699000" y="3124200"/>
          <p14:tracePt t="75158" x="4670425" y="3124200"/>
          <p14:tracePt t="75175" x="4638675" y="3124200"/>
          <p14:tracePt t="75191" x="4606925" y="3130550"/>
          <p14:tracePt t="75208" x="4584700" y="3143250"/>
          <p14:tracePt t="75226" x="4549775" y="3159125"/>
          <p14:tracePt t="75242" x="4540250" y="3168650"/>
          <p14:tracePt t="75260" x="4518025" y="3190875"/>
          <p14:tracePt t="75276" x="4486275" y="3203575"/>
          <p14:tracePt t="75291" x="4464050" y="3216275"/>
          <p14:tracePt t="75309" x="4429125" y="3232150"/>
          <p14:tracePt t="75325" x="4419600" y="3248025"/>
          <p14:tracePt t="75341" x="4410075" y="3257550"/>
          <p14:tracePt t="75358" x="4400550" y="3267075"/>
          <p14:tracePt t="75376" x="4381500" y="3282950"/>
          <p14:tracePt t="75392" x="4368800" y="3298825"/>
          <p14:tracePt t="75408" x="4356100" y="3311525"/>
          <p14:tracePt t="75425" x="4340225" y="3321050"/>
          <p14:tracePt t="75441" x="4330700" y="3333750"/>
          <p14:tracePt t="75459" x="4314825" y="3352800"/>
          <p14:tracePt t="75475" x="4305300" y="3362325"/>
          <p14:tracePt t="75491" x="4289425" y="3371850"/>
          <p14:tracePt t="75509" x="4273550" y="3387725"/>
          <p14:tracePt t="75525" x="4270375" y="3403600"/>
          <p14:tracePt t="75542" x="4270375" y="3413125"/>
          <p14:tracePt t="75558" x="4270375" y="3425825"/>
          <p14:tracePt t="75575" x="4270375" y="3441700"/>
          <p14:tracePt t="75592" x="4270375" y="3457575"/>
          <p14:tracePt t="75609" x="4270375" y="3489325"/>
          <p14:tracePt t="75625" x="4270375" y="3514725"/>
          <p14:tracePt t="75641" x="4270375" y="3533775"/>
          <p14:tracePt t="75658" x="4270375" y="3575050"/>
          <p14:tracePt t="75674" x="4273550" y="3597275"/>
          <p14:tracePt t="75692" x="4283075" y="3629025"/>
          <p14:tracePt t="75709" x="4321175" y="3663950"/>
          <p14:tracePt t="75726" x="4346575" y="3695700"/>
          <p14:tracePt t="75742" x="4378325" y="3727450"/>
          <p14:tracePt t="75758" x="4432300" y="3781425"/>
          <p14:tracePt t="75775" x="4457700" y="3806825"/>
          <p14:tracePt t="75791" x="4495800" y="3838575"/>
          <p14:tracePt t="75808" x="4540250" y="3883025"/>
          <p14:tracePt t="75825" x="4578350" y="3902075"/>
          <p14:tracePt t="75842" x="4625975" y="3924300"/>
          <p14:tracePt t="75858" x="4692650" y="3956050"/>
          <p14:tracePt t="75875" x="4721225" y="3975100"/>
          <p14:tracePt t="75891" x="4752975" y="4000500"/>
          <p14:tracePt t="75908" x="4791075" y="4025900"/>
          <p14:tracePt t="75924" x="4819650" y="4035425"/>
          <p14:tracePt t="75942" x="4854575" y="4048125"/>
          <p14:tracePt t="75958" x="4892675" y="4048125"/>
          <p14:tracePt t="75975" x="4933950" y="4048125"/>
          <p14:tracePt t="75991" x="4987925" y="4038600"/>
          <p14:tracePt t="76008" x="5067300" y="4019550"/>
          <p14:tracePt t="76025" x="5105400" y="4000500"/>
          <p14:tracePt t="76042" x="5156200" y="3981450"/>
          <p14:tracePt t="76058" x="5194300" y="3968750"/>
          <p14:tracePt t="76075" x="5226050" y="3949700"/>
          <p14:tracePt t="76092" x="5289550" y="3911600"/>
          <p14:tracePt t="76108" x="5337175" y="3883025"/>
          <p14:tracePt t="76125" x="5387975" y="3832225"/>
          <p14:tracePt t="76142" x="5429250" y="3768725"/>
          <p14:tracePt t="76158" x="5454650" y="3730625"/>
          <p14:tracePt t="76174" x="5464175" y="3705225"/>
          <p14:tracePt t="76192" x="5483225" y="3663950"/>
          <p14:tracePt t="76208" x="5495925" y="3638550"/>
          <p14:tracePt t="76224" x="5502275" y="3609975"/>
          <p14:tracePt t="76242" x="5502275" y="3540125"/>
          <p14:tracePt t="76258" x="5502275" y="3495675"/>
          <p14:tracePt t="76275" x="5499100" y="3435350"/>
          <p14:tracePt t="76291" x="5480050" y="3371850"/>
          <p14:tracePt t="76308" x="5467350" y="3340100"/>
          <p14:tracePt t="76325" x="5435600" y="3314700"/>
          <p14:tracePt t="76341" x="5397500" y="3270250"/>
          <p14:tracePt t="76358" x="5365750" y="3254375"/>
          <p14:tracePt t="76375" x="5343525" y="3235325"/>
          <p14:tracePt t="76391" x="5299075" y="3197225"/>
          <p14:tracePt t="76408" x="5273675" y="3178175"/>
          <p14:tracePt t="76425" x="5226050" y="3146425"/>
          <p14:tracePt t="76441" x="5153025" y="3105150"/>
          <p14:tracePt t="76458" x="5086350" y="3073400"/>
          <p14:tracePt t="76475" x="5022850" y="3060700"/>
          <p14:tracePt t="76491" x="4959350" y="3041650"/>
          <p14:tracePt t="76508" x="4905375" y="3028950"/>
          <p14:tracePt t="76525" x="4851400" y="3016250"/>
          <p14:tracePt t="76541" x="4762500" y="2994025"/>
          <p14:tracePt t="76558" x="4695825" y="2981325"/>
          <p14:tracePt t="76577" x="4635500" y="2968625"/>
          <p14:tracePt t="76591" x="4581525" y="2968625"/>
          <p14:tracePt t="76608" x="4530725" y="2962275"/>
          <p14:tracePt t="76626" x="4451350" y="2962275"/>
          <p14:tracePt t="76641" x="4406900" y="2962275"/>
          <p14:tracePt t="76658" x="4362450" y="2962275"/>
          <p14:tracePt t="76675" x="4324350" y="2962275"/>
          <p14:tracePt t="76691" x="4298950" y="2974975"/>
          <p14:tracePt t="76708" x="4270375" y="2987675"/>
          <p14:tracePt t="76725" x="4232275" y="3006725"/>
          <p14:tracePt t="76741" x="4203700" y="3016250"/>
          <p14:tracePt t="76758" x="4178300" y="3028950"/>
          <p14:tracePt t="76775" x="4152900" y="3044825"/>
          <p14:tracePt t="76791" x="4137025" y="3054350"/>
          <p14:tracePt t="76808" x="4127500" y="3063875"/>
          <p14:tracePt t="76825" x="4111625" y="3086100"/>
          <p14:tracePt t="76841" x="4095750" y="3095625"/>
          <p14:tracePt t="76858" x="4086225" y="3105150"/>
          <p14:tracePt t="76875" x="4067175" y="3127375"/>
          <p14:tracePt t="76891" x="4051300" y="3143250"/>
          <p14:tracePt t="76908" x="4032250" y="3165475"/>
          <p14:tracePt t="76925" x="4016375" y="3200400"/>
          <p14:tracePt t="76941" x="4003675" y="3222625"/>
          <p14:tracePt t="76958" x="3984625" y="3254375"/>
          <p14:tracePt t="76975" x="3965575" y="3305175"/>
          <p14:tracePt t="76991" x="3956050" y="3327400"/>
          <p14:tracePt t="77008" x="3943350" y="3349625"/>
          <p14:tracePt t="77025" x="3943350" y="3390900"/>
          <p14:tracePt t="77041" x="3943350" y="3413125"/>
          <p14:tracePt t="77058" x="3943350" y="3441700"/>
          <p14:tracePt t="77074" x="3943350" y="3482975"/>
          <p14:tracePt t="77091" x="3943350" y="3505200"/>
          <p14:tracePt t="77108" x="3943350" y="3527425"/>
          <p14:tracePt t="77125" x="3943350" y="3565525"/>
          <p14:tracePt t="77141" x="3943350" y="3597275"/>
          <p14:tracePt t="77158" x="3943350" y="3616325"/>
          <p14:tracePt t="77174" x="3943350" y="3657600"/>
          <p14:tracePt t="77191" x="3946525" y="3673475"/>
          <p14:tracePt t="77208" x="3956050" y="3695700"/>
          <p14:tracePt t="77225" x="3987800" y="3740150"/>
          <p14:tracePt t="77241" x="4025900" y="3765550"/>
          <p14:tracePt t="77258" x="4073525" y="3790950"/>
          <p14:tracePt t="77260" x="4092575" y="3803650"/>
          <p14:tracePt t="77275" x="4130675" y="3816350"/>
          <p14:tracePt t="77291" x="4159250" y="3829050"/>
          <p14:tracePt t="77308" x="4200525" y="3854450"/>
          <p14:tracePt t="77326" x="4273550" y="3895725"/>
          <p14:tracePt t="77342" x="4352925" y="3933825"/>
          <p14:tracePt t="77360" x="4454525" y="3956050"/>
          <p14:tracePt t="77375" x="4518025" y="3968750"/>
          <p14:tracePt t="77391" x="4581525" y="3984625"/>
          <p14:tracePt t="77408" x="4651375" y="3984625"/>
          <p14:tracePt t="77424" x="4695825" y="3984625"/>
          <p14:tracePt t="77442" x="4733925" y="3984625"/>
          <p14:tracePt t="77458" x="4794250" y="3984625"/>
          <p14:tracePt t="77474" x="4838700" y="3984625"/>
          <p14:tracePt t="77492" x="4876800" y="3984625"/>
          <p14:tracePt t="77508" x="4930775" y="3962400"/>
          <p14:tracePt t="77524" x="4968875" y="3949700"/>
          <p14:tracePt t="77541" x="5016500" y="3937000"/>
          <p14:tracePt t="77558" x="5089525" y="3911600"/>
          <p14:tracePt t="77574" x="5133975" y="3898900"/>
          <p14:tracePt t="77592" x="5162550" y="3886200"/>
          <p14:tracePt t="77609" x="5207000" y="3870325"/>
          <p14:tracePt t="77625" x="5245100" y="3848100"/>
          <p14:tracePt t="77641" x="5267325" y="3838575"/>
          <p14:tracePt t="77658" x="5324475" y="3813175"/>
          <p14:tracePt t="77674" x="5349875" y="3781425"/>
          <p14:tracePt t="77691" x="5394325" y="3730625"/>
          <p14:tracePt t="77708" x="5445125" y="3635375"/>
          <p14:tracePt t="77724" x="5464175" y="3597275"/>
          <p14:tracePt t="77741" x="5476875" y="3565525"/>
          <p14:tracePt t="77758" x="5492750" y="3543300"/>
          <p14:tracePt t="77774" x="5508625" y="3527425"/>
          <p14:tracePt t="77791" x="5514975" y="3498850"/>
          <p14:tracePt t="77808" x="5514975" y="3451225"/>
          <p14:tracePt t="77824" x="5514975" y="3406775"/>
          <p14:tracePt t="77841" x="5514975" y="3346450"/>
          <p14:tracePt t="77858" x="5492750" y="3282950"/>
          <p14:tracePt t="77874" x="5480050" y="3251200"/>
          <p14:tracePt t="77891" x="5470525" y="3241675"/>
          <p14:tracePt t="77908" x="5429250" y="3225800"/>
          <p14:tracePt t="77925" x="5407025" y="3213100"/>
          <p14:tracePt t="77941" x="5375275" y="3194050"/>
          <p14:tracePt t="77958" x="5340350" y="3168650"/>
          <p14:tracePt t="77975" x="5292725" y="3136900"/>
          <p14:tracePt t="77992" x="5226050" y="3111500"/>
          <p14:tracePt t="78008" x="5187950" y="3098800"/>
          <p14:tracePt t="78024" x="5133975" y="3086100"/>
          <p14:tracePt t="78041" x="5089525" y="3063875"/>
          <p14:tracePt t="78058" x="5000625" y="3044825"/>
          <p14:tracePt t="78074" x="4937125" y="3028950"/>
          <p14:tracePt t="78092" x="4832350" y="3000375"/>
          <p14:tracePt t="78107" x="4772025" y="3000375"/>
          <p14:tracePt t="78124" x="4737100" y="3000375"/>
          <p14:tracePt t="78142" x="4673600" y="3000375"/>
          <p14:tracePt t="78158" x="4622800" y="3000375"/>
          <p14:tracePt t="78174" x="4562475" y="3000375"/>
          <p14:tracePt t="78191" x="4483100" y="3009900"/>
          <p14:tracePt t="78207" x="4438650" y="3022600"/>
          <p14:tracePt t="78225" x="4410075" y="3028950"/>
          <p14:tracePt t="78241" x="4368800" y="3041650"/>
          <p14:tracePt t="78258" x="4352925" y="3044825"/>
          <p14:tracePt t="78275" x="4330700" y="3057525"/>
          <p14:tracePt t="78277" x="4324350" y="3057525"/>
          <p14:tracePt t="78291" x="4302125" y="3073400"/>
          <p14:tracePt t="78308" x="4273550" y="3086100"/>
          <p14:tracePt t="78324" x="4248150" y="3098800"/>
          <p14:tracePt t="78341" x="4206875" y="3114675"/>
          <p14:tracePt t="78358" x="4181475" y="3133725"/>
          <p14:tracePt t="78374" x="4152900" y="3146425"/>
          <p14:tracePt t="78391" x="4137025" y="3171825"/>
          <p14:tracePt t="78407" x="4124325" y="3203575"/>
          <p14:tracePt t="78425" x="4111625" y="3225800"/>
          <p14:tracePt t="78441" x="4086225" y="3270250"/>
          <p14:tracePt t="78458" x="4076700" y="3286125"/>
          <p14:tracePt t="78474" x="4070350" y="3314700"/>
          <p14:tracePt t="78491" x="4070350" y="3333750"/>
          <p14:tracePt t="78507" x="4070350" y="3349625"/>
          <p14:tracePt t="78524" x="4070350" y="3375025"/>
          <p14:tracePt t="78541" x="4070350" y="3400425"/>
          <p14:tracePt t="78557" x="4070350" y="3429000"/>
          <p14:tracePt t="78575" x="4070350" y="3444875"/>
          <p14:tracePt t="78592" x="4070350" y="3482975"/>
          <p14:tracePt t="78608" x="4073525" y="3508375"/>
          <p14:tracePt t="78625" x="4092575" y="3549650"/>
          <p14:tracePt t="78640" x="4111625" y="3571875"/>
          <p14:tracePt t="78658" x="4121150" y="3603625"/>
          <p14:tracePt t="78675" x="4152900" y="3638550"/>
          <p14:tracePt t="78691" x="4171950" y="3670300"/>
          <p14:tracePt t="78708" x="4181475" y="3695700"/>
          <p14:tracePt t="78725" x="4200525" y="3730625"/>
          <p14:tracePt t="78742" x="4210050" y="3740150"/>
          <p14:tracePt t="78757" x="4225925" y="3749675"/>
          <p14:tracePt t="78774" x="4241800" y="3768725"/>
          <p14:tracePt t="78791" x="4251325" y="3781425"/>
          <p14:tracePt t="78807" x="4260850" y="3790950"/>
          <p14:tracePt t="78824" x="4279900" y="3803650"/>
          <p14:tracePt t="78841" x="4305300" y="3822700"/>
          <p14:tracePt t="78858" x="4333875" y="3829050"/>
          <p14:tracePt t="78875" x="4365625" y="3829050"/>
          <p14:tracePt t="78891" x="4397375" y="3829050"/>
          <p14:tracePt t="78908" x="4419600" y="3829050"/>
          <p14:tracePt t="78925" x="4457700" y="3829050"/>
          <p14:tracePt t="78941" x="4479925" y="3829050"/>
          <p14:tracePt t="78958" x="4518025" y="3829050"/>
          <p14:tracePt t="78974" x="4549775" y="3829050"/>
          <p14:tracePt t="78991" x="4587875" y="3829050"/>
          <p14:tracePt t="79007" x="4606925" y="3829050"/>
          <p14:tracePt t="79024" x="4648200" y="3825875"/>
          <p14:tracePt t="79041" x="4667250" y="3806825"/>
          <p14:tracePt t="79058" x="4689475" y="3800475"/>
          <p14:tracePt t="79074" x="4718050" y="3784600"/>
          <p14:tracePt t="79091" x="4746625" y="3784600"/>
          <p14:tracePt t="79108" x="4762500" y="3778250"/>
          <p14:tracePt t="79125" x="4791075" y="3775075"/>
          <p14:tracePt t="79141" x="4800600" y="3775075"/>
          <p14:tracePt t="79158" x="4810125" y="3775075"/>
          <p14:tracePt t="79175" x="4813300" y="3775075"/>
          <p14:tracePt t="80569" x="4806950" y="3749675"/>
          <p14:tracePt t="80576" x="4791075" y="3721100"/>
          <p14:tracePt t="80583" x="4775200" y="3683000"/>
          <p14:tracePt t="80591" x="4746625" y="3660775"/>
          <p14:tracePt t="80608" x="4705350" y="3609975"/>
          <p14:tracePt t="80624" x="4651375" y="3559175"/>
          <p14:tracePt t="80640" x="4578350" y="3486150"/>
          <p14:tracePt t="80675" x="4505325" y="3425825"/>
          <p14:tracePt t="80707" x="4483100" y="3413125"/>
          <p14:tracePt t="80724" x="4473575" y="3413125"/>
          <p14:tracePt t="80740" x="4473575" y="3422650"/>
          <p14:tracePt t="80758" x="4473575" y="3435350"/>
          <p14:tracePt t="80775" x="4492625" y="3463925"/>
          <p14:tracePt t="80791" x="4505325" y="3495675"/>
          <p14:tracePt t="80807" x="4530725" y="3533775"/>
          <p14:tracePt t="80824" x="4581525" y="3638550"/>
          <p14:tracePt t="80840" x="4610100" y="3686175"/>
          <p14:tracePt t="80858" x="4629150" y="3730625"/>
          <p14:tracePt t="80875" x="4648200" y="3765550"/>
          <p14:tracePt t="80890" x="4657725" y="3790950"/>
          <p14:tracePt t="80907" x="4679950" y="3806825"/>
          <p14:tracePt t="80924" x="4702175" y="3822700"/>
          <p14:tracePt t="80941" x="4718050" y="3832225"/>
          <p14:tracePt t="80957" x="4737100" y="3832225"/>
          <p14:tracePt t="80974" x="4772025" y="3832225"/>
          <p14:tracePt t="80991" x="4794250" y="3832225"/>
          <p14:tracePt t="81007" x="4816475" y="3822700"/>
          <p14:tracePt t="81024" x="4867275" y="3803650"/>
          <p14:tracePt t="81041" x="4905375" y="3778250"/>
          <p14:tracePt t="81057" x="4943475" y="3752850"/>
          <p14:tracePt t="81074" x="4987925" y="3714750"/>
          <p14:tracePt t="81091" x="5013325" y="3692525"/>
          <p14:tracePt t="81107" x="5045075" y="3660775"/>
          <p14:tracePt t="81124" x="5060950" y="3638550"/>
          <p14:tracePt t="81141" x="5070475" y="3622675"/>
          <p14:tracePt t="81157" x="5086350" y="3613150"/>
          <p14:tracePt t="81174" x="5086350" y="3603625"/>
          <p14:tracePt t="81537" x="5083175" y="3603625"/>
          <p14:tracePt t="81544" x="5073650" y="3603625"/>
          <p14:tracePt t="81558" x="5064125" y="3603625"/>
          <p14:tracePt t="81574" x="5060950" y="3603625"/>
          <p14:tracePt t="81664" x="5060950" y="3609975"/>
          <p14:tracePt t="81672" x="5067300" y="3619500"/>
          <p14:tracePt t="81679" x="5070475" y="3625850"/>
          <p14:tracePt t="81691" x="5089525" y="3629025"/>
          <p14:tracePt t="81708" x="5124450" y="3654425"/>
          <p14:tracePt t="81724" x="5156200" y="3686175"/>
          <p14:tracePt t="81740" x="5187950" y="3711575"/>
          <p14:tracePt t="81757" x="5229225" y="3730625"/>
          <p14:tracePt t="81775" x="5254625" y="3746500"/>
          <p14:tracePt t="81791" x="5283200" y="3759200"/>
          <p14:tracePt t="81807" x="5299075" y="3781425"/>
          <p14:tracePt t="81824" x="5321300" y="3797300"/>
          <p14:tracePt t="81841" x="5330825" y="3806825"/>
          <p14:tracePt t="81858" x="5368925" y="3848100"/>
          <p14:tracePt t="81874" x="5397500" y="3860800"/>
          <p14:tracePt t="81890" x="5416550" y="3876675"/>
          <p14:tracePt t="81908" x="5451475" y="3914775"/>
          <p14:tracePt t="81924" x="5467350" y="3937000"/>
          <p14:tracePt t="81941" x="5502275" y="3968750"/>
          <p14:tracePt t="81957" x="5537200" y="4013200"/>
          <p14:tracePt t="81974" x="5581650" y="4064000"/>
          <p14:tracePt t="81991" x="5635625" y="4130675"/>
          <p14:tracePt t="82007" x="5667375" y="4156075"/>
          <p14:tracePt t="82024" x="5699125" y="4187825"/>
          <p14:tracePt t="82041" x="5727700" y="4216400"/>
          <p14:tracePt t="82057" x="5737225" y="4232275"/>
          <p14:tracePt t="82074" x="5753100" y="4241800"/>
          <p14:tracePt t="82091" x="5768975" y="4257675"/>
          <p14:tracePt t="82108" x="5778500" y="4267200"/>
          <p14:tracePt t="82124" x="5788025" y="4283075"/>
          <p14:tracePt t="82141" x="5819775" y="4318000"/>
          <p14:tracePt t="82158" x="5835650" y="4349750"/>
          <p14:tracePt t="82174" x="5867400" y="4375150"/>
          <p14:tracePt t="82191" x="5892800" y="4416425"/>
          <p14:tracePt t="82207" x="5911850" y="4441825"/>
          <p14:tracePt t="82224" x="5930900" y="4470400"/>
          <p14:tracePt t="82241" x="5943600" y="4492625"/>
          <p14:tracePt t="82257" x="5956300" y="4521200"/>
          <p14:tracePt t="82274" x="5988050" y="4546600"/>
          <p14:tracePt t="82291" x="6026150" y="4591050"/>
          <p14:tracePt t="82307" x="6057900" y="4616450"/>
          <p14:tracePt t="82324" x="6080125" y="4648200"/>
          <p14:tracePt t="82340" x="6124575" y="4683125"/>
          <p14:tracePt t="82358" x="6149975" y="4714875"/>
          <p14:tracePt t="82375" x="6181725" y="4740275"/>
          <p14:tracePt t="82390" x="6216650" y="4772025"/>
          <p14:tracePt t="82408" x="6248400" y="4787900"/>
          <p14:tracePt t="82425" x="6273800" y="4800600"/>
          <p14:tracePt t="82441" x="6286500" y="4816475"/>
          <p14:tracePt t="82458" x="6302375" y="4826000"/>
          <p14:tracePt t="82474" x="6308725" y="4826000"/>
          <p14:tracePt t="82519" x="6308725" y="4819650"/>
          <p14:tracePt t="82526" x="6308725" y="4813300"/>
          <p14:tracePt t="82917" x="6292850" y="4810125"/>
          <p14:tracePt t="82925" x="6283325" y="4803775"/>
          <p14:tracePt t="82932" x="6264275" y="4797425"/>
          <p14:tracePt t="82940" x="6245225" y="4797425"/>
          <p14:tracePt t="82957" x="6223000" y="4797425"/>
          <p14:tracePt t="82974" x="6197600" y="4797425"/>
          <p14:tracePt t="83007" x="6178550" y="4797425"/>
          <p14:tracePt t="83041" x="6162675" y="4797425"/>
          <p14:tracePt t="83058" x="6159500" y="4797425"/>
          <p14:tracePt t="83074" x="6143625" y="4797425"/>
          <p14:tracePt t="83091" x="6134100" y="4797425"/>
          <p14:tracePt t="83107" x="6127750" y="4797425"/>
          <p14:tracePt t="83124" x="6118225" y="4797425"/>
          <p14:tracePt t="83141" x="6115050" y="4791075"/>
          <p14:tracePt t="83157" x="6099175" y="4781550"/>
          <p14:tracePt t="83174" x="6083300" y="4775200"/>
          <p14:tracePt t="83191" x="6073775" y="4762500"/>
          <p14:tracePt t="83208" x="6064250" y="4756150"/>
          <p14:tracePt t="83224" x="6042025" y="4746625"/>
          <p14:tracePt t="83241" x="6032500" y="4746625"/>
          <p14:tracePt t="83557" x="6029325" y="4746625"/>
          <p14:tracePt t="83586" x="6022975" y="4746625"/>
          <p14:tracePt t="83614" x="6022975" y="4740275"/>
          <p14:tracePt t="83729" x="6022975" y="4737100"/>
          <p14:tracePt t="83771" x="6026150" y="4737100"/>
          <p14:tracePt t="83778" x="6029325" y="4737100"/>
          <p14:tracePt t="83807" x="6073775" y="4737100"/>
          <p14:tracePt t="83823" x="6096000" y="4737100"/>
          <p14:tracePt t="83841" x="6134100" y="4737100"/>
          <p14:tracePt t="83857" x="6169025" y="4746625"/>
          <p14:tracePt t="83873" x="6203950" y="4746625"/>
          <p14:tracePt t="83892" x="6245225" y="4756150"/>
          <p14:tracePt t="83907" x="6267450" y="4762500"/>
          <p14:tracePt t="83923" x="6286500" y="4775200"/>
          <p14:tracePt t="83940" x="6311900" y="4781550"/>
          <p14:tracePt t="83957" x="6346825" y="4794250"/>
          <p14:tracePt t="83974" x="6369050" y="4794250"/>
          <p14:tracePt t="83990" x="6384925" y="4794250"/>
          <p14:tracePt t="84007" x="6416675" y="4794250"/>
          <p14:tracePt t="84024" x="6438900" y="4794250"/>
          <p14:tracePt t="84041" x="6486525" y="4794250"/>
          <p14:tracePt t="84057" x="6524625" y="4794250"/>
          <p14:tracePt t="84073" x="6553200" y="4803775"/>
          <p14:tracePt t="84091" x="6616700" y="4810125"/>
          <p14:tracePt t="84107" x="6661150" y="4816475"/>
          <p14:tracePt t="84124" x="6705600" y="4822825"/>
          <p14:tracePt t="84141" x="6769100" y="4822825"/>
          <p14:tracePt t="84157" x="6791325" y="4829175"/>
          <p14:tracePt t="84174" x="6813550" y="4829175"/>
          <p14:tracePt t="84191" x="6832600" y="4829175"/>
          <p14:tracePt t="84207" x="6842125" y="4829175"/>
          <p14:tracePt t="84224" x="6851650" y="4829175"/>
          <p14:tracePt t="84241" x="6873875" y="4829175"/>
          <p14:tracePt t="84257" x="6877050" y="4829175"/>
          <p14:tracePt t="84497" x="6870700" y="4829175"/>
          <p14:tracePt t="84504" x="6861175" y="4829175"/>
          <p14:tracePt t="84511" x="6848475" y="4829175"/>
          <p14:tracePt t="84524" x="6829425" y="4829175"/>
          <p14:tracePt t="84540" x="6775450" y="4829175"/>
          <p14:tracePt t="84557" x="6731000" y="4826000"/>
          <p14:tracePt t="84574" x="6657975" y="4819650"/>
          <p14:tracePt t="84592" x="6515100" y="4794250"/>
          <p14:tracePt t="84608" x="6432550" y="4794250"/>
          <p14:tracePt t="84625" x="6353175" y="4794250"/>
          <p14:tracePt t="84641" x="6324600" y="4794250"/>
          <p14:tracePt t="84657" x="6296025" y="4794250"/>
          <p14:tracePt t="84674" x="6267450" y="4794250"/>
          <p14:tracePt t="84691" x="6257925" y="4794250"/>
          <p14:tracePt t="84707" x="6242050" y="4794250"/>
          <p14:tracePt t="84724" x="6229350" y="4794250"/>
          <p14:tracePt t="84740" x="6219825" y="4794250"/>
          <p14:tracePt t="84860" x="6213475" y="4794250"/>
          <p14:tracePt t="86413" x="6181725" y="4768850"/>
          <p14:tracePt t="86419" x="6118225" y="4714875"/>
          <p14:tracePt t="86426" x="6064250" y="4660900"/>
          <p14:tracePt t="86440" x="5911850" y="4508500"/>
          <p14:tracePt t="86457" x="5762625" y="4397375"/>
          <p14:tracePt t="86474" x="5648325" y="4308475"/>
          <p14:tracePt t="86507" x="5416550" y="4184650"/>
          <p14:tracePt t="86540" x="5276850" y="4140200"/>
          <p14:tracePt t="86557" x="5260975" y="4140200"/>
          <p14:tracePt t="86574" x="5251450" y="4140200"/>
          <p14:tracePt t="86591" x="5245100" y="4140200"/>
          <p14:tracePt t="86607" x="5248275" y="4140200"/>
          <p14:tracePt t="86624" x="5260975" y="4137025"/>
          <p14:tracePt t="86641" x="5308600" y="4137025"/>
          <p14:tracePt t="86657" x="5324475" y="4137025"/>
          <p14:tracePt t="86674" x="5346700" y="4137025"/>
          <p14:tracePt t="86690" x="5346700" y="4127500"/>
          <p14:tracePt t="86707" x="5346700" y="4092575"/>
          <p14:tracePt t="86724" x="5327650" y="4019550"/>
          <p14:tracePt t="86740" x="5299075" y="3952875"/>
          <p14:tracePt t="86756" x="5241925" y="3870325"/>
          <p14:tracePt t="86774" x="5140325" y="3736975"/>
          <p14:tracePt t="86790" x="5086350" y="3667125"/>
          <p14:tracePt t="86807" x="5045075" y="3616325"/>
          <p14:tracePt t="86824" x="4978400" y="3568700"/>
          <p14:tracePt t="86841" x="4946650" y="3556000"/>
          <p14:tracePt t="86857" x="4930775" y="3546475"/>
          <p14:tracePt t="86874" x="4914900" y="3540125"/>
          <p14:tracePt t="86890" x="4899025" y="3540125"/>
          <p14:tracePt t="86924" x="4902200" y="3540125"/>
          <p14:tracePt t="86940" x="4918075" y="3540125"/>
          <p14:tracePt t="86957" x="4940300" y="3543300"/>
          <p14:tracePt t="86973" x="5003800" y="3562350"/>
          <p14:tracePt t="86990" x="5060950" y="3597275"/>
          <p14:tracePt t="87007" x="5105400" y="3625850"/>
          <p14:tracePt t="87023" x="5149850" y="3641725"/>
          <p14:tracePt t="87040" x="5165725" y="3660775"/>
          <p14:tracePt t="87057" x="5172075" y="3663950"/>
          <p14:tracePt t="87095" x="5168900" y="3657600"/>
          <p14:tracePt t="87107" x="5159375" y="3648075"/>
          <p14:tracePt t="87123" x="5143500" y="3625850"/>
          <p14:tracePt t="87140" x="5133975" y="3616325"/>
          <p14:tracePt t="87157" x="5118100" y="3606800"/>
          <p14:tracePt t="87174" x="5095875" y="3587750"/>
          <p14:tracePt t="87190" x="5086350" y="3581400"/>
          <p14:tracePt t="87207" x="5076825" y="3581400"/>
          <p14:tracePt t="87224" x="5057775" y="3581400"/>
          <p14:tracePt t="87241" x="5051425" y="3578225"/>
          <p14:tracePt t="87259" x="5051425" y="3571875"/>
          <p14:tracePt t="87291" x="5051425" y="3568700"/>
          <p14:tracePt t="87308" x="5070475" y="3562350"/>
          <p14:tracePt t="87324" x="5080000" y="3562350"/>
          <p14:tracePt t="87340" x="5083175" y="3556000"/>
          <p14:tracePt t="87356" x="5089525" y="3556000"/>
          <p14:tracePt t="87390" x="5089525" y="3546475"/>
          <p14:tracePt t="87408" x="5092700" y="3546475"/>
          <p14:tracePt t="87644" x="5073650" y="3546475"/>
          <p14:tracePt t="87651" x="5038725" y="3546475"/>
          <p14:tracePt t="87658" x="5013325" y="3546475"/>
          <p14:tracePt t="87673" x="4937125" y="3546475"/>
          <p14:tracePt t="87690" x="4854575" y="3546475"/>
          <p14:tracePt t="87707" x="4721225" y="3568700"/>
          <p14:tracePt t="87740" x="4616450" y="3568700"/>
          <p14:tracePt t="87774" x="4546600" y="3568700"/>
          <p14:tracePt t="87791" x="4537075" y="3568700"/>
          <p14:tracePt t="87807" x="4518025" y="3568700"/>
          <p14:tracePt t="87823" x="4502150" y="3568700"/>
          <p14:tracePt t="87840" x="4486275" y="3568700"/>
          <p14:tracePt t="87857" x="4467225" y="3568700"/>
          <p14:tracePt t="87873" x="4451350" y="3568700"/>
          <p14:tracePt t="87890" x="4429125" y="3568700"/>
          <p14:tracePt t="87906" x="4397375" y="3568700"/>
          <p14:tracePt t="87923" x="4375150" y="3568700"/>
          <p14:tracePt t="87941" x="4333875" y="3568700"/>
          <p14:tracePt t="87956" x="4311650" y="3571875"/>
          <p14:tracePt t="87973" x="4267200" y="3578225"/>
          <p14:tracePt t="87990" x="4216400" y="3584575"/>
          <p14:tracePt t="87992" x="4187825" y="3594100"/>
          <p14:tracePt t="88007" x="4137025" y="3600450"/>
          <p14:tracePt t="88023" x="4108450" y="3600450"/>
          <p14:tracePt t="88041" x="4067175" y="3603625"/>
          <p14:tracePt t="88057" x="4057650" y="3603625"/>
          <p14:tracePt t="88073" x="4044950" y="3603625"/>
          <p14:tracePt t="88090" x="4025900" y="3603625"/>
          <p14:tracePt t="88107" x="4016375" y="3603625"/>
          <p14:tracePt t="88123" x="4013200" y="3603625"/>
          <p14:tracePt t="88162" x="4013200" y="3609975"/>
          <p14:tracePt t="88173" x="4013200" y="3619500"/>
          <p14:tracePt t="88198" x="4013200" y="3625850"/>
          <p14:tracePt t="88432" x="4032250" y="3632200"/>
          <p14:tracePt t="88439" x="4051300" y="3632200"/>
          <p14:tracePt t="88447" x="4067175" y="3638550"/>
          <p14:tracePt t="88456" x="4086225" y="3638550"/>
          <p14:tracePt t="88490" x="4289425" y="3660775"/>
          <p14:tracePt t="88524" x="4508500" y="3660775"/>
          <p14:tracePt t="88527" x="4556125" y="3660775"/>
          <p14:tracePt t="88541" x="4683125" y="3654425"/>
          <p14:tracePt t="88557" x="4800600" y="3654425"/>
          <p14:tracePt t="88573" x="4895850" y="3629025"/>
          <p14:tracePt t="88590" x="4994275" y="3622675"/>
          <p14:tracePt t="88607" x="5048250" y="3616325"/>
          <p14:tracePt t="88624" x="5108575" y="3616325"/>
          <p14:tracePt t="88641" x="5137150" y="3616325"/>
          <p14:tracePt t="88657" x="5168900" y="3616325"/>
          <p14:tracePt t="88673" x="5184775" y="3616325"/>
          <p14:tracePt t="88690" x="5197475" y="3616325"/>
          <p14:tracePt t="88707" x="5207000" y="3606800"/>
          <p14:tracePt t="88724" x="5248275" y="3600450"/>
          <p14:tracePt t="88740" x="5276850" y="3587750"/>
          <p14:tracePt t="88756" x="5302250" y="3575050"/>
          <p14:tracePt t="88774" x="5314950" y="3565525"/>
          <p14:tracePt t="88790" x="5330825" y="3565525"/>
          <p14:tracePt t="88807" x="5337175" y="3565525"/>
          <p14:tracePt t="89174" x="5337175" y="3562350"/>
          <p14:tracePt t="89458" x="5340350" y="3562350"/>
          <p14:tracePt t="89464" x="5349875" y="3562350"/>
          <p14:tracePt t="89473" x="5375275" y="3562350"/>
          <p14:tracePt t="89490" x="5448300" y="3565525"/>
          <p14:tracePt t="89507" x="5619750" y="3625850"/>
          <p14:tracePt t="89523" x="5775325" y="3679825"/>
          <p14:tracePt t="89556" x="6156325" y="3816350"/>
          <p14:tracePt t="89591" x="6473825" y="3908425"/>
          <p14:tracePt t="89608" x="6645275" y="3959225"/>
          <p14:tracePt t="89624" x="6762750" y="3994150"/>
          <p14:tracePt t="89640" x="6883400" y="4010025"/>
          <p14:tracePt t="89656" x="6981825" y="4032250"/>
          <p14:tracePt t="89673" x="7038975" y="4038600"/>
          <p14:tracePt t="89690" x="7067550" y="4038600"/>
          <p14:tracePt t="89707" x="7118350" y="4057650"/>
          <p14:tracePt t="89723" x="7140575" y="4064000"/>
          <p14:tracePt t="89740" x="7150100" y="4064000"/>
          <p14:tracePt t="89756" x="7159625" y="4070350"/>
          <p14:tracePt t="89835" x="7159625" y="4067175"/>
          <p14:tracePt t="89842" x="7159625" y="4064000"/>
          <p14:tracePt t="89856" x="7156450" y="4048125"/>
          <p14:tracePt t="89873" x="7146925" y="4038600"/>
          <p14:tracePt t="89890" x="7143750" y="4016375"/>
          <p14:tracePt t="89906" x="7118350" y="3981450"/>
          <p14:tracePt t="89923" x="7105650" y="3949700"/>
          <p14:tracePt t="89940" x="7092950" y="3895725"/>
          <p14:tracePt t="89956" x="7086600" y="3790950"/>
          <p14:tracePt t="89973" x="7080250" y="3746500"/>
          <p14:tracePt t="89991" x="7080250" y="3692525"/>
          <p14:tracePt t="90007" x="7080250" y="3670300"/>
          <p14:tracePt t="90023" x="7080250" y="3660775"/>
          <p14:tracePt t="90040" x="7080250" y="3654425"/>
          <p14:tracePt t="90113" x="7070725" y="3654425"/>
          <p14:tracePt t="90134" x="7070725" y="3657600"/>
          <p14:tracePt t="90141" x="7064375" y="3660775"/>
          <p14:tracePt t="90148" x="7064375" y="3667125"/>
          <p14:tracePt t="90156" x="7058025" y="3683000"/>
          <p14:tracePt t="90173" x="7051675" y="3721100"/>
          <p14:tracePt t="90190" x="7038975" y="3819525"/>
          <p14:tracePt t="90206" x="7026275" y="3857625"/>
          <p14:tracePt t="90223" x="7004050" y="3911600"/>
          <p14:tracePt t="90240" x="6985000" y="3994150"/>
          <p14:tracePt t="90256" x="6959600" y="4038600"/>
          <p14:tracePt t="90273" x="6931025" y="4079875"/>
          <p14:tracePt t="90290" x="6908800" y="4114800"/>
          <p14:tracePt t="90306" x="6899275" y="4124325"/>
          <p14:tracePt t="90323" x="6883400" y="4140200"/>
          <p14:tracePt t="90340" x="6861175" y="4156075"/>
          <p14:tracePt t="90356" x="6848475" y="4165600"/>
          <p14:tracePt t="90373" x="6826250" y="4175125"/>
          <p14:tracePt t="90390" x="6810375" y="4197350"/>
          <p14:tracePt t="90406" x="6788150" y="4206875"/>
          <p14:tracePt t="90423" x="6762750" y="4219575"/>
          <p14:tracePt t="90441" x="6727825" y="4235450"/>
          <p14:tracePt t="90457" x="6699250" y="4248150"/>
          <p14:tracePt t="90473" x="6677025" y="4254500"/>
          <p14:tracePt t="90490" x="6632575" y="4273550"/>
          <p14:tracePt t="90506" x="6604000" y="4279900"/>
          <p14:tracePt t="90524" x="6581775" y="4283075"/>
          <p14:tracePt t="90540" x="6546850" y="4308475"/>
          <p14:tracePt t="90556" x="6537325" y="4314825"/>
          <p14:tracePt t="90573" x="6524625" y="4314825"/>
          <p14:tracePt t="90591" x="6511925" y="4318000"/>
          <p14:tracePt t="90607" x="6496050" y="4318000"/>
          <p14:tracePt t="90625" x="6480175" y="4318000"/>
          <p14:tracePt t="90641" x="6470650" y="4318000"/>
          <p14:tracePt t="90657" x="6467475" y="4318000"/>
          <p14:tracePt t="90755" x="6467475" y="4311650"/>
          <p14:tracePt t="90761" x="6473825" y="4302125"/>
          <p14:tracePt t="90775" x="6483350" y="4292600"/>
          <p14:tracePt t="90790" x="6492875" y="4279900"/>
          <p14:tracePt t="90806" x="6508750" y="4270375"/>
          <p14:tracePt t="90824" x="6546850" y="4222750"/>
          <p14:tracePt t="90840" x="6578600" y="4197350"/>
          <p14:tracePt t="90857" x="6600825" y="4165600"/>
          <p14:tracePt t="90874" x="6645275" y="4121150"/>
          <p14:tracePt t="90891" x="6670675" y="4095750"/>
          <p14:tracePt t="90907" x="6696075" y="4073525"/>
          <p14:tracePt t="90923" x="6711950" y="4051300"/>
          <p14:tracePt t="90939" x="6721475" y="4041775"/>
          <p14:tracePt t="90956" x="6737350" y="4032250"/>
          <p14:tracePt t="90973" x="6750050" y="4016375"/>
          <p14:tracePt t="90990" x="6759575" y="4000500"/>
          <p14:tracePt t="91006" x="6769100" y="3990975"/>
          <p14:tracePt t="91023" x="6791325" y="3975100"/>
          <p14:tracePt t="91040" x="6807200" y="3965575"/>
          <p14:tracePt t="91057" x="6816725" y="3949700"/>
          <p14:tracePt t="91074" x="6838950" y="3933825"/>
          <p14:tracePt t="91090" x="6848475" y="3930650"/>
          <p14:tracePt t="91107" x="6851650" y="3930650"/>
          <p14:tracePt t="91124" x="6858000" y="3930650"/>
          <p14:tracePt t="91237" x="6858000" y="3937000"/>
          <p14:tracePt t="91250" x="6854825" y="3940175"/>
          <p14:tracePt t="91258" x="6851650" y="3946525"/>
          <p14:tracePt t="91273" x="6838950" y="3962400"/>
          <p14:tracePt t="91290" x="6823075" y="3971925"/>
          <p14:tracePt t="91306" x="6813550" y="3981450"/>
          <p14:tracePt t="91323" x="6797675" y="4016375"/>
          <p14:tracePt t="91340" x="6791325" y="4054475"/>
          <p14:tracePt t="91356" x="6772275" y="4108450"/>
          <p14:tracePt t="91373" x="6753225" y="4165600"/>
          <p14:tracePt t="91390" x="6740525" y="4187825"/>
          <p14:tracePt t="91406" x="6721475" y="4232275"/>
          <p14:tracePt t="91423" x="6705600" y="4254500"/>
          <p14:tracePt t="91440" x="6692900" y="4279900"/>
          <p14:tracePt t="91457" x="6680200" y="4298950"/>
          <p14:tracePt t="91473" x="6673850" y="4308475"/>
          <p14:tracePt t="91490" x="6673850" y="4324350"/>
          <p14:tracePt t="91506" x="6673850" y="4337050"/>
          <p14:tracePt t="91523" x="6673850" y="4349750"/>
          <p14:tracePt t="91540" x="6673850" y="4352925"/>
          <p14:tracePt t="91621" x="6673850" y="4346575"/>
          <p14:tracePt t="91628" x="6677025" y="4340225"/>
          <p14:tracePt t="91640" x="6680200" y="4337050"/>
          <p14:tracePt t="91656" x="6696075" y="4314825"/>
          <p14:tracePt t="91673" x="6705600" y="4305300"/>
          <p14:tracePt t="91691" x="6721475" y="4283075"/>
          <p14:tracePt t="91706" x="6746875" y="4219575"/>
          <p14:tracePt t="91723" x="6759575" y="4175125"/>
          <p14:tracePt t="91739" x="6778625" y="4143375"/>
          <p14:tracePt t="91756" x="6794500" y="4108450"/>
          <p14:tracePt t="91773" x="6807200" y="4098925"/>
          <p14:tracePt t="91790" x="6816725" y="4083050"/>
          <p14:tracePt t="91806" x="6838950" y="4060825"/>
          <p14:tracePt t="91823" x="6848475" y="4051300"/>
          <p14:tracePt t="91840" x="6858000" y="4041775"/>
          <p14:tracePt t="91857" x="6873875" y="4019550"/>
          <p14:tracePt t="91873" x="6889750" y="4010025"/>
          <p14:tracePt t="91890" x="6892925" y="4000500"/>
          <p14:tracePt t="92106" x="6892925" y="4003675"/>
          <p14:tracePt t="92113" x="6880225" y="4006850"/>
          <p14:tracePt t="92124" x="6877050" y="4013200"/>
          <p14:tracePt t="92140" x="6861175" y="4025900"/>
          <p14:tracePt t="92156" x="6851650" y="4041775"/>
          <p14:tracePt t="92173" x="6842125" y="4051300"/>
          <p14:tracePt t="92190" x="6819900" y="4073525"/>
          <p14:tracePt t="92206" x="6810375" y="4089400"/>
          <p14:tracePt t="92224" x="6800850" y="4105275"/>
          <p14:tracePt t="92240" x="6781800" y="4121150"/>
          <p14:tracePt t="92256" x="6772275" y="4130675"/>
          <p14:tracePt t="92273" x="6759575" y="4140200"/>
          <p14:tracePt t="92289" x="6759575" y="4159250"/>
          <p14:tracePt t="92306" x="6756400" y="4168775"/>
          <p14:tracePt t="92323" x="6756400" y="4175125"/>
          <p14:tracePt t="92356" x="6756400" y="4178300"/>
          <p14:tracePt t="93136" x="6769100" y="4171950"/>
          <p14:tracePt t="93143" x="6772275" y="4165600"/>
          <p14:tracePt t="93155" x="6784975" y="4162425"/>
          <p14:tracePt t="93173" x="6810375" y="4146550"/>
          <p14:tracePt t="93190" x="6842125" y="4127500"/>
          <p14:tracePt t="93206" x="6858000" y="4117975"/>
          <p14:tracePt t="93240" x="6883400" y="4092575"/>
          <p14:tracePt t="93274" x="6899275" y="4076700"/>
          <p14:tracePt t="93364" x="6902450" y="4076700"/>
          <p14:tracePt t="93386" x="6908800" y="4076700"/>
          <p14:tracePt t="93393" x="6915150" y="4076700"/>
          <p14:tracePt t="93407" x="6918325" y="4076700"/>
          <p14:tracePt t="93423" x="6918325" y="4064000"/>
          <p14:tracePt t="104411" x="6931025" y="4086225"/>
          <p14:tracePt t="104418" x="6943725" y="4114800"/>
          <p14:tracePt t="104424" x="6959600" y="4143375"/>
          <p14:tracePt t="104439" x="6991350" y="4181475"/>
          <p14:tracePt t="104455" x="7004050" y="4213225"/>
          <p14:tracePt t="104472" x="7016750" y="4235450"/>
          <p14:tracePt t="104505" x="7042150" y="4267200"/>
          <p14:tracePt t="104561" x="7042150" y="4264025"/>
          <p14:tracePt t="104572" x="7042150" y="4260850"/>
          <p14:tracePt t="104589" x="7023100" y="4238625"/>
          <p14:tracePt t="104606" x="7013575" y="4229100"/>
          <p14:tracePt t="104622" x="7007225" y="4219575"/>
          <p14:tracePt t="104639" x="6994525" y="4203700"/>
          <p14:tracePt t="104655" x="6981825" y="4187825"/>
          <p14:tracePt t="104672" x="6969125" y="4165600"/>
          <p14:tracePt t="104688" x="6959600" y="4137025"/>
          <p14:tracePt t="104705" x="6950075" y="4127500"/>
          <p14:tracePt t="104722" x="6943725" y="4117975"/>
          <p14:tracePt t="104738" x="6927850" y="4092575"/>
          <p14:tracePt t="104755" x="6918325" y="4083050"/>
          <p14:tracePt t="104772" x="6908800" y="4073525"/>
          <p14:tracePt t="104788" x="6889750" y="4057650"/>
          <p14:tracePt t="104805" x="6883400" y="4041775"/>
          <p14:tracePt t="104822" x="6880225" y="4032250"/>
          <p14:tracePt t="104839" x="6870700" y="4022725"/>
          <p14:tracePt t="104855" x="6861175" y="4016375"/>
          <p14:tracePt t="104872" x="6838950" y="3997325"/>
          <p14:tracePt t="104888" x="6829425" y="3990975"/>
          <p14:tracePt t="104905" x="6819900" y="3981450"/>
          <p14:tracePt t="104922" x="6800850" y="3975100"/>
          <p14:tracePt t="104938" x="6778625" y="3971925"/>
          <p14:tracePt t="104955" x="6769100" y="3971925"/>
          <p14:tracePt t="104972" x="6753225" y="3971925"/>
          <p14:tracePt t="104988" x="6737350" y="3971925"/>
          <p14:tracePt t="105005" x="6727825" y="3971925"/>
          <p14:tracePt t="105022" x="6715125" y="3971925"/>
          <p14:tracePt t="105039" x="6705600" y="3971925"/>
          <p14:tracePt t="105055" x="6705600" y="3978275"/>
          <p14:tracePt t="105072" x="6711950" y="3990975"/>
          <p14:tracePt t="105089" x="6734175" y="4010025"/>
          <p14:tracePt t="105105" x="6778625" y="4035425"/>
          <p14:tracePt t="105122" x="6854825" y="4067175"/>
          <p14:tracePt t="105138" x="6899275" y="4083050"/>
          <p14:tracePt t="105155" x="6921500" y="4092575"/>
          <p14:tracePt t="105171" x="6959600" y="4111625"/>
          <p14:tracePt t="105189" x="6969125" y="4121150"/>
          <p14:tracePt t="105205" x="6978650" y="4121150"/>
          <p14:tracePt t="105221" x="6981825" y="4121150"/>
          <p14:tracePt t="105278" x="6981825" y="4117975"/>
          <p14:tracePt t="105286" x="6975475" y="4114800"/>
          <p14:tracePt t="105294" x="6969125" y="4102100"/>
          <p14:tracePt t="105305" x="6959600" y="4089400"/>
          <p14:tracePt t="105322" x="6896100" y="4029075"/>
          <p14:tracePt t="105338" x="6826250" y="3984625"/>
          <p14:tracePt t="105355" x="6737350" y="3933825"/>
          <p14:tracePt t="105371" x="6619875" y="3879850"/>
          <p14:tracePt t="105389" x="6540500" y="3848100"/>
          <p14:tracePt t="105405" x="6448425" y="3790950"/>
          <p14:tracePt t="105422" x="6337300" y="3711575"/>
          <p14:tracePt t="105438" x="6267450" y="3663950"/>
          <p14:tracePt t="105456" x="6203950" y="3625850"/>
          <p14:tracePt t="105471" x="6137275" y="3587750"/>
          <p14:tracePt t="105488" x="6061075" y="3575050"/>
          <p14:tracePt t="105505" x="5975350" y="3549650"/>
          <p14:tracePt t="105522" x="5829300" y="3524250"/>
          <p14:tracePt t="105539" x="5721350" y="3502025"/>
          <p14:tracePt t="105556" x="5556250" y="3476625"/>
          <p14:tracePt t="105572" x="5461000" y="3460750"/>
          <p14:tracePt t="105589" x="5362575" y="3444875"/>
          <p14:tracePt t="105605" x="5229225" y="3413125"/>
          <p14:tracePt t="105621" x="5143500" y="3397250"/>
          <p14:tracePt t="105638" x="5070475" y="3387725"/>
          <p14:tracePt t="105655" x="5000625" y="3387725"/>
          <p14:tracePt t="105672" x="4962525" y="3387725"/>
          <p14:tracePt t="105688" x="4940300" y="3387725"/>
          <p14:tracePt t="105705" x="4899025" y="3387725"/>
          <p14:tracePt t="105722" x="4876800" y="3387725"/>
          <p14:tracePt t="105739" x="4857750" y="3387725"/>
          <p14:tracePt t="105755" x="4835525" y="3387725"/>
          <p14:tracePt t="105771" x="4826000" y="3387725"/>
          <p14:tracePt t="105789" x="4810125" y="3387725"/>
          <p14:tracePt t="105806" x="4797425" y="3387725"/>
          <p14:tracePt t="105822" x="4787900" y="3387725"/>
          <p14:tracePt t="105838" x="4781550" y="3387725"/>
          <p14:tracePt t="105855" x="4778375" y="3387725"/>
          <p14:tracePt t="105871" x="4772025" y="3387725"/>
          <p14:tracePt t="105891" x="4762500" y="3387725"/>
          <p14:tracePt t="105912" x="4762500" y="3390900"/>
          <p14:tracePt t="106111" x="4797425" y="3409950"/>
          <p14:tracePt t="106119" x="4838700" y="3425825"/>
          <p14:tracePt t="106125" x="4873625" y="3432175"/>
          <p14:tracePt t="106139" x="4902200" y="3438525"/>
          <p14:tracePt t="106156" x="4965700" y="3457575"/>
          <p14:tracePt t="106190" x="5060950" y="3495675"/>
          <p14:tracePt t="106222" x="5143500" y="3514725"/>
          <p14:tracePt t="106240" x="5191125" y="3514725"/>
          <p14:tracePt t="106256" x="5213350" y="3514725"/>
          <p14:tracePt t="106272" x="5226050" y="3514725"/>
          <p14:tracePt t="106289" x="5241925" y="3514725"/>
          <p14:tracePt t="106305" x="5248275" y="3514725"/>
          <p14:tracePt t="106321" x="5248275" y="3508375"/>
          <p14:tracePt t="106339" x="5248275" y="3476625"/>
          <p14:tracePt t="106355" x="5248275" y="3460750"/>
          <p14:tracePt t="106372" x="5238750" y="3438525"/>
          <p14:tracePt t="106388" x="5200650" y="3394075"/>
          <p14:tracePt t="106405" x="5175250" y="3368675"/>
          <p14:tracePt t="106421" x="5146675" y="3343275"/>
          <p14:tracePt t="106438" x="5102225" y="3311525"/>
          <p14:tracePt t="106455" x="5054600" y="3286125"/>
          <p14:tracePt t="106472" x="5010150" y="3273425"/>
          <p14:tracePt t="106489" x="4946650" y="3267075"/>
          <p14:tracePt t="106505" x="4911725" y="3267075"/>
          <p14:tracePt t="106521" x="4879975" y="3270250"/>
          <p14:tracePt t="106538" x="4832350" y="3286125"/>
          <p14:tracePt t="106555" x="4800600" y="3305175"/>
          <p14:tracePt t="106572" x="4756150" y="3317875"/>
          <p14:tracePt t="106589" x="4705350" y="3336925"/>
          <p14:tracePt t="106605" x="4683125" y="3349625"/>
          <p14:tracePt t="106622" x="4657725" y="3365500"/>
          <p14:tracePt t="106638" x="4635500" y="3381375"/>
          <p14:tracePt t="106655" x="4625975" y="3390900"/>
          <p14:tracePt t="106672" x="4616450" y="3403600"/>
          <p14:tracePt t="106688" x="4616450" y="3422650"/>
          <p14:tracePt t="106705" x="4616450" y="3432175"/>
          <p14:tracePt t="106723" x="4616450" y="3448050"/>
          <p14:tracePt t="106738" x="4616450" y="3460750"/>
          <p14:tracePt t="106755" x="4622800" y="3470275"/>
          <p14:tracePt t="106772" x="4632325" y="3482975"/>
          <p14:tracePt t="106788" x="4654550" y="3495675"/>
          <p14:tracePt t="106805" x="4664075" y="3505200"/>
          <p14:tracePt t="106822" x="4679950" y="3527425"/>
          <p14:tracePt t="106838" x="4689475" y="3536950"/>
          <p14:tracePt t="106854" x="4705350" y="3540125"/>
          <p14:tracePt t="106872" x="4718050" y="3546475"/>
          <p14:tracePt t="106888" x="4727575" y="3549650"/>
          <p14:tracePt t="106905" x="4733925" y="3549650"/>
          <p14:tracePt t="106923" x="4737100" y="3549650"/>
          <p14:tracePt t="107023" x="4743450" y="3549650"/>
          <p14:tracePt t="107036" x="4752975" y="3549650"/>
          <p14:tracePt t="107044" x="4759325" y="3549650"/>
          <p14:tracePt t="107066" x="4762500" y="3549650"/>
          <p14:tracePt t="107072" x="4768850" y="3549650"/>
          <p14:tracePt t="107100" x="4772025" y="3549650"/>
          <p14:tracePt t="107114" x="4778375" y="3549650"/>
          <p14:tracePt t="107123" x="4781550" y="3549650"/>
          <p14:tracePt t="107138" x="4791075" y="3549650"/>
          <p14:tracePt t="107156" x="4819650" y="3549650"/>
          <p14:tracePt t="107172" x="4902200" y="3578225"/>
          <p14:tracePt t="107189" x="4987925" y="3594100"/>
          <p14:tracePt t="107206" x="5118100" y="3629025"/>
          <p14:tracePt t="107221" x="5334000" y="3702050"/>
          <p14:tracePt t="107238" x="5489575" y="3765550"/>
          <p14:tracePt t="107255" x="5676900" y="3851275"/>
          <p14:tracePt t="107271" x="5895975" y="3959225"/>
          <p14:tracePt t="107289" x="6007100" y="4010025"/>
          <p14:tracePt t="107305" x="6153150" y="4064000"/>
          <p14:tracePt t="107321" x="6292850" y="4130675"/>
          <p14:tracePt t="107339" x="6340475" y="4165600"/>
          <p14:tracePt t="107355" x="6381750" y="4184650"/>
          <p14:tracePt t="107371" x="6410325" y="4203700"/>
          <p14:tracePt t="107388" x="6423025" y="4206875"/>
          <p14:tracePt t="107406" x="6429375" y="4206875"/>
          <p14:tracePt t="107456" x="6426200" y="4206875"/>
          <p14:tracePt t="107464" x="6423025" y="4206875"/>
          <p14:tracePt t="107472" x="6413500" y="4206875"/>
          <p14:tracePt t="107488" x="6400800" y="4206875"/>
          <p14:tracePt t="107505" x="6391275" y="4206875"/>
          <p14:tracePt t="107556" x="6391275" y="4213225"/>
          <p14:tracePt t="107563" x="6391275" y="4222750"/>
          <p14:tracePt t="107571" x="6391275" y="4225925"/>
          <p14:tracePt t="107588" x="6391275" y="4235450"/>
          <p14:tracePt t="107605" x="6391275" y="4251325"/>
          <p14:tracePt t="107621" x="6391275" y="4260850"/>
          <p14:tracePt t="107638" x="6394450" y="4276725"/>
          <p14:tracePt t="107656" x="6397625" y="4292600"/>
          <p14:tracePt t="107672" x="6397625" y="4302125"/>
          <p14:tracePt t="107688" x="6397625" y="4311650"/>
          <p14:tracePt t="107705" x="6397625" y="4330700"/>
          <p14:tracePt t="107721" x="6397625" y="4340225"/>
          <p14:tracePt t="107739" x="6397625" y="4349750"/>
          <p14:tracePt t="107755" x="6391275" y="4371975"/>
          <p14:tracePt t="107772" x="6381750" y="4375150"/>
          <p14:tracePt t="107788" x="6372225" y="4375150"/>
          <p14:tracePt t="107805" x="6353175" y="4375150"/>
          <p14:tracePt t="107822" x="6343650" y="4375150"/>
          <p14:tracePt t="107839" x="6334125" y="4375150"/>
          <p14:tracePt t="107843" x="6327775" y="4375150"/>
          <p14:tracePt t="107856" x="6311900" y="4375150"/>
          <p14:tracePt t="107872" x="6302375" y="4375150"/>
          <p14:tracePt t="107888" x="6292850" y="4375150"/>
          <p14:tracePt t="107905" x="6276975" y="4375150"/>
          <p14:tracePt t="107922" x="6264275" y="4375150"/>
          <p14:tracePt t="107976" x="6270625" y="4371975"/>
          <p14:tracePt t="107983" x="6276975" y="4371975"/>
          <p14:tracePt t="107990" x="6283325" y="4362450"/>
          <p14:tracePt t="108005" x="6299200" y="4352925"/>
          <p14:tracePt t="108021" x="6311900" y="4343400"/>
          <p14:tracePt t="108038" x="6343650" y="4330700"/>
          <p14:tracePt t="108055" x="6407150" y="4305300"/>
          <p14:tracePt t="108071" x="6470650" y="4298950"/>
          <p14:tracePt t="108088" x="6534150" y="4283075"/>
          <p14:tracePt t="108105" x="6629400" y="4283075"/>
          <p14:tracePt t="108122" x="6673850" y="4283075"/>
          <p14:tracePt t="108139" x="6705600" y="4283075"/>
          <p14:tracePt t="108155" x="6727825" y="4283075"/>
          <p14:tracePt t="108171" x="6737350" y="4283075"/>
          <p14:tracePt t="108189" x="6778625" y="4292600"/>
          <p14:tracePt t="108205" x="6810375" y="4311650"/>
          <p14:tracePt t="108222" x="6870700" y="4324350"/>
          <p14:tracePt t="108239" x="6943725" y="4343400"/>
          <p14:tracePt t="108255" x="6988175" y="4356100"/>
          <p14:tracePt t="108272" x="7029450" y="4375150"/>
          <p14:tracePt t="108288" x="7054850" y="4394200"/>
          <p14:tracePt t="108305" x="7067550" y="4397375"/>
          <p14:tracePt t="108321" x="7086600" y="4403725"/>
          <p14:tracePt t="108338" x="7102475" y="4406900"/>
          <p14:tracePt t="108354" x="7112000" y="4413250"/>
          <p14:tracePt t="108371" x="7127875" y="4413250"/>
          <p14:tracePt t="108439" x="7118350" y="4413250"/>
          <p14:tracePt t="108446" x="7115175" y="4413250"/>
          <p14:tracePt t="108455" x="7108825" y="4413250"/>
          <p14:tracePt t="108471" x="7099300" y="4413250"/>
          <p14:tracePt t="108488" x="7086600" y="4413250"/>
          <p14:tracePt t="108553" x="7080250" y="4413250"/>
          <p14:tracePt t="108567" x="7070725" y="4413250"/>
          <p14:tracePt t="108574" x="7064375" y="4413250"/>
          <p14:tracePt t="108588" x="7054850" y="4413250"/>
          <p14:tracePt t="108605" x="7045325" y="4413250"/>
          <p14:tracePt t="108621" x="7035800" y="4413250"/>
          <p14:tracePt t="108638" x="7016750" y="4413250"/>
          <p14:tracePt t="108655" x="7000875" y="4413250"/>
          <p14:tracePt t="108671" x="6978650" y="4413250"/>
          <p14:tracePt t="108687" x="6937375" y="4403725"/>
          <p14:tracePt t="108705" x="6905625" y="4391025"/>
          <p14:tracePt t="108721" x="6877050" y="4375150"/>
          <p14:tracePt t="108738" x="6804025" y="4302125"/>
          <p14:tracePt t="108755" x="6750050" y="4232275"/>
          <p14:tracePt t="108772" x="6696075" y="4124325"/>
          <p14:tracePt t="108788" x="6670675" y="4086225"/>
          <p14:tracePt t="108805" x="6635750" y="4038600"/>
          <p14:tracePt t="108822" x="6597650" y="3987800"/>
          <p14:tracePt t="108838" x="6569075" y="3962400"/>
          <p14:tracePt t="108854" x="6543675" y="3952875"/>
          <p14:tracePt t="108872" x="6530975" y="3937000"/>
          <p14:tracePt t="108888" x="6515100" y="3927475"/>
          <p14:tracePt t="108905" x="6505575" y="3927475"/>
          <p14:tracePt t="108922" x="6489700" y="3921125"/>
          <p14:tracePt t="108938" x="6480175" y="3921125"/>
          <p14:tracePt t="108955" x="6464300" y="3921125"/>
          <p14:tracePt t="108972" x="6451600" y="3921125"/>
          <p14:tracePt t="108989" x="6429375" y="3924300"/>
          <p14:tracePt t="109006" x="6397625" y="3930650"/>
          <p14:tracePt t="109022" x="6378575" y="3937000"/>
          <p14:tracePt t="109038" x="6362700" y="3940175"/>
          <p14:tracePt t="109055" x="6353175" y="3946525"/>
          <p14:tracePt t="109072" x="6337300" y="3956050"/>
          <p14:tracePt t="109088" x="6337300" y="3965575"/>
          <p14:tracePt t="109105" x="6337300" y="3975100"/>
          <p14:tracePt t="109121" x="6337300" y="3987800"/>
          <p14:tracePt t="109138" x="6337300" y="4003675"/>
          <p14:tracePt t="109155" x="6337300" y="4013200"/>
          <p14:tracePt t="109172" x="6337300" y="4029075"/>
          <p14:tracePt t="109189" x="6343650" y="4038600"/>
          <p14:tracePt t="109206" x="6353175" y="4054475"/>
          <p14:tracePt t="109222" x="6375400" y="4070350"/>
          <p14:tracePt t="109238" x="6384925" y="4079875"/>
          <p14:tracePt t="109255" x="6394450" y="4089400"/>
          <p14:tracePt t="109271" x="6435725" y="4111625"/>
          <p14:tracePt t="109288" x="6467475" y="4124325"/>
          <p14:tracePt t="109304" x="6511925" y="4130675"/>
          <p14:tracePt t="109321" x="6559550" y="4143375"/>
          <p14:tracePt t="109338" x="6584950" y="4159250"/>
          <p14:tracePt t="109356" x="6613525" y="4171950"/>
          <p14:tracePt t="109371" x="6670675" y="4197350"/>
          <p14:tracePt t="109388" x="6711950" y="4229100"/>
          <p14:tracePt t="109405" x="6769100" y="4260850"/>
          <p14:tracePt t="109421" x="6816725" y="4295775"/>
          <p14:tracePt t="109438" x="6854825" y="4321175"/>
          <p14:tracePt t="109455" x="6921500" y="4368800"/>
          <p14:tracePt t="109471" x="6959600" y="4381500"/>
          <p14:tracePt t="109488" x="6988175" y="4391025"/>
          <p14:tracePt t="109505" x="7023100" y="4416425"/>
          <p14:tracePt t="109521" x="7048500" y="4429125"/>
          <p14:tracePt t="109538" x="7058025" y="4438650"/>
          <p14:tracePt t="109555" x="7073900" y="4451350"/>
          <p14:tracePt t="109571" x="7077075" y="4451350"/>
          <p14:tracePt t="109648" x="7077075" y="4445000"/>
          <p14:tracePt t="109726" x="7077075" y="4441825"/>
          <p14:tracePt t="109733" x="7070725" y="4435475"/>
          <p14:tracePt t="109740" x="7064375" y="4432300"/>
          <p14:tracePt t="109754" x="7054850" y="4419600"/>
          <p14:tracePt t="109772" x="7045325" y="4406900"/>
          <p14:tracePt t="109789" x="7029450" y="4394200"/>
          <p14:tracePt t="109806" x="7013575" y="4375150"/>
          <p14:tracePt t="109821" x="6997700" y="4352925"/>
          <p14:tracePt t="109838" x="6969125" y="4333875"/>
          <p14:tracePt t="109855" x="6931025" y="4311650"/>
          <p14:tracePt t="109871" x="6908800" y="4292600"/>
          <p14:tracePt t="109888" x="6864350" y="4273550"/>
          <p14:tracePt t="109904" x="6784975" y="4222750"/>
          <p14:tracePt t="109922" x="6731000" y="4197350"/>
          <p14:tracePt t="109938" x="6689725" y="4162425"/>
          <p14:tracePt t="109954" x="6623050" y="4117975"/>
          <p14:tracePt t="109971" x="6591300" y="4076700"/>
          <p14:tracePt t="109988" x="6565900" y="4044950"/>
          <p14:tracePt t="110004" x="6527800" y="4003675"/>
          <p14:tracePt t="110022" x="6515100" y="3971925"/>
          <p14:tracePt t="110038" x="6505575" y="3962400"/>
          <p14:tracePt t="110055" x="6492875" y="3946525"/>
          <p14:tracePt t="110071" x="6477000" y="3937000"/>
          <p14:tracePt t="110089" x="6461125" y="3937000"/>
          <p14:tracePt t="110105" x="6461125" y="3933825"/>
          <p14:tracePt t="110160" x="6457950" y="3933825"/>
          <p14:tracePt t="110167" x="6451600" y="3933825"/>
          <p14:tracePt t="110175" x="6448425" y="3933825"/>
          <p14:tracePt t="110188" x="6442075" y="3933825"/>
          <p14:tracePt t="110310" x="6442075" y="3940175"/>
          <p14:tracePt t="110317" x="6442075" y="3943350"/>
          <p14:tracePt t="110324" x="6442075" y="3949700"/>
          <p14:tracePt t="110338" x="6448425" y="3959225"/>
          <p14:tracePt t="110354" x="6457950" y="3968750"/>
          <p14:tracePt t="110371" x="6496050" y="3994150"/>
          <p14:tracePt t="110388" x="6572250" y="4048125"/>
          <p14:tracePt t="110404" x="6619875" y="4083050"/>
          <p14:tracePt t="110421" x="6680200" y="4137025"/>
          <p14:tracePt t="110438" x="6750050" y="4191000"/>
          <p14:tracePt t="110454" x="6788150" y="4216400"/>
          <p14:tracePt t="110471" x="6813550" y="4238625"/>
          <p14:tracePt t="110488" x="6864350" y="4286250"/>
          <p14:tracePt t="110504" x="6902450" y="4318000"/>
          <p14:tracePt t="110521" x="6927850" y="4343400"/>
          <p14:tracePt t="110538" x="6965950" y="4384675"/>
          <p14:tracePt t="110554" x="6981825" y="4403725"/>
          <p14:tracePt t="110571" x="6991350" y="4413250"/>
          <p14:tracePt t="110588" x="7013575" y="4441825"/>
          <p14:tracePt t="110604" x="7023100" y="4451350"/>
          <p14:tracePt t="110621" x="7032625" y="4460875"/>
          <p14:tracePt t="110638" x="7048500" y="4473575"/>
          <p14:tracePt t="110655" x="7064375" y="4492625"/>
          <p14:tracePt t="110671" x="7073900" y="4502150"/>
          <p14:tracePt t="110688" x="7080250" y="4514850"/>
          <p14:tracePt t="110705" x="7083425" y="4524375"/>
          <p14:tracePt t="110723" x="7083425" y="4546600"/>
          <p14:tracePt t="110738" x="7083425" y="4556125"/>
          <p14:tracePt t="110755" x="7083425" y="4565650"/>
          <p14:tracePt t="110772" x="7089775" y="4568825"/>
          <p14:tracePt t="110788" x="7089775" y="4575175"/>
          <p14:tracePt t="110822" x="7096125" y="4591050"/>
          <p14:tracePt t="110837" x="7096125" y="4594225"/>
          <p14:tracePt t="110872" x="7096125" y="4603750"/>
          <p14:tracePt t="110887" x="7096125" y="4610100"/>
          <p14:tracePt t="110908" x="7096125" y="4616450"/>
          <p14:tracePt t="110965" x="7096125" y="4619625"/>
          <p14:tracePt t="110980" x="7096125" y="4625975"/>
          <p14:tracePt t="110988" x="7096125" y="4629150"/>
          <p14:tracePt t="111005" x="7096125" y="4638675"/>
          <p14:tracePt t="111021" x="7096125" y="4648200"/>
          <p14:tracePt t="111038" x="7096125" y="4654550"/>
          <p14:tracePt t="111071" x="7096125" y="4660900"/>
          <p14:tracePt t="111733" x="7067550" y="4651375"/>
          <p14:tracePt t="111740" x="7016750" y="4632325"/>
          <p14:tracePt t="111755" x="6896100" y="4606925"/>
          <p14:tracePt t="111771" x="6791325" y="4600575"/>
          <p14:tracePt t="111788" x="6696075" y="4603750"/>
          <p14:tracePt t="111804" x="6584950" y="4635500"/>
          <p14:tracePt t="111821" x="6505575" y="4667250"/>
          <p14:tracePt t="111855" x="6359525" y="4752975"/>
          <p14:tracePt t="111887" x="6296025" y="4810125"/>
          <p14:tracePt t="111904" x="6261100" y="4841875"/>
          <p14:tracePt t="111921" x="6248400" y="4870450"/>
          <p14:tracePt t="111938" x="6232525" y="4895850"/>
          <p14:tracePt t="111955" x="6216650" y="4921250"/>
          <p14:tracePt t="111971" x="6191250" y="4933950"/>
          <p14:tracePt t="111988" x="6181725" y="4943475"/>
          <p14:tracePt t="112005" x="6162675" y="4956175"/>
          <p14:tracePt t="112021" x="6146800" y="4972050"/>
          <p14:tracePt t="112038" x="6130925" y="4978400"/>
          <p14:tracePt t="112055" x="6089650" y="4978400"/>
          <p14:tracePt t="112070" x="6067425" y="4978400"/>
          <p14:tracePt t="112088" x="6029325" y="4978400"/>
          <p14:tracePt t="112105" x="6007100" y="4978400"/>
          <p14:tracePt t="112121" x="5978525" y="4978400"/>
          <p14:tracePt t="112137" x="5956300" y="4978400"/>
          <p14:tracePt t="112154" x="5915025" y="4978400"/>
          <p14:tracePt t="112171" x="5892800" y="4991100"/>
          <p14:tracePt t="112188" x="5848350" y="5006975"/>
          <p14:tracePt t="112204" x="5838825" y="5022850"/>
          <p14:tracePt t="112221" x="5829300" y="5032375"/>
          <p14:tracePt t="112238" x="5807075" y="5048250"/>
          <p14:tracePt t="112254" x="5797550" y="5057775"/>
          <p14:tracePt t="112271" x="5797550" y="5080000"/>
          <p14:tracePt t="112288" x="5797550" y="5111750"/>
          <p14:tracePt t="112304" x="5797550" y="5143500"/>
          <p14:tracePt t="112321" x="5797550" y="5162550"/>
          <p14:tracePt t="112339" x="5807075" y="5213350"/>
          <p14:tracePt t="112354" x="5826125" y="5257800"/>
          <p14:tracePt t="112371" x="5838825" y="5295900"/>
          <p14:tracePt t="112388" x="5867400" y="5359400"/>
          <p14:tracePt t="112405" x="5899150" y="5407025"/>
          <p14:tracePt t="112421" x="5934075" y="5464175"/>
          <p14:tracePt t="112438" x="6010275" y="5556250"/>
          <p14:tracePt t="112454" x="6067425" y="5626100"/>
          <p14:tracePt t="112471" x="6115050" y="5670550"/>
          <p14:tracePt t="112487" x="6162675" y="5724525"/>
          <p14:tracePt t="112504" x="6188075" y="5756275"/>
          <p14:tracePt t="112521" x="6197600" y="5772150"/>
          <p14:tracePt t="112539" x="6207125" y="5784850"/>
          <p14:tracePt t="112554" x="6207125" y="5794375"/>
          <p14:tracePt t="112571" x="6207125" y="5810250"/>
          <p14:tracePt t="112588" x="6207125" y="5819775"/>
          <p14:tracePt t="112604" x="6197600" y="5819775"/>
          <p14:tracePt t="112621" x="6181725" y="5819775"/>
          <p14:tracePt t="112638" x="6140450" y="5819775"/>
          <p14:tracePt t="112654" x="6111875" y="5819775"/>
          <p14:tracePt t="112671" x="6096000" y="5819775"/>
          <p14:tracePt t="112688" x="6076950" y="5819775"/>
          <p14:tracePt t="112704" x="6054725" y="5819775"/>
          <p14:tracePt t="112722" x="6038850" y="5810250"/>
          <p14:tracePt t="112737" x="6029325" y="5794375"/>
          <p14:tracePt t="112754" x="6019800" y="5788025"/>
          <p14:tracePt t="112770" x="6003925" y="5788025"/>
          <p14:tracePt t="112788" x="5994400" y="5788025"/>
          <p14:tracePt t="112821" x="6007100" y="5788025"/>
          <p14:tracePt t="112837" x="6067425" y="5788025"/>
          <p14:tracePt t="112854" x="6181725" y="5788025"/>
          <p14:tracePt t="112871" x="6327775" y="5819775"/>
          <p14:tracePt t="112888" x="6467475" y="5835650"/>
          <p14:tracePt t="112905" x="6584950" y="5851525"/>
          <p14:tracePt t="112921" x="6699250" y="5873750"/>
          <p14:tracePt t="112937" x="6743700" y="5895975"/>
          <p14:tracePt t="112954" x="6775450" y="5905500"/>
          <p14:tracePt t="112971" x="6810375" y="5924550"/>
          <p14:tracePt t="112987" x="6819900" y="5924550"/>
          <p14:tracePt t="113004" x="6829425" y="5924550"/>
          <p14:tracePt t="113021" x="6845300" y="5924550"/>
          <p14:tracePt t="113037" x="6858000" y="5924550"/>
          <p14:tracePt t="113054" x="6867525" y="5927725"/>
          <p14:tracePt t="113070" x="6883400" y="5927725"/>
          <p14:tracePt t="113088" x="6892925" y="5927725"/>
          <p14:tracePt t="113178" x="6886575" y="5927725"/>
          <p14:tracePt t="113185" x="6883400" y="5921375"/>
          <p14:tracePt t="113192" x="6870700" y="5915025"/>
          <p14:tracePt t="113204" x="6858000" y="5905500"/>
          <p14:tracePt t="113220" x="6731000" y="5759450"/>
          <p14:tracePt t="113237" x="6588125" y="5588000"/>
          <p14:tracePt t="113255" x="6435725" y="5435600"/>
          <p14:tracePt t="113271" x="6156325" y="5124450"/>
          <p14:tracePt t="113289" x="6026150" y="4984750"/>
          <p14:tracePt t="113306" x="5851525" y="4800600"/>
          <p14:tracePt t="113321" x="5753100" y="4686300"/>
          <p14:tracePt t="113337" x="5676900" y="4600575"/>
          <p14:tracePt t="113354" x="5616575" y="4540250"/>
          <p14:tracePt t="113371" x="5546725" y="4467225"/>
          <p14:tracePt t="113387" x="5521325" y="4435475"/>
          <p14:tracePt t="113404" x="5492750" y="4391025"/>
          <p14:tracePt t="113421" x="5464175" y="4346575"/>
          <p14:tracePt t="113437" x="5451475" y="4330700"/>
          <p14:tracePt t="113454" x="5448300" y="4321175"/>
          <p14:tracePt t="113471" x="5448300" y="4292600"/>
          <p14:tracePt t="113488" x="5448300" y="4279900"/>
          <p14:tracePt t="113505" x="5435600" y="4251325"/>
          <p14:tracePt t="113521" x="5419725" y="4235450"/>
          <p14:tracePt t="113537" x="5413375" y="4213225"/>
          <p14:tracePt t="113554" x="5394325" y="4178300"/>
          <p14:tracePt t="113571" x="5384800" y="4152900"/>
          <p14:tracePt t="113588" x="5365750" y="4108450"/>
          <p14:tracePt t="113604" x="5321300" y="3994150"/>
          <p14:tracePt t="113621" x="5264150" y="3924300"/>
          <p14:tracePt t="113637" x="5210175" y="3860800"/>
          <p14:tracePt t="113654" x="5165725" y="3806825"/>
          <p14:tracePt t="113670" x="5133975" y="3781425"/>
          <p14:tracePt t="113687" x="5114925" y="3765550"/>
          <p14:tracePt t="113704" x="5102225" y="3749675"/>
          <p14:tracePt t="113721" x="5086350" y="3740150"/>
          <p14:tracePt t="113737" x="5086350" y="3736975"/>
          <p14:tracePt t="113754" x="5086350" y="3730625"/>
          <p14:tracePt t="113771" x="5086350" y="3714750"/>
          <p14:tracePt t="113788" x="5086350" y="3705225"/>
          <p14:tracePt t="113805" x="5086350" y="3686175"/>
          <p14:tracePt t="113821" x="5086350" y="3657600"/>
          <p14:tracePt t="113837" x="5086350" y="3625850"/>
          <p14:tracePt t="113854" x="5086350" y="3578225"/>
          <p14:tracePt t="113871" x="5086350" y="3543300"/>
          <p14:tracePt t="113887" x="5086350" y="3521075"/>
          <p14:tracePt t="113904" x="5086350" y="3473450"/>
          <p14:tracePt t="113921" x="5086350" y="3435350"/>
          <p14:tracePt t="113937" x="5073650" y="3390900"/>
          <p14:tracePt t="113955" x="5054600" y="3327400"/>
          <p14:tracePt t="113971" x="5029200" y="3295650"/>
          <p14:tracePt t="113987" x="5003800" y="3273425"/>
          <p14:tracePt t="114005" x="4943475" y="3225800"/>
          <p14:tracePt t="114021" x="4899025" y="3200400"/>
          <p14:tracePt t="114037" x="4857750" y="3168650"/>
          <p14:tracePt t="114054" x="4759325" y="3146425"/>
          <p14:tracePt t="114071" x="4705350" y="3133725"/>
          <p14:tracePt t="114088" x="4603750" y="3111500"/>
          <p14:tracePt t="114105" x="4549775" y="3095625"/>
          <p14:tracePt t="114122" x="4514850" y="3095625"/>
          <p14:tracePt t="114139" x="4451350" y="3095625"/>
          <p14:tracePt t="114154" x="4413250" y="3111500"/>
          <p14:tracePt t="114171" x="4375150" y="3124200"/>
          <p14:tracePt t="114188" x="4311650" y="3155950"/>
          <p14:tracePt t="114204" x="4244975" y="3200400"/>
          <p14:tracePt t="114221" x="4194175" y="3244850"/>
          <p14:tracePt t="114238" x="4127500" y="3292475"/>
          <p14:tracePt t="114254" x="4102100" y="3324225"/>
          <p14:tracePt t="114271" x="4070350" y="3349625"/>
          <p14:tracePt t="114288" x="4025900" y="3394075"/>
          <p14:tracePt t="114304" x="4013200" y="3416300"/>
          <p14:tracePt t="114321" x="4000500" y="3448050"/>
          <p14:tracePt t="114338" x="3990975" y="3479800"/>
          <p14:tracePt t="114354" x="3990975" y="3511550"/>
          <p14:tracePt t="114371" x="3990975" y="3540125"/>
          <p14:tracePt t="114387" x="3990975" y="3600450"/>
          <p14:tracePt t="114404" x="3990975" y="3644900"/>
          <p14:tracePt t="114421" x="3990975" y="3667125"/>
          <p14:tracePt t="114437" x="4003675" y="3708400"/>
          <p14:tracePt t="114454" x="4016375" y="3740150"/>
          <p14:tracePt t="114470" x="4035425" y="3765550"/>
          <p14:tracePt t="114487" x="4054475" y="3806825"/>
          <p14:tracePt t="114504" x="4064000" y="3829050"/>
          <p14:tracePt t="114521" x="4095750" y="3860800"/>
          <p14:tracePt t="114537" x="4140200" y="3892550"/>
          <p14:tracePt t="114554" x="4178300" y="3905250"/>
          <p14:tracePt t="114570" x="4200525" y="3924300"/>
          <p14:tracePt t="114587" x="4244975" y="3940175"/>
          <p14:tracePt t="114604" x="4267200" y="3952875"/>
          <p14:tracePt t="114621" x="4295775" y="3952875"/>
          <p14:tracePt t="114638" x="4311650" y="3952875"/>
          <p14:tracePt t="114654" x="4321175" y="3952875"/>
          <p14:tracePt t="114671" x="4337050" y="3952875"/>
          <p14:tracePt t="114687" x="4356100" y="3949700"/>
          <p14:tracePt t="114704" x="4400550" y="3937000"/>
          <p14:tracePt t="114721" x="4470400" y="3898900"/>
          <p14:tracePt t="114738" x="4565650" y="3848100"/>
          <p14:tracePt t="114755" x="4635500" y="3810000"/>
          <p14:tracePt t="114772" x="4705350" y="3752850"/>
          <p14:tracePt t="114788" x="4752975" y="3711575"/>
          <p14:tracePt t="114804" x="4787900" y="3660775"/>
          <p14:tracePt t="114820" x="4822825" y="3616325"/>
          <p14:tracePt t="114838" x="4848225" y="3578225"/>
          <p14:tracePt t="114854" x="4857750" y="3549650"/>
          <p14:tracePt t="114871" x="4879975" y="3527425"/>
          <p14:tracePt t="114888" x="4889500" y="3517900"/>
          <p14:tracePt t="114905" x="4899025" y="3502025"/>
          <p14:tracePt t="114922" x="4914900" y="3486150"/>
          <p14:tracePt t="114938" x="4930775" y="3482975"/>
          <p14:tracePt t="114954" x="4946650" y="3482975"/>
          <p14:tracePt t="114971" x="4984750" y="3482975"/>
          <p14:tracePt t="114987" x="5000625" y="3482975"/>
          <p14:tracePt t="115004" x="5022850" y="3482975"/>
          <p14:tracePt t="115021" x="5064125" y="3482975"/>
          <p14:tracePt t="115037" x="5086350" y="3482975"/>
          <p14:tracePt t="115054" x="5108575" y="3495675"/>
          <p14:tracePt t="115071" x="5124450" y="3517900"/>
          <p14:tracePt t="115087" x="5133975" y="3527425"/>
          <p14:tracePt t="115104" x="5133975" y="3546475"/>
          <p14:tracePt t="115121" x="5133975" y="3587750"/>
          <p14:tracePt t="115138" x="5133975" y="3609975"/>
          <p14:tracePt t="115154" x="5133975" y="3638550"/>
          <p14:tracePt t="115171" x="5159375" y="3673475"/>
          <p14:tracePt t="115187" x="5172075" y="3721100"/>
          <p14:tracePt t="115204" x="5191125" y="3784600"/>
          <p14:tracePt t="115221" x="5248275" y="3911600"/>
          <p14:tracePt t="115238" x="5286375" y="3981450"/>
          <p14:tracePt t="115256" x="5438775" y="4140200"/>
          <p14:tracePt t="115271" x="5588000" y="4279900"/>
          <p14:tracePt t="115288" x="5727700" y="4400550"/>
          <p14:tracePt t="115304" x="5911850" y="4546600"/>
          <p14:tracePt t="115321" x="6169025" y="4756150"/>
          <p14:tracePt t="115338" x="6299200" y="4886325"/>
          <p14:tracePt t="115356" x="6502400" y="5070475"/>
          <p14:tracePt t="115371" x="6623050" y="5200650"/>
          <p14:tracePt t="115389" x="6708775" y="5305425"/>
          <p14:tracePt t="115404" x="6775450" y="5397500"/>
          <p14:tracePt t="115421" x="6902450" y="5514975"/>
          <p14:tracePt t="115438" x="6975475" y="5588000"/>
          <p14:tracePt t="115455" x="7035800" y="5651500"/>
          <p14:tracePt t="115470" x="7048500" y="5661025"/>
          <p14:tracePt t="115487" x="7051675" y="5664200"/>
          <p14:tracePt t="115776" x="7010400" y="5664200"/>
          <p14:tracePt t="115783" x="6950075" y="5664200"/>
          <p14:tracePt t="115789" x="6892925" y="5664200"/>
          <p14:tracePt t="115804" x="6778625" y="5664200"/>
          <p14:tracePt t="115821" x="6673850" y="5664200"/>
          <p14:tracePt t="115837" x="6578600" y="5680075"/>
          <p14:tracePt t="115855" x="6457950" y="5695950"/>
          <p14:tracePt t="115871" x="6372225" y="5711825"/>
          <p14:tracePt t="115888" x="6289675" y="5711825"/>
          <p14:tracePt t="115904" x="6191250" y="5711825"/>
          <p14:tracePt t="115921" x="6156325" y="5711825"/>
          <p14:tracePt t="115937" x="6127750" y="5711825"/>
          <p14:tracePt t="115954" x="6105525" y="5711825"/>
          <p14:tracePt t="115970" x="6089650" y="5711825"/>
          <p14:tracePt t="115989" x="6076950" y="5711825"/>
          <p14:tracePt t="116005" x="6054725" y="5708650"/>
          <p14:tracePt t="116021" x="6022975" y="5699125"/>
          <p14:tracePt t="116037" x="5991225" y="5680075"/>
          <p14:tracePt t="116054" x="5949950" y="5641975"/>
          <p14:tracePt t="116071" x="5921375" y="5594350"/>
          <p14:tracePt t="116088" x="5886450" y="5492750"/>
          <p14:tracePt t="116104" x="5886450" y="5419725"/>
          <p14:tracePt t="116121" x="5886450" y="5359400"/>
          <p14:tracePt t="116137" x="5886450" y="5267325"/>
          <p14:tracePt t="116154" x="5880100" y="5222875"/>
          <p14:tracePt t="116171" x="5873750" y="5178425"/>
          <p14:tracePt t="116188" x="5867400" y="5143500"/>
          <p14:tracePt t="116203" x="5867400" y="5133975"/>
          <p14:tracePt t="116221" x="5867400" y="5124450"/>
          <p14:tracePt t="116238" x="5867400" y="5108575"/>
          <p14:tracePt t="116254" x="5870575" y="5099050"/>
          <p14:tracePt t="116271" x="5880100" y="5080000"/>
          <p14:tracePt t="116288" x="5895975" y="5064125"/>
          <p14:tracePt t="116304" x="5911850" y="5054600"/>
          <p14:tracePt t="116320" x="5921375" y="5038725"/>
          <p14:tracePt t="116337" x="5934075" y="5022850"/>
          <p14:tracePt t="116353" x="5956300" y="5013325"/>
          <p14:tracePt t="116371" x="5988050" y="5000625"/>
          <p14:tracePt t="116387" x="6067425" y="4981575"/>
          <p14:tracePt t="116403" x="6140450" y="4972050"/>
          <p14:tracePt t="116420" x="6219825" y="4972050"/>
          <p14:tracePt t="116437" x="6337300" y="4972050"/>
          <p14:tracePt t="116454" x="6429375" y="4972050"/>
          <p14:tracePt t="116471" x="6521450" y="4972050"/>
          <p14:tracePt t="116488" x="6673850" y="4972050"/>
          <p14:tracePt t="116504" x="6734175" y="4972050"/>
          <p14:tracePt t="116521" x="6794500" y="4972050"/>
          <p14:tracePt t="116537" x="6870700" y="4972050"/>
          <p14:tracePt t="116553" x="6915150" y="4972050"/>
          <p14:tracePt t="116570" x="6959600" y="4972050"/>
          <p14:tracePt t="116587" x="7010400" y="4987925"/>
          <p14:tracePt t="116604" x="7038975" y="5000625"/>
          <p14:tracePt t="116621" x="7077075" y="5013325"/>
          <p14:tracePt t="116637" x="7143750" y="5060950"/>
          <p14:tracePt t="116654" x="7185025" y="5099050"/>
          <p14:tracePt t="116672" x="7248525" y="5168900"/>
          <p14:tracePt t="116688" x="7280275" y="5210175"/>
          <p14:tracePt t="116704" x="7305675" y="5235575"/>
          <p14:tracePt t="116720" x="7318375" y="5264150"/>
          <p14:tracePt t="116737" x="7343775" y="5321300"/>
          <p14:tracePt t="116754" x="7356475" y="5359400"/>
          <p14:tracePt t="116771" x="7375525" y="5457825"/>
          <p14:tracePt t="116787" x="7381875" y="5502275"/>
          <p14:tracePt t="116803" x="7381875" y="5546725"/>
          <p14:tracePt t="116821" x="7381875" y="5603875"/>
          <p14:tracePt t="116837" x="7381875" y="5632450"/>
          <p14:tracePt t="116854" x="7378700" y="5676900"/>
          <p14:tracePt t="116871" x="7359650" y="5734050"/>
          <p14:tracePt t="116887" x="7346950" y="5778500"/>
          <p14:tracePt t="116904" x="7331075" y="5810250"/>
          <p14:tracePt t="116921" x="7312025" y="5851525"/>
          <p14:tracePt t="116937" x="7299325" y="5867400"/>
          <p14:tracePt t="116954" x="7289800" y="5883275"/>
          <p14:tracePt t="116971" x="7270750" y="5899150"/>
          <p14:tracePt t="116987" x="7261225" y="5908675"/>
          <p14:tracePt t="117004" x="7251700" y="5918200"/>
          <p14:tracePt t="117021" x="7235825" y="5937250"/>
          <p14:tracePt t="117038" x="7207250" y="5949950"/>
          <p14:tracePt t="117054" x="7185025" y="5962650"/>
          <p14:tracePt t="117071" x="7118350" y="5988050"/>
          <p14:tracePt t="117087" x="7064375" y="6000750"/>
          <p14:tracePt t="117104" x="7026275" y="6013450"/>
          <p14:tracePt t="117121" x="6962775" y="6032500"/>
          <p14:tracePt t="117138" x="6924675" y="6051550"/>
          <p14:tracePt t="117154" x="6880225" y="6064250"/>
          <p14:tracePt t="117170" x="6800850" y="6076950"/>
          <p14:tracePt t="117187" x="6740525" y="6076950"/>
          <p14:tracePt t="117204" x="6680200" y="6076950"/>
          <p14:tracePt t="117221" x="6610350" y="6076950"/>
          <p14:tracePt t="117237" x="6565900" y="6076950"/>
          <p14:tracePt t="117254" x="6521450" y="6076950"/>
          <p14:tracePt t="117270" x="6435725" y="6076950"/>
          <p14:tracePt t="117287" x="6378575" y="6076950"/>
          <p14:tracePt t="117304" x="6324600" y="6076950"/>
          <p14:tracePt t="117321" x="6261100" y="6076950"/>
          <p14:tracePt t="117337" x="6226175" y="6076950"/>
          <p14:tracePt t="117353" x="6197600" y="6076950"/>
          <p14:tracePt t="117371" x="6130925" y="6061075"/>
          <p14:tracePt t="117387" x="6092825" y="6042025"/>
          <p14:tracePt t="117404" x="6029325" y="6022975"/>
          <p14:tracePt t="117421" x="5991225" y="6010275"/>
          <p14:tracePt t="117437" x="5969000" y="5997575"/>
          <p14:tracePt t="117454" x="5927725" y="5975350"/>
          <p14:tracePt t="117470" x="5902325" y="5962650"/>
          <p14:tracePt t="117487" x="5873750" y="5949950"/>
          <p14:tracePt t="117504" x="5829300" y="5934075"/>
          <p14:tracePt t="117520" x="5803900" y="5902325"/>
          <p14:tracePt t="117537" x="5778500" y="5854700"/>
          <p14:tracePt t="117554" x="5730875" y="5788025"/>
          <p14:tracePt t="117570" x="5702300" y="5730875"/>
          <p14:tracePt t="117587" x="5683250" y="5667375"/>
          <p14:tracePt t="117604" x="5686425" y="5581650"/>
          <p14:tracePt t="117620" x="5708650" y="5514975"/>
          <p14:tracePt t="117637" x="5721350" y="5470525"/>
          <p14:tracePt t="117654" x="5740400" y="5403850"/>
          <p14:tracePt t="117670" x="5749925" y="5375275"/>
          <p14:tracePt t="117687" x="5765800" y="5359400"/>
          <p14:tracePt t="117704" x="5772150" y="5334000"/>
          <p14:tracePt t="117720" x="5772150" y="5318125"/>
          <p14:tracePt t="117737" x="5772150" y="5295900"/>
          <p14:tracePt t="117754" x="5778500" y="5254625"/>
          <p14:tracePt t="117771" x="5784850" y="5210175"/>
          <p14:tracePt t="117788" x="5791200" y="5156200"/>
          <p14:tracePt t="117805" x="5803900" y="5099050"/>
          <p14:tracePt t="117820" x="5810250" y="5054600"/>
          <p14:tracePt t="117838" x="5816600" y="5026025"/>
          <p14:tracePt t="117854" x="5835650" y="5003800"/>
          <p14:tracePt t="117870" x="5838825" y="4994275"/>
          <p14:tracePt t="117888" x="5845175" y="4984750"/>
          <p14:tracePt t="117904" x="5857875" y="4962525"/>
          <p14:tracePt t="117920" x="5867400" y="4953000"/>
          <p14:tracePt t="117937" x="5889625" y="4949825"/>
          <p14:tracePt t="117954" x="5924550" y="4943475"/>
          <p14:tracePt t="117970" x="5959475" y="4943475"/>
          <p14:tracePt t="117987" x="5997575" y="4943475"/>
          <p14:tracePt t="118004" x="6038850" y="4943475"/>
          <p14:tracePt t="118021" x="6073775" y="4937125"/>
          <p14:tracePt t="118037" x="6118225" y="4930775"/>
          <p14:tracePt t="118054" x="6203950" y="4908550"/>
          <p14:tracePt t="118071" x="6254750" y="4895850"/>
          <p14:tracePt t="118088" x="6324600" y="4889500"/>
          <p14:tracePt t="118103" x="6362700" y="4883150"/>
          <p14:tracePt t="118120" x="6407150" y="4883150"/>
          <p14:tracePt t="118137" x="6467475" y="4883150"/>
          <p14:tracePt t="118154" x="6521450" y="4883150"/>
          <p14:tracePt t="118170" x="6584950" y="4895850"/>
          <p14:tracePt t="118187" x="6667500" y="4914900"/>
          <p14:tracePt t="118203" x="6711950" y="4927600"/>
          <p14:tracePt t="118221" x="6750050" y="4933950"/>
          <p14:tracePt t="118237" x="6804025" y="4940300"/>
          <p14:tracePt t="118253" x="6842125" y="4946650"/>
          <p14:tracePt t="118270" x="6880225" y="4959350"/>
          <p14:tracePt t="118287" x="6937375" y="4978400"/>
          <p14:tracePt t="118303" x="6975475" y="4997450"/>
          <p14:tracePt t="118320" x="7007225" y="5010150"/>
          <p14:tracePt t="118337" x="7035800" y="5026025"/>
          <p14:tracePt t="118353" x="7045325" y="5035550"/>
          <p14:tracePt t="118370" x="7054850" y="5051425"/>
          <p14:tracePt t="118387" x="7073900" y="5067300"/>
          <p14:tracePt t="118403" x="7086600" y="5089525"/>
          <p14:tracePt t="118420" x="7105650" y="5121275"/>
          <p14:tracePt t="118437" x="7150100" y="5172075"/>
          <p14:tracePt t="118453" x="7175500" y="5194300"/>
          <p14:tracePt t="118470" x="7197725" y="5219700"/>
          <p14:tracePt t="118487" x="7216775" y="5260975"/>
          <p14:tracePt t="118504" x="7229475" y="5292725"/>
          <p14:tracePt t="118521" x="7239000" y="5314950"/>
          <p14:tracePt t="118537" x="7239000" y="5372100"/>
          <p14:tracePt t="118554" x="7239000" y="5416550"/>
          <p14:tracePt t="118571" x="7239000" y="5435600"/>
          <p14:tracePt t="118587" x="7239000" y="5476875"/>
          <p14:tracePt t="118603" x="7232650" y="5499100"/>
          <p14:tracePt t="118621" x="7219950" y="5530850"/>
          <p14:tracePt t="118637" x="7200900" y="5565775"/>
          <p14:tracePt t="118654" x="7191375" y="5597525"/>
          <p14:tracePt t="118671" x="7165975" y="5632450"/>
          <p14:tracePt t="118688" x="7153275" y="5654675"/>
          <p14:tracePt t="118704" x="7137400" y="5680075"/>
          <p14:tracePt t="118721" x="7092950" y="5724525"/>
          <p14:tracePt t="118737" x="7073900" y="5746750"/>
          <p14:tracePt t="118754" x="7042150" y="5765800"/>
          <p14:tracePt t="118770" x="7019925" y="5778500"/>
          <p14:tracePt t="118787" x="6985000" y="5794375"/>
          <p14:tracePt t="118804" x="6962775" y="5807075"/>
          <p14:tracePt t="118821" x="6918325" y="5832475"/>
          <p14:tracePt t="118836" x="6902450" y="5842000"/>
          <p14:tracePt t="118854" x="6880225" y="5854700"/>
          <p14:tracePt t="118871" x="6845300" y="5854700"/>
          <p14:tracePt t="118887" x="6810375" y="5861050"/>
          <p14:tracePt t="118904" x="6756400" y="5861050"/>
          <p14:tracePt t="118921" x="6670675" y="5867400"/>
          <p14:tracePt t="118937" x="6616700" y="5883275"/>
          <p14:tracePt t="118954" x="6562725" y="5889625"/>
          <p14:tracePt t="118971" x="6483350" y="5889625"/>
          <p14:tracePt t="118988" x="6416675" y="5889625"/>
          <p14:tracePt t="119004" x="6334125" y="5889625"/>
          <p14:tracePt t="119020" x="6248400" y="5889625"/>
          <p14:tracePt t="119037" x="6188075" y="5889625"/>
          <p14:tracePt t="119054" x="6127750" y="5889625"/>
          <p14:tracePt t="119070" x="6048375" y="5883275"/>
          <p14:tracePt t="119088" x="5997575" y="5870575"/>
          <p14:tracePt t="119106" x="5930900" y="5851525"/>
          <p14:tracePt t="119120" x="5895975" y="5838825"/>
          <p14:tracePt t="119137" x="5870575" y="5832475"/>
          <p14:tracePt t="119154" x="5842000" y="5822950"/>
          <p14:tracePt t="119171" x="5807075" y="5797550"/>
          <p14:tracePt t="119187" x="5775325" y="5784850"/>
          <p14:tracePt t="119203" x="5753100" y="5775325"/>
          <p14:tracePt t="119221" x="5708650" y="5743575"/>
          <p14:tracePt t="119237" x="5689600" y="5718175"/>
          <p14:tracePt t="119254" x="5670550" y="5686425"/>
          <p14:tracePt t="119271" x="5648325" y="5651500"/>
          <p14:tracePt t="119287" x="5635625" y="5629275"/>
          <p14:tracePt t="119304" x="5619750" y="5594350"/>
          <p14:tracePt t="119322" x="5613400" y="5556250"/>
          <p14:tracePt t="119338" x="5613400" y="5518150"/>
          <p14:tracePt t="119355" x="5613400" y="5486400"/>
          <p14:tracePt t="119371" x="5613400" y="5457825"/>
          <p14:tracePt t="119387" x="5613400" y="5429250"/>
          <p14:tracePt t="119404" x="5616575" y="5381625"/>
          <p14:tracePt t="119421" x="5619750" y="5356225"/>
          <p14:tracePt t="119438" x="5632450" y="5321300"/>
          <p14:tracePt t="119455" x="5651500" y="5264150"/>
          <p14:tracePt t="119471" x="5670550" y="5238750"/>
          <p14:tracePt t="119487" x="5683250" y="5210175"/>
          <p14:tracePt t="119504" x="5699125" y="5181600"/>
          <p14:tracePt t="119520" x="5708650" y="5159375"/>
          <p14:tracePt t="119537" x="5740400" y="5133975"/>
          <p14:tracePt t="119554" x="5775325" y="5092700"/>
          <p14:tracePt t="119570" x="5813425" y="5067300"/>
          <p14:tracePt t="119587" x="5861050" y="5032375"/>
          <p14:tracePt t="119603" x="5934075" y="5003800"/>
          <p14:tracePt t="119620" x="5972175" y="4991100"/>
          <p14:tracePt t="119637" x="6019800" y="4965700"/>
          <p14:tracePt t="119653" x="6070600" y="4946650"/>
          <p14:tracePt t="119671" x="6092825" y="4937125"/>
          <p14:tracePt t="119687" x="6121400" y="4930775"/>
          <p14:tracePt t="119704" x="6156325" y="4924425"/>
          <p14:tracePt t="119721" x="6184900" y="4918075"/>
          <p14:tracePt t="119737" x="6207125" y="4918075"/>
          <p14:tracePt t="119753" x="6248400" y="4918075"/>
          <p14:tracePt t="119770" x="6270625" y="4918075"/>
          <p14:tracePt t="119787" x="6292850" y="4918075"/>
          <p14:tracePt t="119803" x="6311900" y="4918075"/>
          <p14:tracePt t="119821" x="6334125" y="4918075"/>
          <p14:tracePt t="119837" x="6356350" y="4918075"/>
          <p14:tracePt t="119854" x="6394450" y="4918075"/>
          <p14:tracePt t="119870" x="6432550" y="4921250"/>
          <p14:tracePt t="119887" x="6492875" y="4921250"/>
          <p14:tracePt t="119903" x="6610350" y="4933950"/>
          <p14:tracePt t="119920" x="6670675" y="4943475"/>
          <p14:tracePt t="119937" x="6715125" y="4943475"/>
          <p14:tracePt t="119954" x="6778625" y="4962525"/>
          <p14:tracePt t="119970" x="6823075" y="4968875"/>
          <p14:tracePt t="119987" x="6867525" y="4981575"/>
          <p14:tracePt t="120003" x="6924675" y="5000625"/>
          <p14:tracePt t="120020" x="6946900" y="5010150"/>
          <p14:tracePt t="120037" x="6978650" y="5022850"/>
          <p14:tracePt t="120038" x="6991350" y="5029200"/>
          <p14:tracePt t="120053" x="7013575" y="5048250"/>
          <p14:tracePt t="120070" x="7038975" y="5057775"/>
          <p14:tracePt t="120087" x="7054850" y="5067300"/>
          <p14:tracePt t="120104" x="7083425" y="5102225"/>
          <p14:tracePt t="120120" x="7105650" y="5127625"/>
          <p14:tracePt t="120137" x="7150100" y="5172075"/>
          <p14:tracePt t="120153" x="7175500" y="5197475"/>
          <p14:tracePt t="120170" x="7200900" y="5229225"/>
          <p14:tracePt t="120188" x="7242175" y="5264150"/>
          <p14:tracePt t="120203" x="7264400" y="5305425"/>
          <p14:tracePt t="120220" x="7283450" y="5343525"/>
          <p14:tracePt t="120237" x="7302500" y="5422900"/>
          <p14:tracePt t="120253" x="7315200" y="5467350"/>
          <p14:tracePt t="120270" x="7327900" y="5511800"/>
          <p14:tracePt t="120287" x="7340600" y="5575300"/>
          <p14:tracePt t="120303" x="7340600" y="5619750"/>
          <p14:tracePt t="120321" x="7340600" y="5654675"/>
          <p14:tracePt t="120337" x="7340600" y="5711825"/>
          <p14:tracePt t="120353" x="7340600" y="5740400"/>
          <p14:tracePt t="120370" x="7340600" y="5762625"/>
          <p14:tracePt t="120387" x="7324725" y="5803900"/>
          <p14:tracePt t="120403" x="7315200" y="5819775"/>
          <p14:tracePt t="120420" x="7305675" y="5835650"/>
          <p14:tracePt t="120436" x="7277100" y="5851525"/>
          <p14:tracePt t="120453" x="7254875" y="5864225"/>
          <p14:tracePt t="120470" x="7232650" y="5873750"/>
          <p14:tracePt t="120487" x="7188200" y="5899150"/>
          <p14:tracePt t="120503" x="7165975" y="5911850"/>
          <p14:tracePt t="120520" x="7134225" y="5924550"/>
          <p14:tracePt t="120536" x="7070725" y="5943600"/>
          <p14:tracePt t="120553" x="7026275" y="5962650"/>
          <p14:tracePt t="120570" x="6988175" y="5975350"/>
          <p14:tracePt t="120586" x="6937375" y="5994400"/>
          <p14:tracePt t="120603" x="6908800" y="5997575"/>
          <p14:tracePt t="120620" x="6886575" y="5997575"/>
          <p14:tracePt t="120638" x="6845300" y="5997575"/>
          <p14:tracePt t="120653" x="6816725" y="5997575"/>
          <p14:tracePt t="120671" x="6753225" y="5997575"/>
          <p14:tracePt t="120687" x="6711950" y="5997575"/>
          <p14:tracePt t="120703" x="6657975" y="5997575"/>
          <p14:tracePt t="120721" x="6594475" y="5997575"/>
          <p14:tracePt t="120737" x="6559550" y="5997575"/>
          <p14:tracePt t="120754" x="6515100" y="5997575"/>
          <p14:tracePt t="120770" x="6467475" y="5991225"/>
          <p14:tracePt t="120787" x="6419850" y="5978525"/>
          <p14:tracePt t="120803" x="6397625" y="5965825"/>
          <p14:tracePt t="120821" x="6340475" y="5940425"/>
          <p14:tracePt t="120837" x="6318250" y="5934075"/>
          <p14:tracePt t="120854" x="6286500" y="5921375"/>
          <p14:tracePt t="120871" x="6251575" y="5905500"/>
          <p14:tracePt t="120887" x="6232525" y="5886450"/>
          <p14:tracePt t="120904" x="6223000" y="5876925"/>
          <p14:tracePt t="120921" x="6203950" y="5861050"/>
          <p14:tracePt t="120938" x="6175375" y="5832475"/>
          <p14:tracePt t="120954" x="6162675" y="5807075"/>
          <p14:tracePt t="120971" x="6118225" y="5762625"/>
          <p14:tracePt t="120988" x="6092825" y="5740400"/>
          <p14:tracePt t="121004" x="6061075" y="5708650"/>
          <p14:tracePt t="121020" x="6032500" y="5683250"/>
          <p14:tracePt t="121036" x="6016625" y="5673725"/>
          <p14:tracePt t="121053" x="6000750" y="5664200"/>
          <p14:tracePt t="121070" x="5981700" y="5638800"/>
          <p14:tracePt t="121087" x="5969000" y="5607050"/>
          <p14:tracePt t="121103" x="5943600" y="5575300"/>
          <p14:tracePt t="121121" x="5924550" y="5511800"/>
          <p14:tracePt t="121137" x="5911850" y="5473700"/>
          <p14:tracePt t="121153" x="5905500" y="5451475"/>
          <p14:tracePt t="121170" x="5905500" y="5410200"/>
          <p14:tracePt t="121187" x="5905500" y="5387975"/>
          <p14:tracePt t="121203" x="5905500" y="5359400"/>
          <p14:tracePt t="121220" x="5905500" y="5327650"/>
          <p14:tracePt t="121237" x="5915025" y="5280025"/>
          <p14:tracePt t="121253" x="5915025" y="5238750"/>
          <p14:tracePt t="121270" x="5915025" y="5159375"/>
          <p14:tracePt t="121287" x="5915025" y="5121275"/>
          <p14:tracePt t="121305" x="5927725" y="5057775"/>
          <p14:tracePt t="121321" x="5934075" y="5022850"/>
          <p14:tracePt t="121337" x="5946775" y="4984750"/>
          <p14:tracePt t="121354" x="5981700" y="4946650"/>
          <p14:tracePt t="121370" x="6007100" y="4914900"/>
          <p14:tracePt t="121387" x="6038850" y="4892675"/>
          <p14:tracePt t="121404" x="6083300" y="4860925"/>
          <p14:tracePt t="121420" x="6105525" y="4841875"/>
          <p14:tracePt t="121436" x="6153150" y="4816475"/>
          <p14:tracePt t="121453" x="6200775" y="4787900"/>
          <p14:tracePt t="121470" x="6311900" y="4765675"/>
          <p14:tracePt t="121487" x="6384925" y="4752975"/>
          <p14:tracePt t="121504" x="6464300" y="4752975"/>
          <p14:tracePt t="121520" x="6515100" y="4752975"/>
          <p14:tracePt t="121537" x="6559550" y="4752975"/>
          <p14:tracePt t="121554" x="6607175" y="4752975"/>
          <p14:tracePt t="121570" x="6638925" y="4759325"/>
          <p14:tracePt t="121587" x="6654800" y="4772025"/>
          <p14:tracePt t="121604" x="6677025" y="4787900"/>
          <p14:tracePt t="121620" x="6686550" y="4791075"/>
          <p14:tracePt t="121638" x="6686550" y="4800600"/>
          <p14:tracePt t="121654" x="6686550" y="4810125"/>
          <p14:tracePt t="121687" x="6686550" y="4816475"/>
          <p14:tracePt t="121703" x="6686550" y="4819650"/>
          <p14:tracePt t="121720" x="6686550" y="4826000"/>
          <p14:tracePt t="121739" x="6686550" y="4829175"/>
          <p14:tracePt t="121768" x="6686550" y="4841875"/>
          <p14:tracePt t="121790" x="6686550" y="4845050"/>
          <p14:tracePt t="121804" x="6686550" y="4851400"/>
          <p14:tracePt t="122060" x="6677025" y="4889500"/>
          <p14:tracePt t="122066" x="6638925" y="4962525"/>
          <p14:tracePt t="122074" x="6623050" y="5022850"/>
          <p14:tracePt t="122087" x="6581775" y="5124450"/>
          <p14:tracePt t="122104" x="6521450" y="5235575"/>
          <p14:tracePt t="122120" x="6438900" y="5381625"/>
          <p14:tracePt t="122137" x="6305550" y="5562600"/>
          <p14:tracePt t="122153" x="6216650" y="5657850"/>
          <p14:tracePt t="122170" x="6111875" y="5753100"/>
          <p14:tracePt t="122187" x="5953125" y="5902325"/>
          <p14:tracePt t="122203" x="5848350" y="5991225"/>
          <p14:tracePt t="122220" x="5768975" y="6038850"/>
          <p14:tracePt t="122238" x="5680075" y="6099175"/>
          <p14:tracePt t="122253" x="5641975" y="6130925"/>
          <p14:tracePt t="122270" x="5597525" y="6143625"/>
          <p14:tracePt t="122287" x="5553075" y="6162675"/>
          <p14:tracePt t="122303" x="5543550" y="6172200"/>
          <p14:tracePt t="122320" x="5534025" y="6172200"/>
          <p14:tracePt t="122336" x="5521325" y="6172200"/>
          <p14:tracePt t="122394" x="5527675" y="6172200"/>
          <p14:tracePt t="122401" x="5530850" y="6172200"/>
          <p14:tracePt t="122408" x="5537200" y="6172200"/>
          <p14:tracePt t="122419" x="5540375" y="6169025"/>
          <p14:tracePt t="122436" x="5556250" y="6149975"/>
          <p14:tracePt t="122453" x="5575300" y="6102350"/>
          <p14:tracePt t="122470" x="5581650" y="6042025"/>
          <p14:tracePt t="122486" x="5581650" y="5946775"/>
          <p14:tracePt t="122503" x="5565775" y="5889625"/>
          <p14:tracePt t="122520" x="5540375" y="5845175"/>
          <p14:tracePt t="122537" x="5467350" y="5724525"/>
          <p14:tracePt t="122553" x="5416550" y="5632450"/>
          <p14:tracePt t="122572" x="5337175" y="5521325"/>
          <p14:tracePt t="122588" x="5305425" y="5483225"/>
          <p14:tracePt t="122604" x="5254625" y="5432425"/>
          <p14:tracePt t="122621" x="5181600" y="5359400"/>
          <p14:tracePt t="122638" x="5140325" y="5311775"/>
          <p14:tracePt t="122654" x="5108575" y="5286375"/>
          <p14:tracePt t="122672" x="5073650" y="5248275"/>
          <p14:tracePt t="122688" x="5041900" y="5235575"/>
          <p14:tracePt t="122704" x="5019675" y="5226050"/>
          <p14:tracePt t="122721" x="4975225" y="5207000"/>
          <p14:tracePt t="122737" x="4937125" y="5187950"/>
          <p14:tracePt t="122753" x="4886325" y="5187950"/>
          <p14:tracePt t="122771" x="4810125" y="5187950"/>
          <p14:tracePt t="122787" x="4749800" y="5187950"/>
          <p14:tracePt t="122804" x="4679950" y="5187950"/>
          <p14:tracePt t="122821" x="4559300" y="5210175"/>
          <p14:tracePt t="122837" x="4473575" y="5222875"/>
          <p14:tracePt t="122853" x="4384675" y="5257800"/>
          <p14:tracePt t="122870" x="4289425" y="5308600"/>
          <p14:tracePt t="122887" x="4222750" y="5337175"/>
          <p14:tracePt t="122903" x="4140200" y="5384800"/>
          <p14:tracePt t="122920" x="4000500" y="5470525"/>
          <p14:tracePt t="122936" x="3930650" y="5514975"/>
          <p14:tracePt t="122953" x="3867150" y="5568950"/>
          <p14:tracePt t="122971" x="3797300" y="5641975"/>
          <p14:tracePt t="122987" x="3756025" y="5692775"/>
          <p14:tracePt t="123003" x="3714750" y="5718175"/>
          <p14:tracePt t="123020" x="3670300" y="5762625"/>
          <p14:tracePt t="123036" x="3648075" y="5784850"/>
          <p14:tracePt t="123053" x="3622675" y="5816600"/>
          <p14:tracePt t="123070" x="3578225" y="5854700"/>
          <p14:tracePt t="123086" x="3546475" y="5880100"/>
          <p14:tracePt t="123103" x="3536950" y="5902325"/>
          <p14:tracePt t="123121" x="3517900" y="5943600"/>
          <p14:tracePt t="123137" x="3505200" y="5975350"/>
          <p14:tracePt t="123154" x="3505200" y="5997575"/>
          <p14:tracePt t="123171" x="3505200" y="6038850"/>
          <p14:tracePt t="123187" x="3505200" y="6051550"/>
          <p14:tracePt t="123203" x="3514725" y="6076950"/>
          <p14:tracePt t="123220" x="3543300" y="6118225"/>
          <p14:tracePt t="123238" x="3584575" y="6153150"/>
          <p14:tracePt t="123253" x="3638550" y="6188075"/>
          <p14:tracePt t="123269" x="3736975" y="6238875"/>
          <p14:tracePt t="123287" x="3813175" y="6270625"/>
          <p14:tracePt t="123303" x="3905250" y="6321425"/>
          <p14:tracePt t="123320" x="4032250" y="6365875"/>
          <p14:tracePt t="123337" x="4098925" y="6403975"/>
          <p14:tracePt t="123354" x="4184650" y="6445250"/>
          <p14:tracePt t="123370" x="4251325" y="6477000"/>
          <p14:tracePt t="123387" x="4337050" y="6492875"/>
          <p14:tracePt t="123404" x="4479925" y="6515100"/>
          <p14:tracePt t="123420" x="4578350" y="6540500"/>
          <p14:tracePt t="123436" x="4673600" y="6550025"/>
          <p14:tracePt t="123454" x="4787900" y="6550025"/>
          <p14:tracePt t="123470" x="4848225" y="6550025"/>
          <p14:tracePt t="123486" x="4886325" y="6550025"/>
          <p14:tracePt t="123503" x="4933950" y="6550025"/>
          <p14:tracePt t="123520" x="4978400" y="6550025"/>
          <p14:tracePt t="123536" x="5013325" y="6550025"/>
          <p14:tracePt t="123554" x="5108575" y="6550025"/>
          <p14:tracePt t="123570" x="5159375" y="6550025"/>
          <p14:tracePt t="123586" x="5210175" y="6550025"/>
          <p14:tracePt t="123603" x="5276850" y="6524625"/>
          <p14:tracePt t="123619" x="5321300" y="6511925"/>
          <p14:tracePt t="123636" x="5365750" y="6499225"/>
          <p14:tracePt t="123653" x="5429250" y="6480175"/>
          <p14:tracePt t="123670" x="5467350" y="6454775"/>
          <p14:tracePt t="123686" x="5514975" y="6429375"/>
          <p14:tracePt t="123703" x="5581650" y="6381750"/>
          <p14:tracePt t="123719" x="5619750" y="6350000"/>
          <p14:tracePt t="123737" x="5670550" y="6308725"/>
          <p14:tracePt t="123753" x="5724525" y="6245225"/>
          <p14:tracePt t="123770" x="5749925" y="6207125"/>
          <p14:tracePt t="123786" x="5788025" y="6143625"/>
          <p14:tracePt t="123803" x="5826125" y="6029325"/>
          <p14:tracePt t="123820" x="5832475" y="5965825"/>
          <p14:tracePt t="123836" x="5832475" y="5930900"/>
          <p14:tracePt t="123853" x="5822950" y="5880100"/>
          <p14:tracePt t="123870" x="5810250" y="5842000"/>
          <p14:tracePt t="123888" x="5753100" y="5765800"/>
          <p14:tracePt t="123903" x="5705475" y="5695950"/>
          <p14:tracePt t="123920" x="5651500" y="5613400"/>
          <p14:tracePt t="123936" x="5578475" y="5549900"/>
          <p14:tracePt t="123953" x="5476875" y="5473700"/>
          <p14:tracePt t="123969" x="5407025" y="5435600"/>
          <p14:tracePt t="123986" x="5349875" y="5400675"/>
          <p14:tracePt t="124004" x="5254625" y="5356225"/>
          <p14:tracePt t="124021" x="5184775" y="5318125"/>
          <p14:tracePt t="124038" x="5095875" y="5289550"/>
          <p14:tracePt t="124054" x="5029200" y="5273675"/>
          <p14:tracePt t="124070" x="4984750" y="5260975"/>
          <p14:tracePt t="124087" x="4921250" y="5260975"/>
          <p14:tracePt t="124103" x="4860925" y="5260975"/>
          <p14:tracePt t="124119" x="4797425" y="5280025"/>
          <p14:tracePt t="124137" x="4705350" y="5299075"/>
          <p14:tracePt t="124153" x="4660900" y="5321300"/>
          <p14:tracePt t="124170" x="4622800" y="5340350"/>
          <p14:tracePt t="124187" x="4565650" y="5356225"/>
          <p14:tracePt t="124203" x="4533900" y="5368925"/>
          <p14:tracePt t="124220" x="4505325" y="5381625"/>
          <p14:tracePt t="124237" x="4451350" y="5426075"/>
          <p14:tracePt t="124253" x="4413250" y="5451475"/>
          <p14:tracePt t="124270" x="4387850" y="5483225"/>
          <p14:tracePt t="124286" x="4333875" y="5543550"/>
          <p14:tracePt t="124303" x="4308475" y="5575300"/>
          <p14:tracePt t="124320" x="4276725" y="5616575"/>
          <p14:tracePt t="124337" x="4238625" y="5661025"/>
          <p14:tracePt t="124353" x="4206875" y="5686425"/>
          <p14:tracePt t="124370" x="4194175" y="5708650"/>
          <p14:tracePt t="124386" x="4178300" y="5749925"/>
          <p14:tracePt t="124403" x="4159250" y="5775325"/>
          <p14:tracePt t="124419" x="4146550" y="5797550"/>
          <p14:tracePt t="124436" x="4133850" y="5848350"/>
          <p14:tracePt t="124453" x="4133850" y="5867400"/>
          <p14:tracePt t="124470" x="4133850" y="5905500"/>
          <p14:tracePt t="124486" x="4133850" y="5946775"/>
          <p14:tracePt t="124503" x="4137025" y="5969000"/>
          <p14:tracePt t="124519" x="4149725" y="6007100"/>
          <p14:tracePt t="124537" x="4191000" y="6073775"/>
          <p14:tracePt t="124553" x="4216400" y="6105525"/>
          <p14:tracePt t="124570" x="4264025" y="6146800"/>
          <p14:tracePt t="124586" x="4330700" y="6191250"/>
          <p14:tracePt t="124603" x="4378325" y="6226175"/>
          <p14:tracePt t="124620" x="4416425" y="6251575"/>
          <p14:tracePt t="124621" x="4451350" y="6264275"/>
          <p14:tracePt t="124636" x="4521200" y="6302375"/>
          <p14:tracePt t="124653" x="4610100" y="6334125"/>
          <p14:tracePt t="124671" x="4768850" y="6394450"/>
          <p14:tracePt t="124687" x="4832350" y="6407150"/>
          <p14:tracePt t="124703" x="4886325" y="6419850"/>
          <p14:tracePt t="124720" x="4968875" y="6448425"/>
          <p14:tracePt t="124737" x="5013325" y="6454775"/>
          <p14:tracePt t="124753" x="5064125" y="6461125"/>
          <p14:tracePt t="124770" x="5137150" y="6461125"/>
          <p14:tracePt t="124786" x="5181600" y="6461125"/>
          <p14:tracePt t="124803" x="5200650" y="6461125"/>
          <p14:tracePt t="124820" x="5235575" y="6461125"/>
          <p14:tracePt t="124836" x="5245100" y="6461125"/>
          <p14:tracePt t="124853" x="5254625" y="6461125"/>
          <p14:tracePt t="124870" x="5257800" y="6461125"/>
          <p14:tracePt t="124886" x="5257800" y="6454775"/>
          <p14:tracePt t="124970" x="5264150" y="6451600"/>
          <p14:tracePt t="124977" x="5264150" y="6445250"/>
          <p14:tracePt t="124987" x="5264150" y="6435725"/>
          <p14:tracePt t="125003" x="5264150" y="6426200"/>
          <p14:tracePt t="125020" x="5264150" y="6416675"/>
          <p14:tracePt t="125953" x="5264150" y="6410325"/>
          <p14:tracePt t="125969" x="5264150" y="64166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 descr="Lupinus_diffusus_infloresc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357563"/>
            <a:ext cx="2713037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7405688" y="5786438"/>
            <a:ext cx="1738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Faboideae</a:t>
            </a:r>
            <a:endParaRPr lang="fr-FR" altLang="fr-FR"/>
          </a:p>
        </p:txBody>
      </p:sp>
      <p:sp>
        <p:nvSpPr>
          <p:cNvPr id="71684" name="ZoneTexte 5"/>
          <p:cNvSpPr txBox="1">
            <a:spLocks noChangeArrowheads="1"/>
          </p:cNvSpPr>
          <p:nvPr/>
        </p:nvSpPr>
        <p:spPr bwMode="auto">
          <a:xfrm>
            <a:off x="6286500" y="4929188"/>
            <a:ext cx="157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Inflorescences</a:t>
            </a:r>
          </a:p>
        </p:txBody>
      </p:sp>
      <p:pic>
        <p:nvPicPr>
          <p:cNvPr id="71685" name="Picture 5" descr="Vicia_lathyroides_caly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607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7"/>
          <p:cNvSpPr>
            <a:spLocks noChangeArrowheads="1"/>
          </p:cNvSpPr>
          <p:nvPr/>
        </p:nvSpPr>
        <p:spPr bwMode="auto">
          <a:xfrm>
            <a:off x="571500" y="3857625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Fleur solitaire</a:t>
            </a:r>
          </a:p>
        </p:txBody>
      </p:sp>
      <p:pic>
        <p:nvPicPr>
          <p:cNvPr id="71687" name="Picture 4" descr="49bf589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0"/>
            <a:ext cx="50704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ZoneTexte 9"/>
          <p:cNvSpPr txBox="1">
            <a:spLocks noChangeArrowheads="1"/>
          </p:cNvSpPr>
          <p:nvPr/>
        </p:nvSpPr>
        <p:spPr bwMode="auto">
          <a:xfrm>
            <a:off x="5072063" y="6488113"/>
            <a:ext cx="87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grappe</a:t>
            </a:r>
          </a:p>
        </p:txBody>
      </p:sp>
      <p:sp>
        <p:nvSpPr>
          <p:cNvPr id="71689" name="Rectangle 10"/>
          <p:cNvSpPr>
            <a:spLocks noChangeArrowheads="1"/>
          </p:cNvSpPr>
          <p:nvPr/>
        </p:nvSpPr>
        <p:spPr bwMode="auto">
          <a:xfrm>
            <a:off x="5500688" y="3500438"/>
            <a:ext cx="284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Fl.  en têtes ou glomérules</a:t>
            </a:r>
          </a:p>
        </p:txBody>
      </p:sp>
      <p:cxnSp>
        <p:nvCxnSpPr>
          <p:cNvPr id="71690" name="Connecteur droit avec flèche 12"/>
          <p:cNvCxnSpPr>
            <a:cxnSpLocks noChangeShapeType="1"/>
          </p:cNvCxnSpPr>
          <p:nvPr/>
        </p:nvCxnSpPr>
        <p:spPr bwMode="auto">
          <a:xfrm rot="10800000">
            <a:off x="4071938" y="4572000"/>
            <a:ext cx="2143125" cy="571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91" name="Connecteur droit avec flèche 14"/>
          <p:cNvCxnSpPr>
            <a:cxnSpLocks noChangeShapeType="1"/>
            <a:stCxn id="71684" idx="0"/>
          </p:cNvCxnSpPr>
          <p:nvPr/>
        </p:nvCxnSpPr>
        <p:spPr bwMode="auto">
          <a:xfrm rot="16200000" flipV="1">
            <a:off x="4966494" y="2820194"/>
            <a:ext cx="2928938" cy="128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58"/>
    </mc:Choice>
    <mc:Fallback>
      <p:transition spd="slow" advTm="5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52" x="5245100" y="6410325"/>
          <p14:tracePt t="5060" x="5216525" y="6403975"/>
          <p14:tracePt t="5067" x="5181600" y="6397625"/>
          <p14:tracePt t="5077" x="5143500" y="6388100"/>
          <p14:tracePt t="5095" x="4997450" y="6356350"/>
          <p14:tracePt t="5111" x="4911725" y="6334125"/>
          <p14:tracePt t="5145" x="4756150" y="6299200"/>
          <p14:tracePt t="5178" x="4622800" y="6289675"/>
          <p14:tracePt t="5194" x="4559300" y="6270625"/>
          <p14:tracePt t="5211" x="4514850" y="6264275"/>
          <p14:tracePt t="5228" x="4492625" y="6254750"/>
          <p14:tracePt t="5245" x="4451350" y="6235700"/>
          <p14:tracePt t="5260" x="4425950" y="6223000"/>
          <p14:tracePt t="5277" x="4394200" y="6197600"/>
          <p14:tracePt t="5294" x="4346575" y="6124575"/>
          <p14:tracePt t="5310" x="4330700" y="6038850"/>
          <p14:tracePt t="5327" x="4318000" y="5962650"/>
          <p14:tracePt t="5344" x="4302125" y="5788025"/>
          <p14:tracePt t="5361" x="4283075" y="5591175"/>
          <p14:tracePt t="5377" x="4254500" y="5441950"/>
          <p14:tracePt t="5394" x="4219575" y="5153025"/>
          <p14:tracePt t="5411" x="4200525" y="5035550"/>
          <p14:tracePt t="5428" x="4178300" y="4937125"/>
          <p14:tracePt t="5444" x="4143375" y="4781550"/>
          <p14:tracePt t="5461" x="4130675" y="4695825"/>
          <p14:tracePt t="5478" x="4114800" y="4632325"/>
          <p14:tracePt t="5494" x="4089400" y="4565650"/>
          <p14:tracePt t="5510" x="4076700" y="4527550"/>
          <p14:tracePt t="5528" x="4064000" y="4483100"/>
          <p14:tracePt t="5545" x="4035425" y="4400550"/>
          <p14:tracePt t="5561" x="4022725" y="4337050"/>
          <p14:tracePt t="5577" x="4010025" y="4298950"/>
          <p14:tracePt t="5594" x="3990975" y="4251325"/>
          <p14:tracePt t="5610" x="3971925" y="4219575"/>
          <p14:tracePt t="5627" x="3962400" y="4203700"/>
          <p14:tracePt t="5645" x="3946525" y="4175125"/>
          <p14:tracePt t="5661" x="3933825" y="4152900"/>
          <p14:tracePt t="5678" x="3911600" y="4124325"/>
          <p14:tracePt t="5694" x="3905250" y="4108450"/>
          <p14:tracePt t="5711" x="3895725" y="4098925"/>
          <p14:tracePt t="5729" x="3886200" y="4083050"/>
          <p14:tracePt t="5745" x="3876675" y="4070350"/>
          <p14:tracePt t="5762" x="3867150" y="4054475"/>
          <p14:tracePt t="5778" x="3860800" y="4038600"/>
          <p14:tracePt t="5794" x="3860800" y="4032250"/>
          <p14:tracePt t="5836" x="3860800" y="4035425"/>
          <p14:tracePt t="5844" x="3860800" y="4038600"/>
          <p14:tracePt t="5861" x="3860800" y="4051300"/>
          <p14:tracePt t="5878" x="3860800" y="4083050"/>
          <p14:tracePt t="5894" x="3860800" y="4105275"/>
          <p14:tracePt t="5911" x="3860800" y="4149725"/>
          <p14:tracePt t="5928" x="3860800" y="4232275"/>
          <p14:tracePt t="5944" x="3860800" y="4292600"/>
          <p14:tracePt t="5961" x="3860800" y="4346575"/>
          <p14:tracePt t="5978" x="3860800" y="4416425"/>
          <p14:tracePt t="5994" x="3860800" y="4460875"/>
          <p14:tracePt t="6011" x="3860800" y="4495800"/>
          <p14:tracePt t="6028" x="3860800" y="4591050"/>
          <p14:tracePt t="6044" x="3854450" y="4641850"/>
          <p14:tracePt t="6061" x="3854450" y="4679950"/>
          <p14:tracePt t="6077" x="3854450" y="4727575"/>
          <p14:tracePt t="6094" x="3854450" y="4749800"/>
          <p14:tracePt t="6111" x="3854450" y="4778375"/>
          <p14:tracePt t="6127" x="3854450" y="4816475"/>
          <p14:tracePt t="6144" x="3854450" y="4832350"/>
          <p14:tracePt t="6161" x="3854450" y="4848225"/>
          <p14:tracePt t="6177" x="3854450" y="4873625"/>
          <p14:tracePt t="6195" x="3854450" y="4886325"/>
          <p14:tracePt t="6211" x="3854450" y="4895850"/>
          <p14:tracePt t="6228" x="3854450" y="4927600"/>
          <p14:tracePt t="6244" x="3854450" y="4943475"/>
          <p14:tracePt t="6262" x="3854450" y="4981575"/>
          <p14:tracePt t="6278" x="3854450" y="4997450"/>
          <p14:tracePt t="6294" x="3854450" y="5013325"/>
          <p14:tracePt t="6311" x="3854450" y="5035550"/>
          <p14:tracePt t="6328" x="3854450" y="5051425"/>
          <p14:tracePt t="6344" x="3854450" y="5060950"/>
          <p14:tracePt t="6360" x="3848100" y="5070475"/>
          <p14:tracePt t="6377" x="3848100" y="5089525"/>
          <p14:tracePt t="6394" x="3848100" y="5105400"/>
          <p14:tracePt t="6411" x="3848100" y="5140325"/>
          <p14:tracePt t="6427" x="3848100" y="5153025"/>
          <p14:tracePt t="6444" x="3848100" y="5168900"/>
          <p14:tracePt t="6461" x="3848100" y="5184775"/>
          <p14:tracePt t="6477" x="3848100" y="5200650"/>
          <p14:tracePt t="6494" x="3848100" y="5213350"/>
          <p14:tracePt t="6511" x="3848100" y="5241925"/>
          <p14:tracePt t="6527" x="3848100" y="5251450"/>
          <p14:tracePt t="6544" x="3848100" y="5260975"/>
          <p14:tracePt t="6561" x="3844925" y="5273675"/>
          <p14:tracePt t="6577" x="3844925" y="5289550"/>
          <p14:tracePt t="6594" x="3844925" y="5299075"/>
          <p14:tracePt t="6611" x="3838575" y="5314950"/>
          <p14:tracePt t="6627" x="3838575" y="5324475"/>
          <p14:tracePt t="6644" x="3835400" y="5340350"/>
          <p14:tracePt t="6661" x="3835400" y="5353050"/>
          <p14:tracePt t="6678" x="3835400" y="5362575"/>
          <p14:tracePt t="6694" x="3829050" y="5375275"/>
          <p14:tracePt t="6710" x="3829050" y="5394325"/>
          <p14:tracePt t="6727" x="3825875" y="5403850"/>
          <p14:tracePt t="6744" x="3825875" y="5413375"/>
          <p14:tracePt t="6761" x="3813175" y="5448300"/>
          <p14:tracePt t="6777" x="3813175" y="5464175"/>
          <p14:tracePt t="6794" x="3813175" y="5480050"/>
          <p14:tracePt t="6811" x="3810000" y="5505450"/>
          <p14:tracePt t="6827" x="3803650" y="5521325"/>
          <p14:tracePt t="6844" x="3803650" y="5530850"/>
          <p14:tracePt t="6861" x="3800475" y="5549900"/>
          <p14:tracePt t="6877" x="3794125" y="5565775"/>
          <p14:tracePt t="6895" x="3794125" y="5578475"/>
          <p14:tracePt t="6910" x="3787775" y="5603875"/>
          <p14:tracePt t="6927" x="3787775" y="5619750"/>
          <p14:tracePt t="6944" x="3787775" y="5635625"/>
          <p14:tracePt t="6960" x="3787775" y="5673725"/>
          <p14:tracePt t="6977" x="3787775" y="5689600"/>
          <p14:tracePt t="6994" x="3781425" y="5718175"/>
          <p14:tracePt t="7011" x="3775075" y="5753100"/>
          <p14:tracePt t="7027" x="3775075" y="5781675"/>
          <p14:tracePt t="7044" x="3775075" y="5810250"/>
          <p14:tracePt t="7061" x="3768725" y="5832475"/>
          <p14:tracePt t="7077" x="3768725" y="5845175"/>
          <p14:tracePt t="7094" x="3768725" y="5886450"/>
          <p14:tracePt t="7111" x="3768725" y="5908675"/>
          <p14:tracePt t="7127" x="3768725" y="5937250"/>
          <p14:tracePt t="7144" x="3768725" y="5972175"/>
          <p14:tracePt t="7161" x="3768725" y="6000750"/>
          <p14:tracePt t="7177" x="3768725" y="6022975"/>
          <p14:tracePt t="7194" x="3768725" y="6048375"/>
          <p14:tracePt t="7210" x="3768725" y="6070600"/>
          <p14:tracePt t="7228" x="3768725" y="6080125"/>
          <p14:tracePt t="7244" x="3768725" y="6099175"/>
          <p14:tracePt t="7260" x="3768725" y="6108700"/>
          <p14:tracePt t="7278" x="3768725" y="6118225"/>
          <p14:tracePt t="7294" x="3768725" y="6140450"/>
          <p14:tracePt t="7310" x="3768725" y="6149975"/>
          <p14:tracePt t="7327" x="3768725" y="6159500"/>
          <p14:tracePt t="7344" x="3768725" y="6169025"/>
          <p14:tracePt t="7415" x="3771900" y="6169025"/>
          <p14:tracePt t="7422" x="3778250" y="6169025"/>
          <p14:tracePt t="7429" x="3781425" y="6169025"/>
          <p14:tracePt t="7443" x="3790950" y="6165850"/>
          <p14:tracePt t="7461" x="3800475" y="6149975"/>
          <p14:tracePt t="7477" x="3819525" y="6121400"/>
          <p14:tracePt t="7494" x="3838575" y="6086475"/>
          <p14:tracePt t="7510" x="3844925" y="6054725"/>
          <p14:tracePt t="7527" x="3844925" y="6032500"/>
          <p14:tracePt t="7543" x="3851275" y="5991225"/>
          <p14:tracePt t="7561" x="3854450" y="5969000"/>
          <p14:tracePt t="7577" x="3860800" y="5940425"/>
          <p14:tracePt t="7593" x="3867150" y="5883275"/>
          <p14:tracePt t="7611" x="3879850" y="5861050"/>
          <p14:tracePt t="7628" x="3886200" y="5807075"/>
          <p14:tracePt t="7644" x="3892550" y="5775325"/>
          <p14:tracePt t="7661" x="3892550" y="5753100"/>
          <p14:tracePt t="7678" x="3898900" y="5718175"/>
          <p14:tracePt t="7694" x="3905250" y="5676900"/>
          <p14:tracePt t="7711" x="3911600" y="5638800"/>
          <p14:tracePt t="7728" x="3917950" y="5597525"/>
          <p14:tracePt t="7744" x="3917950" y="5575300"/>
          <p14:tracePt t="7760" x="3917950" y="5546725"/>
          <p14:tracePt t="7778" x="3917950" y="5521325"/>
          <p14:tracePt t="7794" x="3917950" y="5505450"/>
          <p14:tracePt t="7810" x="3917950" y="5476875"/>
          <p14:tracePt t="7827" x="3917950" y="5435600"/>
          <p14:tracePt t="7843" x="3917950" y="5407025"/>
          <p14:tracePt t="7861" x="3917950" y="5372100"/>
          <p14:tracePt t="7878" x="3924300" y="5337175"/>
          <p14:tracePt t="7894" x="3930650" y="5308600"/>
          <p14:tracePt t="7911" x="3930650" y="5286375"/>
          <p14:tracePt t="7929" x="3930650" y="5245100"/>
          <p14:tracePt t="7945" x="3930650" y="5222875"/>
          <p14:tracePt t="7961" x="3930650" y="5194300"/>
          <p14:tracePt t="7977" x="3930650" y="5168900"/>
          <p14:tracePt t="7994" x="3930650" y="5137150"/>
          <p14:tracePt t="8010" x="3930650" y="5118100"/>
          <p14:tracePt t="8027" x="3930650" y="5076825"/>
          <p14:tracePt t="8043" x="3930650" y="5054600"/>
          <p14:tracePt t="8060" x="3930650" y="5026025"/>
          <p14:tracePt t="8078" x="3930650" y="4991100"/>
          <p14:tracePt t="8094" x="3930650" y="4962525"/>
          <p14:tracePt t="8110" x="3930650" y="4940300"/>
          <p14:tracePt t="8127" x="3927475" y="4908550"/>
          <p14:tracePt t="8144" x="3921125" y="4883150"/>
          <p14:tracePt t="8161" x="3914775" y="4854575"/>
          <p14:tracePt t="8177" x="3911600" y="4829175"/>
          <p14:tracePt t="8193" x="3905250" y="4813300"/>
          <p14:tracePt t="8210" x="3902075" y="4797425"/>
          <p14:tracePt t="8228" x="3895725" y="4781550"/>
          <p14:tracePt t="8244" x="3889375" y="4772025"/>
          <p14:tracePt t="8262" x="3889375" y="4752975"/>
          <p14:tracePt t="8277" x="3879850" y="4746625"/>
          <p14:tracePt t="8293" x="3873500" y="4743450"/>
          <p14:tracePt t="8311" x="3870325" y="4737100"/>
          <p14:tracePt t="8327" x="3863975" y="4721225"/>
          <p14:tracePt t="8344" x="3860800" y="4711700"/>
          <p14:tracePt t="8361" x="3860800" y="4692650"/>
          <p14:tracePt t="8377" x="3860800" y="4683125"/>
          <p14:tracePt t="8394" x="3854450" y="4676775"/>
          <p14:tracePt t="8411" x="3854450" y="4664075"/>
          <p14:tracePt t="8427" x="3851275" y="4654550"/>
          <p14:tracePt t="8444" x="3851275" y="4648200"/>
          <p14:tracePt t="8461" x="3851275" y="4641850"/>
          <p14:tracePt t="9536" x="3873500" y="4587875"/>
          <p14:tracePt t="9543" x="3911600" y="4514850"/>
          <p14:tracePt t="9550" x="3965575" y="4441825"/>
          <p14:tracePt t="9564" x="4070350" y="4270375"/>
          <p14:tracePt t="9580" x="4171950" y="4124325"/>
          <p14:tracePt t="9597" x="4251325" y="3997325"/>
          <p14:tracePt t="9610" x="4314825" y="3886200"/>
          <p14:tracePt t="9644" x="4451350" y="3619500"/>
          <p14:tracePt t="9677" x="4565650" y="3435350"/>
          <p14:tracePt t="9695" x="4641850" y="3273425"/>
          <p14:tracePt t="9710" x="4673600" y="3187700"/>
          <p14:tracePt t="9728" x="4724400" y="3048000"/>
          <p14:tracePt t="9744" x="4749800" y="2940050"/>
          <p14:tracePt t="9760" x="4765675" y="2822575"/>
          <p14:tracePt t="9763" x="4765675" y="2787650"/>
          <p14:tracePt t="9777" x="4765675" y="2752725"/>
          <p14:tracePt t="9794" x="4765675" y="2644775"/>
          <p14:tracePt t="9810" x="4752975" y="2571750"/>
          <p14:tracePt t="9828" x="4746625" y="2441575"/>
          <p14:tracePt t="9844" x="4746625" y="2381250"/>
          <p14:tracePt t="9861" x="4746625" y="2336800"/>
          <p14:tracePt t="9877" x="4746625" y="2276475"/>
          <p14:tracePt t="9894" x="4746625" y="2232025"/>
          <p14:tracePt t="9910" x="4746625" y="2187575"/>
          <p14:tracePt t="9927" x="4746625" y="2146300"/>
          <p14:tracePt t="9943" x="4746625" y="2117725"/>
          <p14:tracePt t="9960" x="4746625" y="2101850"/>
          <p14:tracePt t="9977" x="4746625" y="2076450"/>
          <p14:tracePt t="9993" x="4746625" y="2066925"/>
          <p14:tracePt t="10011" x="4759325" y="2057400"/>
          <p14:tracePt t="10027" x="4768850" y="2041525"/>
          <p14:tracePt t="10044" x="4784725" y="2025650"/>
          <p14:tracePt t="10060" x="4794250" y="2016125"/>
          <p14:tracePt t="10077" x="4813300" y="2006600"/>
          <p14:tracePt t="10093" x="4835525" y="2000250"/>
          <p14:tracePt t="10111" x="4845050" y="2000250"/>
          <p14:tracePt t="10127" x="4860925" y="2000250"/>
          <p14:tracePt t="10144" x="4889500" y="2000250"/>
          <p14:tracePt t="10160" x="4902200" y="2000250"/>
          <p14:tracePt t="10177" x="4924425" y="2000250"/>
          <p14:tracePt t="10193" x="4949825" y="2000250"/>
          <p14:tracePt t="10210" x="4965700" y="2000250"/>
          <p14:tracePt t="10227" x="5000625" y="2000250"/>
          <p14:tracePt t="10243" x="5010150" y="2000250"/>
          <p14:tracePt t="10261" x="5026025" y="2000250"/>
          <p14:tracePt t="10277" x="5041900" y="2000250"/>
          <p14:tracePt t="10294" x="5051425" y="2000250"/>
          <p14:tracePt t="10310" x="5060950" y="2000250"/>
          <p14:tracePt t="10327" x="5073650" y="2000250"/>
          <p14:tracePt t="10344" x="5080000" y="2006600"/>
          <p14:tracePt t="10360" x="5089525" y="2012950"/>
          <p14:tracePt t="10831" x="5127625" y="1978025"/>
          <p14:tracePt t="10839" x="5191125" y="1924050"/>
          <p14:tracePt t="10846" x="5241925" y="1889125"/>
          <p14:tracePt t="10861" x="5346700" y="1819275"/>
          <p14:tracePt t="10894" x="5454650" y="1746250"/>
          <p14:tracePt t="10927" x="5559425" y="1682750"/>
          <p14:tracePt t="10944" x="5581650" y="1670050"/>
          <p14:tracePt t="10960" x="5616575" y="1654175"/>
          <p14:tracePt t="10977" x="5632450" y="1635125"/>
          <p14:tracePt t="10994" x="5641975" y="1625600"/>
          <p14:tracePt t="11011" x="5664200" y="1616075"/>
          <p14:tracePt t="11027" x="5673725" y="1616075"/>
          <p14:tracePt t="11109" x="5670550" y="1616075"/>
          <p14:tracePt t="11116" x="5667375" y="1619250"/>
          <p14:tracePt t="11127" x="5654675" y="1625600"/>
          <p14:tracePt t="11144" x="5588000" y="1673225"/>
          <p14:tracePt t="11161" x="5483225" y="1762125"/>
          <p14:tracePt t="11177" x="5330825" y="1911350"/>
          <p14:tracePt t="11194" x="5124450" y="2136775"/>
          <p14:tracePt t="11211" x="4978400" y="2333625"/>
          <p14:tracePt t="11227" x="4873625" y="2501900"/>
          <p14:tracePt t="11245" x="4714875" y="2746375"/>
          <p14:tracePt t="11261" x="4606925" y="2962275"/>
          <p14:tracePt t="11278" x="4521200" y="3165475"/>
          <p14:tracePt t="11280" x="4467225" y="3292475"/>
          <p14:tracePt t="11294" x="4410075" y="3514725"/>
          <p14:tracePt t="11310" x="4343400" y="3736975"/>
          <p14:tracePt t="11327" x="4286250" y="3933825"/>
          <p14:tracePt t="11344" x="4200525" y="4251325"/>
          <p14:tracePt t="11361" x="4162425" y="4425950"/>
          <p14:tracePt t="11377" x="4143375" y="4578350"/>
          <p14:tracePt t="11393" x="4127500" y="4784725"/>
          <p14:tracePt t="11410" x="4127500" y="4857750"/>
          <p14:tracePt t="11428" x="4127500" y="4873625"/>
          <p14:tracePt t="11678" x="4117975" y="4832350"/>
          <p14:tracePt t="11686" x="4111625" y="4775200"/>
          <p14:tracePt t="11693" x="4095750" y="4724400"/>
          <p14:tracePt t="11710" x="4057650" y="4572000"/>
          <p14:tracePt t="11728" x="3965575" y="4302125"/>
          <p14:tracePt t="11744" x="3892550" y="4143375"/>
          <p14:tracePt t="11760" x="3806825" y="3956050"/>
          <p14:tracePt t="11777" x="3708400" y="3781425"/>
          <p14:tracePt t="11794" x="3657600" y="3721100"/>
          <p14:tracePt t="11810" x="3625850" y="3651250"/>
          <p14:tracePt t="11827" x="3590925" y="3559175"/>
          <p14:tracePt t="11843" x="3584575" y="3521075"/>
          <p14:tracePt t="11860" x="3584575" y="3492500"/>
          <p14:tracePt t="11877" x="3584575" y="3467100"/>
          <p14:tracePt t="11893" x="3584575" y="3457575"/>
          <p14:tracePt t="11910" x="3603625" y="3438525"/>
          <p14:tracePt t="11927" x="3629025" y="3429000"/>
          <p14:tracePt t="11943" x="3673475" y="3429000"/>
          <p14:tracePt t="11960" x="3711575" y="3432175"/>
          <p14:tracePt t="11977" x="3762375" y="3463925"/>
          <p14:tracePt t="11993" x="3794125" y="3489325"/>
          <p14:tracePt t="12010" x="3803650" y="3498850"/>
          <p14:tracePt t="12027" x="3813175" y="3517900"/>
          <p14:tracePt t="12043" x="3813175" y="3527425"/>
          <p14:tracePt t="12060" x="3813175" y="3549650"/>
          <p14:tracePt t="12077" x="3803650" y="3578225"/>
          <p14:tracePt t="12093" x="3778250" y="3603625"/>
          <p14:tracePt t="12110" x="3756025" y="3632200"/>
          <p14:tracePt t="12128" x="3711575" y="3670300"/>
          <p14:tracePt t="12144" x="3673475" y="3702050"/>
          <p14:tracePt t="12160" x="3641725" y="3727450"/>
          <p14:tracePt t="12177" x="3603625" y="3765550"/>
          <p14:tracePt t="12193" x="3571875" y="3778250"/>
          <p14:tracePt t="12210" x="3562350" y="3787775"/>
          <p14:tracePt t="12226" x="3549650" y="3806825"/>
          <p14:tracePt t="12244" x="3533775" y="3819525"/>
          <p14:tracePt t="12260" x="3524250" y="3829050"/>
          <p14:tracePt t="12276" x="3517900" y="3832225"/>
          <p14:tracePt t="12348" x="3517900" y="3838575"/>
          <p14:tracePt t="12390" x="3521075" y="3838575"/>
          <p14:tracePt t="12397" x="3524250" y="3838575"/>
          <p14:tracePt t="12411" x="3540125" y="3838575"/>
          <p14:tracePt t="12428" x="3549650" y="3838575"/>
          <p14:tracePt t="12443" x="3556000" y="3838575"/>
          <p14:tracePt t="12461" x="3565525" y="3838575"/>
          <p14:tracePt t="12896" x="3571875" y="3803650"/>
          <p14:tracePt t="12902" x="3578225" y="3743325"/>
          <p14:tracePt t="12910" x="3587750" y="3705225"/>
          <p14:tracePt t="12927" x="3600450" y="3632200"/>
          <p14:tracePt t="12945" x="3616325" y="3549650"/>
          <p14:tracePt t="12960" x="3622675" y="3511550"/>
          <p14:tracePt t="12977" x="3635375" y="3482975"/>
          <p14:tracePt t="13009" x="3651250" y="3419475"/>
          <p14:tracePt t="13044" x="3679825" y="3352800"/>
          <p14:tracePt t="13060" x="3698875" y="3327400"/>
          <p14:tracePt t="13076" x="3711575" y="3298825"/>
          <p14:tracePt t="13094" x="3727450" y="3282950"/>
          <p14:tracePt t="13110" x="3730625" y="3273425"/>
          <p14:tracePt t="13127" x="3730625" y="3263900"/>
          <p14:tracePt t="13144" x="3730625" y="3244850"/>
          <p14:tracePt t="13160" x="3730625" y="3235325"/>
          <p14:tracePt t="13177" x="3721100" y="3228975"/>
          <p14:tracePt t="13193" x="3705225" y="3222625"/>
          <p14:tracePt t="13210" x="3676650" y="3213100"/>
          <p14:tracePt t="13227" x="3654425" y="3213100"/>
          <p14:tracePt t="13243" x="3613150" y="3200400"/>
          <p14:tracePt t="13260" x="3590925" y="3200400"/>
          <p14:tracePt t="13276" x="3568700" y="3200400"/>
          <p14:tracePt t="13293" x="3514725" y="3200400"/>
          <p14:tracePt t="13310" x="3476625" y="3200400"/>
          <p14:tracePt t="13327" x="3432175" y="3200400"/>
          <p14:tracePt t="13343" x="3371850" y="3200400"/>
          <p14:tracePt t="13360" x="3343275" y="3200400"/>
          <p14:tracePt t="13377" x="3311525" y="3194050"/>
          <p14:tracePt t="13393" x="3254375" y="3175000"/>
          <p14:tracePt t="13410" x="3209925" y="3162300"/>
          <p14:tracePt t="13427" x="3165475" y="3149600"/>
          <p14:tracePt t="13443" x="3098800" y="3111500"/>
          <p14:tracePt t="13460" x="3048000" y="3067050"/>
          <p14:tracePt t="13477" x="3000375" y="3032125"/>
          <p14:tracePt t="13493" x="2965450" y="2987675"/>
          <p14:tracePt t="13510" x="2933700" y="2962275"/>
          <p14:tracePt t="13527" x="2921000" y="2933700"/>
          <p14:tracePt t="13543" x="2905125" y="2905125"/>
          <p14:tracePt t="13560" x="2886075" y="2876550"/>
          <p14:tracePt t="13577" x="2879725" y="2860675"/>
          <p14:tracePt t="13593" x="2879725" y="2832100"/>
          <p14:tracePt t="13610" x="2879725" y="2816225"/>
          <p14:tracePt t="13627" x="2882900" y="2803525"/>
          <p14:tracePt t="13643" x="2898775" y="2794000"/>
          <p14:tracePt t="13660" x="2927350" y="2781300"/>
          <p14:tracePt t="13676" x="2990850" y="2759075"/>
          <p14:tracePt t="13694" x="3044825" y="2752725"/>
          <p14:tracePt t="13710" x="3060700" y="2752725"/>
          <p14:tracePt t="13727" x="3082925" y="2752725"/>
          <p14:tracePt t="13792" x="3079750" y="2752725"/>
          <p14:tracePt t="13799" x="3070225" y="2752725"/>
          <p14:tracePt t="13811" x="3060700" y="2752725"/>
          <p14:tracePt t="13827" x="3013075" y="2752725"/>
          <p14:tracePt t="13843" x="2968625" y="2752725"/>
          <p14:tracePt t="13860" x="2917825" y="2752725"/>
          <p14:tracePt t="13877" x="2832100" y="2752725"/>
          <p14:tracePt t="13893" x="2768600" y="2740025"/>
          <p14:tracePt t="13910" x="2705100" y="2727325"/>
          <p14:tracePt t="13927" x="2622550" y="2698750"/>
          <p14:tracePt t="13943" x="2578100" y="2686050"/>
          <p14:tracePt t="13960" x="2555875" y="2679700"/>
          <p14:tracePt t="13977" x="2514600" y="2673350"/>
          <p14:tracePt t="13993" x="2505075" y="2670175"/>
          <p14:tracePt t="14010" x="2482850" y="2657475"/>
          <p14:tracePt t="14026" x="2460625" y="2654300"/>
          <p14:tracePt t="14043" x="2444750" y="2641600"/>
          <p14:tracePt t="14060" x="2422525" y="2628900"/>
          <p14:tracePt t="14076" x="2400300" y="2625725"/>
          <p14:tracePt t="14093" x="2371725" y="2613025"/>
          <p14:tracePt t="14110" x="2355850" y="2613025"/>
          <p14:tracePt t="14127" x="2336800" y="2609850"/>
          <p14:tracePt t="14144" x="2314575" y="2609850"/>
          <p14:tracePt t="14160" x="2298700" y="2603500"/>
          <p14:tracePt t="14177" x="2260600" y="2603500"/>
          <p14:tracePt t="14193" x="2238375" y="2597150"/>
          <p14:tracePt t="14210" x="2206625" y="2584450"/>
          <p14:tracePt t="14227" x="2174875" y="2578100"/>
          <p14:tracePt t="14243" x="2143125" y="2578100"/>
          <p14:tracePt t="14261" x="2124075" y="2578100"/>
          <p14:tracePt t="14277" x="2114550" y="2578100"/>
          <p14:tracePt t="14293" x="2098675" y="2578100"/>
          <p14:tracePt t="14311" x="2082800" y="2578100"/>
          <p14:tracePt t="14327" x="2073275" y="2578100"/>
          <p14:tracePt t="14344" x="2070100" y="2578100"/>
          <p14:tracePt t="14361" x="2070100" y="2574925"/>
          <p14:tracePt t="14377" x="2070100" y="2568575"/>
          <p14:tracePt t="14404" x="2070100" y="2565400"/>
          <p14:tracePt t="14410" x="2070100" y="2559050"/>
          <p14:tracePt t="14426" x="2070100" y="2549525"/>
          <p14:tracePt t="14443" x="2063750" y="2527300"/>
          <p14:tracePt t="14461" x="2038350" y="2492375"/>
          <p14:tracePt t="14476" x="2019300" y="2454275"/>
          <p14:tracePt t="14493" x="2003425" y="2432050"/>
          <p14:tracePt t="14510" x="1958975" y="2387600"/>
          <p14:tracePt t="14527" x="1927225" y="2362200"/>
          <p14:tracePt t="14543" x="1901825" y="2336800"/>
          <p14:tracePt t="14560" x="1860550" y="2320925"/>
          <p14:tracePt t="14576" x="1835150" y="2301875"/>
          <p14:tracePt t="14593" x="1803400" y="2276475"/>
          <p14:tracePt t="14610" x="1778000" y="2260600"/>
          <p14:tracePt t="14627" x="1765300" y="2251075"/>
          <p14:tracePt t="14643" x="1749425" y="2235200"/>
          <p14:tracePt t="14660" x="1736725" y="2219325"/>
          <p14:tracePt t="14676" x="1727200" y="2209800"/>
          <p14:tracePt t="14693" x="1717675" y="2200275"/>
          <p14:tracePt t="14710" x="1695450" y="2178050"/>
          <p14:tracePt t="14727" x="1695450" y="2174875"/>
          <p14:tracePt t="14744" x="1685925" y="2168525"/>
          <p14:tracePt t="14760" x="1685925" y="2165350"/>
          <p14:tracePt t="14852" x="1685925" y="2159000"/>
          <p14:tracePt t="15479" x="1746250" y="2190750"/>
          <p14:tracePt t="15486" x="1844675" y="2260600"/>
          <p14:tracePt t="15493" x="1958975" y="2343150"/>
          <p14:tracePt t="15510" x="2155825" y="2479675"/>
          <p14:tracePt t="15527" x="2384425" y="2638425"/>
          <p14:tracePt t="15548" x="2638425" y="2797175"/>
          <p14:tracePt t="15567" x="2806700" y="2930525"/>
          <p14:tracePt t="15594" x="2968625" y="3035300"/>
          <p14:tracePt t="15627" x="3117850" y="3092450"/>
          <p14:tracePt t="15644" x="3194050" y="3124200"/>
          <p14:tracePt t="15660" x="3270250" y="3146425"/>
          <p14:tracePt t="15677" x="3349625" y="3165475"/>
          <p14:tracePt t="15693" x="3387725" y="3178175"/>
          <p14:tracePt t="15710" x="3419475" y="3190875"/>
          <p14:tracePt t="15727" x="3438525" y="3190875"/>
          <p14:tracePt t="15744" x="3460750" y="3190875"/>
          <p14:tracePt t="15761" x="3482975" y="3190875"/>
          <p14:tracePt t="15777" x="3543300" y="3190875"/>
          <p14:tracePt t="15793" x="3619500" y="3213100"/>
          <p14:tracePt t="15809" x="3695700" y="3228975"/>
          <p14:tracePt t="15827" x="3790950" y="3289300"/>
          <p14:tracePt t="15843" x="3873500" y="3336925"/>
          <p14:tracePt t="15860" x="3956050" y="3409950"/>
          <p14:tracePt t="15876" x="4044950" y="3486150"/>
          <p14:tracePt t="15893" x="4102100" y="3568700"/>
          <p14:tracePt t="15910" x="4165600" y="3711575"/>
          <p14:tracePt t="15926" x="4225925" y="3851275"/>
          <p14:tracePt t="15943" x="4238625" y="3937000"/>
          <p14:tracePt t="15960" x="4248150" y="4041775"/>
          <p14:tracePt t="15976" x="4248150" y="4159250"/>
          <p14:tracePt t="15993" x="4244975" y="4222750"/>
          <p14:tracePt t="16010" x="4229100" y="4286250"/>
          <p14:tracePt t="16026" x="4216400" y="4394200"/>
          <p14:tracePt t="16043" x="4203700" y="4457700"/>
          <p14:tracePt t="16060" x="4203700" y="4502150"/>
          <p14:tracePt t="16076" x="4203700" y="4559300"/>
          <p14:tracePt t="16093" x="4203700" y="4587875"/>
          <p14:tracePt t="16110" x="4203700" y="4603750"/>
          <p14:tracePt t="16126" x="4203700" y="4616450"/>
          <p14:tracePt t="16143" x="4203700" y="4632325"/>
          <p14:tracePt t="16160" x="4203700" y="4641850"/>
          <p14:tracePt t="16176" x="4203700" y="4657725"/>
          <p14:tracePt t="16193" x="4197350" y="4679950"/>
          <p14:tracePt t="16210" x="4191000" y="4689475"/>
          <p14:tracePt t="16226" x="4181475" y="4708525"/>
          <p14:tracePt t="16243" x="4178300" y="4718050"/>
          <p14:tracePt t="16260" x="4162425" y="4740275"/>
          <p14:tracePt t="16278" x="4146550" y="4749800"/>
          <p14:tracePt t="16294" x="4137025" y="4759325"/>
          <p14:tracePt t="16311" x="4121150" y="4778375"/>
          <p14:tracePt t="16327" x="4111625" y="4778375"/>
          <p14:tracePt t="16343" x="4102100" y="4778375"/>
          <p14:tracePt t="16360" x="4092575" y="4778375"/>
          <p14:tracePt t="16377" x="4086225" y="4778375"/>
          <p14:tracePt t="16394" x="4083050" y="4778375"/>
          <p14:tracePt t="16410" x="4073525" y="4765675"/>
          <p14:tracePt t="16426" x="4073525" y="4752975"/>
          <p14:tracePt t="16442" x="4073525" y="4708525"/>
          <p14:tracePt t="16460" x="4083050" y="4591050"/>
          <p14:tracePt t="16476" x="4117975" y="4479925"/>
          <p14:tracePt t="16493" x="4165600" y="4400550"/>
          <p14:tracePt t="16510" x="4241800" y="4308475"/>
          <p14:tracePt t="16526" x="4295775" y="4248150"/>
          <p14:tracePt t="16543" x="4343400" y="4178300"/>
          <p14:tracePt t="16560" x="4438650" y="4013200"/>
          <p14:tracePt t="16576" x="4514850" y="3917950"/>
          <p14:tracePt t="16593" x="4641850" y="3790950"/>
          <p14:tracePt t="16610" x="4791075" y="3578225"/>
          <p14:tracePt t="16626" x="4867275" y="3486150"/>
          <p14:tracePt t="16643" x="4940300" y="3400425"/>
          <p14:tracePt t="16659" x="5041900" y="3257550"/>
          <p14:tracePt t="16676" x="5099050" y="3175000"/>
          <p14:tracePt t="16693" x="5156200" y="3105150"/>
          <p14:tracePt t="16710" x="5232400" y="3013075"/>
          <p14:tracePt t="16726" x="5257800" y="2959100"/>
          <p14:tracePt t="16743" x="5292725" y="2901950"/>
          <p14:tracePt t="16760" x="5337175" y="2806700"/>
          <p14:tracePt t="16777" x="5349875" y="2762250"/>
          <p14:tracePt t="16793" x="5368925" y="2724150"/>
          <p14:tracePt t="16810" x="5387975" y="2673350"/>
          <p14:tracePt t="16826" x="5400675" y="2644775"/>
          <p14:tracePt t="16843" x="5410200" y="2619375"/>
          <p14:tracePt t="16859" x="5432425" y="2562225"/>
          <p14:tracePt t="16876" x="5432425" y="2520950"/>
          <p14:tracePt t="16894" x="5432425" y="2457450"/>
          <p14:tracePt t="16910" x="5432425" y="2419350"/>
          <p14:tracePt t="16926" x="5416550" y="2390775"/>
          <p14:tracePt t="16944" x="5397500" y="2362200"/>
          <p14:tracePt t="16960" x="5394325" y="2352675"/>
          <p14:tracePt t="16976" x="5394325" y="2336800"/>
          <p14:tracePt t="16994" x="5387975" y="2320925"/>
          <p14:tracePt t="17010" x="5384800" y="2311400"/>
          <p14:tracePt t="17026" x="5378450" y="2308225"/>
          <p14:tracePt t="17059" x="5375275" y="2308225"/>
          <p14:tracePt t="17076" x="5362575" y="2301875"/>
          <p14:tracePt t="17093" x="5353050" y="2301875"/>
          <p14:tracePt t="17756" x="5334000" y="2339975"/>
          <p14:tracePt t="17763" x="5308600" y="2387600"/>
          <p14:tracePt t="17777" x="5241925" y="2482850"/>
          <p14:tracePt t="17793" x="5159375" y="2638425"/>
          <p14:tracePt t="17810" x="5076825" y="2784475"/>
          <p14:tracePt t="17826" x="4987925" y="2959100"/>
          <p14:tracePt t="17844" x="4933950" y="3114675"/>
          <p14:tracePt t="17877" x="4781550" y="3454400"/>
          <p14:tracePt t="17915" x="4622800" y="3775075"/>
          <p14:tracePt t="17927" x="4581525" y="3863975"/>
          <p14:tracePt t="17944" x="4540250" y="3952875"/>
          <p14:tracePt t="17959" x="4479925" y="4067175"/>
          <p14:tracePt t="17976" x="4416425" y="4197350"/>
          <p14:tracePt t="17993" x="4362450" y="4267200"/>
          <p14:tracePt t="18010" x="4305300" y="4337050"/>
          <p14:tracePt t="18027" x="4232275" y="4419600"/>
          <p14:tracePt t="18043" x="4206875" y="4451350"/>
          <p14:tracePt t="18060" x="4168775" y="4470400"/>
          <p14:tracePt t="18076" x="4117975" y="4483100"/>
          <p14:tracePt t="18093" x="4095750" y="4483100"/>
          <p14:tracePt t="18110" x="4073525" y="4473575"/>
          <p14:tracePt t="18126" x="4029075" y="4441825"/>
          <p14:tracePt t="18143" x="3990975" y="4410075"/>
          <p14:tracePt t="18160" x="3959225" y="4340225"/>
          <p14:tracePt t="18177" x="3911600" y="4194175"/>
          <p14:tracePt t="18194" x="3895725" y="4117975"/>
          <p14:tracePt t="18211" x="3895725" y="4032250"/>
          <p14:tracePt t="18227" x="3895725" y="3997325"/>
          <p14:tracePt t="18243" x="3895725" y="3975100"/>
          <p14:tracePt t="18261" x="3895725" y="3959225"/>
          <p14:tracePt t="18276" x="3895725" y="3946525"/>
          <p14:tracePt t="18293" x="3895725" y="3933825"/>
          <p14:tracePt t="18310" x="3895725" y="3921125"/>
          <p14:tracePt t="18326" x="3889375" y="3892550"/>
          <p14:tracePt t="18343" x="3876675" y="3867150"/>
          <p14:tracePt t="18360" x="3860800" y="3848100"/>
          <p14:tracePt t="18376" x="3844925" y="3832225"/>
          <p14:tracePt t="18393" x="3835400" y="3819525"/>
          <p14:tracePt t="18410" x="3822700" y="3819525"/>
          <p14:tracePt t="18426" x="3813175" y="3819525"/>
          <p14:tracePt t="18443" x="3790950" y="3819525"/>
          <p14:tracePt t="18460" x="3756025" y="3829050"/>
          <p14:tracePt t="18476" x="3724275" y="3848100"/>
          <p14:tracePt t="18493" x="3702050" y="3860800"/>
          <p14:tracePt t="18510" x="3657600" y="3895725"/>
          <p14:tracePt t="18526" x="3632200" y="3927475"/>
          <p14:tracePt t="18542" x="3600450" y="3968750"/>
          <p14:tracePt t="18559" x="3552825" y="4092575"/>
          <p14:tracePt t="18576" x="3521075" y="4191000"/>
          <p14:tracePt t="18592" x="3505200" y="4286250"/>
          <p14:tracePt t="18610" x="3505200" y="4435475"/>
          <p14:tracePt t="18626" x="3505200" y="4552950"/>
          <p14:tracePt t="18643" x="3505200" y="4657725"/>
          <p14:tracePt t="18659" x="3505200" y="4806950"/>
          <p14:tracePt t="18676" x="3505200" y="4911725"/>
          <p14:tracePt t="18693" x="3505200" y="5003800"/>
          <p14:tracePt t="18709" x="3505200" y="5133975"/>
          <p14:tracePt t="18726" x="3505200" y="5184775"/>
          <p14:tracePt t="18742" x="3505200" y="5207000"/>
          <p14:tracePt t="19065" x="3489325" y="5254625"/>
          <p14:tracePt t="19072" x="3473450" y="5314950"/>
          <p14:tracePt t="19079" x="3454400" y="5384800"/>
          <p14:tracePt t="19093" x="3409950" y="5549900"/>
          <p14:tracePt t="19109" x="3371850" y="5702300"/>
          <p14:tracePt t="19127" x="3327400" y="5845175"/>
          <p14:tracePt t="19159" x="3289300" y="6096000"/>
          <p14:tracePt t="19192" x="3279775" y="6219825"/>
          <p14:tracePt t="19209" x="3279775" y="6251575"/>
          <p14:tracePt t="19226" x="3282950" y="6280150"/>
          <p14:tracePt t="19243" x="3282950" y="6305550"/>
          <p14:tracePt t="19259" x="3282950" y="6318250"/>
          <p14:tracePt t="19276" x="3282950" y="6330950"/>
          <p14:tracePt t="19292" x="3282950" y="6346825"/>
          <p14:tracePt t="19326" x="3292475" y="6346825"/>
          <p14:tracePt t="19342" x="3308350" y="6346825"/>
          <p14:tracePt t="19359" x="3324225" y="6346825"/>
          <p14:tracePt t="19377" x="3333750" y="6343650"/>
          <p14:tracePt t="19393" x="3346450" y="6340475"/>
          <p14:tracePt t="19409" x="3359150" y="6340475"/>
          <p14:tracePt t="19426" x="3371850" y="6334125"/>
          <p14:tracePt t="19442" x="3387725" y="6324600"/>
          <p14:tracePt t="19459" x="3397250" y="6318250"/>
          <p14:tracePt t="19476" x="3406775" y="6308725"/>
          <p14:tracePt t="19493" x="3441700" y="6305550"/>
          <p14:tracePt t="19509" x="3486150" y="6289675"/>
          <p14:tracePt t="19526" x="3514725" y="6289675"/>
          <p14:tracePt t="19542" x="3556000" y="6289675"/>
          <p14:tracePt t="19559" x="3565525" y="6289675"/>
          <p14:tracePt t="19578" x="3584575" y="6289675"/>
          <p14:tracePt t="19593" x="3594100" y="6286500"/>
          <p14:tracePt t="19610" x="3603625" y="6280150"/>
          <p14:tracePt t="19627" x="3632200" y="6261100"/>
          <p14:tracePt t="19642" x="3648075" y="6248400"/>
          <p14:tracePt t="19659" x="3657600" y="6238875"/>
          <p14:tracePt t="19677" x="3673475" y="6219825"/>
          <p14:tracePt t="19692" x="3705225" y="6188075"/>
          <p14:tracePt t="19710" x="3733800" y="6124575"/>
          <p14:tracePt t="19726" x="3781425" y="6045200"/>
          <p14:tracePt t="19743" x="3810000" y="6000750"/>
          <p14:tracePt t="19759" x="3863975" y="5927725"/>
          <p14:tracePt t="19777" x="3959225" y="5762625"/>
          <p14:tracePt t="19792" x="4013200" y="5692775"/>
          <p14:tracePt t="19809" x="4070350" y="5622925"/>
          <p14:tracePt t="19827" x="4165600" y="5448300"/>
          <p14:tracePt t="19844" x="4267200" y="5289550"/>
          <p14:tracePt t="19860" x="4356100" y="5172075"/>
          <p14:tracePt t="19876" x="4530725" y="4911725"/>
          <p14:tracePt t="19893" x="4632325" y="4743450"/>
          <p14:tracePt t="19911" x="4813300" y="4489450"/>
          <p14:tracePt t="19926" x="4937125" y="4295775"/>
          <p14:tracePt t="19948" x="5067300" y="4076700"/>
          <p14:tracePt t="19959" x="5124450" y="3981450"/>
          <p14:tracePt t="19976" x="5251450" y="3749675"/>
          <p14:tracePt t="19992" x="5343525" y="3613150"/>
          <p14:tracePt t="20009" x="5448300" y="3432175"/>
          <p14:tracePt t="20026" x="5575300" y="3222625"/>
          <p14:tracePt t="20042" x="5667375" y="3063875"/>
          <p14:tracePt t="20059" x="5743575" y="2886075"/>
          <p14:tracePt t="20076" x="5829300" y="2711450"/>
          <p14:tracePt t="20092" x="5883275" y="2590800"/>
          <p14:tracePt t="20110" x="5918200" y="2470150"/>
          <p14:tracePt t="20126" x="5949950" y="2346325"/>
          <p14:tracePt t="20142" x="5949950" y="2295525"/>
          <p14:tracePt t="20159" x="5949950" y="2257425"/>
          <p14:tracePt t="20176" x="5962650" y="2193925"/>
          <p14:tracePt t="20192" x="5962650" y="2159000"/>
          <p14:tracePt t="20209" x="5962650" y="2120900"/>
          <p14:tracePt t="20226" x="5962650" y="2089150"/>
          <p14:tracePt t="20243" x="5962650" y="2079625"/>
          <p14:tracePt t="20595" x="5984875" y="2066925"/>
          <p14:tracePt t="20602" x="6003925" y="2054225"/>
          <p14:tracePt t="20612" x="6032500" y="2041525"/>
          <p14:tracePt t="20630" x="6115050" y="1958975"/>
          <p14:tracePt t="20646" x="6153150" y="1889125"/>
          <p14:tracePt t="20666" x="6213475" y="1781175"/>
          <p14:tracePt t="20693" x="6232525" y="1717675"/>
          <p14:tracePt t="20726" x="6229350" y="1631950"/>
          <p14:tracePt t="20742" x="6219825" y="1609725"/>
          <p14:tracePt t="20760" x="6188075" y="1546225"/>
          <p14:tracePt t="20777" x="6153150" y="1498600"/>
          <p14:tracePt t="20794" x="6105525" y="1438275"/>
          <p14:tracePt t="20809" x="6083300" y="1412875"/>
          <p14:tracePt t="20826" x="6032500" y="1371600"/>
          <p14:tracePt t="20843" x="5991225" y="1320800"/>
          <p14:tracePt t="20859" x="5899150" y="1247775"/>
          <p14:tracePt t="20876" x="5832475" y="1216025"/>
          <p14:tracePt t="20892" x="5784850" y="1184275"/>
          <p14:tracePt t="20909" x="5718175" y="1155700"/>
          <p14:tracePt t="20926" x="5680075" y="1143000"/>
          <p14:tracePt t="20943" x="5622925" y="1117600"/>
          <p14:tracePt t="20959" x="5568950" y="1104900"/>
          <p14:tracePt t="20976" x="5514975" y="1092200"/>
          <p14:tracePt t="20993" x="5416550" y="1069975"/>
          <p14:tracePt t="21010" x="5362575" y="1069975"/>
          <p14:tracePt t="21026" x="5318125" y="1073150"/>
          <p14:tracePt t="21043" x="5238750" y="1092200"/>
          <p14:tracePt t="21059" x="5181600" y="1130300"/>
          <p14:tracePt t="21076" x="5114925" y="1158875"/>
          <p14:tracePt t="21093" x="5019675" y="1203325"/>
          <p14:tracePt t="21109" x="4953000" y="1225550"/>
          <p14:tracePt t="21126" x="4902200" y="1238250"/>
          <p14:tracePt t="21143" x="4806950" y="1282700"/>
          <p14:tracePt t="21159" x="4740275" y="1304925"/>
          <p14:tracePt t="21176" x="4699000" y="1330325"/>
          <p14:tracePt t="21193" x="4664075" y="1374775"/>
          <p14:tracePt t="21209" x="4645025" y="1419225"/>
          <p14:tracePt t="21227" x="4629150" y="1482725"/>
          <p14:tracePt t="21243" x="4629150" y="1552575"/>
          <p14:tracePt t="21259" x="4632325" y="1612900"/>
          <p14:tracePt t="21276" x="4648200" y="1698625"/>
          <p14:tracePt t="21292" x="4695825" y="1825625"/>
          <p14:tracePt t="21309" x="4727575" y="1905000"/>
          <p14:tracePt t="21326" x="4772025" y="1974850"/>
          <p14:tracePt t="21342" x="4841875" y="2073275"/>
          <p14:tracePt t="21359" x="4902200" y="2117725"/>
          <p14:tracePt t="21376" x="4962525" y="2162175"/>
          <p14:tracePt t="21393" x="5070475" y="2232025"/>
          <p14:tracePt t="21409" x="5137150" y="2254250"/>
          <p14:tracePt t="21426" x="5197475" y="2260600"/>
          <p14:tracePt t="21442" x="5283200" y="2260600"/>
          <p14:tracePt t="21460" x="5343525" y="2257425"/>
          <p14:tracePt t="21476" x="5429250" y="2241550"/>
          <p14:tracePt t="21493" x="5530850" y="2219325"/>
          <p14:tracePt t="21509" x="5597525" y="2200275"/>
          <p14:tracePt t="21526" x="5676900" y="2178050"/>
          <p14:tracePt t="21543" x="5734050" y="2165350"/>
          <p14:tracePt t="21559" x="5788025" y="2152650"/>
          <p14:tracePt t="21577" x="5851525" y="2133600"/>
          <p14:tracePt t="21593" x="5895975" y="2120900"/>
          <p14:tracePt t="21610" x="5927725" y="2108200"/>
          <p14:tracePt t="21626" x="5978525" y="2076450"/>
          <p14:tracePt t="21643" x="6016625" y="2044700"/>
          <p14:tracePt t="21659" x="6064250" y="1962150"/>
          <p14:tracePt t="21676" x="6111875" y="1835150"/>
          <p14:tracePt t="21692" x="6118225" y="1762125"/>
          <p14:tracePt t="21709" x="6118225" y="1647825"/>
          <p14:tracePt t="21726" x="6096000" y="1460500"/>
          <p14:tracePt t="21742" x="6057900" y="1390650"/>
          <p14:tracePt t="21760" x="6029325" y="1323975"/>
          <p14:tracePt t="21777" x="5981700" y="1209675"/>
          <p14:tracePt t="21793" x="5956300" y="1162050"/>
          <p14:tracePt t="21810" x="5921375" y="1120775"/>
          <p14:tracePt t="21827" x="5870575" y="1095375"/>
          <p14:tracePt t="21843" x="5832475" y="1076325"/>
          <p14:tracePt t="21859" x="5788025" y="1063625"/>
          <p14:tracePt t="21876" x="5727700" y="1063625"/>
          <p14:tracePt t="21892" x="5683250" y="1063625"/>
          <p14:tracePt t="21909" x="5638800" y="1066800"/>
          <p14:tracePt t="21926" x="5537200" y="1095375"/>
          <p14:tracePt t="21942" x="5457825" y="1127125"/>
          <p14:tracePt t="21959" x="5391150" y="1155700"/>
          <p14:tracePt t="21976" x="5276850" y="1193800"/>
          <p14:tracePt t="21992" x="5191125" y="1209675"/>
          <p14:tracePt t="22009" x="5114925" y="1225550"/>
          <p14:tracePt t="22026" x="5041900" y="1250950"/>
          <p14:tracePt t="22043" x="4994275" y="1263650"/>
          <p14:tracePt t="22059" x="4972050" y="1276350"/>
          <p14:tracePt t="22076" x="4905375" y="1314450"/>
          <p14:tracePt t="22092" x="4857750" y="1349375"/>
          <p14:tracePt t="22109" x="4806950" y="1400175"/>
          <p14:tracePt t="22126" x="4752975" y="1479550"/>
          <p14:tracePt t="22142" x="4724400" y="1527175"/>
          <p14:tracePt t="22159" x="4711700" y="1565275"/>
          <p14:tracePt t="22176" x="4692650" y="1654175"/>
          <p14:tracePt t="22192" x="4670425" y="1708150"/>
          <p14:tracePt t="22209" x="4670425" y="1768475"/>
          <p14:tracePt t="22226" x="4670425" y="1854200"/>
          <p14:tracePt t="22242" x="4670425" y="1892300"/>
          <p14:tracePt t="22260" x="4673600" y="1955800"/>
          <p14:tracePt t="22276" x="4692650" y="2000250"/>
          <p14:tracePt t="22292" x="4721225" y="2038350"/>
          <p14:tracePt t="22310" x="4787900" y="2101850"/>
          <p14:tracePt t="22325" x="4848225" y="2146300"/>
          <p14:tracePt t="22343" x="4918075" y="2184400"/>
          <p14:tracePt t="22360" x="5013325" y="2225675"/>
          <p14:tracePt t="22375" x="5080000" y="2263775"/>
          <p14:tracePt t="22392" x="5146675" y="2286000"/>
          <p14:tracePt t="22410" x="5235575" y="2308225"/>
          <p14:tracePt t="22426" x="5334000" y="2330450"/>
          <p14:tracePt t="22442" x="5429250" y="2346325"/>
          <p14:tracePt t="22460" x="5537200" y="2355850"/>
          <p14:tracePt t="22476" x="5581650" y="2355850"/>
          <p14:tracePt t="22492" x="5603875" y="2355850"/>
          <p14:tracePt t="22510" x="5645150" y="2355850"/>
          <p14:tracePt t="22526" x="5661025" y="2355850"/>
          <p14:tracePt t="22543" x="5680075" y="2355850"/>
          <p14:tracePt t="22560" x="5724525" y="2346325"/>
          <p14:tracePt t="22576" x="5762625" y="2327275"/>
          <p14:tracePt t="22592" x="5800725" y="2314575"/>
          <p14:tracePt t="22609" x="5848350" y="2295525"/>
          <p14:tracePt t="22626" x="5880100" y="2286000"/>
          <p14:tracePt t="22642" x="5889625" y="2263775"/>
          <p14:tracePt t="22659" x="5908675" y="2228850"/>
          <p14:tracePt t="22676" x="5927725" y="2187575"/>
          <p14:tracePt t="22693" x="5946775" y="2159000"/>
          <p14:tracePt t="22709" x="5962650" y="2124075"/>
          <p14:tracePt t="22726" x="5969000" y="2108200"/>
          <p14:tracePt t="22742" x="5978525" y="2092325"/>
          <p14:tracePt t="22759" x="5988050" y="2070100"/>
          <p14:tracePt t="22776" x="5994400" y="2054225"/>
          <p14:tracePt t="22793" x="6000750" y="2025650"/>
          <p14:tracePt t="22809" x="6007100" y="1984375"/>
          <p14:tracePt t="22826" x="6007100" y="1949450"/>
          <p14:tracePt t="22842" x="6013450" y="1911350"/>
          <p14:tracePt t="22859" x="6013450" y="1879600"/>
          <p14:tracePt t="22876" x="6013450" y="1854200"/>
          <p14:tracePt t="22892" x="6013450" y="1844675"/>
          <p14:tracePt t="22909" x="6013450" y="1831975"/>
          <p14:tracePt t="22926" x="6013450" y="1816100"/>
          <p14:tracePt t="22943" x="6013450" y="1800225"/>
          <p14:tracePt t="22959" x="6013450" y="1797050"/>
          <p14:tracePt t="23342" x="6010275" y="1797050"/>
          <p14:tracePt t="23351" x="6007100" y="1803400"/>
          <p14:tracePt t="23360" x="6000750" y="1806575"/>
          <p14:tracePt t="23376" x="5994400" y="1828800"/>
          <p14:tracePt t="23409" x="5972175" y="1914525"/>
          <p14:tracePt t="23442" x="5972175" y="1984375"/>
          <p14:tracePt t="23459" x="5972175" y="2012950"/>
          <p14:tracePt t="23476" x="5972175" y="2035175"/>
          <p14:tracePt t="23493" x="5965825" y="2076450"/>
          <p14:tracePt t="23510" x="5965825" y="2092325"/>
          <p14:tracePt t="23527" x="5965825" y="2124075"/>
          <p14:tracePt t="23542" x="5965825" y="2139950"/>
          <p14:tracePt t="23559" x="5965825" y="2155825"/>
          <p14:tracePt t="23576" x="5965825" y="2171700"/>
          <p14:tracePt t="23592" x="5965825" y="2174875"/>
          <p14:tracePt t="23627" x="5965825" y="2168525"/>
          <p14:tracePt t="23642" x="5959475" y="2146300"/>
          <p14:tracePt t="23659" x="5946775" y="2124075"/>
          <p14:tracePt t="23676" x="5924550" y="2073275"/>
          <p14:tracePt t="23692" x="5892800" y="2006600"/>
          <p14:tracePt t="23709" x="5861050" y="1908175"/>
          <p14:tracePt t="23727" x="5800725" y="1749425"/>
          <p14:tracePt t="23743" x="5762625" y="1679575"/>
          <p14:tracePt t="23759" x="5749925" y="1628775"/>
          <p14:tracePt t="23776" x="5734050" y="1593850"/>
          <p14:tracePt t="23792" x="5724525" y="1587500"/>
          <p14:tracePt t="23809" x="5708650" y="1587500"/>
          <p14:tracePt t="23826" x="5692775" y="1587500"/>
          <p14:tracePt t="23842" x="5683250" y="1587500"/>
          <p14:tracePt t="23859" x="5667375" y="1587500"/>
          <p14:tracePt t="23876" x="5619750" y="1587500"/>
          <p14:tracePt t="23892" x="5575300" y="1590675"/>
          <p14:tracePt t="23909" x="5530850" y="1597025"/>
          <p14:tracePt t="23925" x="5483225" y="1609725"/>
          <p14:tracePt t="23942" x="5451475" y="1622425"/>
          <p14:tracePt t="23959" x="5429250" y="1631950"/>
          <p14:tracePt t="23975" x="5387975" y="1651000"/>
          <p14:tracePt t="23992" x="5378450" y="1657350"/>
          <p14:tracePt t="24009" x="5368925" y="1657350"/>
          <p14:tracePt t="24026" x="5346700" y="1657350"/>
          <p14:tracePt t="24082" x="5349875" y="1654175"/>
          <p14:tracePt t="24090" x="5349875" y="1651000"/>
          <p14:tracePt t="24097" x="5359400" y="1638300"/>
          <p14:tracePt t="24110" x="5365750" y="1635125"/>
          <p14:tracePt t="24126" x="5375275" y="1619250"/>
          <p14:tracePt t="24142" x="5384800" y="1603375"/>
          <p14:tracePt t="24159" x="5384800" y="1581150"/>
          <p14:tracePt t="24175" x="5384800" y="1565275"/>
          <p14:tracePt t="24192" x="5384800" y="1549400"/>
          <p14:tracePt t="24209" x="5384800" y="1530350"/>
          <p14:tracePt t="24502" x="5407025" y="1574800"/>
          <p14:tracePt t="24510" x="5441950" y="1638300"/>
          <p14:tracePt t="24517" x="5499100" y="1720850"/>
          <p14:tracePt t="24525" x="5543550" y="1806575"/>
          <p14:tracePt t="24542" x="5695950" y="2114550"/>
          <p14:tracePt t="24559" x="5962650" y="2647950"/>
          <p14:tracePt t="24576" x="6165850" y="3070225"/>
          <p14:tracePt t="24594" x="6457950" y="3730625"/>
          <p14:tracePt t="24611" x="6594475" y="4092575"/>
          <p14:tracePt t="24628" x="6670675" y="4375150"/>
          <p14:tracePt t="24645" x="6718300" y="4727575"/>
          <p14:tracePt t="24659" x="6711950" y="4911725"/>
          <p14:tracePt t="24675" x="6654800" y="5099050"/>
          <p14:tracePt t="24692" x="6591300" y="5276850"/>
          <p14:tracePt t="24708" x="6454775" y="5454650"/>
          <p14:tracePt t="24726" x="6359525" y="5562600"/>
          <p14:tracePt t="24743" x="6264275" y="5657850"/>
          <p14:tracePt t="24759" x="6105525" y="5788025"/>
          <p14:tracePt t="24775" x="5959475" y="5861050"/>
          <p14:tracePt t="24792" x="5857875" y="5921375"/>
          <p14:tracePt t="24809" x="5686425" y="5988050"/>
          <p14:tracePt t="24826" x="5565775" y="6022975"/>
          <p14:tracePt t="24842" x="5454650" y="6067425"/>
          <p14:tracePt t="24859" x="5353050" y="6105525"/>
          <p14:tracePt t="24876" x="5305425" y="6124575"/>
          <p14:tracePt t="24893" x="5241925" y="6143625"/>
          <p14:tracePt t="24909" x="5216525" y="6156325"/>
          <p14:tracePt t="24926" x="5187950" y="6156325"/>
          <p14:tracePt t="24942" x="5156200" y="6156325"/>
          <p14:tracePt t="24959" x="5149850" y="6156325"/>
          <p14:tracePt t="25242" x="5153025" y="6111875"/>
          <p14:tracePt t="25250" x="5153025" y="6032500"/>
          <p14:tracePt t="25258" x="5153025" y="5962650"/>
          <p14:tracePt t="25275" x="5153025" y="5813425"/>
          <p14:tracePt t="25292" x="5140325" y="5505450"/>
          <p14:tracePt t="25311" x="5121275" y="5311775"/>
          <p14:tracePt t="25326" x="5083175" y="5092700"/>
          <p14:tracePt t="25343" x="5016500" y="4832350"/>
          <p14:tracePt t="25359" x="4972050" y="4648200"/>
          <p14:tracePt t="25376" x="4908550" y="4502150"/>
          <p14:tracePt t="25392" x="4816475" y="4378325"/>
          <p14:tracePt t="25409" x="4752975" y="4308475"/>
          <p14:tracePt t="25425" x="4699000" y="4235450"/>
          <p14:tracePt t="25442" x="4622800" y="4143375"/>
          <p14:tracePt t="25458" x="4591050" y="4105275"/>
          <p14:tracePt t="25476" x="4549775" y="4079875"/>
          <p14:tracePt t="25492" x="4492625" y="4048125"/>
          <p14:tracePt t="25509" x="4460875" y="4035425"/>
          <p14:tracePt t="25525" x="4432300" y="4022725"/>
          <p14:tracePt t="25542" x="4394200" y="4006850"/>
          <p14:tracePt t="25559" x="4356100" y="3987800"/>
          <p14:tracePt t="25576" x="4292600" y="3968750"/>
          <p14:tracePt t="25592" x="4229100" y="3952875"/>
          <p14:tracePt t="25609" x="4168775" y="3946525"/>
          <p14:tracePt t="25626" x="4089400" y="3946525"/>
          <p14:tracePt t="25642" x="4054475" y="3946525"/>
          <p14:tracePt t="25659" x="4010025" y="3946525"/>
          <p14:tracePt t="25676" x="3946525" y="3946525"/>
          <p14:tracePt t="25692" x="3889375" y="3946525"/>
          <p14:tracePt t="25709" x="3819525" y="3949700"/>
          <p14:tracePt t="25726" x="3686175" y="3975100"/>
          <p14:tracePt t="25742" x="3587750" y="3990975"/>
          <p14:tracePt t="25759" x="3479800" y="4016375"/>
          <p14:tracePt t="25776" x="3362325" y="4016375"/>
          <p14:tracePt t="25792" x="3311525" y="4016375"/>
          <p14:tracePt t="25809" x="3276600" y="4016375"/>
          <p14:tracePt t="25825" x="3225800" y="4029075"/>
          <p14:tracePt t="25842" x="3181350" y="4041775"/>
          <p14:tracePt t="25859" x="3143250" y="4054475"/>
          <p14:tracePt t="25875" x="3082925" y="4098925"/>
          <p14:tracePt t="25892" x="3051175" y="4124325"/>
          <p14:tracePt t="25909" x="3025775" y="4171950"/>
          <p14:tracePt t="25926" x="2984500" y="4238625"/>
          <p14:tracePt t="25942" x="2971800" y="4308475"/>
          <p14:tracePt t="25959" x="2971800" y="4403725"/>
          <p14:tracePt t="25961" x="2971800" y="4460875"/>
          <p14:tracePt t="25976" x="2974975" y="4565650"/>
          <p14:tracePt t="25992" x="3013075" y="4695825"/>
          <p14:tracePt t="26009" x="3048000" y="4860925"/>
          <p14:tracePt t="26026" x="3121025" y="5086350"/>
          <p14:tracePt t="26042" x="3175000" y="5264150"/>
          <p14:tracePt t="26059" x="3241675" y="5441950"/>
          <p14:tracePt t="26075" x="3330575" y="5657850"/>
          <p14:tracePt t="26092" x="3394075" y="5803900"/>
          <p14:tracePt t="26109" x="3448050" y="5915025"/>
          <p14:tracePt t="26125" x="3511550" y="6042025"/>
          <p14:tracePt t="26142" x="3549650" y="6102350"/>
          <p14:tracePt t="26159" x="3594100" y="6197600"/>
          <p14:tracePt t="26175" x="3629025" y="6264275"/>
          <p14:tracePt t="26192" x="3641725" y="6302375"/>
          <p14:tracePt t="26209" x="3660775" y="6353175"/>
          <p14:tracePt t="26225" x="3692525" y="6384925"/>
          <p14:tracePt t="26242" x="3711575" y="6407150"/>
          <p14:tracePt t="26259" x="3743325" y="6445250"/>
          <p14:tracePt t="26275" x="3752850" y="6454775"/>
          <p14:tracePt t="26292" x="3762375" y="6464300"/>
          <p14:tracePt t="26310" x="3775075" y="6473825"/>
          <p14:tracePt t="26325" x="3781425" y="6473825"/>
          <p14:tracePt t="26342" x="3797300" y="6473825"/>
          <p14:tracePt t="26359" x="3810000" y="6473825"/>
          <p14:tracePt t="26375" x="3825875" y="6473825"/>
          <p14:tracePt t="26392" x="3854450" y="6473825"/>
          <p14:tracePt t="26409" x="3889375" y="6461125"/>
          <p14:tracePt t="26425" x="3921125" y="6448425"/>
          <p14:tracePt t="26442" x="3968750" y="6413500"/>
          <p14:tracePt t="26459" x="4019550" y="6375400"/>
          <p14:tracePt t="26475" x="4067175" y="6343650"/>
          <p14:tracePt t="26492" x="4133850" y="6305550"/>
          <p14:tracePt t="26508" x="4210050" y="6248400"/>
          <p14:tracePt t="26525" x="4257675" y="6207125"/>
          <p14:tracePt t="26542" x="4298950" y="6175375"/>
          <p14:tracePt t="26559" x="4371975" y="6092825"/>
          <p14:tracePt t="26575" x="4425950" y="6022975"/>
          <p14:tracePt t="26591" x="4464050" y="5943600"/>
          <p14:tracePt t="26608" x="4486275" y="5854700"/>
          <p14:tracePt t="26625" x="4492625" y="5810250"/>
          <p14:tracePt t="26641" x="4492625" y="5756275"/>
          <p14:tracePt t="26658" x="4492625" y="5686425"/>
          <p14:tracePt t="26675" x="4492625" y="5641975"/>
          <p14:tracePt t="26691" x="4483100" y="5588000"/>
          <p14:tracePt t="26708" x="4457700" y="5540375"/>
          <p14:tracePt t="26725" x="4445000" y="5508625"/>
          <p14:tracePt t="26741" x="4435475" y="5492750"/>
          <p14:tracePt t="26758" x="4416425" y="5464175"/>
          <p14:tracePt t="26775" x="4403725" y="5454650"/>
          <p14:tracePt t="26792" x="4394200" y="5445125"/>
          <p14:tracePt t="26808" x="4387850" y="5445125"/>
          <p14:tracePt t="26859" x="4381500" y="5445125"/>
          <p14:tracePt t="28110" x="4343400" y="5416550"/>
          <p14:tracePt t="28118" x="4279900" y="5391150"/>
          <p14:tracePt t="28125" x="4229100" y="5356225"/>
          <p14:tracePt t="28142" x="4108450" y="5324475"/>
          <p14:tracePt t="28159" x="3987800" y="5280025"/>
          <p14:tracePt t="28176" x="3800475" y="5254625"/>
          <p14:tracePt t="28208" x="3562350" y="5210175"/>
          <p14:tracePt t="28242" x="3235325" y="5086350"/>
          <p14:tracePt t="28259" x="3044825" y="5026025"/>
          <p14:tracePt t="28276" x="2901950" y="4981575"/>
          <p14:tracePt t="28292" x="2790825" y="4946650"/>
          <p14:tracePt t="28309" x="2606675" y="4870450"/>
          <p14:tracePt t="28325" x="2482850" y="4806950"/>
          <p14:tracePt t="28341" x="2384425" y="4765675"/>
          <p14:tracePt t="28359" x="2266950" y="4711700"/>
          <p14:tracePt t="28375" x="2187575" y="4679950"/>
          <p14:tracePt t="28391" x="2120900" y="4648200"/>
          <p14:tracePt t="28409" x="2038350" y="4622800"/>
          <p14:tracePt t="28425" x="1990725" y="4594225"/>
          <p14:tracePt t="28442" x="1946275" y="4581525"/>
          <p14:tracePt t="28458" x="1879600" y="4549775"/>
          <p14:tracePt t="28475" x="1851025" y="4530725"/>
          <p14:tracePt t="28492" x="1809750" y="4511675"/>
          <p14:tracePt t="28509" x="1768475" y="4486275"/>
          <p14:tracePt t="28525" x="1720850" y="4460875"/>
          <p14:tracePt t="28541" x="1682750" y="4441825"/>
          <p14:tracePt t="28559" x="1641475" y="4416425"/>
          <p14:tracePt t="28576" x="1600200" y="4387850"/>
          <p14:tracePt t="28591" x="1577975" y="4371975"/>
          <p14:tracePt t="28609" x="1511300" y="4324350"/>
          <p14:tracePt t="28625" x="1463675" y="4298950"/>
          <p14:tracePt t="28641" x="1406525" y="4264025"/>
          <p14:tracePt t="28659" x="1343025" y="4222750"/>
          <p14:tracePt t="28675" x="1292225" y="4191000"/>
          <p14:tracePt t="28691" x="1254125" y="4165600"/>
          <p14:tracePt t="28708" x="1146175" y="4089400"/>
          <p14:tracePt t="28725" x="1057275" y="4029075"/>
          <p14:tracePt t="28741" x="968375" y="3997325"/>
          <p14:tracePt t="28759" x="860425" y="3943350"/>
          <p14:tracePt t="28775" x="796925" y="3930650"/>
          <p14:tracePt t="28792" x="733425" y="3914775"/>
          <p14:tracePt t="28808" x="669925" y="3889375"/>
          <p14:tracePt t="28825" x="625475" y="3889375"/>
          <p14:tracePt t="28842" x="596900" y="3889375"/>
          <p14:tracePt t="28858" x="546100" y="3883025"/>
          <p14:tracePt t="28875" x="523875" y="3883025"/>
          <p14:tracePt t="28891" x="495300" y="3883025"/>
          <p14:tracePt t="28908" x="463550" y="3883025"/>
          <p14:tracePt t="28925" x="434975" y="3883025"/>
          <p14:tracePt t="28941" x="412750" y="3883025"/>
          <p14:tracePt t="28958" x="377825" y="3883025"/>
          <p14:tracePt t="28975" x="355600" y="3883025"/>
          <p14:tracePt t="28992" x="314325" y="3892550"/>
          <p14:tracePt t="29008" x="292100" y="3911600"/>
          <p14:tracePt t="29025" x="266700" y="3924300"/>
          <p14:tracePt t="29042" x="250825" y="3949700"/>
          <p14:tracePt t="29058" x="238125" y="3987800"/>
          <p14:tracePt t="29075" x="238125" y="4032250"/>
          <p14:tracePt t="29092" x="247650" y="4095750"/>
          <p14:tracePt t="29108" x="266700" y="4133850"/>
          <p14:tracePt t="29125" x="301625" y="4181475"/>
          <p14:tracePt t="29142" x="377825" y="4279900"/>
          <p14:tracePt t="29159" x="422275" y="4340225"/>
          <p14:tracePt t="29175" x="482600" y="4394200"/>
          <p14:tracePt t="29192" x="593725" y="4473575"/>
          <p14:tracePt t="29208" x="650875" y="4502150"/>
          <p14:tracePt t="29225" x="714375" y="4524375"/>
          <p14:tracePt t="29242" x="781050" y="4549775"/>
          <p14:tracePt t="29258" x="825500" y="4562475"/>
          <p14:tracePt t="29275" x="869950" y="4568825"/>
          <p14:tracePt t="29292" x="939800" y="4568825"/>
          <p14:tracePt t="29308" x="977900" y="4568825"/>
          <p14:tracePt t="29325" x="1022350" y="4565650"/>
          <p14:tracePt t="29341" x="1085850" y="4546600"/>
          <p14:tracePt t="29358" x="1130300" y="4527550"/>
          <p14:tracePt t="29375" x="1177925" y="4514850"/>
          <p14:tracePt t="29392" x="1276350" y="4492625"/>
          <p14:tracePt t="29409" x="1339850" y="4476750"/>
          <p14:tracePt t="29425" x="1377950" y="4457700"/>
          <p14:tracePt t="29441" x="1444625" y="4438650"/>
          <p14:tracePt t="29458" x="1495425" y="4425950"/>
          <p14:tracePt t="29475" x="1558925" y="4419600"/>
          <p14:tracePt t="29491" x="1670050" y="4391025"/>
          <p14:tracePt t="29509" x="1768475" y="4375150"/>
          <p14:tracePt t="29526" x="1854200" y="4365625"/>
          <p14:tracePt t="29541" x="1914525" y="4359275"/>
          <p14:tracePt t="29558" x="1952625" y="4346575"/>
          <p14:tracePt t="29575" x="2006600" y="4333875"/>
          <p14:tracePt t="29591" x="2070100" y="4308475"/>
          <p14:tracePt t="29609" x="2101850" y="4302125"/>
          <p14:tracePt t="29625" x="2133600" y="4295775"/>
          <p14:tracePt t="29641" x="2149475" y="4289425"/>
          <p14:tracePt t="29658" x="2159000" y="4279900"/>
          <p14:tracePt t="29675" x="2174875" y="4276725"/>
          <p14:tracePt t="29691" x="2184400" y="4260850"/>
          <p14:tracePt t="29709" x="2190750" y="4251325"/>
          <p14:tracePt t="29725" x="2190750" y="4229100"/>
          <p14:tracePt t="29742" x="2190750" y="4200525"/>
          <p14:tracePt t="29759" x="2187575" y="4184650"/>
          <p14:tracePt t="29776" x="2171700" y="4149725"/>
          <p14:tracePt t="29792" x="2155825" y="4127500"/>
          <p14:tracePt t="29809" x="2124075" y="4108450"/>
          <p14:tracePt t="29825" x="2085975" y="4073525"/>
          <p14:tracePt t="29841" x="2057400" y="4060825"/>
          <p14:tracePt t="29858" x="2009775" y="4032250"/>
          <p14:tracePt t="29875" x="1958975" y="4016375"/>
          <p14:tracePt t="29891" x="1914525" y="4003675"/>
          <p14:tracePt t="29909" x="1870075" y="3987800"/>
          <p14:tracePt t="29925" x="1806575" y="3962400"/>
          <p14:tracePt t="29941" x="1768475" y="3962400"/>
          <p14:tracePt t="29959" x="1733550" y="3962400"/>
          <p14:tracePt t="29975" x="1692275" y="3962400"/>
          <p14:tracePt t="29991" x="1682750" y="3962400"/>
          <p14:tracePt t="30009" x="1673225" y="3962400"/>
          <p14:tracePt t="30013" x="1666875" y="3962400"/>
          <p14:tracePt t="30025" x="1657350" y="3962400"/>
          <p14:tracePt t="30042" x="1641475" y="3962400"/>
          <p14:tracePt t="30059" x="1631950" y="3962400"/>
          <p14:tracePt t="30075" x="1619250" y="3962400"/>
          <p14:tracePt t="30446" x="1622425" y="3978275"/>
          <p14:tracePt t="30453" x="1628775" y="4003675"/>
          <p14:tracePt t="30460" x="1641475" y="4032250"/>
          <p14:tracePt t="30476" x="1676400" y="4079875"/>
          <p14:tracePt t="30491" x="1720850" y="4149725"/>
          <p14:tracePt t="30509" x="1844675" y="4305300"/>
          <p14:tracePt t="30541" x="1997075" y="4505325"/>
          <p14:tracePt t="30575" x="2200275" y="4705350"/>
          <p14:tracePt t="30593" x="2295525" y="4810125"/>
          <p14:tracePt t="30610" x="2339975" y="4857750"/>
          <p14:tracePt t="30625" x="2362200" y="4883150"/>
          <p14:tracePt t="30641" x="2387600" y="4902200"/>
          <p14:tracePt t="30658" x="2403475" y="4899025"/>
          <p14:tracePt t="30675" x="2422525" y="4848225"/>
          <p14:tracePt t="30691" x="2438400" y="4752975"/>
          <p14:tracePt t="30708" x="2457450" y="4467225"/>
          <p14:tracePt t="30725" x="2457450" y="4295775"/>
          <p14:tracePt t="30741" x="2457450" y="4064000"/>
          <p14:tracePt t="30758" x="2441575" y="3778250"/>
          <p14:tracePt t="30776" x="2441575" y="3540125"/>
          <p14:tracePt t="30793" x="2441575" y="3346450"/>
          <p14:tracePt t="30808" x="2441575" y="2974975"/>
          <p14:tracePt t="30825" x="2441575" y="2768600"/>
          <p14:tracePt t="30842" x="2441575" y="2489200"/>
          <p14:tracePt t="30858" x="2432050" y="2216150"/>
          <p14:tracePt t="30876" x="2413000" y="2032000"/>
          <p14:tracePt t="30891" x="2397125" y="1901825"/>
          <p14:tracePt t="30909" x="2371725" y="1781175"/>
          <p14:tracePt t="30926" x="2339975" y="1660525"/>
          <p14:tracePt t="30943" x="2314575" y="1536700"/>
          <p14:tracePt t="30958" x="2301875" y="1473200"/>
          <p14:tracePt t="30975" x="2279650" y="1419225"/>
          <p14:tracePt t="30992" x="2260600" y="1317625"/>
          <p14:tracePt t="31009" x="2241550" y="1209675"/>
          <p14:tracePt t="31026" x="2228850" y="1158875"/>
          <p14:tracePt t="31042" x="2209800" y="1063625"/>
          <p14:tracePt t="31059" x="2209800" y="1041400"/>
          <p14:tracePt t="31075" x="2209800" y="1025525"/>
          <p14:tracePt t="31092" x="2209800" y="1006475"/>
          <p14:tracePt t="31108" x="2209800" y="996950"/>
          <p14:tracePt t="31576" x="2209800" y="987425"/>
          <p14:tracePt t="31583" x="2216150" y="968375"/>
          <p14:tracePt t="31591" x="2228850" y="949325"/>
          <p14:tracePt t="31608" x="2241550" y="901700"/>
          <p14:tracePt t="31626" x="2270125" y="838200"/>
          <p14:tracePt t="31641" x="2282825" y="793750"/>
          <p14:tracePt t="31658" x="2295525" y="755650"/>
          <p14:tracePt t="31692" x="2314575" y="663575"/>
          <p14:tracePt t="31725" x="2317750" y="638175"/>
          <p14:tracePt t="31758" x="2324100" y="638175"/>
          <p14:tracePt t="31775" x="2333625" y="638175"/>
          <p14:tracePt t="32131" x="2333625" y="641350"/>
          <p14:tracePt t="32137" x="2333625" y="644525"/>
          <p14:tracePt t="32145" x="2333625" y="650875"/>
          <p14:tracePt t="32158" x="2333625" y="654050"/>
          <p14:tracePt t="32175" x="2330450" y="669925"/>
          <p14:tracePt t="32191" x="2314575" y="698500"/>
          <p14:tracePt t="32225" x="2282825" y="949325"/>
          <p14:tracePt t="32259" x="2260600" y="1219200"/>
          <p14:tracePt t="32275" x="2251075" y="1346200"/>
          <p14:tracePt t="32291" x="2251075" y="1428750"/>
          <p14:tracePt t="32309" x="2235200" y="1530350"/>
          <p14:tracePt t="32326" x="2228850" y="1619250"/>
          <p14:tracePt t="32342" x="2219325" y="1692275"/>
          <p14:tracePt t="32359" x="2206625" y="1771650"/>
          <p14:tracePt t="32376" x="2193925" y="1809750"/>
          <p14:tracePt t="32392" x="2181225" y="1838325"/>
          <p14:tracePt t="32408" x="2171700" y="1879600"/>
          <p14:tracePt t="32425" x="2165350" y="1901825"/>
          <p14:tracePt t="32441" x="2159000" y="1927225"/>
          <p14:tracePt t="32458" x="2159000" y="1952625"/>
          <p14:tracePt t="32475" x="2152650" y="1962150"/>
          <p14:tracePt t="32491" x="2152650" y="1974850"/>
          <p14:tracePt t="32508" x="2152650" y="1993900"/>
          <p14:tracePt t="32525" x="2152650" y="2003425"/>
          <p14:tracePt t="32541" x="2152650" y="2012950"/>
          <p14:tracePt t="32572" x="2149475" y="2012950"/>
          <p14:tracePt t="32580" x="2143125" y="2012950"/>
          <p14:tracePt t="32591" x="2139950" y="2012950"/>
          <p14:tracePt t="32609" x="2117725" y="2006600"/>
          <p14:tracePt t="32625" x="2095500" y="1968500"/>
          <p14:tracePt t="32642" x="2041525" y="1914525"/>
          <p14:tracePt t="32658" x="1943100" y="1781175"/>
          <p14:tracePt t="32675" x="1866900" y="1698625"/>
          <p14:tracePt t="32691" x="1793875" y="1635125"/>
          <p14:tracePt t="32708" x="1695450" y="1574800"/>
          <p14:tracePt t="32724" x="1638300" y="1546225"/>
          <p14:tracePt t="32741" x="1584325" y="1517650"/>
          <p14:tracePt t="32758" x="1495425" y="1466850"/>
          <p14:tracePt t="32775" x="1444625" y="1416050"/>
          <p14:tracePt t="32791" x="1406525" y="1377950"/>
          <p14:tracePt t="32808" x="1336675" y="1308100"/>
          <p14:tracePt t="32826" x="1292225" y="1263650"/>
          <p14:tracePt t="32842" x="1247775" y="1209675"/>
          <p14:tracePt t="32858" x="1222375" y="1187450"/>
          <p14:tracePt t="32875" x="1196975" y="1162050"/>
          <p14:tracePt t="32892" x="1155700" y="1123950"/>
          <p14:tracePt t="32908" x="1136650" y="1101725"/>
          <p14:tracePt t="32925" x="1120775" y="1089025"/>
          <p14:tracePt t="32942" x="1104900" y="1076325"/>
          <p14:tracePt t="32958" x="1101725" y="1076325"/>
          <p14:tracePt t="33021" x="1108075" y="1082675"/>
          <p14:tracePt t="33028" x="1111250" y="1085850"/>
          <p14:tracePt t="33042" x="1120775" y="1095375"/>
          <p14:tracePt t="33058" x="1136650" y="1111250"/>
          <p14:tracePt t="33075" x="1158875" y="1130300"/>
          <p14:tracePt t="33091" x="1212850" y="1174750"/>
          <p14:tracePt t="33108" x="1260475" y="1216025"/>
          <p14:tracePt t="33125" x="1304925" y="1266825"/>
          <p14:tracePt t="33141" x="1374775" y="1339850"/>
          <p14:tracePt t="33158" x="1409700" y="1387475"/>
          <p14:tracePt t="33175" x="1435100" y="1409700"/>
          <p14:tracePt t="33191" x="1476375" y="1454150"/>
          <p14:tracePt t="33208" x="1501775" y="1479550"/>
          <p14:tracePt t="33225" x="1536700" y="1520825"/>
          <p14:tracePt t="33242" x="1574800" y="1577975"/>
          <p14:tracePt t="33258" x="1606550" y="1603375"/>
          <p14:tracePt t="33275" x="1631950" y="1635125"/>
          <p14:tracePt t="33291" x="1654175" y="1670050"/>
          <p14:tracePt t="33308" x="1673225" y="1701800"/>
          <p14:tracePt t="33325" x="1692275" y="1724025"/>
          <p14:tracePt t="33342" x="1727200" y="1762125"/>
          <p14:tracePt t="33358" x="1743075" y="1778000"/>
          <p14:tracePt t="33375" x="1758950" y="1793875"/>
          <p14:tracePt t="33392" x="1784350" y="1828800"/>
          <p14:tracePt t="33409" x="1793875" y="1844675"/>
          <p14:tracePt t="33425" x="1803400" y="1854200"/>
          <p14:tracePt t="33441" x="1806575" y="1879600"/>
          <p14:tracePt t="33457" x="1812925" y="1895475"/>
          <p14:tracePt t="33474" x="1831975" y="1920875"/>
          <p14:tracePt t="33491" x="1841500" y="1946275"/>
          <p14:tracePt t="33508" x="1851025" y="1955800"/>
          <p14:tracePt t="33525" x="1866900" y="1984375"/>
          <p14:tracePt t="33541" x="1895475" y="1997075"/>
          <p14:tracePt t="33558" x="1920875" y="2006600"/>
          <p14:tracePt t="33575" x="1952625" y="2022475"/>
          <p14:tracePt t="33592" x="1971675" y="2041525"/>
          <p14:tracePt t="33608" x="1993900" y="2051050"/>
          <p14:tracePt t="33625" x="2016125" y="2066925"/>
          <p14:tracePt t="33641" x="2025650" y="2076450"/>
          <p14:tracePt t="33658" x="2035175" y="2092325"/>
          <p14:tracePt t="33675" x="2047875" y="2098675"/>
          <p14:tracePt t="34218" x="2044700" y="2070100"/>
          <p14:tracePt t="34224" x="2028825" y="2019300"/>
          <p14:tracePt t="34230" x="2016125" y="1993900"/>
          <p14:tracePt t="34241" x="2000250" y="1943100"/>
          <p14:tracePt t="34259" x="1936750" y="1730375"/>
          <p14:tracePt t="34274" x="1911350" y="1619250"/>
          <p14:tracePt t="34291" x="1889125" y="1555750"/>
          <p14:tracePt t="34324" x="1860550" y="1403350"/>
          <p14:tracePt t="34358" x="1854200" y="1266825"/>
          <p14:tracePt t="34374" x="1854200" y="1222375"/>
          <p14:tracePt t="34391" x="1847850" y="1200150"/>
          <p14:tracePt t="34408" x="1847850" y="1152525"/>
          <p14:tracePt t="34424" x="1847850" y="1130300"/>
          <p14:tracePt t="34442" x="1847850" y="1098550"/>
          <p14:tracePt t="34458" x="1847850" y="1066800"/>
          <p14:tracePt t="34475" x="1847850" y="1044575"/>
          <p14:tracePt t="34491" x="1847850" y="1022350"/>
          <p14:tracePt t="34509" x="1847850" y="984250"/>
          <p14:tracePt t="34525" x="1835150" y="952500"/>
          <p14:tracePt t="34541" x="1819275" y="920750"/>
          <p14:tracePt t="34558" x="1800225" y="879475"/>
          <p14:tracePt t="34575" x="1781175" y="847725"/>
          <p14:tracePt t="34591" x="1746250" y="800100"/>
          <p14:tracePt t="34608" x="1692275" y="733425"/>
          <p14:tracePt t="34625" x="1654175" y="692150"/>
          <p14:tracePt t="34642" x="1603375" y="647700"/>
          <p14:tracePt t="34658" x="1546225" y="615950"/>
          <p14:tracePt t="34675" x="1520825" y="600075"/>
          <p14:tracePt t="34691" x="1482725" y="587375"/>
          <p14:tracePt t="34708" x="1419225" y="574675"/>
          <p14:tracePt t="34724" x="1381125" y="568325"/>
          <p14:tracePt t="34741" x="1330325" y="568325"/>
          <p14:tracePt t="34758" x="1250950" y="568325"/>
          <p14:tracePt t="34774" x="1206500" y="568325"/>
          <p14:tracePt t="34792" x="1168400" y="568325"/>
          <p14:tracePt t="34808" x="1146175" y="568325"/>
          <p14:tracePt t="34824" x="1114425" y="571500"/>
          <p14:tracePt t="34841" x="1095375" y="571500"/>
          <p14:tracePt t="34858" x="1050925" y="587375"/>
          <p14:tracePt t="34875" x="1028700" y="600075"/>
          <p14:tracePt t="34891" x="996950" y="619125"/>
          <p14:tracePt t="34908" x="968375" y="635000"/>
          <p14:tracePt t="34925" x="958850" y="644525"/>
          <p14:tracePt t="34941" x="942975" y="654050"/>
          <p14:tracePt t="34958" x="927100" y="676275"/>
          <p14:tracePt t="34975" x="917575" y="685800"/>
          <p14:tracePt t="34992" x="898525" y="704850"/>
          <p14:tracePt t="35008" x="892175" y="727075"/>
          <p14:tracePt t="35025" x="892175" y="749300"/>
          <p14:tracePt t="35041" x="889000" y="784225"/>
          <p14:tracePt t="35058" x="882650" y="806450"/>
          <p14:tracePt t="35074" x="876300" y="835025"/>
          <p14:tracePt t="35092" x="876300" y="869950"/>
          <p14:tracePt t="35107" x="876300" y="914400"/>
          <p14:tracePt t="35124" x="876300" y="933450"/>
          <p14:tracePt t="35141" x="876300" y="974725"/>
          <p14:tracePt t="35157" x="876300" y="996950"/>
          <p14:tracePt t="35174" x="876300" y="1019175"/>
          <p14:tracePt t="35192" x="876300" y="1060450"/>
          <p14:tracePt t="35207" x="876300" y="1089025"/>
          <p14:tracePt t="35225" x="885825" y="1133475"/>
          <p14:tracePt t="35241" x="914400" y="1216025"/>
          <p14:tracePt t="35258" x="933450" y="1263650"/>
          <p14:tracePt t="35274" x="946150" y="1292225"/>
          <p14:tracePt t="35291" x="977900" y="1343025"/>
          <p14:tracePt t="35308" x="1000125" y="1368425"/>
          <p14:tracePt t="35324" x="1012825" y="1400175"/>
          <p14:tracePt t="35341" x="1057275" y="1444625"/>
          <p14:tracePt t="35358" x="1069975" y="1466850"/>
          <p14:tracePt t="35374" x="1101725" y="1492250"/>
          <p14:tracePt t="35391" x="1146175" y="1536700"/>
          <p14:tracePt t="35408" x="1190625" y="1568450"/>
          <p14:tracePt t="35425" x="1238250" y="1597025"/>
          <p14:tracePt t="35442" x="1282700" y="1619250"/>
          <p14:tracePt t="35458" x="1327150" y="1641475"/>
          <p14:tracePt t="35474" x="1365250" y="1654175"/>
          <p14:tracePt t="35491" x="1422400" y="1657350"/>
          <p14:tracePt t="35507" x="1473200" y="1673225"/>
          <p14:tracePt t="35525" x="1616075" y="1679575"/>
          <p14:tracePt t="35541" x="1711325" y="1685925"/>
          <p14:tracePt t="35558" x="1771650" y="1685925"/>
          <p14:tracePt t="35575" x="1873250" y="1685925"/>
          <p14:tracePt t="35591" x="1933575" y="1685925"/>
          <p14:tracePt t="35608" x="1978025" y="1685925"/>
          <p14:tracePt t="35625" x="2063750" y="1685925"/>
          <p14:tracePt t="35641" x="2101850" y="1682750"/>
          <p14:tracePt t="35658" x="2146300" y="1679575"/>
          <p14:tracePt t="35674" x="2209800" y="1657350"/>
          <p14:tracePt t="35691" x="2247900" y="1647825"/>
          <p14:tracePt t="35708" x="2273300" y="1622425"/>
          <p14:tracePt t="35725" x="2317750" y="1562100"/>
          <p14:tracePt t="35741" x="2336800" y="1524000"/>
          <p14:tracePt t="35758" x="2349500" y="1492250"/>
          <p14:tracePt t="35774" x="2374900" y="1450975"/>
          <p14:tracePt t="35791" x="2387600" y="1419225"/>
          <p14:tracePt t="35808" x="2387600" y="1390650"/>
          <p14:tracePt t="35824" x="2387600" y="1327150"/>
          <p14:tracePt t="35841" x="2384425" y="1273175"/>
          <p14:tracePt t="35858" x="2368550" y="1219200"/>
          <p14:tracePt t="35874" x="2330450" y="1155700"/>
          <p14:tracePt t="35892" x="2305050" y="1108075"/>
          <p14:tracePt t="35907" x="2270125" y="1060450"/>
          <p14:tracePt t="35925" x="2222500" y="993775"/>
          <p14:tracePt t="35941" x="2197100" y="962025"/>
          <p14:tracePt t="35958" x="2171700" y="930275"/>
          <p14:tracePt t="35974" x="2130425" y="892175"/>
          <p14:tracePt t="35991" x="2098675" y="860425"/>
          <p14:tracePt t="36008" x="2060575" y="835025"/>
          <p14:tracePt t="36025" x="1993900" y="796925"/>
          <p14:tracePt t="36041" x="1955800" y="784225"/>
          <p14:tracePt t="36058" x="1924050" y="771525"/>
          <p14:tracePt t="36075" x="1860550" y="752475"/>
          <p14:tracePt t="36091" x="1816100" y="733425"/>
          <p14:tracePt t="36108" x="1762125" y="720725"/>
          <p14:tracePt t="36125" x="1670050" y="698500"/>
          <p14:tracePt t="36141" x="1625600" y="685800"/>
          <p14:tracePt t="36158" x="1562100" y="660400"/>
          <p14:tracePt t="36174" x="1517650" y="660400"/>
          <p14:tracePt t="36191" x="1479550" y="660400"/>
          <p14:tracePt t="36208" x="1431925" y="660400"/>
          <p14:tracePt t="36224" x="1387475" y="660400"/>
          <p14:tracePt t="36241" x="1352550" y="663575"/>
          <p14:tracePt t="36258" x="1285875" y="688975"/>
          <p14:tracePt t="36274" x="1241425" y="695325"/>
          <p14:tracePt t="36291" x="1181100" y="701675"/>
          <p14:tracePt t="36309" x="1095375" y="708025"/>
          <p14:tracePt t="36324" x="1050925" y="717550"/>
          <p14:tracePt t="36341" x="1003300" y="730250"/>
          <p14:tracePt t="36358" x="962025" y="752475"/>
          <p14:tracePt t="36374" x="923925" y="758825"/>
          <p14:tracePt t="36391" x="895350" y="771525"/>
          <p14:tracePt t="36408" x="831850" y="790575"/>
          <p14:tracePt t="36425" x="800100" y="809625"/>
          <p14:tracePt t="36442" x="774700" y="822325"/>
          <p14:tracePt t="36457" x="733425" y="838200"/>
          <p14:tracePt t="36474" x="720725" y="869950"/>
          <p14:tracePt t="36491" x="711200" y="892175"/>
          <p14:tracePt t="36508" x="685800" y="930275"/>
          <p14:tracePt t="36524" x="676275" y="946150"/>
          <p14:tracePt t="36541" x="666750" y="955675"/>
          <p14:tracePt t="36558" x="660400" y="974725"/>
          <p14:tracePt t="36574" x="660400" y="990600"/>
          <p14:tracePt t="36590" x="660400" y="1012825"/>
          <p14:tracePt t="36609" x="660400" y="1054100"/>
          <p14:tracePt t="36625" x="663575" y="1098550"/>
          <p14:tracePt t="36641" x="676275" y="1133475"/>
          <p14:tracePt t="36658" x="695325" y="1200150"/>
          <p14:tracePt t="36675" x="701675" y="1228725"/>
          <p14:tracePt t="36692" x="714375" y="1270000"/>
          <p14:tracePt t="36708" x="720725" y="1292225"/>
          <p14:tracePt t="36724" x="727075" y="1314450"/>
          <p14:tracePt t="36742" x="746125" y="1381125"/>
          <p14:tracePt t="36758" x="765175" y="1435100"/>
          <p14:tracePt t="36775" x="796925" y="1492250"/>
          <p14:tracePt t="36792" x="835025" y="1558925"/>
          <p14:tracePt t="36808" x="869950" y="1597025"/>
          <p14:tracePt t="36824" x="898525" y="1622425"/>
          <p14:tracePt t="36841" x="984250" y="1670050"/>
          <p14:tracePt t="36858" x="1028700" y="1692275"/>
          <p14:tracePt t="36874" x="1092200" y="1704975"/>
          <p14:tracePt t="36891" x="1193800" y="1733550"/>
          <p14:tracePt t="36908" x="1247775" y="1739900"/>
          <p14:tracePt t="36924" x="1339850" y="1739900"/>
          <p14:tracePt t="36941" x="1479550" y="1739900"/>
          <p14:tracePt t="36957" x="1552575" y="1736725"/>
          <p14:tracePt t="36975" x="1660525" y="1711325"/>
          <p14:tracePt t="36992" x="1825625" y="1695450"/>
          <p14:tracePt t="37008" x="1898650" y="1679575"/>
          <p14:tracePt t="37025" x="1962150" y="1666875"/>
          <p14:tracePt t="37041" x="2028825" y="1625600"/>
          <p14:tracePt t="37057" x="2066925" y="1600200"/>
          <p14:tracePt t="37074" x="2101850" y="1562100"/>
          <p14:tracePt t="37091" x="2139950" y="1495425"/>
          <p14:tracePt t="37107" x="2165350" y="1463675"/>
          <p14:tracePt t="37124" x="2178050" y="1435100"/>
          <p14:tracePt t="37141" x="2197100" y="1377950"/>
          <p14:tracePt t="37157" x="2203450" y="1323975"/>
          <p14:tracePt t="37174" x="2203450" y="1273175"/>
          <p14:tracePt t="37191" x="2203450" y="1187450"/>
          <p14:tracePt t="37207" x="2203450" y="1149350"/>
          <p14:tracePt t="37225" x="2193925" y="1120775"/>
          <p14:tracePt t="37242" x="2174875" y="1069975"/>
          <p14:tracePt t="37258" x="2165350" y="1047750"/>
          <p14:tracePt t="37275" x="2136775" y="1009650"/>
          <p14:tracePt t="37290" x="2105025" y="958850"/>
          <p14:tracePt t="37308" x="2076450" y="933450"/>
          <p14:tracePt t="37324" x="2051050" y="908050"/>
          <p14:tracePt t="37341" x="1990725" y="863600"/>
          <p14:tracePt t="37358" x="1936750" y="835025"/>
          <p14:tracePt t="37375" x="1841500" y="800100"/>
          <p14:tracePt t="37391" x="1778000" y="784225"/>
          <p14:tracePt t="37408" x="1714500" y="771525"/>
          <p14:tracePt t="37424" x="1631950" y="771525"/>
          <p14:tracePt t="37441" x="1527175" y="771525"/>
          <p14:tracePt t="37458" x="1476375" y="771525"/>
          <p14:tracePt t="37474" x="1431925" y="771525"/>
          <p14:tracePt t="37491" x="1362075" y="771525"/>
          <p14:tracePt t="37507" x="1301750" y="771525"/>
          <p14:tracePt t="37525" x="1216025" y="771525"/>
          <p14:tracePt t="37540" x="1165225" y="771525"/>
          <p14:tracePt t="37558" x="1120775" y="771525"/>
          <p14:tracePt t="37575" x="1069975" y="781050"/>
          <p14:tracePt t="37591" x="1047750" y="790575"/>
          <p14:tracePt t="37608" x="1016000" y="803275"/>
          <p14:tracePt t="37626" x="987425" y="828675"/>
          <p14:tracePt t="37641" x="977900" y="838200"/>
          <p14:tracePt t="37659" x="949325" y="847725"/>
          <p14:tracePt t="37675" x="920750" y="882650"/>
          <p14:tracePt t="37691" x="901700" y="908050"/>
          <p14:tracePt t="37708" x="892175" y="930275"/>
          <p14:tracePt t="37724" x="876300" y="958850"/>
          <p14:tracePt t="37741" x="863600" y="990600"/>
          <p14:tracePt t="37758" x="844550" y="1012825"/>
          <p14:tracePt t="37774" x="825500" y="1063625"/>
          <p14:tracePt t="37791" x="812800" y="1101725"/>
          <p14:tracePt t="37808" x="803275" y="1139825"/>
          <p14:tracePt t="37825" x="777875" y="1187450"/>
          <p14:tracePt t="37841" x="765175" y="1219200"/>
          <p14:tracePt t="37858" x="765175" y="1247775"/>
          <p14:tracePt t="37875" x="765175" y="1301750"/>
          <p14:tracePt t="37891" x="765175" y="1339850"/>
          <p14:tracePt t="37908" x="765175" y="1384300"/>
          <p14:tracePt t="37924" x="765175" y="1444625"/>
          <p14:tracePt t="37941" x="774700" y="1492250"/>
          <p14:tracePt t="37958" x="793750" y="1530350"/>
          <p14:tracePt t="37974" x="812800" y="1571625"/>
          <p14:tracePt t="37991" x="838200" y="1609725"/>
          <p14:tracePt t="38009" x="898525" y="1679575"/>
          <p14:tracePt t="38024" x="946150" y="1704975"/>
          <p14:tracePt t="38041" x="993775" y="1724025"/>
          <p14:tracePt t="38058" x="1057275" y="1758950"/>
          <p14:tracePt t="38074" x="1095375" y="1771650"/>
          <p14:tracePt t="38091" x="1146175" y="1784350"/>
          <p14:tracePt t="38108" x="1222375" y="1809750"/>
          <p14:tracePt t="38124" x="1266825" y="1822450"/>
          <p14:tracePt t="38141" x="1304925" y="1835150"/>
          <p14:tracePt t="38158" x="1368425" y="1847850"/>
          <p14:tracePt t="38174" x="1403350" y="1854200"/>
          <p14:tracePt t="38191" x="1425575" y="1854200"/>
          <p14:tracePt t="38209" x="1460500" y="1860550"/>
          <p14:tracePt t="38224" x="1470025" y="1860550"/>
          <p14:tracePt t="38241" x="1492250" y="1860550"/>
          <p14:tracePt t="38258" x="1504950" y="1876425"/>
          <p14:tracePt t="38274" x="1517650" y="1876425"/>
          <p14:tracePt t="38291" x="1527175" y="1876425"/>
          <p14:tracePt t="38309" x="1530350" y="1876425"/>
          <p14:tracePt t="38373" x="1530350" y="1879600"/>
          <p14:tracePt t="38422" x="1530350" y="1885950"/>
          <p14:tracePt t="38515" x="1530350" y="1889125"/>
          <p14:tracePt t="38521" x="1530350" y="1895475"/>
          <p14:tracePt t="38529" x="1539875" y="1895475"/>
          <p14:tracePt t="38540" x="1546225" y="1898650"/>
          <p14:tracePt t="38564" x="1546225" y="1905000"/>
          <p14:tracePt t="38636" x="1546225" y="1908175"/>
          <p14:tracePt t="38650" x="1549400" y="1908175"/>
          <p14:tracePt t="38664" x="1549400" y="1914525"/>
          <p14:tracePt t="38674" x="1555750" y="1914525"/>
          <p14:tracePt t="38692" x="1562100" y="1924050"/>
          <p14:tracePt t="38742" x="1562100" y="1930400"/>
          <p14:tracePt t="38756" x="1565275" y="1930400"/>
          <p14:tracePt t="38770" x="1565275" y="1933575"/>
          <p14:tracePt t="38778" x="1571625" y="1933575"/>
          <p14:tracePt t="38791" x="1574800" y="1933575"/>
          <p14:tracePt t="38807" x="1590675" y="1939925"/>
          <p14:tracePt t="38825" x="1593850" y="1939925"/>
          <p14:tracePt t="38842" x="1606550" y="1939925"/>
          <p14:tracePt t="38874" x="1616075" y="1933575"/>
          <p14:tracePt t="38891" x="1631950" y="1879600"/>
          <p14:tracePt t="38907" x="1631950" y="1819275"/>
          <p14:tracePt t="38924" x="1631950" y="1758950"/>
          <p14:tracePt t="38942" x="1631950" y="1631950"/>
          <p14:tracePt t="38957" x="1631950" y="1504950"/>
          <p14:tracePt t="38974" x="1631950" y="1377950"/>
          <p14:tracePt t="38991" x="1631950" y="1263650"/>
          <p14:tracePt t="39007" x="1631950" y="1168400"/>
          <p14:tracePt t="39024" x="1631950" y="1108075"/>
          <p14:tracePt t="39041" x="1631950" y="1022350"/>
          <p14:tracePt t="39058" x="1631950" y="1000125"/>
          <p14:tracePt t="39074" x="1631950" y="984250"/>
          <p14:tracePt t="39091" x="1654175" y="958850"/>
          <p14:tracePt t="39108" x="1663700" y="949325"/>
          <p14:tracePt t="39124" x="1673225" y="939800"/>
          <p14:tracePt t="39141" x="1695450" y="917575"/>
          <p14:tracePt t="39157" x="1704975" y="901700"/>
          <p14:tracePt t="39174" x="1727200" y="879475"/>
          <p14:tracePt t="39191" x="1758950" y="841375"/>
          <p14:tracePt t="39207" x="1768475" y="831850"/>
          <p14:tracePt t="39225" x="1778000" y="822325"/>
          <p14:tracePt t="39241" x="1793875" y="806450"/>
          <p14:tracePt t="39257" x="1806575" y="806450"/>
          <p14:tracePt t="39274" x="1812925" y="806450"/>
          <p14:tracePt t="39292" x="1816100" y="806450"/>
          <p14:tracePt t="39308" x="1822450" y="806450"/>
          <p14:tracePt t="39362" x="1822450" y="809625"/>
          <p14:tracePt t="39369" x="1822450" y="812800"/>
          <p14:tracePt t="39375" x="1822450" y="819150"/>
          <p14:tracePt t="39391" x="1822450" y="828675"/>
          <p14:tracePt t="39407" x="1822450" y="838200"/>
          <p14:tracePt t="39425" x="1812925" y="873125"/>
          <p14:tracePt t="39442" x="1800225" y="911225"/>
          <p14:tracePt t="39458" x="1781175" y="974725"/>
          <p14:tracePt t="39474" x="1758950" y="1057275"/>
          <p14:tracePt t="39491" x="1746250" y="1095375"/>
          <p14:tracePt t="39507" x="1736725" y="1117600"/>
          <p14:tracePt t="39524" x="1711325" y="1158875"/>
          <p14:tracePt t="39541" x="1701800" y="1177925"/>
          <p14:tracePt t="39557" x="1689100" y="1193800"/>
          <p14:tracePt t="39574" x="1670050" y="1206500"/>
          <p14:tracePt t="39591" x="1663700" y="1216025"/>
          <p14:tracePt t="39608" x="1663700" y="1225550"/>
          <p14:tracePt t="39624" x="1660525" y="1225550"/>
          <p14:tracePt t="39674" x="1660525" y="1219200"/>
          <p14:tracePt t="39682" x="1660525" y="1216025"/>
          <p14:tracePt t="39690" x="1660525" y="1206500"/>
          <p14:tracePt t="39708" x="1660525" y="1162050"/>
          <p14:tracePt t="39724" x="1660525" y="1089025"/>
          <p14:tracePt t="39740" x="1663700" y="1044575"/>
          <p14:tracePt t="39758" x="1682750" y="1006475"/>
          <p14:tracePt t="39774" x="1695450" y="965200"/>
          <p14:tracePt t="39790" x="1698625" y="955675"/>
          <p14:tracePt t="39807" x="1698625" y="946150"/>
          <p14:tracePt t="39824" x="1708150" y="927100"/>
          <p14:tracePt t="39840" x="1714500" y="917575"/>
          <p14:tracePt t="39857" x="1714500" y="911225"/>
          <p14:tracePt t="39875" x="1724025" y="908050"/>
          <p14:tracePt t="40130" x="1724025" y="914400"/>
          <p14:tracePt t="40137" x="1720850" y="927100"/>
          <p14:tracePt t="40144" x="1720850" y="942975"/>
          <p14:tracePt t="40158" x="1720850" y="974725"/>
          <p14:tracePt t="40174" x="1720850" y="1003300"/>
          <p14:tracePt t="40191" x="1720850" y="1031875"/>
          <p14:tracePt t="40208" x="1720850" y="1073150"/>
          <p14:tracePt t="40224" x="1720850" y="1082675"/>
          <p14:tracePt t="40242" x="1720850" y="1092200"/>
          <p14:tracePt t="40259" x="1720850" y="1111250"/>
          <p14:tracePt t="40275" x="1720850" y="1120775"/>
          <p14:tracePt t="40291" x="1720850" y="1130300"/>
          <p14:tracePt t="40629" x="1720850" y="1123950"/>
          <p14:tracePt t="40635" x="1720850" y="1098550"/>
          <p14:tracePt t="40642" x="1720850" y="1079500"/>
          <p14:tracePt t="40657" x="1720850" y="1044575"/>
          <p14:tracePt t="40674" x="1720850" y="1012825"/>
          <p14:tracePt t="40692" x="1724025" y="977900"/>
          <p14:tracePt t="40708" x="1739900" y="968375"/>
          <p14:tracePt t="40740" x="1755775" y="949325"/>
          <p14:tracePt t="40774" x="1768475" y="920750"/>
          <p14:tracePt t="40792" x="1784350" y="904875"/>
          <p14:tracePt t="40808" x="1784350" y="898525"/>
          <p14:tracePt t="40825" x="1790700" y="895350"/>
          <p14:tracePt t="40841" x="1793875" y="882650"/>
          <p14:tracePt t="40857" x="1800225" y="879475"/>
          <p14:tracePt t="40874" x="1803400" y="869950"/>
          <p14:tracePt t="40908" x="1803400" y="863600"/>
          <p14:tracePt t="40924" x="1803400" y="860425"/>
          <p14:tracePt t="41155" x="1803400" y="866775"/>
          <p14:tracePt t="41162" x="1803400" y="869950"/>
          <p14:tracePt t="41174" x="1803400" y="876300"/>
          <p14:tracePt t="41191" x="1803400" y="895350"/>
          <p14:tracePt t="41208" x="1803400" y="904875"/>
          <p14:tracePt t="41225" x="1803400" y="914400"/>
          <p14:tracePt t="41241" x="1803400" y="936625"/>
          <p14:tracePt t="41258" x="1803400" y="946150"/>
          <p14:tracePt t="41291" x="1793875" y="946150"/>
          <p14:tracePt t="41307" x="1787525" y="946150"/>
          <p14:tracePt t="41324" x="1778000" y="946150"/>
          <p14:tracePt t="41341" x="1768475" y="942975"/>
          <p14:tracePt t="41358" x="1758950" y="927100"/>
          <p14:tracePt t="41375" x="1749425" y="908050"/>
          <p14:tracePt t="41391" x="1743075" y="892175"/>
          <p14:tracePt t="41407" x="1743075" y="863600"/>
          <p14:tracePt t="41425" x="1736725" y="828675"/>
          <p14:tracePt t="41441" x="1736725" y="812800"/>
          <p14:tracePt t="41457" x="1736725" y="803275"/>
          <p14:tracePt t="41474" x="1736725" y="790575"/>
          <p14:tracePt t="41490" x="1736725" y="781050"/>
          <p14:tracePt t="41507" x="1736725" y="771525"/>
          <p14:tracePt t="41524" x="1736725" y="765175"/>
          <p14:tracePt t="41540" x="1736725" y="758825"/>
          <p14:tracePt t="42044" x="1739900" y="762000"/>
          <p14:tracePt t="42051" x="1739900" y="768350"/>
          <p14:tracePt t="42058" x="1743075" y="777875"/>
          <p14:tracePt t="42074" x="1749425" y="787400"/>
          <p14:tracePt t="42090" x="1758950" y="796925"/>
          <p14:tracePt t="42108" x="1768475" y="812800"/>
          <p14:tracePt t="42124" x="1768475" y="825500"/>
          <p14:tracePt t="42157" x="1800225" y="908050"/>
          <p14:tracePt t="42190" x="1800225" y="987425"/>
          <p14:tracePt t="42208" x="1800225" y="1028700"/>
          <p14:tracePt t="42224" x="1797050" y="1050925"/>
          <p14:tracePt t="42241" x="1784350" y="1089025"/>
          <p14:tracePt t="42257" x="1758950" y="1146175"/>
          <p14:tracePt t="42274" x="1746250" y="1184275"/>
          <p14:tracePt t="42291" x="1727200" y="1212850"/>
          <p14:tracePt t="42307" x="1682750" y="1257300"/>
          <p14:tracePt t="42323" x="1657350" y="1282700"/>
          <p14:tracePt t="42340" x="1628775" y="1308100"/>
          <p14:tracePt t="42357" x="1584325" y="1333500"/>
          <p14:tracePt t="42374" x="1562100" y="1343025"/>
          <p14:tracePt t="42391" x="1536700" y="1355725"/>
          <p14:tracePt t="42407" x="1495425" y="1381125"/>
          <p14:tracePt t="42423" x="1463675" y="1390650"/>
          <p14:tracePt t="42440" x="1447800" y="1390650"/>
          <p14:tracePt t="42457" x="1435100" y="1390650"/>
          <p14:tracePt t="42474" x="1425575" y="1390650"/>
          <p14:tracePt t="42491" x="1409700" y="1390650"/>
          <p14:tracePt t="42508" x="1393825" y="1390650"/>
          <p14:tracePt t="42524" x="1384300" y="1384300"/>
          <p14:tracePt t="42540" x="1374775" y="1368425"/>
          <p14:tracePt t="42557" x="1352550" y="1349375"/>
          <p14:tracePt t="42574" x="1339850" y="1317625"/>
          <p14:tracePt t="42590" x="1330325" y="1301750"/>
          <p14:tracePt t="42607" x="1308100" y="1273175"/>
          <p14:tracePt t="42624" x="1295400" y="1250950"/>
          <p14:tracePt t="42641" x="1285875" y="1241425"/>
          <p14:tracePt t="42658" x="1270000" y="1219200"/>
          <p14:tracePt t="42675" x="1254125" y="1203325"/>
          <p14:tracePt t="42692" x="1238250" y="1187450"/>
          <p14:tracePt t="42708" x="1228725" y="1184275"/>
          <p14:tracePt t="42724" x="1225550" y="1177925"/>
          <p14:tracePt t="42741" x="1219200" y="1174750"/>
          <p14:tracePt t="42757" x="1216025" y="1158875"/>
          <p14:tracePt t="42774" x="1196975" y="1146175"/>
          <p14:tracePt t="42791" x="1184275" y="1136650"/>
          <p14:tracePt t="42807" x="1174750" y="1127125"/>
          <p14:tracePt t="42824" x="1165225" y="1117600"/>
          <p14:tracePt t="42841" x="1143000" y="1098550"/>
          <p14:tracePt t="42912" x="1136650" y="1098550"/>
          <p14:tracePt t="42992" x="1136650" y="1104900"/>
          <p14:tracePt t="42999" x="1139825" y="1114425"/>
          <p14:tracePt t="43007" x="1146175" y="1120775"/>
          <p14:tracePt t="43024" x="1162050" y="1123950"/>
          <p14:tracePt t="43040" x="1174750" y="1139825"/>
          <p14:tracePt t="43057" x="1190625" y="1149350"/>
          <p14:tracePt t="43074" x="1200150" y="1165225"/>
          <p14:tracePt t="43090" x="1222375" y="1181100"/>
          <p14:tracePt t="43107" x="1231900" y="1190625"/>
          <p14:tracePt t="43123" x="1241425" y="1200150"/>
          <p14:tracePt t="43140" x="1247775" y="1222375"/>
          <p14:tracePt t="43157" x="1247775" y="1225550"/>
          <p14:tracePt t="43218" x="1247775" y="1219200"/>
          <p14:tracePt t="43226" x="1247775" y="1209675"/>
          <p14:tracePt t="43232" x="1247775" y="1203325"/>
          <p14:tracePt t="43240" x="1247775" y="1200150"/>
          <p14:tracePt t="43257" x="1247775" y="1190625"/>
          <p14:tracePt t="43273" x="1247775" y="1181100"/>
          <p14:tracePt t="43290" x="1247775" y="1158875"/>
          <p14:tracePt t="43307" x="1247775" y="1149350"/>
          <p14:tracePt t="43324" x="1247775" y="1146175"/>
          <p14:tracePt t="43340" x="1247775" y="1130300"/>
          <p14:tracePt t="43357" x="1247775" y="1120775"/>
          <p14:tracePt t="43374" x="1247775" y="1101725"/>
          <p14:tracePt t="43390" x="1247775" y="1092200"/>
          <p14:tracePt t="43653" x="1257300" y="1092200"/>
          <p14:tracePt t="43660" x="1263650" y="1098550"/>
          <p14:tracePt t="43674" x="1266825" y="1114425"/>
          <p14:tracePt t="43691" x="1273175" y="1123950"/>
          <p14:tracePt t="43707" x="1276350" y="1133475"/>
          <p14:tracePt t="43723" x="1276350" y="1143000"/>
          <p14:tracePt t="43795" x="1276350" y="1139825"/>
          <p14:tracePt t="43802" x="1276350" y="1136650"/>
          <p14:tracePt t="43809" x="1276350" y="1130300"/>
          <p14:tracePt t="43824" x="1276350" y="1120775"/>
          <p14:tracePt t="43840" x="1276350" y="1104900"/>
          <p14:tracePt t="43856" x="1276350" y="1095375"/>
          <p14:tracePt t="43873" x="1276350" y="1082675"/>
          <p14:tracePt t="43890" x="1276350" y="1073150"/>
          <p14:tracePt t="43908" x="1276350" y="1050925"/>
          <p14:tracePt t="43924" x="1276350" y="1047750"/>
          <p14:tracePt t="44172" x="1276350" y="1054100"/>
          <p14:tracePt t="44180" x="1276350" y="1057275"/>
          <p14:tracePt t="44191" x="1276350" y="1063625"/>
          <p14:tracePt t="44208" x="1276350" y="1082675"/>
          <p14:tracePt t="44224" x="1276350" y="1092200"/>
          <p14:tracePt t="44241" x="1276350" y="1101725"/>
          <p14:tracePt t="44243" x="1276350" y="1108075"/>
          <p14:tracePt t="44257" x="1276350" y="1123950"/>
          <p14:tracePt t="44273" x="1276350" y="1133475"/>
          <p14:tracePt t="44365" x="1276350" y="1130300"/>
          <p14:tracePt t="44371" x="1276350" y="1127125"/>
          <p14:tracePt t="44379" x="1276350" y="1114425"/>
          <p14:tracePt t="44390" x="1276350" y="1111250"/>
          <p14:tracePt t="44407" x="1276350" y="1095375"/>
          <p14:tracePt t="44424" x="1263650" y="1073150"/>
          <p14:tracePt t="44440" x="1244600" y="1041400"/>
          <p14:tracePt t="44457" x="1228725" y="1022350"/>
          <p14:tracePt t="44474" x="1219200" y="1006475"/>
          <p14:tracePt t="44491" x="1216025" y="996950"/>
          <p14:tracePt t="44507" x="1209675" y="996950"/>
          <p14:tracePt t="44524" x="1193800" y="996950"/>
          <p14:tracePt t="44557" x="1190625" y="996950"/>
          <p14:tracePt t="44627" x="1190625" y="1003300"/>
          <p14:tracePt t="44634" x="1190625" y="1012825"/>
          <p14:tracePt t="44641" x="1190625" y="1019175"/>
          <p14:tracePt t="44657" x="1190625" y="1022350"/>
          <p14:tracePt t="44673" x="1190625" y="1031875"/>
          <p14:tracePt t="44691" x="1190625" y="1047750"/>
          <p14:tracePt t="44707" x="1190625" y="1050925"/>
          <p14:tracePt t="44723" x="1190625" y="1066800"/>
          <p14:tracePt t="44740" x="1206500" y="1076325"/>
          <p14:tracePt t="44757" x="1222375" y="1092200"/>
          <p14:tracePt t="44773" x="1231900" y="1101725"/>
          <p14:tracePt t="44791" x="1247775" y="1120775"/>
          <p14:tracePt t="44807" x="1257300" y="1133475"/>
          <p14:tracePt t="44823" x="1266825" y="1143000"/>
          <p14:tracePt t="44841" x="1276350" y="1162050"/>
          <p14:tracePt t="44857" x="1285875" y="1171575"/>
          <p14:tracePt t="44873" x="1295400" y="1181100"/>
          <p14:tracePt t="44890" x="1311275" y="1196975"/>
          <p14:tracePt t="45119" x="1311275" y="1193800"/>
          <p14:tracePt t="45126" x="1304925" y="1184275"/>
          <p14:tracePt t="45140" x="1295400" y="1174750"/>
          <p14:tracePt t="45157" x="1279525" y="1165225"/>
          <p14:tracePt t="45174" x="1270000" y="1155700"/>
          <p14:tracePt t="45190" x="1263650" y="1133475"/>
          <p14:tracePt t="45207" x="1263650" y="1130300"/>
          <p14:tracePt t="45261" x="1260475" y="1130300"/>
          <p14:tracePt t="45296" x="1254125" y="1130300"/>
          <p14:tracePt t="45353" x="1254125" y="1143000"/>
          <p14:tracePt t="45361" x="1254125" y="1146175"/>
          <p14:tracePt t="45374" x="1254125" y="1155700"/>
          <p14:tracePt t="45390" x="1254125" y="1165225"/>
          <p14:tracePt t="45407" x="1254125" y="1174750"/>
          <p14:tracePt t="45424" x="1254125" y="1209675"/>
          <p14:tracePt t="45440" x="1263650" y="1231900"/>
          <p14:tracePt t="45457" x="1276350" y="1263650"/>
          <p14:tracePt t="45474" x="1292225" y="1282700"/>
          <p14:tracePt t="45490" x="1292225" y="1295400"/>
          <p14:tracePt t="45507" x="1298575" y="1308100"/>
          <p14:tracePt t="45524" x="1298575" y="1323975"/>
          <p14:tracePt t="45574" x="1298575" y="1320800"/>
          <p14:tracePt t="45581" x="1298575" y="1317625"/>
          <p14:tracePt t="45590" x="1298575" y="1311275"/>
          <p14:tracePt t="45606" x="1298575" y="1285875"/>
          <p14:tracePt t="45623" x="1298575" y="1257300"/>
          <p14:tracePt t="45640" x="1298575" y="1235075"/>
          <p14:tracePt t="45656" x="1298575" y="1212850"/>
          <p14:tracePt t="45673" x="1298575" y="1200150"/>
          <p14:tracePt t="45689" x="1298575" y="1184275"/>
          <p14:tracePt t="45706" x="1298575" y="1174750"/>
          <p14:tracePt t="45723" x="1298575" y="1168400"/>
          <p14:tracePt t="45801" x="1298575" y="1165225"/>
          <p14:tracePt t="46143" x="1295400" y="1171575"/>
          <p14:tracePt t="46150" x="1282700" y="1184275"/>
          <p14:tracePt t="46157" x="1276350" y="1203325"/>
          <p14:tracePt t="46173" x="1263650" y="1247775"/>
          <p14:tracePt t="46189" x="1250950" y="1279525"/>
          <p14:tracePt t="46206" x="1235075" y="1314450"/>
          <p14:tracePt t="46223" x="1216025" y="1346200"/>
          <p14:tracePt t="46240" x="1206500" y="1362075"/>
          <p14:tracePt t="46256" x="1190625" y="1381125"/>
          <p14:tracePt t="46273" x="1181100" y="1397000"/>
          <p14:tracePt t="46289" x="1165225" y="1406525"/>
          <p14:tracePt t="46307" x="1149350" y="1422400"/>
          <p14:tracePt t="46324" x="1139825" y="1431925"/>
          <p14:tracePt t="46341" x="1133475" y="1447800"/>
          <p14:tracePt t="46357" x="1133475" y="1463675"/>
          <p14:tracePt t="46374" x="1130300" y="1466850"/>
          <p14:tracePt t="46391" x="1114425" y="1466850"/>
          <p14:tracePt t="46407" x="1108075" y="1466850"/>
          <p14:tracePt t="46424" x="1104900" y="1466850"/>
          <p14:tracePt t="46440" x="1098550" y="1457325"/>
          <p14:tracePt t="46457" x="1095375" y="1435100"/>
          <p14:tracePt t="46473" x="1085850" y="1425575"/>
          <p14:tracePt t="46490" x="1069975" y="1422400"/>
          <p14:tracePt t="46507" x="1054100" y="1412875"/>
          <p14:tracePt t="46524" x="1044575" y="1412875"/>
          <p14:tracePt t="46541" x="1035050" y="1406525"/>
          <p14:tracePt t="46557" x="1016000" y="1397000"/>
          <p14:tracePt t="46573" x="1006475" y="1384300"/>
          <p14:tracePt t="46590" x="993775" y="1374775"/>
          <p14:tracePt t="46606" x="981075" y="1365250"/>
          <p14:tracePt t="46623" x="965200" y="1362075"/>
          <p14:tracePt t="46641" x="949325" y="1346200"/>
          <p14:tracePt t="46656" x="939800" y="1330325"/>
          <p14:tracePt t="46673" x="930275" y="1320800"/>
          <p14:tracePt t="46690" x="911225" y="1304925"/>
          <p14:tracePt t="46708" x="901700" y="1295400"/>
          <p14:tracePt t="46724" x="889000" y="1279525"/>
          <p14:tracePt t="46742" x="879475" y="1266825"/>
          <p14:tracePt t="46757" x="876300" y="1257300"/>
          <p14:tracePt t="46773" x="876300" y="1247775"/>
          <p14:tracePt t="46790" x="863600" y="1225550"/>
          <p14:tracePt t="46807" x="863600" y="1216025"/>
          <p14:tracePt t="46823" x="860425" y="1206500"/>
          <p14:tracePt t="46840" x="860425" y="1196975"/>
          <p14:tracePt t="46856" x="860425" y="1187450"/>
          <p14:tracePt t="46873" x="860425" y="1181100"/>
          <p14:tracePt t="47076" x="866775" y="1184275"/>
          <p14:tracePt t="47083" x="873125" y="1187450"/>
          <p14:tracePt t="47091" x="876300" y="1193800"/>
          <p14:tracePt t="47108" x="885825" y="1203325"/>
          <p14:tracePt t="47124" x="898525" y="1219200"/>
          <p14:tracePt t="47140" x="914400" y="1247775"/>
          <p14:tracePt t="47157" x="930275" y="1263650"/>
          <p14:tracePt t="47173" x="939800" y="1279525"/>
          <p14:tracePt t="47190" x="962025" y="1295400"/>
          <p14:tracePt t="47207" x="977900" y="1304925"/>
          <p14:tracePt t="47223" x="987425" y="1314450"/>
          <p14:tracePt t="47240" x="1003300" y="1336675"/>
          <p14:tracePt t="47256" x="1012825" y="1346200"/>
          <p14:tracePt t="47274" x="1044575" y="1362075"/>
          <p14:tracePt t="47290" x="1069975" y="1381125"/>
          <p14:tracePt t="47307" x="1098550" y="1387475"/>
          <p14:tracePt t="47324" x="1133475" y="1393825"/>
          <p14:tracePt t="47340" x="1149350" y="1397000"/>
          <p14:tracePt t="47357" x="1158875" y="1397000"/>
          <p14:tracePt t="47374" x="1171575" y="1397000"/>
          <p14:tracePt t="47390" x="1177925" y="1397000"/>
          <p14:tracePt t="47407" x="1181100" y="1397000"/>
          <p14:tracePt t="47524" x="1174750" y="1397000"/>
          <p14:tracePt t="47530" x="1171575" y="1397000"/>
          <p14:tracePt t="47539" x="1165225" y="1397000"/>
          <p14:tracePt t="47557" x="1155700" y="1397000"/>
          <p14:tracePt t="47573" x="1146175" y="1397000"/>
          <p14:tracePt t="47590" x="1130300" y="1397000"/>
          <p14:tracePt t="47606" x="1120775" y="1397000"/>
          <p14:tracePt t="47623" x="1108075" y="1397000"/>
          <p14:tracePt t="47640" x="1098550" y="1403350"/>
          <p14:tracePt t="47657" x="1082675" y="1406525"/>
          <p14:tracePt t="47674" x="1054100" y="1406525"/>
          <p14:tracePt t="47690" x="1025525" y="1406525"/>
          <p14:tracePt t="47707" x="1003300" y="1406525"/>
          <p14:tracePt t="47724" x="965200" y="1406525"/>
          <p14:tracePt t="47740" x="942975" y="1406525"/>
          <p14:tracePt t="47757" x="933450" y="1406525"/>
          <p14:tracePt t="47773" x="911225" y="1406525"/>
          <p14:tracePt t="47789" x="901700" y="1406525"/>
          <p14:tracePt t="47807" x="892175" y="1397000"/>
          <p14:tracePt t="47808" x="889000" y="1390650"/>
          <p14:tracePt t="47823" x="876300" y="1374775"/>
          <p14:tracePt t="47840" x="860425" y="1352550"/>
          <p14:tracePt t="47857" x="860425" y="1311275"/>
          <p14:tracePt t="47873" x="854075" y="1282700"/>
          <p14:tracePt t="47889" x="847725" y="1250950"/>
          <p14:tracePt t="47906" x="847725" y="1228725"/>
          <p14:tracePt t="47924" x="847725" y="1203325"/>
          <p14:tracePt t="47940" x="847725" y="1193800"/>
          <p14:tracePt t="47957" x="847725" y="1184275"/>
          <p14:tracePt t="47993" x="854075" y="1184275"/>
          <p14:tracePt t="48093" x="860425" y="1184275"/>
          <p14:tracePt t="48121" x="869950" y="1184275"/>
          <p14:tracePt t="48129" x="873125" y="1184275"/>
          <p14:tracePt t="48157" x="879475" y="1184275"/>
          <p14:tracePt t="48164" x="882650" y="1190625"/>
          <p14:tracePt t="48173" x="889000" y="1193800"/>
          <p14:tracePt t="48190" x="898525" y="1209675"/>
          <p14:tracePt t="48207" x="914400" y="1231900"/>
          <p14:tracePt t="48223" x="933450" y="1254125"/>
          <p14:tracePt t="48240" x="942975" y="1285875"/>
          <p14:tracePt t="48256" x="958850" y="1301750"/>
          <p14:tracePt t="48273" x="968375" y="1311275"/>
          <p14:tracePt t="48290" x="984250" y="1327150"/>
          <p14:tracePt t="48306" x="1000125" y="1339850"/>
          <p14:tracePt t="48323" x="1003300" y="1349375"/>
          <p14:tracePt t="48340" x="1012825" y="1358900"/>
          <p14:tracePt t="48356" x="1028700" y="1371600"/>
          <p14:tracePt t="48374" x="1038225" y="1371600"/>
          <p14:tracePt t="48390" x="1047750" y="1374775"/>
          <p14:tracePt t="48406" x="1063625" y="1381125"/>
          <p14:tracePt t="48423" x="1069975" y="1381125"/>
          <p14:tracePt t="48440" x="1082675" y="1381125"/>
          <p14:tracePt t="48456" x="1098550" y="1384300"/>
          <p14:tracePt t="48473" x="1108075" y="1384300"/>
          <p14:tracePt t="48490" x="1117600" y="1384300"/>
          <p14:tracePt t="48593" x="1111250" y="1377950"/>
          <p14:tracePt t="48599" x="1108075" y="1377950"/>
          <p14:tracePt t="48607" x="1101725" y="1374775"/>
          <p14:tracePt t="48623" x="1092200" y="1358900"/>
          <p14:tracePt t="48641" x="1069975" y="1352550"/>
          <p14:tracePt t="48657" x="1060450" y="1349375"/>
          <p14:tracePt t="48673" x="1044575" y="1343025"/>
          <p14:tracePt t="48691" x="1003300" y="1323975"/>
          <p14:tracePt t="48707" x="981075" y="1304925"/>
          <p14:tracePt t="48724" x="949325" y="1298575"/>
          <p14:tracePt t="48740" x="930275" y="1298575"/>
          <p14:tracePt t="48756" x="920750" y="1298575"/>
          <p14:tracePt t="48773" x="904875" y="1298575"/>
          <p14:tracePt t="48790" x="889000" y="1295400"/>
          <p14:tracePt t="48806" x="879475" y="1289050"/>
          <p14:tracePt t="48823" x="869950" y="1279525"/>
          <p14:tracePt t="48825" x="863600" y="1276350"/>
          <p14:tracePt t="48840" x="850900" y="1270000"/>
          <p14:tracePt t="48856" x="844550" y="1266825"/>
          <p14:tracePt t="48873" x="844550" y="1254125"/>
          <p14:tracePt t="48889" x="844550" y="1250950"/>
          <p14:tracePt t="50000" x="920750" y="1276350"/>
          <p14:tracePt t="50007" x="1060450" y="1339850"/>
          <p14:tracePt t="50015" x="1238250" y="1428750"/>
          <p14:tracePt t="50023" x="1466850" y="1558925"/>
          <p14:tracePt t="50044" x="2232025" y="1955800"/>
          <p14:tracePt t="50061" x="2803525" y="2279650"/>
          <p14:tracePt t="50081" x="3736975" y="2800350"/>
          <p14:tracePt t="50108" x="4873625" y="3549650"/>
          <p14:tracePt t="50142" x="6086475" y="4359275"/>
          <p14:tracePt t="50158" x="6419850" y="4603750"/>
          <p14:tracePt t="50175" x="6727825" y="4826000"/>
          <p14:tracePt t="50192" x="7013575" y="5003800"/>
          <p14:tracePt t="50208" x="7162800" y="5105400"/>
          <p14:tracePt t="50224" x="7299325" y="5187950"/>
          <p14:tracePt t="50240" x="7391400" y="5254625"/>
          <p14:tracePt t="50257" x="7470775" y="5318125"/>
          <p14:tracePt t="50274" x="7518400" y="5346700"/>
          <p14:tracePt t="50291" x="7550150" y="5372100"/>
          <p14:tracePt t="50306" x="7585075" y="5410200"/>
          <p14:tracePt t="50323" x="7616825" y="5432425"/>
          <p14:tracePt t="50340" x="7635875" y="5464175"/>
          <p14:tracePt t="50357" x="7654925" y="5505450"/>
          <p14:tracePt t="50373" x="7661275" y="5530850"/>
          <p14:tracePt t="50390" x="7661275" y="5553075"/>
          <p14:tracePt t="50406" x="7658100" y="5591175"/>
          <p14:tracePt t="50423" x="7648575" y="5600700"/>
          <p14:tracePt t="50440" x="7635875" y="5622925"/>
          <p14:tracePt t="50456" x="7610475" y="5638800"/>
          <p14:tracePt t="50472" x="7588250" y="5657850"/>
          <p14:tracePt t="50490" x="7531100" y="5683250"/>
          <p14:tracePt t="50507" x="7505700" y="56832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2286000" y="0"/>
            <a:ext cx="4786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Fabaceae </a:t>
            </a:r>
            <a:r>
              <a:rPr lang="fr-FR" altLang="fr-FR">
                <a:solidFill>
                  <a:srgbClr val="FF0000"/>
                </a:solidFill>
              </a:rPr>
              <a:t>ou </a:t>
            </a:r>
            <a:r>
              <a:rPr lang="fr-FR" altLang="fr-FR" i="1">
                <a:solidFill>
                  <a:srgbClr val="FF0000"/>
                </a:solidFill>
              </a:rPr>
              <a:t>Leguminosae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57188" y="928688"/>
            <a:ext cx="87868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* Pl variables : herbes à arbres, lianes</a:t>
            </a:r>
          </a:p>
          <a:p>
            <a:pPr eaLnBrk="1" hangingPunct="1"/>
            <a:r>
              <a:rPr lang="fr-FR" altLang="fr-FR"/>
              <a:t>* F. composées stipulées (sauf Cercidées)</a:t>
            </a:r>
          </a:p>
          <a:p>
            <a:pPr eaLnBrk="1" hangingPunct="1"/>
            <a:r>
              <a:rPr lang="fr-FR" altLang="fr-FR"/>
              <a:t>* fl zygomorphe, parfois actinomorphes</a:t>
            </a:r>
          </a:p>
          <a:p>
            <a:pPr eaLnBrk="1" hangingPunct="1"/>
            <a:r>
              <a:rPr lang="fr-FR" altLang="fr-FR"/>
              <a:t>*fr : gousse (= légume)</a:t>
            </a:r>
          </a:p>
          <a:p>
            <a:pPr eaLnBrk="1" hangingPunct="1"/>
            <a:r>
              <a:rPr lang="fr-FR" altLang="fr-FR"/>
              <a:t>*la plupart des Fabacées vivent </a:t>
            </a:r>
            <a:r>
              <a:rPr lang="fr-FR" altLang="fr-FR">
                <a:solidFill>
                  <a:srgbClr val="FF0000"/>
                </a:solidFill>
              </a:rPr>
              <a:t>en symbiose avec des bactéries du genre </a:t>
            </a:r>
            <a:r>
              <a:rPr lang="fr-FR" altLang="fr-FR" i="1">
                <a:solidFill>
                  <a:srgbClr val="FF0000"/>
                </a:solidFill>
              </a:rPr>
              <a:t>Rhizobium </a:t>
            </a:r>
            <a:r>
              <a:rPr lang="fr-FR" altLang="fr-FR">
                <a:solidFill>
                  <a:srgbClr val="FF0000"/>
                </a:solidFill>
              </a:rPr>
              <a:t>capables de fixer l'azote atmosphérique</a:t>
            </a:r>
          </a:p>
          <a:p>
            <a:pPr eaLnBrk="1" hangingPunct="1"/>
            <a:r>
              <a:rPr lang="fr-FR" altLang="fr-FR"/>
              <a:t>*Ces bactéries se trouvent dans des nodosités au niveau des racines.</a:t>
            </a:r>
          </a:p>
          <a:p>
            <a:pPr eaLnBrk="1" hangingPunct="1"/>
            <a:r>
              <a:rPr lang="fr-FR" altLang="fr-FR"/>
              <a:t>* 3 sous-familles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23"/>
    </mc:Choice>
    <mc:Fallback>
      <p:transition spd="slow" advTm="8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1" x="4305300" y="4708525"/>
          <p14:tracePt t="1878" x="4305300" y="4641850"/>
          <p14:tracePt t="1892" x="4305300" y="4492625"/>
          <p14:tracePt t="1909" x="4305300" y="4333875"/>
          <p14:tracePt t="1925" x="4305300" y="4206875"/>
          <p14:tracePt t="1941" x="4305300" y="4054475"/>
          <p14:tracePt t="1975" x="4311650" y="3790950"/>
          <p14:tracePt t="2010" x="4311650" y="3559175"/>
          <p14:tracePt t="2025" x="4311650" y="3454400"/>
          <p14:tracePt t="2042" x="4308475" y="3355975"/>
          <p14:tracePt t="2058" x="4295775" y="3311525"/>
          <p14:tracePt t="2075" x="4289425" y="3279775"/>
          <p14:tracePt t="2092" x="4276725" y="3235325"/>
          <p14:tracePt t="2498" x="4257675" y="3165475"/>
          <p14:tracePt t="2504" x="4238625" y="3070225"/>
          <p14:tracePt t="2512" x="4229100" y="2955925"/>
          <p14:tracePt t="2529" x="4210050" y="2762250"/>
          <p14:tracePt t="2545" x="4200525" y="2479675"/>
          <p14:tracePt t="2562" x="4162425" y="2133600"/>
          <p14:tracePt t="2581" x="4143375" y="1927225"/>
          <p14:tracePt t="2608" x="4079875" y="1590675"/>
          <p14:tracePt t="2641" x="3997325" y="1333500"/>
          <p14:tracePt t="2658" x="3968750" y="1263650"/>
          <p14:tracePt t="2675" x="3921125" y="1149350"/>
          <p14:tracePt t="2692" x="3898900" y="1082675"/>
          <p14:tracePt t="2708" x="3886200" y="1028700"/>
          <p14:tracePt t="2725" x="3860800" y="977900"/>
          <p14:tracePt t="2741" x="3851275" y="955675"/>
          <p14:tracePt t="2758" x="3838575" y="930275"/>
          <p14:tracePt t="2775" x="3816350" y="904875"/>
          <p14:tracePt t="2792" x="3784600" y="869950"/>
          <p14:tracePt t="2809" x="3759200" y="847725"/>
          <p14:tracePt t="2825" x="3714750" y="787400"/>
          <p14:tracePt t="2841" x="3663950" y="739775"/>
          <p14:tracePt t="2858" x="3632200" y="698500"/>
          <p14:tracePt t="2875" x="3578225" y="647700"/>
          <p14:tracePt t="2891" x="3556000" y="628650"/>
          <p14:tracePt t="2909" x="3524250" y="615950"/>
          <p14:tracePt t="2925" x="3489325" y="593725"/>
          <p14:tracePt t="2941" x="3457575" y="581025"/>
          <p14:tracePt t="2958" x="3435350" y="568325"/>
          <p14:tracePt t="2975" x="3394075" y="568325"/>
          <p14:tracePt t="2991" x="3378200" y="568325"/>
          <p14:tracePt t="3008" x="3359150" y="568325"/>
          <p14:tracePt t="3010" x="3346450" y="565150"/>
          <p14:tracePt t="3025" x="3324225" y="565150"/>
          <p14:tracePt t="3041" x="3305175" y="565150"/>
          <p14:tracePt t="3059" x="3270250" y="565150"/>
          <p14:tracePt t="3075" x="3241675" y="558800"/>
          <p14:tracePt t="3091" x="3216275" y="546100"/>
          <p14:tracePt t="3108" x="3187700" y="546100"/>
          <p14:tracePt t="3125" x="3162300" y="546100"/>
          <p14:tracePt t="3141" x="3146425" y="546100"/>
          <p14:tracePt t="3159" x="3121025" y="546100"/>
          <p14:tracePt t="3175" x="3105150" y="546100"/>
          <p14:tracePt t="3191" x="3082925" y="546100"/>
          <p14:tracePt t="3209" x="3070225" y="546100"/>
          <p14:tracePt t="3225" x="3060700" y="546100"/>
          <p14:tracePt t="3241" x="3048000" y="546100"/>
          <p14:tracePt t="3259" x="3028950" y="546100"/>
          <p14:tracePt t="3274" x="3019425" y="546100"/>
          <p14:tracePt t="3291" x="3016250" y="546100"/>
          <p14:tracePt t="4342" x="3022600" y="546100"/>
          <p14:tracePt t="4349" x="3041650" y="546100"/>
          <p14:tracePt t="4358" x="3051175" y="546100"/>
          <p14:tracePt t="4376" x="3073400" y="546100"/>
          <p14:tracePt t="4395" x="3108325" y="546100"/>
          <p14:tracePt t="4409" x="3121025" y="546100"/>
          <p14:tracePt t="4441" x="3162300" y="539750"/>
          <p14:tracePt t="4475" x="3216275" y="539750"/>
          <p14:tracePt t="4492" x="3241675" y="539750"/>
          <p14:tracePt t="4508" x="3263900" y="539750"/>
          <p14:tracePt t="4525" x="3273425" y="539750"/>
          <p14:tracePt t="4526" x="3276600" y="539750"/>
          <p14:tracePt t="4541" x="3286125" y="539750"/>
          <p14:tracePt t="4558" x="3295650" y="539750"/>
          <p14:tracePt t="4575" x="3311525" y="539750"/>
          <p14:tracePt t="4591" x="3327400" y="539750"/>
          <p14:tracePt t="4609" x="3343275" y="539750"/>
          <p14:tracePt t="4625" x="3378200" y="533400"/>
          <p14:tracePt t="4641" x="3441700" y="520700"/>
          <p14:tracePt t="4658" x="3470275" y="520700"/>
          <p14:tracePt t="4674" x="3502025" y="520700"/>
          <p14:tracePt t="4691" x="3540125" y="520700"/>
          <p14:tracePt t="4708" x="3562350" y="520700"/>
          <p14:tracePt t="4725" x="3603625" y="520700"/>
          <p14:tracePt t="4741" x="3638550" y="520700"/>
          <p14:tracePt t="4758" x="3692525" y="520700"/>
          <p14:tracePt t="4775" x="3762375" y="520700"/>
          <p14:tracePt t="4791" x="3806825" y="520700"/>
          <p14:tracePt t="4808" x="3835400" y="520700"/>
          <p14:tracePt t="4825" x="3876675" y="520700"/>
          <p14:tracePt t="4841" x="3898900" y="520700"/>
          <p14:tracePt t="4858" x="3940175" y="520700"/>
          <p14:tracePt t="4875" x="4010025" y="520700"/>
          <p14:tracePt t="4891" x="4070350" y="520700"/>
          <p14:tracePt t="4908" x="4114800" y="520700"/>
          <p14:tracePt t="4925" x="4178300" y="520700"/>
          <p14:tracePt t="4941" x="4200525" y="520700"/>
          <p14:tracePt t="4958" x="4229100" y="523875"/>
          <p14:tracePt t="4975" x="4270375" y="536575"/>
          <p14:tracePt t="4991" x="4292600" y="549275"/>
          <p14:tracePt t="5009" x="4298950" y="558800"/>
          <p14:tracePt t="6905" x="4327525" y="565150"/>
          <p14:tracePt t="6912" x="4352925" y="571500"/>
          <p14:tracePt t="6925" x="4391025" y="581025"/>
          <p14:tracePt t="6941" x="4470400" y="593725"/>
          <p14:tracePt t="6962" x="4556125" y="593725"/>
          <p14:tracePt t="6974" x="4587875" y="593725"/>
          <p14:tracePt t="6991" x="4660900" y="577850"/>
          <p14:tracePt t="7025" x="4730750" y="558800"/>
          <p14:tracePt t="7058" x="4787900" y="546100"/>
          <p14:tracePt t="7075" x="4797425" y="546100"/>
          <p14:tracePt t="7092" x="4822825" y="542925"/>
          <p14:tracePt t="7108" x="4832350" y="536575"/>
          <p14:tracePt t="7124" x="4841875" y="536575"/>
          <p14:tracePt t="7141" x="4870450" y="533400"/>
          <p14:tracePt t="7158" x="4892675" y="527050"/>
          <p14:tracePt t="7175" x="4924425" y="527050"/>
          <p14:tracePt t="7191" x="4940300" y="527050"/>
          <p14:tracePt t="7207" x="4956175" y="527050"/>
          <p14:tracePt t="7225" x="4987925" y="527050"/>
          <p14:tracePt t="7241" x="5003800" y="527050"/>
          <p14:tracePt t="7257" x="5026025" y="527050"/>
          <p14:tracePt t="7275" x="5060950" y="520700"/>
          <p14:tracePt t="7291" x="5089525" y="520700"/>
          <p14:tracePt t="7308" x="5111750" y="508000"/>
          <p14:tracePt t="7325" x="5159375" y="508000"/>
          <p14:tracePt t="7341" x="5181600" y="508000"/>
          <p14:tracePt t="7357" x="5210175" y="508000"/>
          <p14:tracePt t="7375" x="5245100" y="508000"/>
          <p14:tracePt t="7391" x="5267325" y="508000"/>
          <p14:tracePt t="7408" x="5276850" y="508000"/>
          <p14:tracePt t="7425" x="5295900" y="508000"/>
          <p14:tracePt t="7441" x="5311775" y="508000"/>
          <p14:tracePt t="7458" x="5321300" y="508000"/>
          <p14:tracePt t="7474" x="5337175" y="508000"/>
          <p14:tracePt t="7491" x="5340350" y="508000"/>
          <p14:tracePt t="7560" x="5340350" y="504825"/>
          <p14:tracePt t="7568" x="5340350" y="498475"/>
          <p14:tracePt t="7578" x="5340350" y="492125"/>
          <p14:tracePt t="7591" x="5340350" y="488950"/>
          <p14:tracePt t="7608" x="5340350" y="482600"/>
          <p14:tracePt t="7624" x="5330825" y="473075"/>
          <p14:tracePt t="7641" x="5321300" y="469900"/>
          <p14:tracePt t="7658" x="5305425" y="469900"/>
          <p14:tracePt t="7674" x="5289550" y="454025"/>
          <p14:tracePt t="7691" x="5280025" y="454025"/>
          <p14:tracePt t="7708" x="5270500" y="447675"/>
          <p14:tracePt t="7724" x="5248275" y="447675"/>
          <p14:tracePt t="7741" x="5238750" y="447675"/>
          <p14:tracePt t="7758" x="5229225" y="447675"/>
          <p14:tracePt t="7775" x="5216525" y="447675"/>
          <p14:tracePt t="7791" x="5200650" y="447675"/>
          <p14:tracePt t="7808" x="5191125" y="447675"/>
          <p14:tracePt t="7824" x="5175250" y="447675"/>
          <p14:tracePt t="7841" x="5165725" y="444500"/>
          <p14:tracePt t="7858" x="5149850" y="438150"/>
          <p14:tracePt t="7874" x="5137150" y="431800"/>
          <p14:tracePt t="7891" x="5127625" y="428625"/>
          <p14:tracePt t="7909" x="5111750" y="422275"/>
          <p14:tracePt t="7925" x="5095875" y="422275"/>
          <p14:tracePt t="7941" x="5092700" y="419100"/>
          <p14:tracePt t="7959" x="5086350" y="409575"/>
          <p14:tracePt t="7975" x="5076825" y="403225"/>
          <p14:tracePt t="7991" x="5067300" y="393700"/>
          <p14:tracePt t="8007" x="5051425" y="384175"/>
          <p14:tracePt t="8025" x="5038725" y="374650"/>
          <p14:tracePt t="8041" x="5026025" y="358775"/>
          <p14:tracePt t="8058" x="5013325" y="342900"/>
          <p14:tracePt t="8074" x="4997450" y="336550"/>
          <p14:tracePt t="8091" x="4987925" y="327025"/>
          <p14:tracePt t="8108" x="4972050" y="317500"/>
          <p14:tracePt t="8124" x="4962525" y="317500"/>
          <p14:tracePt t="8142" x="4946650" y="301625"/>
          <p14:tracePt t="8158" x="4930775" y="298450"/>
          <p14:tracePt t="8174" x="4921250" y="288925"/>
          <p14:tracePt t="8191" x="4911725" y="288925"/>
          <p14:tracePt t="8208" x="4892675" y="282575"/>
          <p14:tracePt t="8225" x="4883150" y="279400"/>
          <p14:tracePt t="8241" x="4873625" y="279400"/>
          <p14:tracePt t="8258" x="4851400" y="269875"/>
          <p14:tracePt t="8274" x="4841875" y="269875"/>
          <p14:tracePt t="8291" x="4832350" y="257175"/>
          <p14:tracePt t="8308" x="4819650" y="254000"/>
          <p14:tracePt t="8325" x="4803775" y="254000"/>
          <p14:tracePt t="8342" x="4794250" y="254000"/>
          <p14:tracePt t="8358" x="4778375" y="254000"/>
          <p14:tracePt t="8375" x="4768850" y="254000"/>
          <p14:tracePt t="8390" x="4752975" y="254000"/>
          <p14:tracePt t="8408" x="4740275" y="254000"/>
          <p14:tracePt t="8424" x="4730750" y="254000"/>
          <p14:tracePt t="8441" x="4718050" y="254000"/>
          <p14:tracePt t="8457" x="4705350" y="254000"/>
          <p14:tracePt t="8651" x="4699000" y="254000"/>
          <p14:tracePt t="8657" x="4695825" y="254000"/>
          <p14:tracePt t="8674" x="4679950" y="254000"/>
          <p14:tracePt t="8692" x="4664075" y="254000"/>
          <p14:tracePt t="8708" x="4654550" y="254000"/>
          <p14:tracePt t="8724" x="4645025" y="254000"/>
          <p14:tracePt t="8742" x="4625975" y="254000"/>
          <p14:tracePt t="8758" x="4616450" y="254000"/>
          <p14:tracePt t="8774" x="4606925" y="254000"/>
          <p14:tracePt t="8791" x="4584700" y="266700"/>
          <p14:tracePt t="8808" x="4575175" y="269875"/>
          <p14:tracePt t="8824" x="4565650" y="279400"/>
          <p14:tracePt t="8842" x="4533900" y="292100"/>
          <p14:tracePt t="8858" x="4518025" y="295275"/>
          <p14:tracePt t="8874" x="4508500" y="304800"/>
          <p14:tracePt t="8892" x="4486275" y="320675"/>
          <p14:tracePt t="8908" x="4476750" y="330200"/>
          <p14:tracePt t="8924" x="4467225" y="336550"/>
          <p14:tracePt t="8942" x="4451350" y="346075"/>
          <p14:tracePt t="8958" x="4435475" y="355600"/>
          <p14:tracePt t="8975" x="4425950" y="371475"/>
          <p14:tracePt t="8991" x="4413250" y="387350"/>
          <p14:tracePt t="9008" x="4400550" y="396875"/>
          <p14:tracePt t="9024" x="4387850" y="406400"/>
          <p14:tracePt t="9041" x="4371975" y="428625"/>
          <p14:tracePt t="9058" x="4362450" y="438150"/>
          <p14:tracePt t="9074" x="4352925" y="447675"/>
          <p14:tracePt t="9092" x="4337050" y="466725"/>
          <p14:tracePt t="9108" x="4330700" y="476250"/>
          <p14:tracePt t="9125" x="4324350" y="485775"/>
          <p14:tracePt t="9141" x="4321175" y="501650"/>
          <p14:tracePt t="9158" x="4314825" y="517525"/>
          <p14:tracePt t="9174" x="4311650" y="527050"/>
          <p14:tracePt t="9191" x="4311650" y="542925"/>
          <p14:tracePt t="9208" x="4311650" y="552450"/>
          <p14:tracePt t="9224" x="4311650" y="555625"/>
          <p14:tracePt t="9240" x="4311650" y="565150"/>
          <p14:tracePt t="9258" x="4311650" y="571500"/>
          <p14:tracePt t="9313" x="4311650" y="574675"/>
          <p14:tracePt t="9419" x="4311650" y="581025"/>
          <p14:tracePt t="9718" x="4311650" y="584200"/>
          <p14:tracePt t="17111" x="4273550" y="590550"/>
          <p14:tracePt t="17117" x="4203700" y="600075"/>
          <p14:tracePt t="17124" x="4133850" y="600075"/>
          <p14:tracePt t="17140" x="3997325" y="600075"/>
          <p14:tracePt t="17157" x="3835400" y="600075"/>
          <p14:tracePt t="17174" x="3648075" y="587375"/>
          <p14:tracePt t="17191" x="3511550" y="577850"/>
          <p14:tracePt t="17224" x="3209925" y="568325"/>
          <p14:tracePt t="17256" x="2978150" y="568325"/>
          <p14:tracePt t="17274" x="2838450" y="568325"/>
          <p14:tracePt t="17294" x="2778125" y="574675"/>
          <p14:tracePt t="17307" x="2724150" y="574675"/>
          <p14:tracePt t="17323" x="2638425" y="574675"/>
          <p14:tracePt t="17340" x="2587625" y="574675"/>
          <p14:tracePt t="17357" x="2536825" y="574675"/>
          <p14:tracePt t="17373" x="2470150" y="593725"/>
          <p14:tracePt t="17390" x="2441575" y="603250"/>
          <p14:tracePt t="17407" x="2397125" y="615950"/>
          <p14:tracePt t="17424" x="2336800" y="644525"/>
          <p14:tracePt t="17440" x="2298700" y="657225"/>
          <p14:tracePt t="17457" x="2270125" y="660400"/>
          <p14:tracePt t="17473" x="2228850" y="679450"/>
          <p14:tracePt t="17490" x="2203450" y="692150"/>
          <p14:tracePt t="17506" x="2187575" y="708025"/>
          <p14:tracePt t="17523" x="2165350" y="723900"/>
          <p14:tracePt t="17540" x="2155825" y="746125"/>
          <p14:tracePt t="17557" x="2155825" y="771525"/>
          <p14:tracePt t="17915" x="2120900" y="781050"/>
          <p14:tracePt t="17922" x="2073275" y="787400"/>
          <p14:tracePt t="17929" x="2044700" y="793750"/>
          <p14:tracePt t="17940" x="2006600" y="809625"/>
          <p14:tracePt t="17957" x="1911350" y="860425"/>
          <p14:tracePt t="17973" x="1841500" y="908050"/>
          <p14:tracePt t="17990" x="1768475" y="962025"/>
          <p14:tracePt t="18023" x="1606550" y="1095375"/>
          <p14:tracePt t="18057" x="1524000" y="1184275"/>
          <p14:tracePt t="18073" x="1492250" y="1216025"/>
          <p14:tracePt t="18090" x="1473200" y="1241425"/>
          <p14:tracePt t="18107" x="1454150" y="1282700"/>
          <p14:tracePt t="18123" x="1444625" y="1292225"/>
          <p14:tracePt t="18140" x="1422400" y="1304925"/>
          <p14:tracePt t="18157" x="1406525" y="1323975"/>
          <p14:tracePt t="18173" x="1397000" y="1333500"/>
          <p14:tracePt t="18190" x="1381125" y="1346200"/>
          <p14:tracePt t="18207" x="1368425" y="1358900"/>
          <p14:tracePt t="18223" x="1358900" y="1374775"/>
          <p14:tracePt t="18240" x="1346200" y="1384300"/>
          <p14:tracePt t="18256" x="1327150" y="1393825"/>
          <p14:tracePt t="18273" x="1317625" y="1403350"/>
          <p14:tracePt t="18294" x="1301750" y="1409700"/>
          <p14:tracePt t="18306" x="1292225" y="1412875"/>
          <p14:tracePt t="18323" x="1276350" y="1412875"/>
          <p14:tracePt t="18340" x="1266825" y="1412875"/>
          <p14:tracePt t="18357" x="1254125" y="1412875"/>
          <p14:tracePt t="18373" x="1247775" y="1412875"/>
          <p14:tracePt t="18406" x="1231900" y="1412875"/>
          <p14:tracePt t="18423" x="1228725" y="1412875"/>
          <p14:tracePt t="18457" x="1219200" y="1412875"/>
          <p14:tracePt t="18490" x="1212850" y="1412875"/>
          <p14:tracePt t="18507" x="1212850" y="1397000"/>
          <p14:tracePt t="18523" x="1209675" y="1387475"/>
          <p14:tracePt t="18540" x="1209675" y="1384300"/>
          <p14:tracePt t="18557" x="1209675" y="1377950"/>
          <p14:tracePt t="20251" x="1209675" y="1374775"/>
          <p14:tracePt t="20266" x="1209675" y="1368425"/>
          <p14:tracePt t="20272" x="1216025" y="1365250"/>
          <p14:tracePt t="20290" x="1225550" y="1349375"/>
          <p14:tracePt t="20308" x="1250950" y="1333500"/>
          <p14:tracePt t="20327" x="1289050" y="1320800"/>
          <p14:tracePt t="20340" x="1333500" y="1308100"/>
          <p14:tracePt t="20373" x="1416050" y="1282700"/>
          <p14:tracePt t="20407" x="1473200" y="1263650"/>
          <p14:tracePt t="20423" x="1501775" y="1254125"/>
          <p14:tracePt t="20440" x="1539875" y="1247775"/>
          <p14:tracePt t="20457" x="1638300" y="1225550"/>
          <p14:tracePt t="20473" x="1708150" y="1225550"/>
          <p14:tracePt t="20490" x="1778000" y="1225550"/>
          <p14:tracePt t="20507" x="1863725" y="1225550"/>
          <p14:tracePt t="20523" x="1924050" y="1225550"/>
          <p14:tracePt t="20540" x="1984375" y="1216025"/>
          <p14:tracePt t="20557" x="2076450" y="1196975"/>
          <p14:tracePt t="20573" x="2130425" y="1184275"/>
          <p14:tracePt t="20590" x="2174875" y="1171575"/>
          <p14:tracePt t="20607" x="2247900" y="1155700"/>
          <p14:tracePt t="20623" x="2292350" y="1149350"/>
          <p14:tracePt t="20640" x="2324100" y="1149350"/>
          <p14:tracePt t="20657" x="2349500" y="1149350"/>
          <p14:tracePt t="20673" x="2359025" y="1149350"/>
          <p14:tracePt t="20690" x="2362200" y="1149350"/>
          <p14:tracePt t="20750" x="2355850" y="1149350"/>
          <p14:tracePt t="20757" x="2352675" y="1149350"/>
          <p14:tracePt t="20773" x="2324100" y="1143000"/>
          <p14:tracePt t="20790" x="2292350" y="1130300"/>
          <p14:tracePt t="20807" x="2212975" y="1117600"/>
          <p14:tracePt t="20823" x="2162175" y="1117600"/>
          <p14:tracePt t="20840" x="2111375" y="1117600"/>
          <p14:tracePt t="20856" x="2025650" y="1117600"/>
          <p14:tracePt t="20873" x="1987550" y="1117600"/>
          <p14:tracePt t="20890" x="1952625" y="1117600"/>
          <p14:tracePt t="20907" x="1920875" y="1117600"/>
          <p14:tracePt t="20923" x="1889125" y="1117600"/>
          <p14:tracePt t="20940" x="1860550" y="1120775"/>
          <p14:tracePt t="20956" x="1797050" y="1133475"/>
          <p14:tracePt t="20973" x="1752600" y="1133475"/>
          <p14:tracePt t="20990" x="1714500" y="1146175"/>
          <p14:tracePt t="21007" x="1682750" y="1152525"/>
          <p14:tracePt t="21023" x="1651000" y="1165225"/>
          <p14:tracePt t="21040" x="1619250" y="1165225"/>
          <p14:tracePt t="21056" x="1593850" y="1174750"/>
          <p14:tracePt t="21073" x="1577975" y="1174750"/>
          <p14:tracePt t="21090" x="1552575" y="1184275"/>
          <p14:tracePt t="21106" x="1543050" y="1196975"/>
          <p14:tracePt t="21123" x="1533525" y="1200150"/>
          <p14:tracePt t="21140" x="1517650" y="1206500"/>
          <p14:tracePt t="21157" x="1501775" y="1216025"/>
          <p14:tracePt t="21173" x="1492250" y="1225550"/>
          <p14:tracePt t="21190" x="1479550" y="1231900"/>
          <p14:tracePt t="21207" x="1466850" y="1235075"/>
          <p14:tracePt t="21224" x="1454150" y="1241425"/>
          <p14:tracePt t="21240" x="1454150" y="1250950"/>
          <p14:tracePt t="21256" x="1447800" y="1250950"/>
          <p14:tracePt t="21273" x="1447800" y="1254125"/>
          <p14:tracePt t="21290" x="1447800" y="1266825"/>
          <p14:tracePt t="21354" x="1447800" y="1270000"/>
          <p14:tracePt t="21362" x="1447800" y="1276350"/>
          <p14:tracePt t="21383" x="1447800" y="1279525"/>
          <p14:tracePt t="21390" x="1447800" y="1285875"/>
          <p14:tracePt t="21406" x="1447800" y="1295400"/>
          <p14:tracePt t="21423" x="1447800" y="1298575"/>
          <p14:tracePt t="21456" x="1447800" y="1304925"/>
          <p14:tracePt t="21541" x="1447800" y="1314450"/>
          <p14:tracePt t="21661" x="1447800" y="1320800"/>
          <p14:tracePt t="21682" x="1447800" y="1323975"/>
          <p14:tracePt t="21689" x="1450975" y="1323975"/>
          <p14:tracePt t="21782" x="1460500" y="1323975"/>
          <p14:tracePt t="21796" x="1463675" y="1323975"/>
          <p14:tracePt t="21803" x="1470025" y="1330325"/>
          <p14:tracePt t="21810" x="1473200" y="1330325"/>
          <p14:tracePt t="21823" x="1479550" y="1333500"/>
          <p14:tracePt t="21840" x="1495425" y="1339850"/>
          <p14:tracePt t="21856" x="1508125" y="1339850"/>
          <p14:tracePt t="21874" x="1524000" y="1339850"/>
          <p14:tracePt t="21890" x="1530350" y="1339850"/>
          <p14:tracePt t="21906" x="1533525" y="1339850"/>
          <p14:tracePt t="21940" x="1539875" y="1339850"/>
          <p14:tracePt t="21957" x="1543050" y="1339850"/>
          <p14:tracePt t="22510" x="1543050" y="1336675"/>
          <p14:tracePt t="22800" x="1549400" y="1333500"/>
          <p14:tracePt t="22808" x="1552575" y="1327150"/>
          <p14:tracePt t="22814" x="1558925" y="1323975"/>
          <p14:tracePt t="22827" x="1562100" y="1317625"/>
          <p14:tracePt t="22844" x="1597025" y="1301750"/>
          <p14:tracePt t="22860" x="1635125" y="1276350"/>
          <p14:tracePt t="22879" x="1692275" y="1250950"/>
          <p14:tracePt t="22908" x="1755775" y="1219200"/>
          <p14:tracePt t="22940" x="1831975" y="1193800"/>
          <p14:tracePt t="22956" x="1885950" y="1174750"/>
          <p14:tracePt t="22972" x="1933575" y="1155700"/>
          <p14:tracePt t="22989" x="1978025" y="1149350"/>
          <p14:tracePt t="23006" x="2032000" y="1149350"/>
          <p14:tracePt t="23023" x="2054225" y="1149350"/>
          <p14:tracePt t="23040" x="2076450" y="1149350"/>
          <p14:tracePt t="23057" x="2105025" y="1149350"/>
          <p14:tracePt t="23073" x="2124075" y="1149350"/>
          <p14:tracePt t="23090" x="2149475" y="1149350"/>
          <p14:tracePt t="23106" x="2181225" y="1149350"/>
          <p14:tracePt t="23123" x="2209800" y="1149350"/>
          <p14:tracePt t="23139" x="2238375" y="1149350"/>
          <p14:tracePt t="23156" x="2295525" y="1149350"/>
          <p14:tracePt t="23172" x="2324100" y="1149350"/>
          <p14:tracePt t="23190" x="2346325" y="1149350"/>
          <p14:tracePt t="23206" x="2387600" y="1171575"/>
          <p14:tracePt t="23222" x="2419350" y="1181100"/>
          <p14:tracePt t="23240" x="2463800" y="1196975"/>
          <p14:tracePt t="23256" x="2552700" y="1216025"/>
          <p14:tracePt t="23273" x="2619375" y="1244600"/>
          <p14:tracePt t="23289" x="2667000" y="1273175"/>
          <p14:tracePt t="23306" x="2730500" y="1304925"/>
          <p14:tracePt t="23323" x="2778125" y="1317625"/>
          <p14:tracePt t="23341" x="2819400" y="1336675"/>
          <p14:tracePt t="23356" x="2857500" y="1349375"/>
          <p14:tracePt t="23372" x="2889250" y="1368425"/>
          <p14:tracePt t="23389" x="2927350" y="1381125"/>
          <p14:tracePt t="23406" x="2968625" y="1397000"/>
          <p14:tracePt t="23423" x="2990850" y="1403350"/>
          <p14:tracePt t="23440" x="3032125" y="1403350"/>
          <p14:tracePt t="23456" x="3041650" y="1409700"/>
          <p14:tracePt t="23473" x="3051175" y="1412875"/>
          <p14:tracePt t="23490" x="3070225" y="1412875"/>
          <p14:tracePt t="23506" x="3079750" y="1422400"/>
          <p14:tracePt t="23523" x="3089275" y="1428750"/>
          <p14:tracePt t="23541" x="3105150" y="1428750"/>
          <p14:tracePt t="23556" x="3121025" y="1428750"/>
          <p14:tracePt t="23572" x="3130550" y="1428750"/>
          <p14:tracePt t="23590" x="3140075" y="1428750"/>
          <p14:tracePt t="23633" x="3146425" y="1428750"/>
          <p14:tracePt t="23640" x="3149600" y="1428750"/>
          <p14:tracePt t="23662" x="3155950" y="1435100"/>
          <p14:tracePt t="23672" x="3159125" y="1438275"/>
          <p14:tracePt t="23689" x="3171825" y="1447800"/>
          <p14:tracePt t="24994" x="3194050" y="1444625"/>
          <p14:tracePt t="25001" x="3219450" y="1438275"/>
          <p14:tracePt t="25010" x="3244850" y="1431925"/>
          <p14:tracePt t="25027" x="3282950" y="1419225"/>
          <p14:tracePt t="25043" x="3346450" y="1400175"/>
          <p14:tracePt t="25063" x="3394075" y="1381125"/>
          <p14:tracePt t="25090" x="3511550" y="1352550"/>
          <p14:tracePt t="25123" x="3683000" y="1339850"/>
          <p14:tracePt t="25139" x="3736975" y="1320800"/>
          <p14:tracePt t="25157" x="3816350" y="1298575"/>
          <p14:tracePt t="25173" x="3879850" y="1285875"/>
          <p14:tracePt t="25189" x="3933825" y="1279525"/>
          <p14:tracePt t="25207" x="3997325" y="1266825"/>
          <p14:tracePt t="25222" x="4035425" y="1266825"/>
          <p14:tracePt t="25239" x="4064000" y="1266825"/>
          <p14:tracePt t="25256" x="4098925" y="1254125"/>
          <p14:tracePt t="25272" x="4127500" y="1247775"/>
          <p14:tracePt t="25289" x="4149725" y="1241425"/>
          <p14:tracePt t="25306" x="4200525" y="1235075"/>
          <p14:tracePt t="25323" x="4229100" y="1235075"/>
          <p14:tracePt t="25339" x="4251325" y="1235075"/>
          <p14:tracePt t="25356" x="4283075" y="1235075"/>
          <p14:tracePt t="25372" x="4292600" y="1235075"/>
          <p14:tracePt t="25394" x="4308475" y="1235075"/>
          <p14:tracePt t="25406" x="4318000" y="1235075"/>
          <p14:tracePt t="25422" x="4333875" y="1235075"/>
          <p14:tracePt t="25440" x="4337050" y="1238250"/>
          <p14:tracePt t="25456" x="4343400" y="1241425"/>
          <p14:tracePt t="25472" x="4343400" y="1247775"/>
          <p14:tracePt t="25489" x="4352925" y="1247775"/>
          <p14:tracePt t="25506" x="4356100" y="1263650"/>
          <p14:tracePt t="25522" x="4362450" y="1266825"/>
          <p14:tracePt t="25539" x="4362450" y="1276350"/>
          <p14:tracePt t="25556" x="4365625" y="1282700"/>
          <p14:tracePt t="25572" x="4365625" y="1285875"/>
          <p14:tracePt t="25589" x="4365625" y="1292225"/>
          <p14:tracePt t="25606" x="4365625" y="1295400"/>
          <p14:tracePt t="25639" x="4365625" y="1308100"/>
          <p14:tracePt t="25656" x="4365625" y="1311275"/>
          <p14:tracePt t="25698" x="4365625" y="1317625"/>
          <p14:tracePt t="25705" x="4365625" y="1320800"/>
          <p14:tracePt t="26204" x="4391025" y="1333500"/>
          <p14:tracePt t="26211" x="4419600" y="1346200"/>
          <p14:tracePt t="26226" x="4483100" y="1368425"/>
          <p14:tracePt t="26243" x="4549775" y="1390650"/>
          <p14:tracePt t="26259" x="4619625" y="1390650"/>
          <p14:tracePt t="26279" x="4775200" y="1368425"/>
          <p14:tracePt t="26306" x="4946650" y="1339850"/>
          <p14:tracePt t="26339" x="5137150" y="1330325"/>
          <p14:tracePt t="26356" x="5194300" y="1330325"/>
          <p14:tracePt t="26373" x="5248275" y="1330325"/>
          <p14:tracePt t="26375" x="5273675" y="1330325"/>
          <p14:tracePt t="26389" x="5334000" y="1330325"/>
          <p14:tracePt t="26410" x="5400675" y="1330325"/>
          <p14:tracePt t="26422" x="5419725" y="1330325"/>
          <p14:tracePt t="26439" x="5483225" y="1330325"/>
          <p14:tracePt t="26456" x="5518150" y="1330325"/>
          <p14:tracePt t="26472" x="5540375" y="1323975"/>
          <p14:tracePt t="26489" x="5584825" y="1314450"/>
          <p14:tracePt t="26506" x="5600700" y="1308100"/>
          <p14:tracePt t="26523" x="5629275" y="1308100"/>
          <p14:tracePt t="26540" x="5648325" y="1308100"/>
          <p14:tracePt t="26556" x="5670550" y="1308100"/>
          <p14:tracePt t="26573" x="5692775" y="1308100"/>
          <p14:tracePt t="26589" x="5718175" y="1308100"/>
          <p14:tracePt t="26606" x="5746750" y="1308100"/>
          <p14:tracePt t="26623" x="5768975" y="1308100"/>
          <p14:tracePt t="26639" x="5807075" y="1308100"/>
          <p14:tracePt t="26656" x="5829300" y="1308100"/>
          <p14:tracePt t="26672" x="5845175" y="1308100"/>
          <p14:tracePt t="26690" x="5861050" y="1308100"/>
          <p14:tracePt t="26706" x="5870575" y="1308100"/>
          <p14:tracePt t="26724" x="5883275" y="1311275"/>
          <p14:tracePt t="26739" x="5899150" y="1320800"/>
          <p14:tracePt t="26756" x="5908675" y="1323975"/>
          <p14:tracePt t="26773" x="5918200" y="1333500"/>
          <p14:tracePt t="26789" x="5924550" y="1333500"/>
          <p14:tracePt t="26806" x="5924550" y="1339850"/>
          <p14:tracePt t="26823" x="5930900" y="1339850"/>
          <p14:tracePt t="26839" x="5930900" y="1346200"/>
          <p14:tracePt t="26855" x="5934075" y="1346200"/>
          <p14:tracePt t="26873" x="5943600" y="1349375"/>
          <p14:tracePt t="26890" x="5949950" y="1349375"/>
          <p14:tracePt t="26906" x="5956300" y="1355725"/>
          <p14:tracePt t="26925" x="5959475" y="1355725"/>
          <p14:tracePt t="26939" x="5965825" y="1365250"/>
          <p14:tracePt t="26957" x="5975350" y="1374775"/>
          <p14:tracePt t="26973" x="5994400" y="1381125"/>
          <p14:tracePt t="26989" x="6000750" y="1390650"/>
          <p14:tracePt t="27006" x="6010275" y="1393825"/>
          <p14:tracePt t="27023" x="6019800" y="1403350"/>
          <p14:tracePt t="27039" x="6029325" y="1416050"/>
          <p14:tracePt t="27055" x="6045200" y="1425575"/>
          <p14:tracePt t="27073" x="6061075" y="1435100"/>
          <p14:tracePt t="27089" x="6070600" y="1444625"/>
          <p14:tracePt t="27106" x="6080125" y="1450975"/>
          <p14:tracePt t="27123" x="6099175" y="1466850"/>
          <p14:tracePt t="27139" x="6108700" y="1470025"/>
          <p14:tracePt t="27156" x="6118225" y="1476375"/>
          <p14:tracePt t="27173" x="6134100" y="1479550"/>
          <p14:tracePt t="27189" x="6149975" y="1485900"/>
          <p14:tracePt t="27205" x="6153150" y="1485900"/>
          <p14:tracePt t="27223" x="6162675" y="1489075"/>
          <p14:tracePt t="27607" x="6156325" y="1489075"/>
          <p14:tracePt t="27614" x="6153150" y="1489075"/>
          <p14:tracePt t="27623" x="6146800" y="1495425"/>
          <p14:tracePt t="27656" x="6032500" y="1520825"/>
          <p14:tracePt t="27688" x="5845175" y="1527175"/>
          <p14:tracePt t="27706" x="5626100" y="1527175"/>
          <p14:tracePt t="27723" x="5476875" y="1527175"/>
          <p14:tracePt t="27740" x="5295900" y="1520825"/>
          <p14:tracePt t="27757" x="5086350" y="1514475"/>
          <p14:tracePt t="27773" x="4924425" y="1485900"/>
          <p14:tracePt t="27789" x="4762500" y="1476375"/>
          <p14:tracePt t="27806" x="4600575" y="1476375"/>
          <p14:tracePt t="27822" x="4476750" y="1476375"/>
          <p14:tracePt t="27839" x="4327525" y="1476375"/>
          <p14:tracePt t="27856" x="4159250" y="1498600"/>
          <p14:tracePt t="27872" x="4041775" y="1514475"/>
          <p14:tracePt t="27889" x="3927475" y="1524000"/>
          <p14:tracePt t="27891" x="3876675" y="1533525"/>
          <p14:tracePt t="27906" x="3784600" y="1539875"/>
          <p14:tracePt t="27923" x="3686175" y="1555750"/>
          <p14:tracePt t="27939" x="3578225" y="1581150"/>
          <p14:tracePt t="27956" x="3425825" y="1597025"/>
          <p14:tracePt t="27972" x="3340100" y="1612900"/>
          <p14:tracePt t="27989" x="3244850" y="1628775"/>
          <p14:tracePt t="28006" x="3117850" y="1666875"/>
          <p14:tracePt t="28023" x="3051175" y="1689100"/>
          <p14:tracePt t="28040" x="3016250" y="1701800"/>
          <p14:tracePt t="28056" x="2971800" y="1727200"/>
          <p14:tracePt t="28073" x="2940050" y="1736725"/>
          <p14:tracePt t="28390" x="2895600" y="1717675"/>
          <p14:tracePt t="28397" x="2822575" y="1692275"/>
          <p14:tracePt t="28406" x="2727325" y="1644650"/>
          <p14:tracePt t="28422" x="2552700" y="1577975"/>
          <p14:tracePt t="28443" x="2282825" y="1504950"/>
          <p14:tracePt t="28455" x="2130425" y="1485900"/>
          <p14:tracePt t="28472" x="2003425" y="1485900"/>
          <p14:tracePt t="28489" x="1838325" y="1498600"/>
          <p14:tracePt t="28505" x="1743075" y="1514475"/>
          <p14:tracePt t="28522" x="1657350" y="1530350"/>
          <p14:tracePt t="28539" x="1565275" y="1568450"/>
          <p14:tracePt t="28556" x="1501775" y="1581150"/>
          <p14:tracePt t="28572" x="1444625" y="1593850"/>
          <p14:tracePt t="28589" x="1381125" y="1612900"/>
          <p14:tracePt t="28606" x="1343025" y="1631950"/>
          <p14:tracePt t="28622" x="1320800" y="1631950"/>
          <p14:tracePt t="28639" x="1279525" y="1638300"/>
          <p14:tracePt t="28656" x="1257300" y="1644650"/>
          <p14:tracePt t="28672" x="1235075" y="1651000"/>
          <p14:tracePt t="28689" x="1212850" y="1651000"/>
          <p14:tracePt t="28706" x="1203325" y="1651000"/>
          <p14:tracePt t="28722" x="1193800" y="1657350"/>
          <p14:tracePt t="28739" x="1174750" y="1660525"/>
          <p14:tracePt t="28756" x="1165225" y="1660525"/>
          <p14:tracePt t="28772" x="1155700" y="1660525"/>
          <p14:tracePt t="28790" x="1127125" y="1666875"/>
          <p14:tracePt t="28806" x="1117600" y="1666875"/>
          <p14:tracePt t="28823" x="1108075" y="1666875"/>
          <p14:tracePt t="28839" x="1095375" y="1666875"/>
          <p14:tracePt t="28856" x="1079500" y="1666875"/>
          <p14:tracePt t="28872" x="1069975" y="1666875"/>
          <p14:tracePt t="28889" x="1060450" y="1666875"/>
          <p14:tracePt t="28961" x="1060450" y="1670050"/>
          <p14:tracePt t="28988" x="1060450" y="1676400"/>
          <p14:tracePt t="28995" x="1066800" y="1676400"/>
          <p14:tracePt t="29005" x="1069975" y="1679575"/>
          <p14:tracePt t="29022" x="1079500" y="1685925"/>
          <p14:tracePt t="29039" x="1101725" y="1685925"/>
          <p14:tracePt t="29056" x="1111250" y="1685925"/>
          <p14:tracePt t="29089" x="1114425" y="1685925"/>
          <p14:tracePt t="29106" x="1120775" y="1685925"/>
          <p14:tracePt t="29131" x="1123950" y="1685925"/>
          <p14:tracePt t="29152" x="1123950" y="1689100"/>
          <p14:tracePt t="29261" x="1130300" y="1689100"/>
          <p14:tracePt t="29275" x="1139825" y="1689100"/>
          <p14:tracePt t="29296" x="1146175" y="1689100"/>
          <p14:tracePt t="29316" x="1149350" y="1689100"/>
          <p14:tracePt t="29394" x="1155700" y="1689100"/>
          <p14:tracePt t="29409" x="1158875" y="1689100"/>
          <p14:tracePt t="29416" x="1165225" y="1689100"/>
          <p14:tracePt t="29423" x="1168400" y="1689100"/>
          <p14:tracePt t="29439" x="1181100" y="1689100"/>
          <p14:tracePt t="29502" x="1190625" y="1689100"/>
          <p14:tracePt t="29537" x="1193800" y="1689100"/>
          <p14:tracePt t="29543" x="1200150" y="1689100"/>
          <p14:tracePt t="29566" x="1203325" y="1689100"/>
          <p14:tracePt t="29573" x="1209675" y="1689100"/>
          <p14:tracePt t="29589" x="1219200" y="1689100"/>
          <p14:tracePt t="29606" x="1225550" y="1689100"/>
          <p14:tracePt t="29639" x="1228725" y="1689100"/>
          <p14:tracePt t="29655" x="1244600" y="1689100"/>
          <p14:tracePt t="29673" x="1257300" y="1689100"/>
          <p14:tracePt t="29689" x="1270000" y="1689100"/>
          <p14:tracePt t="29706" x="1279525" y="1689100"/>
          <p14:tracePt t="29722" x="1304925" y="1689100"/>
          <p14:tracePt t="29739" x="1320800" y="1689100"/>
          <p14:tracePt t="29756" x="1330325" y="1689100"/>
          <p14:tracePt t="29772" x="1346200" y="1689100"/>
          <p14:tracePt t="30677" x="1355725" y="1689100"/>
          <p14:tracePt t="30684" x="1365250" y="1689100"/>
          <p14:tracePt t="30693" x="1377950" y="1689100"/>
          <p14:tracePt t="30710" x="1406525" y="1689100"/>
          <p14:tracePt t="30726" x="1454150" y="1689100"/>
          <p14:tracePt t="30739" x="1492250" y="1679575"/>
          <p14:tracePt t="30772" x="1612900" y="1673225"/>
          <p14:tracePt t="30805" x="1762125" y="1660525"/>
          <p14:tracePt t="30822" x="1835150" y="1654175"/>
          <p14:tracePt t="30839" x="1930400" y="1654175"/>
          <p14:tracePt t="30855" x="1965325" y="1654175"/>
          <p14:tracePt t="30872" x="2025650" y="1647825"/>
          <p14:tracePt t="30889" x="2187575" y="1647825"/>
          <p14:tracePt t="30905" x="2292350" y="1647825"/>
          <p14:tracePt t="30922" x="2374900" y="1647825"/>
          <p14:tracePt t="30939" x="2492375" y="1647825"/>
          <p14:tracePt t="30955" x="2565400" y="1651000"/>
          <p14:tracePt t="30972" x="2616200" y="1651000"/>
          <p14:tracePt t="30989" x="2695575" y="1657350"/>
          <p14:tracePt t="31005" x="2740025" y="1663700"/>
          <p14:tracePt t="31022" x="2790825" y="1670050"/>
          <p14:tracePt t="31038" x="2863850" y="1689100"/>
          <p14:tracePt t="31055" x="2901950" y="1695450"/>
          <p14:tracePt t="31072" x="2946400" y="1708150"/>
          <p14:tracePt t="31089" x="2987675" y="1727200"/>
          <p14:tracePt t="31105" x="3009900" y="1736725"/>
          <p14:tracePt t="31122" x="3041650" y="1743075"/>
          <p14:tracePt t="31138" x="3070225" y="1755775"/>
          <p14:tracePt t="31156" x="3098800" y="1768475"/>
          <p14:tracePt t="31172" x="3117850" y="1784350"/>
          <p14:tracePt t="31188" x="3149600" y="1803400"/>
          <p14:tracePt t="31205" x="3171825" y="1812925"/>
          <p14:tracePt t="31222" x="3187700" y="1819275"/>
          <p14:tracePt t="31239" x="3209925" y="1828800"/>
          <p14:tracePt t="31255" x="3225800" y="1838325"/>
          <p14:tracePt t="31272" x="3241675" y="1844675"/>
          <p14:tracePt t="31288" x="3260725" y="1844675"/>
          <p14:tracePt t="31305" x="3276600" y="1851025"/>
          <p14:tracePt t="31322" x="3286125" y="1851025"/>
          <p14:tracePt t="31338" x="3305175" y="1854200"/>
          <p14:tracePt t="31355" x="3314700" y="1854200"/>
          <p14:tracePt t="31372" x="3324225" y="1854200"/>
          <p14:tracePt t="31431" x="3330575" y="1854200"/>
          <p14:tracePt t="32933" x="3359150" y="1854200"/>
          <p14:tracePt t="32941" x="3416300" y="1854200"/>
          <p14:tracePt t="32959" x="3511550" y="1854200"/>
          <p14:tracePt t="32976" x="3651250" y="1854200"/>
          <p14:tracePt t="32992" x="3711575" y="1854200"/>
          <p14:tracePt t="33012" x="3803650" y="1854200"/>
          <p14:tracePt t="33039" x="3933825" y="1854200"/>
          <p14:tracePt t="33072" x="4089400" y="1854200"/>
          <p14:tracePt t="33090" x="4184650" y="1854200"/>
          <p14:tracePt t="33105" x="4276725" y="1854200"/>
          <p14:tracePt t="33122" x="4359275" y="1854200"/>
          <p14:tracePt t="33139" x="4445000" y="1854200"/>
          <p14:tracePt t="33155" x="4505325" y="1854200"/>
          <p14:tracePt t="33171" x="4556125" y="1854200"/>
          <p14:tracePt t="33189" x="4619625" y="1854200"/>
          <p14:tracePt t="33206" x="4664075" y="1854200"/>
          <p14:tracePt t="33223" x="4708525" y="1854200"/>
          <p14:tracePt t="33240" x="4762500" y="1854200"/>
          <p14:tracePt t="33255" x="4784725" y="1854200"/>
          <p14:tracePt t="33272" x="4813300" y="1854200"/>
          <p14:tracePt t="33289" x="4848225" y="1854200"/>
          <p14:tracePt t="33305" x="4889500" y="1854200"/>
          <p14:tracePt t="33322" x="4927600" y="1854200"/>
          <p14:tracePt t="33339" x="4968875" y="1854200"/>
          <p14:tracePt t="33355" x="5003800" y="1854200"/>
          <p14:tracePt t="33372" x="5026025" y="1854200"/>
          <p14:tracePt t="33388" x="5054600" y="1854200"/>
          <p14:tracePt t="33405" x="5064125" y="1854200"/>
          <p14:tracePt t="33422" x="5073650" y="1854200"/>
          <p14:tracePt t="33439" x="5092700" y="1847850"/>
          <p14:tracePt t="33455" x="5108575" y="1847850"/>
          <p14:tracePt t="33472" x="5124450" y="1847850"/>
          <p14:tracePt t="33489" x="5149850" y="1844675"/>
          <p14:tracePt t="33506" x="5165725" y="1844675"/>
          <p14:tracePt t="33522" x="5175250" y="1838325"/>
          <p14:tracePt t="33542" x="5197475" y="1828800"/>
          <p14:tracePt t="33555" x="5207000" y="1822450"/>
          <p14:tracePt t="33572" x="5216525" y="1806575"/>
          <p14:tracePt t="33588" x="5219700" y="1787525"/>
          <p14:tracePt t="33605" x="5219700" y="1765300"/>
          <p14:tracePt t="33622" x="5219700" y="1743075"/>
          <p14:tracePt t="33639" x="5219700" y="1727200"/>
          <p14:tracePt t="33655" x="5219700" y="1717675"/>
          <p14:tracePt t="33672" x="5219700" y="1714500"/>
          <p14:tracePt t="33688" x="5219700" y="1708150"/>
          <p14:tracePt t="33705" x="5213350" y="1698625"/>
          <p14:tracePt t="33722" x="5203825" y="1698625"/>
          <p14:tracePt t="33738" x="5184775" y="1689100"/>
          <p14:tracePt t="33755" x="5175250" y="1682750"/>
          <p14:tracePt t="33772" x="5165725" y="1682750"/>
          <p14:tracePt t="33788" x="5149850" y="1682750"/>
          <p14:tracePt t="33805" x="5133975" y="1682750"/>
          <p14:tracePt t="33822" x="5124450" y="1682750"/>
          <p14:tracePt t="33838" x="5105400" y="1682750"/>
          <p14:tracePt t="33855" x="5083175" y="1682750"/>
          <p14:tracePt t="33872" x="5060950" y="1682750"/>
          <p14:tracePt t="33889" x="5019675" y="1682750"/>
          <p14:tracePt t="33905" x="5000625" y="1682750"/>
          <p14:tracePt t="33922" x="4984750" y="1682750"/>
          <p14:tracePt t="33939" x="4949825" y="1682750"/>
          <p14:tracePt t="33955" x="4933950" y="1682750"/>
          <p14:tracePt t="33971" x="4905375" y="1682750"/>
          <p14:tracePt t="33988" x="4873625" y="1682750"/>
          <p14:tracePt t="34005" x="4841875" y="1685925"/>
          <p14:tracePt t="34022" x="4800600" y="1692275"/>
          <p14:tracePt t="34038" x="4778375" y="1711325"/>
          <p14:tracePt t="34055" x="4756150" y="1714500"/>
          <p14:tracePt t="34072" x="4733925" y="1720850"/>
          <p14:tracePt t="34088" x="4724400" y="1720850"/>
          <p14:tracePt t="34105" x="4714875" y="1724025"/>
          <p14:tracePt t="34122" x="4692650" y="1736725"/>
          <p14:tracePt t="34138" x="4683125" y="1739900"/>
          <p14:tracePt t="34155" x="4673600" y="1746250"/>
          <p14:tracePt t="34172" x="4660900" y="1749425"/>
          <p14:tracePt t="34188" x="4645025" y="1755775"/>
          <p14:tracePt t="34205" x="4635500" y="1765300"/>
          <p14:tracePt t="34222" x="4619625" y="1778000"/>
          <p14:tracePt t="34258" x="4619625" y="1781175"/>
          <p14:tracePt t="34343" x="4619625" y="1787525"/>
          <p14:tracePt t="34401" x="4619625" y="1790700"/>
          <p14:tracePt t="34407" x="4619625" y="1797050"/>
          <p14:tracePt t="34436" x="4619625" y="1800225"/>
          <p14:tracePt t="34457" x="4625975" y="1800225"/>
          <p14:tracePt t="34465" x="4632325" y="1800225"/>
          <p14:tracePt t="34472" x="4635500" y="1800225"/>
          <p14:tracePt t="34488" x="4651375" y="1800225"/>
          <p14:tracePt t="34505" x="4654550" y="1800225"/>
          <p14:tracePt t="34522" x="4660900" y="1800225"/>
          <p14:tracePt t="34538" x="4664075" y="1800225"/>
          <p14:tracePt t="34559" x="4676775" y="1800225"/>
          <p14:tracePt t="34571" x="4679950" y="1800225"/>
          <p14:tracePt t="34589" x="4686300" y="1800225"/>
          <p14:tracePt t="34684" x="4689475" y="1800225"/>
          <p14:tracePt t="34692" x="4699000" y="1800225"/>
          <p14:tracePt t="34706" x="4705350" y="1806575"/>
          <p14:tracePt t="34722" x="4714875" y="1806575"/>
          <p14:tracePt t="34758" x="4714875" y="1816100"/>
          <p14:tracePt t="34828" x="4721225" y="1816100"/>
          <p14:tracePt t="34834" x="4724400" y="1816100"/>
          <p14:tracePt t="34849" x="4730750" y="1816100"/>
          <p14:tracePt t="34878" x="4733925" y="1816100"/>
          <p14:tracePt t="34913" x="4740275" y="1816100"/>
          <p14:tracePt t="34928" x="4749800" y="1816100"/>
          <p14:tracePt t="34956" x="4752975" y="1816100"/>
          <p14:tracePt t="34970" x="4759325" y="1816100"/>
          <p14:tracePt t="34991" x="4765675" y="1816100"/>
          <p14:tracePt t="35006" x="4768850" y="1816100"/>
          <p14:tracePt t="35020" x="4775200" y="1816100"/>
          <p14:tracePt t="35026" x="4775200" y="1809750"/>
          <p14:tracePt t="35041" x="4778375" y="1809750"/>
          <p14:tracePt t="35055" x="4784725" y="1800225"/>
          <p14:tracePt t="35072" x="4787900" y="1790700"/>
          <p14:tracePt t="35088" x="4803775" y="1784350"/>
          <p14:tracePt t="35105" x="4819650" y="1768475"/>
          <p14:tracePt t="35122" x="4829175" y="1758950"/>
          <p14:tracePt t="35138" x="4835525" y="1752600"/>
          <p14:tracePt t="35155" x="4848225" y="1739900"/>
          <p14:tracePt t="35172" x="4848225" y="1730375"/>
          <p14:tracePt t="35188" x="4854575" y="1724025"/>
          <p14:tracePt t="35205" x="4854575" y="1704975"/>
          <p14:tracePt t="35238" x="4860925" y="1698625"/>
          <p14:tracePt t="35255" x="4864100" y="1698625"/>
          <p14:tracePt t="35272" x="4870450" y="1695450"/>
          <p14:tracePt t="36694" x="4899025" y="1698625"/>
          <p14:tracePt t="36700" x="4946650" y="1698625"/>
          <p14:tracePt t="36707" x="4994275" y="1698625"/>
          <p14:tracePt t="36725" x="5073650" y="1698625"/>
          <p14:tracePt t="36741" x="5137150" y="1698625"/>
          <p14:tracePt t="36759" x="5260975" y="1698625"/>
          <p14:tracePt t="36779" x="5387975" y="1698625"/>
          <p14:tracePt t="36805" x="5470525" y="1704975"/>
          <p14:tracePt t="36838" x="5540375" y="1714500"/>
          <p14:tracePt t="36855" x="5578475" y="1714500"/>
          <p14:tracePt t="36872" x="5638800" y="1714500"/>
          <p14:tracePt t="36888" x="5676900" y="1714500"/>
          <p14:tracePt t="36905" x="5721350" y="1714500"/>
          <p14:tracePt t="36921" x="5768975" y="1714500"/>
          <p14:tracePt t="36938" x="5788025" y="1714500"/>
          <p14:tracePt t="36955" x="5800725" y="1714500"/>
          <p14:tracePt t="36972" x="5819775" y="1714500"/>
          <p14:tracePt t="36988" x="5835650" y="1714500"/>
          <p14:tracePt t="37006" x="5851525" y="1708150"/>
          <p14:tracePt t="37021" x="5870575" y="1698625"/>
          <p14:tracePt t="37038" x="5880100" y="1689100"/>
          <p14:tracePt t="37055" x="5889625" y="1679575"/>
          <p14:tracePt t="37057" x="5889625" y="1673225"/>
          <p14:tracePt t="37071" x="5889625" y="1663700"/>
          <p14:tracePt t="37088" x="5889625" y="1644650"/>
          <p14:tracePt t="37105" x="5889625" y="1622425"/>
          <p14:tracePt t="37122" x="5880100" y="1581150"/>
          <p14:tracePt t="37138" x="5864225" y="1555750"/>
          <p14:tracePt t="37155" x="5822950" y="1524000"/>
          <p14:tracePt t="37172" x="5746750" y="1466850"/>
          <p14:tracePt t="37188" x="5676900" y="1428750"/>
          <p14:tracePt t="37205" x="5591175" y="1393825"/>
          <p14:tracePt t="37221" x="5562600" y="1374775"/>
          <p14:tracePt t="37239" x="5540375" y="1368425"/>
          <p14:tracePt t="37256" x="5499100" y="1368425"/>
          <p14:tracePt t="37272" x="5476875" y="1368425"/>
          <p14:tracePt t="37288" x="5448300" y="1368425"/>
          <p14:tracePt t="37304" x="5426075" y="1368425"/>
          <p14:tracePt t="37321" x="5384800" y="1368425"/>
          <p14:tracePt t="37338" x="5356225" y="1368425"/>
          <p14:tracePt t="37355" x="5314950" y="1377950"/>
          <p14:tracePt t="37372" x="5289550" y="1397000"/>
          <p14:tracePt t="37388" x="5260975" y="1406525"/>
          <p14:tracePt t="37405" x="5232400" y="1425575"/>
          <p14:tracePt t="37421" x="5216525" y="1435100"/>
          <p14:tracePt t="37438" x="5203825" y="1450975"/>
          <p14:tracePt t="37456" x="5187950" y="1485900"/>
          <p14:tracePt t="37471" x="5175250" y="1514475"/>
          <p14:tracePt t="37488" x="5159375" y="1527175"/>
          <p14:tracePt t="37504" x="5146675" y="1539875"/>
          <p14:tracePt t="37521" x="5137150" y="1549400"/>
          <p14:tracePt t="37538" x="5130800" y="1565275"/>
          <p14:tracePt t="37554" x="5130800" y="1581150"/>
          <p14:tracePt t="37571" x="5130800" y="1590675"/>
          <p14:tracePt t="37592" x="5130800" y="1609725"/>
          <p14:tracePt t="37604" x="5124450" y="1619250"/>
          <p14:tracePt t="37622" x="5124450" y="1628775"/>
          <p14:tracePt t="37638" x="5124450" y="1638300"/>
          <p14:tracePt t="37654" x="5124450" y="1654175"/>
          <p14:tracePt t="37671" x="5124450" y="1660525"/>
          <p14:tracePt t="37689" x="5124450" y="1663700"/>
          <p14:tracePt t="37705" x="5124450" y="1670050"/>
          <p14:tracePt t="37721" x="5124450" y="1679575"/>
          <p14:tracePt t="37738" x="5130800" y="1689100"/>
          <p14:tracePt t="37755" x="5146675" y="1708150"/>
          <p14:tracePt t="37771" x="5178425" y="1720850"/>
          <p14:tracePt t="37788" x="5200650" y="1733550"/>
          <p14:tracePt t="37805" x="5251450" y="1758950"/>
          <p14:tracePt t="37821" x="5280025" y="1768475"/>
          <p14:tracePt t="37838" x="5324475" y="1781175"/>
          <p14:tracePt t="37855" x="5375275" y="1800225"/>
          <p14:tracePt t="37871" x="5400675" y="1819275"/>
          <p14:tracePt t="37888" x="5429250" y="1831975"/>
          <p14:tracePt t="37904" x="5464175" y="1835150"/>
          <p14:tracePt t="37921" x="5492750" y="1841500"/>
          <p14:tracePt t="37939" x="5514975" y="1847850"/>
          <p14:tracePt t="37954" x="5527675" y="1847850"/>
          <p14:tracePt t="37972" x="5543550" y="1847850"/>
          <p14:tracePt t="37988" x="5553075" y="1847850"/>
          <p14:tracePt t="38005" x="5584825" y="1847850"/>
          <p14:tracePt t="38021" x="5600700" y="1847850"/>
          <p14:tracePt t="38039" x="5635625" y="1854200"/>
          <p14:tracePt t="38055" x="5648325" y="1854200"/>
          <p14:tracePt t="38071" x="5657850" y="1854200"/>
          <p14:tracePt t="38089" x="5673725" y="1854200"/>
          <p14:tracePt t="38104" x="5689600" y="1854200"/>
          <p14:tracePt t="38121" x="5692775" y="1854200"/>
          <p14:tracePt t="38155" x="5699125" y="1854200"/>
          <p14:tracePt t="38171" x="5702300" y="1854200"/>
          <p14:tracePt t="38188" x="5718175" y="1854200"/>
          <p14:tracePt t="38205" x="5734050" y="1854200"/>
          <p14:tracePt t="38221" x="5737225" y="1854200"/>
          <p14:tracePt t="38238" x="5743575" y="1854200"/>
          <p14:tracePt t="38254" x="5746750" y="1854200"/>
          <p14:tracePt t="38288" x="5753100" y="1854200"/>
          <p14:tracePt t="38310" x="5759450" y="1854200"/>
          <p14:tracePt t="38323" x="5762625" y="1854200"/>
          <p14:tracePt t="38338" x="5768975" y="1854200"/>
          <p14:tracePt t="38354" x="5772150" y="1854200"/>
          <p14:tracePt t="38460" x="5781675" y="1854200"/>
          <p14:tracePt t="38584" x="5781675" y="1857375"/>
          <p14:tracePt t="39742" x="5740400" y="1857375"/>
          <p14:tracePt t="39748" x="5661025" y="1857375"/>
          <p14:tracePt t="39757" x="5568950" y="1857375"/>
          <p14:tracePt t="39775" x="5419725" y="1857375"/>
          <p14:tracePt t="39792" x="5143500" y="1885950"/>
          <p14:tracePt t="39813" x="4889500" y="1930400"/>
          <p14:tracePt t="39838" x="4597400" y="2006600"/>
          <p14:tracePt t="39872" x="4194175" y="2133600"/>
          <p14:tracePt t="39889" x="4064000" y="2168525"/>
          <p14:tracePt t="39905" x="3949700" y="2200275"/>
          <p14:tracePt t="39921" x="3863975" y="2222500"/>
          <p14:tracePt t="39938" x="3778250" y="2238375"/>
          <p14:tracePt t="39955" x="3644900" y="2254250"/>
          <p14:tracePt t="39971" x="3565525" y="2254250"/>
          <p14:tracePt t="39988" x="3482975" y="2254250"/>
          <p14:tracePt t="40004" x="3340100" y="2263775"/>
          <p14:tracePt t="40021" x="3260725" y="2263775"/>
          <p14:tracePt t="40037" x="3200400" y="2263775"/>
          <p14:tracePt t="40054" x="3114675" y="2263775"/>
          <p14:tracePt t="40071" x="3054350" y="2263775"/>
          <p14:tracePt t="40088" x="2994025" y="2263775"/>
          <p14:tracePt t="40104" x="2908300" y="2263775"/>
          <p14:tracePt t="40121" x="2867025" y="2263775"/>
          <p14:tracePt t="40137" x="2822575" y="2263775"/>
          <p14:tracePt t="40155" x="2765425" y="2263775"/>
          <p14:tracePt t="40171" x="2736850" y="2263775"/>
          <p14:tracePt t="40188" x="2708275" y="2263775"/>
          <p14:tracePt t="40204" x="2676525" y="2263775"/>
          <p14:tracePt t="40221" x="2644775" y="2263775"/>
          <p14:tracePt t="40546" x="2609850" y="2260600"/>
          <p14:tracePt t="40553" x="2552700" y="2260600"/>
          <p14:tracePt t="40561" x="2505075" y="2260600"/>
          <p14:tracePt t="40571" x="2438400" y="2260600"/>
          <p14:tracePt t="40589" x="2251075" y="2251075"/>
          <p14:tracePt t="40605" x="2159000" y="2251075"/>
          <p14:tracePt t="40621" x="2076450" y="2251075"/>
          <p14:tracePt t="40641" x="1958975" y="2251075"/>
          <p14:tracePt t="40655" x="1898650" y="2251075"/>
          <p14:tracePt t="40671" x="1847850" y="2251075"/>
          <p14:tracePt t="40688" x="1790700" y="2251075"/>
          <p14:tracePt t="40704" x="1768475" y="2251075"/>
          <p14:tracePt t="40721" x="1739900" y="2251075"/>
          <p14:tracePt t="40737" x="1708150" y="2251075"/>
          <p14:tracePt t="40755" x="1679575" y="2251075"/>
          <p14:tracePt t="40771" x="1657350" y="2251075"/>
          <p14:tracePt t="40788" x="1625600" y="2251075"/>
          <p14:tracePt t="40805" x="1609725" y="2251075"/>
          <p14:tracePt t="40821" x="1587500" y="2251075"/>
          <p14:tracePt t="40838" x="1565275" y="2251075"/>
          <p14:tracePt t="40855" x="1552575" y="2251075"/>
          <p14:tracePt t="40871" x="1539875" y="2251075"/>
          <p14:tracePt t="40888" x="1520825" y="2251075"/>
          <p14:tracePt t="40904" x="1511300" y="2251075"/>
          <p14:tracePt t="40921" x="1501775" y="2251075"/>
          <p14:tracePt t="40938" x="1482725" y="2251075"/>
          <p14:tracePt t="40954" x="1473200" y="2251075"/>
          <p14:tracePt t="40971" x="1457325" y="2251075"/>
          <p14:tracePt t="40987" x="1441450" y="2251075"/>
          <p14:tracePt t="41004" x="1425575" y="2251075"/>
          <p14:tracePt t="41022" x="1416050" y="2251075"/>
          <p14:tracePt t="41038" x="1403350" y="2251075"/>
          <p14:tracePt t="41055" x="1393825" y="2251075"/>
          <p14:tracePt t="41071" x="1377950" y="2251075"/>
          <p14:tracePt t="41088" x="1355725" y="2251075"/>
          <p14:tracePt t="41104" x="1346200" y="2251075"/>
          <p14:tracePt t="41121" x="1333500" y="2251075"/>
          <p14:tracePt t="41123" x="1327150" y="2251075"/>
          <p14:tracePt t="41139" x="1317625" y="2251075"/>
          <p14:tracePt t="41155" x="1308100" y="2251075"/>
          <p14:tracePt t="41172" x="1298575" y="2251075"/>
          <p14:tracePt t="41188" x="1276350" y="2251075"/>
          <p14:tracePt t="41205" x="1266825" y="2251075"/>
          <p14:tracePt t="41222" x="1254125" y="2251075"/>
          <p14:tracePt t="41254" x="1247775" y="2251075"/>
          <p14:tracePt t="41572" x="1250950" y="2251075"/>
          <p14:tracePt t="41579" x="1254125" y="2251075"/>
          <p14:tracePt t="41592" x="1260475" y="2251075"/>
          <p14:tracePt t="41608" x="1273175" y="2251075"/>
          <p14:tracePt t="41625" x="1295400" y="2251075"/>
          <p14:tracePt t="41641" x="1317625" y="2251075"/>
          <p14:tracePt t="41661" x="1358900" y="2251075"/>
          <p14:tracePt t="41688" x="1390650" y="2251075"/>
          <p14:tracePt t="41721" x="1419225" y="2251075"/>
          <p14:tracePt t="41738" x="1428750" y="2251075"/>
          <p14:tracePt t="41754" x="1444625" y="2251075"/>
          <p14:tracePt t="41771" x="1485900" y="2251075"/>
          <p14:tracePt t="41788" x="1514475" y="2251075"/>
          <p14:tracePt t="41805" x="1543050" y="2251075"/>
          <p14:tracePt t="41822" x="1584325" y="2251075"/>
          <p14:tracePt t="41838" x="1593850" y="2251075"/>
          <p14:tracePt t="41854" x="1603375" y="2251075"/>
          <p14:tracePt t="41871" x="1619250" y="2251075"/>
          <p14:tracePt t="41887" x="1635125" y="2251075"/>
          <p14:tracePt t="41904" x="1647825" y="2251075"/>
          <p14:tracePt t="41921" x="1689100" y="2251075"/>
          <p14:tracePt t="41938" x="1727200" y="2251075"/>
          <p14:tracePt t="41954" x="1771650" y="2251075"/>
          <p14:tracePt t="41971" x="1809750" y="2251075"/>
          <p14:tracePt t="41988" x="1825625" y="2251075"/>
          <p14:tracePt t="42004" x="1835150" y="2251075"/>
          <p14:tracePt t="42021" x="1857375" y="2251075"/>
          <p14:tracePt t="42038" x="1866900" y="2251075"/>
          <p14:tracePt t="42056" x="1879600" y="2251075"/>
          <p14:tracePt t="42072" x="1889125" y="2251075"/>
          <p14:tracePt t="42088" x="1905000" y="2251075"/>
          <p14:tracePt t="42104" x="1914525" y="2251075"/>
          <p14:tracePt t="42121" x="1930400" y="2251075"/>
          <p14:tracePt t="42141" x="1933575" y="2251075"/>
          <p14:tracePt t="42170" x="1939925" y="2251075"/>
          <p14:tracePt t="42184" x="1943100" y="2251075"/>
          <p14:tracePt t="42205" x="1955800" y="2251075"/>
          <p14:tracePt t="43152" x="1981200" y="2254250"/>
          <p14:tracePt t="43159" x="2006600" y="2260600"/>
          <p14:tracePt t="43177" x="2114550" y="2266950"/>
          <p14:tracePt t="43204" x="2324100" y="2276475"/>
          <p14:tracePt t="43237" x="2644775" y="2286000"/>
          <p14:tracePt t="43254" x="2740025" y="2292350"/>
          <p14:tracePt t="43270" x="2822575" y="2292350"/>
          <p14:tracePt t="43287" x="2962275" y="2292350"/>
          <p14:tracePt t="43304" x="3044825" y="2292350"/>
          <p14:tracePt t="43321" x="3105150" y="2292350"/>
          <p14:tracePt t="43337" x="3190875" y="2292350"/>
          <p14:tracePt t="43354" x="3251200" y="2292350"/>
          <p14:tracePt t="43371" x="3317875" y="2292350"/>
          <p14:tracePt t="43387" x="3425825" y="2292350"/>
          <p14:tracePt t="43404" x="3486150" y="2292350"/>
          <p14:tracePt t="43421" x="3530600" y="2292350"/>
          <p14:tracePt t="43438" x="3600450" y="2289175"/>
          <p14:tracePt t="43454" x="3654425" y="2289175"/>
          <p14:tracePt t="43472" x="3724275" y="2289175"/>
          <p14:tracePt t="43488" x="3765550" y="2289175"/>
          <p14:tracePt t="43504" x="3810000" y="2289175"/>
          <p14:tracePt t="43521" x="3832225" y="2289175"/>
          <p14:tracePt t="43537" x="3886200" y="2289175"/>
          <p14:tracePt t="43554" x="3930650" y="2282825"/>
          <p14:tracePt t="43571" x="3968750" y="2282825"/>
          <p14:tracePt t="43587" x="4032250" y="2270125"/>
          <p14:tracePt t="43604" x="4070350" y="2270125"/>
          <p14:tracePt t="43620" x="4098925" y="2270125"/>
          <p14:tracePt t="43638" x="4137025" y="2270125"/>
          <p14:tracePt t="43654" x="4168775" y="2270125"/>
          <p14:tracePt t="43672" x="4194175" y="2270125"/>
          <p14:tracePt t="43688" x="4222750" y="2270125"/>
          <p14:tracePt t="43704" x="4244975" y="2270125"/>
          <p14:tracePt t="43721" x="4286250" y="2270125"/>
          <p14:tracePt t="43737" x="4298950" y="2270125"/>
          <p14:tracePt t="43754" x="4321175" y="2270125"/>
          <p14:tracePt t="43771" x="4343400" y="2270125"/>
          <p14:tracePt t="43787" x="4352925" y="2270125"/>
          <p14:tracePt t="43804" x="4362450" y="2270125"/>
          <p14:tracePt t="43821" x="4381500" y="2270125"/>
          <p14:tracePt t="43864" x="4387850" y="2270125"/>
          <p14:tracePt t="43893" x="4391025" y="2270125"/>
          <p14:tracePt t="43964" x="4397375" y="2270125"/>
          <p14:tracePt t="45560" x="4378325" y="2270125"/>
          <p14:tracePt t="45567" x="4352925" y="2270125"/>
          <p14:tracePt t="45574" x="4308475" y="2270125"/>
          <p14:tracePt t="45588" x="4216400" y="2270125"/>
          <p14:tracePt t="45608" x="4079875" y="2270125"/>
          <p14:tracePt t="45628" x="3917950" y="2270125"/>
          <p14:tracePt t="45654" x="3651250" y="2270125"/>
          <p14:tracePt t="45688" x="3308350" y="2260600"/>
          <p14:tracePt t="45705" x="3136900" y="2260600"/>
          <p14:tracePt t="45721" x="3022600" y="2260600"/>
          <p14:tracePt t="45737" x="2825750" y="2266950"/>
          <p14:tracePt t="45754" x="2708275" y="2282825"/>
          <p14:tracePt t="45771" x="2622550" y="2292350"/>
          <p14:tracePt t="45787" x="2492375" y="2298700"/>
          <p14:tracePt t="45804" x="2406650" y="2314575"/>
          <p14:tracePt t="45820" x="2327275" y="2314575"/>
          <p14:tracePt t="45837" x="2238375" y="2327275"/>
          <p14:tracePt t="45854" x="2184400" y="2349500"/>
          <p14:tracePt t="45871" x="2146300" y="2362200"/>
          <p14:tracePt t="45887" x="2089150" y="2368550"/>
          <p14:tracePt t="45904" x="2060575" y="2374900"/>
          <p14:tracePt t="45921" x="2038350" y="2374900"/>
          <p14:tracePt t="45937" x="2003425" y="2378075"/>
          <p14:tracePt t="45954" x="1987550" y="2384425"/>
          <p14:tracePt t="45971" x="1958975" y="2384425"/>
          <p14:tracePt t="45987" x="1924050" y="2397125"/>
          <p14:tracePt t="46004" x="1901825" y="2409825"/>
          <p14:tracePt t="46020" x="1876425" y="2416175"/>
          <p14:tracePt t="46038" x="1844675" y="2432050"/>
          <p14:tracePt t="46054" x="1828800" y="2435225"/>
          <p14:tracePt t="46071" x="1800225" y="2447925"/>
          <p14:tracePt t="46087" x="1774825" y="2454275"/>
          <p14:tracePt t="46104" x="1749425" y="2470150"/>
          <p14:tracePt t="46121" x="1708150" y="2482850"/>
          <p14:tracePt t="46137" x="1670050" y="2489200"/>
          <p14:tracePt t="46154" x="1647825" y="2498725"/>
          <p14:tracePt t="46170" x="1625600" y="2505075"/>
          <p14:tracePt t="46187" x="1581150" y="2530475"/>
          <p14:tracePt t="46204" x="1552575" y="2536825"/>
          <p14:tracePt t="46221" x="1517650" y="2552700"/>
          <p14:tracePt t="46241" x="1485900" y="2565400"/>
          <p14:tracePt t="46254" x="1470025" y="2584450"/>
          <p14:tracePt t="46270" x="1454150" y="2597150"/>
          <p14:tracePt t="46287" x="1438275" y="2609850"/>
          <p14:tracePt t="46304" x="1428750" y="2609850"/>
          <p14:tracePt t="46321" x="1412875" y="2619375"/>
          <p14:tracePt t="46337" x="1403350" y="2622550"/>
          <p14:tracePt t="46354" x="1387475" y="2628900"/>
          <p14:tracePt t="46371" x="1371600" y="2651125"/>
          <p14:tracePt t="46387" x="1362075" y="2654300"/>
          <p14:tracePt t="46404" x="1352550" y="2660650"/>
          <p14:tracePt t="46420" x="1339850" y="2663825"/>
          <p14:tracePt t="46437" x="1333500" y="2663825"/>
          <p14:tracePt t="46634" x="1336675" y="2663825"/>
          <p14:tracePt t="46642" x="1346200" y="2663825"/>
          <p14:tracePt t="46653" x="1349375" y="2663825"/>
          <p14:tracePt t="46670" x="1371600" y="2663825"/>
          <p14:tracePt t="46688" x="1390650" y="2663825"/>
          <p14:tracePt t="46703" x="1406525" y="2663825"/>
          <p14:tracePt t="46721" x="1441450" y="2663825"/>
          <p14:tracePt t="46737" x="1457325" y="2663825"/>
          <p14:tracePt t="46753" x="1476375" y="2663825"/>
          <p14:tracePt t="46770" x="1517650" y="2663825"/>
          <p14:tracePt t="46787" x="1546225" y="2663825"/>
          <p14:tracePt t="46804" x="1577975" y="2663825"/>
          <p14:tracePt t="46820" x="1625600" y="2663825"/>
          <p14:tracePt t="46838" x="1644650" y="2663825"/>
          <p14:tracePt t="46854" x="1676400" y="2663825"/>
          <p14:tracePt t="46871" x="1689100" y="2663825"/>
          <p14:tracePt t="46888" x="1717675" y="2663825"/>
          <p14:tracePt t="46904" x="1739900" y="2663825"/>
          <p14:tracePt t="46921" x="1787525" y="2663825"/>
          <p14:tracePt t="46937" x="1825625" y="2663825"/>
          <p14:tracePt t="46954" x="1901825" y="2663825"/>
          <p14:tracePt t="46971" x="1933575" y="2663825"/>
          <p14:tracePt t="46987" x="1962150" y="2663825"/>
          <p14:tracePt t="47004" x="1981200" y="2663825"/>
          <p14:tracePt t="47020" x="1990725" y="2663825"/>
          <p14:tracePt t="47037" x="2012950" y="2663825"/>
          <p14:tracePt t="47054" x="2032000" y="2663825"/>
          <p14:tracePt t="47070" x="2054225" y="2663825"/>
          <p14:tracePt t="47087" x="2085975" y="2663825"/>
          <p14:tracePt t="47104" x="2124075" y="2663825"/>
          <p14:tracePt t="47120" x="2139950" y="2663825"/>
          <p14:tracePt t="47137" x="2155825" y="2663825"/>
          <p14:tracePt t="47155" x="2174875" y="2663825"/>
          <p14:tracePt t="47171" x="2184400" y="2663825"/>
          <p14:tracePt t="47187" x="2197100" y="2663825"/>
          <p14:tracePt t="47204" x="2209800" y="2657475"/>
          <p14:tracePt t="47221" x="2232025" y="2657475"/>
          <p14:tracePt t="47238" x="2247900" y="2657475"/>
          <p14:tracePt t="47255" x="2260600" y="2657475"/>
          <p14:tracePt t="47271" x="2276475" y="2657475"/>
          <p14:tracePt t="47288" x="2286000" y="2657475"/>
          <p14:tracePt t="47304" x="2301875" y="2657475"/>
          <p14:tracePt t="47320" x="2305050" y="2657475"/>
          <p14:tracePt t="47353" x="2320925" y="2657475"/>
          <p14:tracePt t="47370" x="2336800" y="2657475"/>
          <p14:tracePt t="47387" x="2346325" y="2654300"/>
          <p14:tracePt t="47404" x="2359025" y="2644775"/>
          <p14:tracePt t="47420" x="2368550" y="2644775"/>
          <p14:tracePt t="47437" x="2384425" y="2644775"/>
          <p14:tracePt t="47454" x="2393950" y="2644775"/>
          <p14:tracePt t="47470" x="2400300" y="2644775"/>
          <p14:tracePt t="47487" x="2403475" y="2644775"/>
          <p14:tracePt t="47505" x="2419350" y="2644775"/>
          <p14:tracePt t="47521" x="2435225" y="2628900"/>
          <p14:tracePt t="47537" x="2457450" y="2622550"/>
          <p14:tracePt t="47553" x="2482850" y="2622550"/>
          <p14:tracePt t="47571" x="2492375" y="2616200"/>
          <p14:tracePt t="47588" x="2508250" y="2616200"/>
          <p14:tracePt t="47605" x="2517775" y="2616200"/>
          <p14:tracePt t="47621" x="2520950" y="2616200"/>
          <p14:tracePt t="47638" x="2536825" y="2616200"/>
          <p14:tracePt t="47654" x="2546350" y="2616200"/>
          <p14:tracePt t="47671" x="2555875" y="2616200"/>
          <p14:tracePt t="47688" x="2565400" y="2606675"/>
          <p14:tracePt t="47704" x="2571750" y="2606675"/>
          <p14:tracePt t="47720" x="2581275" y="2603500"/>
          <p14:tracePt t="47738" x="2581275" y="2593975"/>
          <p14:tracePt t="47770" x="2581275" y="2587625"/>
          <p14:tracePt t="47861" x="2581275" y="2578100"/>
          <p14:tracePt t="47875" x="2581275" y="2571750"/>
          <p14:tracePt t="47888" x="2581275" y="2568575"/>
          <p14:tracePt t="47902" x="2581275" y="2562225"/>
          <p14:tracePt t="47967" x="2581275" y="2559050"/>
          <p14:tracePt t="47989" x="2581275" y="2552700"/>
          <p14:tracePt t="47996" x="2574925" y="2552700"/>
          <p14:tracePt t="48009" x="2568575" y="2552700"/>
          <p14:tracePt t="48020" x="2568575" y="2549525"/>
          <p14:tracePt t="48045" x="2565400" y="2549525"/>
          <p14:tracePt t="48122" x="2565400" y="2543175"/>
          <p14:tracePt t="48137" x="2559050" y="2543175"/>
          <p14:tracePt t="48144" x="2555875" y="2540000"/>
          <p14:tracePt t="48153" x="2549525" y="2527300"/>
          <p14:tracePt t="48170" x="2540000" y="2524125"/>
          <p14:tracePt t="48187" x="2520950" y="2511425"/>
          <p14:tracePt t="48258" x="2514600" y="2511425"/>
          <p14:tracePt t="48265" x="2511425" y="2511425"/>
          <p14:tracePt t="48272" x="2505075" y="2511425"/>
          <p14:tracePt t="48287" x="2495550" y="2511425"/>
          <p14:tracePt t="48303" x="2486025" y="2508250"/>
          <p14:tracePt t="48320" x="2470150" y="2501900"/>
          <p14:tracePt t="48337" x="2454275" y="2501900"/>
          <p14:tracePt t="48353" x="2451100" y="2501900"/>
          <p14:tracePt t="48370" x="2441575" y="2501900"/>
          <p14:tracePt t="48387" x="2425700" y="2498725"/>
          <p14:tracePt t="48404" x="2416175" y="2498725"/>
          <p14:tracePt t="48421" x="2400300" y="2498725"/>
          <p14:tracePt t="48437" x="2390775" y="2498725"/>
          <p14:tracePt t="48454" x="2374900" y="2498725"/>
          <p14:tracePt t="48471" x="2355850" y="2498725"/>
          <p14:tracePt t="48488" x="2346325" y="2498725"/>
          <p14:tracePt t="48504" x="2336800" y="2498725"/>
          <p14:tracePt t="48521" x="2317750" y="2498725"/>
          <p14:tracePt t="48537" x="2305050" y="2498725"/>
          <p14:tracePt t="48553" x="2295525" y="2498725"/>
          <p14:tracePt t="48571" x="2282825" y="2498725"/>
          <p14:tracePt t="48587" x="2266950" y="2498725"/>
          <p14:tracePt t="48604" x="2257425" y="2498725"/>
          <p14:tracePt t="48621" x="2241550" y="2498725"/>
          <p14:tracePt t="48637" x="2232025" y="2498725"/>
          <p14:tracePt t="48653" x="2216150" y="2498725"/>
          <p14:tracePt t="48670" x="2203450" y="2498725"/>
          <p14:tracePt t="48687" x="2193925" y="2498725"/>
          <p14:tracePt t="48703" x="2184400" y="2498725"/>
          <p14:tracePt t="48721" x="2162175" y="2498725"/>
          <p14:tracePt t="48737" x="2159000" y="2498725"/>
          <p14:tracePt t="48754" x="2152650" y="2505075"/>
          <p14:tracePt t="48771" x="2143125" y="2508250"/>
          <p14:tracePt t="48787" x="2139950" y="2514600"/>
          <p14:tracePt t="48803" x="2139950" y="2517775"/>
          <p14:tracePt t="48821" x="2139950" y="2533650"/>
          <p14:tracePt t="48838" x="2139950" y="2540000"/>
          <p14:tracePt t="48854" x="2139950" y="2549525"/>
          <p14:tracePt t="48871" x="2139950" y="2562225"/>
          <p14:tracePt t="48887" x="2139950" y="2571750"/>
          <p14:tracePt t="48903" x="2139950" y="2587625"/>
          <p14:tracePt t="48921" x="2149475" y="2603500"/>
          <p14:tracePt t="48938" x="2159000" y="2613025"/>
          <p14:tracePt t="48954" x="2190750" y="2625725"/>
          <p14:tracePt t="48970" x="2225675" y="2647950"/>
          <p14:tracePt t="48987" x="2263775" y="2660650"/>
          <p14:tracePt t="49003" x="2286000" y="2673350"/>
          <p14:tracePt t="49020" x="2327275" y="2686050"/>
          <p14:tracePt t="49037" x="2349500" y="2689225"/>
          <p14:tracePt t="49053" x="2381250" y="2689225"/>
          <p14:tracePt t="49071" x="2413000" y="2701925"/>
          <p14:tracePt t="49086" x="2428875" y="2701925"/>
          <p14:tracePt t="49103" x="2438400" y="2701925"/>
          <p14:tracePt t="49121" x="2454275" y="2701925"/>
          <p14:tracePt t="49137" x="2463800" y="2701925"/>
          <p14:tracePt t="49155" x="2479675" y="2701925"/>
          <p14:tracePt t="49171" x="2482850" y="2701925"/>
          <p14:tracePt t="49186" x="2495550" y="2701925"/>
          <p14:tracePt t="49203" x="2498725" y="2701925"/>
          <p14:tracePt t="49220" x="2505075" y="2701925"/>
          <p14:tracePt t="49237" x="2508250" y="2701925"/>
          <p14:tracePt t="49254" x="2514600" y="2701925"/>
          <p14:tracePt t="49270" x="2530475" y="2701925"/>
          <p14:tracePt t="49287" x="2540000" y="2701925"/>
          <p14:tracePt t="49303" x="2549525" y="2701925"/>
          <p14:tracePt t="49320" x="2562225" y="2701925"/>
          <p14:tracePt t="49337" x="2578100" y="2701925"/>
          <p14:tracePt t="49353" x="2587625" y="2701925"/>
          <p14:tracePt t="49370" x="2593975" y="2701925"/>
          <p14:tracePt t="49426" x="2597150" y="2701925"/>
          <p14:tracePt t="49433" x="2603500" y="2701925"/>
          <p14:tracePt t="49447" x="2606675" y="2701925"/>
          <p14:tracePt t="49461" x="2613025" y="2701925"/>
          <p14:tracePt t="49476" x="2622550" y="2701925"/>
          <p14:tracePt t="49533" x="2628900" y="2701925"/>
          <p14:tracePt t="49540" x="2632075" y="2701925"/>
          <p14:tracePt t="49554" x="2638425" y="2701925"/>
          <p14:tracePt t="49570" x="2647950" y="2701925"/>
          <p14:tracePt t="49587" x="2657475" y="2711450"/>
          <p14:tracePt t="49603" x="2701925" y="2717800"/>
          <p14:tracePt t="49620" x="2746375" y="2717800"/>
          <p14:tracePt t="49637" x="2774950" y="2717800"/>
          <p14:tracePt t="49653" x="2822575" y="2717800"/>
          <p14:tracePt t="49670" x="2860675" y="2717800"/>
          <p14:tracePt t="49687" x="2898775" y="2717800"/>
          <p14:tracePt t="49703" x="2990850" y="2717800"/>
          <p14:tracePt t="49720" x="3060700" y="2717800"/>
          <p14:tracePt t="49737" x="3114675" y="2717800"/>
          <p14:tracePt t="49753" x="3175000" y="2717800"/>
          <p14:tracePt t="49770" x="3219450" y="2717800"/>
          <p14:tracePt t="49787" x="3257550" y="2717800"/>
          <p14:tracePt t="49803" x="3321050" y="2708275"/>
          <p14:tracePt t="49820" x="3355975" y="2701925"/>
          <p14:tracePt t="49836" x="3400425" y="2701925"/>
          <p14:tracePt t="49853" x="3454400" y="2701925"/>
          <p14:tracePt t="49870" x="3486150" y="2701925"/>
          <p14:tracePt t="49887" x="3521075" y="2689225"/>
          <p14:tracePt t="49904" x="3568700" y="2689225"/>
          <p14:tracePt t="49920" x="3594100" y="2682875"/>
          <p14:tracePt t="49937" x="3629025" y="2676525"/>
          <p14:tracePt t="49954" x="3663950" y="2673350"/>
          <p14:tracePt t="49970" x="3692525" y="2667000"/>
          <p14:tracePt t="49987" x="3714750" y="2660650"/>
          <p14:tracePt t="50003" x="3730625" y="2654300"/>
          <p14:tracePt t="50020" x="3740150" y="2654300"/>
          <p14:tracePt t="50037" x="3740150" y="2644775"/>
          <p14:tracePt t="50053" x="3740150" y="2625725"/>
          <p14:tracePt t="50070" x="3736975" y="2603500"/>
          <p14:tracePt t="50088" x="3721100" y="2574925"/>
          <p14:tracePt t="50104" x="3711575" y="2565400"/>
          <p14:tracePt t="50120" x="3702050" y="2555875"/>
          <p14:tracePt t="50138" x="3686175" y="2552700"/>
          <p14:tracePt t="50154" x="3670300" y="2546350"/>
          <p14:tracePt t="50171" x="3660775" y="2546350"/>
          <p14:tracePt t="50187" x="3648075" y="2536825"/>
          <p14:tracePt t="50204" x="3616325" y="2517775"/>
          <p14:tracePt t="50220" x="3597275" y="2517775"/>
          <p14:tracePt t="50237" x="3562350" y="2508250"/>
          <p14:tracePt t="50253" x="3552825" y="2508250"/>
          <p14:tracePt t="50270" x="3543300" y="2508250"/>
          <p14:tracePt t="50287" x="3521075" y="2508250"/>
          <p14:tracePt t="50303" x="3492500" y="2501900"/>
          <p14:tracePt t="50320" x="3470275" y="2489200"/>
          <p14:tracePt t="50337" x="3413125" y="2482850"/>
          <p14:tracePt t="50353" x="3368675" y="2476500"/>
          <p14:tracePt t="50370" x="3324225" y="2476500"/>
          <p14:tracePt t="50387" x="3263900" y="2476500"/>
          <p14:tracePt t="50404" x="3225800" y="2476500"/>
          <p14:tracePt t="50420" x="3181350" y="2476500"/>
          <p14:tracePt t="50437" x="3121025" y="2476500"/>
          <p14:tracePt t="50453" x="3076575" y="2476500"/>
          <p14:tracePt t="50470" x="3048000" y="2476500"/>
          <p14:tracePt t="50487" x="3006725" y="2476500"/>
          <p14:tracePt t="50504" x="2984500" y="2476500"/>
          <p14:tracePt t="50520" x="2955925" y="2476500"/>
          <p14:tracePt t="50537" x="2921000" y="2476500"/>
          <p14:tracePt t="50553" x="2892425" y="2476500"/>
          <p14:tracePt t="50571" x="2870200" y="2457450"/>
          <p14:tracePt t="50587" x="2825750" y="2441575"/>
          <p14:tracePt t="50603" x="2803525" y="2428875"/>
          <p14:tracePt t="50620" x="2774950" y="2428875"/>
          <p14:tracePt t="50637" x="2740025" y="2428875"/>
          <p14:tracePt t="50653" x="2727325" y="2428875"/>
          <p14:tracePt t="50670" x="2714625" y="2428875"/>
          <p14:tracePt t="50687" x="2701925" y="2428875"/>
          <p14:tracePt t="50703" x="2692400" y="2428875"/>
          <p14:tracePt t="50721" x="2670175" y="2428875"/>
          <p14:tracePt t="50737" x="2660650" y="2428875"/>
          <p14:tracePt t="50753" x="2651125" y="2428875"/>
          <p14:tracePt t="50771" x="2638425" y="2432050"/>
          <p14:tracePt t="50787" x="2622550" y="2435225"/>
          <p14:tracePt t="50803" x="2622550" y="2441575"/>
          <p14:tracePt t="50821" x="2622550" y="2444750"/>
          <p14:tracePt t="50837" x="2616200" y="2451100"/>
          <p14:tracePt t="50853" x="2613025" y="2451100"/>
          <p14:tracePt t="50871" x="2603500" y="2466975"/>
          <p14:tracePt t="50887" x="2597150" y="2470150"/>
          <p14:tracePt t="50903" x="2593975" y="2479675"/>
          <p14:tracePt t="50920" x="2593975" y="2486025"/>
          <p14:tracePt t="50936" x="2593975" y="2489200"/>
          <p14:tracePt t="50971" x="2587625" y="2498725"/>
          <p14:tracePt t="50987" x="2578100" y="2514600"/>
          <p14:tracePt t="51003" x="2571750" y="2520950"/>
          <p14:tracePt t="51021" x="2565400" y="2530475"/>
          <p14:tracePt t="51036" x="2565400" y="2540000"/>
          <p14:tracePt t="51053" x="2562225" y="2546350"/>
          <p14:tracePt t="51070" x="2562225" y="2555875"/>
          <p14:tracePt t="51087" x="2562225" y="2565400"/>
          <p14:tracePt t="51119" x="2562225" y="2574925"/>
          <p14:tracePt t="51153" x="2562225" y="2584450"/>
          <p14:tracePt t="51170" x="2562225" y="2593975"/>
          <p14:tracePt t="51187" x="2562225" y="2600325"/>
          <p14:tracePt t="51255" x="2568575" y="2600325"/>
          <p14:tracePt t="51263" x="2574925" y="2600325"/>
          <p14:tracePt t="51270" x="2574925" y="2603500"/>
          <p14:tracePt t="51287" x="2584450" y="2603500"/>
          <p14:tracePt t="51303" x="2587625" y="2609850"/>
          <p14:tracePt t="51321" x="2597150" y="2609850"/>
          <p14:tracePt t="51337" x="2597150" y="2619375"/>
          <p14:tracePt t="51354" x="2603500" y="2619375"/>
          <p14:tracePt t="51370" x="2606675" y="2625725"/>
          <p14:tracePt t="51387" x="2613025" y="2625725"/>
          <p14:tracePt t="51403" x="2619375" y="2625725"/>
          <p14:tracePt t="51420" x="2632075" y="2635250"/>
          <p14:tracePt t="51437" x="2641600" y="2635250"/>
          <p14:tracePt t="51453" x="2654300" y="2638425"/>
          <p14:tracePt t="51470" x="2667000" y="2647950"/>
          <p14:tracePt t="51487" x="2682875" y="2654300"/>
          <p14:tracePt t="51504" x="2692400" y="2654300"/>
          <p14:tracePt t="51520" x="2708275" y="2654300"/>
          <p14:tracePt t="51537" x="2717800" y="2654300"/>
          <p14:tracePt t="51553" x="2733675" y="2654300"/>
          <p14:tracePt t="51570" x="2746375" y="2654300"/>
          <p14:tracePt t="51588" x="2768600" y="2654300"/>
          <p14:tracePt t="51605" x="2809875" y="2660650"/>
          <p14:tracePt t="51620" x="2825750" y="2673350"/>
          <p14:tracePt t="51637" x="2835275" y="2673350"/>
          <p14:tracePt t="51653" x="2851150" y="2673350"/>
          <p14:tracePt t="51670" x="2867025" y="2673350"/>
          <p14:tracePt t="51687" x="2876550" y="2673350"/>
          <p14:tracePt t="51703" x="2886075" y="2673350"/>
          <p14:tracePt t="51720" x="2924175" y="2673350"/>
          <p14:tracePt t="51737" x="2952750" y="2673350"/>
          <p14:tracePt t="51754" x="2994025" y="2673350"/>
          <p14:tracePt t="51770" x="3022600" y="2673350"/>
          <p14:tracePt t="51788" x="3044825" y="2673350"/>
          <p14:tracePt t="51804" x="3086100" y="2673350"/>
          <p14:tracePt t="51820" x="3101975" y="2673350"/>
          <p14:tracePt t="51837" x="3124200" y="2657475"/>
          <p14:tracePt t="51853" x="3155950" y="2657475"/>
          <p14:tracePt t="51870" x="3184525" y="2657475"/>
          <p14:tracePt t="51887" x="3209925" y="2654300"/>
          <p14:tracePt t="51903" x="3248025" y="2647950"/>
          <p14:tracePt t="51920" x="3270250" y="2641600"/>
          <p14:tracePt t="51937" x="3302000" y="2641600"/>
          <p14:tracePt t="51954" x="3333750" y="2635250"/>
          <p14:tracePt t="51970" x="3349625" y="2628900"/>
          <p14:tracePt t="51987" x="3365500" y="2628900"/>
          <p14:tracePt t="52003" x="3381375" y="2628900"/>
          <p14:tracePt t="52020" x="3390900" y="2628900"/>
          <p14:tracePt t="52037" x="3406775" y="2628900"/>
          <p14:tracePt t="52053" x="3419475" y="2628900"/>
          <p14:tracePt t="52070" x="3429000" y="2628900"/>
          <p14:tracePt t="52086" x="3438525" y="2628900"/>
          <p14:tracePt t="52103" x="3454400" y="2628900"/>
          <p14:tracePt t="52120" x="3460750" y="2628900"/>
          <p14:tracePt t="52137" x="3463925" y="2628900"/>
          <p14:tracePt t="52153" x="3470275" y="2628900"/>
          <p14:tracePt t="52959" x="3419475" y="2632075"/>
          <p14:tracePt t="52966" x="3336925" y="2632075"/>
          <p14:tracePt t="52974" x="3279775" y="2641600"/>
          <p14:tracePt t="52991" x="3162300" y="2651125"/>
          <p14:tracePt t="53007" x="2997200" y="2673350"/>
          <p14:tracePt t="53024" x="2879725" y="2692400"/>
          <p14:tracePt t="53043" x="2733675" y="2714625"/>
          <p14:tracePt t="53070" x="2622550" y="2736850"/>
          <p14:tracePt t="53103" x="2444750" y="2781300"/>
          <p14:tracePt t="53120" x="2381250" y="2797175"/>
          <p14:tracePt t="53137" x="2311400" y="2816225"/>
          <p14:tracePt t="53153" x="2263775" y="2835275"/>
          <p14:tracePt t="53171" x="2174875" y="2857500"/>
          <p14:tracePt t="53187" x="2120900" y="2870200"/>
          <p14:tracePt t="53203" x="2076450" y="2882900"/>
          <p14:tracePt t="53219" x="2032000" y="2901950"/>
          <p14:tracePt t="53236" x="1997075" y="2921000"/>
          <p14:tracePt t="53253" x="1958975" y="2933700"/>
          <p14:tracePt t="53270" x="1901825" y="2949575"/>
          <p14:tracePt t="53286" x="1854200" y="2971800"/>
          <p14:tracePt t="53303" x="1819275" y="2984500"/>
          <p14:tracePt t="53320" x="1762125" y="3000375"/>
          <p14:tracePt t="53336" x="1724025" y="3013075"/>
          <p14:tracePt t="53357" x="1689100" y="3038475"/>
          <p14:tracePt t="53371" x="1657350" y="3051175"/>
          <p14:tracePt t="53386" x="1635125" y="3060700"/>
          <p14:tracePt t="53403" x="1603375" y="3073400"/>
          <p14:tracePt t="53420" x="1562100" y="3098800"/>
          <p14:tracePt t="53437" x="1530350" y="3111500"/>
          <p14:tracePt t="53453" x="1508125" y="3121025"/>
          <p14:tracePt t="53470" x="1485900" y="3143250"/>
          <p14:tracePt t="53486" x="1476375" y="3143250"/>
          <p14:tracePt t="53503" x="1466850" y="3143250"/>
          <p14:tracePt t="53520" x="1450975" y="3143250"/>
          <p14:tracePt t="53536" x="1435100" y="3143250"/>
          <p14:tracePt t="53553" x="1431925" y="3143250"/>
          <p14:tracePt t="53620" x="1438275" y="3143250"/>
          <p14:tracePt t="53627" x="1447800" y="3143250"/>
          <p14:tracePt t="53637" x="1454150" y="3143250"/>
          <p14:tracePt t="53653" x="1466850" y="3143250"/>
          <p14:tracePt t="53670" x="1501775" y="3143250"/>
          <p14:tracePt t="53687" x="1524000" y="3136900"/>
          <p14:tracePt t="53703" x="1549400" y="3124200"/>
          <p14:tracePt t="53720" x="1597025" y="3105150"/>
          <p14:tracePt t="53736" x="1628775" y="3098800"/>
          <p14:tracePt t="53754" x="1651000" y="3092450"/>
          <p14:tracePt t="53770" x="1679575" y="3070225"/>
          <p14:tracePt t="53787" x="1695450" y="3060700"/>
          <p14:tracePt t="53803" x="1717675" y="3048000"/>
          <p14:tracePt t="53820" x="1752600" y="3032125"/>
          <p14:tracePt t="53836" x="1762125" y="3016250"/>
          <p14:tracePt t="53853" x="1771650" y="3006725"/>
          <p14:tracePt t="53870" x="1793875" y="2984500"/>
          <p14:tracePt t="53887" x="1803400" y="2968625"/>
          <p14:tracePt t="53903" x="1816100" y="2959100"/>
          <p14:tracePt t="53920" x="1828800" y="2943225"/>
          <p14:tracePt t="53936" x="1844675" y="2933700"/>
          <p14:tracePt t="53953" x="1854200" y="2917825"/>
          <p14:tracePt t="53969" x="1870075" y="2914650"/>
          <p14:tracePt t="53986" x="1873250" y="2914650"/>
          <p14:tracePt t="54027" x="1879600" y="2914650"/>
          <p14:tracePt t="54037" x="1889125" y="2908300"/>
          <p14:tracePt t="54054" x="1930400" y="2901950"/>
          <p14:tracePt t="54070" x="1981200" y="2901950"/>
          <p14:tracePt t="54086" x="2035175" y="2901950"/>
          <p14:tracePt t="54104" x="2105025" y="2911475"/>
          <p14:tracePt t="54120" x="2159000" y="2933700"/>
          <p14:tracePt t="54137" x="2222500" y="2946400"/>
          <p14:tracePt t="54154" x="2308225" y="2946400"/>
          <p14:tracePt t="54170" x="2368550" y="2946400"/>
          <p14:tracePt t="54186" x="2428875" y="2946400"/>
          <p14:tracePt t="54204" x="2508250" y="2943225"/>
          <p14:tracePt t="54220" x="2590800" y="2936875"/>
          <p14:tracePt t="54236" x="2673350" y="2936875"/>
          <p14:tracePt t="54253" x="2790825" y="2936875"/>
          <p14:tracePt t="54269" x="2841625" y="2936875"/>
          <p14:tracePt t="54287" x="2933700" y="2946400"/>
          <p14:tracePt t="54303" x="3067050" y="2962275"/>
          <p14:tracePt t="54319" x="3140075" y="2978150"/>
          <p14:tracePt t="54337" x="3203575" y="2990850"/>
          <p14:tracePt t="54353" x="3308350" y="3022600"/>
          <p14:tracePt t="54374" x="3397250" y="3041650"/>
          <p14:tracePt t="54386" x="3422650" y="3048000"/>
          <p14:tracePt t="54403" x="3527425" y="3079750"/>
          <p14:tracePt t="54420" x="3571875" y="3092450"/>
          <p14:tracePt t="54436" x="3632200" y="3105150"/>
          <p14:tracePt t="54453" x="3740150" y="3121025"/>
          <p14:tracePt t="54469" x="3825875" y="3136900"/>
          <p14:tracePt t="54486" x="3892550" y="3155950"/>
          <p14:tracePt t="54503" x="4025900" y="3181350"/>
          <p14:tracePt t="54520" x="4143375" y="3197225"/>
          <p14:tracePt t="54537" x="4273550" y="3232150"/>
          <p14:tracePt t="54553" x="4397375" y="3263900"/>
          <p14:tracePt t="54570" x="4483100" y="3279775"/>
          <p14:tracePt t="54586" x="4568825" y="3295650"/>
          <p14:tracePt t="54603" x="4673600" y="3295650"/>
          <p14:tracePt t="54620" x="4711700" y="3295650"/>
          <p14:tracePt t="54637" x="4746625" y="3295650"/>
          <p14:tracePt t="54654" x="4791075" y="3286125"/>
          <p14:tracePt t="54670" x="4819650" y="3286125"/>
          <p14:tracePt t="54687" x="4879975" y="3286125"/>
          <p14:tracePt t="54703" x="4930775" y="3286125"/>
          <p14:tracePt t="54720" x="4975225" y="3286125"/>
          <p14:tracePt t="54738" x="5038725" y="3286125"/>
          <p14:tracePt t="54753" x="5060950" y="3286125"/>
          <p14:tracePt t="54770" x="5083175" y="3286125"/>
          <p14:tracePt t="54786" x="5111750" y="3286125"/>
          <p14:tracePt t="54803" x="5159375" y="3286125"/>
          <p14:tracePt t="54820" x="5197475" y="3279775"/>
          <p14:tracePt t="54837" x="5257800" y="3273425"/>
          <p14:tracePt t="54853" x="5302250" y="3273425"/>
          <p14:tracePt t="54870" x="5346700" y="3273425"/>
          <p14:tracePt t="54887" x="5381625" y="3273425"/>
          <p14:tracePt t="54903" x="5403850" y="3276600"/>
          <p14:tracePt t="54920" x="5413375" y="3279775"/>
          <p14:tracePt t="54937" x="5429250" y="3279775"/>
          <p14:tracePt t="54953" x="5432425" y="3279775"/>
          <p14:tracePt t="55030" x="5438775" y="3279775"/>
          <p14:tracePt t="55066" x="5448300" y="3279775"/>
          <p14:tracePt t="55080" x="5454650" y="3279775"/>
          <p14:tracePt t="55101" x="5457825" y="3279775"/>
          <p14:tracePt t="55108" x="5464175" y="3279775"/>
          <p14:tracePt t="55173" x="5467350" y="3279775"/>
          <p14:tracePt t="55193" x="5473700" y="3279775"/>
          <p14:tracePt t="55201" x="5476875" y="3279775"/>
          <p14:tracePt t="55208" x="5483225" y="3279775"/>
          <p14:tracePt t="55219" x="5486400" y="3279775"/>
          <p14:tracePt t="55237" x="5508625" y="3279775"/>
          <p14:tracePt t="55253" x="5521325" y="3279775"/>
          <p14:tracePt t="55270" x="5553075" y="3279775"/>
          <p14:tracePt t="55286" x="5591175" y="3279775"/>
          <p14:tracePt t="55303" x="5622925" y="3279775"/>
          <p14:tracePt t="55320" x="5632450" y="3279775"/>
          <p14:tracePt t="55337" x="5645150" y="3286125"/>
          <p14:tracePt t="55353" x="5661025" y="3286125"/>
          <p14:tracePt t="55370" x="5667375" y="3289300"/>
          <p14:tracePt t="55393" x="5667375" y="3302000"/>
          <p14:tracePt t="55404" x="5667375" y="3305175"/>
          <p14:tracePt t="55420" x="5667375" y="3311525"/>
          <p14:tracePt t="55437" x="5667375" y="3321050"/>
          <p14:tracePt t="55856" x="5645150" y="3317875"/>
          <p14:tracePt t="55863" x="5619750" y="3311525"/>
          <p14:tracePt t="55872" x="5581650" y="3305175"/>
          <p14:tracePt t="55890" x="5530850" y="3289300"/>
          <p14:tracePt t="55891" x="5511800" y="3282950"/>
          <p14:tracePt t="55910" x="5464175" y="3270250"/>
          <p14:tracePt t="55936" x="5362575" y="3238500"/>
          <p14:tracePt t="55969" x="5238750" y="3219450"/>
          <p14:tracePt t="55986" x="5184775" y="3206750"/>
          <p14:tracePt t="56003" x="5140325" y="3206750"/>
          <p14:tracePt t="56019" x="5070475" y="3190875"/>
          <p14:tracePt t="56036" x="5010150" y="3184525"/>
          <p14:tracePt t="56052" x="4965700" y="3178175"/>
          <p14:tracePt t="56069" x="4892675" y="3165475"/>
          <p14:tracePt t="56086" x="4848225" y="3152775"/>
          <p14:tracePt t="56102" x="4803775" y="3152775"/>
          <p14:tracePt t="56120" x="4740275" y="3140075"/>
          <p14:tracePt t="56136" x="4676775" y="3117850"/>
          <p14:tracePt t="56152" x="4591050" y="3111500"/>
          <p14:tracePt t="56170" x="4492625" y="3095625"/>
          <p14:tracePt t="56186" x="4429125" y="3082925"/>
          <p14:tracePt t="56203" x="4368800" y="3073400"/>
          <p14:tracePt t="56219" x="4254500" y="3044825"/>
          <p14:tracePt t="56237" x="4181475" y="3028950"/>
          <p14:tracePt t="56253" x="4124325" y="3022600"/>
          <p14:tracePt t="56270" x="4060825" y="3016250"/>
          <p14:tracePt t="56286" x="4032250" y="3016250"/>
          <p14:tracePt t="56303" x="4016375" y="3016250"/>
          <p14:tracePt t="56319" x="4003675" y="3016250"/>
          <p14:tracePt t="56336" x="3987800" y="3016250"/>
          <p14:tracePt t="56352" x="3978275" y="3016250"/>
          <p14:tracePt t="56370" x="3968750" y="3016250"/>
          <p14:tracePt t="56475" x="3975100" y="3016250"/>
          <p14:tracePt t="56482" x="3984625" y="3016250"/>
          <p14:tracePt t="56489" x="4010025" y="3016250"/>
          <p14:tracePt t="56503" x="4064000" y="3019425"/>
          <p14:tracePt t="56519" x="4137025" y="3025775"/>
          <p14:tracePt t="56536" x="4191000" y="3038475"/>
          <p14:tracePt t="56553" x="4286250" y="3048000"/>
          <p14:tracePt t="56569" x="4371975" y="3060700"/>
          <p14:tracePt t="56586" x="4467225" y="3070225"/>
          <p14:tracePt t="56603" x="4565650" y="3070225"/>
          <p14:tracePt t="56619" x="4622800" y="3070225"/>
          <p14:tracePt t="56636" x="4667250" y="3070225"/>
          <p14:tracePt t="56653" x="4743450" y="3070225"/>
          <p14:tracePt t="56669" x="4797425" y="3070225"/>
          <p14:tracePt t="56686" x="4848225" y="3070225"/>
          <p14:tracePt t="56703" x="4911725" y="3070225"/>
          <p14:tracePt t="56719" x="4933950" y="3070225"/>
          <p14:tracePt t="56736" x="4972050" y="3070225"/>
          <p14:tracePt t="56752" x="5032375" y="3070225"/>
          <p14:tracePt t="56769" x="5092700" y="3070225"/>
          <p14:tracePt t="56786" x="5153025" y="3070225"/>
          <p14:tracePt t="56803" x="5238750" y="3070225"/>
          <p14:tracePt t="56819" x="5299075" y="3070225"/>
          <p14:tracePt t="56836" x="5356225" y="3070225"/>
          <p14:tracePt t="56852" x="5451475" y="3070225"/>
          <p14:tracePt t="56869" x="5534025" y="3070225"/>
          <p14:tracePt t="56886" x="5594350" y="3070225"/>
          <p14:tracePt t="56902" x="5683250" y="3076575"/>
          <p14:tracePt t="56920" x="5762625" y="3076575"/>
          <p14:tracePt t="56936" x="5845175" y="3076575"/>
          <p14:tracePt t="56953" x="5943600" y="3092450"/>
          <p14:tracePt t="56969" x="5997575" y="3092450"/>
          <p14:tracePt t="56986" x="6057900" y="3092450"/>
          <p14:tracePt t="57002" x="6207125" y="3092450"/>
          <p14:tracePt t="57019" x="6334125" y="3092450"/>
          <p14:tracePt t="57036" x="6451600" y="3092450"/>
          <p14:tracePt t="57052" x="6645275" y="3092450"/>
          <p14:tracePt t="57069" x="6759575" y="3092450"/>
          <p14:tracePt t="57087" x="6867525" y="3092450"/>
          <p14:tracePt t="57102" x="6927850" y="3092450"/>
          <p14:tracePt t="57120" x="6978650" y="3092450"/>
          <p14:tracePt t="57136" x="7038975" y="3092450"/>
          <p14:tracePt t="57154" x="7140575" y="3092450"/>
          <p14:tracePt t="57170" x="7194550" y="3105150"/>
          <p14:tracePt t="57188" x="7258050" y="3111500"/>
          <p14:tracePt t="57203" x="7289800" y="3117850"/>
          <p14:tracePt t="57220" x="7318375" y="3117850"/>
          <p14:tracePt t="57237" x="7353300" y="3133725"/>
          <p14:tracePt t="57253" x="7381875" y="3140075"/>
          <p14:tracePt t="57269" x="7413625" y="3146425"/>
          <p14:tracePt t="57287" x="7461250" y="3165475"/>
          <p14:tracePt t="57303" x="7477125" y="3175000"/>
          <p14:tracePt t="57320" x="7499350" y="3190875"/>
          <p14:tracePt t="57337" x="7515225" y="3206750"/>
          <p14:tracePt t="57353" x="7524750" y="3216275"/>
          <p14:tracePt t="57370" x="7534275" y="3225800"/>
          <p14:tracePt t="57387" x="7546975" y="3248025"/>
          <p14:tracePt t="57402" x="7546975" y="3251200"/>
          <p14:tracePt t="57419" x="7546975" y="3260725"/>
          <p14:tracePt t="57440" x="7546975" y="3276600"/>
          <p14:tracePt t="57452" x="7546975" y="3286125"/>
          <p14:tracePt t="57470" x="7534275" y="3295650"/>
          <p14:tracePt t="57486" x="7512050" y="3311525"/>
          <p14:tracePt t="57502" x="7483475" y="3330575"/>
          <p14:tracePt t="57519" x="7426325" y="3359150"/>
          <p14:tracePt t="57536" x="7324725" y="3381375"/>
          <p14:tracePt t="57552" x="7258050" y="3409950"/>
          <p14:tracePt t="57569" x="7159625" y="3444875"/>
          <p14:tracePt t="57586" x="6988175" y="3502025"/>
          <p14:tracePt t="57603" x="6880225" y="3536950"/>
          <p14:tracePt t="57620" x="6711950" y="3600450"/>
          <p14:tracePt t="57636" x="6499225" y="3673475"/>
          <p14:tracePt t="57652" x="6365875" y="3708400"/>
          <p14:tracePt t="57670" x="6223000" y="3743325"/>
          <p14:tracePt t="57686" x="6054725" y="3784600"/>
          <p14:tracePt t="57702" x="5949950" y="3794125"/>
          <p14:tracePt t="57721" x="5753100" y="3800475"/>
          <p14:tracePt t="57737" x="5648325" y="3800475"/>
          <p14:tracePt t="57753" x="5556250" y="3797300"/>
          <p14:tracePt t="57769" x="5381625" y="3778250"/>
          <p14:tracePt t="57787" x="5168900" y="3717925"/>
          <p14:tracePt t="57804" x="5013325" y="3670300"/>
          <p14:tracePt t="57820" x="4826000" y="3613150"/>
          <p14:tracePt t="57836" x="4622800" y="3543300"/>
          <p14:tracePt t="57853" x="4457700" y="3517900"/>
          <p14:tracePt t="57870" x="4308475" y="3498850"/>
          <p14:tracePt t="57886" x="4041775" y="3460750"/>
          <p14:tracePt t="57902" x="3825875" y="3441700"/>
          <p14:tracePt t="57920" x="3536950" y="3425825"/>
          <p14:tracePt t="57936" x="3333750" y="3425825"/>
          <p14:tracePt t="57952" x="3162300" y="3425825"/>
          <p14:tracePt t="57970" x="2898775" y="3416300"/>
          <p14:tracePt t="57986" x="2771775" y="3416300"/>
          <p14:tracePt t="58003" x="2613025" y="3406775"/>
          <p14:tracePt t="58020" x="2393950" y="3406775"/>
          <p14:tracePt t="58036" x="2266950" y="3406775"/>
          <p14:tracePt t="58052" x="2152650" y="3406775"/>
          <p14:tracePt t="58070" x="2012950" y="3406775"/>
          <p14:tracePt t="58086" x="1962150" y="3406775"/>
          <p14:tracePt t="58413" x="1917700" y="3406775"/>
          <p14:tracePt t="58420" x="1860550" y="3413125"/>
          <p14:tracePt t="58436" x="1743075" y="3429000"/>
          <p14:tracePt t="58453" x="1622425" y="3463925"/>
          <p14:tracePt t="58469" x="1504950" y="3511550"/>
          <p14:tracePt t="58486" x="1441450" y="3524250"/>
          <p14:tracePt t="58502" x="1397000" y="3536950"/>
          <p14:tracePt t="58519" x="1339850" y="3562350"/>
          <p14:tracePt t="58536" x="1317625" y="3575050"/>
          <p14:tracePt t="58552" x="1285875" y="3581400"/>
          <p14:tracePt t="58569" x="1260475" y="3581400"/>
          <p14:tracePt t="58586" x="1250950" y="3584575"/>
          <p14:tracePt t="58603" x="1235075" y="3584575"/>
          <p14:tracePt t="58620" x="1219200" y="3584575"/>
          <p14:tracePt t="58636" x="1209675" y="3584575"/>
          <p14:tracePt t="58652" x="1200150" y="3584575"/>
          <p14:tracePt t="58669" x="1181100" y="3584575"/>
          <p14:tracePt t="58686" x="1171575" y="3584575"/>
          <p14:tracePt t="58703" x="1162050" y="3584575"/>
          <p14:tracePt t="58719" x="1146175" y="3584575"/>
          <p14:tracePt t="58736" x="1130300" y="3584575"/>
          <p14:tracePt t="58752" x="1127125" y="3584575"/>
          <p14:tracePt t="58961" x="1146175" y="3584575"/>
          <p14:tracePt t="58968" x="1181100" y="3584575"/>
          <p14:tracePt t="58975" x="1206500" y="3584575"/>
          <p14:tracePt t="58986" x="1231900" y="3584575"/>
          <p14:tracePt t="59003" x="1317625" y="3584575"/>
          <p14:tracePt t="59019" x="1377950" y="3590925"/>
          <p14:tracePt t="59036" x="1422400" y="3590925"/>
          <p14:tracePt t="59053" x="1495425" y="3597275"/>
          <p14:tracePt t="59069" x="1539875" y="3603625"/>
          <p14:tracePt t="59086" x="1581150" y="3603625"/>
          <p14:tracePt t="59103" x="1638300" y="3603625"/>
          <p14:tracePt t="59119" x="1673225" y="3603625"/>
          <p14:tracePt t="59136" x="1717675" y="3603625"/>
          <p14:tracePt t="59153" x="1781175" y="3603625"/>
          <p14:tracePt t="59170" x="1841500" y="3603625"/>
          <p14:tracePt t="59186" x="1892300" y="3603625"/>
          <p14:tracePt t="59202" x="1978025" y="3603625"/>
          <p14:tracePt t="59219" x="2057400" y="3603625"/>
          <p14:tracePt t="59236" x="2139950" y="3603625"/>
          <p14:tracePt t="59252" x="2241550" y="3603625"/>
          <p14:tracePt t="59269" x="2301875" y="3603625"/>
          <p14:tracePt t="59286" x="2384425" y="3603625"/>
          <p14:tracePt t="59302" x="2536825" y="3603625"/>
          <p14:tracePt t="59319" x="2616200" y="3603625"/>
          <p14:tracePt t="59336" x="2686050" y="3603625"/>
          <p14:tracePt t="59353" x="2803525" y="3603625"/>
          <p14:tracePt t="59369" x="2876550" y="3603625"/>
          <p14:tracePt t="59386" x="2936875" y="3603625"/>
          <p14:tracePt t="59402" x="3006725" y="3603625"/>
          <p14:tracePt t="59420" x="3067050" y="3603625"/>
          <p14:tracePt t="59436" x="3136900" y="3603625"/>
          <p14:tracePt t="59453" x="3286125" y="3603625"/>
          <p14:tracePt t="59469" x="3346450" y="3603625"/>
          <p14:tracePt t="59486" x="3406775" y="3603625"/>
          <p14:tracePt t="59502" x="3514725" y="3603625"/>
          <p14:tracePt t="59519" x="3584575" y="3603625"/>
          <p14:tracePt t="59536" x="3644900" y="3600450"/>
          <p14:tracePt t="59553" x="3714750" y="3600450"/>
          <p14:tracePt t="59569" x="3765550" y="3600450"/>
          <p14:tracePt t="59586" x="3844925" y="3600450"/>
          <p14:tracePt t="59602" x="3895725" y="3600450"/>
          <p14:tracePt t="59619" x="3940175" y="3600450"/>
          <p14:tracePt t="59637" x="4003675" y="3594100"/>
          <p14:tracePt t="59653" x="4032250" y="3594100"/>
          <p14:tracePt t="59669" x="4064000" y="3594100"/>
          <p14:tracePt t="59686" x="4102100" y="3587750"/>
          <p14:tracePt t="59702" x="4117975" y="3584575"/>
          <p14:tracePt t="59719" x="4140200" y="3584575"/>
          <p14:tracePt t="59736" x="4175125" y="3578225"/>
          <p14:tracePt t="59752" x="4191000" y="3575050"/>
          <p14:tracePt t="59769" x="4200525" y="3575050"/>
          <p14:tracePt t="59786" x="4225925" y="3568700"/>
          <p14:tracePt t="59803" x="4235450" y="3568700"/>
          <p14:tracePt t="59819" x="4244975" y="3568700"/>
          <p14:tracePt t="59836" x="4267200" y="3568700"/>
          <p14:tracePt t="59852" x="4276725" y="3568700"/>
          <p14:tracePt t="59869" x="4286250" y="3568700"/>
          <p14:tracePt t="59886" x="4298950" y="3568700"/>
          <p14:tracePt t="59902" x="4314825" y="3568700"/>
          <p14:tracePt t="59920" x="4324350" y="3568700"/>
          <p14:tracePt t="59936" x="4340225" y="3568700"/>
          <p14:tracePt t="59952" x="4343400" y="3568700"/>
          <p14:tracePt t="59969" x="4349750" y="3568700"/>
          <p14:tracePt t="59986" x="4365625" y="3568700"/>
          <p14:tracePt t="61481" x="4397375" y="3562350"/>
          <p14:tracePt t="61489" x="4445000" y="3552825"/>
          <p14:tracePt t="61503" x="4540250" y="3546475"/>
          <p14:tracePt t="61523" x="4692650" y="3530600"/>
          <p14:tracePt t="61539" x="4775200" y="3521075"/>
          <p14:tracePt t="61556" x="4860925" y="3514725"/>
          <p14:tracePt t="61575" x="4987925" y="3505200"/>
          <p14:tracePt t="61602" x="5121275" y="3505200"/>
          <p14:tracePt t="61635" x="5232400" y="3505200"/>
          <p14:tracePt t="61652" x="5324475" y="3505200"/>
          <p14:tracePt t="61669" x="5375275" y="3505200"/>
          <p14:tracePt t="61686" x="5419725" y="3505200"/>
          <p14:tracePt t="61703" x="5489575" y="3505200"/>
          <p14:tracePt t="61720" x="5534025" y="3505200"/>
          <p14:tracePt t="61736" x="5578475" y="3505200"/>
          <p14:tracePt t="61752" x="5667375" y="3486150"/>
          <p14:tracePt t="61769" x="5737225" y="3486150"/>
          <p14:tracePt t="61785" x="5797550" y="3486150"/>
          <p14:tracePt t="61803" x="5867400" y="3486150"/>
          <p14:tracePt t="61819" x="5905500" y="3486150"/>
          <p14:tracePt t="61836" x="5946775" y="3486150"/>
          <p14:tracePt t="61852" x="6010275" y="3479800"/>
          <p14:tracePt t="61869" x="6054725" y="3479800"/>
          <p14:tracePt t="61886" x="6108700" y="3479800"/>
          <p14:tracePt t="61902" x="6178550" y="3479800"/>
          <p14:tracePt t="61919" x="6223000" y="3479800"/>
          <p14:tracePt t="61936" x="6273800" y="3479800"/>
          <p14:tracePt t="61952" x="6337300" y="3479800"/>
          <p14:tracePt t="61969" x="6381750" y="3479800"/>
          <p14:tracePt t="61986" x="6403975" y="3479800"/>
          <p14:tracePt t="61987" x="6419850" y="3479800"/>
          <p14:tracePt t="62003" x="6442075" y="3479800"/>
          <p14:tracePt t="62020" x="6464300" y="3479800"/>
          <p14:tracePt t="62037" x="6505575" y="3479800"/>
          <p14:tracePt t="62052" x="6534150" y="3479800"/>
          <p14:tracePt t="62069" x="6556375" y="3479800"/>
          <p14:tracePt t="62086" x="6610350" y="3479800"/>
          <p14:tracePt t="62102" x="6654800" y="3479800"/>
          <p14:tracePt t="62119" x="6683375" y="3479800"/>
          <p14:tracePt t="62136" x="6746875" y="3479800"/>
          <p14:tracePt t="62152" x="6775450" y="3479800"/>
          <p14:tracePt t="62169" x="6797675" y="3482975"/>
          <p14:tracePt t="62186" x="6838950" y="3489325"/>
          <p14:tracePt t="62202" x="6854825" y="3489325"/>
          <p14:tracePt t="62219" x="6870700" y="3489325"/>
          <p14:tracePt t="62236" x="6896100" y="3489325"/>
          <p14:tracePt t="62252" x="6911975" y="3489325"/>
          <p14:tracePt t="62269" x="6921500" y="3489325"/>
          <p14:tracePt t="62285" x="6950075" y="3498850"/>
          <p14:tracePt t="62302" x="6959600" y="3498850"/>
          <p14:tracePt t="62319" x="6962775" y="3505200"/>
          <p14:tracePt t="62400" x="6962775" y="3508375"/>
          <p14:tracePt t="62421" x="6969125" y="3508375"/>
          <p14:tracePt t="62450" x="6969125" y="3514725"/>
          <p14:tracePt t="62465" x="6972300" y="3514725"/>
          <p14:tracePt t="62486" x="6978650" y="3514725"/>
          <p14:tracePt t="62721" x="6975475" y="3514725"/>
          <p14:tracePt t="62728" x="6972300" y="3514725"/>
          <p14:tracePt t="62735" x="6965950" y="3514725"/>
          <p14:tracePt t="62752" x="6956425" y="3514725"/>
          <p14:tracePt t="62770" x="6937375" y="3514725"/>
          <p14:tracePt t="62786" x="6927850" y="3514725"/>
          <p14:tracePt t="62802" x="6918325" y="3514725"/>
          <p14:tracePt t="62819" x="6905625" y="3514725"/>
          <p14:tracePt t="62835" x="6886575" y="3514725"/>
          <p14:tracePt t="62852" x="6877050" y="3514725"/>
          <p14:tracePt t="62870" x="6861175" y="3514725"/>
          <p14:tracePt t="62886" x="6851650" y="3514725"/>
          <p14:tracePt t="62902" x="6838950" y="3514725"/>
          <p14:tracePt t="62919" x="6823075" y="3514725"/>
          <p14:tracePt t="62935" x="6807200" y="3514725"/>
          <p14:tracePt t="62952" x="6797675" y="3514725"/>
          <p14:tracePt t="62970" x="6778625" y="3514725"/>
          <p14:tracePt t="62985" x="6769100" y="3514725"/>
          <p14:tracePt t="63003" x="6759575" y="3514725"/>
          <p14:tracePt t="63019" x="6750050" y="3514725"/>
          <p14:tracePt t="63213" x="6756400" y="3514725"/>
          <p14:tracePt t="63221" x="6775450" y="3514725"/>
          <p14:tracePt t="63236" x="6804025" y="3514725"/>
          <p14:tracePt t="63252" x="6854825" y="3514725"/>
          <p14:tracePt t="63269" x="6959600" y="3514725"/>
          <p14:tracePt t="63285" x="7032625" y="3514725"/>
          <p14:tracePt t="63303" x="7092950" y="3514725"/>
          <p14:tracePt t="63319" x="7162800" y="3514725"/>
          <p14:tracePt t="63336" x="7207250" y="3514725"/>
          <p14:tracePt t="63353" x="7242175" y="3514725"/>
          <p14:tracePt t="63368" x="7270750" y="3514725"/>
          <p14:tracePt t="63386" x="7280275" y="3514725"/>
          <p14:tracePt t="63402" x="7296150" y="3517900"/>
          <p14:tracePt t="63419" x="7299325" y="3517900"/>
          <p14:tracePt t="63448" x="7299325" y="3524250"/>
          <p14:tracePt t="63491" x="7292975" y="3524250"/>
          <p14:tracePt t="63496" x="7283450" y="3524250"/>
          <p14:tracePt t="63504" x="7270750" y="3524250"/>
          <p14:tracePt t="63519" x="7219950" y="3524250"/>
          <p14:tracePt t="63539" x="7058025" y="3524250"/>
          <p14:tracePt t="63552" x="7000875" y="3524250"/>
          <p14:tracePt t="63569" x="6794500" y="3524250"/>
          <p14:tracePt t="63585" x="6623050" y="3524250"/>
          <p14:tracePt t="63603" x="6381750" y="3524250"/>
          <p14:tracePt t="63619" x="6200775" y="3517900"/>
          <p14:tracePt t="63636" x="6016625" y="3517900"/>
          <p14:tracePt t="63653" x="5765800" y="3517900"/>
          <p14:tracePt t="63669" x="5594350" y="3517900"/>
          <p14:tracePt t="63685" x="5457825" y="3517900"/>
          <p14:tracePt t="63703" x="5273675" y="3517900"/>
          <p14:tracePt t="63719" x="5156200" y="3524250"/>
          <p14:tracePt t="63735" x="5073650" y="3530600"/>
          <p14:tracePt t="63752" x="4965700" y="3536950"/>
          <p14:tracePt t="63769" x="4889500" y="3552825"/>
          <p14:tracePt t="63785" x="4819650" y="3552825"/>
          <p14:tracePt t="63803" x="4730750" y="3568700"/>
          <p14:tracePt t="63818" x="4670425" y="3575050"/>
          <p14:tracePt t="63835" x="4616450" y="3581400"/>
          <p14:tracePt t="63852" x="4524375" y="3609975"/>
          <p14:tracePt t="63868" x="4451350" y="3616325"/>
          <p14:tracePt t="63885" x="4378325" y="3632200"/>
          <p14:tracePt t="63902" x="4295775" y="3651250"/>
          <p14:tracePt t="63918" x="4248150" y="3670300"/>
          <p14:tracePt t="63935" x="4184650" y="3686175"/>
          <p14:tracePt t="63952" x="4095750" y="3705225"/>
          <p14:tracePt t="63969" x="4010025" y="3721100"/>
          <p14:tracePt t="63986" x="3943350" y="3749675"/>
          <p14:tracePt t="64002" x="3838575" y="3781425"/>
          <p14:tracePt t="64019" x="3743325" y="3803650"/>
          <p14:tracePt t="64035" x="3667125" y="3825875"/>
          <p14:tracePt t="64052" x="3565525" y="3848100"/>
          <p14:tracePt t="64069" x="3502025" y="3863975"/>
          <p14:tracePt t="64085" x="3438525" y="3876675"/>
          <p14:tracePt t="64102" x="3346450" y="3905250"/>
          <p14:tracePt t="64119" x="3286125" y="3905250"/>
          <p14:tracePt t="64135" x="3232150" y="3911600"/>
          <p14:tracePt t="64152" x="3168650" y="3917950"/>
          <p14:tracePt t="64169" x="3146425" y="3917950"/>
          <p14:tracePt t="64185" x="3117850" y="3917950"/>
          <p14:tracePt t="64202" x="3076575" y="3917950"/>
          <p14:tracePt t="64219" x="3054350" y="3917950"/>
          <p14:tracePt t="64235" x="3032125" y="3917950"/>
          <p14:tracePt t="64252" x="3000375" y="3917950"/>
          <p14:tracePt t="64269" x="2990850" y="3917950"/>
          <p14:tracePt t="64285" x="2968625" y="3917950"/>
          <p14:tracePt t="64302" x="2946400" y="3917950"/>
          <p14:tracePt t="64319" x="2933700" y="3917950"/>
          <p14:tracePt t="64335" x="2924175" y="3917950"/>
          <p14:tracePt t="64352" x="2895600" y="3917950"/>
          <p14:tracePt t="64368" x="2886075" y="3917950"/>
          <p14:tracePt t="64386" x="2873375" y="3917950"/>
          <p14:tracePt t="64403" x="2857500" y="3917950"/>
          <p14:tracePt t="64419" x="2847975" y="3917950"/>
          <p14:tracePt t="64435" x="2838450" y="3917950"/>
          <p14:tracePt t="64452" x="2828925" y="3917950"/>
          <p14:tracePt t="64514" x="2822575" y="3917950"/>
          <p14:tracePt t="64558" x="2822575" y="3911600"/>
          <p14:tracePt t="67209" x="2822575" y="3902075"/>
          <p14:tracePt t="67216" x="2822575" y="3892550"/>
          <p14:tracePt t="67224" x="2825750" y="3886200"/>
          <p14:tracePt t="67235" x="2825750" y="3870325"/>
          <p14:tracePt t="67251" x="2828925" y="3857625"/>
          <p14:tracePt t="67269" x="2828925" y="3844925"/>
          <p14:tracePt t="67302" x="2844800" y="3832225"/>
          <p14:tracePt t="67335" x="2870200" y="3825875"/>
          <p14:tracePt t="67535" x="2873375" y="3825875"/>
          <p14:tracePt t="67543" x="2879725" y="3825875"/>
          <p14:tracePt t="67551" x="2882900" y="3825875"/>
          <p14:tracePt t="67569" x="2892425" y="3825875"/>
          <p14:tracePt t="67571" x="2898775" y="3825875"/>
          <p14:tracePt t="67585" x="2908300" y="3825875"/>
          <p14:tracePt t="67602" x="2924175" y="3825875"/>
          <p14:tracePt t="67619" x="2933700" y="3825875"/>
          <p14:tracePt t="67636" x="2936875" y="3825875"/>
          <p14:tracePt t="67652" x="2943225" y="3829050"/>
          <p14:tracePt t="67669" x="2946400" y="3829050"/>
          <p14:tracePt t="67685" x="2946400" y="3832225"/>
          <p14:tracePt t="67748" x="2952750" y="3832225"/>
          <p14:tracePt t="67777" x="2955925" y="3832225"/>
          <p14:tracePt t="67905" x="2955925" y="3825875"/>
          <p14:tracePt t="72749" x="2927350" y="3841750"/>
          <p14:tracePt t="72756" x="2876550" y="3867150"/>
          <p14:tracePt t="72769" x="2787650" y="3917950"/>
          <p14:tracePt t="72785" x="2698750" y="3949700"/>
          <p14:tracePt t="72801" x="2609850" y="4000500"/>
          <p14:tracePt t="72825" x="2479675" y="4054475"/>
          <p14:tracePt t="72851" x="2362200" y="4143375"/>
          <p14:tracePt t="72884" x="2235200" y="4241800"/>
          <p14:tracePt t="72901" x="2187575" y="4267200"/>
          <p14:tracePt t="72918" x="2120900" y="4314825"/>
          <p14:tracePt t="72935" x="2098675" y="4333875"/>
          <p14:tracePt t="72951" x="2066925" y="4352925"/>
          <p14:tracePt t="72968" x="2044700" y="4368800"/>
          <p14:tracePt t="72984" x="2035175" y="4378325"/>
          <p14:tracePt t="73001" x="2025650" y="4387850"/>
          <p14:tracePt t="73018" x="2003425" y="4403725"/>
          <p14:tracePt t="73034" x="1993900" y="4413250"/>
          <p14:tracePt t="73052" x="1984375" y="4419600"/>
          <p14:tracePt t="73068" x="1943100" y="4429125"/>
          <p14:tracePt t="73084" x="1920875" y="4429125"/>
          <p14:tracePt t="73101" x="1892300" y="4429125"/>
          <p14:tracePt t="73118" x="1866900" y="4429125"/>
          <p14:tracePt t="73134" x="1844675" y="4429125"/>
          <p14:tracePt t="73151" x="1822450" y="4429125"/>
          <p14:tracePt t="73168" x="1790700" y="4429125"/>
          <p14:tracePt t="73185" x="1774825" y="4429125"/>
          <p14:tracePt t="73201" x="1765300" y="4435475"/>
          <p14:tracePt t="73218" x="1749425" y="4441825"/>
          <p14:tracePt t="73234" x="1733550" y="4441825"/>
          <p14:tracePt t="73251" x="1724025" y="4441825"/>
          <p14:tracePt t="73268" x="1711325" y="4441825"/>
          <p14:tracePt t="73285" x="1689100" y="4441825"/>
          <p14:tracePt t="73301" x="1666875" y="4441825"/>
          <p14:tracePt t="73318" x="1625600" y="4441825"/>
          <p14:tracePt t="73334" x="1603375" y="4441825"/>
          <p14:tracePt t="73351" x="1590675" y="4441825"/>
          <p14:tracePt t="73367" x="1568450" y="4441825"/>
          <p14:tracePt t="73385" x="1558925" y="4441825"/>
          <p14:tracePt t="73401" x="1543050" y="4441825"/>
          <p14:tracePt t="73418" x="1517650" y="4441825"/>
          <p14:tracePt t="73434" x="1508125" y="4438650"/>
          <p14:tracePt t="73451" x="1498600" y="4432300"/>
          <p14:tracePt t="73468" x="1482725" y="4432300"/>
          <p14:tracePt t="73484" x="1466850" y="4432300"/>
          <p14:tracePt t="73501" x="1457325" y="4432300"/>
          <p14:tracePt t="73519" x="1444625" y="4432300"/>
          <p14:tracePt t="73535" x="1435100" y="4432300"/>
          <p14:tracePt t="74273" x="1441450" y="4429125"/>
          <p14:tracePt t="74279" x="1444625" y="4429125"/>
          <p14:tracePt t="74288" x="1450975" y="4429125"/>
          <p14:tracePt t="74305" x="1460500" y="4419600"/>
          <p14:tracePt t="74323" x="1476375" y="4403725"/>
          <p14:tracePt t="74341" x="1504950" y="4403725"/>
          <p14:tracePt t="74368" x="1555750" y="4391025"/>
          <p14:tracePt t="74401" x="1635125" y="4384675"/>
          <p14:tracePt t="74418" x="1685925" y="4384675"/>
          <p14:tracePt t="74435" x="1771650" y="4384675"/>
          <p14:tracePt t="74451" x="1831975" y="4384675"/>
          <p14:tracePt t="74468" x="1901825" y="4384675"/>
          <p14:tracePt t="74485" x="2006600" y="4384675"/>
          <p14:tracePt t="74501" x="2098675" y="4384675"/>
          <p14:tracePt t="74518" x="2149475" y="4384675"/>
          <p14:tracePt t="74534" x="2228850" y="4384675"/>
          <p14:tracePt t="74551" x="2263775" y="4384675"/>
          <p14:tracePt t="74568" x="2308225" y="4378325"/>
          <p14:tracePt t="74585" x="2381250" y="4365625"/>
          <p14:tracePt t="74601" x="2451100" y="4359275"/>
          <p14:tracePt t="74618" x="2517775" y="4359275"/>
          <p14:tracePt t="74634" x="2587625" y="4359275"/>
          <p14:tracePt t="74651" x="2632075" y="4359275"/>
          <p14:tracePt t="74668" x="2670175" y="4359275"/>
          <p14:tracePt t="74689" x="2733675" y="4340225"/>
          <p14:tracePt t="74701" x="2794000" y="4340225"/>
          <p14:tracePt t="74718" x="2844800" y="4333875"/>
          <p14:tracePt t="74734" x="2917825" y="4327525"/>
          <p14:tracePt t="74750" x="2946400" y="4327525"/>
          <p14:tracePt t="74768" x="2968625" y="4327525"/>
          <p14:tracePt t="74784" x="3003550" y="4327525"/>
          <p14:tracePt t="74801" x="3013075" y="4327525"/>
          <p14:tracePt t="74818" x="3022600" y="4321175"/>
          <p14:tracePt t="74834" x="3041650" y="4321175"/>
          <p14:tracePt t="74851" x="3051175" y="4321175"/>
          <p14:tracePt t="74868" x="3060700" y="4321175"/>
          <p14:tracePt t="74977" x="3067050" y="4321175"/>
          <p14:tracePt t="74991" x="3070225" y="4321175"/>
          <p14:tracePt t="75005" x="3076575" y="4321175"/>
          <p14:tracePt t="75012" x="3086100" y="4321175"/>
          <p14:tracePt t="75027" x="3092450" y="4321175"/>
          <p14:tracePt t="75034" x="3095625" y="4321175"/>
          <p14:tracePt t="75055" x="3101975" y="4321175"/>
          <p14:tracePt t="75069" x="3105150" y="4321175"/>
          <p14:tracePt t="75347" x="3168650" y="4321175"/>
          <p14:tracePt t="75354" x="3260725" y="4321175"/>
          <p14:tracePt t="75372" x="3441700" y="4327525"/>
          <p14:tracePt t="75388" x="3679825" y="4337050"/>
          <p14:tracePt t="75402" x="3889375" y="4365625"/>
          <p14:tracePt t="75434" x="4311650" y="4394200"/>
          <p14:tracePt t="75469" x="4603750" y="4400550"/>
          <p14:tracePt t="75485" x="4718050" y="4400550"/>
          <p14:tracePt t="75502" x="4787900" y="4400550"/>
          <p14:tracePt t="75518" x="4895850" y="4400550"/>
          <p14:tracePt t="75534" x="4968875" y="4410075"/>
          <p14:tracePt t="75551" x="5032375" y="4422775"/>
          <p14:tracePt t="75567" x="5111750" y="4441825"/>
          <p14:tracePt t="75584" x="5156200" y="4454525"/>
          <p14:tracePt t="75601" x="5175250" y="4460875"/>
          <p14:tracePt t="76138" x="5210175" y="4467225"/>
          <p14:tracePt t="76145" x="5257800" y="4467225"/>
          <p14:tracePt t="76152" x="5292725" y="4467225"/>
          <p14:tracePt t="76171" x="5419725" y="4467225"/>
          <p14:tracePt t="76172" x="5467350" y="4467225"/>
          <p14:tracePt t="76188" x="5568950" y="4467225"/>
          <p14:tracePt t="76204" x="5654675" y="4454525"/>
          <p14:tracePt t="76217" x="5753100" y="4438650"/>
          <p14:tracePt t="76251" x="5978525" y="4416425"/>
          <p14:tracePt t="76284" x="6102350" y="4403725"/>
          <p14:tracePt t="76301" x="6191250" y="4391025"/>
          <p14:tracePt t="76317" x="6261100" y="4391025"/>
          <p14:tracePt t="76334" x="6318250" y="4391025"/>
          <p14:tracePt t="76351" x="6403975" y="4391025"/>
          <p14:tracePt t="76367" x="6505575" y="4391025"/>
          <p14:tracePt t="76384" x="6651625" y="4391025"/>
          <p14:tracePt t="76401" x="6848475" y="4391025"/>
          <p14:tracePt t="76417" x="6985000" y="4391025"/>
          <p14:tracePt t="76434" x="7102475" y="4391025"/>
          <p14:tracePt t="76451" x="7239000" y="4391025"/>
          <p14:tracePt t="76468" x="7334250" y="4391025"/>
          <p14:tracePt t="76484" x="7461250" y="4391025"/>
          <p14:tracePt t="76502" x="7632700" y="4391025"/>
          <p14:tracePt t="76518" x="7762875" y="4413250"/>
          <p14:tracePt t="76535" x="7924800" y="4432300"/>
          <p14:tracePt t="76551" x="8080375" y="4454525"/>
          <p14:tracePt t="76568" x="8150225" y="4454525"/>
          <p14:tracePt t="76584" x="8223250" y="4470400"/>
          <p14:tracePt t="76601" x="8347075" y="4492625"/>
          <p14:tracePt t="76618" x="8420100" y="4498975"/>
          <p14:tracePt t="76634" x="8464550" y="4508500"/>
          <p14:tracePt t="76651" x="8512175" y="4511675"/>
          <p14:tracePt t="76668" x="8528050" y="4511675"/>
          <p14:tracePt t="76684" x="8543925" y="4511675"/>
          <p14:tracePt t="76686" x="8547100" y="4511675"/>
          <p14:tracePt t="76765" x="8547100" y="4518025"/>
          <p14:tracePt t="76772" x="8553450" y="4521200"/>
          <p14:tracePt t="76784" x="8556625" y="4521200"/>
          <p14:tracePt t="76801" x="8569325" y="4533900"/>
          <p14:tracePt t="76818" x="8578850" y="4537075"/>
          <p14:tracePt t="76834" x="8591550" y="4537075"/>
          <p14:tracePt t="76851" x="8597900" y="4543425"/>
          <p14:tracePt t="76868" x="8604250" y="4543425"/>
          <p14:tracePt t="76885" x="8613775" y="4546600"/>
          <p14:tracePt t="76902" x="8616950" y="4552950"/>
          <p14:tracePt t="76918" x="8623300" y="4552950"/>
          <p14:tracePt t="76934" x="8626475" y="4559300"/>
          <p14:tracePt t="77719" x="8591550" y="4556125"/>
          <p14:tracePt t="77726" x="8521700" y="4556125"/>
          <p14:tracePt t="77734" x="8451850" y="4546600"/>
          <p14:tracePt t="77751" x="8312150" y="4527550"/>
          <p14:tracePt t="77768" x="8070850" y="4518025"/>
          <p14:tracePt t="77784" x="7921625" y="4502150"/>
          <p14:tracePt t="77818" x="7451725" y="4483100"/>
          <p14:tracePt t="77852" x="6985000" y="4483100"/>
          <p14:tracePt t="77868" x="6588125" y="4489450"/>
          <p14:tracePt t="77885" x="6318250" y="4518025"/>
          <p14:tracePt t="77902" x="6067425" y="4540250"/>
          <p14:tracePt t="77918" x="5702300" y="4568825"/>
          <p14:tracePt t="77935" x="5495925" y="4587875"/>
          <p14:tracePt t="77951" x="5267325" y="4616450"/>
          <p14:tracePt t="77967" x="4991100" y="4641850"/>
          <p14:tracePt t="77984" x="4806950" y="4651375"/>
          <p14:tracePt t="78001" x="4645025" y="4660900"/>
          <p14:tracePt t="78017" x="4391025" y="4689475"/>
          <p14:tracePt t="78034" x="4219575" y="4714875"/>
          <p14:tracePt t="78050" x="4079875" y="4733925"/>
          <p14:tracePt t="78067" x="3832225" y="4778375"/>
          <p14:tracePt t="78084" x="3679825" y="4803775"/>
          <p14:tracePt t="78101" x="3575050" y="4822825"/>
          <p14:tracePt t="78117" x="3365500" y="4848225"/>
          <p14:tracePt t="78134" x="3235325" y="4857750"/>
          <p14:tracePt t="78151" x="3130550" y="4864100"/>
          <p14:tracePt t="78167" x="2981325" y="4864100"/>
          <p14:tracePt t="78184" x="2886075" y="4873625"/>
          <p14:tracePt t="78201" x="2813050" y="4873625"/>
          <p14:tracePt t="78217" x="2720975" y="4873625"/>
          <p14:tracePt t="78234" x="2660650" y="4873625"/>
          <p14:tracePt t="78254" x="2562225" y="4873625"/>
          <p14:tracePt t="78267" x="2501900" y="4873625"/>
          <p14:tracePt t="78283" x="2444750" y="4873625"/>
          <p14:tracePt t="78301" x="2381250" y="4873625"/>
          <p14:tracePt t="78317" x="2346325" y="4873625"/>
          <p14:tracePt t="78334" x="2301875" y="4873625"/>
          <p14:tracePt t="78351" x="2238375" y="4870450"/>
          <p14:tracePt t="78367" x="2193925" y="4864100"/>
          <p14:tracePt t="78384" x="2165350" y="4864100"/>
          <p14:tracePt t="78401" x="2124075" y="4857750"/>
          <p14:tracePt t="78418" x="2101850" y="4857750"/>
          <p14:tracePt t="78435" x="2085975" y="4857750"/>
          <p14:tracePt t="78451" x="2070100" y="4857750"/>
          <p14:tracePt t="78467" x="2060575" y="4857750"/>
          <p14:tracePt t="78484" x="2051050" y="4857750"/>
          <p14:tracePt t="78501" x="2035175" y="4857750"/>
          <p14:tracePt t="78517" x="2032000" y="4857750"/>
          <p14:tracePt t="78559" x="2032000" y="4851400"/>
          <p14:tracePt t="78567" x="2032000" y="4845050"/>
          <p14:tracePt t="78584" x="2032000" y="4841875"/>
          <p14:tracePt t="78601" x="2047875" y="4819650"/>
          <p14:tracePt t="78618" x="2057400" y="4810125"/>
          <p14:tracePt t="78634" x="2079625" y="4800600"/>
          <p14:tracePt t="78651" x="2124075" y="4781550"/>
          <p14:tracePt t="78667" x="2139950" y="4772025"/>
          <p14:tracePt t="78684" x="2162175" y="4752975"/>
          <p14:tracePt t="78701" x="2197100" y="4743450"/>
          <p14:tracePt t="78718" x="2219325" y="4737100"/>
          <p14:tracePt t="78734" x="2241550" y="4737100"/>
          <p14:tracePt t="78751" x="2276475" y="4737100"/>
          <p14:tracePt t="78767" x="2286000" y="4737100"/>
          <p14:tracePt t="78784" x="2298700" y="4730750"/>
          <p14:tracePt t="78801" x="2314575" y="4730750"/>
          <p14:tracePt t="78817" x="2330450" y="4730750"/>
          <p14:tracePt t="78834" x="2339975" y="4721225"/>
          <p14:tracePt t="78852" x="2368550" y="4705350"/>
          <p14:tracePt t="78868" x="2397125" y="4705350"/>
          <p14:tracePt t="78885" x="2413000" y="4699000"/>
          <p14:tracePt t="78901" x="2438400" y="4699000"/>
          <p14:tracePt t="78918" x="2447925" y="4699000"/>
          <p14:tracePt t="78934" x="2463800" y="4692650"/>
          <p14:tracePt t="78951" x="2489200" y="4692650"/>
          <p14:tracePt t="78967" x="2498725" y="4692650"/>
          <p14:tracePt t="78984" x="2508250" y="4692650"/>
          <p14:tracePt t="79000" x="2524125" y="4692650"/>
          <p14:tracePt t="79017" x="2540000" y="4692650"/>
          <p14:tracePt t="79033" x="2543175" y="4692650"/>
          <p14:tracePt t="80411" x="2536825" y="4702175"/>
          <p14:tracePt t="80418" x="2517775" y="4721225"/>
          <p14:tracePt t="80434" x="2486025" y="4752975"/>
          <p14:tracePt t="80451" x="2460625" y="4778375"/>
          <p14:tracePt t="80467" x="2416175" y="4829175"/>
          <p14:tracePt t="80484" x="2403475" y="4867275"/>
          <p14:tracePt t="80517" x="2371725" y="4975225"/>
          <p14:tracePt t="80551" x="2339975" y="5051425"/>
          <p14:tracePt t="80567" x="2320925" y="5102225"/>
          <p14:tracePt t="80584" x="2308225" y="5140325"/>
          <p14:tracePt t="80600" x="2289175" y="5178425"/>
          <p14:tracePt t="80617" x="2270125" y="5235575"/>
          <p14:tracePt t="80633" x="2263775" y="5280025"/>
          <p14:tracePt t="80650" x="2257425" y="5324475"/>
          <p14:tracePt t="80667" x="2247900" y="5356225"/>
          <p14:tracePt t="80684" x="2247900" y="5387975"/>
          <p14:tracePt t="80701" x="2228850" y="5422900"/>
          <p14:tracePt t="80717" x="2222500" y="5451475"/>
          <p14:tracePt t="80734" x="2216150" y="5467350"/>
          <p14:tracePt t="80751" x="2212975" y="5489575"/>
          <p14:tracePt t="80767" x="2200275" y="5502275"/>
          <p14:tracePt t="80784" x="2190750" y="5518150"/>
          <p14:tracePt t="80801" x="2171700" y="5534025"/>
          <p14:tracePt t="80817" x="2165350" y="5549900"/>
          <p14:tracePt t="80834" x="2155825" y="5559425"/>
          <p14:tracePt t="80851" x="2152650" y="5575300"/>
          <p14:tracePt t="80867" x="2152650" y="5584825"/>
          <p14:tracePt t="80884" x="2152650" y="5597525"/>
          <p14:tracePt t="80901" x="2152650" y="5603875"/>
          <p14:tracePt t="81222" x="2146300" y="5600700"/>
          <p14:tracePt t="81229" x="2136775" y="5591175"/>
          <p14:tracePt t="81238" x="2130425" y="5578475"/>
          <p14:tracePt t="81251" x="2117725" y="5562600"/>
          <p14:tracePt t="81267" x="2108200" y="5546725"/>
          <p14:tracePt t="81283" x="2079625" y="5537200"/>
          <p14:tracePt t="81301" x="2044700" y="5511800"/>
          <p14:tracePt t="81334" x="1974850" y="5486400"/>
          <p14:tracePt t="81367" x="1882775" y="5467350"/>
          <p14:tracePt t="81383" x="1860550" y="5467350"/>
          <p14:tracePt t="81400" x="1819275" y="5467350"/>
          <p14:tracePt t="81417" x="1803400" y="5467350"/>
          <p14:tracePt t="81434" x="1793875" y="5467350"/>
          <p14:tracePt t="81451" x="1774825" y="5467350"/>
          <p14:tracePt t="81468" x="1765300" y="5467350"/>
          <p14:tracePt t="81485" x="1749425" y="5467350"/>
          <p14:tracePt t="81501" x="1739900" y="5467350"/>
          <p14:tracePt t="81517" x="1724025" y="5467350"/>
          <p14:tracePt t="81533" x="1720850" y="5467350"/>
          <p14:tracePt t="81551" x="1714500" y="54673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6858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2428875" y="0"/>
            <a:ext cx="1738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Faboideae</a:t>
            </a:r>
            <a:endParaRPr lang="fr-FR" altLang="fr-FR"/>
          </a:p>
        </p:txBody>
      </p:sp>
      <p:pic>
        <p:nvPicPr>
          <p:cNvPr id="72708" name="Picture 5" descr="fleur_papill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0"/>
            <a:ext cx="28717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soud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000375"/>
            <a:ext cx="264318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86"/>
    </mc:Choice>
    <mc:Fallback>
      <p:transition spd="slow" advTm="12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0" x="7413625" y="5670550"/>
          <p14:tracePt t="2627" x="7264400" y="5638800"/>
          <p14:tracePt t="2633" x="7061200" y="5600700"/>
          <p14:tracePt t="2648" x="6442075" y="5467350"/>
          <p14:tracePt t="2669" x="5229225" y="5207000"/>
          <p14:tracePt t="2690" x="3946525" y="5057775"/>
          <p14:tracePt t="2716" x="3019425" y="4997450"/>
          <p14:tracePt t="2749" x="2333625" y="4937125"/>
          <p14:tracePt t="2766" x="2228850" y="4921250"/>
          <p14:tracePt t="2783" x="2149475" y="4921250"/>
          <p14:tracePt t="2799" x="2127250" y="4921250"/>
          <p14:tracePt t="2815" x="2105025" y="4921250"/>
          <p14:tracePt t="2832" x="2089150" y="4943475"/>
          <p14:tracePt t="2848" x="2079625" y="4953000"/>
          <p14:tracePt t="2865" x="2079625" y="4962525"/>
          <p14:tracePt t="2881" x="2079625" y="4984750"/>
          <p14:tracePt t="2898" x="2079625" y="5003800"/>
          <p14:tracePt t="2914" x="2082800" y="5013325"/>
          <p14:tracePt t="3288" x="2070100" y="4962525"/>
          <p14:tracePt t="3296" x="2051050" y="4870450"/>
          <p14:tracePt t="3302" x="2044700" y="4778375"/>
          <p14:tracePt t="3314" x="2035175" y="4695825"/>
          <p14:tracePt t="3331" x="1997075" y="4451350"/>
          <p14:tracePt t="3348" x="1981200" y="4289425"/>
          <p14:tracePt t="3382" x="1981200" y="4022725"/>
          <p14:tracePt t="3414" x="2009775" y="3787775"/>
          <p14:tracePt t="3433" x="2057400" y="3673475"/>
          <p14:tracePt t="3448" x="2105025" y="3590925"/>
          <p14:tracePt t="3464" x="2162175" y="3511550"/>
          <p14:tracePt t="3481" x="2247900" y="3416300"/>
          <p14:tracePt t="3498" x="2311400" y="3362325"/>
          <p14:tracePt t="3515" x="2368550" y="3327400"/>
          <p14:tracePt t="3532" x="2482850" y="3289300"/>
          <p14:tracePt t="3548" x="2546350" y="3273425"/>
          <p14:tracePt t="3564" x="2609850" y="3267075"/>
          <p14:tracePt t="3581" x="2695575" y="3267075"/>
          <p14:tracePt t="3598" x="2755900" y="3267075"/>
          <p14:tracePt t="3614" x="2806700" y="3267075"/>
          <p14:tracePt t="3631" x="2876550" y="3276600"/>
          <p14:tracePt t="3648" x="2914650" y="3295650"/>
          <p14:tracePt t="4072" x="2911475" y="3238500"/>
          <p14:tracePt t="4078" x="2889250" y="3121025"/>
          <p14:tracePt t="4085" x="2873375" y="3019425"/>
          <p14:tracePt t="4098" x="2854325" y="2924175"/>
          <p14:tracePt t="4114" x="2787650" y="2587625"/>
          <p14:tracePt t="4131" x="2730500" y="2400300"/>
          <p14:tracePt t="4164" x="2587625" y="2051050"/>
          <p14:tracePt t="4199" x="2505075" y="1952625"/>
          <p14:tracePt t="4216" x="2479675" y="1936750"/>
          <p14:tracePt t="4231" x="2470150" y="1927225"/>
          <p14:tracePt t="4248" x="2466975" y="1927225"/>
          <p14:tracePt t="4281" x="2479675" y="1914525"/>
          <p14:tracePt t="4298" x="2540000" y="1914525"/>
          <p14:tracePt t="4314" x="2584450" y="1914525"/>
          <p14:tracePt t="4331" x="2628900" y="1924050"/>
          <p14:tracePt t="4348" x="2695575" y="1958975"/>
          <p14:tracePt t="4364" x="2743200" y="1984375"/>
          <p14:tracePt t="4381" x="2790825" y="2012950"/>
          <p14:tracePt t="4398" x="2857500" y="2066925"/>
          <p14:tracePt t="4414" x="2889250" y="2098675"/>
          <p14:tracePt t="4431" x="2914650" y="2124075"/>
          <p14:tracePt t="4448" x="2930525" y="2159000"/>
          <p14:tracePt t="4465" x="2946400" y="2168525"/>
          <p14:tracePt t="4481" x="2946400" y="2178050"/>
          <p14:tracePt t="4498" x="2946400" y="2219325"/>
          <p14:tracePt t="4515" x="2943225" y="2228850"/>
          <p14:tracePt t="4531" x="2927350" y="2238375"/>
          <p14:tracePt t="4548" x="2892425" y="2260600"/>
          <p14:tracePt t="4564" x="2841625" y="2273300"/>
          <p14:tracePt t="4581" x="2790825" y="2273300"/>
          <p14:tracePt t="4597" x="2720975" y="2273300"/>
          <p14:tracePt t="4614" x="2660650" y="2270125"/>
          <p14:tracePt t="4630" x="2597150" y="2263775"/>
          <p14:tracePt t="4648" x="2536825" y="2263775"/>
          <p14:tracePt t="4664" x="2498725" y="2263775"/>
          <p14:tracePt t="4681" x="2476500" y="2273300"/>
          <p14:tracePt t="4698" x="2441575" y="2295525"/>
          <p14:tracePt t="4715" x="2428875" y="2327275"/>
          <p14:tracePt t="4731" x="2416175" y="2349500"/>
          <p14:tracePt t="4748" x="2403475" y="2400300"/>
          <p14:tracePt t="4764" x="2403475" y="2435225"/>
          <p14:tracePt t="4781" x="2409825" y="2495550"/>
          <p14:tracePt t="4798" x="2428875" y="2587625"/>
          <p14:tracePt t="4815" x="2441575" y="2641600"/>
          <p14:tracePt t="4831" x="2463800" y="2689225"/>
          <p14:tracePt t="4848" x="2482850" y="2743200"/>
          <p14:tracePt t="4864" x="2495550" y="2781300"/>
          <p14:tracePt t="4881" x="2505075" y="2813050"/>
          <p14:tracePt t="4898" x="2530475" y="2854325"/>
          <p14:tracePt t="4914" x="2536825" y="2873375"/>
          <p14:tracePt t="4931" x="2536825" y="2886075"/>
          <p14:tracePt t="4948" x="2536825" y="2895600"/>
          <p14:tracePt t="4965" x="2536825" y="2901950"/>
          <p14:tracePt t="5025" x="2533650" y="2901950"/>
          <p14:tracePt t="5032" x="2530475" y="2901950"/>
          <p14:tracePt t="5040" x="2524125" y="2898775"/>
          <p14:tracePt t="5047" x="2514600" y="2895600"/>
          <p14:tracePt t="5064" x="2505075" y="2886075"/>
          <p14:tracePt t="5081" x="2489200" y="2863850"/>
          <p14:tracePt t="5098" x="2476500" y="2832100"/>
          <p14:tracePt t="5114" x="2460625" y="2822575"/>
          <p14:tracePt t="5132" x="2447925" y="2809875"/>
          <p14:tracePt t="5148" x="2447925" y="2800350"/>
          <p14:tracePt t="5203" x="2460625" y="2794000"/>
          <p14:tracePt t="5210" x="2476500" y="2794000"/>
          <p14:tracePt t="5216" x="2495550" y="2794000"/>
          <p14:tracePt t="5231" x="2540000" y="2781300"/>
          <p14:tracePt t="5248" x="2578100" y="2781300"/>
          <p14:tracePt t="5264" x="2622550" y="2781300"/>
          <p14:tracePt t="5282" x="2692400" y="2781300"/>
          <p14:tracePt t="5299" x="2749550" y="2781300"/>
          <p14:tracePt t="5315" x="2809875" y="2781300"/>
          <p14:tracePt t="5331" x="2873375" y="2781300"/>
          <p14:tracePt t="5348" x="2917825" y="2781300"/>
          <p14:tracePt t="5364" x="2952750" y="2781300"/>
          <p14:tracePt t="5381" x="3000375" y="2774950"/>
          <p14:tracePt t="5398" x="3044825" y="2768600"/>
          <p14:tracePt t="5414" x="3070225" y="2755900"/>
          <p14:tracePt t="5431" x="3111500" y="2740025"/>
          <p14:tracePt t="5448" x="3121025" y="2724150"/>
          <p14:tracePt t="5464" x="3130550" y="2714625"/>
          <p14:tracePt t="5481" x="3152775" y="2701925"/>
          <p14:tracePt t="5572" x="3149600" y="2701925"/>
          <p14:tracePt t="5580" x="3146425" y="2701925"/>
          <p14:tracePt t="5587" x="3136900" y="2701925"/>
          <p14:tracePt t="5597" x="3130550" y="2701925"/>
          <p14:tracePt t="5615" x="3114675" y="2701925"/>
          <p14:tracePt t="5631" x="3105150" y="2701925"/>
          <p14:tracePt t="5648" x="3095625" y="2701925"/>
          <p14:tracePt t="5665" x="3076575" y="2701925"/>
          <p14:tracePt t="5681" x="3060700" y="2711450"/>
          <p14:tracePt t="5697" x="3028950" y="2720975"/>
          <p14:tracePt t="5714" x="2987675" y="2746375"/>
          <p14:tracePt t="5731" x="2933700" y="2759075"/>
          <p14:tracePt t="5748" x="2889250" y="2771775"/>
          <p14:tracePt t="5764" x="2825750" y="2797175"/>
          <p14:tracePt t="5781" x="2781300" y="2813050"/>
          <p14:tracePt t="5797" x="2743200" y="2822575"/>
          <p14:tracePt t="5814" x="2647950" y="2876550"/>
          <p14:tracePt t="5831" x="2606675" y="2901950"/>
          <p14:tracePt t="5848" x="2578100" y="2927350"/>
          <p14:tracePt t="5864" x="2549525" y="2943225"/>
          <p14:tracePt t="5880" x="2540000" y="2952750"/>
          <p14:tracePt t="5897" x="2524125" y="2962275"/>
          <p14:tracePt t="5914" x="2508250" y="2978150"/>
          <p14:tracePt t="5931" x="2498725" y="2978150"/>
          <p14:tracePt t="5948" x="2489200" y="2987675"/>
          <p14:tracePt t="5964" x="2466975" y="3003550"/>
          <p14:tracePt t="5981" x="2457450" y="3009900"/>
          <p14:tracePt t="5998" x="2447925" y="3009900"/>
          <p14:tracePt t="6015" x="2409825" y="3009900"/>
          <p14:tracePt t="6031" x="2387600" y="3009900"/>
          <p14:tracePt t="6048" x="2355850" y="3006725"/>
          <p14:tracePt t="6064" x="2320925" y="2974975"/>
          <p14:tracePt t="6081" x="2295525" y="2936875"/>
          <p14:tracePt t="6098" x="2289175" y="2898775"/>
          <p14:tracePt t="6115" x="2317750" y="2857500"/>
          <p14:tracePt t="6134" x="2419350" y="2790825"/>
          <p14:tracePt t="6148" x="2492375" y="2752725"/>
          <p14:tracePt t="6164" x="2762250" y="2670175"/>
          <p14:tracePt t="6180" x="2971800" y="2622550"/>
          <p14:tracePt t="6197" x="3168650" y="2565400"/>
          <p14:tracePt t="6215" x="3473450" y="2470150"/>
          <p14:tracePt t="6233" x="3660775" y="2413000"/>
          <p14:tracePt t="6248" x="3844925" y="2333625"/>
          <p14:tracePt t="6265" x="3959225" y="2254250"/>
          <p14:tracePt t="6281" x="4044950" y="2168525"/>
          <p14:tracePt t="6298" x="4140200" y="2066925"/>
          <p14:tracePt t="6314" x="4194175" y="2003425"/>
          <p14:tracePt t="6331" x="4222750" y="1936750"/>
          <p14:tracePt t="6348" x="4267200" y="1841500"/>
          <p14:tracePt t="6365" x="4276725" y="1758950"/>
          <p14:tracePt t="6381" x="4276725" y="1695450"/>
          <p14:tracePt t="6398" x="4244975" y="1616075"/>
          <p14:tracePt t="6414" x="4216400" y="1549400"/>
          <p14:tracePt t="6431" x="4156075" y="1457325"/>
          <p14:tracePt t="6448" x="4067175" y="1333500"/>
          <p14:tracePt t="6464" x="4010025" y="1263650"/>
          <p14:tracePt t="6481" x="3971925" y="1222375"/>
          <p14:tracePt t="6498" x="3848100" y="1114425"/>
          <p14:tracePt t="6514" x="3749675" y="1009650"/>
          <p14:tracePt t="6531" x="3663950" y="904875"/>
          <p14:tracePt t="6548" x="3575050" y="781050"/>
          <p14:tracePt t="6564" x="3524250" y="679450"/>
          <p14:tracePt t="6581" x="3498850" y="561975"/>
          <p14:tracePt t="6597" x="3482975" y="428625"/>
          <p14:tracePt t="6614" x="3482975" y="387350"/>
          <p14:tracePt t="6631" x="3482975" y="349250"/>
          <p14:tracePt t="6648" x="3482975" y="301625"/>
          <p14:tracePt t="6664" x="3495675" y="263525"/>
          <p14:tracePt t="6681" x="3508375" y="231775"/>
          <p14:tracePt t="6683" x="3521075" y="212725"/>
          <p14:tracePt t="6698" x="3533775" y="168275"/>
          <p14:tracePt t="6714" x="3546475" y="130175"/>
          <p14:tracePt t="6730" x="3559175" y="101600"/>
          <p14:tracePt t="6748" x="3584575" y="57150"/>
          <p14:tracePt t="6764" x="3584575" y="41275"/>
          <p14:tracePt t="6781" x="3584575" y="25400"/>
          <p14:tracePt t="6798" x="3575050" y="0"/>
          <p14:tracePt t="6814" x="3562350" y="0"/>
          <p14:tracePt t="6830" x="3546475" y="0"/>
          <p14:tracePt t="6848" x="3502025" y="0"/>
          <p14:tracePt t="6864" x="3479800" y="0"/>
          <p14:tracePt t="6882" x="3438525" y="0"/>
          <p14:tracePt t="6898" x="3406775" y="0"/>
          <p14:tracePt t="6914" x="3346450" y="0"/>
          <p14:tracePt t="6931" x="3260725" y="0"/>
          <p14:tracePt t="6947" x="3225800" y="0"/>
          <p14:tracePt t="6964" x="3162300" y="19050"/>
          <p14:tracePt t="6982" x="3060700" y="38100"/>
          <p14:tracePt t="6997" x="3022600" y="50800"/>
          <p14:tracePt t="7014" x="2971800" y="66675"/>
          <p14:tracePt t="7031" x="2911475" y="92075"/>
          <p14:tracePt t="7048" x="2889250" y="114300"/>
          <p14:tracePt t="7064" x="2857500" y="146050"/>
          <p14:tracePt t="7081" x="2803525" y="184150"/>
          <p14:tracePt t="7098" x="2771775" y="219075"/>
          <p14:tracePt t="7114" x="2733675" y="244475"/>
          <p14:tracePt t="7131" x="2667000" y="288925"/>
          <p14:tracePt t="7148" x="2635250" y="314325"/>
          <p14:tracePt t="7164" x="2593975" y="355600"/>
          <p14:tracePt t="7181" x="2533650" y="422275"/>
          <p14:tracePt t="7197" x="2508250" y="460375"/>
          <p14:tracePt t="7215" x="2463800" y="520700"/>
          <p14:tracePt t="7231" x="2419350" y="606425"/>
          <p14:tracePt t="7247" x="2384425" y="663575"/>
          <p14:tracePt t="7264" x="2359025" y="708025"/>
          <p14:tracePt t="7281" x="2311400" y="787400"/>
          <p14:tracePt t="7297" x="2282825" y="854075"/>
          <p14:tracePt t="7314" x="2257425" y="939800"/>
          <p14:tracePt t="7331" x="2228850" y="1041400"/>
          <p14:tracePt t="7347" x="2197100" y="1120775"/>
          <p14:tracePt t="7364" x="2155825" y="1209675"/>
          <p14:tracePt t="7381" x="2108200" y="1358900"/>
          <p14:tracePt t="7398" x="2082800" y="1444625"/>
          <p14:tracePt t="7414" x="2066925" y="1530350"/>
          <p14:tracePt t="7431" x="2035175" y="1663700"/>
          <p14:tracePt t="7448" x="2003425" y="1774825"/>
          <p14:tracePt t="7465" x="1952625" y="1911350"/>
          <p14:tracePt t="7481" x="1914525" y="1990725"/>
          <p14:tracePt t="7498" x="1882775" y="2079625"/>
          <p14:tracePt t="7515" x="1828800" y="2197100"/>
          <p14:tracePt t="7531" x="1800225" y="2254250"/>
          <p14:tracePt t="7547" x="1778000" y="2311400"/>
          <p14:tracePt t="7564" x="1765300" y="2355850"/>
          <p14:tracePt t="7581" x="1746250" y="2419350"/>
          <p14:tracePt t="7598" x="1733550" y="2473325"/>
          <p14:tracePt t="7615" x="1708150" y="2543175"/>
          <p14:tracePt t="7631" x="1695450" y="2581275"/>
          <p14:tracePt t="7647" x="1689100" y="2625725"/>
          <p14:tracePt t="7664" x="1689100" y="2689225"/>
          <p14:tracePt t="7680" x="1692275" y="2733675"/>
          <p14:tracePt t="7697" x="1704975" y="2778125"/>
          <p14:tracePt t="7714" x="1746250" y="2854325"/>
          <p14:tracePt t="7730" x="1771650" y="2892425"/>
          <p14:tracePt t="7748" x="1806575" y="2933700"/>
          <p14:tracePt t="7764" x="1835150" y="2974975"/>
          <p14:tracePt t="7781" x="1866900" y="3000375"/>
          <p14:tracePt t="7798" x="1892300" y="3025775"/>
          <p14:tracePt t="7815" x="1930400" y="3063875"/>
          <p14:tracePt t="7831" x="1952625" y="3073400"/>
          <p14:tracePt t="7848" x="1984375" y="3086100"/>
          <p14:tracePt t="7864" x="2025650" y="3111500"/>
          <p14:tracePt t="7881" x="2057400" y="3124200"/>
          <p14:tracePt t="7897" x="2085975" y="3136900"/>
          <p14:tracePt t="7913" x="2143125" y="3162300"/>
          <p14:tracePt t="7930" x="2190750" y="3175000"/>
          <p14:tracePt t="7947" x="2219325" y="3184525"/>
          <p14:tracePt t="7964" x="2276475" y="3203575"/>
          <p14:tracePt t="7981" x="2320925" y="3222625"/>
          <p14:tracePt t="7997" x="2368550" y="3238500"/>
          <p14:tracePt t="8014" x="2432050" y="3257550"/>
          <p14:tracePt t="8031" x="2466975" y="3263900"/>
          <p14:tracePt t="8047" x="2511425" y="3270250"/>
          <p14:tracePt t="8064" x="2574925" y="3270250"/>
          <p14:tracePt t="8080" x="2628900" y="3273425"/>
          <p14:tracePt t="8098" x="2730500" y="3305175"/>
          <p14:tracePt t="8114" x="2803525" y="3311525"/>
          <p14:tracePt t="8131" x="2863850" y="3311525"/>
          <p14:tracePt t="8149" x="2933700" y="3311525"/>
          <p14:tracePt t="8165" x="2987675" y="3311525"/>
          <p14:tracePt t="8181" x="3041650" y="3308350"/>
          <p14:tracePt t="8184" x="3067050" y="3302000"/>
          <p14:tracePt t="8198" x="3121025" y="3279775"/>
          <p14:tracePt t="8214" x="3165475" y="3267075"/>
          <p14:tracePt t="8231" x="3203575" y="3254375"/>
          <p14:tracePt t="8248" x="3270250" y="3209925"/>
          <p14:tracePt t="8264" x="3317875" y="3181350"/>
          <p14:tracePt t="8281" x="3365500" y="3149600"/>
          <p14:tracePt t="8298" x="3441700" y="3057525"/>
          <p14:tracePt t="8314" x="3489325" y="2978150"/>
          <p14:tracePt t="8331" x="3527425" y="2898775"/>
          <p14:tracePt t="8348" x="3578225" y="2813050"/>
          <p14:tracePt t="8364" x="3600450" y="2787650"/>
          <p14:tracePt t="8382" x="3629025" y="2749550"/>
          <p14:tracePt t="8398" x="3676650" y="2673350"/>
          <p14:tracePt t="8415" x="3711575" y="2606675"/>
          <p14:tracePt t="8431" x="3736975" y="2530475"/>
          <p14:tracePt t="8447" x="3759200" y="2419350"/>
          <p14:tracePt t="8464" x="3775075" y="2333625"/>
          <p14:tracePt t="8481" x="3775075" y="2228850"/>
          <p14:tracePt t="8497" x="3775075" y="2111375"/>
          <p14:tracePt t="8514" x="3775075" y="2060575"/>
          <p14:tracePt t="8531" x="3775075" y="2000250"/>
          <p14:tracePt t="8547" x="3775075" y="1841500"/>
          <p14:tracePt t="8564" x="3775075" y="1714500"/>
          <p14:tracePt t="8580" x="3759200" y="1606550"/>
          <p14:tracePt t="8597" x="3743325" y="1355725"/>
          <p14:tracePt t="8614" x="3724275" y="1238250"/>
          <p14:tracePt t="8631" x="3724275" y="1155700"/>
          <p14:tracePt t="8647" x="3724275" y="1050925"/>
          <p14:tracePt t="8664" x="3724275" y="990600"/>
          <p14:tracePt t="8681" x="3724275" y="920750"/>
          <p14:tracePt t="8682" x="3724275" y="895350"/>
          <p14:tracePt t="8698" x="3724275" y="841375"/>
          <p14:tracePt t="8714" x="3724275" y="796925"/>
          <p14:tracePt t="8731" x="3727450" y="746125"/>
          <p14:tracePt t="8748" x="3727450" y="650875"/>
          <p14:tracePt t="8765" x="3727450" y="590550"/>
          <p14:tracePt t="8782" x="3724275" y="536575"/>
          <p14:tracePt t="8797" x="3714750" y="514350"/>
          <p14:tracePt t="8814" x="3695700" y="495300"/>
          <p14:tracePt t="8831" x="3679825" y="476250"/>
          <p14:tracePt t="8847" x="3663950" y="457200"/>
          <p14:tracePt t="8864" x="3632200" y="434975"/>
          <p14:tracePt t="8881" x="3565525" y="387350"/>
          <p14:tracePt t="8897" x="3511550" y="352425"/>
          <p14:tracePt t="8914" x="3463925" y="339725"/>
          <p14:tracePt t="8932" x="3352800" y="317500"/>
          <p14:tracePt t="8947" x="3270250" y="311150"/>
          <p14:tracePt t="8964" x="3187700" y="311150"/>
          <p14:tracePt t="8981" x="3089275" y="320675"/>
          <p14:tracePt t="8997" x="3013075" y="336550"/>
          <p14:tracePt t="9014" x="2940050" y="349250"/>
          <p14:tracePt t="9031" x="2844800" y="387350"/>
          <p14:tracePt t="9047" x="2800350" y="406400"/>
          <p14:tracePt t="9064" x="2762250" y="438150"/>
          <p14:tracePt t="9080" x="2708275" y="476250"/>
          <p14:tracePt t="9097" x="2657475" y="536575"/>
          <p14:tracePt t="9114" x="2613025" y="587375"/>
          <p14:tracePt t="9131" x="2543175" y="657225"/>
          <p14:tracePt t="9147" x="2489200" y="720725"/>
          <p14:tracePt t="9164" x="2435225" y="781050"/>
          <p14:tracePt t="9180" x="2371725" y="889000"/>
          <p14:tracePt t="9197" x="2333625" y="958850"/>
          <p14:tracePt t="9214" x="2305050" y="1025525"/>
          <p14:tracePt t="9231" x="2254250" y="1120775"/>
          <p14:tracePt t="9247" x="2222500" y="1200150"/>
          <p14:tracePt t="9263" x="2184400" y="1279525"/>
          <p14:tracePt t="9280" x="2146300" y="1371600"/>
          <p14:tracePt t="9297" x="2124075" y="1438275"/>
          <p14:tracePt t="9314" x="2111375" y="1492250"/>
          <p14:tracePt t="9331" x="2092325" y="1581150"/>
          <p14:tracePt t="9347" x="2076450" y="1644650"/>
          <p14:tracePt t="9364" x="2054225" y="1711325"/>
          <p14:tracePt t="9381" x="2035175" y="1781175"/>
          <p14:tracePt t="9397" x="2028825" y="1825625"/>
          <p14:tracePt t="9414" x="2022475" y="1870075"/>
          <p14:tracePt t="9430" x="2022475" y="1965325"/>
          <p14:tracePt t="9447" x="2022475" y="2025650"/>
          <p14:tracePt t="9464" x="2022475" y="2076450"/>
          <p14:tracePt t="9481" x="2041525" y="2174875"/>
          <p14:tracePt t="9497" x="2054225" y="2251075"/>
          <p14:tracePt t="9513" x="2079625" y="2336800"/>
          <p14:tracePt t="9531" x="2101850" y="2470150"/>
          <p14:tracePt t="9547" x="2114550" y="2524125"/>
          <p14:tracePt t="9564" x="2136775" y="2635250"/>
          <p14:tracePt t="9581" x="2159000" y="2711450"/>
          <p14:tracePt t="9597" x="2174875" y="2774950"/>
          <p14:tracePt t="9614" x="2193925" y="2857500"/>
          <p14:tracePt t="9630" x="2206625" y="2886075"/>
          <p14:tracePt t="9647" x="2206625" y="2908300"/>
          <p14:tracePt t="9664" x="2206625" y="2943225"/>
          <p14:tracePt t="9680" x="2206625" y="2952750"/>
          <p14:tracePt t="9697" x="2219325" y="2962275"/>
          <p14:tracePt t="9714" x="2219325" y="2987675"/>
          <p14:tracePt t="9731" x="2228850" y="3003550"/>
          <p14:tracePt t="9747" x="2232025" y="3013075"/>
          <p14:tracePt t="9763" x="2244725" y="3028950"/>
          <p14:tracePt t="9780" x="2244725" y="3044825"/>
          <p14:tracePt t="9797" x="2244725" y="3054350"/>
          <p14:tracePt t="9814" x="2247900" y="3057525"/>
          <p14:tracePt t="9830" x="2247900" y="3063875"/>
          <p14:tracePt t="9848" x="2247900" y="3067050"/>
          <p14:tracePt t="9863" x="2266950" y="3073400"/>
          <p14:tracePt t="9880" x="2276475" y="3079750"/>
          <p14:tracePt t="9897" x="2289175" y="3092450"/>
          <p14:tracePt t="9914" x="2301875" y="3092450"/>
          <p14:tracePt t="9931" x="2317750" y="3092450"/>
          <p14:tracePt t="9947" x="2327275" y="3092450"/>
          <p14:tracePt t="9964" x="2343150" y="3092450"/>
          <p14:tracePt t="9981" x="2352675" y="3092450"/>
          <p14:tracePt t="9997" x="2368550" y="3092450"/>
          <p14:tracePt t="10014" x="2393950" y="3105150"/>
          <p14:tracePt t="10032" x="2409825" y="3105150"/>
          <p14:tracePt t="10048" x="2432050" y="3105150"/>
          <p14:tracePt t="10065" x="2447925" y="3105150"/>
          <p14:tracePt t="10082" x="2476500" y="3105150"/>
          <p14:tracePt t="10099" x="2501900" y="3105150"/>
          <p14:tracePt t="10114" x="2524125" y="3105150"/>
          <p14:tracePt t="10130" x="2568575" y="3111500"/>
          <p14:tracePt t="10148" x="2632075" y="3117850"/>
          <p14:tracePt t="10164" x="2667000" y="3124200"/>
          <p14:tracePt t="10181" x="2689225" y="3130550"/>
          <p14:tracePt t="10198" x="2717800" y="3130550"/>
          <p14:tracePt t="10213" x="2727325" y="3130550"/>
          <p14:tracePt t="10230" x="2730500" y="3130550"/>
          <p14:tracePt t="10342" x="2730500" y="3133725"/>
          <p14:tracePt t="10362" x="2730500" y="3140075"/>
          <p14:tracePt t="10405" x="2730500" y="3149600"/>
          <p14:tracePt t="10512" x="2724150" y="3149600"/>
          <p14:tracePt t="10519" x="2720975" y="3149600"/>
          <p14:tracePt t="10531" x="2708275" y="3149600"/>
          <p14:tracePt t="10547" x="2676525" y="3149600"/>
          <p14:tracePt t="10564" x="2647950" y="3140075"/>
          <p14:tracePt t="10581" x="2625725" y="3140075"/>
          <p14:tracePt t="10597" x="2584450" y="3133725"/>
          <p14:tracePt t="10613" x="2559050" y="3121025"/>
          <p14:tracePt t="10632" x="2520950" y="3117850"/>
          <p14:tracePt t="10647" x="2489200" y="3105150"/>
          <p14:tracePt t="10664" x="2451100" y="3098800"/>
          <p14:tracePt t="10681" x="2422525" y="3098800"/>
          <p14:tracePt t="10697" x="2387600" y="3098800"/>
          <p14:tracePt t="10714" x="2378075" y="3098800"/>
          <p14:tracePt t="10731" x="2359025" y="3098800"/>
          <p14:tracePt t="10748" x="2349500" y="3098800"/>
          <p14:tracePt t="10763" x="2343150" y="3098800"/>
          <p14:tracePt t="10868" x="2346325" y="3098800"/>
          <p14:tracePt t="10874" x="2355850" y="3098800"/>
          <p14:tracePt t="10881" x="2374900" y="3098800"/>
          <p14:tracePt t="10898" x="2409825" y="3098800"/>
          <p14:tracePt t="10914" x="2454275" y="3098800"/>
          <p14:tracePt t="10931" x="2540000" y="3101975"/>
          <p14:tracePt t="10947" x="2603500" y="3114675"/>
          <p14:tracePt t="10963" x="2667000" y="3130550"/>
          <p14:tracePt t="10981" x="2765425" y="3171825"/>
          <p14:tracePt t="10997" x="2809875" y="3187700"/>
          <p14:tracePt t="11014" x="2832100" y="3197225"/>
          <p14:tracePt t="11031" x="2860675" y="3219450"/>
          <p14:tracePt t="11048" x="2867025" y="3228975"/>
          <p14:tracePt t="11064" x="2867025" y="3235325"/>
          <p14:tracePt t="11080" x="2863850" y="3235325"/>
          <p14:tracePt t="11097" x="2854325" y="3235325"/>
          <p14:tracePt t="11113" x="2832100" y="3232150"/>
          <p14:tracePt t="11130" x="2768600" y="3206750"/>
          <p14:tracePt t="11148" x="2730500" y="3194050"/>
          <p14:tracePt t="11164" x="2686050" y="3181350"/>
          <p14:tracePt t="11181" x="2635250" y="3162300"/>
          <p14:tracePt t="11197" x="2613025" y="3155950"/>
          <p14:tracePt t="11213" x="2584450" y="3155950"/>
          <p14:tracePt t="11230" x="2552700" y="3155950"/>
          <p14:tracePt t="11247" x="2543175" y="3155950"/>
          <p14:tracePt t="11263" x="2527300" y="3155950"/>
          <p14:tracePt t="11281" x="2511425" y="3155950"/>
          <p14:tracePt t="11297" x="2501900" y="3155950"/>
          <p14:tracePt t="11313" x="2498725" y="3155950"/>
          <p14:tracePt t="11409" x="2492375" y="3155950"/>
          <p14:tracePt t="11423" x="2482850" y="3155950"/>
          <p14:tracePt t="11429" x="2476500" y="3155950"/>
          <p14:tracePt t="11437" x="2473325" y="3155950"/>
          <p14:tracePt t="11447" x="2466975" y="3155950"/>
          <p14:tracePt t="11463" x="2457450" y="3155950"/>
          <p14:tracePt t="11481" x="2441575" y="3155950"/>
          <p14:tracePt t="11498" x="2422525" y="3155950"/>
          <p14:tracePt t="11515" x="2387600" y="3155950"/>
          <p14:tracePt t="11530" x="2359025" y="3155950"/>
          <p14:tracePt t="11547" x="2343150" y="3155950"/>
          <p14:tracePt t="11564" x="2324100" y="3155950"/>
          <p14:tracePt t="11581" x="2314575" y="3155950"/>
          <p14:tracePt t="11597" x="2305050" y="3155950"/>
          <p14:tracePt t="11614" x="2289175" y="3155950"/>
          <p14:tracePt t="11647" x="2289175" y="3159125"/>
          <p14:tracePt t="11664" x="2289175" y="3171825"/>
          <p14:tracePt t="11680" x="2292350" y="3181350"/>
          <p14:tracePt t="11697" x="2305050" y="3190875"/>
          <p14:tracePt t="11714" x="2365375" y="3216275"/>
          <p14:tracePt t="11730" x="2409825" y="3222625"/>
          <p14:tracePt t="11748" x="2444750" y="3228975"/>
          <p14:tracePt t="11764" x="2486025" y="3228975"/>
          <p14:tracePt t="11780" x="2508250" y="3228975"/>
          <p14:tracePt t="11797" x="2530475" y="3228975"/>
          <p14:tracePt t="11813" x="2543175" y="3228975"/>
          <p14:tracePt t="11830" x="2552700" y="3228975"/>
          <p14:tracePt t="11847" x="2559050" y="3228975"/>
          <p14:tracePt t="11892" x="2555875" y="3222625"/>
          <p14:tracePt t="11899" x="2552700" y="3219450"/>
          <p14:tracePt t="11913" x="2543175" y="3203575"/>
          <p14:tracePt t="11930" x="2533650" y="3194050"/>
          <p14:tracePt t="11947" x="2524125" y="3184525"/>
          <p14:tracePt t="11964" x="2482850" y="3165475"/>
          <p14:tracePt t="11980" x="2466975" y="3149600"/>
          <p14:tracePt t="11997" x="2444750" y="3149600"/>
          <p14:tracePt t="12013" x="2422525" y="3146425"/>
          <p14:tracePt t="12030" x="2413000" y="3140075"/>
          <p14:tracePt t="12047" x="2397125" y="3140075"/>
          <p14:tracePt t="12064" x="2384425" y="3140075"/>
          <p14:tracePt t="12080" x="2374900" y="3140075"/>
          <p14:tracePt t="12097" x="2365375" y="3140075"/>
          <p14:tracePt t="12169" x="2365375" y="3133725"/>
          <p14:tracePt t="12177" x="2371725" y="3133725"/>
          <p14:tracePt t="12184" x="2381250" y="3130550"/>
          <p14:tracePt t="12198" x="2425700" y="3124200"/>
          <p14:tracePt t="12213" x="2470150" y="3124200"/>
          <p14:tracePt t="12230" x="2520950" y="3124200"/>
          <p14:tracePt t="12247" x="2616200" y="3124200"/>
          <p14:tracePt t="12263" x="2701925" y="3108325"/>
          <p14:tracePt t="12280" x="2809875" y="3092450"/>
          <p14:tracePt t="12298" x="2921000" y="3070225"/>
          <p14:tracePt t="12313" x="2981325" y="3063875"/>
          <p14:tracePt t="12330" x="3025775" y="3063875"/>
          <p14:tracePt t="12347" x="3048000" y="3063875"/>
          <p14:tracePt t="12364" x="3060700" y="3063875"/>
          <p14:tracePt t="12380" x="3067050" y="3063875"/>
          <p14:tracePt t="12419" x="3063875" y="3063875"/>
          <p14:tracePt t="12430" x="3060700" y="3063875"/>
          <p14:tracePt t="12447" x="3038475" y="3057525"/>
          <p14:tracePt t="12464" x="3009900" y="3044825"/>
          <p14:tracePt t="12480" x="2955925" y="3032125"/>
          <p14:tracePt t="12497" x="2882900" y="3013075"/>
          <p14:tracePt t="12513" x="2838450" y="3013075"/>
          <p14:tracePt t="12530" x="2816225" y="3013075"/>
          <p14:tracePt t="12547" x="2781300" y="3013075"/>
          <p14:tracePt t="12563" x="2768600" y="3013075"/>
          <p14:tracePt t="12580" x="2759075" y="3013075"/>
          <p14:tracePt t="12597" x="2736850" y="3006725"/>
          <p14:tracePt t="12613" x="2727325" y="2997200"/>
          <p14:tracePt t="12630" x="2717800" y="2987675"/>
          <p14:tracePt t="12647" x="2701925" y="2971800"/>
          <p14:tracePt t="12664" x="2701925" y="2959100"/>
          <p14:tracePt t="12680" x="2701925" y="2949575"/>
          <p14:tracePt t="12697" x="2701925" y="2933700"/>
          <p14:tracePt t="12713" x="2701925" y="2924175"/>
          <p14:tracePt t="12731" x="2701925" y="2908300"/>
          <p14:tracePt t="12747" x="2692400" y="2892425"/>
          <p14:tracePt t="12775" x="2692400" y="2889250"/>
          <p14:tracePt t="12803" x="2689225" y="2889250"/>
          <p14:tracePt t="12810" x="2682875" y="2882900"/>
          <p14:tracePt t="12817" x="2676525" y="2879725"/>
          <p14:tracePt t="12831" x="2667000" y="2873375"/>
          <p14:tracePt t="12846" x="2657475" y="2857500"/>
          <p14:tracePt t="12863" x="2641600" y="2847975"/>
          <p14:tracePt t="12881" x="2632075" y="2838450"/>
          <p14:tracePt t="12897" x="2632075" y="2832100"/>
          <p14:tracePt t="12914" x="2628900" y="2828925"/>
          <p14:tracePt t="12930" x="2619375" y="2813050"/>
          <p14:tracePt t="12946" x="2613025" y="2809875"/>
          <p14:tracePt t="12963" x="2603500" y="2797175"/>
          <p14:tracePt t="12981" x="2584450" y="2784475"/>
          <p14:tracePt t="12997" x="2584450" y="2778125"/>
          <p14:tracePt t="13032" x="2584450" y="2774950"/>
          <p14:tracePt t="13067" x="2584450" y="2768600"/>
          <p14:tracePt t="13125" x="2584450" y="2765425"/>
          <p14:tracePt t="13152" x="2590800" y="2765425"/>
          <p14:tracePt t="13159" x="2600325" y="2759075"/>
          <p14:tracePt t="13166" x="2606675" y="2759075"/>
          <p14:tracePt t="13180" x="2616200" y="2759075"/>
          <p14:tracePt t="13245" x="2619375" y="2759075"/>
          <p14:tracePt t="13251" x="2625725" y="2752725"/>
          <p14:tracePt t="13263" x="2628900" y="2752725"/>
          <p14:tracePt t="13280" x="2651125" y="2752725"/>
          <p14:tracePt t="13297" x="2660650" y="2752725"/>
          <p14:tracePt t="13313" x="2670175" y="2749550"/>
          <p14:tracePt t="13330" x="2701925" y="2749550"/>
          <p14:tracePt t="13347" x="2714625" y="2749550"/>
          <p14:tracePt t="13363" x="2730500" y="2749550"/>
          <p14:tracePt t="13380" x="2771775" y="2749550"/>
          <p14:tracePt t="13397" x="2800350" y="2749550"/>
          <p14:tracePt t="13414" x="2844800" y="2749550"/>
          <p14:tracePt t="13431" x="2908300" y="2749550"/>
          <p14:tracePt t="13447" x="2943225" y="2749550"/>
          <p14:tracePt t="13464" x="2978150" y="2749550"/>
          <p14:tracePt t="13480" x="3006725" y="2749550"/>
          <p14:tracePt t="13497" x="3028950" y="2749550"/>
          <p14:tracePt t="13513" x="3044825" y="2749550"/>
          <p14:tracePt t="13531" x="3076575" y="2749550"/>
          <p14:tracePt t="13548" x="3098800" y="2749550"/>
          <p14:tracePt t="13565" x="3136900" y="2749550"/>
          <p14:tracePt t="13581" x="3159125" y="2749550"/>
          <p14:tracePt t="13597" x="3181350" y="2749550"/>
          <p14:tracePt t="13614" x="3206750" y="2749550"/>
          <p14:tracePt t="13631" x="3222625" y="2749550"/>
          <p14:tracePt t="13647" x="3238500" y="2749550"/>
          <p14:tracePt t="13663" x="3263900" y="2749550"/>
          <p14:tracePt t="13680" x="3286125" y="2749550"/>
          <p14:tracePt t="13698" x="3324225" y="2749550"/>
          <p14:tracePt t="13714" x="3397250" y="2765425"/>
          <p14:tracePt t="13731" x="3451225" y="2778125"/>
          <p14:tracePt t="13747" x="3495675" y="2790825"/>
          <p14:tracePt t="13764" x="3546475" y="2809875"/>
          <p14:tracePt t="13780" x="3575050" y="2809875"/>
          <p14:tracePt t="13797" x="3590925" y="2819400"/>
          <p14:tracePt t="13813" x="3606800" y="2835275"/>
          <p14:tracePt t="13830" x="3616325" y="2841625"/>
          <p14:tracePt t="13847" x="3632200" y="2841625"/>
          <p14:tracePt t="13863" x="3632200" y="2844800"/>
          <p14:tracePt t="13897" x="3632200" y="2851150"/>
          <p14:tracePt t="13920" x="3629025" y="2851150"/>
          <p14:tracePt t="13930" x="3619500" y="2851150"/>
          <p14:tracePt t="13947" x="3609975" y="2854325"/>
          <p14:tracePt t="13963" x="3587750" y="2867025"/>
          <p14:tracePt t="13980" x="3552825" y="2867025"/>
          <p14:tracePt t="13997" x="3514725" y="2879725"/>
          <p14:tracePt t="14014" x="3419475" y="2879725"/>
          <p14:tracePt t="14030" x="3359150" y="2879725"/>
          <p14:tracePt t="14047" x="3302000" y="2879725"/>
          <p14:tracePt t="14063" x="3222625" y="2879725"/>
          <p14:tracePt t="14080" x="3200400" y="2879725"/>
          <p14:tracePt t="14097" x="3181350" y="2879725"/>
          <p14:tracePt t="14113" x="3171825" y="2879725"/>
          <p14:tracePt t="14148" x="3178175" y="2898775"/>
          <p14:tracePt t="14164" x="3206750" y="2911475"/>
          <p14:tracePt t="14180" x="3251200" y="2924175"/>
          <p14:tracePt t="14197" x="3346450" y="2952750"/>
          <p14:tracePt t="14213" x="3432175" y="2968625"/>
          <p14:tracePt t="14230" x="3514725" y="2974975"/>
          <p14:tracePt t="14247" x="3622675" y="2974975"/>
          <p14:tracePt t="14263" x="3673475" y="2974975"/>
          <p14:tracePt t="14280" x="3733800" y="2974975"/>
          <p14:tracePt t="14298" x="3787775" y="2974975"/>
          <p14:tracePt t="14313" x="3810000" y="2974975"/>
          <p14:tracePt t="14330" x="3819525" y="2974975"/>
          <p14:tracePt t="14347" x="3822700" y="2974975"/>
          <p14:tracePt t="14380" x="3822700" y="2965450"/>
          <p14:tracePt t="14396" x="3816350" y="2924175"/>
          <p14:tracePt t="14413" x="3797300" y="2892425"/>
          <p14:tracePt t="14430" x="3784600" y="2870200"/>
          <p14:tracePt t="14447" x="3762375" y="2825750"/>
          <p14:tracePt t="14463" x="3736975" y="2809875"/>
          <p14:tracePt t="14481" x="3717925" y="2790825"/>
          <p14:tracePt t="14497" x="3676650" y="2774950"/>
          <p14:tracePt t="14513" x="3654425" y="2762250"/>
          <p14:tracePt t="14530" x="3632200" y="2752725"/>
          <p14:tracePt t="14546" x="3587750" y="2727325"/>
          <p14:tracePt t="14563" x="3559175" y="2727325"/>
          <p14:tracePt t="14580" x="3536950" y="2727325"/>
          <p14:tracePt t="14597" x="3495675" y="2727325"/>
          <p14:tracePt t="14613" x="3473450" y="2727325"/>
          <p14:tracePt t="14630" x="3444875" y="2727325"/>
          <p14:tracePt t="14647" x="3419475" y="2727325"/>
          <p14:tracePt t="14663" x="3409950" y="2727325"/>
          <p14:tracePt t="14680" x="3390900" y="2740025"/>
          <p14:tracePt t="14697" x="3378200" y="2749550"/>
          <p14:tracePt t="14713" x="3371850" y="2759075"/>
          <p14:tracePt t="14730" x="3371850" y="2768600"/>
          <p14:tracePt t="14747" x="3371850" y="2784475"/>
          <p14:tracePt t="14763" x="3371850" y="2806700"/>
          <p14:tracePt t="14781" x="3375025" y="2847975"/>
          <p14:tracePt t="14797" x="3387725" y="2870200"/>
          <p14:tracePt t="14813" x="3403600" y="2895600"/>
          <p14:tracePt t="14830" x="3438525" y="2917825"/>
          <p14:tracePt t="14847" x="3482975" y="2930525"/>
          <p14:tracePt t="14863" x="3527425" y="2930525"/>
          <p14:tracePt t="14881" x="3568700" y="2927350"/>
          <p14:tracePt t="14896" x="3594100" y="2914650"/>
          <p14:tracePt t="14913" x="3603625" y="2911475"/>
          <p14:tracePt t="14930" x="3613150" y="2911475"/>
          <p14:tracePt t="14946" x="3616325" y="2911475"/>
          <p14:tracePt t="15016" x="3622675" y="2911475"/>
          <p14:tracePt t="15024" x="3622675" y="2905125"/>
          <p14:tracePt t="15030" x="3625850" y="2901950"/>
          <p14:tracePt t="15046" x="3644900" y="2882900"/>
          <p14:tracePt t="15063" x="3654425" y="2860675"/>
          <p14:tracePt t="15080" x="3667125" y="2813050"/>
          <p14:tracePt t="15098" x="3667125" y="2774950"/>
          <p14:tracePt t="15114" x="3667125" y="2736850"/>
          <p14:tracePt t="15131" x="3667125" y="2644775"/>
          <p14:tracePt t="15147" x="3667125" y="2540000"/>
          <p14:tracePt t="15164" x="3654425" y="2454275"/>
          <p14:tracePt t="15181" x="3632200" y="2352675"/>
          <p14:tracePt t="15197" x="3606800" y="2235200"/>
          <p14:tracePt t="15213" x="3590925" y="2127250"/>
          <p14:tracePt t="15230" x="3568700" y="2025650"/>
          <p14:tracePt t="15247" x="3556000" y="1968500"/>
          <p14:tracePt t="15263" x="3543300" y="1924050"/>
          <p14:tracePt t="15265" x="3543300" y="1914525"/>
          <p14:tracePt t="15280" x="3543300" y="1898650"/>
          <p14:tracePt t="15297" x="3543300" y="1882775"/>
          <p14:tracePt t="15313" x="3543300" y="1876425"/>
          <p14:tracePt t="15500" x="3549650" y="1876425"/>
          <p14:tracePt t="15507" x="3562350" y="1876425"/>
          <p14:tracePt t="15514" x="3578225" y="1876425"/>
          <p14:tracePt t="15530" x="3603625" y="1860550"/>
          <p14:tracePt t="15547" x="3651250" y="1831975"/>
          <p14:tracePt t="15564" x="3724275" y="1743075"/>
          <p14:tracePt t="15580" x="3752850" y="1676400"/>
          <p14:tracePt t="15597" x="3787775" y="1619250"/>
          <p14:tracePt t="15613" x="3810000" y="1555750"/>
          <p14:tracePt t="15630" x="3822700" y="1501775"/>
          <p14:tracePt t="15647" x="3822700" y="1450975"/>
          <p14:tracePt t="15664" x="3829050" y="1371600"/>
          <p14:tracePt t="15680" x="3829050" y="1343025"/>
          <p14:tracePt t="15697" x="3829050" y="1314450"/>
          <p14:tracePt t="15713" x="3829050" y="1292225"/>
          <p14:tracePt t="15730" x="3829050" y="1282700"/>
          <p14:tracePt t="15747" x="3829050" y="1273175"/>
          <p14:tracePt t="15763" x="3829050" y="1241425"/>
          <p14:tracePt t="15780" x="3829050" y="1219200"/>
          <p14:tracePt t="15796" x="3829050" y="1190625"/>
          <p14:tracePt t="15813" x="3829050" y="1149350"/>
          <p14:tracePt t="15830" x="3829050" y="1127125"/>
          <p14:tracePt t="15847" x="3829050" y="1104900"/>
          <p14:tracePt t="15864" x="3829050" y="1063625"/>
          <p14:tracePt t="15880" x="3829050" y="1047750"/>
          <p14:tracePt t="15897" x="3829050" y="1022350"/>
          <p14:tracePt t="15913" x="3829050" y="1006475"/>
          <p14:tracePt t="15930" x="3829050" y="996950"/>
          <p14:tracePt t="15963" x="3844925" y="996950"/>
          <p14:tracePt t="15980" x="3854450" y="1003300"/>
          <p14:tracePt t="15997" x="3863975" y="1025525"/>
          <p14:tracePt t="16013" x="3883025" y="1069975"/>
          <p14:tracePt t="16030" x="3902075" y="1098550"/>
          <p14:tracePt t="16047" x="3911600" y="1139825"/>
          <p14:tracePt t="16063" x="3917950" y="1171575"/>
          <p14:tracePt t="16080" x="3917950" y="1200150"/>
          <p14:tracePt t="16097" x="3917950" y="1241425"/>
          <p14:tracePt t="16113" x="3917950" y="1263650"/>
          <p14:tracePt t="16130" x="3917950" y="1273175"/>
          <p14:tracePt t="16147" x="3917950" y="1292225"/>
          <p14:tracePt t="16163" x="3917950" y="1301750"/>
          <p14:tracePt t="16212" x="3917950" y="1295400"/>
          <p14:tracePt t="16219" x="3917950" y="1292225"/>
          <p14:tracePt t="16230" x="3911600" y="1285875"/>
          <p14:tracePt t="16246" x="3911600" y="1266825"/>
          <p14:tracePt t="16263" x="3911600" y="1257300"/>
          <p14:tracePt t="16279" x="3911600" y="1247775"/>
          <p14:tracePt t="16296" x="3911600" y="1225550"/>
          <p14:tracePt t="16313" x="3911600" y="1216025"/>
          <p14:tracePt t="16739" x="3905250" y="1244600"/>
          <p14:tracePt t="16745" x="3889375" y="1292225"/>
          <p14:tracePt t="16752" x="3883025" y="1330325"/>
          <p14:tracePt t="16763" x="3873500" y="1377950"/>
          <p14:tracePt t="16781" x="3838575" y="1622425"/>
          <p14:tracePt t="16797" x="3819525" y="1784350"/>
          <p14:tracePt t="16813" x="3794125" y="1958975"/>
          <p14:tracePt t="16846" x="3746500" y="2428875"/>
          <p14:tracePt t="16881" x="3692525" y="2825750"/>
          <p14:tracePt t="16898" x="3676650" y="2921000"/>
          <p14:tracePt t="16913" x="3663950" y="2997200"/>
          <p14:tracePt t="16930" x="3657600" y="3044825"/>
          <p14:tracePt t="16946" x="3657600" y="3067050"/>
          <p14:tracePt t="16963" x="3657600" y="3079750"/>
          <p14:tracePt t="16980" x="3657600" y="3095625"/>
          <p14:tracePt t="16996" x="3657600" y="3105150"/>
          <p14:tracePt t="17014" x="3663950" y="3105150"/>
          <p14:tracePt t="17031" x="3702050" y="3105150"/>
          <p14:tracePt t="17047" x="3724275" y="3105150"/>
          <p14:tracePt t="17063" x="3733800" y="3105150"/>
          <p14:tracePt t="17080" x="3762375" y="3114675"/>
          <p14:tracePt t="17096" x="3771900" y="3130550"/>
          <p14:tracePt t="17114" x="3781425" y="3140075"/>
          <p14:tracePt t="17131" x="3806825" y="3155950"/>
          <p14:tracePt t="17147" x="3822700" y="3171825"/>
          <p14:tracePt t="17164" x="3841750" y="3203575"/>
          <p14:tracePt t="17180" x="3863975" y="3232150"/>
          <p14:tracePt t="17197" x="3870325" y="3254375"/>
          <p14:tracePt t="17213" x="3870325" y="3270250"/>
          <p14:tracePt t="17230" x="3867150" y="3298825"/>
          <p14:tracePt t="17246" x="3851275" y="3308350"/>
          <p14:tracePt t="17263" x="3841750" y="3317875"/>
          <p14:tracePt t="17280" x="3825875" y="3333750"/>
          <p14:tracePt t="17297" x="3822700" y="3349625"/>
          <p14:tracePt t="17314" x="3822700" y="3362325"/>
          <p14:tracePt t="17330" x="3822700" y="3371850"/>
          <p14:tracePt t="17346" x="3822700" y="3381375"/>
          <p14:tracePt t="17364" x="3816350" y="3403600"/>
          <p14:tracePt t="17380" x="3816350" y="3413125"/>
          <p14:tracePt t="17396" x="3803650" y="3422650"/>
          <p14:tracePt t="17414" x="3797300" y="3432175"/>
          <p14:tracePt t="17487" x="3797300" y="3438525"/>
          <p14:tracePt t="18823" x="3806825" y="3394075"/>
          <p14:tracePt t="18832" x="3825875" y="3321050"/>
          <p14:tracePt t="18838" x="3844925" y="3241675"/>
          <p14:tracePt t="18846" x="3860800" y="3159125"/>
          <p14:tracePt t="18863" x="3905250" y="3016250"/>
          <p14:tracePt t="18880" x="3956050" y="2857500"/>
          <p14:tracePt t="18913" x="4022725" y="2670175"/>
          <p14:tracePt t="18946" x="4064000" y="2524125"/>
          <p14:tracePt t="18963" x="4070350" y="2479675"/>
          <p14:tracePt t="18980" x="4070350" y="2365375"/>
          <p14:tracePt t="18996" x="4070350" y="2270125"/>
          <p14:tracePt t="19013" x="4057650" y="2197100"/>
          <p14:tracePt t="19030" x="4029075" y="2105025"/>
          <p14:tracePt t="19046" x="4016375" y="2028825"/>
          <p14:tracePt t="19063" x="3990975" y="1955800"/>
          <p14:tracePt t="19080" x="3962400" y="1841500"/>
          <p14:tracePt t="19096" x="3949700" y="1797050"/>
          <p14:tracePt t="19113" x="3937000" y="1758950"/>
          <p14:tracePt t="19129" x="3930650" y="1717675"/>
          <p14:tracePt t="19146" x="3924300" y="1695450"/>
          <p14:tracePt t="19163" x="3911600" y="1663700"/>
          <p14:tracePt t="19179" x="3892550" y="1647825"/>
          <p14:tracePt t="19197" x="3883025" y="1638300"/>
          <p14:tracePt t="19212" x="3873500" y="1622425"/>
          <p14:tracePt t="19229" x="3857625" y="1612900"/>
          <p14:tracePt t="19246" x="3848100" y="1612900"/>
          <p14:tracePt t="19263" x="3838575" y="1612900"/>
          <p14:tracePt t="19280" x="3822700" y="1612900"/>
          <p14:tracePt t="19296" x="3806825" y="1609725"/>
          <p14:tracePt t="19313" x="3797300" y="1600200"/>
          <p14:tracePt t="19330" x="3784600" y="1584325"/>
          <p14:tracePt t="19346" x="3775075" y="1568450"/>
          <p14:tracePt t="19364" x="3752850" y="1552575"/>
          <p14:tracePt t="19380" x="3743325" y="1543050"/>
          <p14:tracePt t="19396" x="3736975" y="1533525"/>
          <p14:tracePt t="19412" x="3736975" y="1524000"/>
          <p14:tracePt t="19430" x="3727450" y="1524000"/>
          <p14:tracePt t="19446" x="3717925" y="1524000"/>
          <p14:tracePt t="19463" x="3708400" y="1524000"/>
          <p14:tracePt t="19656" x="3721100" y="1593850"/>
          <p14:tracePt t="19664" x="3721100" y="1673225"/>
          <p14:tracePt t="19670" x="3730625" y="1733550"/>
          <p14:tracePt t="19679" x="3736975" y="1790700"/>
          <p14:tracePt t="19696" x="3746500" y="1939925"/>
          <p14:tracePt t="19713" x="3746500" y="2136775"/>
          <p14:tracePt t="19729" x="3743325" y="2232025"/>
          <p14:tracePt t="19746" x="3727450" y="2327275"/>
          <p14:tracePt t="19763" x="3679825" y="2454275"/>
          <p14:tracePt t="19779" x="3648075" y="2530475"/>
          <p14:tracePt t="19796" x="3625850" y="2590800"/>
          <p14:tracePt t="19813" x="3609975" y="2632075"/>
          <p14:tracePt t="19830" x="3597275" y="2641600"/>
          <p14:tracePt t="19846" x="3587750" y="2651125"/>
          <p14:tracePt t="19863" x="3571875" y="2670175"/>
          <p14:tracePt t="19880" x="3571875" y="2682875"/>
          <p14:tracePt t="19897" x="3571875" y="2692400"/>
          <p14:tracePt t="19963" x="3575050" y="2692400"/>
          <p14:tracePt t="20247" x="3552825" y="2660650"/>
          <p14:tracePt t="20254" x="3517900" y="2600325"/>
          <p14:tracePt t="20262" x="3473450" y="2546350"/>
          <p14:tracePt t="20280" x="3378200" y="2378075"/>
          <p14:tracePt t="20296" x="3270250" y="2181225"/>
          <p14:tracePt t="20313" x="3187700" y="2022475"/>
          <p14:tracePt t="20330" x="3114675" y="1866900"/>
          <p14:tracePt t="20332" x="3089275" y="1816100"/>
          <p14:tracePt t="20362" x="2994025" y="1657350"/>
          <p14:tracePt t="20396" x="2933700" y="1539875"/>
          <p14:tracePt t="20413" x="2921000" y="1517650"/>
          <p14:tracePt t="20430" x="2901950" y="1485900"/>
          <p14:tracePt t="20446" x="2882900" y="1428750"/>
          <p14:tracePt t="20463" x="2873375" y="1406525"/>
          <p14:tracePt t="20479" x="2867025" y="1368425"/>
          <p14:tracePt t="20496" x="2841625" y="1333500"/>
          <p14:tracePt t="20513" x="2832100" y="1308100"/>
          <p14:tracePt t="20530" x="2822575" y="1292225"/>
          <p14:tracePt t="20546" x="2797175" y="1250950"/>
          <p14:tracePt t="20563" x="2765425" y="1225550"/>
          <p14:tracePt t="20581" x="2698750" y="1165225"/>
          <p14:tracePt t="20596" x="2625725" y="1111250"/>
          <p14:tracePt t="20613" x="2565400" y="1057275"/>
          <p14:tracePt t="20630" x="2470150" y="962025"/>
          <p14:tracePt t="20646" x="2400300" y="908050"/>
          <p14:tracePt t="20663" x="2336800" y="844550"/>
          <p14:tracePt t="20680" x="2247900" y="777875"/>
          <p14:tracePt t="20696" x="2200275" y="736600"/>
          <p14:tracePt t="20713" x="2152650" y="708025"/>
          <p14:tracePt t="20730" x="2085975" y="663575"/>
          <p14:tracePt t="20746" x="2060575" y="638175"/>
          <p14:tracePt t="20763" x="2032000" y="625475"/>
          <p14:tracePt t="20779" x="2006600" y="609600"/>
          <p14:tracePt t="20796" x="1971675" y="590550"/>
          <p14:tracePt t="20813" x="1962150" y="581025"/>
          <p14:tracePt t="20830" x="1946275" y="571500"/>
          <p14:tracePt t="20846" x="1930400" y="565150"/>
          <p14:tracePt t="20863" x="1920875" y="555625"/>
          <p14:tracePt t="20880" x="1908175" y="546100"/>
          <p14:tracePt t="20896" x="1876425" y="539750"/>
          <p14:tracePt t="20913" x="1854200" y="527050"/>
          <p14:tracePt t="20930" x="1812925" y="517525"/>
          <p14:tracePt t="20946" x="1781175" y="498475"/>
          <p14:tracePt t="20963" x="1736725" y="485775"/>
          <p14:tracePt t="20980" x="1641475" y="441325"/>
          <p14:tracePt t="20996" x="1574800" y="403225"/>
          <p14:tracePt t="21013" x="1508125" y="374650"/>
          <p14:tracePt t="21029" x="1409700" y="320675"/>
          <p14:tracePt t="21046" x="1333500" y="288925"/>
          <p14:tracePt t="21063" x="1254125" y="260350"/>
          <p14:tracePt t="21079" x="1155700" y="238125"/>
          <p14:tracePt t="21096" x="1101725" y="225425"/>
          <p14:tracePt t="21113" x="1047750" y="203200"/>
          <p14:tracePt t="21129" x="952500" y="203200"/>
          <p14:tracePt t="21146" x="914400" y="203200"/>
          <p14:tracePt t="21163" x="869950" y="203200"/>
          <p14:tracePt t="21179" x="822325" y="203200"/>
          <p14:tracePt t="21197" x="800100" y="203200"/>
          <p14:tracePt t="21214" x="762000" y="203200"/>
          <p14:tracePt t="21230" x="739775" y="203200"/>
          <p14:tracePt t="21246" x="708025" y="219075"/>
          <p14:tracePt t="21263" x="666750" y="238125"/>
          <p14:tracePt t="21280" x="641350" y="247650"/>
          <p14:tracePt t="21297" x="619125" y="260350"/>
          <p14:tracePt t="21314" x="568325" y="292100"/>
          <p14:tracePt t="21330" x="530225" y="311150"/>
          <p14:tracePt t="21346" x="508000" y="323850"/>
          <p14:tracePt t="21363" x="476250" y="342900"/>
          <p14:tracePt t="21380" x="441325" y="358775"/>
          <p14:tracePt t="21396" x="409575" y="371475"/>
          <p14:tracePt t="21413" x="374650" y="396875"/>
          <p14:tracePt t="21429" x="358775" y="406400"/>
          <p14:tracePt t="21446" x="342900" y="415925"/>
          <p14:tracePt t="21463" x="298450" y="434975"/>
          <p14:tracePt t="21479" x="276225" y="450850"/>
          <p14:tracePt t="21496" x="250825" y="463550"/>
          <p14:tracePt t="21513" x="215900" y="482600"/>
          <p14:tracePt t="21529" x="206375" y="492125"/>
          <p14:tracePt t="21546" x="196850" y="508000"/>
          <p14:tracePt t="21563" x="174625" y="520700"/>
          <p14:tracePt t="21579" x="174625" y="530225"/>
          <p14:tracePt t="21596" x="174625" y="542925"/>
          <p14:tracePt t="21613" x="174625" y="561975"/>
          <p14:tracePt t="21629" x="174625" y="571500"/>
          <p14:tracePt t="21646" x="177800" y="581025"/>
          <p14:tracePt t="21664" x="180975" y="596900"/>
          <p14:tracePt t="21680" x="193675" y="612775"/>
          <p14:tracePt t="21696" x="193675" y="622300"/>
          <p14:tracePt t="21713" x="196850" y="635000"/>
          <p14:tracePt t="21729" x="206375" y="641350"/>
          <p14:tracePt t="21745" x="212725" y="657225"/>
          <p14:tracePt t="21763" x="228600" y="669925"/>
          <p14:tracePt t="21780" x="241300" y="679450"/>
          <p14:tracePt t="21796" x="247650" y="692150"/>
          <p14:tracePt t="21813" x="257175" y="711200"/>
          <p14:tracePt t="21829" x="263525" y="720725"/>
          <p14:tracePt t="21846" x="273050" y="730250"/>
          <p14:tracePt t="21863" x="282575" y="746125"/>
          <p14:tracePt t="21879" x="292100" y="755650"/>
          <p14:tracePt t="21896" x="298450" y="762000"/>
          <p14:tracePt t="21914" x="307975" y="762000"/>
          <p14:tracePt t="21930" x="307975" y="765175"/>
          <p14:tracePt t="21948" x="317500" y="765175"/>
          <p14:tracePt t="21980" x="327025" y="765175"/>
          <p14:tracePt t="21996" x="333375" y="765175"/>
          <p14:tracePt t="22012" x="336550" y="765175"/>
          <p14:tracePt t="22318" x="393700" y="793750"/>
          <p14:tracePt t="22324" x="463550" y="822325"/>
          <p14:tracePt t="22332" x="527050" y="857250"/>
          <p14:tracePt t="22346" x="606425" y="904875"/>
          <p14:tracePt t="22363" x="666750" y="958850"/>
          <p14:tracePt t="22379" x="708025" y="984250"/>
          <p14:tracePt t="22413" x="752475" y="1022350"/>
          <p14:tracePt t="22447" x="752475" y="1028700"/>
          <p14:tracePt t="22463" x="746125" y="1022350"/>
          <p14:tracePt t="22481" x="723900" y="1006475"/>
          <p14:tracePt t="22497" x="673100" y="962025"/>
          <p14:tracePt t="22513" x="619125" y="933450"/>
          <p14:tracePt t="22529" x="552450" y="911225"/>
          <p14:tracePt t="22546" x="488950" y="892175"/>
          <p14:tracePt t="22563" x="466725" y="892175"/>
          <p14:tracePt t="22579" x="428625" y="892175"/>
          <p14:tracePt t="22596" x="403225" y="892175"/>
          <p14:tracePt t="22612" x="393700" y="898525"/>
          <p14:tracePt t="22629" x="384175" y="908050"/>
          <p14:tracePt t="22646" x="384175" y="927100"/>
          <p14:tracePt t="22663" x="384175" y="939800"/>
          <p14:tracePt t="22680" x="409575" y="981075"/>
          <p14:tracePt t="22696" x="457200" y="1006475"/>
          <p14:tracePt t="22712" x="527050" y="1044575"/>
          <p14:tracePt t="22730" x="641350" y="1092200"/>
          <p14:tracePt t="22746" x="708025" y="1120775"/>
          <p14:tracePt t="22763" x="793750" y="1136650"/>
          <p14:tracePt t="22780" x="901700" y="1136650"/>
          <p14:tracePt t="22796" x="962025" y="1136650"/>
          <p14:tracePt t="22813" x="1016000" y="1127125"/>
          <p14:tracePt t="22830" x="1069975" y="1108075"/>
          <p14:tracePt t="22846" x="1095375" y="1095375"/>
          <p14:tracePt t="22863" x="1123950" y="1082675"/>
          <p14:tracePt t="22879" x="1158875" y="1066800"/>
          <p14:tracePt t="22896" x="1190625" y="1047750"/>
          <p14:tracePt t="22912" x="1216025" y="1035050"/>
          <p14:tracePt t="22929" x="1247775" y="1019175"/>
          <p14:tracePt t="22946" x="1266825" y="1006475"/>
          <p14:tracePt t="22962" x="1282700" y="990600"/>
          <p14:tracePt t="22979" x="1308100" y="974725"/>
          <p14:tracePt t="22996" x="1317625" y="974725"/>
          <p14:tracePt t="23013" x="1327150" y="974725"/>
          <p14:tracePt t="23029" x="1343025" y="971550"/>
          <p14:tracePt t="23046" x="1358900" y="965200"/>
          <p14:tracePt t="23063" x="1368425" y="962025"/>
          <p14:tracePt t="23079" x="1384300" y="946150"/>
          <p14:tracePt t="23096" x="1403350" y="936625"/>
          <p14:tracePt t="23112" x="1428750" y="923925"/>
          <p14:tracePt t="23129" x="1495425" y="876300"/>
          <p14:tracePt t="23145" x="1539875" y="850900"/>
          <p14:tracePt t="23163" x="1565275" y="825500"/>
          <p14:tracePt t="23179" x="1609725" y="790575"/>
          <p14:tracePt t="23196" x="1635125" y="758825"/>
          <p14:tracePt t="23213" x="1657350" y="746125"/>
          <p14:tracePt t="23229" x="1673225" y="730250"/>
          <p14:tracePt t="23245" x="1682750" y="714375"/>
          <p14:tracePt t="23263" x="1698625" y="714375"/>
          <p14:tracePt t="23279" x="1708150" y="714375"/>
          <p14:tracePt t="23296" x="1711325" y="714375"/>
          <p14:tracePt t="23313" x="1711325" y="711200"/>
          <p14:tracePt t="23515" x="1724025" y="711200"/>
          <p14:tracePt t="23521" x="1733550" y="711200"/>
          <p14:tracePt t="23530" x="1752600" y="711200"/>
          <p14:tracePt t="23546" x="1774825" y="714375"/>
          <p14:tracePt t="23563" x="1816100" y="736600"/>
          <p14:tracePt t="23579" x="1841500" y="749300"/>
          <p14:tracePt t="23596" x="1857375" y="758825"/>
          <p14:tracePt t="23629" x="1895475" y="796925"/>
          <p14:tracePt t="23662" x="1924050" y="822325"/>
          <p14:tracePt t="23679" x="1936750" y="831850"/>
          <p14:tracePt t="23696" x="1946275" y="841375"/>
          <p14:tracePt t="23713" x="1958975" y="857250"/>
          <p14:tracePt t="23729" x="1974850" y="873125"/>
          <p14:tracePt t="23746" x="1993900" y="885825"/>
          <p14:tracePt t="23762" x="2006600" y="898525"/>
          <p14:tracePt t="23779" x="2028825" y="914400"/>
          <p14:tracePt t="23796" x="2041525" y="936625"/>
          <p14:tracePt t="23812" x="2057400" y="974725"/>
          <p14:tracePt t="23829" x="2070100" y="996950"/>
          <p14:tracePt t="23846" x="2085975" y="1012825"/>
          <p14:tracePt t="23847" x="2092325" y="1025525"/>
          <p14:tracePt t="23862" x="2101850" y="1041400"/>
          <p14:tracePt t="23879" x="2114550" y="1057275"/>
          <p14:tracePt t="23895" x="2124075" y="1066800"/>
          <p14:tracePt t="23913" x="2143125" y="1082675"/>
          <p14:tracePt t="23929" x="2143125" y="1092200"/>
          <p14:tracePt t="23962" x="2149475" y="1092200"/>
          <p14:tracePt t="23979" x="2149475" y="1082675"/>
          <p14:tracePt t="23995" x="2149475" y="1066800"/>
          <p14:tracePt t="24013" x="2149475" y="1025525"/>
          <p14:tracePt t="24029" x="2149475" y="1003300"/>
          <p14:tracePt t="24046" x="2136775" y="990600"/>
          <p14:tracePt t="24063" x="2120900" y="974725"/>
          <p14:tracePt t="24079" x="2111375" y="962025"/>
          <p14:tracePt t="24096" x="2098675" y="949325"/>
          <p14:tracePt t="24113" x="2089150" y="939800"/>
          <p14:tracePt t="24129" x="2070100" y="927100"/>
          <p14:tracePt t="24146" x="2057400" y="927100"/>
          <p14:tracePt t="24162" x="2051050" y="927100"/>
          <p14:tracePt t="24274" x="2051050" y="933450"/>
          <p14:tracePt t="24282" x="2051050" y="939800"/>
          <p14:tracePt t="24296" x="2051050" y="949325"/>
          <p14:tracePt t="24312" x="2051050" y="958850"/>
          <p14:tracePt t="24329" x="2051050" y="968375"/>
          <p14:tracePt t="24346" x="2054225" y="990600"/>
          <p14:tracePt t="24363" x="2060575" y="1000125"/>
          <p14:tracePt t="24367" x="2060575" y="1003300"/>
          <p14:tracePt t="24379" x="2060575" y="1009650"/>
          <p14:tracePt t="24396" x="2063750" y="1012825"/>
          <p14:tracePt t="24412" x="2063750" y="1019175"/>
          <p14:tracePt t="24429" x="2063750" y="1022350"/>
          <p14:tracePt t="24446" x="2063750" y="1038225"/>
          <p14:tracePt t="24480" x="2063750" y="1044575"/>
          <p14:tracePt t="24510" x="2057400" y="1044575"/>
          <p14:tracePt t="24517" x="2051050" y="1044575"/>
          <p14:tracePt t="24529" x="2047875" y="1044575"/>
          <p14:tracePt t="24546" x="2028825" y="1044575"/>
          <p14:tracePt t="24562" x="2019300" y="1044575"/>
          <p14:tracePt t="24580" x="2003425" y="1044575"/>
          <p14:tracePt t="24596" x="1993900" y="1044575"/>
          <p14:tracePt t="24612" x="1978025" y="1044575"/>
          <p14:tracePt t="24629" x="1962150" y="1041400"/>
          <p14:tracePt t="24645" x="1952625" y="1025525"/>
          <p14:tracePt t="24663" x="1924050" y="1012825"/>
          <p14:tracePt t="24680" x="1889125" y="996950"/>
          <p14:tracePt t="24697" x="1857375" y="984250"/>
          <p14:tracePt t="24713" x="1831975" y="965200"/>
          <p14:tracePt t="24730" x="1790700" y="949325"/>
          <p14:tracePt t="24745" x="1768475" y="930275"/>
          <p14:tracePt t="24762" x="1736725" y="917575"/>
          <p14:tracePt t="24779" x="1698625" y="885825"/>
          <p14:tracePt t="24795" x="1670050" y="869950"/>
          <p14:tracePt t="24812" x="1644650" y="844550"/>
          <p14:tracePt t="24830" x="1609725" y="828675"/>
          <p14:tracePt t="24845" x="1600200" y="812800"/>
          <p14:tracePt t="24862" x="1590675" y="803275"/>
          <p14:tracePt t="24879" x="1568450" y="787400"/>
          <p14:tracePt t="24897" x="1558925" y="777875"/>
          <p14:tracePt t="24913" x="1549400" y="768350"/>
          <p14:tracePt t="24929" x="1533525" y="746125"/>
          <p14:tracePt t="24945" x="1517650" y="736600"/>
          <p14:tracePt t="24962" x="1508125" y="727075"/>
          <p14:tracePt t="24979" x="1495425" y="711200"/>
          <p14:tracePt t="24995" x="1482725" y="695325"/>
          <p14:tracePt t="25012" x="1466850" y="685800"/>
          <p14:tracePt t="25028" x="1454150" y="673100"/>
          <p14:tracePt t="25046" x="1444625" y="663575"/>
          <p14:tracePt t="25062" x="1435100" y="647700"/>
          <p14:tracePt t="25079" x="1412875" y="631825"/>
          <p14:tracePt t="25096" x="1403350" y="622300"/>
          <p14:tracePt t="25112" x="1393825" y="612775"/>
          <p14:tracePt t="25129" x="1384300" y="596900"/>
          <p14:tracePt t="25146" x="1377950" y="590550"/>
          <p14:tracePt t="25162" x="1368425" y="590550"/>
          <p14:tracePt t="25179" x="1368425" y="587375"/>
          <p14:tracePt t="25391" x="1368425" y="593725"/>
          <p14:tracePt t="25399" x="1368425" y="603250"/>
          <p14:tracePt t="25413" x="1368425" y="612775"/>
          <p14:tracePt t="25430" x="1368425" y="622300"/>
          <p14:tracePt t="25446" x="1368425" y="631825"/>
          <p14:tracePt t="25463" x="1368425" y="654050"/>
          <p14:tracePt t="25479" x="1374775" y="663575"/>
          <p14:tracePt t="25495" x="1390650" y="679450"/>
          <p14:tracePt t="25513" x="1409700" y="720725"/>
          <p14:tracePt t="25530" x="1422400" y="746125"/>
          <p14:tracePt t="25546" x="1431925" y="774700"/>
          <p14:tracePt t="25563" x="1454150" y="796925"/>
          <p14:tracePt t="25580" x="1460500" y="806450"/>
          <p14:tracePt t="25596" x="1460500" y="815975"/>
          <p14:tracePt t="25613" x="1460500" y="831850"/>
          <p14:tracePt t="25629" x="1460500" y="841375"/>
          <p14:tracePt t="25646" x="1460500" y="850900"/>
          <p14:tracePt t="25662" x="1460500" y="869950"/>
          <p14:tracePt t="25679" x="1460500" y="876300"/>
          <p14:tracePt t="25762" x="1460500" y="873125"/>
          <p14:tracePt t="25769" x="1457325" y="869950"/>
          <p14:tracePt t="25779" x="1454150" y="863600"/>
          <p14:tracePt t="25795" x="1447800" y="838200"/>
          <p14:tracePt t="25812" x="1422400" y="781050"/>
          <p14:tracePt t="25829" x="1409700" y="733425"/>
          <p14:tracePt t="25846" x="1397000" y="698500"/>
          <p14:tracePt t="25862" x="1371600" y="654050"/>
          <p14:tracePt t="25879" x="1365250" y="631825"/>
          <p14:tracePt t="25896" x="1365250" y="615950"/>
          <p14:tracePt t="25913" x="1365250" y="600075"/>
          <p14:tracePt t="25929" x="1365250" y="596900"/>
          <p14:tracePt t="26012" x="1362075" y="596900"/>
          <p14:tracePt t="26232" x="1365250" y="609600"/>
          <p14:tracePt t="26239" x="1371600" y="622300"/>
          <p14:tracePt t="26246" x="1374775" y="631825"/>
          <p14:tracePt t="26262" x="1387475" y="663575"/>
          <p14:tracePt t="26295" x="1422400" y="717550"/>
          <p14:tracePt t="26328" x="1441450" y="736600"/>
          <p14:tracePt t="26346" x="1457325" y="749300"/>
          <p14:tracePt t="26363" x="1457325" y="765175"/>
          <p14:tracePt t="26489" x="1457325" y="752475"/>
          <p14:tracePt t="26496" x="1457325" y="749300"/>
          <p14:tracePt t="26513" x="1457325" y="733425"/>
          <p14:tracePt t="26529" x="1457325" y="711200"/>
          <p14:tracePt t="26546" x="1457325" y="698500"/>
          <p14:tracePt t="26562" x="1457325" y="685800"/>
          <p14:tracePt t="26579" x="1457325" y="673100"/>
          <p14:tracePt t="27384" x="1450975" y="660400"/>
          <p14:tracePt t="27391" x="1444625" y="657225"/>
          <p14:tracePt t="27398" x="1444625" y="641350"/>
          <p14:tracePt t="27412" x="1438275" y="619125"/>
          <p14:tracePt t="27428" x="1438275" y="603250"/>
          <p14:tracePt t="27445" x="1431925" y="577850"/>
          <p14:tracePt t="27463" x="1431925" y="565150"/>
          <p14:tracePt t="27496" x="1431925" y="555625"/>
          <p14:tracePt t="27591" x="1431925" y="561975"/>
          <p14:tracePt t="27598" x="1431925" y="565150"/>
          <p14:tracePt t="27612" x="1431925" y="574675"/>
          <p14:tracePt t="27629" x="1431925" y="584200"/>
          <p14:tracePt t="27645" x="1431925" y="600075"/>
          <p14:tracePt t="27662" x="1431925" y="615950"/>
          <p14:tracePt t="27679" x="1431925" y="625475"/>
          <p14:tracePt t="27695" x="1441450" y="654050"/>
          <p14:tracePt t="27712" x="1466850" y="698500"/>
          <p14:tracePt t="27729" x="1485900" y="727075"/>
          <p14:tracePt t="27745" x="1501775" y="752475"/>
          <p14:tracePt t="27762" x="1527175" y="787400"/>
          <p14:tracePt t="27779" x="1536700" y="796925"/>
          <p14:tracePt t="27795" x="1546225" y="806450"/>
          <p14:tracePt t="27854" x="1546225" y="800100"/>
          <p14:tracePt t="27861" x="1546225" y="796925"/>
          <p14:tracePt t="27869" x="1546225" y="784225"/>
          <p14:tracePt t="27879" x="1546225" y="781050"/>
          <p14:tracePt t="27895" x="1546225" y="765175"/>
          <p14:tracePt t="27912" x="1546225" y="746125"/>
          <p14:tracePt t="27929" x="1546225" y="736600"/>
          <p14:tracePt t="27946" x="1546225" y="714375"/>
          <p14:tracePt t="27962" x="1546225" y="704850"/>
          <p14:tracePt t="27979" x="1543050" y="695325"/>
          <p14:tracePt t="27996" x="1524000" y="679450"/>
          <p14:tracePt t="28012" x="1492250" y="660400"/>
          <p14:tracePt t="28339" x="1473200" y="641350"/>
          <p14:tracePt t="28345" x="1454150" y="622300"/>
          <p14:tracePt t="28352" x="1425575" y="609600"/>
          <p14:tracePt t="28362" x="1403350" y="587375"/>
          <p14:tracePt t="28379" x="1358900" y="561975"/>
          <p14:tracePt t="28395" x="1289050" y="508000"/>
          <p14:tracePt t="28412" x="1250950" y="473075"/>
          <p14:tracePt t="28429" x="1203325" y="441325"/>
          <p14:tracePt t="28446" x="1158875" y="415925"/>
          <p14:tracePt t="28462" x="1143000" y="400050"/>
          <p14:tracePt t="28479" x="1133475" y="393700"/>
          <p14:tracePt t="28496" x="1117600" y="393700"/>
          <p14:tracePt t="28511" x="1101725" y="393700"/>
          <p14:tracePt t="28529" x="1092200" y="393700"/>
          <p14:tracePt t="28765" x="1092200" y="396875"/>
          <p14:tracePt t="28772" x="1092200" y="400050"/>
          <p14:tracePt t="28779" x="1092200" y="409575"/>
          <p14:tracePt t="28795" x="1092200" y="431800"/>
          <p14:tracePt t="28829" x="1143000" y="568325"/>
          <p14:tracePt t="28862" x="1219200" y="717550"/>
          <p14:tracePt t="28879" x="1260475" y="793750"/>
          <p14:tracePt t="28895" x="1292225" y="841375"/>
          <p14:tracePt t="28912" x="1320800" y="879475"/>
          <p14:tracePt t="28929" x="1343025" y="920750"/>
          <p14:tracePt t="28945" x="1355725" y="952500"/>
          <p14:tracePt t="28962" x="1365250" y="962025"/>
          <p14:tracePt t="28978" x="1365250" y="977900"/>
          <p14:tracePt t="28995" x="1365250" y="987425"/>
          <p14:tracePt t="29012" x="1365250" y="1003300"/>
          <p14:tracePt t="29029" x="1365250" y="1006475"/>
          <p14:tracePt t="29062" x="1365250" y="1012825"/>
          <p14:tracePt t="29142" x="1365250" y="1016000"/>
          <p14:tracePt t="29227" x="1365250" y="1022350"/>
          <p14:tracePt t="29234" x="1365250" y="1025525"/>
          <p14:tracePt t="29245" x="1365250" y="1031875"/>
          <p14:tracePt t="29263" x="1365250" y="1044575"/>
          <p14:tracePt t="29278" x="1365250" y="1060450"/>
          <p14:tracePt t="29295" x="1365250" y="1069975"/>
          <p14:tracePt t="29312" x="1365250" y="1079500"/>
          <p14:tracePt t="29328" x="1365250" y="1095375"/>
          <p14:tracePt t="29345" x="1365250" y="1111250"/>
          <p14:tracePt t="29362" x="1365250" y="1123950"/>
          <p14:tracePt t="29378" x="1365250" y="1130300"/>
          <p14:tracePt t="30047" x="1346200" y="1130300"/>
          <p14:tracePt t="30053" x="1320800" y="1130300"/>
          <p14:tracePt t="30062" x="1285875" y="1127125"/>
          <p14:tracePt t="30079" x="1209675" y="1111250"/>
          <p14:tracePt t="30099" x="1082675" y="1063625"/>
          <p14:tracePt t="30115" x="1016000" y="1035050"/>
          <p14:tracePt t="30129" x="949325" y="1003300"/>
          <p14:tracePt t="30161" x="793750" y="952500"/>
          <p14:tracePt t="30195" x="704850" y="927100"/>
          <p14:tracePt t="30211" x="695325" y="927100"/>
          <p14:tracePt t="30228" x="685800" y="923925"/>
          <p14:tracePt t="30246" x="666750" y="914400"/>
          <p14:tracePt t="30262" x="641350" y="901700"/>
          <p14:tracePt t="30279" x="625475" y="892175"/>
          <p14:tracePt t="30295" x="593725" y="873125"/>
          <p14:tracePt t="30312" x="571500" y="863600"/>
          <p14:tracePt t="30329" x="539750" y="850900"/>
          <p14:tracePt t="30345" x="504825" y="831850"/>
          <p14:tracePt t="30362" x="473075" y="815975"/>
          <p14:tracePt t="30378" x="434975" y="787400"/>
          <p14:tracePt t="30395" x="368300" y="742950"/>
          <p14:tracePt t="30412" x="320675" y="714375"/>
          <p14:tracePt t="30430" x="260350" y="669925"/>
          <p14:tracePt t="30445" x="238125" y="644525"/>
          <p14:tracePt t="30461" x="206375" y="619125"/>
          <p14:tracePt t="30480" x="177800" y="603250"/>
          <p14:tracePt t="30495" x="161925" y="593725"/>
          <p14:tracePt t="30512" x="152400" y="577850"/>
          <p14:tracePt t="30529" x="136525" y="561975"/>
          <p14:tracePt t="30562" x="136525" y="558800"/>
          <p14:tracePt t="30779" x="146050" y="565150"/>
          <p14:tracePt t="30786" x="155575" y="571500"/>
          <p14:tracePt t="30794" x="174625" y="577850"/>
          <p14:tracePt t="30812" x="212725" y="596900"/>
          <p14:tracePt t="30828" x="288925" y="638175"/>
          <p14:tracePt t="30845" x="342900" y="663575"/>
          <p14:tracePt t="30862" x="409575" y="708025"/>
          <p14:tracePt t="30878" x="504825" y="762000"/>
          <p14:tracePt t="30895" x="593725" y="793750"/>
          <p14:tracePt t="30912" x="714375" y="828675"/>
          <p14:tracePt t="30929" x="841375" y="882650"/>
          <p14:tracePt t="30945" x="933450" y="933450"/>
          <p14:tracePt t="30962" x="1009650" y="965200"/>
          <p14:tracePt t="30964" x="1060450" y="981075"/>
          <p14:tracePt t="30979" x="1117600" y="1016000"/>
          <p14:tracePt t="30996" x="1155700" y="1035050"/>
          <p14:tracePt t="31012" x="1187450" y="1047750"/>
          <p14:tracePt t="31029" x="1200150" y="1054100"/>
          <p14:tracePt t="31045" x="1212850" y="1054100"/>
          <p14:tracePt t="31063" x="1231900" y="1054100"/>
          <p14:tracePt t="31078" x="1235075" y="1054100"/>
          <p14:tracePt t="31412" x="1241425" y="1063625"/>
          <p14:tracePt t="31420" x="1254125" y="1076325"/>
          <p14:tracePt t="31428" x="1270000" y="1111250"/>
          <p14:tracePt t="31445" x="1298575" y="1190625"/>
          <p14:tracePt t="31462" x="1346200" y="1317625"/>
          <p14:tracePt t="31478" x="1362075" y="1381125"/>
          <p14:tracePt t="31512" x="1422400" y="1558925"/>
          <p14:tracePt t="31545" x="1492250" y="1704975"/>
          <p14:tracePt t="31561" x="1517650" y="1771650"/>
          <p14:tracePt t="31578" x="1536700" y="1816100"/>
          <p14:tracePt t="31595" x="1562100" y="1863725"/>
          <p14:tracePt t="31612" x="1603375" y="1936750"/>
          <p14:tracePt t="31628" x="1625600" y="2003425"/>
          <p14:tracePt t="31645" x="1638300" y="2066925"/>
          <p14:tracePt t="31662" x="1657350" y="2130425"/>
          <p14:tracePt t="31678" x="1657350" y="2174875"/>
          <p14:tracePt t="31695" x="1663700" y="2235200"/>
          <p14:tracePt t="31711" x="1663700" y="2330450"/>
          <p14:tracePt t="31728" x="1663700" y="2381250"/>
          <p14:tracePt t="31745" x="1663700" y="2425700"/>
          <p14:tracePt t="31762" x="1644650" y="2473325"/>
          <p14:tracePt t="31778" x="1631950" y="2498725"/>
          <p14:tracePt t="31795" x="1612900" y="2530475"/>
          <p14:tracePt t="31812" x="1597025" y="2565400"/>
          <p14:tracePt t="31828" x="1571625" y="2593975"/>
          <p14:tracePt t="31845" x="1555750" y="2606675"/>
          <p14:tracePt t="31862" x="1527175" y="2622550"/>
          <p14:tracePt t="31879" x="1495425" y="2641600"/>
          <p14:tracePt t="31895" x="1463675" y="2641600"/>
          <p14:tracePt t="31912" x="1435100" y="2638425"/>
          <p14:tracePt t="31928" x="1409700" y="2619375"/>
          <p14:tracePt t="31945" x="1368425" y="2600325"/>
          <p14:tracePt t="31961" x="1343025" y="2578100"/>
          <p14:tracePt t="31979" x="1301750" y="2527300"/>
          <p14:tracePt t="31981" x="1285875" y="2508250"/>
          <p14:tracePt t="31996" x="1257300" y="2444750"/>
          <p14:tracePt t="32011" x="1219200" y="2374900"/>
          <p14:tracePt t="32029" x="1190625" y="2308225"/>
          <p14:tracePt t="32046" x="1165225" y="2244725"/>
          <p14:tracePt t="32062" x="1152525" y="2197100"/>
          <p14:tracePt t="32078" x="1139825" y="2162175"/>
          <p14:tracePt t="32095" x="1133475" y="2098675"/>
          <p14:tracePt t="32111" x="1127125" y="2054225"/>
          <p14:tracePt t="32128" x="1120775" y="2022475"/>
          <p14:tracePt t="32145" x="1114425" y="1981200"/>
          <p14:tracePt t="32161" x="1114425" y="1952625"/>
          <p14:tracePt t="32178" x="1114425" y="1943100"/>
          <p14:tracePt t="32195" x="1114425" y="1924050"/>
          <p14:tracePt t="32211" x="1114425" y="1908175"/>
          <p14:tracePt t="32228" x="1114425" y="1898650"/>
          <p14:tracePt t="32245" x="1098550" y="1870075"/>
          <p14:tracePt t="32261" x="1092200" y="1841500"/>
          <p14:tracePt t="32278" x="1079500" y="1809750"/>
          <p14:tracePt t="32295" x="1060450" y="1758950"/>
          <p14:tracePt t="32311" x="1041400" y="1730375"/>
          <p14:tracePt t="32329" x="1031875" y="1704975"/>
          <p14:tracePt t="32346" x="1016000" y="1679575"/>
          <p14:tracePt t="32362" x="1003300" y="1663700"/>
          <p14:tracePt t="32379" x="974725" y="1651000"/>
          <p14:tracePt t="32395" x="939800" y="1631950"/>
          <p14:tracePt t="32411" x="911225" y="1619250"/>
          <p14:tracePt t="32428" x="889000" y="1619250"/>
          <p14:tracePt t="32445" x="847725" y="1619250"/>
          <p14:tracePt t="32462" x="825500" y="1635125"/>
          <p14:tracePt t="32478" x="806450" y="1644650"/>
          <p14:tracePt t="32495" x="790575" y="1685925"/>
          <p14:tracePt t="32511" x="790575" y="1724025"/>
          <p14:tracePt t="32529" x="812800" y="1787525"/>
          <p14:tracePt t="32545" x="863600" y="1844675"/>
          <p14:tracePt t="32561" x="936625" y="1911350"/>
          <p14:tracePt t="32579" x="1006475" y="1984375"/>
          <p14:tracePt t="32595" x="1044575" y="2003425"/>
          <p14:tracePt t="32611" x="1054100" y="2012950"/>
          <p14:tracePt t="32629" x="1063625" y="2016125"/>
          <p14:tracePt t="32662" x="1057275" y="2009775"/>
          <p14:tracePt t="32679" x="1016000" y="1974850"/>
          <p14:tracePt t="32695" x="946150" y="1911350"/>
          <p14:tracePt t="32712" x="860425" y="1816100"/>
          <p14:tracePt t="32728" x="739775" y="1670050"/>
          <p14:tracePt t="32744" x="685800" y="1609725"/>
          <p14:tracePt t="32762" x="647700" y="1568450"/>
          <p14:tracePt t="32778" x="603250" y="1524000"/>
          <p14:tracePt t="32795" x="571500" y="1511300"/>
          <p14:tracePt t="32812" x="552450" y="1495425"/>
          <p14:tracePt t="32828" x="539750" y="1479550"/>
          <p14:tracePt t="32845" x="533400" y="1470025"/>
          <p14:tracePt t="32861" x="533400" y="1460500"/>
          <p14:tracePt t="32878" x="536575" y="1441450"/>
          <p14:tracePt t="32895" x="546100" y="1425575"/>
          <p14:tracePt t="32912" x="558800" y="1400175"/>
          <p14:tracePt t="32928" x="558800" y="1362075"/>
          <p14:tracePt t="32946" x="558800" y="1339850"/>
          <p14:tracePt t="32961" x="558800" y="1323975"/>
          <p14:tracePt t="32978" x="546100" y="1308100"/>
          <p14:tracePt t="32995" x="536575" y="1298575"/>
          <p14:tracePt t="33013" x="495300" y="1276350"/>
          <p14:tracePt t="33028" x="473075" y="1270000"/>
          <p14:tracePt t="33045" x="444500" y="1270000"/>
          <p14:tracePt t="33062" x="422275" y="1270000"/>
          <p14:tracePt t="33078" x="381000" y="1270000"/>
          <p14:tracePt t="33095" x="371475" y="1270000"/>
          <p14:tracePt t="33112" x="352425" y="1292225"/>
          <p14:tracePt t="33129" x="339725" y="1308100"/>
          <p14:tracePt t="33145" x="330200" y="1336675"/>
          <p14:tracePt t="33162" x="323850" y="1377950"/>
          <p14:tracePt t="33178" x="323850" y="1416050"/>
          <p14:tracePt t="33195" x="327025" y="1454150"/>
          <p14:tracePt t="33212" x="346075" y="1533525"/>
          <p14:tracePt t="33228" x="365125" y="1571625"/>
          <p14:tracePt t="33245" x="384175" y="1616075"/>
          <p14:tracePt t="33262" x="415925" y="1660525"/>
          <p14:tracePt t="33278" x="447675" y="1685925"/>
          <p14:tracePt t="33295" x="492125" y="1698625"/>
          <p14:tracePt t="33312" x="577850" y="1704975"/>
          <p14:tracePt t="33328" x="638175" y="1704975"/>
          <p14:tracePt t="33345" x="692150" y="1695450"/>
          <p14:tracePt t="33362" x="739775" y="1682750"/>
          <p14:tracePt t="33378" x="762000" y="1682750"/>
          <p14:tracePt t="33395" x="774700" y="1682750"/>
          <p14:tracePt t="33412" x="774700" y="1676400"/>
          <p14:tracePt t="33428" x="774700" y="1673225"/>
          <p14:tracePt t="33444" x="765175" y="1657350"/>
          <p14:tracePt t="33461" x="739775" y="1641475"/>
          <p14:tracePt t="33478" x="717550" y="1628775"/>
          <p14:tracePt t="33495" x="676275" y="1609725"/>
          <p14:tracePt t="33512" x="603250" y="1562100"/>
          <p14:tracePt t="33528" x="533400" y="1524000"/>
          <p14:tracePt t="33545" x="488950" y="1511300"/>
          <p14:tracePt t="33561" x="425450" y="1492250"/>
          <p14:tracePt t="33579" x="387350" y="1479550"/>
          <p14:tracePt t="33595" x="365125" y="1479550"/>
          <p14:tracePt t="33612" x="323850" y="1479550"/>
          <p14:tracePt t="33628" x="295275" y="1479550"/>
          <p14:tracePt t="33645" x="273050" y="1479550"/>
          <p14:tracePt t="33661" x="225425" y="1479550"/>
          <p14:tracePt t="33678" x="203200" y="1479550"/>
          <p14:tracePt t="33696" x="161925" y="1489075"/>
          <p14:tracePt t="33712" x="146050" y="1495425"/>
          <p14:tracePt t="33729" x="136525" y="1504950"/>
          <p14:tracePt t="33745" x="120650" y="1511300"/>
          <p14:tracePt t="33762" x="104775" y="1527175"/>
          <p14:tracePt t="33778" x="104775" y="1530350"/>
          <p14:tracePt t="34045" x="88900" y="1530350"/>
          <p14:tracePt t="34053" x="69850" y="1530350"/>
          <p14:tracePt t="34061" x="44450" y="1530350"/>
          <p14:tracePt t="34078" x="22225" y="1530350"/>
          <p14:tracePt t="34465" x="0" y="1739900"/>
          <p14:tracePt t="34472" x="12700" y="1733550"/>
          <p14:tracePt t="34479" x="19050" y="1724025"/>
          <p14:tracePt t="34495" x="47625" y="1711325"/>
          <p14:tracePt t="34511" x="73025" y="1698625"/>
          <p14:tracePt t="34529" x="101600" y="1682750"/>
          <p14:tracePt t="34561" x="133350" y="1654175"/>
          <p14:tracePt t="34594" x="174625" y="1628775"/>
          <p14:tracePt t="34611" x="206375" y="1622425"/>
          <p14:tracePt t="34628" x="231775" y="1622425"/>
          <p14:tracePt t="34645" x="266700" y="1622425"/>
          <p14:tracePt t="34661" x="304800" y="1622425"/>
          <p14:tracePt t="34678" x="365125" y="1622425"/>
          <p14:tracePt t="34694" x="409575" y="1622425"/>
          <p14:tracePt t="34711" x="454025" y="1625600"/>
          <p14:tracePt t="34728" x="511175" y="1644650"/>
          <p14:tracePt t="34744" x="549275" y="1657350"/>
          <p14:tracePt t="34762" x="587375" y="1670050"/>
          <p14:tracePt t="34778" x="650875" y="1695450"/>
          <p14:tracePt t="34795" x="688975" y="1708150"/>
          <p14:tracePt t="34812" x="727075" y="1720850"/>
          <p14:tracePt t="34828" x="768350" y="1727200"/>
          <p14:tracePt t="34844" x="784225" y="1727200"/>
          <p14:tracePt t="34861" x="793750" y="1730375"/>
          <p14:tracePt t="34878" x="812800" y="1730375"/>
          <p14:tracePt t="34894" x="825500" y="1743075"/>
          <p14:tracePt t="34911" x="835025" y="1746250"/>
          <p14:tracePt t="34928" x="838200" y="1752600"/>
          <p14:tracePt t="34945" x="844550" y="1752600"/>
          <p14:tracePt t="34961" x="847725" y="1752600"/>
          <p14:tracePt t="35048" x="847725" y="1755775"/>
          <p14:tracePt t="35056" x="854075" y="1762125"/>
          <p14:tracePt t="35062" x="863600" y="1768475"/>
          <p14:tracePt t="35420" x="863600" y="1800225"/>
          <p14:tracePt t="35427" x="863600" y="1847850"/>
          <p14:tracePt t="35434" x="863600" y="1882775"/>
          <p14:tracePt t="35445" x="873125" y="1943100"/>
          <p14:tracePt t="35461" x="889000" y="2085975"/>
          <p14:tracePt t="35478" x="895350" y="2159000"/>
          <p14:tracePt t="35511" x="923925" y="2308225"/>
          <p14:tracePt t="35544" x="949325" y="2400300"/>
          <p14:tracePt t="35562" x="949325" y="2463800"/>
          <p14:tracePt t="35577" x="949325" y="2492375"/>
          <p14:tracePt t="35594" x="949325" y="2514600"/>
          <p14:tracePt t="35611" x="949325" y="2546350"/>
          <p14:tracePt t="35628" x="949325" y="2555875"/>
          <p14:tracePt t="35644" x="949325" y="2565400"/>
          <p14:tracePt t="35662" x="942975" y="2581275"/>
          <p14:tracePt t="35678" x="927100" y="2597150"/>
          <p14:tracePt t="35695" x="917575" y="2606675"/>
          <p14:tracePt t="35711" x="901700" y="2635250"/>
          <p14:tracePt t="35728" x="889000" y="2657475"/>
          <p14:tracePt t="35745" x="879475" y="2670175"/>
          <p14:tracePt t="35761" x="866775" y="2682875"/>
          <p14:tracePt t="35778" x="835025" y="2695575"/>
          <p14:tracePt t="35794" x="812800" y="2714625"/>
          <p14:tracePt t="35811" x="765175" y="2714625"/>
          <p14:tracePt t="35828" x="736600" y="2714625"/>
          <p14:tracePt t="35844" x="704850" y="2714625"/>
          <p14:tracePt t="35861" x="669925" y="2692400"/>
          <p14:tracePt t="35878" x="641350" y="2679700"/>
          <p14:tracePt t="35895" x="596900" y="2663825"/>
          <p14:tracePt t="35912" x="574675" y="2651125"/>
          <p14:tracePt t="35928" x="542925" y="2632075"/>
          <p14:tracePt t="35945" x="485775" y="2600325"/>
          <p14:tracePt t="35961" x="444500" y="2574925"/>
          <p14:tracePt t="35978" x="422275" y="2562225"/>
          <p14:tracePt t="35995" x="381000" y="2543175"/>
          <p14:tracePt t="36011" x="361950" y="2533650"/>
          <p14:tracePt t="36028" x="346075" y="2517775"/>
          <p14:tracePt t="36032" x="342900" y="2511425"/>
          <p14:tracePt t="36045" x="333375" y="2508250"/>
          <p14:tracePt t="36061" x="323850" y="2501900"/>
          <p14:tracePt t="36078" x="314325" y="2498725"/>
          <p14:tracePt t="36094" x="298450" y="2492375"/>
          <p14:tracePt t="36315" x="304800" y="2495550"/>
          <p14:tracePt t="36322" x="323850" y="2501900"/>
          <p14:tracePt t="36329" x="336550" y="2508250"/>
          <p14:tracePt t="36345" x="358775" y="2517775"/>
          <p14:tracePt t="36361" x="384175" y="2530475"/>
          <p14:tracePt t="36378" x="400050" y="2546350"/>
          <p14:tracePt t="36395" x="412750" y="2555875"/>
          <p14:tracePt t="36411" x="428625" y="2555875"/>
          <p14:tracePt t="36445" x="434975" y="2555875"/>
          <p14:tracePt t="36501" x="434975" y="2552700"/>
          <p14:tracePt t="36508" x="434975" y="2549525"/>
          <p14:tracePt t="36514" x="434975" y="2543175"/>
          <p14:tracePt t="36528" x="434975" y="2530475"/>
          <p14:tracePt t="36544" x="422275" y="2514600"/>
          <p14:tracePt t="36561" x="412750" y="2505075"/>
          <p14:tracePt t="36578" x="396875" y="2476500"/>
          <p14:tracePt t="36595" x="387350" y="2466975"/>
          <p14:tracePt t="36612" x="371475" y="2457450"/>
          <p14:tracePt t="36629" x="355600" y="2441575"/>
          <p14:tracePt t="36645" x="346075" y="2425700"/>
          <p14:tracePt t="36661" x="342900" y="2416175"/>
          <p14:tracePt t="36714" x="342900" y="2413000"/>
          <p14:tracePt t="36843" x="349250" y="2413000"/>
          <p14:tracePt t="36851" x="352425" y="2413000"/>
          <p14:tracePt t="36862" x="358775" y="2413000"/>
          <p14:tracePt t="36878" x="361950" y="2413000"/>
          <p14:tracePt t="36895" x="368300" y="2413000"/>
          <p14:tracePt t="37291" x="368300" y="2432050"/>
          <p14:tracePt t="37298" x="368300" y="2457450"/>
          <p14:tracePt t="37312" x="381000" y="2517775"/>
          <p14:tracePt t="37328" x="396875" y="2581275"/>
          <p14:tracePt t="37344" x="403225" y="2644775"/>
          <p14:tracePt t="37362" x="409575" y="2727325"/>
          <p14:tracePt t="37394" x="409575" y="2800350"/>
          <p14:tracePt t="37428" x="415925" y="2876550"/>
          <p14:tracePt t="37444" x="415925" y="2898775"/>
          <p14:tracePt t="37462" x="415925" y="2933700"/>
          <p14:tracePt t="37478" x="412750" y="2943225"/>
          <p14:tracePt t="37494" x="403225" y="2952750"/>
          <p14:tracePt t="37511" x="390525" y="2965450"/>
          <p14:tracePt t="37527" x="384175" y="2981325"/>
          <p14:tracePt t="37544" x="374650" y="2990850"/>
          <p14:tracePt t="37561" x="368300" y="3006725"/>
          <p14:tracePt t="37579" x="365125" y="3016250"/>
          <p14:tracePt t="37612" x="358775" y="3022600"/>
          <p14:tracePt t="37646" x="349250" y="3022600"/>
          <p14:tracePt t="37661" x="333375" y="3022600"/>
          <p14:tracePt t="37678" x="323850" y="3022600"/>
          <p14:tracePt t="37694" x="314325" y="3022600"/>
          <p14:tracePt t="37711" x="301625" y="3019425"/>
          <p14:tracePt t="37728" x="285750" y="3009900"/>
          <p14:tracePt t="37745" x="276225" y="2994025"/>
          <p14:tracePt t="37760" x="257175" y="2952750"/>
          <p14:tracePt t="37778" x="244475" y="2927350"/>
          <p14:tracePt t="37794" x="225425" y="2895600"/>
          <p14:tracePt t="37812" x="212725" y="2882900"/>
          <p14:tracePt t="37829" x="203200" y="2873375"/>
          <p14:tracePt t="37845" x="187325" y="2851150"/>
          <p14:tracePt t="37862" x="171450" y="2844800"/>
          <p14:tracePt t="37879" x="161925" y="2841625"/>
          <p14:tracePt t="37895" x="155575" y="2841625"/>
          <p14:tracePt t="37911" x="152400" y="2841625"/>
          <p14:tracePt t="37928" x="139700" y="2832100"/>
          <p14:tracePt t="37944" x="127000" y="2825750"/>
          <p14:tracePt t="37961" x="114300" y="2822575"/>
          <p14:tracePt t="37978" x="111125" y="2822575"/>
          <p14:tracePt t="37994" x="104775" y="2822575"/>
          <p14:tracePt t="38102" x="101600" y="2822575"/>
          <p14:tracePt t="40585" x="136525" y="2822575"/>
          <p14:tracePt t="40593" x="193675" y="2822575"/>
          <p14:tracePt t="40599" x="263525" y="2813050"/>
          <p14:tracePt t="40614" x="457200" y="2819400"/>
          <p14:tracePt t="40628" x="663575" y="2838450"/>
          <p14:tracePt t="40647" x="882650" y="2857500"/>
          <p14:tracePt t="40649" x="996950" y="2876550"/>
          <p14:tracePt t="40661" x="1111250" y="2895600"/>
          <p14:tracePt t="40694" x="1622425" y="3006725"/>
          <p14:tracePt t="40728" x="1978025" y="3105150"/>
          <p14:tracePt t="40745" x="2051050" y="3121025"/>
          <p14:tracePt t="40761" x="2105025" y="3133725"/>
          <p14:tracePt t="40777" x="2146300" y="3133725"/>
          <p14:tracePt t="40794" x="2162175" y="3130550"/>
          <p14:tracePt t="40810" x="2171700" y="3121025"/>
          <p14:tracePt t="40827" x="2174875" y="3101975"/>
          <p14:tracePt t="40844" x="2174875" y="3086100"/>
          <p14:tracePt t="40860" x="2174875" y="3063875"/>
          <p14:tracePt t="40877" x="2181225" y="3032125"/>
          <p14:tracePt t="40894" x="2193925" y="3009900"/>
          <p14:tracePt t="40910" x="2241550" y="2965450"/>
          <p14:tracePt t="40928" x="2438400" y="2867025"/>
          <p14:tracePt t="40944" x="2638425" y="2790825"/>
          <p14:tracePt t="40961" x="2949575" y="2705100"/>
          <p14:tracePt t="40978" x="3495675" y="2581275"/>
          <p14:tracePt t="40994" x="3854450" y="2524125"/>
          <p14:tracePt t="41011" x="4286250" y="2432050"/>
          <p14:tracePt t="41028" x="4899025" y="2301875"/>
          <p14:tracePt t="41045" x="5340350" y="2247900"/>
          <p14:tracePt t="41062" x="6026150" y="2171700"/>
          <p14:tracePt t="41079" x="6423025" y="2124075"/>
          <p14:tracePt t="41095" x="6810375" y="2035175"/>
          <p14:tracePt t="41111" x="7146925" y="1936750"/>
          <p14:tracePt t="41128" x="7315200" y="1841500"/>
          <p14:tracePt t="41144" x="7423150" y="1746250"/>
          <p14:tracePt t="41162" x="7524750" y="1641475"/>
          <p14:tracePt t="41178" x="7585075" y="1549400"/>
          <p14:tracePt t="41193" x="7623175" y="1482725"/>
          <p14:tracePt t="41210" x="7661275" y="1412875"/>
          <p14:tracePt t="41227" x="7686675" y="1343025"/>
          <p14:tracePt t="41244" x="7699375" y="1314450"/>
          <p14:tracePt t="41261" x="7718425" y="1279525"/>
          <p14:tracePt t="41277" x="7718425" y="1254125"/>
          <p14:tracePt t="41294" x="7718425" y="1235075"/>
          <p14:tracePt t="41311" x="7702550" y="1190625"/>
          <p14:tracePt t="41327" x="7689850" y="1162050"/>
          <p14:tracePt t="41344" x="7664450" y="1120775"/>
          <p14:tracePt t="41361" x="7613650" y="1076325"/>
          <p14:tracePt t="41377" x="7559675" y="1050925"/>
          <p14:tracePt t="41393" x="7458075" y="1016000"/>
          <p14:tracePt t="41411" x="7315200" y="984250"/>
          <p14:tracePt t="41427" x="7194550" y="968375"/>
          <p14:tracePt t="41444" x="7067550" y="949325"/>
          <p14:tracePt t="41461" x="6931025" y="917575"/>
          <p14:tracePt t="41477" x="6813550" y="901700"/>
          <p14:tracePt t="41494" x="6686550" y="885825"/>
          <p14:tracePt t="41510" x="6508750" y="860425"/>
          <p14:tracePt t="41528" x="6391275" y="850900"/>
          <p14:tracePt t="41544" x="6276975" y="850900"/>
          <p14:tracePt t="41562" x="6134100" y="835025"/>
          <p14:tracePt t="41578" x="6073775" y="835025"/>
          <p14:tracePt t="41593" x="6022975" y="835025"/>
          <p14:tracePt t="41611" x="5959475" y="835025"/>
          <p14:tracePt t="41627" x="5915025" y="835025"/>
          <p14:tracePt t="41644" x="5870575" y="835025"/>
          <p14:tracePt t="41661" x="5816600" y="835025"/>
          <p14:tracePt t="41677" x="5794375" y="835025"/>
          <p14:tracePt t="41694" x="5778500" y="835025"/>
          <p14:tracePt t="41711" x="5765800" y="835025"/>
          <p14:tracePt t="41727" x="5756275" y="835025"/>
          <p14:tracePt t="41744" x="5746750" y="835025"/>
          <p14:tracePt t="41761" x="5746750" y="825500"/>
          <p14:tracePt t="41777" x="5746750" y="815975"/>
          <p14:tracePt t="41794" x="5746750" y="803275"/>
          <p14:tracePt t="41811" x="5746750" y="771525"/>
          <p14:tracePt t="41827" x="5740400" y="736600"/>
          <p14:tracePt t="41844" x="5727700" y="685800"/>
          <p14:tracePt t="41861" x="5727700" y="641350"/>
          <p14:tracePt t="41877" x="5727700" y="619125"/>
          <p14:tracePt t="41894" x="5721350" y="581025"/>
          <p14:tracePt t="41910" x="5721350" y="568325"/>
          <p14:tracePt t="41927" x="5715000" y="558800"/>
          <p14:tracePt t="41945" x="5715000" y="539750"/>
          <p14:tracePt t="41961" x="5715000" y="530225"/>
          <p14:tracePt t="41978" x="5715000" y="520700"/>
          <p14:tracePt t="41994" x="5715000" y="504825"/>
          <p14:tracePt t="42011" x="5715000" y="492125"/>
          <p14:tracePt t="42028" x="5715000" y="469900"/>
          <p14:tracePt t="42044" x="5715000" y="428625"/>
          <p14:tracePt t="42061" x="5715000" y="406400"/>
          <p14:tracePt t="42077" x="5715000" y="377825"/>
          <p14:tracePt t="42094" x="5715000" y="355600"/>
          <p14:tracePt t="42111" x="5715000" y="346075"/>
          <p14:tracePt t="42127" x="5715000" y="342900"/>
          <p14:tracePt t="42143" x="5702300" y="342900"/>
          <p14:tracePt t="42160" x="5692775" y="342900"/>
          <p14:tracePt t="42177" x="5670550" y="342900"/>
          <p14:tracePt t="42193" x="5622925" y="342900"/>
          <p14:tracePt t="42211" x="5572125" y="342900"/>
          <p14:tracePt t="42227" x="5527675" y="342900"/>
          <p14:tracePt t="42243" x="5464175" y="352425"/>
          <p14:tracePt t="42261" x="5419725" y="365125"/>
          <p14:tracePt t="42277" x="5394325" y="377825"/>
          <p14:tracePt t="42294" x="5346700" y="400050"/>
          <p14:tracePt t="42311" x="5314950" y="425450"/>
          <p14:tracePt t="42328" x="5283200" y="444500"/>
          <p14:tracePt t="42345" x="5251450" y="482600"/>
          <p14:tracePt t="42362" x="5235575" y="498475"/>
          <p14:tracePt t="42378" x="5226050" y="517525"/>
          <p14:tracePt t="42395" x="5222875" y="546100"/>
          <p14:tracePt t="42411" x="5222875" y="561975"/>
          <p14:tracePt t="42427" x="5222875" y="584200"/>
          <p14:tracePt t="42444" x="5267325" y="619125"/>
          <p14:tracePt t="42461" x="5314950" y="654050"/>
          <p14:tracePt t="42478" x="5400675" y="688975"/>
          <p14:tracePt t="42494" x="5464175" y="717550"/>
          <p14:tracePt t="42510" x="5530850" y="733425"/>
          <p14:tracePt t="42527" x="5619750" y="752475"/>
          <p14:tracePt t="42543" x="5683250" y="768350"/>
          <p14:tracePt t="42561" x="5743575" y="768350"/>
          <p14:tracePt t="42578" x="5829300" y="768350"/>
          <p14:tracePt t="42594" x="5873750" y="768350"/>
          <p14:tracePt t="42611" x="5895975" y="758825"/>
          <p14:tracePt t="42628" x="5911850" y="746125"/>
          <p14:tracePt t="42645" x="5930900" y="708025"/>
          <p14:tracePt t="42661" x="5937250" y="663575"/>
          <p14:tracePt t="42677" x="5918200" y="590550"/>
          <p14:tracePt t="42698" x="5892800" y="542925"/>
          <p14:tracePt t="42712" x="5842000" y="492125"/>
          <p14:tracePt t="42728" x="5756275" y="450850"/>
          <p14:tracePt t="42744" x="5645150" y="409575"/>
          <p14:tracePt t="42761" x="5505450" y="381000"/>
          <p14:tracePt t="42777" x="5375275" y="374650"/>
          <p14:tracePt t="42794" x="5280025" y="374650"/>
          <p14:tracePt t="42810" x="5197475" y="377825"/>
          <p14:tracePt t="42827" x="5108575" y="400050"/>
          <p14:tracePt t="42843" x="5054600" y="412750"/>
          <p14:tracePt t="42861" x="5016500" y="431800"/>
          <p14:tracePt t="42877" x="4965700" y="450850"/>
          <p14:tracePt t="42894" x="4921250" y="463550"/>
          <p14:tracePt t="42911" x="4876800" y="476250"/>
          <p14:tracePt t="42927" x="4810125" y="520700"/>
          <p14:tracePt t="42944" x="4772025" y="546100"/>
          <p14:tracePt t="42961" x="4724400" y="581025"/>
          <p14:tracePt t="42977" x="4664075" y="635000"/>
          <p14:tracePt t="42993" x="4632325" y="666750"/>
          <p14:tracePt t="43010" x="4584700" y="701675"/>
          <p14:tracePt t="43028" x="4518025" y="749300"/>
          <p14:tracePt t="43044" x="4467225" y="800100"/>
          <p14:tracePt t="43061" x="4419600" y="850900"/>
          <p14:tracePt t="43077" x="4387850" y="889000"/>
          <p14:tracePt t="43093" x="4368800" y="927100"/>
          <p14:tracePt t="43111" x="4343400" y="993775"/>
          <p14:tracePt t="43127" x="4330700" y="1038225"/>
          <p14:tracePt t="43144" x="4318000" y="1076325"/>
          <p14:tracePt t="43161" x="4311650" y="1139825"/>
          <p14:tracePt t="43177" x="4311650" y="1196975"/>
          <p14:tracePt t="43193" x="4311650" y="1250950"/>
          <p14:tracePt t="43211" x="4321175" y="1311275"/>
          <p14:tracePt t="43227" x="4333875" y="1358900"/>
          <p14:tracePt t="43244" x="4352925" y="1381125"/>
          <p14:tracePt t="43262" x="4368800" y="1425575"/>
          <p14:tracePt t="43278" x="4381500" y="1447800"/>
          <p14:tracePt t="43295" x="4391025" y="1457325"/>
          <p14:tracePt t="43312" x="4413250" y="1479550"/>
          <p14:tracePt t="43328" x="4419600" y="1479550"/>
          <p14:tracePt t="43344" x="4419600" y="1476375"/>
          <p14:tracePt t="43360" x="4375150" y="1419225"/>
          <p14:tracePt t="43377" x="4292600" y="1346200"/>
          <p14:tracePt t="43393" x="4102100" y="1241425"/>
          <p14:tracePt t="43410" x="3752850" y="1101725"/>
          <p14:tracePt t="43428" x="3435350" y="1031875"/>
          <p14:tracePt t="43444" x="3184525" y="971550"/>
          <p14:tracePt t="43462" x="2724150" y="904875"/>
          <p14:tracePt t="43478" x="2416175" y="863600"/>
          <p14:tracePt t="43494" x="2178050" y="844550"/>
          <p14:tracePt t="43511" x="1870075" y="844550"/>
          <p14:tracePt t="43528" x="1739900" y="857250"/>
          <p14:tracePt t="43545" x="1654175" y="901700"/>
          <p14:tracePt t="43560" x="1616075" y="927100"/>
          <p14:tracePt t="43577" x="1597025" y="965200"/>
          <p14:tracePt t="43593" x="1581150" y="1038225"/>
          <p14:tracePt t="43610" x="1587500" y="1158875"/>
          <p14:tracePt t="43627" x="1628775" y="1270000"/>
          <p14:tracePt t="43644" x="1727200" y="1384300"/>
          <p14:tracePt t="43660" x="1793875" y="1460500"/>
          <p14:tracePt t="43916" x="1733550" y="1504950"/>
          <p14:tracePt t="43923" x="1647825" y="1562100"/>
          <p14:tracePt t="43930" x="1574800" y="1606550"/>
          <p14:tracePt t="43944" x="1460500" y="1685925"/>
          <p14:tracePt t="43960" x="1323975" y="1768475"/>
          <p14:tracePt t="43977" x="1200150" y="1828800"/>
          <p14:tracePt t="44158" x="1196975" y="1828800"/>
          <p14:tracePt t="44165" x="1190625" y="1828800"/>
          <p14:tracePt t="44177" x="1187450" y="1822450"/>
          <p14:tracePt t="44194" x="1171575" y="1812925"/>
          <p14:tracePt t="44210" x="1162050" y="1809750"/>
          <p14:tracePt t="44227" x="1146175" y="1809750"/>
          <p14:tracePt t="44260" x="1139825" y="1809750"/>
          <p14:tracePt t="44277" x="1130300" y="1809750"/>
          <p14:tracePt t="44294" x="1127125" y="1809750"/>
          <p14:tracePt t="44344" x="1139825" y="1809750"/>
          <p14:tracePt t="44350" x="1171575" y="1809750"/>
          <p14:tracePt t="44360" x="1231900" y="1809750"/>
          <p14:tracePt t="44377" x="1565275" y="1797050"/>
          <p14:tracePt t="44393" x="2749550" y="1685925"/>
          <p14:tracePt t="44411" x="3632200" y="1568450"/>
          <p14:tracePt t="44429" x="4848225" y="1422400"/>
          <p14:tracePt t="44446" x="5502275" y="1317625"/>
          <p14:tracePt t="44462" x="6000750" y="1219200"/>
          <p14:tracePt t="44479" x="6518275" y="1127125"/>
          <p14:tracePt t="44495" x="6753225" y="1085850"/>
          <p14:tracePt t="44511" x="6905625" y="1060450"/>
          <p14:tracePt t="44527" x="7019925" y="1028700"/>
          <p14:tracePt t="44545" x="7048500" y="1025525"/>
          <p14:tracePt t="44560" x="7058025" y="1025525"/>
          <p14:tracePt t="44578" x="7058025" y="1003300"/>
          <p14:tracePt t="44593" x="7048500" y="974725"/>
          <p14:tracePt t="44611" x="7029450" y="936625"/>
          <p14:tracePt t="44628" x="6985000" y="882650"/>
          <p14:tracePt t="44643" x="6959600" y="857250"/>
          <p14:tracePt t="44660" x="6927850" y="825500"/>
          <p14:tracePt t="44678" x="6889750" y="768350"/>
          <p14:tracePt t="44693" x="6848475" y="727075"/>
          <p14:tracePt t="44711" x="6807200" y="676275"/>
          <p14:tracePt t="44713" x="6794500" y="663575"/>
          <p14:tracePt t="44727" x="6753225" y="631825"/>
          <p14:tracePt t="44744" x="6708775" y="606425"/>
          <p14:tracePt t="44761" x="6651625" y="571500"/>
          <p14:tracePt t="44777" x="6556375" y="527050"/>
          <p14:tracePt t="44794" x="6489700" y="495300"/>
          <p14:tracePt t="44810" x="6403975" y="473075"/>
          <p14:tracePt t="44827" x="6235700" y="438150"/>
          <p14:tracePt t="44845" x="6149975" y="415925"/>
          <p14:tracePt t="44862" x="6073775" y="400050"/>
          <p14:tracePt t="44878" x="5984875" y="381000"/>
          <p14:tracePt t="44894" x="5946775" y="374650"/>
          <p14:tracePt t="44912" x="5911850" y="368300"/>
          <p14:tracePt t="44928" x="5854700" y="342900"/>
          <p14:tracePt t="44944" x="5816600" y="330200"/>
          <p14:tracePt t="44960" x="5778500" y="317500"/>
          <p14:tracePt t="44977" x="5743575" y="317500"/>
          <p14:tracePt t="44993" x="5715000" y="317500"/>
          <p14:tracePt t="45010" x="5705475" y="317500"/>
          <p14:tracePt t="45028" x="5692775" y="317500"/>
          <p14:tracePt t="45044" x="5676900" y="317500"/>
          <p14:tracePt t="45061" x="5661025" y="311150"/>
          <p14:tracePt t="45077" x="5645150" y="307975"/>
          <p14:tracePt t="45093" x="5607050" y="288925"/>
          <p14:tracePt t="45111" x="5537200" y="276225"/>
          <p14:tracePt t="45127" x="5486400" y="276225"/>
          <p14:tracePt t="45143" x="5448300" y="276225"/>
          <p14:tracePt t="45161" x="5384800" y="285750"/>
          <p14:tracePt t="45177" x="5340350" y="304800"/>
          <p14:tracePt t="45194" x="5286375" y="317500"/>
          <p14:tracePt t="45211" x="5197475" y="336550"/>
          <p14:tracePt t="45227" x="5130800" y="352425"/>
          <p14:tracePt t="45243" x="5086350" y="371475"/>
          <p14:tracePt t="45261" x="5013325" y="377825"/>
          <p14:tracePt t="45277" x="4978400" y="384175"/>
          <p14:tracePt t="45293" x="4933950" y="384175"/>
          <p14:tracePt t="45310" x="4876800" y="390525"/>
          <p14:tracePt t="45327" x="4854575" y="390525"/>
          <p14:tracePt t="45343" x="4832350" y="396875"/>
          <p14:tracePt t="45360" x="4813300" y="412750"/>
          <p14:tracePt t="45377" x="4791075" y="428625"/>
          <p14:tracePt t="45393" x="4775200" y="438150"/>
          <p14:tracePt t="45410" x="4752975" y="454025"/>
          <p14:tracePt t="45427" x="4730750" y="469900"/>
          <p14:tracePt t="45443" x="4711700" y="501650"/>
          <p14:tracePt t="45460" x="4695825" y="549275"/>
          <p14:tracePt t="45477" x="4676775" y="587375"/>
          <p14:tracePt t="45495" x="4664075" y="619125"/>
          <p14:tracePt t="45511" x="4645025" y="682625"/>
          <p14:tracePt t="45527" x="4632325" y="720725"/>
          <p14:tracePt t="45543" x="4610100" y="774700"/>
          <p14:tracePt t="45560" x="4610100" y="844550"/>
          <p14:tracePt t="45576" x="4610100" y="889000"/>
          <p14:tracePt t="45596" x="4610100" y="958850"/>
          <p14:tracePt t="45611" x="4610100" y="1019175"/>
          <p14:tracePt t="45627" x="4629150" y="1082675"/>
          <p14:tracePt t="45643" x="4641850" y="1146175"/>
          <p14:tracePt t="45660" x="4664075" y="1219200"/>
          <p14:tracePt t="45677" x="4689475" y="1260475"/>
          <p14:tracePt t="45694" x="4730750" y="1333500"/>
          <p14:tracePt t="45710" x="4768850" y="1403350"/>
          <p14:tracePt t="45727" x="4794250" y="1450975"/>
          <p14:tracePt t="45744" x="4826000" y="1508125"/>
          <p14:tracePt t="45760" x="4838700" y="1539875"/>
          <p14:tracePt t="45777" x="4857750" y="1562100"/>
          <p14:tracePt t="45793" x="4889500" y="1587500"/>
          <p14:tracePt t="45810" x="4924425" y="1631950"/>
          <p14:tracePt t="45827" x="4956175" y="1663700"/>
          <p14:tracePt t="45843" x="5013325" y="1689100"/>
          <p14:tracePt t="45860" x="5051425" y="1701800"/>
          <p14:tracePt t="45877" x="5089525" y="1714500"/>
          <p14:tracePt t="45894" x="5153025" y="1739900"/>
          <p14:tracePt t="45910" x="5178425" y="1752600"/>
          <p14:tracePt t="45927" x="5216525" y="1762125"/>
          <p14:tracePt t="45944" x="5264150" y="1774825"/>
          <p14:tracePt t="45960" x="5286375" y="1774825"/>
          <p14:tracePt t="45977" x="5308600" y="1774825"/>
          <p14:tracePt t="45994" x="5334000" y="1774825"/>
          <p14:tracePt t="46010" x="5343525" y="1774825"/>
          <p14:tracePt t="46027" x="5353050" y="1774825"/>
          <p14:tracePt t="46043" x="5362575" y="1774825"/>
          <p14:tracePt t="46158" x="5375275" y="1774825"/>
          <p14:tracePt t="46464" x="5330825" y="1806575"/>
          <p14:tracePt t="46471" x="5257800" y="1841500"/>
          <p14:tracePt t="46478" x="5172075" y="1889125"/>
          <p14:tracePt t="46494" x="5048250" y="1968500"/>
          <p14:tracePt t="46510" x="4911725" y="2051050"/>
          <p14:tracePt t="46527" x="4702175" y="2187575"/>
          <p14:tracePt t="46543" x="4597400" y="2286000"/>
          <p14:tracePt t="46577" x="4416425" y="2524125"/>
          <p14:tracePt t="46610" x="4349750" y="2730500"/>
          <p14:tracePt t="46627" x="4349750" y="2847975"/>
          <p14:tracePt t="46643" x="4362450" y="2924175"/>
          <p14:tracePt t="46660" x="4378325" y="3006725"/>
          <p14:tracePt t="46677" x="4435475" y="3146425"/>
          <p14:tracePt t="46693" x="4464050" y="3213100"/>
          <p14:tracePt t="46710" x="4527550" y="3286125"/>
          <p14:tracePt t="46726" x="4632325" y="3390900"/>
          <p14:tracePt t="46744" x="4708525" y="3473450"/>
          <p14:tracePt t="46761" x="4800600" y="3549650"/>
          <p14:tracePt t="46778" x="4946650" y="3660775"/>
          <p14:tracePt t="46794" x="5029200" y="3717925"/>
          <p14:tracePt t="46810" x="5095875" y="3756025"/>
          <p14:tracePt t="46827" x="5194300" y="3810000"/>
          <p14:tracePt t="46843" x="5257800" y="3822700"/>
          <p14:tracePt t="46860" x="5311775" y="3835400"/>
          <p14:tracePt t="46877" x="5381625" y="3835400"/>
          <p14:tracePt t="46894" x="5426075" y="3825875"/>
          <p14:tracePt t="46910" x="5464175" y="3806825"/>
          <p14:tracePt t="46927" x="5524500" y="3711575"/>
          <p14:tracePt t="46943" x="5559425" y="3600450"/>
          <p14:tracePt t="46960" x="5572125" y="3536950"/>
          <p14:tracePt t="46977" x="5578475" y="3457575"/>
          <p14:tracePt t="46993" x="5578475" y="3406775"/>
          <p14:tracePt t="47010" x="5575300" y="3368675"/>
          <p14:tracePt t="47026" x="5565775" y="3311525"/>
          <p14:tracePt t="47043" x="5553075" y="3276600"/>
          <p14:tracePt t="47060" x="5534025" y="3251200"/>
          <p14:tracePt t="47078" x="5505450" y="3228975"/>
          <p14:tracePt t="47094" x="5473700" y="3209925"/>
          <p14:tracePt t="47111" x="5451475" y="3194050"/>
          <p14:tracePt t="47128" x="5435600" y="3184525"/>
          <p14:tracePt t="47144" x="5416550" y="3175000"/>
          <p14:tracePt t="47161" x="5381625" y="3149600"/>
          <p14:tracePt t="47177" x="5349875" y="3133725"/>
          <p14:tracePt t="47193" x="5324475" y="3101975"/>
          <p14:tracePt t="47211" x="5286375" y="3057525"/>
          <p14:tracePt t="47226" x="5248275" y="3009900"/>
          <p14:tracePt t="47243" x="5200650" y="2940050"/>
          <p14:tracePt t="47260" x="5133975" y="2860675"/>
          <p14:tracePt t="47277" x="5080000" y="2790825"/>
          <p14:tracePt t="47293" x="5045075" y="2720975"/>
          <p14:tracePt t="47310" x="4991100" y="2625725"/>
          <p14:tracePt t="47327" x="4956175" y="2578100"/>
          <p14:tracePt t="47343" x="4946650" y="2546350"/>
          <p14:tracePt t="47360" x="4927600" y="2505075"/>
          <p14:tracePt t="47377" x="4914900" y="2482850"/>
          <p14:tracePt t="47393" x="4911725" y="2466975"/>
          <p14:tracePt t="47410" x="4899025" y="2451100"/>
          <p14:tracePt t="47427" x="4899025" y="2441575"/>
          <p14:tracePt t="47460" x="4886325" y="2441575"/>
          <p14:tracePt t="47477" x="4876800" y="2441575"/>
          <p14:tracePt t="47493" x="4867275" y="2441575"/>
          <p14:tracePt t="47510" x="4845050" y="2441575"/>
          <p14:tracePt t="47527" x="4835525" y="2441575"/>
          <p14:tracePt t="47543" x="4826000" y="2441575"/>
          <p14:tracePt t="47559" x="4813300" y="2447925"/>
          <p14:tracePt t="47578" x="4797425" y="2454275"/>
          <p14:tracePt t="47593" x="4775200" y="2463800"/>
          <p14:tracePt t="47611" x="4752975" y="2486025"/>
          <p14:tracePt t="47626" x="4727575" y="2498725"/>
          <p14:tracePt t="47643" x="4718050" y="2508250"/>
          <p14:tracePt t="47660" x="4695825" y="2549525"/>
          <p14:tracePt t="47676" x="4664075" y="2574925"/>
          <p14:tracePt t="47693" x="4645025" y="2606675"/>
          <p14:tracePt t="47711" x="4610100" y="2641600"/>
          <p14:tracePt t="47728" x="4591050" y="2673350"/>
          <p14:tracePt t="47744" x="4546600" y="2717800"/>
          <p14:tracePt t="47760" x="4521200" y="2755900"/>
          <p14:tracePt t="47777" x="4492625" y="2803525"/>
          <p14:tracePt t="47794" x="4476750" y="2860675"/>
          <p14:tracePt t="47811" x="4457700" y="2895600"/>
          <p14:tracePt t="47828" x="4445000" y="2933700"/>
          <p14:tracePt t="47844" x="4419600" y="2978150"/>
          <p14:tracePt t="47860" x="4406900" y="3006725"/>
          <p14:tracePt t="47877" x="4394200" y="3044825"/>
          <p14:tracePt t="47894" x="4368800" y="3111500"/>
          <p14:tracePt t="47910" x="4356100" y="3143250"/>
          <p14:tracePt t="47927" x="4343400" y="3178175"/>
          <p14:tracePt t="47944" x="4324350" y="3222625"/>
          <p14:tracePt t="47960" x="4308475" y="3254375"/>
          <p14:tracePt t="47977" x="4308475" y="3273425"/>
          <p14:tracePt t="47993" x="4308475" y="3314700"/>
          <p14:tracePt t="48010" x="4302125" y="3336925"/>
          <p14:tracePt t="48027" x="4295775" y="3368675"/>
          <p14:tracePt t="48044" x="4295775" y="3406775"/>
          <p14:tracePt t="48061" x="4295775" y="3438525"/>
          <p14:tracePt t="48077" x="4295775" y="3479800"/>
          <p14:tracePt t="48094" x="4295775" y="3536950"/>
          <p14:tracePt t="48111" x="4295775" y="3559175"/>
          <p14:tracePt t="48127" x="4295775" y="3587750"/>
          <p14:tracePt t="48143" x="4295775" y="3619500"/>
          <p14:tracePt t="48160" x="4295775" y="3651250"/>
          <p14:tracePt t="48177" x="4295775" y="3670300"/>
          <p14:tracePt t="48193" x="4295775" y="3711575"/>
          <p14:tracePt t="48210" x="4295775" y="3740150"/>
          <p14:tracePt t="48227" x="4295775" y="3784600"/>
          <p14:tracePt t="48244" x="4318000" y="3841750"/>
          <p14:tracePt t="48260" x="4330700" y="3867150"/>
          <p14:tracePt t="48278" x="4346575" y="3908425"/>
          <p14:tracePt t="48293" x="4359275" y="3930650"/>
          <p14:tracePt t="48311" x="4378325" y="3962400"/>
          <p14:tracePt t="48328" x="4394200" y="4003675"/>
          <p14:tracePt t="48343" x="4394200" y="4019550"/>
          <p14:tracePt t="48360" x="4403725" y="4029075"/>
          <p14:tracePt t="48377" x="4419600" y="4057650"/>
          <p14:tracePt t="48393" x="4438650" y="4073525"/>
          <p14:tracePt t="48410" x="4448175" y="4083050"/>
          <p14:tracePt t="48427" x="4460875" y="4098925"/>
          <p14:tracePt t="48443" x="4473575" y="4114800"/>
          <p14:tracePt t="48460" x="4489450" y="4124325"/>
          <p14:tracePt t="48477" x="4502150" y="4140200"/>
          <p14:tracePt t="48493" x="4511675" y="4149725"/>
          <p14:tracePt t="48510" x="4521200" y="4165600"/>
          <p14:tracePt t="48527" x="4543425" y="4184650"/>
          <p14:tracePt t="48543" x="4552950" y="4194175"/>
          <p14:tracePt t="48560" x="4565650" y="4222750"/>
          <p14:tracePt t="48576" x="4584700" y="4238625"/>
          <p14:tracePt t="48593" x="4594225" y="4248150"/>
          <p14:tracePt t="48610" x="4606925" y="4264025"/>
          <p14:tracePt t="48626" x="4625975" y="4279900"/>
          <p14:tracePt t="48643" x="4654550" y="4289425"/>
          <p14:tracePt t="48660" x="4676775" y="4302125"/>
          <p14:tracePt t="48676" x="4721225" y="4327525"/>
          <p14:tracePt t="48693" x="4737100" y="4337050"/>
          <p14:tracePt t="48710" x="4746625" y="4346575"/>
          <p14:tracePt t="48727" x="4765675" y="4352925"/>
          <p14:tracePt t="48744" x="4775200" y="4352925"/>
          <p14:tracePt t="48760" x="4781550" y="4352925"/>
          <p14:tracePt t="48793" x="4791075" y="4352925"/>
          <p14:tracePt t="48810" x="4794250" y="4352925"/>
          <p14:tracePt t="48826" x="4816475" y="4349750"/>
          <p14:tracePt t="48843" x="4826000" y="4340225"/>
          <p14:tracePt t="48860" x="4835525" y="4330700"/>
          <p14:tracePt t="48876" x="4857750" y="4302125"/>
          <p14:tracePt t="48893" x="4870450" y="4279900"/>
          <p14:tracePt t="48910" x="4889500" y="4241800"/>
          <p14:tracePt t="48927" x="4908550" y="4178300"/>
          <p14:tracePt t="48943" x="4927600" y="4140200"/>
          <p14:tracePt t="48960" x="4940300" y="4092575"/>
          <p14:tracePt t="48976" x="4975225" y="4010025"/>
          <p14:tracePt t="48993" x="5003800" y="3933825"/>
          <p14:tracePt t="49011" x="5038725" y="3765550"/>
          <p14:tracePt t="49028" x="5048250" y="3638550"/>
          <p14:tracePt t="49044" x="5048250" y="3546475"/>
          <p14:tracePt t="49061" x="5054600" y="3419475"/>
          <p14:tracePt t="49077" x="5054600" y="3375025"/>
          <p14:tracePt t="49093" x="5054600" y="3330575"/>
          <p14:tracePt t="49111" x="5067300" y="3295650"/>
          <p14:tracePt t="49126" x="5073650" y="3286125"/>
          <p14:tracePt t="49143" x="5073650" y="3276600"/>
          <p14:tracePt t="49160" x="5076825" y="3260725"/>
          <p14:tracePt t="49176" x="5076825" y="3238500"/>
          <p14:tracePt t="49193" x="5083175" y="3222625"/>
          <p14:tracePt t="49210" x="5095875" y="3184525"/>
          <p14:tracePt t="49226" x="5108575" y="3152775"/>
          <p14:tracePt t="49243" x="5127625" y="3108325"/>
          <p14:tracePt t="49260" x="5146675" y="3035300"/>
          <p14:tracePt t="49276" x="5159375" y="2990850"/>
          <p14:tracePt t="49293" x="5165725" y="2952750"/>
          <p14:tracePt t="49311" x="5172075" y="2889250"/>
          <p14:tracePt t="49326" x="5172075" y="2838450"/>
          <p14:tracePt t="49343" x="5172075" y="2784475"/>
          <p14:tracePt t="49360" x="5168900" y="2720975"/>
          <p14:tracePt t="49377" x="5162550" y="2692400"/>
          <p14:tracePt t="49393" x="5156200" y="2663825"/>
          <p14:tracePt t="49410" x="5143500" y="2628900"/>
          <p14:tracePt t="49427" x="5133975" y="2597150"/>
          <p14:tracePt t="49443" x="5114925" y="2581275"/>
          <p14:tracePt t="49460" x="5086350" y="2549525"/>
          <p14:tracePt t="49477" x="5054600" y="2536825"/>
          <p14:tracePt t="49493" x="5016500" y="2524125"/>
          <p14:tracePt t="49510" x="4959350" y="2508250"/>
          <p14:tracePt t="49527" x="4921250" y="2492375"/>
          <p14:tracePt t="49544" x="4892675" y="2492375"/>
          <p14:tracePt t="49560" x="4835525" y="2501900"/>
          <p14:tracePt t="49576" x="4791075" y="2514600"/>
          <p14:tracePt t="49593" x="4746625" y="2527300"/>
          <p14:tracePt t="49610" x="4695825" y="2565400"/>
          <p14:tracePt t="49627" x="4664075" y="2590800"/>
          <p14:tracePt t="49643" x="4638675" y="2632075"/>
          <p14:tracePt t="49660" x="4594225" y="2689225"/>
          <p14:tracePt t="49677" x="4565650" y="2727325"/>
          <p14:tracePt t="49693" x="4533900" y="2768600"/>
          <p14:tracePt t="49710" x="4495800" y="2832100"/>
          <p14:tracePt t="49726" x="4457700" y="2892425"/>
          <p14:tracePt t="49744" x="4429125" y="3003550"/>
          <p14:tracePt t="49760" x="4403725" y="3079750"/>
          <p14:tracePt t="49776" x="4391025" y="3143250"/>
          <p14:tracePt t="49793" x="4371975" y="3235325"/>
          <p14:tracePt t="49810" x="4362450" y="3295650"/>
          <p14:tracePt t="49826" x="4362450" y="3355975"/>
          <p14:tracePt t="49843" x="4362450" y="3425825"/>
          <p14:tracePt t="49860" x="4362450" y="3470275"/>
          <p14:tracePt t="49876" x="4362450" y="3505200"/>
          <p14:tracePt t="49893" x="4365625" y="3568700"/>
          <p14:tracePt t="49910" x="4381500" y="3622675"/>
          <p14:tracePt t="49927" x="4394200" y="3673475"/>
          <p14:tracePt t="49943" x="4413250" y="3746500"/>
          <p14:tracePt t="49960" x="4413250" y="3790950"/>
          <p14:tracePt t="49977" x="4419600" y="3819525"/>
          <p14:tracePt t="49993" x="4419600" y="3867150"/>
          <p14:tracePt t="50010" x="4425950" y="3898900"/>
          <p14:tracePt t="50027" x="4425950" y="3927475"/>
          <p14:tracePt t="50043" x="4432300" y="3968750"/>
          <p14:tracePt t="50060" x="4432300" y="3990975"/>
          <p14:tracePt t="50077" x="4432300" y="4013200"/>
          <p14:tracePt t="50094" x="4435475" y="4054475"/>
          <p14:tracePt t="50110" x="4435475" y="4070350"/>
          <p14:tracePt t="50127" x="4441825" y="4083050"/>
          <p14:tracePt t="50143" x="4451350" y="4098925"/>
          <p14:tracePt t="50160" x="4451350" y="4108450"/>
          <p14:tracePt t="50176" x="4457700" y="4117975"/>
          <p14:tracePt t="50193" x="4473575" y="4140200"/>
          <p14:tracePt t="50211" x="4473575" y="4149725"/>
          <p14:tracePt t="50227" x="4476750" y="4159250"/>
          <p14:tracePt t="50244" x="4486275" y="4178300"/>
          <p14:tracePt t="50260" x="4492625" y="4187825"/>
          <p14:tracePt t="50276" x="4495800" y="4197350"/>
          <p14:tracePt t="50278" x="4495800" y="4203700"/>
          <p14:tracePt t="50293" x="4502150" y="4213225"/>
          <p14:tracePt t="50310" x="4502150" y="4229100"/>
          <p14:tracePt t="50327" x="4502150" y="4238625"/>
          <p14:tracePt t="50343" x="4502150" y="4241800"/>
          <p14:tracePt t="50360" x="4502150" y="4248150"/>
          <p14:tracePt t="50377" x="4502150" y="4257675"/>
          <p14:tracePt t="50393" x="4502150" y="4264025"/>
          <p14:tracePt t="50410" x="4502150" y="4267200"/>
          <p14:tracePt t="50520" x="4508500" y="4267200"/>
          <p14:tracePt t="50527" x="4508500" y="4276725"/>
          <p14:tracePt t="50605" x="4508500" y="4283075"/>
          <p14:tracePt t="50983" x="4578350" y="4264025"/>
          <p14:tracePt t="50990" x="4692650" y="4244975"/>
          <p14:tracePt t="50996" x="4806950" y="4225925"/>
          <p14:tracePt t="51010" x="5016500" y="4168775"/>
          <p14:tracePt t="51026" x="5276850" y="4130675"/>
          <p14:tracePt t="51043" x="5486400" y="4073525"/>
          <p14:tracePt t="51076" x="6048375" y="3965575"/>
          <p14:tracePt t="51111" x="6438900" y="3867150"/>
          <p14:tracePt t="51128" x="6515100" y="3835400"/>
          <p14:tracePt t="51143" x="6584950" y="3800475"/>
          <p14:tracePt t="51160" x="6642100" y="3759200"/>
          <p14:tracePt t="51176" x="6667500" y="3714750"/>
          <p14:tracePt t="51194" x="6699250" y="3638550"/>
          <p14:tracePt t="51211" x="6715125" y="3517900"/>
          <p14:tracePt t="51227" x="6715125" y="3451225"/>
          <p14:tracePt t="51243" x="6692900" y="3362325"/>
          <p14:tracePt t="51261" x="6670675" y="3219450"/>
          <p14:tracePt t="51277" x="6654800" y="3143250"/>
          <p14:tracePt t="51293" x="6642100" y="3092450"/>
          <p14:tracePt t="51310" x="6613525" y="3009900"/>
          <p14:tracePt t="51326" x="6600825" y="2955925"/>
          <p14:tracePt t="51343" x="6588125" y="2892425"/>
          <p14:tracePt t="51360" x="6578600" y="2784475"/>
          <p14:tracePt t="51376" x="6578600" y="2724150"/>
          <p14:tracePt t="51393" x="6578600" y="2679700"/>
          <p14:tracePt t="51410" x="6578600" y="2587625"/>
          <p14:tracePt t="51426" x="6559550" y="2540000"/>
          <p14:tracePt t="51443" x="6546850" y="2495550"/>
          <p14:tracePt t="51460" x="6521450" y="2454275"/>
          <p14:tracePt t="51477" x="6492875" y="2441575"/>
          <p14:tracePt t="51493" x="6467475" y="2428875"/>
          <p14:tracePt t="51510" x="6432550" y="2413000"/>
          <p14:tracePt t="51526" x="6416675" y="2393950"/>
          <p14:tracePt t="51544" x="6375400" y="2374900"/>
          <p14:tracePt t="51560" x="6350000" y="2365375"/>
          <p14:tracePt t="51577" x="6311900" y="2359025"/>
          <p14:tracePt t="51593" x="6251575" y="2359025"/>
          <p14:tracePt t="51609" x="6213475" y="2359025"/>
          <p14:tracePt t="51626" x="6184900" y="2362200"/>
          <p14:tracePt t="51644" x="6149975" y="2378075"/>
          <p14:tracePt t="51660" x="6118225" y="2390775"/>
          <p14:tracePt t="51677" x="6102350" y="2409825"/>
          <p14:tracePt t="51693" x="6086475" y="2422525"/>
          <p14:tracePt t="51710" x="6070600" y="2435225"/>
          <p14:tracePt t="51726" x="6061075" y="2444750"/>
          <p14:tracePt t="51743" x="6045200" y="2463800"/>
          <p14:tracePt t="51759" x="6035675" y="2473325"/>
          <p14:tracePt t="51776" x="6019800" y="2482850"/>
          <p14:tracePt t="51793" x="6019800" y="2498725"/>
          <p14:tracePt t="51809" x="6010275" y="2514600"/>
          <p14:tracePt t="51826" x="6000750" y="2524125"/>
          <p14:tracePt t="51843" x="5984875" y="2559050"/>
          <p14:tracePt t="51859" x="5965825" y="2590800"/>
          <p14:tracePt t="51876" x="5959475" y="2613025"/>
          <p14:tracePt t="51893" x="5953125" y="2673350"/>
          <p14:tracePt t="51910" x="5946775" y="2717800"/>
          <p14:tracePt t="51926" x="5946775" y="2762250"/>
          <p14:tracePt t="51943" x="5934075" y="2803525"/>
          <p14:tracePt t="51959" x="5934075" y="2835275"/>
          <p14:tracePt t="51976" x="5927725" y="2857500"/>
          <p14:tracePt t="51993" x="5921375" y="2911475"/>
          <p14:tracePt t="52009" x="5921375" y="2955925"/>
          <p14:tracePt t="52026" x="5921375" y="2994025"/>
          <p14:tracePt t="52043" x="5921375" y="3054350"/>
          <p14:tracePt t="52059" x="5921375" y="3092450"/>
          <p14:tracePt t="52076" x="5921375" y="3114675"/>
          <p14:tracePt t="52093" x="5921375" y="3152775"/>
          <p14:tracePt t="52109" x="5921375" y="3184525"/>
          <p14:tracePt t="52126" x="5921375" y="3206750"/>
          <p14:tracePt t="52143" x="5921375" y="3260725"/>
          <p14:tracePt t="52159" x="5921375" y="3305175"/>
          <p14:tracePt t="52176" x="5921375" y="3340100"/>
          <p14:tracePt t="52193" x="5930900" y="3397250"/>
          <p14:tracePt t="52210" x="5937250" y="3435350"/>
          <p14:tracePt t="52226" x="5937250" y="3457575"/>
          <p14:tracePt t="52244" x="5949950" y="3498850"/>
          <p14:tracePt t="52259" x="5949950" y="3527425"/>
          <p14:tracePt t="52277" x="5956300" y="3581400"/>
          <p14:tracePt t="52293" x="5969000" y="3619500"/>
          <p14:tracePt t="52310" x="5969000" y="3657600"/>
          <p14:tracePt t="52327" x="5988050" y="3705225"/>
          <p14:tracePt t="52344" x="5988050" y="3733800"/>
          <p14:tracePt t="52360" x="5988050" y="3756025"/>
          <p14:tracePt t="52377" x="5988050" y="3790950"/>
          <p14:tracePt t="52393" x="5988050" y="3800475"/>
          <p14:tracePt t="52410" x="5988050" y="3822700"/>
          <p14:tracePt t="52427" x="5997575" y="3854450"/>
          <p14:tracePt t="52443" x="6010275" y="3879850"/>
          <p14:tracePt t="52459" x="6022975" y="3908425"/>
          <p14:tracePt t="52477" x="6045200" y="3946525"/>
          <p14:tracePt t="52493" x="6057900" y="3975100"/>
          <p14:tracePt t="52510" x="6076950" y="4006850"/>
          <p14:tracePt t="52527" x="6102350" y="4048125"/>
          <p14:tracePt t="52543" x="6111875" y="4073525"/>
          <p14:tracePt t="52561" x="6111875" y="4095750"/>
          <p14:tracePt t="52577" x="6118225" y="4114800"/>
          <p14:tracePt t="52593" x="6118225" y="4137025"/>
          <p14:tracePt t="52668" x="6121400" y="4137025"/>
          <p14:tracePt t="52690" x="6127750" y="4137025"/>
          <p14:tracePt t="52704" x="6130925" y="4137025"/>
          <p14:tracePt t="52712" x="6137275" y="4137025"/>
          <p14:tracePt t="52726" x="6143625" y="4137025"/>
          <p14:tracePt t="52743" x="6156325" y="4137025"/>
          <p14:tracePt t="52760" x="6162675" y="4137025"/>
          <p14:tracePt t="53111" x="6200775" y="4121150"/>
          <p14:tracePt t="53118" x="6264275" y="4092575"/>
          <p14:tracePt t="53126" x="6337300" y="4048125"/>
          <p14:tracePt t="53146" x="6511925" y="3854450"/>
          <p14:tracePt t="53163" x="6623050" y="3695700"/>
          <p14:tracePt t="53184" x="6813550" y="3362325"/>
          <p14:tracePt t="53212" x="6956425" y="3006725"/>
          <p14:tracePt t="53245" x="7083425" y="2616200"/>
          <p14:tracePt t="53260" x="7131050" y="2428875"/>
          <p14:tracePt t="53277" x="7175500" y="2295525"/>
          <p14:tracePt t="53292" x="7216775" y="2165350"/>
          <p14:tracePt t="53310" x="7308850" y="1927225"/>
          <p14:tracePt t="53326" x="7353300" y="1816100"/>
          <p14:tracePt t="53342" x="7385050" y="1727200"/>
          <p14:tracePt t="53359" x="7451725" y="1587500"/>
          <p14:tracePt t="53376" x="7493000" y="1476375"/>
          <p14:tracePt t="53393" x="7531100" y="1397000"/>
          <p14:tracePt t="53410" x="7600950" y="1298575"/>
          <p14:tracePt t="53426" x="7651750" y="1206500"/>
          <p14:tracePt t="53443" x="7702550" y="1095375"/>
          <p14:tracePt t="53459" x="7747000" y="990600"/>
          <p14:tracePt t="53476" x="7772400" y="952500"/>
          <p14:tracePt t="53494" x="7791450" y="901700"/>
          <p14:tracePt t="53510" x="7826375" y="854075"/>
          <p14:tracePt t="53526" x="7839075" y="815975"/>
          <p14:tracePt t="53544" x="7858125" y="752475"/>
          <p14:tracePt t="53560" x="7870825" y="714375"/>
          <p14:tracePt t="53576" x="7889875" y="692150"/>
          <p14:tracePt t="53594" x="7902575" y="663575"/>
          <p14:tracePt t="53609" x="7912100" y="654050"/>
          <p14:tracePt t="53626" x="7924800" y="644525"/>
          <p14:tracePt t="53643" x="7937500" y="635000"/>
          <p14:tracePt t="53660" x="7953375" y="612775"/>
          <p14:tracePt t="53676" x="7962900" y="609600"/>
          <p14:tracePt t="53693" x="8004175" y="603250"/>
          <p14:tracePt t="53710" x="8026400" y="596900"/>
          <p14:tracePt t="53726" x="8058150" y="590550"/>
          <p14:tracePt t="53744" x="8083550" y="581025"/>
          <p14:tracePt t="53759" x="8099425" y="568325"/>
          <p14:tracePt t="53776" x="8115300" y="561975"/>
          <p14:tracePt t="53793" x="8131175" y="561975"/>
          <p14:tracePt t="53809" x="8140700" y="561975"/>
          <p14:tracePt t="53826" x="8150225" y="561975"/>
          <p14:tracePt t="53844" x="8159750" y="558800"/>
          <p14:tracePt t="53865" x="8159750" y="552450"/>
          <p14:tracePt t="53876" x="8159750" y="549275"/>
          <p14:tracePt t="53893" x="8153400" y="536575"/>
          <p14:tracePt t="53910" x="8137525" y="533400"/>
          <p14:tracePt t="53926" x="8105775" y="514350"/>
          <p14:tracePt t="53943" x="8042275" y="495300"/>
          <p14:tracePt t="53960" x="7997825" y="488950"/>
          <p14:tracePt t="53976" x="7953375" y="488950"/>
          <p14:tracePt t="53993" x="7893050" y="488950"/>
          <p14:tracePt t="54009" x="7832725" y="492125"/>
          <p14:tracePt t="54026" x="7778750" y="498475"/>
          <p14:tracePt t="54043" x="7693025" y="514350"/>
          <p14:tracePt t="54059" x="7661275" y="523875"/>
          <p14:tracePt t="54076" x="7632700" y="530225"/>
          <p14:tracePt t="54093" x="7616825" y="530225"/>
          <p14:tracePt t="54110" x="7607300" y="536575"/>
          <p14:tracePt t="54126" x="7597775" y="536575"/>
          <p14:tracePt t="54143" x="7566025" y="542925"/>
          <p14:tracePt t="54160" x="7550150" y="546100"/>
          <p14:tracePt t="54176" x="7534275" y="546100"/>
          <p14:tracePt t="54192" x="7518400" y="546100"/>
          <p14:tracePt t="54209" x="7508875" y="546100"/>
          <p14:tracePt t="54227" x="7496175" y="546100"/>
          <p14:tracePt t="54243" x="7483475" y="546100"/>
          <p14:tracePt t="54321" x="7483475" y="539750"/>
          <p14:tracePt t="54327" x="7493000" y="533400"/>
          <p14:tracePt t="54334" x="7496175" y="530225"/>
          <p14:tracePt t="54342" x="7502525" y="517525"/>
          <p14:tracePt t="54359" x="7518400" y="508000"/>
          <p14:tracePt t="54377" x="7559675" y="492125"/>
          <p14:tracePt t="54393" x="7585075" y="479425"/>
          <p14:tracePt t="54410" x="7613650" y="460375"/>
          <p14:tracePt t="54427" x="7642225" y="438150"/>
          <p14:tracePt t="54443" x="7651750" y="428625"/>
          <p14:tracePt t="54460" x="7667625" y="419100"/>
          <p14:tracePt t="54477" x="7702550" y="396875"/>
          <p14:tracePt t="54493" x="7731125" y="396875"/>
          <p14:tracePt t="54510" x="7753350" y="396875"/>
          <p14:tracePt t="54526" x="7785100" y="396875"/>
          <p14:tracePt t="54543" x="7797800" y="396875"/>
          <p14:tracePt t="54560" x="7807325" y="403225"/>
          <p14:tracePt t="54576" x="7835900" y="419100"/>
          <p14:tracePt t="54592" x="7851775" y="428625"/>
          <p14:tracePt t="54609" x="7874000" y="441325"/>
          <p14:tracePt t="54626" x="7924800" y="460375"/>
          <p14:tracePt t="54642" x="7953375" y="479425"/>
          <p14:tracePt t="54660" x="7978775" y="485775"/>
          <p14:tracePt t="54676" x="8010525" y="488950"/>
          <p14:tracePt t="54692" x="8026400" y="495300"/>
          <p14:tracePt t="54709" x="8035925" y="495300"/>
          <p14:tracePt t="54726" x="8051800" y="498475"/>
          <p14:tracePt t="54743" x="8064500" y="504825"/>
          <p14:tracePt t="54759" x="8070850" y="504825"/>
          <p14:tracePt t="55117" x="8067675" y="511175"/>
          <p14:tracePt t="55124" x="8064500" y="514350"/>
          <p14:tracePt t="55131" x="8051800" y="520700"/>
          <p14:tracePt t="55143" x="8035925" y="527050"/>
          <p14:tracePt t="55176" x="7972425" y="587375"/>
          <p14:tracePt t="55209" x="7899400" y="749300"/>
          <p14:tracePt t="55226" x="7870825" y="806450"/>
          <p14:tracePt t="55243" x="7839075" y="885825"/>
          <p14:tracePt t="55259" x="7785100" y="1012825"/>
          <p14:tracePt t="55276" x="7747000" y="1079500"/>
          <p14:tracePt t="55292" x="7718425" y="1136650"/>
          <p14:tracePt t="55309" x="7664450" y="1190625"/>
          <p14:tracePt t="55326" x="7639050" y="1228725"/>
          <p14:tracePt t="55343" x="7597775" y="1279525"/>
          <p14:tracePt t="55359" x="7543800" y="1323975"/>
          <p14:tracePt t="55376" x="7505700" y="1365250"/>
          <p14:tracePt t="55393" x="7458075" y="1390650"/>
          <p14:tracePt t="55409" x="7394575" y="1422400"/>
          <p14:tracePt t="55426" x="7356475" y="1435100"/>
          <p14:tracePt t="55442" x="7318375" y="1447800"/>
          <p14:tracePt t="55460" x="7254875" y="1454150"/>
          <p14:tracePt t="55476" x="7210425" y="1460500"/>
          <p14:tracePt t="55493" x="7172325" y="1460500"/>
          <p14:tracePt t="55509" x="7134225" y="1460500"/>
          <p14:tracePt t="55526" x="7112000" y="1460500"/>
          <p14:tracePt t="55543" x="7083425" y="1460500"/>
          <p14:tracePt t="55560" x="7067550" y="1460500"/>
          <p14:tracePt t="55576" x="7058025" y="1460500"/>
          <p14:tracePt t="55593" x="7038975" y="1460500"/>
          <p14:tracePt t="55609" x="7029450" y="1460500"/>
          <p14:tracePt t="55626" x="7016750" y="1460500"/>
          <p14:tracePt t="55642" x="7007225" y="1460500"/>
          <p14:tracePt t="55660" x="6988175" y="1460500"/>
          <p14:tracePt t="55743" x="6985000" y="1460500"/>
          <p14:tracePt t="55950" x="7042150" y="1457325"/>
          <p14:tracePt t="55957" x="7121525" y="1457325"/>
          <p14:tracePt t="55963" x="7191375" y="1457325"/>
          <p14:tracePt t="55976" x="7261225" y="1457325"/>
          <p14:tracePt t="55993" x="7569200" y="1482725"/>
          <p14:tracePt t="56009" x="7766050" y="1511300"/>
          <p14:tracePt t="56043" x="8181975" y="1546225"/>
          <p14:tracePt t="56077" x="8410575" y="1546225"/>
          <p14:tracePt t="56094" x="8528050" y="1546225"/>
          <p14:tracePt t="56110" x="8572500" y="1546225"/>
          <p14:tracePt t="56128" x="8626475" y="1546225"/>
          <p14:tracePt t="56143" x="8658225" y="1546225"/>
          <p14:tracePt t="56159" x="8677275" y="1546225"/>
          <p14:tracePt t="56176" x="8709025" y="1546225"/>
          <p14:tracePt t="56193" x="8734425" y="1546225"/>
          <p14:tracePt t="56209" x="8743950" y="1539875"/>
          <p14:tracePt t="56227" x="8763000" y="1539875"/>
          <p14:tracePt t="56243" x="8769350" y="1539875"/>
          <p14:tracePt t="56260" x="8769350" y="1533525"/>
          <p14:tracePt t="56292" x="8775700" y="1533525"/>
          <p14:tracePt t="56498" x="8740775" y="1533525"/>
          <p14:tracePt t="56505" x="8693150" y="1533525"/>
          <p14:tracePt t="56513" x="8636000" y="1533525"/>
          <p14:tracePt t="56542" x="8439150" y="1533525"/>
          <p14:tracePt t="56576" x="8137525" y="1527175"/>
          <p14:tracePt t="56592" x="8023225" y="1527175"/>
          <p14:tracePt t="56609" x="7861300" y="1508125"/>
          <p14:tracePt t="56626" x="7639050" y="1482725"/>
          <p14:tracePt t="56642" x="7499350" y="1463675"/>
          <p14:tracePt t="56659" x="7359650" y="1447800"/>
          <p14:tracePt t="56676" x="7226300" y="1431925"/>
          <p14:tracePt t="56693" x="7162800" y="1416050"/>
          <p14:tracePt t="56709" x="7118350" y="1409700"/>
          <p14:tracePt t="56726" x="7054850" y="1384300"/>
          <p14:tracePt t="56742" x="7016750" y="1377950"/>
          <p14:tracePt t="56759" x="6988175" y="1371600"/>
          <p14:tracePt t="56776" x="6940550" y="1358900"/>
          <p14:tracePt t="56792" x="6918325" y="1358900"/>
          <p14:tracePt t="56809" x="6886575" y="1358900"/>
          <p14:tracePt t="56825" x="6867525" y="1358900"/>
          <p14:tracePt t="56842" x="6858000" y="1358900"/>
          <p14:tracePt t="56859" x="6842125" y="1358900"/>
          <p14:tracePt t="56876" x="6826250" y="1358900"/>
          <p14:tracePt t="56892" x="6823075" y="1358900"/>
          <p14:tracePt t="57174" x="6851650" y="1384300"/>
          <p14:tracePt t="57181" x="6883400" y="1406525"/>
          <p14:tracePt t="57192" x="6921500" y="1428750"/>
          <p14:tracePt t="57209" x="7038975" y="1546225"/>
          <p14:tracePt t="57226" x="7124700" y="1631950"/>
          <p14:tracePt t="57242" x="7197725" y="1695450"/>
          <p14:tracePt t="57259" x="7277100" y="1768475"/>
          <p14:tracePt t="57275" x="7302500" y="1806575"/>
          <p14:tracePt t="57292" x="7321550" y="1831975"/>
          <p14:tracePt t="57309" x="7340600" y="1895475"/>
          <p14:tracePt t="57326" x="7353300" y="1939925"/>
          <p14:tracePt t="57342" x="7366000" y="1978025"/>
          <p14:tracePt t="57359" x="7366000" y="2009775"/>
          <p14:tracePt t="57376" x="7366000" y="2025650"/>
          <p14:tracePt t="57394" x="7366000" y="2041525"/>
          <p14:tracePt t="57409" x="7366000" y="2051050"/>
          <p14:tracePt t="57426" x="7366000" y="2060575"/>
          <p14:tracePt t="57537" x="7366000" y="2063750"/>
          <p14:tracePt t="57544" x="7366000" y="2076450"/>
          <p14:tracePt t="57560" x="7366000" y="2085975"/>
          <p14:tracePt t="57576" x="7381875" y="2095500"/>
          <p14:tracePt t="57593" x="7410450" y="2117725"/>
          <p14:tracePt t="57610" x="7448550" y="2149475"/>
          <p14:tracePt t="57626" x="7489825" y="2184400"/>
          <p14:tracePt t="57644" x="7537450" y="2251075"/>
          <p14:tracePt t="57659" x="7569200" y="2298700"/>
          <p14:tracePt t="57675" x="7581900" y="2336800"/>
          <p14:tracePt t="57693" x="7600950" y="2371725"/>
          <p14:tracePt t="57710" x="7607300" y="2387600"/>
          <p14:tracePt t="57726" x="7607300" y="2397125"/>
          <p14:tracePt t="57743" x="7607300" y="2409825"/>
          <p14:tracePt t="57759" x="7607300" y="2419350"/>
          <p14:tracePt t="57850" x="7607300" y="2413000"/>
          <p14:tracePt t="57857" x="7607300" y="2409825"/>
          <p14:tracePt t="57863" x="7607300" y="2400300"/>
          <p14:tracePt t="57875" x="7607300" y="2387600"/>
          <p14:tracePt t="57892" x="7607300" y="2368550"/>
          <p14:tracePt t="57909" x="7607300" y="2362200"/>
          <p14:tracePt t="57950" x="7607300" y="2359025"/>
          <p14:tracePt t="57978" x="7607300" y="2352675"/>
          <p14:tracePt t="57985" x="7607300" y="2346325"/>
          <p14:tracePt t="57992" x="7607300" y="2343150"/>
          <p14:tracePt t="58009" x="7607300" y="2327275"/>
          <p14:tracePt t="58026" x="7616825" y="2317750"/>
          <p14:tracePt t="58042" x="7635875" y="2301875"/>
          <p14:tracePt t="58059" x="7651750" y="2292350"/>
          <p14:tracePt t="58075" x="7683500" y="2273300"/>
          <p14:tracePt t="58092" x="7718425" y="2251075"/>
          <p14:tracePt t="58109" x="7766050" y="2222500"/>
          <p14:tracePt t="58126" x="7804150" y="2190750"/>
          <p14:tracePt t="58142" x="7908925" y="2136775"/>
          <p14:tracePt t="58159" x="7978775" y="2092325"/>
          <p14:tracePt t="58176" x="8067675" y="2051050"/>
          <p14:tracePt t="58192" x="8172450" y="2012950"/>
          <p14:tracePt t="58209" x="8226425" y="2000250"/>
          <p14:tracePt t="58226" x="8277225" y="1987550"/>
          <p14:tracePt t="58242" x="8286750" y="1987550"/>
          <p14:tracePt t="58259" x="8296275" y="1987550"/>
          <p14:tracePt t="58276" x="8315325" y="1987550"/>
          <p14:tracePt t="58647" x="8315325" y="1993900"/>
          <p14:tracePt t="58653" x="8315325" y="2000250"/>
          <p14:tracePt t="58661" x="8315325" y="2009775"/>
          <p14:tracePt t="58675" x="8315325" y="2038350"/>
          <p14:tracePt t="58692" x="8315325" y="2066925"/>
          <p14:tracePt t="58726" x="8280400" y="2187575"/>
          <p14:tracePt t="58759" x="8255000" y="2270125"/>
          <p14:tracePt t="58776" x="8239125" y="2317750"/>
          <p14:tracePt t="58792" x="8229600" y="2349500"/>
          <p14:tracePt t="58809" x="8223250" y="2371725"/>
          <p14:tracePt t="58826" x="8213725" y="2387600"/>
          <p14:tracePt t="58843" x="8213725" y="2400300"/>
          <p14:tracePt t="58860" x="8207375" y="2416175"/>
          <p14:tracePt t="58876" x="8207375" y="2425700"/>
          <p14:tracePt t="58892" x="8207375" y="2435225"/>
          <p14:tracePt t="58909" x="8207375" y="2451100"/>
          <p14:tracePt t="58926" x="8207375" y="2454275"/>
          <p14:tracePt t="59116" x="8197850" y="2454275"/>
          <p14:tracePt t="59124" x="8178800" y="2454275"/>
          <p14:tracePt t="59131" x="8169275" y="2454275"/>
          <p14:tracePt t="59142" x="8156575" y="2454275"/>
          <p14:tracePt t="59159" x="8102600" y="2447925"/>
          <p14:tracePt t="59175" x="8042275" y="2447925"/>
          <p14:tracePt t="59192" x="7981950" y="2447925"/>
          <p14:tracePt t="59209" x="7886700" y="2447925"/>
          <p14:tracePt t="59225" x="7826375" y="2447925"/>
          <p14:tracePt t="59242" x="7766050" y="2447925"/>
          <p14:tracePt t="59259" x="7686675" y="2447925"/>
          <p14:tracePt t="59276" x="7664450" y="2447925"/>
          <p14:tracePt t="59293" x="7635875" y="2447925"/>
          <p14:tracePt t="59309" x="7616825" y="2447925"/>
          <p14:tracePt t="59325" x="7600950" y="2447925"/>
          <p14:tracePt t="59342" x="7591425" y="2447925"/>
          <p14:tracePt t="59359" x="7581900" y="2447925"/>
          <p14:tracePt t="59437" x="7588250" y="2447925"/>
          <p14:tracePt t="59706" x="7591425" y="2447925"/>
          <p14:tracePt t="59715" x="7597775" y="2447925"/>
          <p14:tracePt t="59726" x="7607300" y="2447925"/>
          <p14:tracePt t="59743" x="7623175" y="2447925"/>
          <p14:tracePt t="60020" x="7632700" y="2447925"/>
          <p14:tracePt t="60027" x="7642225" y="2447925"/>
          <p14:tracePt t="60034" x="7661275" y="2447925"/>
          <p14:tracePt t="60059" x="7708900" y="2447925"/>
          <p14:tracePt t="60092" x="7816850" y="2447925"/>
          <p14:tracePt t="60109" x="7851775" y="2447925"/>
          <p14:tracePt t="60125" x="7874000" y="2447925"/>
          <p14:tracePt t="60143" x="7915275" y="2447925"/>
          <p14:tracePt t="60159" x="7937500" y="2447925"/>
          <p14:tracePt t="60176" x="7975600" y="2441575"/>
          <p14:tracePt t="60192" x="7997825" y="2441575"/>
          <p14:tracePt t="60209" x="8020050" y="2441575"/>
          <p14:tracePt t="60226" x="8035925" y="2441575"/>
          <p14:tracePt t="60242" x="8039100" y="2441575"/>
          <p14:tracePt t="60259" x="8045450" y="2441575"/>
          <p14:tracePt t="60292" x="8051800" y="2441575"/>
          <p14:tracePt t="60309" x="8054975" y="2441575"/>
          <p14:tracePt t="60326" x="8061325" y="2441575"/>
          <p14:tracePt t="60343" x="8070850" y="2441575"/>
          <p14:tracePt t="60369" x="8074025" y="2441575"/>
          <p14:tracePt t="60419" x="8080375" y="2441575"/>
          <p14:tracePt t="60426" x="8083550" y="2441575"/>
          <p14:tracePt t="60433" x="8089900" y="2441575"/>
          <p14:tracePt t="60443" x="8096250" y="2441575"/>
          <p14:tracePt t="60459" x="8105775" y="2432050"/>
          <p14:tracePt t="60476" x="8131175" y="2416175"/>
          <p14:tracePt t="60492" x="8140700" y="2406650"/>
          <p14:tracePt t="60509" x="8156575" y="2400300"/>
          <p14:tracePt t="60525" x="8178800" y="2390775"/>
          <p14:tracePt t="60542" x="8188325" y="2378075"/>
          <p14:tracePt t="60559" x="8197850" y="2374900"/>
          <p14:tracePt t="60576" x="8207375" y="2368550"/>
          <p14:tracePt t="60592" x="8213725" y="2368550"/>
          <p14:tracePt t="60626" x="8229600" y="2365375"/>
          <p14:tracePt t="60659" x="8232775" y="2359025"/>
          <p14:tracePt t="60710" x="8232775" y="2355850"/>
          <p14:tracePt t="61174" x="8213725" y="2355850"/>
          <p14:tracePt t="61181" x="8188325" y="2355850"/>
          <p14:tracePt t="61192" x="8153400" y="2355850"/>
          <p14:tracePt t="61209" x="8083550" y="2355850"/>
          <p14:tracePt t="61225" x="8039100" y="2355850"/>
          <p14:tracePt t="61242" x="8016875" y="2355850"/>
          <p14:tracePt t="61275" x="7975600" y="2355850"/>
          <p14:tracePt t="61309" x="7912100" y="2355850"/>
          <p14:tracePt t="61326" x="7889875" y="2355850"/>
          <p14:tracePt t="61342" x="7861300" y="2355850"/>
          <p14:tracePt t="61359" x="7820025" y="2362200"/>
          <p14:tracePt t="61375" x="7810500" y="2368550"/>
          <p14:tracePt t="61392" x="7794625" y="2378075"/>
          <p14:tracePt t="61409" x="7759700" y="2384425"/>
          <p14:tracePt t="61425" x="7737475" y="2384425"/>
          <p14:tracePt t="61443" x="7689850" y="2397125"/>
          <p14:tracePt t="61459" x="7661275" y="2397125"/>
          <p14:tracePt t="61475" x="7623175" y="2409825"/>
          <p14:tracePt t="61492" x="7594600" y="2416175"/>
          <p14:tracePt t="61509" x="7578725" y="2419350"/>
          <p14:tracePt t="61525" x="7569200" y="2425700"/>
          <p14:tracePt t="61542" x="7556500" y="2425700"/>
          <p14:tracePt t="61559" x="7546975" y="2425700"/>
          <p14:tracePt t="61576" x="7531100" y="2425700"/>
          <p14:tracePt t="61949" x="7537450" y="2425700"/>
          <p14:tracePt t="61955" x="7546975" y="2425700"/>
          <p14:tracePt t="61962" x="7553325" y="2425700"/>
          <p14:tracePt t="61975" x="7556500" y="2425700"/>
          <p14:tracePt t="62008" x="7572375" y="2428875"/>
          <p14:tracePt t="62042" x="7585075" y="2435225"/>
          <p14:tracePt t="62059" x="7600950" y="2444750"/>
          <p14:tracePt t="62075" x="7607300" y="2444750"/>
          <p14:tracePt t="62092" x="7623175" y="2451100"/>
          <p14:tracePt t="62109" x="7632700" y="2451100"/>
          <p14:tracePt t="62126" x="7642225" y="2451100"/>
          <p14:tracePt t="62184" x="7651750" y="2451100"/>
          <p14:tracePt t="62205" x="7654925" y="2451100"/>
          <p14:tracePt t="62212" x="7661275" y="2451100"/>
          <p14:tracePt t="62226" x="7667625" y="2451100"/>
          <p14:tracePt t="62242" x="7677150" y="2451100"/>
          <p14:tracePt t="62259" x="7680325" y="2451100"/>
          <p14:tracePt t="62275" x="7686675" y="2451100"/>
          <p14:tracePt t="62347" x="7689850" y="2451100"/>
          <p14:tracePt t="62582" x="7689850" y="2447925"/>
          <p14:tracePt t="62589" x="7689850" y="2441575"/>
          <p14:tracePt t="62596" x="7689850" y="2438400"/>
          <p14:tracePt t="62611" x="7689850" y="2428875"/>
          <p14:tracePt t="62642" x="7689850" y="2409825"/>
          <p14:tracePt t="62675" x="7689850" y="2378075"/>
          <p14:tracePt t="62692" x="7689850" y="2368550"/>
          <p14:tracePt t="62708" x="7689850" y="2359025"/>
          <p14:tracePt t="62725" x="7689850" y="2346325"/>
          <p14:tracePt t="62742" x="7689850" y="2333625"/>
          <p14:tracePt t="62758" x="7689850" y="2324100"/>
          <p14:tracePt t="62775" x="7689850" y="2305050"/>
          <p14:tracePt t="62846" x="7683500" y="2305050"/>
          <p14:tracePt t="62946" x="7673975" y="2305050"/>
          <p14:tracePt t="63059" x="7680325" y="2305050"/>
          <p14:tracePt t="63066" x="7686675" y="2305050"/>
          <p14:tracePt t="63075" x="7689850" y="2305050"/>
          <p14:tracePt t="63092" x="7699375" y="2305050"/>
          <p14:tracePt t="63109" x="7715250" y="2305050"/>
          <p14:tracePt t="63357" x="7715250" y="2311400"/>
          <p14:tracePt t="63372" x="7721600" y="2317750"/>
          <p14:tracePt t="63379" x="7724775" y="2317750"/>
          <p14:tracePt t="63392" x="7740650" y="2317750"/>
          <p14:tracePt t="63408" x="7750175" y="2320925"/>
          <p14:tracePt t="63425" x="7766050" y="2320925"/>
          <p14:tracePt t="63442" x="7791450" y="2320925"/>
          <p14:tracePt t="63459" x="7807325" y="2320925"/>
          <p14:tracePt t="63475" x="7820025" y="2320925"/>
          <p14:tracePt t="63492" x="7842250" y="2320925"/>
          <p14:tracePt t="63509" x="7851775" y="2320925"/>
          <p14:tracePt t="63525" x="7861300" y="2320925"/>
          <p14:tracePt t="63542" x="7877175" y="2320925"/>
          <p14:tracePt t="63558" x="7880350" y="2320925"/>
          <p14:tracePt t="63615" x="7889875" y="2320925"/>
          <p14:tracePt t="63622" x="7896225" y="2320925"/>
          <p14:tracePt t="63629" x="7899400" y="2320925"/>
          <p14:tracePt t="63643" x="7921625" y="2320925"/>
          <p14:tracePt t="63659" x="7959725" y="2320925"/>
          <p14:tracePt t="63675" x="7994650" y="2320925"/>
          <p14:tracePt t="63692" x="8089900" y="2320925"/>
          <p14:tracePt t="63708" x="8134350" y="2320925"/>
          <p14:tracePt t="63725" x="8169275" y="2320925"/>
          <p14:tracePt t="63742" x="8232775" y="2320925"/>
          <p14:tracePt t="63758" x="8293100" y="2320925"/>
          <p14:tracePt t="63774" x="8353425" y="2320925"/>
          <p14:tracePt t="63792" x="8439150" y="2330450"/>
          <p14:tracePt t="63808" x="8499475" y="2343150"/>
          <p14:tracePt t="63826" x="8543925" y="2349500"/>
          <p14:tracePt t="63842" x="8591550" y="2349500"/>
          <p14:tracePt t="63859" x="8601075" y="2349500"/>
          <p14:tracePt t="63876" x="8610600" y="2349500"/>
          <p14:tracePt t="63892" x="8616950" y="2349500"/>
          <p14:tracePt t="63941" x="8616950" y="2352675"/>
          <p14:tracePt t="63962" x="8616950" y="2359025"/>
          <p14:tracePt t="63970" x="8616950" y="2362200"/>
          <p14:tracePt t="63991" x="8616950" y="2368550"/>
          <p14:tracePt t="63998" x="8616950" y="2371725"/>
          <p14:tracePt t="64008" x="8613775" y="2378075"/>
          <p14:tracePt t="64025" x="8604250" y="2384425"/>
          <p14:tracePt t="64042" x="8591550" y="2387600"/>
          <p14:tracePt t="64058" x="8556625" y="2387600"/>
          <p14:tracePt t="64076" x="8477250" y="2387600"/>
          <p14:tracePt t="64091" x="8416925" y="2387600"/>
          <p14:tracePt t="64108" x="8372475" y="2387600"/>
          <p14:tracePt t="64125" x="8318500" y="2387600"/>
          <p14:tracePt t="64142" x="8289925" y="2387600"/>
          <p14:tracePt t="64158" x="8245475" y="2387600"/>
          <p14:tracePt t="64175" x="8197850" y="2387600"/>
          <p14:tracePt t="64192" x="8175625" y="2387600"/>
          <p14:tracePt t="64209" x="8153400" y="2387600"/>
          <p14:tracePt t="64225" x="8140700" y="2387600"/>
          <p14:tracePt t="64242" x="8128000" y="2387600"/>
          <p14:tracePt t="64258" x="8118475" y="2387600"/>
          <p14:tracePt t="64275" x="8099425" y="2387600"/>
          <p14:tracePt t="64291" x="8096250" y="2387600"/>
          <p14:tracePt t="67315" x="8016875" y="2387600"/>
          <p14:tracePt t="67322" x="7893050" y="2387600"/>
          <p14:tracePt t="67328" x="7699375" y="2381250"/>
          <p14:tracePt t="67342" x="7267575" y="2355850"/>
          <p14:tracePt t="67358" x="6664325" y="2355850"/>
          <p14:tracePt t="67382" x="5657850" y="2365375"/>
          <p14:tracePt t="67409" x="4337050" y="2441575"/>
          <p14:tracePt t="67443" x="3003550" y="2593975"/>
          <p14:tracePt t="67460" x="2590800" y="2682875"/>
          <p14:tracePt t="67476" x="2203450" y="2771775"/>
          <p14:tracePt t="67493" x="1657350" y="2946400"/>
          <p14:tracePt t="67509" x="1409700" y="3038475"/>
          <p14:tracePt t="67526" x="1089025" y="3168650"/>
          <p14:tracePt t="67542" x="742950" y="3340100"/>
          <p14:tracePt t="67561" x="488950" y="3495675"/>
          <p14:tracePt t="67576" x="307975" y="3609975"/>
          <p14:tracePt t="67593" x="63500" y="3787775"/>
          <p14:tracePt t="68183" x="6350" y="4959350"/>
          <p14:tracePt t="68190" x="28575" y="4987925"/>
          <p14:tracePt t="68197" x="63500" y="5029200"/>
          <p14:tracePt t="68208" x="82550" y="5051425"/>
          <p14:tracePt t="68225" x="136525" y="5118100"/>
          <p14:tracePt t="68242" x="161925" y="5143500"/>
          <p14:tracePt t="68275" x="196850" y="5216525"/>
          <p14:tracePt t="68308" x="209550" y="5260975"/>
          <p14:tracePt t="68325" x="209550" y="5302250"/>
          <p14:tracePt t="68341" x="209550" y="5324475"/>
          <p14:tracePt t="68358" x="209550" y="5353050"/>
          <p14:tracePt t="68374" x="209550" y="5391150"/>
          <p14:tracePt t="68391" x="209550" y="5413375"/>
          <p14:tracePt t="68409" x="209550" y="5435600"/>
          <p14:tracePt t="68425" x="222250" y="5476875"/>
          <p14:tracePt t="68441" x="228600" y="5508625"/>
          <p14:tracePt t="68458" x="231775" y="5530850"/>
          <p14:tracePt t="68474" x="250825" y="5572125"/>
          <p14:tracePt t="68491" x="250825" y="5581650"/>
          <p14:tracePt t="68508" x="250825" y="5591175"/>
          <p14:tracePt t="68524" x="250825" y="5597525"/>
          <p14:tracePt t="68558" x="238125" y="5581650"/>
          <p14:tracePt t="68574" x="219075" y="5511800"/>
          <p14:tracePt t="68591" x="203200" y="5448300"/>
          <p14:tracePt t="68608" x="190500" y="5362575"/>
          <p14:tracePt t="68626" x="158750" y="5229225"/>
          <p14:tracePt t="68642" x="149225" y="5156200"/>
          <p14:tracePt t="68658" x="149225" y="5095875"/>
          <p14:tracePt t="68674" x="149225" y="5016500"/>
          <p14:tracePt t="68691" x="149225" y="4965700"/>
          <p14:tracePt t="68708" x="149225" y="4930775"/>
          <p14:tracePt t="68725" x="149225" y="4867275"/>
          <p14:tracePt t="68741" x="136525" y="4835525"/>
          <p14:tracePt t="68759" x="127000" y="4816475"/>
          <p14:tracePt t="68775" x="127000" y="4806950"/>
          <p14:tracePt t="68791" x="127000" y="4800600"/>
          <p14:tracePt t="68824" x="127000" y="4791075"/>
          <p14:tracePt t="68841" x="127000" y="4787900"/>
          <p14:tracePt t="68858" x="111125" y="4775200"/>
          <p14:tracePt t="68874" x="101600" y="4765675"/>
          <p14:tracePt t="68891" x="92075" y="4756150"/>
          <p14:tracePt t="68908" x="76200" y="4730750"/>
          <p14:tracePt t="68925" x="57150" y="4699000"/>
          <p14:tracePt t="68942" x="44450" y="4645025"/>
          <p14:tracePt t="68959" x="9525" y="4552950"/>
          <p14:tracePt t="69372" x="3175" y="3981450"/>
          <p14:tracePt t="69379" x="15875" y="3987800"/>
          <p14:tracePt t="69396" x="47625" y="4006850"/>
          <p14:tracePt t="69409" x="69850" y="4019550"/>
          <p14:tracePt t="69424" x="101600" y="4044950"/>
          <p14:tracePt t="69442" x="139700" y="4089400"/>
          <p14:tracePt t="69474" x="196850" y="4159250"/>
          <p14:tracePt t="69508" x="301625" y="4279900"/>
          <p14:tracePt t="69524" x="346075" y="4340225"/>
          <p14:tracePt t="69542" x="428625" y="4422775"/>
          <p14:tracePt t="69558" x="473075" y="4470400"/>
          <p14:tracePt t="69575" x="492125" y="4495800"/>
          <p14:tracePt t="69592" x="514350" y="4518025"/>
          <p14:tracePt t="69608" x="523875" y="4533900"/>
          <p14:tracePt t="69625" x="533400" y="4533900"/>
          <p14:tracePt t="69657" x="533400" y="4530725"/>
          <p14:tracePt t="69674" x="539750" y="4518025"/>
          <p14:tracePt t="69691" x="539750" y="4489450"/>
          <p14:tracePt t="69707" x="539750" y="4460875"/>
          <p14:tracePt t="69725" x="539750" y="4425950"/>
          <p14:tracePt t="69741" x="536575" y="4368800"/>
          <p14:tracePt t="69757" x="530225" y="4340225"/>
          <p14:tracePt t="69774" x="523875" y="4324350"/>
          <p14:tracePt t="69791" x="514350" y="4308475"/>
          <p14:tracePt t="69807" x="498475" y="4298950"/>
          <p14:tracePt t="69824" x="488950" y="4289425"/>
          <p14:tracePt t="69841" x="463550" y="4273550"/>
          <p14:tracePt t="69858" x="431800" y="4241800"/>
          <p14:tracePt t="69874" x="400050" y="4222750"/>
          <p14:tracePt t="69891" x="349250" y="4197350"/>
          <p14:tracePt t="69907" x="317500" y="4178300"/>
          <p14:tracePt t="69925" x="295275" y="4165600"/>
          <p14:tracePt t="69941" x="250825" y="4149725"/>
          <p14:tracePt t="69958" x="228600" y="4137025"/>
          <p14:tracePt t="69974" x="209550" y="4117975"/>
          <p14:tracePt t="69991" x="184150" y="4114800"/>
          <p14:tracePt t="70007" x="174625" y="4114800"/>
          <p14:tracePt t="70024" x="165100" y="4108450"/>
          <p14:tracePt t="70041" x="142875" y="4108450"/>
          <p14:tracePt t="70058" x="139700" y="4108450"/>
          <p14:tracePt t="70074" x="139700" y="4114800"/>
          <p14:tracePt t="70091" x="139700" y="4140200"/>
          <p14:tracePt t="70107" x="139700" y="4171950"/>
          <p14:tracePt t="70124" x="149225" y="4232275"/>
          <p14:tracePt t="70141" x="171450" y="4324350"/>
          <p14:tracePt t="70158" x="187325" y="4397375"/>
          <p14:tracePt t="70175" x="206375" y="4498975"/>
          <p14:tracePt t="70191" x="206375" y="4559300"/>
          <p14:tracePt t="70207" x="206375" y="4603750"/>
          <p14:tracePt t="70225" x="206375" y="4635500"/>
          <p14:tracePt t="70241" x="206375" y="4651375"/>
          <p14:tracePt t="70258" x="206375" y="4660900"/>
          <p14:tracePt t="70275" x="206375" y="4676775"/>
          <p14:tracePt t="70362" x="206375" y="4673600"/>
          <p14:tracePt t="70369" x="206375" y="4670425"/>
          <p14:tracePt t="70376" x="206375" y="4664075"/>
          <p14:tracePt t="70391" x="200025" y="4629150"/>
          <p14:tracePt t="70407" x="193675" y="4597400"/>
          <p14:tracePt t="70424" x="174625" y="4556125"/>
          <p14:tracePt t="70441" x="155575" y="4530725"/>
          <p14:tracePt t="70458" x="142875" y="4492625"/>
          <p14:tracePt t="70474" x="123825" y="4429125"/>
          <p14:tracePt t="70491" x="98425" y="4381500"/>
          <p14:tracePt t="70508" x="76200" y="4337050"/>
          <p14:tracePt t="70524" x="57150" y="4273550"/>
          <p14:tracePt t="70541" x="47625" y="4248150"/>
          <p14:tracePt t="70558" x="28575" y="4238625"/>
          <p14:tracePt t="70575" x="25400" y="4219575"/>
          <p14:tracePt t="70591" x="25400" y="4210050"/>
          <p14:tracePt t="70608" x="25400" y="4200525"/>
          <p14:tracePt t="70625" x="19050" y="4200525"/>
          <p14:tracePt t="71236" x="19050" y="4162425"/>
          <p14:tracePt t="71243" x="19050" y="4114800"/>
          <p14:tracePt t="71250" x="19050" y="4079875"/>
          <p14:tracePt t="71258" x="19050" y="4032250"/>
          <p14:tracePt t="71274" x="19050" y="3971925"/>
          <p14:tracePt t="71291" x="19050" y="3930650"/>
          <p14:tracePt t="71308" x="19050" y="3873500"/>
          <p14:tracePt t="71341" x="19050" y="3822700"/>
          <p14:tracePt t="71374" x="19050" y="3775075"/>
          <p14:tracePt t="71391" x="19050" y="3759200"/>
          <p14:tracePt t="71408" x="19050" y="3727450"/>
          <p14:tracePt t="71424" x="22225" y="3708400"/>
          <p14:tracePt t="71441" x="28575" y="3698875"/>
          <p14:tracePt t="71458" x="28575" y="3679825"/>
          <p14:tracePt t="71474" x="28575" y="3670300"/>
          <p14:tracePt t="71492" x="28575" y="3654425"/>
          <p14:tracePt t="71528" x="28575" y="3651250"/>
          <p14:tracePt t="71544" x="28575" y="3638550"/>
          <p14:tracePt t="71558" x="28575" y="3635375"/>
          <p14:tracePt t="71575" x="28575" y="3629025"/>
          <p14:tracePt t="71592" x="28575" y="3616325"/>
          <p14:tracePt t="71608" x="28575" y="3609975"/>
          <p14:tracePt t="71624" x="28575" y="3606800"/>
          <p14:tracePt t="71721" x="28575" y="3600450"/>
          <p14:tracePt t="71728" x="28575" y="3590925"/>
          <p14:tracePt t="71741" x="28575" y="3581400"/>
          <p14:tracePt t="71757" x="28575" y="3571875"/>
          <p14:tracePt t="71774" x="28575" y="3562350"/>
          <p14:tracePt t="71791" x="28575" y="3540125"/>
          <p14:tracePt t="71807" x="28575" y="3530600"/>
          <p14:tracePt t="71825" x="28575" y="3521075"/>
          <p14:tracePt t="71841" x="28575" y="3508375"/>
          <p14:tracePt t="71857" x="28575" y="3492500"/>
          <p14:tracePt t="71874" x="28575" y="3486150"/>
          <p14:tracePt t="71891" x="28575" y="3482975"/>
          <p14:tracePt t="71908" x="28575" y="3476625"/>
          <p14:tracePt t="71924" x="28575" y="3473450"/>
          <p14:tracePt t="71942" x="28575" y="3457575"/>
          <p14:tracePt t="72994" x="38100" y="3457575"/>
          <p14:tracePt t="73001" x="44450" y="3457575"/>
          <p14:tracePt t="73008" x="47625" y="3457575"/>
          <p14:tracePt t="73024" x="57150" y="3457575"/>
          <p14:tracePt t="73041" x="66675" y="3457575"/>
          <p14:tracePt t="73058" x="98425" y="3457575"/>
          <p14:tracePt t="73074" x="114300" y="3460750"/>
          <p14:tracePt t="73108" x="146050" y="3470275"/>
          <p14:tracePt t="73141" x="155575" y="3470275"/>
          <p14:tracePt t="73556" x="165100" y="3470275"/>
          <p14:tracePt t="73563" x="184150" y="3470275"/>
          <p14:tracePt t="73575" x="196850" y="3476625"/>
          <p14:tracePt t="73592" x="238125" y="3482975"/>
          <p14:tracePt t="73607" x="254000" y="3486150"/>
          <p14:tracePt t="73625" x="266700" y="3492500"/>
          <p14:tracePt t="73657" x="304800" y="3508375"/>
          <p14:tracePt t="73691" x="361950" y="3521075"/>
          <p14:tracePt t="73707" x="377825" y="3524250"/>
          <p14:tracePt t="73724" x="387350" y="3524250"/>
          <p14:tracePt t="73740" x="400050" y="3524250"/>
          <p14:tracePt t="73757" x="409575" y="3524250"/>
          <p14:tracePt t="73804" x="422275" y="3524250"/>
          <p14:tracePt t="73812" x="425450" y="3524250"/>
          <p14:tracePt t="73824" x="431800" y="3524250"/>
          <p14:tracePt t="73840" x="444500" y="3533775"/>
          <p14:tracePt t="73858" x="450850" y="3540125"/>
          <p14:tracePt t="73874" x="454025" y="3540125"/>
          <p14:tracePt t="75250" x="469900" y="3625850"/>
          <p14:tracePt t="75257" x="488950" y="3730625"/>
          <p14:tracePt t="75264" x="508000" y="3822700"/>
          <p14:tracePt t="75274" x="546100" y="3927475"/>
          <p14:tracePt t="75291" x="638175" y="4260850"/>
          <p14:tracePt t="75324" x="908050" y="4975225"/>
          <p14:tracePt t="75358" x="1085850" y="5540375"/>
          <p14:tracePt t="75375" x="1130300" y="5727700"/>
          <p14:tracePt t="75391" x="1193800" y="5965825"/>
          <p14:tracePt t="75407" x="1222375" y="6105525"/>
          <p14:tracePt t="75424" x="1238250" y="6223000"/>
          <p14:tracePt t="75441" x="1247775" y="6375400"/>
          <p14:tracePt t="75457" x="1247775" y="6448425"/>
          <p14:tracePt t="75474" x="1244600" y="6518275"/>
          <p14:tracePt t="75679" x="1041400" y="6365875"/>
          <p14:tracePt t="75693" x="984250" y="6210300"/>
          <p14:tracePt t="75707" x="930275" y="6067425"/>
          <p14:tracePt t="75724" x="895350" y="5924550"/>
          <p14:tracePt t="75740" x="847725" y="5788025"/>
          <p14:tracePt t="75758" x="835025" y="5734050"/>
          <p14:tracePt t="75774" x="822325" y="5689600"/>
          <p14:tracePt t="75790" x="796925" y="5638800"/>
          <p14:tracePt t="75807" x="787400" y="5629275"/>
          <p14:tracePt t="75824" x="777875" y="5619750"/>
          <p14:tracePt t="75841" x="771525" y="5597525"/>
          <p14:tracePt t="75857" x="771525" y="5588000"/>
          <p14:tracePt t="75873" x="765175" y="5572125"/>
          <p14:tracePt t="75890" x="755650" y="5546725"/>
          <p14:tracePt t="75907" x="742950" y="5530850"/>
          <p14:tracePt t="75923" x="739775" y="5514975"/>
          <p14:tracePt t="75941" x="720725" y="5480050"/>
          <p14:tracePt t="75957" x="711200" y="5464175"/>
          <p14:tracePt t="75974" x="701675" y="5441950"/>
          <p14:tracePt t="75990" x="676275" y="5407025"/>
          <p14:tracePt t="76007" x="641350" y="5359400"/>
          <p14:tracePt t="76024" x="612775" y="5292725"/>
          <p14:tracePt t="76040" x="542925" y="5181600"/>
          <p14:tracePt t="76058" x="511175" y="5114925"/>
          <p14:tracePt t="76075" x="479425" y="5057775"/>
          <p14:tracePt t="76091" x="466725" y="5032375"/>
          <p14:tracePt t="76108" x="457200" y="5016500"/>
          <p14:tracePt t="76124" x="438150" y="5003800"/>
          <p14:tracePt t="76141" x="431800" y="4997450"/>
          <p14:tracePt t="76247" x="428625" y="4997450"/>
          <p14:tracePt t="76261" x="422275" y="4997450"/>
          <p14:tracePt t="76268" x="419100" y="4997450"/>
          <p14:tracePt t="76275" x="412750" y="4997450"/>
          <p14:tracePt t="76290" x="403225" y="4997450"/>
          <p14:tracePt t="76307" x="387350" y="4997450"/>
          <p14:tracePt t="76323" x="374650" y="4997450"/>
          <p14:tracePt t="76340" x="361950" y="4997450"/>
          <p14:tracePt t="76357" x="352425" y="4997450"/>
          <p14:tracePt t="76373" x="333375" y="5003800"/>
          <p14:tracePt t="76390" x="323850" y="5013325"/>
          <p14:tracePt t="76407" x="314325" y="5029200"/>
          <p14:tracePt t="76424" x="298450" y="5045075"/>
          <p14:tracePt t="76440" x="282575" y="5060950"/>
          <p14:tracePt t="76457" x="269875" y="5092700"/>
          <p14:tracePt t="76474" x="250825" y="5127625"/>
          <p14:tracePt t="76490" x="241300" y="5165725"/>
          <p14:tracePt t="76507" x="241300" y="5187950"/>
          <p14:tracePt t="76523" x="241300" y="5226050"/>
          <p14:tracePt t="76541" x="241300" y="5248275"/>
          <p14:tracePt t="76557" x="228600" y="5267325"/>
          <p14:tracePt t="76573" x="222250" y="5280025"/>
          <p14:tracePt t="76590" x="219075" y="5295900"/>
          <p14:tracePt t="76607" x="212725" y="5318125"/>
          <p14:tracePt t="76623" x="212725" y="5343525"/>
          <p14:tracePt t="76640" x="212725" y="5372100"/>
          <p14:tracePt t="76657" x="212725" y="5387975"/>
          <p14:tracePt t="76673" x="212725" y="5419725"/>
          <p14:tracePt t="76690" x="212725" y="5441950"/>
          <p14:tracePt t="76707" x="212725" y="5464175"/>
          <p14:tracePt t="76723" x="212725" y="5505450"/>
          <p14:tracePt t="76740" x="212725" y="5534025"/>
          <p14:tracePt t="76757" x="212725" y="5556250"/>
          <p14:tracePt t="76774" x="212725" y="5610225"/>
          <p14:tracePt t="76791" x="212725" y="5654675"/>
          <p14:tracePt t="76807" x="212725" y="5718175"/>
          <p14:tracePt t="76823" x="212725" y="5753100"/>
          <p14:tracePt t="76841" x="212725" y="5797550"/>
          <p14:tracePt t="76857" x="212725" y="5845175"/>
          <p14:tracePt t="76874" x="212725" y="5873750"/>
          <p14:tracePt t="76890" x="212725" y="5918200"/>
          <p14:tracePt t="76908" x="212725" y="5972175"/>
          <p14:tracePt t="76924" x="212725" y="5994400"/>
          <p14:tracePt t="76941" x="212725" y="6022975"/>
          <p14:tracePt t="76957" x="212725" y="6057900"/>
          <p14:tracePt t="76974" x="212725" y="6086475"/>
          <p14:tracePt t="76990" x="212725" y="6102350"/>
          <p14:tracePt t="77007" x="215900" y="6115050"/>
          <p14:tracePt t="77024" x="225425" y="6137275"/>
          <p14:tracePt t="77040" x="244475" y="6162675"/>
          <p14:tracePt t="77057" x="260350" y="6194425"/>
          <p14:tracePt t="77074" x="273050" y="6219825"/>
          <p14:tracePt t="77090" x="295275" y="6251575"/>
          <p14:tracePt t="77107" x="317500" y="6270625"/>
          <p14:tracePt t="77124" x="333375" y="6280150"/>
          <p14:tracePt t="77141" x="349250" y="6292850"/>
          <p14:tracePt t="77157" x="365125" y="6311900"/>
          <p14:tracePt t="77173" x="374650" y="6321425"/>
          <p14:tracePt t="77190" x="384175" y="6330950"/>
          <p14:tracePt t="77207" x="403225" y="6359525"/>
          <p14:tracePt t="77224" x="422275" y="6381750"/>
          <p14:tracePt t="77242" x="444500" y="6397625"/>
          <p14:tracePt t="77257" x="466725" y="6419850"/>
          <p14:tracePt t="77274" x="482600" y="6429375"/>
          <p14:tracePt t="77290" x="495300" y="6442075"/>
          <p14:tracePt t="77292" x="501650" y="6445250"/>
          <p14:tracePt t="77307" x="530225" y="6457950"/>
          <p14:tracePt t="77324" x="546100" y="6473825"/>
          <p14:tracePt t="77341" x="581025" y="6489700"/>
          <p14:tracePt t="77357" x="596900" y="6502400"/>
          <p14:tracePt t="77719" x="863600" y="6483350"/>
          <p14:tracePt t="77726" x="869950" y="6483350"/>
          <p14:tracePt t="77741" x="879475" y="6480175"/>
          <p14:tracePt t="77757" x="889000" y="6464300"/>
          <p14:tracePt t="77773" x="898525" y="6448425"/>
          <p14:tracePt t="77790" x="923925" y="6407150"/>
          <p14:tracePt t="77807" x="936625" y="6369050"/>
          <p14:tracePt t="77823" x="942975" y="6324600"/>
          <p14:tracePt t="77840" x="949325" y="6261100"/>
          <p14:tracePt t="77857" x="949325" y="6223000"/>
          <p14:tracePt t="77873" x="949325" y="6178550"/>
          <p14:tracePt t="77890" x="949325" y="6118225"/>
          <p14:tracePt t="77907" x="949325" y="6080125"/>
          <p14:tracePt t="77923" x="949325" y="6057900"/>
          <p14:tracePt t="77940" x="949325" y="6019800"/>
          <p14:tracePt t="77957" x="949325" y="5997575"/>
          <p14:tracePt t="77973" x="949325" y="5981700"/>
          <p14:tracePt t="77990" x="949325" y="5956300"/>
          <p14:tracePt t="78007" x="949325" y="5940425"/>
          <p14:tracePt t="78025" x="949325" y="5915025"/>
          <p14:tracePt t="78041" x="939800" y="5899150"/>
          <p14:tracePt t="78058" x="930275" y="5873750"/>
          <p14:tracePt t="78074" x="898525" y="5816600"/>
          <p14:tracePt t="78091" x="869950" y="5762625"/>
          <p14:tracePt t="78107" x="831850" y="5692775"/>
          <p14:tracePt t="78124" x="781050" y="5594350"/>
          <p14:tracePt t="78141" x="723900" y="5514975"/>
          <p14:tracePt t="78157" x="663575" y="5400675"/>
          <p14:tracePt t="78174" x="590550" y="5270500"/>
          <p14:tracePt t="78190" x="561975" y="5213350"/>
          <p14:tracePt t="78207" x="533400" y="5165725"/>
          <p14:tracePt t="78224" x="517525" y="5130800"/>
          <p14:tracePt t="78240" x="508000" y="5114925"/>
          <p14:tracePt t="78257" x="508000" y="5105400"/>
          <p14:tracePt t="78274" x="508000" y="5102225"/>
          <p14:tracePt t="78324" x="501650" y="5102225"/>
          <p14:tracePt t="78331" x="498475" y="5102225"/>
          <p14:tracePt t="78340" x="485775" y="5102225"/>
          <p14:tracePt t="78357" x="476250" y="5102225"/>
          <p14:tracePt t="78373" x="463550" y="5102225"/>
          <p14:tracePt t="78390" x="450850" y="5102225"/>
          <p14:tracePt t="78407" x="438150" y="5102225"/>
          <p14:tracePt t="78423" x="422275" y="5108575"/>
          <p14:tracePt t="78440" x="412750" y="5124450"/>
          <p14:tracePt t="78457" x="403225" y="5133975"/>
          <p14:tracePt t="78474" x="377825" y="5181600"/>
          <p14:tracePt t="78490" x="365125" y="5219700"/>
          <p14:tracePt t="78507" x="352425" y="5283200"/>
          <p14:tracePt t="78525" x="333375" y="5346700"/>
          <p14:tracePt t="78540" x="317500" y="5407025"/>
          <p14:tracePt t="78557" x="317500" y="5467350"/>
          <p14:tracePt t="78573" x="317500" y="5553075"/>
          <p14:tracePt t="78591" x="317500" y="5603875"/>
          <p14:tracePt t="78608" x="317500" y="5667375"/>
          <p14:tracePt t="78624" x="330200" y="5711825"/>
          <p14:tracePt t="78641" x="342900" y="5749925"/>
          <p14:tracePt t="78658" x="361950" y="5813425"/>
          <p14:tracePt t="78674" x="361950" y="5845175"/>
          <p14:tracePt t="78690" x="365125" y="5867400"/>
          <p14:tracePt t="78707" x="365125" y="5905500"/>
          <p14:tracePt t="78723" x="365125" y="5927725"/>
          <p14:tracePt t="78740" x="365125" y="5959475"/>
          <p14:tracePt t="78757" x="365125" y="5984875"/>
          <p14:tracePt t="78773" x="365125" y="5994400"/>
          <p14:tracePt t="78790" x="365125" y="6010275"/>
          <p14:tracePt t="78807" x="365125" y="6026150"/>
          <p14:tracePt t="78823" x="365125" y="6035675"/>
          <p14:tracePt t="78841" x="365125" y="6045200"/>
          <p14:tracePt t="78857" x="365125" y="6054725"/>
          <p14:tracePt t="78914" x="365125" y="6057900"/>
          <p14:tracePt t="78929" x="365125" y="6064250"/>
          <p14:tracePt t="78936" x="371475" y="6064250"/>
          <p14:tracePt t="78943" x="377825" y="6064250"/>
          <p14:tracePt t="78957" x="390525" y="6064250"/>
          <p14:tracePt t="78973" x="400050" y="6064250"/>
          <p14:tracePt t="78991" x="409575" y="6064250"/>
          <p14:tracePt t="79007" x="425450" y="6035675"/>
          <p14:tracePt t="79023" x="438150" y="5981700"/>
          <p14:tracePt t="79040" x="438150" y="5889625"/>
          <p14:tracePt t="79057" x="438150" y="5759450"/>
          <p14:tracePt t="79073" x="438150" y="5654675"/>
          <p14:tracePt t="79090" x="425450" y="5572125"/>
          <p14:tracePt t="79106" x="403225" y="5470525"/>
          <p14:tracePt t="79123" x="390525" y="5413375"/>
          <p14:tracePt t="79140" x="377825" y="5375275"/>
          <p14:tracePt t="79157" x="371475" y="5343525"/>
          <p14:tracePt t="79173" x="358775" y="5311775"/>
          <p14:tracePt t="79190" x="358775" y="5289550"/>
          <p14:tracePt t="79207" x="358775" y="5264150"/>
          <p14:tracePt t="79224" x="358775" y="5241925"/>
          <p14:tracePt t="79240" x="355600" y="5232400"/>
          <p14:tracePt t="79257" x="355600" y="5213350"/>
          <p14:tracePt t="79273" x="355600" y="5203825"/>
          <p14:tracePt t="79291" x="349250" y="5181600"/>
          <p14:tracePt t="79307" x="349250" y="5172075"/>
          <p14:tracePt t="79323" x="349250" y="5156200"/>
          <p14:tracePt t="79341" x="349250" y="5153025"/>
          <p14:tracePt t="79399" x="349250" y="5159375"/>
          <p14:tracePt t="79405" x="352425" y="5168900"/>
          <p14:tracePt t="79413" x="355600" y="5175250"/>
          <p14:tracePt t="79423" x="368300" y="5184775"/>
          <p14:tracePt t="79441" x="406400" y="5238750"/>
          <p14:tracePt t="79457" x="444500" y="5264150"/>
          <p14:tracePt t="79474" x="479425" y="5302250"/>
          <p14:tracePt t="79491" x="536575" y="5349875"/>
          <p14:tracePt t="79507" x="561975" y="5378450"/>
          <p14:tracePt t="79523" x="590550" y="5426075"/>
          <p14:tracePt t="79541" x="635000" y="5470525"/>
          <p14:tracePt t="79558" x="654050" y="5508625"/>
          <p14:tracePt t="79574" x="666750" y="5540375"/>
          <p14:tracePt t="79590" x="688975" y="5581650"/>
          <p14:tracePt t="79607" x="701675" y="5613400"/>
          <p14:tracePt t="79623" x="714375" y="5635625"/>
          <p14:tracePt t="79640" x="739775" y="5680075"/>
          <p14:tracePt t="79657" x="739775" y="5695950"/>
          <p14:tracePt t="79674" x="742950" y="5708650"/>
          <p14:tracePt t="79691" x="749300" y="5737225"/>
          <p14:tracePt t="79707" x="752475" y="5759450"/>
          <p14:tracePt t="79723" x="758825" y="5788025"/>
          <p14:tracePt t="79740" x="765175" y="5822950"/>
          <p14:tracePt t="79757" x="777875" y="5851525"/>
          <p14:tracePt t="79773" x="784225" y="5867400"/>
          <p14:tracePt t="79790" x="796925" y="5889625"/>
          <p14:tracePt t="79807" x="800100" y="5911850"/>
          <p14:tracePt t="79825" x="806450" y="5927725"/>
          <p14:tracePt t="79841" x="815975" y="5969000"/>
          <p14:tracePt t="79857" x="822325" y="5991225"/>
          <p14:tracePt t="79873" x="835025" y="6019800"/>
          <p14:tracePt t="79890" x="835025" y="6076950"/>
          <p14:tracePt t="79907" x="835025" y="6105525"/>
          <p14:tracePt t="79923" x="835025" y="6127750"/>
          <p14:tracePt t="79940" x="835025" y="6169025"/>
          <p14:tracePt t="79957" x="835025" y="6197600"/>
          <p14:tracePt t="79973" x="831850" y="6219825"/>
          <p14:tracePt t="79991" x="825500" y="6254750"/>
          <p14:tracePt t="80008" x="825500" y="6273800"/>
          <p14:tracePt t="80025" x="825500" y="6296025"/>
          <p14:tracePt t="80040" x="825500" y="6318250"/>
          <p14:tracePt t="80057" x="825500" y="6330950"/>
          <p14:tracePt t="80074" x="825500" y="6346825"/>
          <p14:tracePt t="80090" x="825500" y="6362700"/>
          <p14:tracePt t="80107" x="825500" y="6372225"/>
          <p14:tracePt t="80124" x="825500" y="6384925"/>
          <p14:tracePt t="80158" x="825500" y="6391275"/>
          <p14:tracePt t="80182" x="825500" y="6397625"/>
          <p14:tracePt t="80190" x="825500" y="6407150"/>
          <p14:tracePt t="80207" x="822325" y="6410325"/>
          <p14:tracePt t="80223" x="815975" y="6410325"/>
          <p14:tracePt t="80241" x="812800" y="6416675"/>
          <p14:tracePt t="80257" x="806450" y="6416675"/>
          <p14:tracePt t="80274" x="803275" y="6416675"/>
          <p14:tracePt t="80290" x="790575" y="6416675"/>
          <p14:tracePt t="80307" x="781050" y="6416675"/>
          <p14:tracePt t="80324" x="768350" y="6416675"/>
          <p14:tracePt t="80341" x="758825" y="6413500"/>
          <p14:tracePt t="80358" x="742950" y="6397625"/>
          <p14:tracePt t="80362" x="736600" y="6394450"/>
          <p14:tracePt t="80374" x="727075" y="6378575"/>
          <p14:tracePt t="80390" x="714375" y="6353175"/>
          <p14:tracePt t="80407" x="701675" y="6324600"/>
          <p14:tracePt t="80423" x="679450" y="6273800"/>
          <p14:tracePt t="80440" x="654050" y="6242050"/>
          <p14:tracePt t="80457" x="619125" y="6194425"/>
          <p14:tracePt t="80473" x="577850" y="6118225"/>
          <p14:tracePt t="80490" x="552450" y="6073775"/>
          <p14:tracePt t="80507" x="533400" y="6042025"/>
          <p14:tracePt t="80523" x="514350" y="5991225"/>
          <p14:tracePt t="80540" x="495300" y="5969000"/>
          <p14:tracePt t="80557" x="485775" y="5937250"/>
          <p14:tracePt t="80574" x="466725" y="5873750"/>
          <p14:tracePt t="80590" x="466725" y="5813425"/>
          <p14:tracePt t="80607" x="466725" y="5768975"/>
          <p14:tracePt t="80624" x="476250" y="5708650"/>
          <p14:tracePt t="80640" x="482600" y="5661025"/>
          <p14:tracePt t="80657" x="482600" y="5622925"/>
          <p14:tracePt t="80673" x="482600" y="5600700"/>
          <p14:tracePt t="80690" x="488950" y="5572125"/>
          <p14:tracePt t="80708" x="488950" y="5537200"/>
          <p14:tracePt t="80724" x="488950" y="5508625"/>
          <p14:tracePt t="80740" x="488950" y="5486400"/>
          <p14:tracePt t="80758" x="495300" y="5445125"/>
          <p14:tracePt t="80773" x="498475" y="5422900"/>
          <p14:tracePt t="80790" x="498475" y="5394325"/>
          <p14:tracePt t="80807" x="498475" y="5359400"/>
          <p14:tracePt t="80823" x="498475" y="5340350"/>
          <p14:tracePt t="80840" x="498475" y="5330825"/>
          <p14:tracePt t="80857" x="498475" y="5308600"/>
          <p14:tracePt t="80873" x="498475" y="5289550"/>
          <p14:tracePt t="80890" x="498475" y="5276850"/>
          <p14:tracePt t="80907" x="498475" y="5267325"/>
          <p14:tracePt t="80924" x="498475" y="5264150"/>
          <p14:tracePt t="80973" x="492125" y="5264150"/>
          <p14:tracePt t="80987" x="488950" y="5264150"/>
          <p14:tracePt t="81001" x="482600" y="5264150"/>
          <p14:tracePt t="81015" x="479425" y="5264150"/>
          <p14:tracePt t="81024" x="473075" y="5264150"/>
          <p14:tracePt t="81041" x="469900" y="5264150"/>
          <p14:tracePt t="81057" x="454025" y="5264150"/>
          <p14:tracePt t="81073" x="444500" y="5264150"/>
          <p14:tracePt t="81090" x="444500" y="5273675"/>
          <p14:tracePt t="81107" x="438150" y="5289550"/>
          <p14:tracePt t="81123" x="434975" y="5305425"/>
          <p14:tracePt t="81140" x="434975" y="5321300"/>
          <p14:tracePt t="81157" x="434975" y="5368925"/>
          <p14:tracePt t="81173" x="434975" y="5403850"/>
          <p14:tracePt t="81190" x="434975" y="5448300"/>
          <p14:tracePt t="81207" x="434975" y="5495925"/>
          <p14:tracePt t="81223" x="434975" y="5518150"/>
          <p14:tracePt t="81240" x="434975" y="5546725"/>
          <p14:tracePt t="81257" x="434975" y="5581650"/>
          <p14:tracePt t="81273" x="434975" y="5616575"/>
          <p14:tracePt t="81291" x="434975" y="5657850"/>
          <p14:tracePt t="81306" x="438150" y="5680075"/>
          <p14:tracePt t="81323" x="441325" y="5708650"/>
          <p14:tracePt t="81341" x="447675" y="5743575"/>
          <p14:tracePt t="81356" x="447675" y="5759450"/>
          <p14:tracePt t="81373" x="454025" y="5781675"/>
          <p14:tracePt t="81391" x="469900" y="5810250"/>
          <p14:tracePt t="81407" x="476250" y="5832475"/>
          <p14:tracePt t="81423" x="482600" y="5854700"/>
          <p14:tracePt t="81441" x="495300" y="5895975"/>
          <p14:tracePt t="81456" x="508000" y="5918200"/>
          <p14:tracePt t="81473" x="511175" y="5940425"/>
          <p14:tracePt t="81490" x="533400" y="5969000"/>
          <p14:tracePt t="81506" x="546100" y="5984875"/>
          <p14:tracePt t="81523" x="552450" y="6013450"/>
          <p14:tracePt t="81541" x="565150" y="6035675"/>
          <p14:tracePt t="81556" x="577850" y="6064250"/>
          <p14:tracePt t="81573" x="587375" y="6080125"/>
          <p14:tracePt t="81590" x="625475" y="6124575"/>
          <p14:tracePt t="81607" x="650875" y="6146800"/>
          <p14:tracePt t="81623" x="676275" y="6178550"/>
          <p14:tracePt t="81640" x="717550" y="6210300"/>
          <p14:tracePt t="81656" x="749300" y="6223000"/>
          <p14:tracePt t="81673" x="765175" y="6238875"/>
          <p14:tracePt t="81690" x="781050" y="6254750"/>
          <p14:tracePt t="81707" x="790575" y="6264275"/>
          <p14:tracePt t="81723" x="806450" y="6280150"/>
          <p14:tracePt t="81740" x="822325" y="6308725"/>
          <p14:tracePt t="81757" x="835025" y="6318250"/>
          <p14:tracePt t="81773" x="844550" y="6327775"/>
          <p14:tracePt t="81790" x="860425" y="6350000"/>
          <p14:tracePt t="81807" x="863600" y="6359525"/>
          <p14:tracePt t="81823" x="863600" y="6369050"/>
          <p14:tracePt t="81918" x="863600" y="6362700"/>
          <p14:tracePt t="81924" x="863600" y="6359525"/>
          <p14:tracePt t="81932" x="863600" y="6353175"/>
          <p14:tracePt t="81940" x="857250" y="6350000"/>
          <p14:tracePt t="81956" x="841375" y="6334125"/>
          <p14:tracePt t="81973" x="831850" y="6311900"/>
          <p14:tracePt t="81990" x="803275" y="6283325"/>
          <p14:tracePt t="82006" x="771525" y="6257925"/>
          <p14:tracePt t="82023" x="746125" y="6232525"/>
          <p14:tracePt t="82040" x="701675" y="6188075"/>
          <p14:tracePt t="82057" x="679450" y="6156325"/>
          <p14:tracePt t="82074" x="635000" y="6115050"/>
          <p14:tracePt t="82090" x="603250" y="6080125"/>
          <p14:tracePt t="82107" x="577850" y="6057900"/>
          <p14:tracePt t="82123" x="558800" y="6007100"/>
          <p14:tracePt t="82140" x="546100" y="5984875"/>
          <p14:tracePt t="82157" x="536575" y="5953125"/>
          <p14:tracePt t="82173" x="523875" y="5918200"/>
          <p14:tracePt t="82190" x="523875" y="5889625"/>
          <p14:tracePt t="82207" x="523875" y="5861050"/>
          <p14:tracePt t="82224" x="523875" y="5797550"/>
          <p14:tracePt t="82240" x="523875" y="5746750"/>
          <p14:tracePt t="82257" x="523875" y="5702300"/>
          <p14:tracePt t="82273" x="523875" y="5641975"/>
          <p14:tracePt t="82290" x="523875" y="5610225"/>
          <p14:tracePt t="82306" x="523875" y="5581650"/>
          <p14:tracePt t="82323" x="523875" y="5556250"/>
          <p14:tracePt t="82340" x="523875" y="5540375"/>
          <p14:tracePt t="82356" x="523875" y="5530850"/>
          <p14:tracePt t="82373" x="523875" y="5514975"/>
          <p14:tracePt t="82390" x="523875" y="5505450"/>
          <p14:tracePt t="82407" x="523875" y="5492750"/>
          <p14:tracePt t="84879" x="546100" y="5476875"/>
          <p14:tracePt t="84886" x="574675" y="5464175"/>
          <p14:tracePt t="84892" x="615950" y="5448300"/>
          <p14:tracePt t="84906" x="714375" y="5407025"/>
          <p14:tracePt t="84923" x="803275" y="5375275"/>
          <p14:tracePt t="84940" x="869950" y="5337175"/>
          <p14:tracePt t="84942" x="911225" y="5321300"/>
          <p14:tracePt t="84973" x="1003300" y="5286375"/>
          <p14:tracePt t="85006" x="1076325" y="5251450"/>
          <p14:tracePt t="85023" x="1085850" y="5245100"/>
          <p14:tracePt t="85040" x="1101725" y="5241925"/>
          <p14:tracePt t="85056" x="1114425" y="5235575"/>
          <p14:tracePt t="85073" x="1123950" y="5226050"/>
          <p14:tracePt t="85090" x="1136650" y="5210175"/>
          <p14:tracePt t="85106" x="1184275" y="5181600"/>
          <p14:tracePt t="85123" x="1241425" y="5127625"/>
          <p14:tracePt t="85140" x="1336675" y="5060950"/>
          <p14:tracePt t="85157" x="1565275" y="4940300"/>
          <p14:tracePt t="85174" x="1701800" y="4860925"/>
          <p14:tracePt t="85191" x="1911350" y="4702175"/>
          <p14:tracePt t="85206" x="2047875" y="4622800"/>
          <p14:tracePt t="85223" x="2130425" y="4546600"/>
          <p14:tracePt t="85239" x="2193925" y="4492625"/>
          <p14:tracePt t="85256" x="2279650" y="4381500"/>
          <p14:tracePt t="85273" x="2320925" y="4302125"/>
          <p14:tracePt t="85290" x="2355850" y="4232275"/>
          <p14:tracePt t="85306" x="2374900" y="4178300"/>
          <p14:tracePt t="85323" x="2381250" y="4159250"/>
          <p14:tracePt t="85339" x="2381250" y="4143375"/>
          <p14:tracePt t="85356" x="2374900" y="4130675"/>
          <p14:tracePt t="85373" x="2359025" y="4121150"/>
          <p14:tracePt t="85390" x="2311400" y="4095750"/>
          <p14:tracePt t="85406" x="2235200" y="4064000"/>
          <p14:tracePt t="85423" x="2136775" y="4041775"/>
          <p14:tracePt t="85439" x="2028825" y="4016375"/>
          <p14:tracePt t="85441" x="1981200" y="4006850"/>
          <p14:tracePt t="85456" x="1863725" y="4000500"/>
          <p14:tracePt t="85473" x="1736725" y="3990975"/>
          <p14:tracePt t="85490" x="1597025" y="3990975"/>
          <p14:tracePt t="85506" x="1514475" y="3990975"/>
          <p14:tracePt t="85523" x="1431925" y="3990975"/>
          <p14:tracePt t="85540" x="1304925" y="3990975"/>
          <p14:tracePt t="85557" x="1244600" y="3990975"/>
          <p14:tracePt t="85573" x="1200150" y="3990975"/>
          <p14:tracePt t="85590" x="1139825" y="3990975"/>
          <p14:tracePt t="85606" x="1079500" y="3990975"/>
          <p14:tracePt t="85623" x="1035050" y="3990975"/>
          <p14:tracePt t="85640" x="965200" y="3990975"/>
          <p14:tracePt t="85656" x="930275" y="3990975"/>
          <p14:tracePt t="85674" x="908050" y="3990975"/>
          <p14:tracePt t="85689" x="879475" y="4003675"/>
          <p14:tracePt t="85706" x="869950" y="4019550"/>
          <p14:tracePt t="85723" x="860425" y="4029075"/>
          <p14:tracePt t="85740" x="844550" y="4044950"/>
          <p14:tracePt t="85756" x="825500" y="4073525"/>
          <p14:tracePt t="85773" x="812800" y="4105275"/>
          <p14:tracePt t="85790" x="793750" y="4184650"/>
          <p14:tracePt t="85806" x="787400" y="4229100"/>
          <p14:tracePt t="85823" x="787400" y="4283075"/>
          <p14:tracePt t="85840" x="787400" y="4368800"/>
          <p14:tracePt t="85857" x="787400" y="4425950"/>
          <p14:tracePt t="85873" x="790575" y="4489450"/>
          <p14:tracePt t="85890" x="812800" y="4578350"/>
          <p14:tracePt t="85906" x="819150" y="4622800"/>
          <p14:tracePt t="85924" x="844550" y="4686300"/>
          <p14:tracePt t="85940" x="857250" y="4724400"/>
          <p14:tracePt t="85956" x="869950" y="4768850"/>
          <p14:tracePt t="85974" x="889000" y="4819650"/>
          <p14:tracePt t="85990" x="904875" y="4841875"/>
          <p14:tracePt t="86006" x="917575" y="4873625"/>
          <p14:tracePt t="86023" x="936625" y="4908550"/>
          <p14:tracePt t="86039" x="949325" y="4940300"/>
          <p14:tracePt t="86056" x="965200" y="4962525"/>
          <p14:tracePt t="86072" x="977900" y="4994275"/>
          <p14:tracePt t="86090" x="996950" y="5029200"/>
          <p14:tracePt t="86106" x="1009650" y="5060950"/>
          <p14:tracePt t="86124" x="1025525" y="5102225"/>
          <p14:tracePt t="86140" x="1038225" y="5124450"/>
          <p14:tracePt t="86156" x="1044575" y="5146675"/>
          <p14:tracePt t="86173" x="1060450" y="5191125"/>
          <p14:tracePt t="86189" x="1079500" y="5219700"/>
          <p14:tracePt t="86206" x="1092200" y="5251450"/>
          <p14:tracePt t="86223" x="1111250" y="5308600"/>
          <p14:tracePt t="86239" x="1123950" y="5337175"/>
          <p14:tracePt t="86256" x="1143000" y="5368925"/>
          <p14:tracePt t="86273" x="1158875" y="5413375"/>
          <p14:tracePt t="86289" x="1184275" y="5435600"/>
          <p14:tracePt t="86306" x="1216025" y="5467350"/>
          <p14:tracePt t="86323" x="1266825" y="5505450"/>
          <p14:tracePt t="86339" x="1308100" y="5540375"/>
          <p14:tracePt t="86356" x="1352550" y="5565775"/>
          <p14:tracePt t="86373" x="1419225" y="5613400"/>
          <p14:tracePt t="86389" x="1470025" y="5664200"/>
          <p14:tracePt t="86406" x="1530350" y="5699125"/>
          <p14:tracePt t="86422" x="1616075" y="5749925"/>
          <p14:tracePt t="86439" x="1654175" y="5775325"/>
          <p14:tracePt t="86456" x="1692275" y="5788025"/>
          <p14:tracePt t="86473" x="1727200" y="5816600"/>
          <p14:tracePt t="86489" x="1768475" y="5835650"/>
          <p14:tracePt t="86506" x="1812925" y="5848350"/>
          <p14:tracePt t="86523" x="1876425" y="5889625"/>
          <p14:tracePt t="86539" x="1914525" y="5902325"/>
          <p14:tracePt t="86556" x="1958975" y="5915025"/>
          <p14:tracePt t="86573" x="2003425" y="5937250"/>
          <p14:tracePt t="86589" x="2025650" y="5949950"/>
          <p14:tracePt t="86606" x="2047875" y="5956300"/>
          <p14:tracePt t="86623" x="2082800" y="5962650"/>
          <p14:tracePt t="86640" x="2098675" y="5965825"/>
          <p14:tracePt t="86657" x="2133600" y="5965825"/>
          <p14:tracePt t="86673" x="2155825" y="5965825"/>
          <p14:tracePt t="86689" x="2184400" y="5965825"/>
          <p14:tracePt t="86707" x="2197100" y="5965825"/>
          <p14:tracePt t="86723" x="2206625" y="5965825"/>
          <p14:tracePt t="86740" x="2222500" y="5965825"/>
          <p14:tracePt t="86757" x="2238375" y="5949950"/>
          <p14:tracePt t="86773" x="2251075" y="5921375"/>
          <p14:tracePt t="86790" x="2257425" y="5883275"/>
          <p14:tracePt t="86806" x="2257425" y="5819775"/>
          <p14:tracePt t="86822" x="2257425" y="5784850"/>
          <p14:tracePt t="86840" x="2257425" y="5762625"/>
          <p14:tracePt t="86856" x="2257425" y="5721350"/>
          <p14:tracePt t="86872" x="2257425" y="5699125"/>
          <p14:tracePt t="86889" x="2257425" y="5670550"/>
          <p14:tracePt t="86906" x="2257425" y="5638800"/>
          <p14:tracePt t="86922" x="2257425" y="5610225"/>
          <p14:tracePt t="86940" x="2257425" y="5588000"/>
          <p14:tracePt t="86956" x="2254250" y="5530850"/>
          <p14:tracePt t="86972" x="2247900" y="5486400"/>
          <p14:tracePt t="86989" x="2235200" y="5457825"/>
          <p14:tracePt t="86991" x="2228850" y="5422900"/>
          <p14:tracePt t="87006" x="2193925" y="5334000"/>
          <p14:tracePt t="87023" x="2162175" y="5222875"/>
          <p14:tracePt t="87040" x="2117725" y="5124450"/>
          <p14:tracePt t="87056" x="2070100" y="4987925"/>
          <p14:tracePt t="87073" x="2016125" y="4854575"/>
          <p14:tracePt t="87089" x="1974850" y="4743450"/>
          <p14:tracePt t="87106" x="1908175" y="4603750"/>
          <p14:tracePt t="87123" x="1847850" y="4489450"/>
          <p14:tracePt t="87139" x="1793875" y="4356100"/>
          <p14:tracePt t="87156" x="1739900" y="4238625"/>
          <p14:tracePt t="87173" x="1704975" y="4181475"/>
          <p14:tracePt t="87190" x="1692275" y="4143375"/>
          <p14:tracePt t="87206" x="1673225" y="4102100"/>
          <p14:tracePt t="87223" x="1663700" y="4092575"/>
          <p14:tracePt t="87240" x="1657350" y="4076700"/>
          <p14:tracePt t="87257" x="1647825" y="4060825"/>
          <p14:tracePt t="87289" x="1641475" y="4060825"/>
          <p14:tracePt t="87306" x="1628775" y="4060825"/>
          <p14:tracePt t="87323" x="1619250" y="4054475"/>
          <p14:tracePt t="87341" x="1603375" y="4054475"/>
          <p14:tracePt t="87356" x="1581150" y="4051300"/>
          <p14:tracePt t="87373" x="1558925" y="4038600"/>
          <p14:tracePt t="87390" x="1495425" y="4019550"/>
          <p14:tracePt t="87406" x="1441450" y="4019550"/>
          <p14:tracePt t="87423" x="1390650" y="4019550"/>
          <p14:tracePt t="87440" x="1327150" y="4029075"/>
          <p14:tracePt t="87456" x="1289050" y="4041775"/>
          <p14:tracePt t="87473" x="1241425" y="4054475"/>
          <p14:tracePt t="87489" x="1177925" y="4073525"/>
          <p14:tracePt t="87506" x="1139825" y="4092575"/>
          <p14:tracePt t="87523" x="1117600" y="4105275"/>
          <p14:tracePt t="87539" x="1076325" y="4121150"/>
          <p14:tracePt t="87556" x="1066800" y="4133850"/>
          <p14:tracePt t="87573" x="1054100" y="4146550"/>
          <p14:tracePt t="87590" x="1035050" y="4162425"/>
          <p14:tracePt t="87606" x="1025525" y="4171950"/>
          <p14:tracePt t="87623" x="1003300" y="4184650"/>
          <p14:tracePt t="87639" x="958850" y="4210050"/>
          <p14:tracePt t="87656" x="936625" y="4219575"/>
          <p14:tracePt t="87673" x="904875" y="4232275"/>
          <p14:tracePt t="87690" x="869950" y="4251325"/>
          <p14:tracePt t="87707" x="854075" y="4260850"/>
          <p14:tracePt t="87724" x="844550" y="4270375"/>
          <p14:tracePt t="87739" x="828675" y="4286250"/>
          <p14:tracePt t="87756" x="819150" y="4295775"/>
          <p14:tracePt t="87773" x="803275" y="4305300"/>
          <p14:tracePt t="87789" x="790575" y="4327525"/>
          <p14:tracePt t="87806" x="777875" y="4337050"/>
          <p14:tracePt t="87823" x="768350" y="4346575"/>
          <p14:tracePt t="87839" x="758825" y="4356100"/>
          <p14:tracePt t="87872" x="758825" y="4365625"/>
          <p14:tracePt t="87889" x="758825" y="4371975"/>
          <p14:tracePt t="87910" x="758825" y="4375150"/>
          <p14:tracePt t="87939" x="758825" y="4381500"/>
          <p14:tracePt t="88281" x="762000" y="4384675"/>
          <p14:tracePt t="88288" x="765175" y="4397375"/>
          <p14:tracePt t="88295" x="771525" y="4410075"/>
          <p14:tracePt t="88306" x="777875" y="4435475"/>
          <p14:tracePt t="88339" x="857250" y="4587875"/>
          <p14:tracePt t="88373" x="1038225" y="4867275"/>
          <p14:tracePt t="88390" x="1117600" y="4972050"/>
          <p14:tracePt t="88408" x="1235075" y="5108575"/>
          <p14:tracePt t="88423" x="1314450" y="5200650"/>
          <p14:tracePt t="88440" x="1368425" y="5283200"/>
          <p14:tracePt t="88456" x="1416050" y="5353050"/>
          <p14:tracePt t="88472" x="1470025" y="5413375"/>
          <p14:tracePt t="88489" x="1495425" y="5435600"/>
          <p14:tracePt t="88506" x="1514475" y="5467350"/>
          <p14:tracePt t="88523" x="1533525" y="5489575"/>
          <p14:tracePt t="88539" x="1546225" y="5499100"/>
          <p14:tracePt t="88556" x="1555750" y="5514975"/>
          <p14:tracePt t="88573" x="1558925" y="5530850"/>
          <p14:tracePt t="88589" x="1565275" y="5540375"/>
          <p14:tracePt t="88606" x="1574800" y="5543550"/>
          <p14:tracePt t="88624" x="1581150" y="5559425"/>
          <p14:tracePt t="88640" x="1584325" y="5568950"/>
          <p14:tracePt t="88657" x="1584325" y="5581650"/>
          <p14:tracePt t="88735" x="1577975" y="5581650"/>
          <p14:tracePt t="88742" x="1568450" y="5581650"/>
          <p14:tracePt t="88756" x="1558925" y="5581650"/>
          <p14:tracePt t="88773" x="1549400" y="5581650"/>
          <p14:tracePt t="88790" x="1539875" y="5581650"/>
          <p14:tracePt t="88806" x="1520825" y="5581650"/>
          <p14:tracePt t="88823" x="1508125" y="5581650"/>
          <p14:tracePt t="88839" x="1489075" y="5581650"/>
          <p14:tracePt t="88856" x="1447800" y="5581650"/>
          <p14:tracePt t="88872" x="1431925" y="5581650"/>
          <p14:tracePt t="88889" x="1403350" y="5578475"/>
          <p14:tracePt t="88906" x="1387475" y="5578475"/>
          <p14:tracePt t="88922" x="1377950" y="5578475"/>
          <p14:tracePt t="88939" x="1368425" y="5578475"/>
          <p14:tracePt t="88956" x="1349375" y="5578475"/>
          <p14:tracePt t="88972" x="1339850" y="5578475"/>
          <p14:tracePt t="88989" x="1333500" y="5578475"/>
          <p14:tracePt t="89249" x="1327150" y="5553075"/>
          <p14:tracePt t="89254" x="1320800" y="5527675"/>
          <p14:tracePt t="89262" x="1314450" y="5502275"/>
          <p14:tracePt t="89273" x="1292225" y="5461000"/>
          <p14:tracePt t="89290" x="1254125" y="5346700"/>
          <p14:tracePt t="89306" x="1212850" y="5267325"/>
          <p14:tracePt t="89323" x="1181100" y="5178425"/>
          <p14:tracePt t="89340" x="1127125" y="5051425"/>
          <p14:tracePt t="89355" x="1108075" y="5003800"/>
          <p14:tracePt t="89372" x="1095375" y="4975225"/>
          <p14:tracePt t="89390" x="1073150" y="4953000"/>
          <p14:tracePt t="89406" x="1063625" y="4943475"/>
          <p14:tracePt t="89611" x="1057275" y="4943475"/>
          <p14:tracePt t="89618" x="1050925" y="4943475"/>
          <p14:tracePt t="89633" x="1047750" y="4943475"/>
          <p14:tracePt t="89647" x="1041400" y="4943475"/>
          <p14:tracePt t="89656" x="1041400" y="4937125"/>
          <p14:tracePt t="89673" x="1038225" y="4927600"/>
          <p14:tracePt t="89689" x="1025525" y="4895850"/>
          <p14:tracePt t="89705" x="1012825" y="4870450"/>
          <p14:tracePt t="89722" x="1012825" y="4826000"/>
          <p14:tracePt t="89740" x="1006475" y="4749800"/>
          <p14:tracePt t="89756" x="1006475" y="4689475"/>
          <p14:tracePt t="89773" x="1006475" y="4629150"/>
          <p14:tracePt t="89789" x="1006475" y="4549775"/>
          <p14:tracePt t="89805" x="1012825" y="4498975"/>
          <p14:tracePt t="89822" x="1031875" y="4454525"/>
          <p14:tracePt t="89839" x="1060450" y="4416425"/>
          <p14:tracePt t="89856" x="1101725" y="4384675"/>
          <p14:tracePt t="89874" x="1165225" y="4365625"/>
          <p14:tracePt t="89889" x="1200150" y="4365625"/>
          <p14:tracePt t="89906" x="1244600" y="4365625"/>
          <p14:tracePt t="89922" x="1289050" y="4365625"/>
          <p14:tracePt t="89939" x="1368425" y="4352925"/>
          <p14:tracePt t="89956" x="1431925" y="4337050"/>
          <p14:tracePt t="89974" x="1520825" y="4295775"/>
          <p14:tracePt t="89990" x="1565275" y="4267200"/>
          <p14:tracePt t="90007" x="1590675" y="4238625"/>
          <p14:tracePt t="90024" x="1635125" y="4206875"/>
          <p14:tracePt t="90038" x="1657350" y="4181475"/>
          <p14:tracePt t="90056" x="1689100" y="4168775"/>
          <p14:tracePt t="90073" x="1724025" y="4152900"/>
          <p14:tracePt t="90090" x="1755775" y="4133850"/>
          <p14:tracePt t="90110" x="1784350" y="4117975"/>
          <p14:tracePt t="90123" x="1800225" y="4117975"/>
          <p14:tracePt t="90139" x="1803400" y="4117975"/>
          <p14:tracePt t="90173" x="1797050" y="4102100"/>
          <p14:tracePt t="90189" x="1768475" y="4089400"/>
          <p14:tracePt t="90206" x="1724025" y="4076700"/>
          <p14:tracePt t="90222" x="1654175" y="4076700"/>
          <p14:tracePt t="90239" x="1593850" y="4076700"/>
          <p14:tracePt t="90255" x="1539875" y="4095750"/>
          <p14:tracePt t="90272" x="1438275" y="4117975"/>
          <p14:tracePt t="90289" x="1384300" y="4130675"/>
          <p14:tracePt t="90306" x="1330325" y="4143375"/>
          <p14:tracePt t="90323" x="1228725" y="4181475"/>
          <p14:tracePt t="90339" x="1165225" y="4194175"/>
          <p14:tracePt t="90355" x="1117600" y="4206875"/>
          <p14:tracePt t="90373" x="1060450" y="4232275"/>
          <p14:tracePt t="90389" x="1031875" y="4244975"/>
          <p14:tracePt t="90406" x="1022350" y="4254500"/>
          <p14:tracePt t="90422" x="1006475" y="4260850"/>
          <p14:tracePt t="90439" x="990600" y="4264025"/>
          <p14:tracePt t="90455" x="981075" y="4279900"/>
          <p14:tracePt t="90473" x="965200" y="4289425"/>
          <p14:tracePt t="90489" x="962025" y="4298950"/>
          <p14:tracePt t="90506" x="962025" y="4305300"/>
          <p14:tracePt t="90522" x="962025" y="4308475"/>
          <p14:tracePt t="90555" x="962025" y="4314825"/>
          <p14:tracePt t="90578" x="962025" y="4318000"/>
          <p14:tracePt t="90607" x="968375" y="4318000"/>
          <p14:tracePt t="90721" x="971550" y="4318000"/>
          <p14:tracePt t="90800" x="971550" y="4330700"/>
          <p14:tracePt t="90814" x="971550" y="4333875"/>
          <p14:tracePt t="90823" x="971550" y="4340225"/>
          <p14:tracePt t="90839" x="971550" y="4349750"/>
          <p14:tracePt t="90856" x="971550" y="4375150"/>
          <p14:tracePt t="90872" x="971550" y="4403725"/>
          <p14:tracePt t="90889" x="971550" y="4432300"/>
          <p14:tracePt t="90906" x="971550" y="4518025"/>
          <p14:tracePt t="90922" x="971550" y="4587875"/>
          <p14:tracePt t="90940" x="971550" y="4648200"/>
          <p14:tracePt t="90956" x="971550" y="4718050"/>
          <p14:tracePt t="90973" x="971550" y="4752975"/>
          <p14:tracePt t="90989" x="971550" y="4797425"/>
          <p14:tracePt t="91005" x="984250" y="4848225"/>
          <p14:tracePt t="91022" x="984250" y="4876800"/>
          <p14:tracePt t="91039" x="990600" y="4914900"/>
          <p14:tracePt t="91056" x="990600" y="4953000"/>
          <p14:tracePt t="91072" x="990600" y="4975225"/>
          <p14:tracePt t="91090" x="990600" y="4997450"/>
          <p14:tracePt t="91106" x="990600" y="5019675"/>
          <p14:tracePt t="91122" x="990600" y="5029200"/>
          <p14:tracePt t="91139" x="990600" y="5038725"/>
          <p14:tracePt t="91156" x="990600" y="5057775"/>
          <p14:tracePt t="91172" x="990600" y="5067300"/>
          <p14:tracePt t="91189" x="990600" y="5076825"/>
          <p14:tracePt t="91207" x="990600" y="5086350"/>
          <p14:tracePt t="91290" x="990600" y="5080000"/>
          <p14:tracePt t="91298" x="1003300" y="5076825"/>
          <p14:tracePt t="91306" x="1003300" y="5070475"/>
          <p14:tracePt t="91322" x="1006475" y="5060950"/>
          <p14:tracePt t="91340" x="1012825" y="5029200"/>
          <p14:tracePt t="91356" x="1012825" y="5000625"/>
          <p14:tracePt t="91372" x="1019175" y="4962525"/>
          <p14:tracePt t="91390" x="1019175" y="4914900"/>
          <p14:tracePt t="91406" x="1019175" y="4892675"/>
          <p14:tracePt t="91423" x="1019175" y="4876800"/>
          <p14:tracePt t="91439" x="1019175" y="4864100"/>
          <p14:tracePt t="91456" x="1019175" y="4854575"/>
          <p14:tracePt t="91873" x="1022350" y="4854575"/>
          <p14:tracePt t="91881" x="1028700" y="4860925"/>
          <p14:tracePt t="91889" x="1031875" y="4870450"/>
          <p14:tracePt t="91906" x="1044575" y="4892675"/>
          <p14:tracePt t="91922" x="1060450" y="4908550"/>
          <p14:tracePt t="91940" x="1076325" y="4930775"/>
          <p14:tracePt t="91955" x="1079500" y="4940300"/>
          <p14:tracePt t="91989" x="1095375" y="4965700"/>
          <p14:tracePt t="92023" x="1108075" y="4994275"/>
          <p14:tracePt t="92039" x="1111250" y="5003800"/>
          <p14:tracePt t="92056" x="1111250" y="5013325"/>
          <p14:tracePt t="92073" x="1117600" y="5035550"/>
          <p14:tracePt t="92089" x="1120775" y="5057775"/>
          <p14:tracePt t="92105" x="1127125" y="5073650"/>
          <p14:tracePt t="92122" x="1146175" y="5114925"/>
          <p14:tracePt t="92139" x="1165225" y="5146675"/>
          <p14:tracePt t="92156" x="1174750" y="5168900"/>
          <p14:tracePt t="92172" x="1206500" y="5213350"/>
          <p14:tracePt t="92189" x="1244600" y="5238750"/>
          <p14:tracePt t="92206" x="1292225" y="5264150"/>
          <p14:tracePt t="92222" x="1358900" y="5311775"/>
          <p14:tracePt t="92239" x="1381125" y="5321300"/>
          <p14:tracePt t="92255" x="1406525" y="5353050"/>
          <p14:tracePt t="92272" x="1428750" y="5381625"/>
          <p14:tracePt t="92289" x="1441450" y="5413375"/>
          <p14:tracePt t="92306" x="1454150" y="5435600"/>
          <p14:tracePt t="92322" x="1476375" y="5473700"/>
          <p14:tracePt t="92339" x="1489075" y="5489575"/>
          <p14:tracePt t="92355" x="1498600" y="5499100"/>
          <p14:tracePt t="92372" x="1514475" y="5521325"/>
          <p14:tracePt t="92389" x="1517650" y="5530850"/>
          <p14:tracePt t="92406" x="1533525" y="5540375"/>
          <p14:tracePt t="92422" x="1539875" y="5556250"/>
          <p14:tracePt t="92439" x="1539875" y="5568950"/>
          <p14:tracePt t="92456" x="1539875" y="5578475"/>
          <p14:tracePt t="92514" x="1536700" y="5578475"/>
          <p14:tracePt t="92521" x="1533525" y="5578475"/>
          <p14:tracePt t="92529" x="1520825" y="5578475"/>
          <p14:tracePt t="92539" x="1517650" y="5578475"/>
          <p14:tracePt t="92555" x="1504950" y="5562600"/>
          <p14:tracePt t="92572" x="1479550" y="5546725"/>
          <p14:tracePt t="92589" x="1447800" y="5521325"/>
          <p14:tracePt t="92606" x="1387475" y="5476875"/>
          <p14:tracePt t="92622" x="1349375" y="5451475"/>
          <p14:tracePt t="92639" x="1308100" y="5416550"/>
          <p14:tracePt t="92656" x="1266825" y="5378450"/>
          <p14:tracePt t="92672" x="1241425" y="5346700"/>
          <p14:tracePt t="92689" x="1209675" y="5324475"/>
          <p14:tracePt t="92706" x="1171575" y="5280025"/>
          <p14:tracePt t="92722" x="1130300" y="5238750"/>
          <p14:tracePt t="92739" x="1104900" y="5200650"/>
          <p14:tracePt t="92756" x="1060450" y="5140325"/>
          <p14:tracePt t="92772" x="1041400" y="5095875"/>
          <p14:tracePt t="92789" x="1016000" y="5070475"/>
          <p14:tracePt t="92806" x="996950" y="5013325"/>
          <p14:tracePt t="92822" x="977900" y="4975225"/>
          <p14:tracePt t="92839" x="965200" y="4937125"/>
          <p14:tracePt t="92855" x="933450" y="4895850"/>
          <p14:tracePt t="92872" x="914400" y="4870450"/>
          <p14:tracePt t="92889" x="904875" y="4848225"/>
          <p14:tracePt t="92906" x="882650" y="4819650"/>
          <p14:tracePt t="92922" x="869950" y="4803775"/>
          <p14:tracePt t="92939" x="866775" y="4794250"/>
          <p14:tracePt t="92956" x="866775" y="4778375"/>
          <p14:tracePt t="92972" x="866775" y="4768850"/>
          <p14:tracePt t="92988" x="866775" y="4752975"/>
          <p14:tracePt t="93112" x="873125" y="4756150"/>
          <p14:tracePt t="93119" x="879475" y="4765675"/>
          <p14:tracePt t="93126" x="889000" y="4772025"/>
          <p14:tracePt t="93139" x="908050" y="4778375"/>
          <p14:tracePt t="93155" x="946150" y="4806950"/>
          <p14:tracePt t="93172" x="990600" y="4841875"/>
          <p14:tracePt t="93189" x="1038225" y="4870450"/>
          <p14:tracePt t="93205" x="1098550" y="4908550"/>
          <p14:tracePt t="93222" x="1120775" y="4930775"/>
          <p14:tracePt t="93239" x="1165225" y="4975225"/>
          <p14:tracePt t="93256" x="1190625" y="5006975"/>
          <p14:tracePt t="93272" x="1222375" y="5032375"/>
          <p14:tracePt t="93289" x="1260475" y="5076825"/>
          <p14:tracePt t="93305" x="1285875" y="5102225"/>
          <p14:tracePt t="93322" x="1298575" y="5130800"/>
          <p14:tracePt t="93339" x="1314450" y="5165725"/>
          <p14:tracePt t="93355" x="1327150" y="5197475"/>
          <p14:tracePt t="93372" x="1343025" y="5207000"/>
          <p14:tracePt t="93389" x="1358900" y="5229225"/>
          <p14:tracePt t="93405" x="1368425" y="5238750"/>
          <p14:tracePt t="93423" x="1377950" y="5254625"/>
          <p14:tracePt t="93439" x="1393825" y="5267325"/>
          <p14:tracePt t="93455" x="1397000" y="5276850"/>
          <p14:tracePt t="93472" x="1397000" y="5286375"/>
          <p14:tracePt t="93489" x="1397000" y="5308600"/>
          <p14:tracePt t="93506" x="1397000" y="5318125"/>
          <p14:tracePt t="93522" x="1397000" y="5327650"/>
          <p14:tracePt t="93539" x="1403350" y="5353050"/>
          <p14:tracePt t="93556" x="1409700" y="5375275"/>
          <p14:tracePt t="93573" x="1412875" y="5391150"/>
          <p14:tracePt t="93588" x="1419225" y="5426075"/>
          <p14:tracePt t="93606" x="1419225" y="5435600"/>
          <p14:tracePt t="93623" x="1419225" y="5445125"/>
          <p14:tracePt t="93639" x="1419225" y="5467350"/>
          <p14:tracePt t="93655" x="1419225" y="5476875"/>
          <p14:tracePt t="93672" x="1419225" y="5480050"/>
          <p14:tracePt t="93718" x="1412875" y="5473700"/>
          <p14:tracePt t="93725" x="1409700" y="5470525"/>
          <p14:tracePt t="93739" x="1400175" y="5454650"/>
          <p14:tracePt t="93756" x="1374775" y="5429250"/>
          <p14:tracePt t="93772" x="1349375" y="5403850"/>
          <p14:tracePt t="93789" x="1304925" y="5359400"/>
          <p14:tracePt t="93805" x="1282700" y="5337175"/>
          <p14:tracePt t="93822" x="1254125" y="5305425"/>
          <p14:tracePt t="93839" x="1231900" y="5248275"/>
          <p14:tracePt t="93856" x="1219200" y="5210175"/>
          <p14:tracePt t="93872" x="1190625" y="5172075"/>
          <p14:tracePt t="93889" x="1174750" y="5121275"/>
          <p14:tracePt t="93905" x="1162050" y="5099050"/>
          <p14:tracePt t="93923" x="1139825" y="5070475"/>
          <p14:tracePt t="93938" x="1130300" y="5060950"/>
          <p14:tracePt t="93955" x="1120775" y="5051425"/>
          <p14:tracePt t="93972" x="1104900" y="5041900"/>
          <p14:tracePt t="93988" x="1101725" y="5041900"/>
          <p14:tracePt t="94022" x="1101725" y="5035550"/>
          <p14:tracePt t="94401" x="1108075" y="5035550"/>
          <p14:tracePt t="94408" x="1127125" y="5035550"/>
          <p14:tracePt t="94423" x="1165225" y="5029200"/>
          <p14:tracePt t="94439" x="1206500" y="5029200"/>
          <p14:tracePt t="94455" x="1231900" y="5019675"/>
          <p14:tracePt t="94473" x="1279525" y="5013325"/>
          <p14:tracePt t="94505" x="1320800" y="4997450"/>
          <p14:tracePt t="94538" x="1355725" y="4975225"/>
          <p14:tracePt t="94556" x="1355725" y="4959350"/>
          <p14:tracePt t="94572" x="1355725" y="4949825"/>
          <p14:tracePt t="94589" x="1355725" y="4940300"/>
          <p14:tracePt t="94606" x="1355725" y="4921250"/>
          <p14:tracePt t="94622" x="1355725" y="4899025"/>
          <p14:tracePt t="94639" x="1355725" y="4883150"/>
          <p14:tracePt t="94656" x="1355725" y="4857750"/>
          <p14:tracePt t="94673" x="1343025" y="4832350"/>
          <p14:tracePt t="94689" x="1330325" y="4816475"/>
          <p14:tracePt t="94706" x="1317625" y="4803775"/>
          <p14:tracePt t="94722" x="1311275" y="4794250"/>
          <p14:tracePt t="94739" x="1308100" y="4778375"/>
          <p14:tracePt t="94756" x="1308100" y="4762500"/>
          <p14:tracePt t="94772" x="1308100" y="4752975"/>
          <p14:tracePt t="94789" x="1295400" y="4743450"/>
          <p14:tracePt t="94805" x="1285875" y="4714875"/>
          <p14:tracePt t="94822" x="1276350" y="4705350"/>
          <p14:tracePt t="94839" x="1266825" y="4695825"/>
          <p14:tracePt t="94856" x="1257300" y="4676775"/>
          <p14:tracePt t="94872" x="1244600" y="4670425"/>
          <p14:tracePt t="94889" x="1244600" y="4667250"/>
          <p14:tracePt t="94926" x="1244600" y="4660900"/>
          <p14:tracePt t="95148" x="1254125" y="4667250"/>
          <p14:tracePt t="95154" x="1273175" y="4683125"/>
          <p14:tracePt t="95162" x="1285875" y="4702175"/>
          <p14:tracePt t="95189" x="1336675" y="4756150"/>
          <p14:tracePt t="95222" x="1377950" y="4826000"/>
          <p14:tracePt t="95240" x="1416050" y="4870450"/>
          <p14:tracePt t="95256" x="1435100" y="4892675"/>
          <p14:tracePt t="95272" x="1447800" y="4918075"/>
          <p14:tracePt t="95289" x="1470025" y="4959350"/>
          <p14:tracePt t="95305" x="1482725" y="4975225"/>
          <p14:tracePt t="95322" x="1492250" y="4991100"/>
          <p14:tracePt t="95339" x="1514475" y="5006975"/>
          <p14:tracePt t="95355" x="1517650" y="5016500"/>
          <p14:tracePt t="95372" x="1527175" y="5026025"/>
          <p14:tracePt t="95389" x="1533525" y="5048250"/>
          <p14:tracePt t="95405" x="1536700" y="5057775"/>
          <p14:tracePt t="95422" x="1543050" y="5067300"/>
          <p14:tracePt t="95438" x="1543050" y="5086350"/>
          <p14:tracePt t="95455" x="1552575" y="5095875"/>
          <p14:tracePt t="95472" x="1552575" y="5111750"/>
          <p14:tracePt t="95488" x="1571625" y="5146675"/>
          <p14:tracePt t="95505" x="1581150" y="5162550"/>
          <p14:tracePt t="95521" x="1590675" y="5178425"/>
          <p14:tracePt t="95538" x="1606550" y="5200650"/>
          <p14:tracePt t="95555" x="1612900" y="5210175"/>
          <p14:tracePt t="95571" x="1622425" y="5219700"/>
          <p14:tracePt t="95588" x="1625600" y="5232400"/>
          <p14:tracePt t="95605" x="1631950" y="5248275"/>
          <p14:tracePt t="95621" x="1638300" y="5257800"/>
          <p14:tracePt t="95638" x="1641475" y="5273675"/>
          <p14:tracePt t="95655" x="1651000" y="5283200"/>
          <p14:tracePt t="95671" x="1657350" y="5299075"/>
          <p14:tracePt t="95688" x="1663700" y="5314950"/>
          <p14:tracePt t="95704" x="1663700" y="5324475"/>
          <p14:tracePt t="95721" x="1663700" y="5334000"/>
          <p14:tracePt t="95739" x="1673225" y="5353050"/>
          <p14:tracePt t="95756" x="1673225" y="5365750"/>
          <p14:tracePt t="95773" x="1673225" y="5378450"/>
          <p14:tracePt t="95789" x="1673225" y="5387975"/>
          <p14:tracePt t="95805" x="1673225" y="5403850"/>
          <p14:tracePt t="95822" x="1673225" y="5413375"/>
          <p14:tracePt t="95839" x="1673225" y="5429250"/>
          <p14:tracePt t="95872" x="1673225" y="5432425"/>
          <p14:tracePt t="95889" x="1676400" y="5438775"/>
          <p14:tracePt t="95905" x="1676400" y="5441950"/>
          <p14:tracePt t="95922" x="1682750" y="5454650"/>
          <p14:tracePt t="96152" x="1679575" y="5451475"/>
          <p14:tracePt t="96159" x="1676400" y="5448300"/>
          <p14:tracePt t="96172" x="1660525" y="5429250"/>
          <p14:tracePt t="96188" x="1647825" y="5419725"/>
          <p14:tracePt t="96205" x="1638300" y="5410200"/>
          <p14:tracePt t="96221" x="1628775" y="5397500"/>
          <p14:tracePt t="96238" x="1619250" y="5381625"/>
          <p14:tracePt t="96255" x="1603375" y="5368925"/>
          <p14:tracePt t="96272" x="1587500" y="5327650"/>
          <p14:tracePt t="96289" x="1574800" y="5289550"/>
          <p14:tracePt t="96305" x="1539875" y="5248275"/>
          <p14:tracePt t="96321" x="1517650" y="5219700"/>
          <p14:tracePt t="96338" x="1501775" y="5200650"/>
          <p14:tracePt t="96355" x="1485900" y="5187950"/>
          <p14:tracePt t="96372" x="1463675" y="5165725"/>
          <p14:tracePt t="96389" x="1454150" y="5156200"/>
          <p14:tracePt t="96405" x="1441450" y="5133975"/>
          <p14:tracePt t="96421" x="1422400" y="5118100"/>
          <p14:tracePt t="96438" x="1409700" y="5108575"/>
          <p14:tracePt t="96455" x="1400175" y="5086350"/>
          <p14:tracePt t="96472" x="1390650" y="5073650"/>
          <p14:tracePt t="96488" x="1381125" y="5064125"/>
          <p14:tracePt t="96506" x="1374775" y="5041900"/>
          <p14:tracePt t="96521" x="1365250" y="5026025"/>
          <p14:tracePt t="96538" x="1358900" y="5003800"/>
          <p14:tracePt t="96555" x="1358900" y="4975225"/>
          <p14:tracePt t="96572" x="1358900" y="4943475"/>
          <p14:tracePt t="96589" x="1358900" y="4911725"/>
          <p14:tracePt t="96606" x="1358900" y="4873625"/>
          <p14:tracePt t="96622" x="1358900" y="4864100"/>
          <p14:tracePt t="96639" x="1358900" y="4854575"/>
          <p14:tracePt t="96656" x="1358900" y="4832350"/>
          <p14:tracePt t="96672" x="1358900" y="4829175"/>
          <p14:tracePt t="96954" x="1362075" y="4835525"/>
          <p14:tracePt t="96962" x="1368425" y="4848225"/>
          <p14:tracePt t="96971" x="1371600" y="4860925"/>
          <p14:tracePt t="96988" x="1384300" y="4883150"/>
          <p14:tracePt t="97005" x="1409700" y="4924425"/>
          <p14:tracePt t="97022" x="1419225" y="4933950"/>
          <p14:tracePt t="97039" x="1428750" y="4943475"/>
          <p14:tracePt t="97055" x="1450975" y="4965700"/>
          <p14:tracePt t="97072" x="1460500" y="4981575"/>
          <p14:tracePt t="97088" x="1470025" y="4991100"/>
          <p14:tracePt t="97105" x="1485900" y="5006975"/>
          <p14:tracePt t="97122" x="1498600" y="5016500"/>
          <p14:tracePt t="97138" x="1511300" y="5032375"/>
          <p14:tracePt t="97140" x="1517650" y="5045075"/>
          <p14:tracePt t="97155" x="1527175" y="5054600"/>
          <p14:tracePt t="97172" x="1530350" y="5064125"/>
          <p14:tracePt t="97189" x="1539875" y="5083175"/>
          <p14:tracePt t="97205" x="1555750" y="5095875"/>
          <p14:tracePt t="97222" x="1565275" y="5105400"/>
          <p14:tracePt t="97239" x="1581150" y="5118100"/>
          <p14:tracePt t="97255" x="1590675" y="5133975"/>
          <p14:tracePt t="97272" x="1606550" y="5143500"/>
          <p14:tracePt t="97289" x="1616075" y="5159375"/>
          <p14:tracePt t="97305" x="1625600" y="5168900"/>
          <p14:tracePt t="97322" x="1631950" y="5184775"/>
          <p14:tracePt t="97339" x="1641475" y="5200650"/>
          <p14:tracePt t="97355" x="1657350" y="5210175"/>
          <p14:tracePt t="97372" x="1666875" y="5219700"/>
          <p14:tracePt t="97389" x="1673225" y="5238750"/>
          <p14:tracePt t="97405" x="1676400" y="5248275"/>
          <p14:tracePt t="97422" x="1682750" y="5257800"/>
          <p14:tracePt t="97439" x="1692275" y="5273675"/>
          <p14:tracePt t="97456" x="1708150" y="5289550"/>
          <p14:tracePt t="97473" x="1717675" y="5299075"/>
          <p14:tracePt t="97489" x="1724025" y="5314950"/>
          <p14:tracePt t="97505" x="1724025" y="5321300"/>
          <p14:tracePt t="97602" x="1724025" y="5318125"/>
          <p14:tracePt t="97610" x="1724025" y="5311775"/>
          <p14:tracePt t="97622" x="1724025" y="5308600"/>
          <p14:tracePt t="97639" x="1717675" y="5292725"/>
          <p14:tracePt t="97655" x="1698625" y="5264150"/>
          <p14:tracePt t="97672" x="1679575" y="5226050"/>
          <p14:tracePt t="97688" x="1625600" y="5111750"/>
          <p14:tracePt t="97704" x="1597025" y="5045075"/>
          <p14:tracePt t="97722" x="1568450" y="4978400"/>
          <p14:tracePt t="97738" x="1511300" y="4902200"/>
          <p14:tracePt t="97755" x="1460500" y="4851400"/>
          <p14:tracePt t="97772" x="1416050" y="4791075"/>
          <p14:tracePt t="97788" x="1346200" y="4721225"/>
          <p14:tracePt t="97805" x="1314450" y="4695825"/>
          <p14:tracePt t="97822" x="1270000" y="4664075"/>
          <p14:tracePt t="97839" x="1260475" y="4648200"/>
          <p14:tracePt t="97856" x="1250950" y="4638675"/>
          <p14:tracePt t="97871" x="1241425" y="4629150"/>
          <p14:tracePt t="97888" x="1222375" y="4613275"/>
          <p14:tracePt t="97905" x="1209675" y="4597400"/>
          <p14:tracePt t="97922" x="1200150" y="4587875"/>
          <p14:tracePt t="97958" x="1200150" y="4584700"/>
          <p14:tracePt t="97972" x="1200150" y="4578350"/>
          <p14:tracePt t="97988" x="1196975" y="4578350"/>
          <p14:tracePt t="98005" x="1190625" y="4575175"/>
          <p14:tracePt t="98022" x="1181100" y="4565650"/>
          <p14:tracePt t="98038" x="1165225" y="4559300"/>
          <p14:tracePt t="98055" x="1158875" y="4543425"/>
          <p14:tracePt t="98855" x="1228725" y="4575175"/>
          <p14:tracePt t="98862" x="1349375" y="4625975"/>
          <p14:tracePt t="98871" x="1568450" y="4708525"/>
          <p14:tracePt t="98888" x="1974850" y="4851400"/>
          <p14:tracePt t="98909" x="2889250" y="5140325"/>
          <p14:tracePt t="98930" x="3930650" y="5559425"/>
          <p14:tracePt t="98957" x="5257800" y="5949950"/>
          <p14:tracePt t="98990" x="6718300" y="6445250"/>
          <p14:tracePt t="99007" x="7156450" y="6553200"/>
          <p14:tracePt t="99024" x="7645400" y="6619875"/>
          <p14:tracePt t="99041" x="8331200" y="6699250"/>
          <p14:tracePt t="99056" x="8632825" y="6731000"/>
          <p14:tracePt t="99072" x="8950325" y="6753225"/>
          <p14:tracePt t="99994" x="9112250" y="3536950"/>
          <p14:tracePt t="100001" x="9061450" y="3521075"/>
          <p14:tracePt t="100008" x="9036050" y="3514725"/>
          <p14:tracePt t="100021" x="8991600" y="3492500"/>
          <p14:tracePt t="100038" x="8928100" y="3479800"/>
          <p14:tracePt t="100055" x="8842375" y="3463925"/>
          <p14:tracePt t="100088" x="8613775" y="3441700"/>
          <p14:tracePt t="100122" x="8486775" y="3419475"/>
          <p14:tracePt t="100139" x="8458200" y="3419475"/>
          <p14:tracePt t="100154" x="8432800" y="3406775"/>
          <p14:tracePt t="100171" x="8331200" y="3378200"/>
          <p14:tracePt t="100188" x="8245475" y="3352800"/>
          <p14:tracePt t="100205" x="8102600" y="3327400"/>
          <p14:tracePt t="100221" x="7874000" y="3308350"/>
          <p14:tracePt t="100238" x="7778750" y="3308350"/>
          <p14:tracePt t="100255" x="7705725" y="3321050"/>
          <p14:tracePt t="100271" x="7654925" y="3352800"/>
          <p14:tracePt t="100288" x="7642225" y="3375025"/>
          <p14:tracePt t="100305" x="7642225" y="3419475"/>
          <p14:tracePt t="100321" x="7654925" y="3492500"/>
          <p14:tracePt t="100338" x="7661275" y="3575050"/>
          <p14:tracePt t="100355" x="7667625" y="3657600"/>
          <p14:tracePt t="100371" x="7667625" y="3775075"/>
          <p14:tracePt t="100388" x="7686675" y="3822700"/>
          <p14:tracePt t="100404" x="7699375" y="3867150"/>
          <p14:tracePt t="100421" x="7756525" y="3914775"/>
          <p14:tracePt t="100438" x="7851775" y="3937000"/>
          <p14:tracePt t="100454" x="7937500" y="3933825"/>
          <p14:tracePt t="100471" x="8020050" y="3898900"/>
          <p14:tracePt t="100488" x="8058150" y="3873500"/>
          <p14:tracePt t="100504" x="8093075" y="3825875"/>
          <p14:tracePt t="100521" x="8143875" y="3727450"/>
          <p14:tracePt t="100538" x="8172450" y="3683000"/>
          <p14:tracePt t="100554" x="8220075" y="3654425"/>
          <p14:tracePt t="100571" x="8277225" y="3609975"/>
          <p14:tracePt t="100588" x="8302625" y="3597275"/>
          <p14:tracePt t="100605" x="8331200" y="3581400"/>
          <p14:tracePt t="100621" x="8340725" y="3565525"/>
          <p14:tracePt t="100638" x="8340725" y="3559175"/>
          <p14:tracePt t="100671" x="8340725" y="3556000"/>
          <p14:tracePt t="100713" x="8337550" y="3556000"/>
          <p14:tracePt t="100720" x="8334375" y="3556000"/>
          <p14:tracePt t="100727" x="8328025" y="3556000"/>
          <p14:tracePt t="100738" x="8318500" y="3556000"/>
          <p14:tracePt t="100755" x="8293100" y="3556000"/>
          <p14:tracePt t="100771" x="8255000" y="3556000"/>
          <p14:tracePt t="100788" x="8220075" y="3556000"/>
          <p14:tracePt t="100805" x="8156575" y="3578225"/>
          <p14:tracePt t="100821" x="8108950" y="3603625"/>
          <p14:tracePt t="100838" x="8061325" y="3644900"/>
          <p14:tracePt t="100855" x="7981950" y="3756025"/>
          <p14:tracePt t="100871" x="7934325" y="3838575"/>
          <p14:tracePt t="100888" x="7877175" y="3930650"/>
          <p14:tracePt t="100905" x="7791450" y="4083050"/>
          <p14:tracePt t="100921" x="7750175" y="4181475"/>
          <p14:tracePt t="100938" x="7708900" y="4270375"/>
          <p14:tracePt t="100954" x="7651750" y="4400550"/>
          <p14:tracePt t="100971" x="7623175" y="4476750"/>
          <p14:tracePt t="100988" x="7591425" y="4543425"/>
          <p14:tracePt t="101004" x="7540625" y="4641850"/>
          <p14:tracePt t="101022" x="7524750" y="4705350"/>
          <p14:tracePt t="101038" x="7489825" y="4772025"/>
          <p14:tracePt t="101055" x="7442200" y="4889500"/>
          <p14:tracePt t="101071" x="7404100" y="4968875"/>
          <p14:tracePt t="101088" x="7381875" y="5035550"/>
          <p14:tracePt t="101105" x="7353300" y="5105400"/>
          <p14:tracePt t="101121" x="7353300" y="5159375"/>
          <p14:tracePt t="101139" x="7353300" y="5245100"/>
          <p14:tracePt t="101155" x="7353300" y="5305425"/>
          <p14:tracePt t="101171" x="7353300" y="5362575"/>
          <p14:tracePt t="101189" x="7353300" y="5448300"/>
          <p14:tracePt t="101205" x="7353300" y="5527675"/>
          <p14:tracePt t="101221" x="7353300" y="5619750"/>
          <p14:tracePt t="101239" x="7353300" y="5705475"/>
          <p14:tracePt t="101255" x="7362825" y="5743575"/>
          <p14:tracePt t="101271" x="7375525" y="5775325"/>
          <p14:tracePt t="101289" x="7400925" y="5832475"/>
          <p14:tracePt t="101305" x="7435850" y="5873750"/>
          <p14:tracePt t="101321" x="7461250" y="5911850"/>
          <p14:tracePt t="101339" x="7499350" y="5975350"/>
          <p14:tracePt t="101354" x="7512050" y="6007100"/>
          <p14:tracePt t="101371" x="7531100" y="6038850"/>
          <p14:tracePt t="101388" x="7556500" y="6080125"/>
          <p14:tracePt t="101405" x="7566025" y="6099175"/>
          <p14:tracePt t="101421" x="7575550" y="6108700"/>
          <p14:tracePt t="101438" x="7591425" y="6127750"/>
          <p14:tracePt t="101455" x="7607300" y="6137275"/>
          <p14:tracePt t="101945" x="7620000" y="6165850"/>
          <p14:tracePt t="101952" x="7632700" y="6184900"/>
          <p14:tracePt t="101960" x="7645400" y="6213475"/>
          <p14:tracePt t="101972" x="7696200" y="6254750"/>
          <p14:tracePt t="101988" x="7778750" y="6318250"/>
          <p14:tracePt t="102005" x="7893050" y="6397625"/>
          <p14:tracePt t="102038" x="8112125" y="6515100"/>
          <p14:tracePt t="102071" x="8213725" y="6511925"/>
          <p14:tracePt t="102088" x="8245475" y="6492875"/>
          <p14:tracePt t="102104" x="8267700" y="6419850"/>
          <p14:tracePt t="102121" x="8270875" y="6178550"/>
          <p14:tracePt t="102138" x="8242300" y="6048375"/>
          <p14:tracePt t="102157" x="8178800" y="5778500"/>
          <p14:tracePt t="102171" x="8143875" y="5638800"/>
          <p14:tracePt t="102188" x="8102600" y="5546725"/>
          <p14:tracePt t="102204" x="8061325" y="5457825"/>
          <p14:tracePt t="102221" x="7978775" y="5314950"/>
          <p14:tracePt t="102238" x="7921625" y="5245100"/>
          <p14:tracePt t="102254" x="7870825" y="5194300"/>
          <p14:tracePt t="102271" x="7794625" y="5092700"/>
          <p14:tracePt t="102288" x="7747000" y="5022850"/>
          <p14:tracePt t="102304" x="7693025" y="4962525"/>
          <p14:tracePt t="102322" x="7635875" y="4864100"/>
          <p14:tracePt t="102338" x="7607300" y="4826000"/>
          <p14:tracePt t="102354" x="7585075" y="4794250"/>
          <p14:tracePt t="102372" x="7546975" y="4756150"/>
          <p14:tracePt t="102389" x="7521575" y="4724400"/>
          <p14:tracePt t="102406" x="7496175" y="4660900"/>
          <p14:tracePt t="102422" x="7480300" y="4597400"/>
          <p14:tracePt t="102438" x="7451725" y="4530725"/>
          <p14:tracePt t="102455" x="7426325" y="4457700"/>
          <p14:tracePt t="102471" x="7413625" y="4425950"/>
          <p14:tracePt t="102488" x="7400925" y="4387850"/>
          <p14:tracePt t="102505" x="7381875" y="4346575"/>
          <p14:tracePt t="102522" x="7381875" y="4308475"/>
          <p14:tracePt t="102538" x="7381875" y="4267200"/>
          <p14:tracePt t="102555" x="7375525" y="4203700"/>
          <p14:tracePt t="102571" x="7362825" y="4165600"/>
          <p14:tracePt t="102588" x="7350125" y="4127500"/>
          <p14:tracePt t="102605" x="7327900" y="4086225"/>
          <p14:tracePt t="102621" x="7315200" y="4060825"/>
          <p14:tracePt t="102638" x="7302500" y="4038600"/>
          <p14:tracePt t="102655" x="7299325" y="4010025"/>
          <p14:tracePt t="102671" x="7292975" y="4000500"/>
          <p14:tracePt t="102688" x="7280275" y="3971925"/>
          <p14:tracePt t="102704" x="7258050" y="3937000"/>
          <p14:tracePt t="102721" x="7232650" y="3889375"/>
          <p14:tracePt t="102738" x="7200900" y="3863975"/>
          <p14:tracePt t="102754" x="7162800" y="3822700"/>
          <p14:tracePt t="102771" x="7131050" y="3803650"/>
          <p14:tracePt t="102788" x="7108825" y="3784600"/>
          <p14:tracePt t="102804" x="7080250" y="3768725"/>
          <p14:tracePt t="102821" x="7064375" y="3756025"/>
          <p14:tracePt t="102838" x="7038975" y="3746500"/>
          <p14:tracePt t="102855" x="6981825" y="3721100"/>
          <p14:tracePt t="102871" x="6921500" y="3708400"/>
          <p14:tracePt t="102887" x="6877050" y="3692525"/>
          <p14:tracePt t="102905" x="6819900" y="3676650"/>
          <p14:tracePt t="102921" x="6797675" y="3676650"/>
          <p14:tracePt t="102937" x="6769100" y="3676650"/>
          <p14:tracePt t="102954" x="6740525" y="3676650"/>
          <p14:tracePt t="102971" x="6711950" y="3676650"/>
          <p14:tracePt t="102988" x="6689725" y="3676650"/>
          <p14:tracePt t="103004" x="6635750" y="3679825"/>
          <p14:tracePt t="103021" x="6597650" y="3686175"/>
          <p14:tracePt t="103038" x="6575425" y="3695700"/>
          <p14:tracePt t="103054" x="6534150" y="3708400"/>
          <p14:tracePt t="103071" x="6518275" y="3714750"/>
          <p14:tracePt t="103088" x="6508750" y="3714750"/>
          <p14:tracePt t="103104" x="6473825" y="3730625"/>
          <p14:tracePt t="103121" x="6451600" y="3730625"/>
          <p14:tracePt t="103138" x="6397625" y="3736975"/>
          <p14:tracePt t="103154" x="6353175" y="3736975"/>
          <p14:tracePt t="103171" x="6315075" y="3749675"/>
          <p14:tracePt t="103188" x="6264275" y="3768725"/>
          <p14:tracePt t="103204" x="6235700" y="3781425"/>
          <p14:tracePt t="103221" x="6223000" y="3797300"/>
          <p14:tracePt t="103238" x="6207125" y="3822700"/>
          <p14:tracePt t="103255" x="6194425" y="3854450"/>
          <p14:tracePt t="103271" x="6178550" y="3879850"/>
          <p14:tracePt t="103288" x="6159500" y="3921125"/>
          <p14:tracePt t="103304" x="6146800" y="3959225"/>
          <p14:tracePt t="103321" x="6134100" y="4003675"/>
          <p14:tracePt t="103338" x="6105525" y="4114800"/>
          <p14:tracePt t="103354" x="6105525" y="4184650"/>
          <p14:tracePt t="103371" x="6105525" y="4235450"/>
          <p14:tracePt t="103388" x="6105525" y="4321175"/>
          <p14:tracePt t="103404" x="6108700" y="4381500"/>
          <p14:tracePt t="103421" x="6130925" y="4435475"/>
          <p14:tracePt t="103438" x="6149975" y="4537075"/>
          <p14:tracePt t="103455" x="6165850" y="4600575"/>
          <p14:tracePt t="103472" x="6172200" y="4638675"/>
          <p14:tracePt t="103488" x="6191250" y="4702175"/>
          <p14:tracePt t="103504" x="6203950" y="4756150"/>
          <p14:tracePt t="103521" x="6216650" y="4819650"/>
          <p14:tracePt t="103538" x="6238875" y="4899025"/>
          <p14:tracePt t="103555" x="6257925" y="4946650"/>
          <p14:tracePt t="103573" x="6270625" y="4981575"/>
          <p14:tracePt t="103589" x="6289675" y="5048250"/>
          <p14:tracePt t="103605" x="6318250" y="5111750"/>
          <p14:tracePt t="103621" x="6356350" y="5178425"/>
          <p14:tracePt t="103638" x="6391275" y="5273675"/>
          <p14:tracePt t="103654" x="6413500" y="5321300"/>
          <p14:tracePt t="103671" x="6426200" y="5365750"/>
          <p14:tracePt t="103687" x="6445250" y="5413375"/>
          <p14:tracePt t="103704" x="6457950" y="5445125"/>
          <p14:tracePt t="103721" x="6477000" y="5489575"/>
          <p14:tracePt t="103738" x="6489700" y="5540375"/>
          <p14:tracePt t="103754" x="6499225" y="5562600"/>
          <p14:tracePt t="103771" x="6511925" y="5600700"/>
          <p14:tracePt t="103787" x="6537325" y="5641975"/>
          <p14:tracePt t="103804" x="6537325" y="5673725"/>
          <p14:tracePt t="103821" x="6537325" y="5705475"/>
          <p14:tracePt t="103837" x="6543675" y="5734050"/>
          <p14:tracePt t="103855" x="6556375" y="5759450"/>
          <p14:tracePt t="103872" x="6575425" y="5822950"/>
          <p14:tracePt t="103887" x="6594475" y="5867400"/>
          <p14:tracePt t="103904" x="6613525" y="5899150"/>
          <p14:tracePt t="103921" x="6657975" y="5943600"/>
          <p14:tracePt t="103937" x="6673850" y="5975350"/>
          <p14:tracePt t="103954" x="6683375" y="5984875"/>
          <p14:tracePt t="103972" x="6711950" y="6000750"/>
          <p14:tracePt t="103987" x="6737350" y="6016625"/>
          <p14:tracePt t="104004" x="6759575" y="6016625"/>
          <p14:tracePt t="104021" x="6819900" y="6026150"/>
          <p14:tracePt t="104038" x="6880225" y="6026150"/>
          <p14:tracePt t="104054" x="6934200" y="6026150"/>
          <p14:tracePt t="104071" x="6994525" y="6026150"/>
          <p14:tracePt t="104088" x="7032625" y="6026150"/>
          <p14:tracePt t="104104" x="7054850" y="6010275"/>
          <p14:tracePt t="104121" x="7099300" y="5984875"/>
          <p14:tracePt t="104138" x="7124700" y="5962650"/>
          <p14:tracePt t="104154" x="7156450" y="5927725"/>
          <p14:tracePt t="104171" x="7197725" y="5892800"/>
          <p14:tracePt t="104188" x="7229475" y="5873750"/>
          <p14:tracePt t="104205" x="7254875" y="5848350"/>
          <p14:tracePt t="104221" x="7299325" y="5803900"/>
          <p14:tracePt t="104238" x="7324725" y="5765800"/>
          <p14:tracePt t="104254" x="7359650" y="5708650"/>
          <p14:tracePt t="104257" x="7366000" y="5680075"/>
          <p14:tracePt t="104272" x="7397750" y="5613400"/>
          <p14:tracePt t="104288" x="7423150" y="5575300"/>
          <p14:tracePt t="104304" x="7435850" y="5537200"/>
          <p14:tracePt t="104321" x="7473950" y="5486400"/>
          <p14:tracePt t="104338" x="7486650" y="5454650"/>
          <p14:tracePt t="104354" x="7499350" y="5400675"/>
          <p14:tracePt t="104371" x="7521575" y="5302250"/>
          <p14:tracePt t="104388" x="7521575" y="5238750"/>
          <p14:tracePt t="104404" x="7521575" y="5187950"/>
          <p14:tracePt t="104421" x="7527925" y="5130800"/>
          <p14:tracePt t="104438" x="7540625" y="5086350"/>
          <p14:tracePt t="104454" x="7540625" y="5041900"/>
          <p14:tracePt t="104471" x="7527925" y="4937125"/>
          <p14:tracePt t="104488" x="7515225" y="4851400"/>
          <p14:tracePt t="104505" x="7493000" y="4749800"/>
          <p14:tracePt t="104521" x="7477125" y="4667250"/>
          <p14:tracePt t="104538" x="7451725" y="4568825"/>
          <p14:tracePt t="104554" x="7432675" y="4476750"/>
          <p14:tracePt t="104572" x="7432675" y="4441825"/>
          <p14:tracePt t="104589" x="7419975" y="4397375"/>
          <p14:tracePt t="104605" x="7397750" y="4314825"/>
          <p14:tracePt t="104621" x="7369175" y="4238625"/>
          <p14:tracePt t="104638" x="7337425" y="4149725"/>
          <p14:tracePt t="104654" x="7289800" y="4044950"/>
          <p14:tracePt t="104671" x="7277100" y="4006850"/>
          <p14:tracePt t="104688" x="7264400" y="3968750"/>
          <p14:tracePt t="104705" x="7261225" y="3914775"/>
          <p14:tracePt t="104721" x="7261225" y="3860800"/>
          <p14:tracePt t="104738" x="7261225" y="3800475"/>
          <p14:tracePt t="104754" x="7251700" y="3724275"/>
          <p14:tracePt t="104771" x="7239000" y="3686175"/>
          <p14:tracePt t="104787" x="7239000" y="3648075"/>
          <p14:tracePt t="104804" x="7239000" y="3600450"/>
          <p14:tracePt t="104821" x="7239000" y="3578225"/>
          <p14:tracePt t="104838" x="7239000" y="3549650"/>
          <p14:tracePt t="104855" x="7239000" y="3517900"/>
          <p14:tracePt t="104871" x="7239000" y="3489325"/>
          <p14:tracePt t="104888" x="7239000" y="3479800"/>
          <p14:tracePt t="104904" x="7235825" y="3463925"/>
          <p14:tracePt t="104921" x="7226300" y="3463925"/>
          <p14:tracePt t="104938" x="7216775" y="3463925"/>
          <p14:tracePt t="104955" x="7200900" y="3463925"/>
          <p14:tracePt t="104971" x="7185025" y="3476625"/>
          <p14:tracePt t="104988" x="7169150" y="3486150"/>
          <p14:tracePt t="105005" x="7127875" y="3511550"/>
          <p14:tracePt t="105022" x="7096125" y="3536950"/>
          <p14:tracePt t="105039" x="7029450" y="3575050"/>
          <p14:tracePt t="105055" x="6969125" y="3587750"/>
          <p14:tracePt t="105071" x="6924675" y="3600450"/>
          <p14:tracePt t="105088" x="6858000" y="3619500"/>
          <p14:tracePt t="105104" x="6819900" y="3638550"/>
          <p14:tracePt t="105121" x="6765925" y="3660775"/>
          <p14:tracePt t="105138" x="6661150" y="3714750"/>
          <p14:tracePt t="105154" x="6604000" y="3743325"/>
          <p14:tracePt t="105171" x="6556375" y="3768725"/>
          <p14:tracePt t="105188" x="6505575" y="3800475"/>
          <p14:tracePt t="105204" x="6489700" y="3813175"/>
          <p14:tracePt t="105221" x="6480175" y="3822700"/>
          <p14:tracePt t="105238" x="6457950" y="3844925"/>
          <p14:tracePt t="105254" x="6448425" y="3854450"/>
          <p14:tracePt t="105272" x="6438900" y="3870325"/>
          <p14:tracePt t="105288" x="6416675" y="3895725"/>
          <p14:tracePt t="105304" x="6403975" y="3921125"/>
          <p14:tracePt t="105321" x="6391275" y="3949700"/>
          <p14:tracePt t="105338" x="6375400" y="3984625"/>
          <p14:tracePt t="105354" x="6356350" y="4016375"/>
          <p14:tracePt t="105371" x="6346825" y="4025900"/>
          <p14:tracePt t="105388" x="6330950" y="4041775"/>
          <p14:tracePt t="105405" x="6330950" y="4051300"/>
          <p14:tracePt t="105421" x="6330950" y="4067175"/>
          <p14:tracePt t="105438" x="6330950" y="4076700"/>
          <p14:tracePt t="105552" x="6334125" y="4079875"/>
          <p14:tracePt t="105559" x="6337300" y="4086225"/>
          <p14:tracePt t="105571" x="6343650" y="4089400"/>
          <p14:tracePt t="105588" x="6391275" y="4114800"/>
          <p14:tracePt t="105604" x="6457950" y="4143375"/>
          <p14:tracePt t="105622" x="6616700" y="4203700"/>
          <p14:tracePt t="105638" x="6715125" y="4225925"/>
          <p14:tracePt t="105654" x="6800850" y="4251325"/>
          <p14:tracePt t="105671" x="6864350" y="4257675"/>
          <p14:tracePt t="105688" x="6927850" y="4257675"/>
          <p14:tracePt t="105704" x="6950075" y="4257675"/>
          <p14:tracePt t="105722" x="6978650" y="4244975"/>
          <p14:tracePt t="105738" x="6988175" y="4229100"/>
          <p14:tracePt t="105754" x="7007225" y="4191000"/>
          <p14:tracePt t="105772" x="7032625" y="4108450"/>
          <p14:tracePt t="105788" x="7038975" y="4048125"/>
          <p14:tracePt t="105804" x="7035800" y="3994150"/>
          <p14:tracePt t="105821" x="7007225" y="3902075"/>
          <p14:tracePt t="105837" x="6978650" y="3835400"/>
          <p14:tracePt t="105854" x="6953250" y="3803650"/>
          <p14:tracePt t="105872" x="6931025" y="3775075"/>
          <p14:tracePt t="105887" x="6921500" y="3765550"/>
          <p14:tracePt t="105904" x="6911975" y="3765550"/>
          <p14:tracePt t="105922" x="6892925" y="3765550"/>
          <p14:tracePt t="105937" x="6880225" y="3765550"/>
          <p14:tracePt t="105954" x="6870700" y="3765550"/>
          <p14:tracePt t="105971" x="6858000" y="3765550"/>
          <p14:tracePt t="105987" x="6842125" y="3765550"/>
          <p14:tracePt t="106005" x="6832600" y="3765550"/>
          <p14:tracePt t="106022" x="6816725" y="3765550"/>
          <p14:tracePt t="106037" x="6813550" y="3765550"/>
          <p14:tracePt t="106070" x="6791325" y="3765550"/>
          <p14:tracePt t="106087" x="6781800" y="3756025"/>
          <p14:tracePt t="106104" x="6778625" y="3749675"/>
          <p14:tracePt t="106121" x="6772275" y="3733800"/>
          <p14:tracePt t="106363" x="6781800" y="3743325"/>
          <p14:tracePt t="106370" x="6794500" y="3756025"/>
          <p14:tracePt t="106377" x="6804025" y="3762375"/>
          <p14:tracePt t="106387" x="6816725" y="3765550"/>
          <p14:tracePt t="106404" x="6848475" y="3784600"/>
          <p14:tracePt t="106421" x="6883400" y="3822700"/>
          <p14:tracePt t="106437" x="6915150" y="3835400"/>
          <p14:tracePt t="106454" x="6937375" y="3844925"/>
          <p14:tracePt t="106471" x="6959600" y="3867150"/>
          <p14:tracePt t="106488" x="6969125" y="3873500"/>
          <p14:tracePt t="107075" x="6969125" y="3895725"/>
          <p14:tracePt t="107081" x="6969125" y="3940175"/>
          <p14:tracePt t="107088" x="6978650" y="3987800"/>
          <p14:tracePt t="107104" x="6994525" y="4105275"/>
          <p14:tracePt t="107121" x="7019925" y="4244975"/>
          <p14:tracePt t="107138" x="7019925" y="4375150"/>
          <p14:tracePt t="107154" x="7019925" y="4454525"/>
          <p14:tracePt t="107188" x="7000875" y="4660900"/>
          <p14:tracePt t="107221" x="6975475" y="4743450"/>
          <p14:tracePt t="107238" x="6959600" y="4787900"/>
          <p14:tracePt t="107254" x="6943725" y="4797425"/>
          <p14:tracePt t="107271" x="6934200" y="4806950"/>
          <p14:tracePt t="107288" x="6927850" y="4826000"/>
          <p14:tracePt t="107305" x="6927850" y="4835525"/>
          <p14:tracePt t="107322" x="6927850" y="4841875"/>
          <p14:tracePt t="107394" x="6924675" y="4841875"/>
          <p14:tracePt t="107409" x="6918325" y="4841875"/>
          <p14:tracePt t="107416" x="6918325" y="4838700"/>
          <p14:tracePt t="107423" x="6915150" y="4835525"/>
          <p14:tracePt t="107437" x="6905625" y="4826000"/>
          <p14:tracePt t="107454" x="6886575" y="4797425"/>
          <p14:tracePt t="107471" x="6873875" y="4765675"/>
          <p14:tracePt t="107487" x="6848475" y="4708525"/>
          <p14:tracePt t="107504" x="6816725" y="4676775"/>
          <p14:tracePt t="107521" x="6794500" y="4651375"/>
          <p14:tracePt t="107538" x="6750050" y="4635500"/>
          <p14:tracePt t="107554" x="6734175" y="4616450"/>
          <p14:tracePt t="107571" x="6724650" y="4613275"/>
          <p14:tracePt t="107588" x="6705600" y="4613275"/>
          <p14:tracePt t="107604" x="6696075" y="4613275"/>
          <p14:tracePt t="107621" x="6686550" y="4613275"/>
          <p14:tracePt t="107638" x="6664325" y="4613275"/>
          <p14:tracePt t="107654" x="6654800" y="4613275"/>
          <p14:tracePt t="107687" x="6651625" y="4613275"/>
          <p14:tracePt t="107786" x="6657975" y="4613275"/>
          <p14:tracePt t="107794" x="6661150" y="4613275"/>
          <p14:tracePt t="107804" x="6670675" y="4613275"/>
          <p14:tracePt t="107821" x="6692900" y="4613275"/>
          <p14:tracePt t="107837" x="6715125" y="4613275"/>
          <p14:tracePt t="107854" x="6759575" y="4613275"/>
          <p14:tracePt t="107871" x="6819900" y="4616450"/>
          <p14:tracePt t="107887" x="6864350" y="4616450"/>
          <p14:tracePt t="107904" x="6892925" y="4616450"/>
          <p14:tracePt t="107921" x="6934200" y="4616450"/>
          <p14:tracePt t="107937" x="6956425" y="4619625"/>
          <p14:tracePt t="107954" x="6978650" y="4619625"/>
          <p14:tracePt t="107971" x="7000875" y="4638675"/>
          <p14:tracePt t="107987" x="7023100" y="4645025"/>
          <p14:tracePt t="108004" x="7038975" y="4651375"/>
          <p14:tracePt t="108021" x="7054850" y="4651375"/>
          <p14:tracePt t="108037" x="7064375" y="4651375"/>
          <p14:tracePt t="108054" x="7073900" y="4651375"/>
          <p14:tracePt t="108113" x="7073900" y="4654550"/>
          <p14:tracePt t="108120" x="7073900" y="4660900"/>
          <p14:tracePt t="108128" x="7073900" y="4664075"/>
          <p14:tracePt t="108137" x="7073900" y="4670425"/>
          <p14:tracePt t="108153" x="7067550" y="4673600"/>
          <p14:tracePt t="108171" x="7051675" y="4679950"/>
          <p14:tracePt t="108187" x="7042150" y="4689475"/>
          <p14:tracePt t="108204" x="7026275" y="4689475"/>
          <p14:tracePt t="108221" x="6985000" y="4695825"/>
          <p14:tracePt t="108237" x="6956425" y="4702175"/>
          <p14:tracePt t="108254" x="6931025" y="4714875"/>
          <p14:tracePt t="108271" x="6889750" y="4727575"/>
          <p14:tracePt t="108287" x="6867525" y="4733925"/>
          <p14:tracePt t="108304" x="6838950" y="4733925"/>
          <p14:tracePt t="108307" x="6829425" y="4733925"/>
          <p14:tracePt t="108321" x="6804025" y="4737100"/>
          <p14:tracePt t="108338" x="6784975" y="4737100"/>
          <p14:tracePt t="108354" x="6772275" y="4737100"/>
          <p14:tracePt t="108371" x="6759575" y="4737100"/>
          <p14:tracePt t="108387" x="6750050" y="4737100"/>
          <p14:tracePt t="108598" x="6762750" y="4737100"/>
          <p14:tracePt t="108604" x="6772275" y="4737100"/>
          <p14:tracePt t="108612" x="6791325" y="4737100"/>
          <p14:tracePt t="108620" x="6800850" y="4737100"/>
          <p14:tracePt t="108637" x="6845300" y="4737100"/>
          <p14:tracePt t="108653" x="6908800" y="4737100"/>
          <p14:tracePt t="108670" x="6931025" y="4737100"/>
          <p14:tracePt t="108687" x="6946900" y="4737100"/>
          <p14:tracePt t="108704" x="6965950" y="4737100"/>
          <p14:tracePt t="108721" x="6969125" y="4737100"/>
          <p14:tracePt t="108738" x="6969125" y="4743450"/>
          <p14:tracePt t="108811" x="6962775" y="4743450"/>
          <p14:tracePt t="108819" x="6953250" y="4743450"/>
          <p14:tracePt t="108826" x="6950075" y="4743450"/>
          <p14:tracePt t="108837" x="6937375" y="4743450"/>
          <p14:tracePt t="108854" x="6883400" y="4733925"/>
          <p14:tracePt t="108871" x="6845300" y="4721225"/>
          <p14:tracePt t="108888" x="6813550" y="4708525"/>
          <p14:tracePt t="108904" x="6772275" y="4708525"/>
          <p14:tracePt t="108921" x="6753225" y="4708525"/>
          <p14:tracePt t="108937" x="6731000" y="4708525"/>
          <p14:tracePt t="108954" x="6708775" y="4708525"/>
          <p14:tracePt t="108971" x="6699250" y="4708525"/>
          <p14:tracePt t="108987" x="6689725" y="4708525"/>
          <p14:tracePt t="109004" x="6670675" y="4708525"/>
          <p14:tracePt t="109021" x="6661150" y="4708525"/>
          <p14:tracePt t="109038" x="6654800" y="4699000"/>
          <p14:tracePt t="109071" x="6657975" y="4692650"/>
          <p14:tracePt t="109088" x="6677025" y="4683125"/>
          <p14:tracePt t="109104" x="6692900" y="4679950"/>
          <p14:tracePt t="109120" x="6715125" y="4679950"/>
          <p14:tracePt t="109138" x="6756400" y="4673600"/>
          <p14:tracePt t="109154" x="6791325" y="4673600"/>
          <p14:tracePt t="109171" x="6829425" y="4673600"/>
          <p14:tracePt t="109188" x="6889750" y="4673600"/>
          <p14:tracePt t="109204" x="6934200" y="4673600"/>
          <p14:tracePt t="109220" x="6956425" y="4673600"/>
          <p14:tracePt t="109238" x="6985000" y="4673600"/>
          <p14:tracePt t="109253" x="6988175" y="4673600"/>
          <p14:tracePt t="109316" x="6981825" y="4673600"/>
          <p14:tracePt t="109323" x="6978650" y="4673600"/>
          <p14:tracePt t="109337" x="6962775" y="4673600"/>
          <p14:tracePt t="109354" x="6953250" y="4679950"/>
          <p14:tracePt t="109370" x="6943725" y="4689475"/>
          <p14:tracePt t="109387" x="6927850" y="4705350"/>
          <p14:tracePt t="109404" x="6911975" y="4705350"/>
          <p14:tracePt t="109421" x="6889750" y="4705350"/>
          <p14:tracePt t="109438" x="6851650" y="4705350"/>
          <p14:tracePt t="109454" x="6842125" y="4705350"/>
          <p14:tracePt t="109471" x="6832600" y="4705350"/>
          <p14:tracePt t="109487" x="6810375" y="4705350"/>
          <p14:tracePt t="109504" x="6800850" y="4705350"/>
          <p14:tracePt t="109521" x="6797675" y="4705350"/>
          <p14:tracePt t="109607" x="6797675" y="4695825"/>
          <p14:tracePt t="109622" x="6797675" y="4692650"/>
          <p14:tracePt t="109629" x="6804025" y="4686300"/>
          <p14:tracePt t="109637" x="6807200" y="4686300"/>
          <p14:tracePt t="109654" x="6823075" y="4676775"/>
          <p14:tracePt t="109671" x="6854825" y="4676775"/>
          <p14:tracePt t="109688" x="6886575" y="4676775"/>
          <p14:tracePt t="109705" x="6905625" y="4676775"/>
          <p14:tracePt t="109720" x="6937375" y="4676775"/>
          <p14:tracePt t="109737" x="6962775" y="4679950"/>
          <p14:tracePt t="109753" x="6972300" y="4679950"/>
          <p14:tracePt t="109771" x="6994525" y="4679950"/>
          <p14:tracePt t="109828" x="6991350" y="4679950"/>
          <p14:tracePt t="109836" x="6985000" y="4679950"/>
          <p14:tracePt t="109843" x="6975475" y="4679950"/>
          <p14:tracePt t="109854" x="6972300" y="4679950"/>
          <p14:tracePt t="109871" x="6956425" y="4679950"/>
          <p14:tracePt t="109887" x="6946900" y="4679950"/>
          <p14:tracePt t="109904" x="6937375" y="4679950"/>
          <p14:tracePt t="109921" x="6918325" y="4679950"/>
          <p14:tracePt t="109937" x="6905625" y="4683125"/>
          <p14:tracePt t="109954" x="6896100" y="4683125"/>
          <p14:tracePt t="109971" x="6877050" y="4683125"/>
          <p14:tracePt t="109987" x="6867525" y="4683125"/>
          <p14:tracePt t="110271" x="6873875" y="4689475"/>
          <p14:tracePt t="110278" x="6880225" y="4692650"/>
          <p14:tracePt t="110288" x="6889750" y="4699000"/>
          <p14:tracePt t="110305" x="6905625" y="4699000"/>
          <p14:tracePt t="110321" x="6908800" y="4705350"/>
          <p14:tracePt t="110337" x="6908800" y="4708525"/>
          <p14:tracePt t="110371" x="6902450" y="4708525"/>
          <p14:tracePt t="110377" x="6899275" y="4708525"/>
          <p14:tracePt t="110388" x="6892925" y="4708525"/>
          <p14:tracePt t="110405" x="6873875" y="4708525"/>
          <p14:tracePt t="110421" x="6851650" y="4708525"/>
          <p14:tracePt t="110438" x="6823075" y="4705350"/>
          <p14:tracePt t="110454" x="6781800" y="4692650"/>
          <p14:tracePt t="110470" x="6750050" y="4686300"/>
          <p14:tracePt t="110487" x="6721475" y="4686300"/>
          <p14:tracePt t="110504" x="6686550" y="4686300"/>
          <p14:tracePt t="110520" x="6677025" y="4686300"/>
          <p14:tracePt t="110537" x="6667500" y="4686300"/>
          <p14:tracePt t="110553" x="6651625" y="4686300"/>
          <p14:tracePt t="110604" x="6654800" y="4686300"/>
          <p14:tracePt t="110611" x="6664325" y="4686300"/>
          <p14:tracePt t="110620" x="6670675" y="4686300"/>
          <p14:tracePt t="110638" x="6680200" y="4686300"/>
          <p14:tracePt t="110655" x="6718300" y="4689475"/>
          <p14:tracePt t="110671" x="6743700" y="4702175"/>
          <p14:tracePt t="110687" x="6788150" y="4714875"/>
          <p14:tracePt t="110704" x="6832600" y="4740275"/>
          <p14:tracePt t="110720" x="6861175" y="4746625"/>
          <p14:tracePt t="110737" x="6870700" y="4746625"/>
          <p14:tracePt t="110753" x="6886575" y="4746625"/>
          <p14:tracePt t="110796" x="6896100" y="4746625"/>
          <p14:tracePt t="110810" x="6899275" y="4746625"/>
          <p14:tracePt t="110825" x="6905625" y="4746625"/>
          <p14:tracePt t="111202" x="6908800" y="4746625"/>
          <p14:tracePt t="111209" x="6915150" y="4746625"/>
          <p14:tracePt t="111221" x="6921500" y="4746625"/>
          <p14:tracePt t="111238" x="6931025" y="4746625"/>
          <p14:tracePt t="113046" x="6877050" y="4752975"/>
          <p14:tracePt t="113052" x="6797675" y="4762500"/>
          <p14:tracePt t="113060" x="6715125" y="4772025"/>
          <p14:tracePt t="113070" x="6623050" y="4781550"/>
          <p14:tracePt t="113087" x="6334125" y="4835525"/>
          <p14:tracePt t="113107" x="6159500" y="4864100"/>
          <p14:tracePt t="113120" x="5962650" y="4902200"/>
          <p14:tracePt t="113154" x="5521325" y="4994275"/>
          <p14:tracePt t="113188" x="5054600" y="5114925"/>
          <p14:tracePt t="113205" x="4876800" y="5172075"/>
          <p14:tracePt t="113221" x="4689475" y="5248275"/>
          <p14:tracePt t="113236" x="4416425" y="5349875"/>
          <p14:tracePt t="113254" x="4225925" y="5435600"/>
          <p14:tracePt t="113270" x="4038600" y="5521325"/>
          <p14:tracePt t="113286" x="3800475" y="5613400"/>
          <p14:tracePt t="113303" x="3622675" y="5676900"/>
          <p14:tracePt t="113320" x="3489325" y="5711825"/>
          <p14:tracePt t="113336" x="3362325" y="5768975"/>
          <p14:tracePt t="113353" x="3276600" y="5791200"/>
          <p14:tracePt t="113370" x="3178175" y="5816600"/>
          <p14:tracePt t="113387" x="3054350" y="5857875"/>
          <p14:tracePt t="113403" x="2984500" y="5886450"/>
          <p14:tracePt t="113420" x="2917825" y="5924550"/>
          <p14:tracePt t="113437" x="2822575" y="5959475"/>
          <p14:tracePt t="113453" x="2784475" y="5972175"/>
          <p14:tracePt t="113470" x="2762250" y="5991225"/>
          <p14:tracePt t="113487" x="2717800" y="6007100"/>
          <p14:tracePt t="113503" x="2695575" y="6019800"/>
          <p14:tracePt t="113520" x="2657475" y="6032500"/>
          <p14:tracePt t="113537" x="2584450" y="6067425"/>
          <p14:tracePt t="113553" x="2508250" y="6096000"/>
          <p14:tracePt t="113571" x="2403475" y="6156325"/>
          <p14:tracePt t="113588" x="2263775" y="6223000"/>
          <p14:tracePt t="113603" x="2184400" y="6261100"/>
          <p14:tracePt t="113621" x="2044700" y="6327775"/>
          <p14:tracePt t="113637" x="1936750" y="6362700"/>
          <p14:tracePt t="113653" x="1825625" y="6397625"/>
          <p14:tracePt t="113671" x="1628775" y="6423025"/>
          <p14:tracePt t="113687" x="1476375" y="6438900"/>
          <p14:tracePt t="113703" x="1336675" y="6467475"/>
          <p14:tracePt t="113720" x="1162050" y="6473825"/>
          <p14:tracePt t="113737" x="1069975" y="6473825"/>
          <p14:tracePt t="113753" x="1009650" y="6473825"/>
          <p14:tracePt t="113771" x="952500" y="6473825"/>
          <p14:tracePt t="113787" x="930275" y="6473825"/>
          <p14:tracePt t="113803" x="911225" y="6473825"/>
          <p14:tracePt t="113820" x="895350" y="6473825"/>
          <p14:tracePt t="113837" x="885825" y="6473825"/>
          <p14:tracePt t="113853" x="876300" y="6473825"/>
          <p14:tracePt t="113886" x="869950" y="6473825"/>
          <p14:tracePt t="114155" x="936625" y="6473825"/>
          <p14:tracePt t="114162" x="1038225" y="6473825"/>
          <p14:tracePt t="114169" x="1143000" y="6473825"/>
          <p14:tracePt t="114203" x="1622425" y="6410325"/>
          <p14:tracePt t="114238" x="2251075" y="6296025"/>
          <p14:tracePt t="114255" x="2600325" y="6229350"/>
          <p14:tracePt t="114271" x="2797175" y="6191250"/>
          <p14:tracePt t="114286" x="2984500" y="6153150"/>
          <p14:tracePt t="114303" x="3124200" y="6118225"/>
          <p14:tracePt t="114320" x="3263900" y="6061075"/>
          <p14:tracePt t="114337" x="3321050" y="6035675"/>
          <p14:tracePt t="114354" x="3359150" y="5975350"/>
          <p14:tracePt t="114370" x="3381375" y="5921375"/>
          <p14:tracePt t="114386" x="3387725" y="5835650"/>
          <p14:tracePt t="114404" x="3381375" y="5641975"/>
          <p14:tracePt t="114420" x="3346450" y="5508625"/>
          <p14:tracePt t="114437" x="3311525" y="5378450"/>
          <p14:tracePt t="114454" x="3238500" y="5153025"/>
          <p14:tracePt t="114470" x="3197225" y="5051425"/>
          <p14:tracePt t="114487" x="3149600" y="4972050"/>
          <p14:tracePt t="114503" x="3082925" y="4841875"/>
          <p14:tracePt t="114520" x="3054350" y="4775200"/>
          <p14:tracePt t="114537" x="3016250" y="4718050"/>
          <p14:tracePt t="114554" x="2990850" y="4641850"/>
          <p14:tracePt t="114570" x="2952750" y="4575175"/>
          <p14:tracePt t="114587" x="2924175" y="4498975"/>
          <p14:tracePt t="114604" x="2867025" y="4371975"/>
          <p14:tracePt t="114620" x="2854325" y="4308475"/>
          <p14:tracePt t="114636" x="2841625" y="4270375"/>
          <p14:tracePt t="114653" x="2841625" y="4213225"/>
          <p14:tracePt t="114670" x="2841625" y="4178300"/>
          <p14:tracePt t="114686" x="2844800" y="4140200"/>
          <p14:tracePt t="114704" x="2851150" y="4070350"/>
          <p14:tracePt t="114720" x="2851150" y="4025900"/>
          <p14:tracePt t="114737" x="2851150" y="3990975"/>
          <p14:tracePt t="114753" x="2851150" y="3956050"/>
          <p14:tracePt t="114770" x="2851150" y="3943350"/>
          <p14:tracePt t="114787" x="2851150" y="3930650"/>
          <p14:tracePt t="114904" x="2854325" y="3930650"/>
          <p14:tracePt t="114910" x="2860675" y="3933825"/>
          <p14:tracePt t="114920" x="2863850" y="3940175"/>
          <p14:tracePt t="114937" x="2879725" y="3952875"/>
          <p14:tracePt t="114954" x="2898775" y="3987800"/>
          <p14:tracePt t="114970" x="2924175" y="4019550"/>
          <p14:tracePt t="114987" x="2952750" y="4044950"/>
          <p14:tracePt t="115003" x="3006725" y="4089400"/>
          <p14:tracePt t="115020" x="3032125" y="4114800"/>
          <p14:tracePt t="115036" x="3073400" y="4156075"/>
          <p14:tracePt t="115053" x="3117850" y="4206875"/>
          <p14:tracePt t="115070" x="3149600" y="4248150"/>
          <p14:tracePt t="115087" x="3178175" y="4292600"/>
          <p14:tracePt t="115104" x="3228975" y="4362450"/>
          <p14:tracePt t="115120" x="3273425" y="4410075"/>
          <p14:tracePt t="115137" x="3308350" y="4451350"/>
          <p14:tracePt t="115154" x="3343275" y="4492625"/>
          <p14:tracePt t="115170" x="3365500" y="4524375"/>
          <p14:tracePt t="115187" x="3416300" y="4610100"/>
          <p14:tracePt t="115203" x="3441700" y="4648200"/>
          <p14:tracePt t="115220" x="3476625" y="4695825"/>
          <p14:tracePt t="115237" x="3495675" y="4743450"/>
          <p14:tracePt t="115253" x="3505200" y="4768850"/>
          <p14:tracePt t="115270" x="3524250" y="4797425"/>
          <p14:tracePt t="115287" x="3543300" y="4835525"/>
          <p14:tracePt t="115303" x="3552825" y="4864100"/>
          <p14:tracePt t="115320" x="3565525" y="4902200"/>
          <p14:tracePt t="115336" x="3590925" y="4965700"/>
          <p14:tracePt t="115353" x="3606800" y="5010150"/>
          <p14:tracePt t="115370" x="3619500" y="5057775"/>
          <p14:tracePt t="115387" x="3635375" y="5105400"/>
          <p14:tracePt t="115403" x="3654425" y="5137150"/>
          <p14:tracePt t="115420" x="3667125" y="5175250"/>
          <p14:tracePt t="115436" x="3686175" y="5238750"/>
          <p14:tracePt t="115453" x="3686175" y="5276850"/>
          <p14:tracePt t="115470" x="3686175" y="5321300"/>
          <p14:tracePt t="115486" x="3686175" y="5365750"/>
          <p14:tracePt t="115503" x="3686175" y="5387975"/>
          <p14:tracePt t="115519" x="3686175" y="5419725"/>
          <p14:tracePt t="115537" x="3692525" y="5451475"/>
          <p14:tracePt t="115553" x="3711575" y="5483225"/>
          <p14:tracePt t="115570" x="3717925" y="5505450"/>
          <p14:tracePt t="115586" x="3727450" y="5546725"/>
          <p14:tracePt t="115603" x="3733800" y="5562600"/>
          <p14:tracePt t="115620" x="3740150" y="5584825"/>
          <p14:tracePt t="115637" x="3749675" y="5619750"/>
          <p14:tracePt t="115653" x="3756025" y="5648325"/>
          <p14:tracePt t="115670" x="3775075" y="5676900"/>
          <p14:tracePt t="115687" x="3775075" y="5692775"/>
          <p14:tracePt t="115703" x="3781425" y="5708650"/>
          <p14:tracePt t="115719" x="3784600" y="5718175"/>
          <p14:tracePt t="115737" x="3784600" y="5734050"/>
          <p14:tracePt t="115753" x="3784600" y="5743575"/>
          <p14:tracePt t="115770" x="3784600" y="5762625"/>
          <p14:tracePt t="115786" x="3784600" y="5772150"/>
          <p14:tracePt t="115803" x="3784600" y="5788025"/>
          <p14:tracePt t="115820" x="3790950" y="5822950"/>
          <p14:tracePt t="115836" x="3790950" y="5845175"/>
          <p14:tracePt t="115853" x="3797300" y="5864225"/>
          <p14:tracePt t="115870" x="3797300" y="5880100"/>
          <p14:tracePt t="115886" x="3797300" y="5895975"/>
          <p14:tracePt t="115903" x="3797300" y="5908675"/>
          <p14:tracePt t="115920" x="3797300" y="5924550"/>
          <p14:tracePt t="115937" x="3797300" y="5934075"/>
          <p14:tracePt t="115953" x="3797300" y="5943600"/>
          <p14:tracePt t="115970" x="3797300" y="5965825"/>
          <p14:tracePt t="115986" x="3797300" y="5975350"/>
          <p14:tracePt t="116003" x="3797300" y="5984875"/>
          <p14:tracePt t="116020" x="3797300" y="5994400"/>
          <p14:tracePt t="116036" x="3797300" y="6003925"/>
          <p14:tracePt t="116053" x="3797300" y="6013450"/>
          <p14:tracePt t="116070" x="3797300" y="6022975"/>
          <p14:tracePt t="116086" x="3797300" y="6029325"/>
          <p14:tracePt t="116103" x="3797300" y="6032500"/>
          <p14:tracePt t="116170" x="3797300" y="6038850"/>
          <p14:tracePt t="116191" x="3797300" y="6042025"/>
          <p14:tracePt t="116206" x="3797300" y="6048375"/>
          <p14:tracePt t="116233" x="3797300" y="6051550"/>
          <p14:tracePt t="116333" x="3797300" y="6064250"/>
          <p14:tracePt t="116348" x="3797300" y="6067425"/>
          <p14:tracePt t="117237" x="3844925" y="6080125"/>
          <p14:tracePt t="117244" x="3924300" y="6099175"/>
          <p14:tracePt t="117253" x="4019550" y="6118225"/>
          <p14:tracePt t="117270" x="4194175" y="6165850"/>
          <p14:tracePt t="117286" x="4518025" y="6219825"/>
          <p14:tracePt t="117303" x="4724400" y="6257925"/>
          <p14:tracePt t="117336" x="5162550" y="6296025"/>
          <p14:tracePt t="117370" x="5391150" y="6296025"/>
          <p14:tracePt t="117388" x="5521325" y="6296025"/>
          <p14:tracePt t="117404" x="5572125" y="6296025"/>
          <p14:tracePt t="117420" x="5610225" y="6292850"/>
          <p14:tracePt t="117437" x="5670550" y="6286500"/>
          <p14:tracePt t="117453" x="5702300" y="6286500"/>
          <p14:tracePt t="117470" x="5724525" y="6280150"/>
          <p14:tracePt t="117486" x="5737225" y="6276975"/>
          <p14:tracePt t="117503" x="5756275" y="6257925"/>
          <p14:tracePt t="117519" x="5756275" y="6248400"/>
          <p14:tracePt t="117537" x="5756275" y="6216650"/>
          <p14:tracePt t="117554" x="5756275" y="6188075"/>
          <p14:tracePt t="117570" x="5756275" y="6159500"/>
          <p14:tracePt t="117587" x="5756275" y="6118225"/>
          <p14:tracePt t="117603" x="5756275" y="6089650"/>
          <p14:tracePt t="117619" x="5756275" y="6067425"/>
          <p14:tracePt t="117637" x="5756275" y="6003925"/>
          <p14:tracePt t="117653" x="5756275" y="5943600"/>
          <p14:tracePt t="117670" x="5756275" y="5867400"/>
          <p14:tracePt t="117686" x="5740400" y="5819775"/>
          <p14:tracePt t="117702" x="5727700" y="5784850"/>
          <p14:tracePt t="117720" x="5708650" y="5740400"/>
          <p14:tracePt t="117736" x="5695950" y="5702300"/>
          <p14:tracePt t="117753" x="5676900" y="5657850"/>
          <p14:tracePt t="117770" x="5648325" y="5565775"/>
          <p14:tracePt t="117786" x="5616575" y="5499100"/>
          <p14:tracePt t="117803" x="5581650" y="5448300"/>
          <p14:tracePt t="117820" x="5549900" y="5397500"/>
          <p14:tracePt t="117836" x="5530850" y="5365750"/>
          <p14:tracePt t="117853" x="5521325" y="5349875"/>
          <p14:tracePt t="117870" x="5511800" y="5318125"/>
          <p14:tracePt t="117886" x="5511800" y="5302250"/>
          <p14:tracePt t="117903" x="5511800" y="5273675"/>
          <p14:tracePt t="117920" x="5499100" y="5219700"/>
          <p14:tracePt t="117936" x="5492750" y="5172075"/>
          <p14:tracePt t="117953" x="5473700" y="5127625"/>
          <p14:tracePt t="117971" x="5473700" y="5086350"/>
          <p14:tracePt t="117987" x="5473700" y="5057775"/>
          <p14:tracePt t="118003" x="5473700" y="5041900"/>
          <p14:tracePt t="118020" x="5467350" y="5010150"/>
          <p14:tracePt t="118036" x="5467350" y="4987925"/>
          <p14:tracePt t="118053" x="5467350" y="4949825"/>
          <p14:tracePt t="118069" x="5454650" y="4886325"/>
          <p14:tracePt t="118087" x="5454650" y="4857750"/>
          <p14:tracePt t="118104" x="5454650" y="4835525"/>
          <p14:tracePt t="118120" x="5454650" y="4822825"/>
          <p14:tracePt t="118136" x="5454650" y="4816475"/>
          <p14:tracePt t="118177" x="5461000" y="4816475"/>
          <p14:tracePt t="118186" x="5464175" y="4816475"/>
          <p14:tracePt t="118204" x="5480050" y="4819650"/>
          <p14:tracePt t="118220" x="5495925" y="4832350"/>
          <p14:tracePt t="118236" x="5505450" y="4848225"/>
          <p14:tracePt t="118253" x="5518150" y="4870450"/>
          <p14:tracePt t="118270" x="5540375" y="4914900"/>
          <p14:tracePt t="118286" x="5553075" y="4937125"/>
          <p14:tracePt t="118303" x="5562600" y="4959350"/>
          <p14:tracePt t="118319" x="5578475" y="4975225"/>
          <p14:tracePt t="118336" x="5594350" y="4984750"/>
          <p14:tracePt t="118352" x="5597525" y="5000625"/>
          <p14:tracePt t="118370" x="5610225" y="5032375"/>
          <p14:tracePt t="118387" x="5610225" y="5054600"/>
          <p14:tracePt t="118404" x="5629275" y="5099050"/>
          <p14:tracePt t="118420" x="5632450" y="5133975"/>
          <p14:tracePt t="118436" x="5645150" y="5159375"/>
          <p14:tracePt t="118453" x="5651500" y="5200650"/>
          <p14:tracePt t="118470" x="5651500" y="5219700"/>
          <p14:tracePt t="118487" x="5651500" y="5251450"/>
          <p14:tracePt t="118504" x="5657850" y="5283200"/>
          <p14:tracePt t="118520" x="5664200" y="5314950"/>
          <p14:tracePt t="118537" x="5670550" y="5337175"/>
          <p14:tracePt t="118553" x="5683250" y="5378450"/>
          <p14:tracePt t="118569" x="5689600" y="5407025"/>
          <p14:tracePt t="118587" x="5695950" y="5445125"/>
          <p14:tracePt t="118603" x="5711825" y="5480050"/>
          <p14:tracePt t="118620" x="5718175" y="5508625"/>
          <p14:tracePt t="118636" x="5718175" y="5530850"/>
          <p14:tracePt t="118653" x="5718175" y="5565775"/>
          <p14:tracePt t="118670" x="5724525" y="5581650"/>
          <p14:tracePt t="118686" x="5734050" y="5591175"/>
          <p14:tracePt t="118703" x="5743575" y="5622925"/>
          <p14:tracePt t="118719" x="5749925" y="5645150"/>
          <p14:tracePt t="118736" x="5762625" y="5676900"/>
          <p14:tracePt t="118754" x="5762625" y="5695950"/>
          <p14:tracePt t="118770" x="5762625" y="5711825"/>
          <p14:tracePt t="118786" x="5762625" y="5721350"/>
          <p14:tracePt t="118804" x="5762625" y="5737225"/>
          <p14:tracePt t="118820" x="5762625" y="5746750"/>
          <p14:tracePt t="118836" x="5762625" y="5753100"/>
          <p14:tracePt t="118881" x="5762625" y="5762625"/>
          <p14:tracePt t="118988" x="5762625" y="5753100"/>
          <p14:tracePt t="118995" x="5762625" y="5749925"/>
          <p14:tracePt t="119003" x="5762625" y="5740400"/>
          <p14:tracePt t="119020" x="5746750" y="5715000"/>
          <p14:tracePt t="119037" x="5727700" y="5651500"/>
          <p14:tracePt t="119053" x="5699125" y="5594350"/>
          <p14:tracePt t="119069" x="5661025" y="5527675"/>
          <p14:tracePt t="119087" x="5610225" y="5419725"/>
          <p14:tracePt t="119103" x="5594350" y="5362575"/>
          <p14:tracePt t="119120" x="5584825" y="5346700"/>
          <p14:tracePt t="119136" x="5575300" y="5327650"/>
          <p14:tracePt t="119153" x="5568950" y="5327650"/>
          <p14:tracePt t="119393" x="5568950" y="5334000"/>
          <p14:tracePt t="119401" x="5568950" y="5337175"/>
          <p14:tracePt t="119408" x="5565775" y="5343525"/>
          <p14:tracePt t="119420" x="5559425" y="5346700"/>
          <p14:tracePt t="119437" x="5534025" y="5346700"/>
          <p14:tracePt t="119453" x="5511800" y="5346700"/>
          <p14:tracePt t="119470" x="5476875" y="5346700"/>
          <p14:tracePt t="119486" x="5413375" y="5337175"/>
          <p14:tracePt t="119503" x="5381625" y="5324475"/>
          <p14:tracePt t="119520" x="5337175" y="5305425"/>
          <p14:tracePt t="119536" x="5264150" y="5286375"/>
          <p14:tracePt t="119553" x="5200650" y="5273675"/>
          <p14:tracePt t="119569" x="5156200" y="5260975"/>
          <p14:tracePt t="119586" x="5099050" y="5254625"/>
          <p14:tracePt t="119603" x="5076825" y="5254625"/>
          <p14:tracePt t="119620" x="5060950" y="5254625"/>
          <p14:tracePt t="119637" x="5041900" y="5254625"/>
          <p14:tracePt t="119654" x="5032375" y="5254625"/>
          <p14:tracePt t="119671" x="5013325" y="5254625"/>
          <p14:tracePt t="119686" x="4991100" y="5254625"/>
          <p14:tracePt t="119703" x="4981575" y="5254625"/>
          <p14:tracePt t="119720" x="4965700" y="5254625"/>
          <p14:tracePt t="119736" x="4956175" y="5254625"/>
          <p14:tracePt t="119753" x="4940300" y="5254625"/>
          <p14:tracePt t="119770" x="4937125" y="5254625"/>
          <p14:tracePt t="120169" x="4972050" y="5254625"/>
          <p14:tracePt t="120176" x="5006975" y="5254625"/>
          <p14:tracePt t="120186" x="5064125" y="5254625"/>
          <p14:tracePt t="120203" x="5194300" y="5267325"/>
          <p14:tracePt t="120221" x="5403850" y="5292725"/>
          <p14:tracePt t="120253" x="5651500" y="5327650"/>
          <p14:tracePt t="120286" x="5800725" y="5365750"/>
          <p14:tracePt t="120304" x="5816600" y="5365750"/>
          <p14:tracePt t="120320" x="5819775" y="5365750"/>
          <p14:tracePt t="120354" x="5810250" y="5365750"/>
          <p14:tracePt t="120370" x="5778500" y="5362575"/>
          <p14:tracePt t="120386" x="5756275" y="5356225"/>
          <p14:tracePt t="120403" x="5718175" y="5356225"/>
          <p14:tracePt t="120420" x="5702300" y="5356225"/>
          <p14:tracePt t="120436" x="5686425" y="5356225"/>
          <p14:tracePt t="120453" x="5664200" y="5340350"/>
          <p14:tracePt t="120470" x="5654675" y="5334000"/>
          <p14:tracePt t="120486" x="5645150" y="5324475"/>
          <p14:tracePt t="120503" x="5629275" y="5311775"/>
          <p14:tracePt t="120519" x="5613400" y="5292725"/>
          <p14:tracePt t="120536" x="5613400" y="5283200"/>
          <p14:tracePt t="120553" x="5613400" y="5270500"/>
          <p14:tracePt t="120569" x="5613400" y="5257800"/>
          <p14:tracePt t="120586" x="5613400" y="5232400"/>
          <p14:tracePt t="120603" x="5613400" y="5168900"/>
          <p14:tracePt t="120619" x="5613400" y="5133975"/>
          <p14:tracePt t="120636" x="5613400" y="5080000"/>
          <p14:tracePt t="120653" x="5600700" y="5022850"/>
          <p14:tracePt t="120670" x="5600700" y="4987925"/>
          <p14:tracePt t="120686" x="5594350" y="4965700"/>
          <p14:tracePt t="120703" x="5581650" y="4924425"/>
          <p14:tracePt t="120719" x="5581650" y="4914900"/>
          <p14:tracePt t="120736" x="5581650" y="4902200"/>
          <p14:tracePt t="120817" x="5581650" y="4905375"/>
          <p14:tracePt t="120823" x="5581650" y="4911725"/>
          <p14:tracePt t="120837" x="5581650" y="4914900"/>
          <p14:tracePt t="120853" x="5581650" y="4933950"/>
          <p14:tracePt t="120870" x="5584825" y="4959350"/>
          <p14:tracePt t="120886" x="5597525" y="5003800"/>
          <p14:tracePt t="120903" x="5619750" y="5092700"/>
          <p14:tracePt t="120919" x="5638800" y="5146675"/>
          <p14:tracePt t="120937" x="5673725" y="5232400"/>
          <p14:tracePt t="120952" x="5715000" y="5311775"/>
          <p14:tracePt t="120970" x="5756275" y="5400675"/>
          <p14:tracePt t="120987" x="5816600" y="5508625"/>
          <p14:tracePt t="121003" x="5845175" y="5575300"/>
          <p14:tracePt t="121020" x="5883275" y="5632450"/>
          <p14:tracePt t="121037" x="5934075" y="5730875"/>
          <p14:tracePt t="121053" x="5962650" y="5788025"/>
          <p14:tracePt t="121069" x="5981700" y="5832475"/>
          <p14:tracePt t="121087" x="6007100" y="5889625"/>
          <p14:tracePt t="121103" x="6019800" y="5915025"/>
          <p14:tracePt t="121120" x="6032500" y="5943600"/>
          <p14:tracePt t="121137" x="6032500" y="5965825"/>
          <p14:tracePt t="121152" x="6032500" y="5975350"/>
          <p14:tracePt t="121170" x="6032500" y="5984875"/>
          <p14:tracePt t="121186" x="6032500" y="6003925"/>
          <p14:tracePt t="121202" x="6032500" y="6013450"/>
          <p14:tracePt t="121219" x="6032500" y="6019800"/>
          <p14:tracePt t="121422" x="6016625" y="6019800"/>
          <p14:tracePt t="121429" x="5991225" y="6019800"/>
          <p14:tracePt t="121436" x="5956300" y="6016625"/>
          <p14:tracePt t="121453" x="5870575" y="6000750"/>
          <p14:tracePt t="121469" x="5797550" y="5984875"/>
          <p14:tracePt t="121486" x="5657850" y="5918200"/>
          <p14:tracePt t="121503" x="5565775" y="5861050"/>
          <p14:tracePt t="121519" x="5473700" y="5813425"/>
          <p14:tracePt t="121536" x="5384800" y="5737225"/>
          <p14:tracePt t="121553" x="5330825" y="5686425"/>
          <p14:tracePt t="121569" x="5299075" y="5635625"/>
          <p14:tracePt t="121586" x="5251450" y="5568950"/>
          <p14:tracePt t="121603" x="5232400" y="5546725"/>
          <p14:tracePt t="121619" x="5219700" y="5514975"/>
          <p14:tracePt t="121636" x="5219700" y="5483225"/>
          <p14:tracePt t="121653" x="5219700" y="5451475"/>
          <p14:tracePt t="121670" x="5219700" y="5419725"/>
          <p14:tracePt t="121686" x="5219700" y="5391150"/>
          <p14:tracePt t="121703" x="5222875" y="5368925"/>
          <p14:tracePt t="121720" x="5222875" y="5340350"/>
          <p14:tracePt t="121736" x="5222875" y="5324475"/>
          <p14:tracePt t="121752" x="5229225" y="5311775"/>
          <p14:tracePt t="121770" x="5232400" y="5289550"/>
          <p14:tracePt t="121786" x="5232400" y="5273675"/>
          <p14:tracePt t="121803" x="5232400" y="5264150"/>
          <p14:tracePt t="121820" x="5232400" y="5245100"/>
          <p14:tracePt t="121836" x="5232400" y="5235575"/>
          <p14:tracePt t="121853" x="5232400" y="5226050"/>
          <p14:tracePt t="122077" x="5232400" y="5238750"/>
          <p14:tracePt t="122083" x="5232400" y="5251450"/>
          <p14:tracePt t="122091" x="5232400" y="5270500"/>
          <p14:tracePt t="122103" x="5226050" y="5286375"/>
          <p14:tracePt t="122119" x="5226050" y="5349875"/>
          <p14:tracePt t="122137" x="5226050" y="5394325"/>
          <p14:tracePt t="122154" x="5213350" y="5438775"/>
          <p14:tracePt t="122170" x="5200650" y="5480050"/>
          <p14:tracePt t="122186" x="5187950" y="5518150"/>
          <p14:tracePt t="122202" x="5175250" y="5556250"/>
          <p14:tracePt t="122219" x="5162550" y="5597525"/>
          <p14:tracePt t="122236" x="5162550" y="5626100"/>
          <p14:tracePt t="122252" x="5162550" y="5635625"/>
          <p14:tracePt t="122269" x="5162550" y="5651500"/>
          <p14:tracePt t="122286" x="5162550" y="5667375"/>
          <p14:tracePt t="122303" x="5162550" y="5670550"/>
          <p14:tracePt t="122340" x="5153025" y="5670550"/>
          <p14:tracePt t="122353" x="5143500" y="5670550"/>
          <p14:tracePt t="122370" x="5133975" y="5657850"/>
          <p14:tracePt t="122386" x="5118100" y="5648325"/>
          <p14:tracePt t="122403" x="5051425" y="5610225"/>
          <p14:tracePt t="122419" x="4972050" y="5546725"/>
          <p14:tracePt t="122436" x="4826000" y="5454650"/>
          <p14:tracePt t="122453" x="4603750" y="5324475"/>
          <p14:tracePt t="122470" x="4438650" y="5251450"/>
          <p14:tracePt t="122487" x="4270375" y="5178425"/>
          <p14:tracePt t="122503" x="4098925" y="5118100"/>
          <p14:tracePt t="122519" x="4013200" y="5102225"/>
          <p14:tracePt t="122536" x="3927475" y="5086350"/>
          <p14:tracePt t="122553" x="3835400" y="5057775"/>
          <p14:tracePt t="122570" x="3784600" y="5057775"/>
          <p14:tracePt t="122587" x="3740150" y="5051425"/>
          <p14:tracePt t="122603" x="3695700" y="5038725"/>
          <p14:tracePt t="122620" x="3667125" y="5029200"/>
          <p14:tracePt t="122636" x="3629025" y="5016500"/>
          <p14:tracePt t="122652" x="3594100" y="4991100"/>
          <p14:tracePt t="122669" x="3562350" y="4978400"/>
          <p14:tracePt t="122686" x="3540125" y="4968875"/>
          <p14:tracePt t="122703" x="3486150" y="4914900"/>
          <p14:tracePt t="122719" x="3444875" y="4876800"/>
          <p14:tracePt t="122736" x="3419475" y="4829175"/>
          <p14:tracePt t="122753" x="3371850" y="4762500"/>
          <p14:tracePt t="122769" x="3346450" y="4714875"/>
          <p14:tracePt t="122786" x="3314700" y="4676775"/>
          <p14:tracePt t="122803" x="3276600" y="4632325"/>
          <p14:tracePt t="122820" x="3244850" y="4613275"/>
          <p14:tracePt t="122837" x="3219450" y="4581525"/>
          <p14:tracePt t="122853" x="3178175" y="4565650"/>
          <p14:tracePt t="122870" x="3152775" y="4533900"/>
          <p14:tracePt t="122887" x="3111500" y="4508500"/>
          <p14:tracePt t="122903" x="3079750" y="4489450"/>
          <p14:tracePt t="122920" x="3041650" y="4464050"/>
          <p14:tracePt t="122937" x="2978150" y="4445000"/>
          <p14:tracePt t="122952" x="2952750" y="4432300"/>
          <p14:tracePt t="122969" x="2924175" y="4413250"/>
          <p14:tracePt t="122986" x="2908300" y="4410075"/>
          <p14:tracePt t="123002" x="2898775" y="4410075"/>
          <p14:tracePt t="123019" x="2882900" y="4410075"/>
          <p14:tracePt t="123035" x="2873375" y="4410075"/>
          <p14:tracePt t="123052" x="2867025" y="4410075"/>
          <p14:tracePt t="123108" x="2870200" y="4410075"/>
          <p14:tracePt t="123115" x="2876550" y="4410075"/>
          <p14:tracePt t="123122" x="2879725" y="4410075"/>
          <p14:tracePt t="123136" x="2908300" y="4410075"/>
          <p14:tracePt t="123153" x="2930525" y="4425950"/>
          <p14:tracePt t="123170" x="2962275" y="4435475"/>
          <p14:tracePt t="123186" x="3006725" y="4473575"/>
          <p14:tracePt t="123202" x="3044825" y="4508500"/>
          <p14:tracePt t="123219" x="3092450" y="4533900"/>
          <p14:tracePt t="123236" x="3152775" y="4594225"/>
          <p14:tracePt t="123253" x="3187700" y="4635500"/>
          <p14:tracePt t="123269" x="3219450" y="4660900"/>
          <p14:tracePt t="123285" x="3257550" y="4711700"/>
          <p14:tracePt t="123302" x="3292475" y="4759325"/>
          <p14:tracePt t="123320" x="3311525" y="4806950"/>
          <p14:tracePt t="123335" x="3355975" y="4911725"/>
          <p14:tracePt t="123352" x="3368675" y="4956175"/>
          <p14:tracePt t="123369" x="3381375" y="5010150"/>
          <p14:tracePt t="123387" x="3422650" y="5083175"/>
          <p14:tracePt t="123403" x="3435350" y="5130800"/>
          <p14:tracePt t="123419" x="3448050" y="5175250"/>
          <p14:tracePt t="123436" x="3467100" y="5216525"/>
          <p14:tracePt t="123452" x="3486150" y="5248275"/>
          <p14:tracePt t="123469" x="3495675" y="5270500"/>
          <p14:tracePt t="123471" x="3502025" y="5276850"/>
          <p14:tracePt t="123486" x="3505200" y="5292725"/>
          <p14:tracePt t="123502" x="3505200" y="5302250"/>
          <p14:tracePt t="123519" x="3511550" y="5311775"/>
          <p14:tracePt t="123535" x="3511550" y="5314950"/>
          <p14:tracePt t="123592" x="3511550" y="53213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643313" y="0"/>
            <a:ext cx="1738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Faboideae</a:t>
            </a:r>
            <a:endParaRPr lang="fr-FR" altLang="fr-FR"/>
          </a:p>
        </p:txBody>
      </p:sp>
      <p:pic>
        <p:nvPicPr>
          <p:cNvPr id="73731" name="Picture 7" descr="http://newfs.s3.amazonaws.com/taxon-images-1000s1000/Fabaceae/medicago-disciformis-fr-miocch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1"/>
          <a:stretch>
            <a:fillRect/>
          </a:stretch>
        </p:blipFill>
        <p:spPr bwMode="auto">
          <a:xfrm>
            <a:off x="6348413" y="428625"/>
            <a:ext cx="279558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9" descr="http://awedri.com/wp-content/uploads/2014/04/Arach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31602" r="2623" b="8549"/>
          <a:stretch>
            <a:fillRect/>
          </a:stretch>
        </p:blipFill>
        <p:spPr bwMode="auto">
          <a:xfrm>
            <a:off x="5572125" y="4214813"/>
            <a:ext cx="32146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28590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2" descr="https://encrypted-tbn0.gstatic.com/images?q=tbn:ANd9GcRC3jfb-hqSqXdTCUcAWltsOqr6vR-rY4PTO3bdU5-QAxv2jto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/>
          <a:stretch>
            <a:fillRect/>
          </a:stretch>
        </p:blipFill>
        <p:spPr bwMode="auto">
          <a:xfrm>
            <a:off x="2714625" y="428625"/>
            <a:ext cx="34337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4" descr="https://encrypted-tbn0.gstatic.com/images?q=tbn:ANd9GcRxcIaLKtCP0yE4pjEMeU8XaAGZRgLMCVgn4j_9EE2Q5npcRXh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143375"/>
            <a:ext cx="25003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ZoneTexte 10"/>
          <p:cNvSpPr txBox="1">
            <a:spLocks noChangeArrowheads="1"/>
          </p:cNvSpPr>
          <p:nvPr/>
        </p:nvSpPr>
        <p:spPr bwMode="auto">
          <a:xfrm>
            <a:off x="0" y="4786313"/>
            <a:ext cx="2674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Gousse  droite déhiscente</a:t>
            </a:r>
          </a:p>
          <a:p>
            <a:pPr eaLnBrk="1" hangingPunct="1"/>
            <a:r>
              <a:rPr lang="fr-FR" altLang="fr-FR" sz="1800"/>
              <a:t>de </a:t>
            </a:r>
            <a:r>
              <a:rPr lang="fr-FR" altLang="fr-FR" sz="1800" i="1"/>
              <a:t>Pisum sativum</a:t>
            </a:r>
          </a:p>
        </p:txBody>
      </p:sp>
      <p:sp>
        <p:nvSpPr>
          <p:cNvPr id="73737" name="ZoneTexte 11"/>
          <p:cNvSpPr txBox="1">
            <a:spLocks noChangeArrowheads="1"/>
          </p:cNvSpPr>
          <p:nvPr/>
        </p:nvSpPr>
        <p:spPr bwMode="auto">
          <a:xfrm>
            <a:off x="3786188" y="3714750"/>
            <a:ext cx="443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Gousse  enroulée indéhiscente de </a:t>
            </a:r>
            <a:r>
              <a:rPr lang="fr-FR" altLang="fr-FR" sz="1800" i="1"/>
              <a:t>Medicago</a:t>
            </a:r>
          </a:p>
        </p:txBody>
      </p:sp>
      <p:cxnSp>
        <p:nvCxnSpPr>
          <p:cNvPr id="73738" name="Connecteur droit avec flèche 13"/>
          <p:cNvCxnSpPr>
            <a:cxnSpLocks noChangeShapeType="1"/>
          </p:cNvCxnSpPr>
          <p:nvPr/>
        </p:nvCxnSpPr>
        <p:spPr bwMode="auto">
          <a:xfrm rot="16200000" flipV="1">
            <a:off x="4214813" y="2571750"/>
            <a:ext cx="1285875" cy="10001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9" name="Connecteur droit avec flèche 15"/>
          <p:cNvCxnSpPr>
            <a:cxnSpLocks noChangeShapeType="1"/>
          </p:cNvCxnSpPr>
          <p:nvPr/>
        </p:nvCxnSpPr>
        <p:spPr bwMode="auto">
          <a:xfrm flipV="1">
            <a:off x="5857875" y="2643188"/>
            <a:ext cx="1428750" cy="107156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40" name="ZoneTexte 16"/>
          <p:cNvSpPr txBox="1">
            <a:spLocks noChangeArrowheads="1"/>
          </p:cNvSpPr>
          <p:nvPr/>
        </p:nvSpPr>
        <p:spPr bwMode="auto">
          <a:xfrm>
            <a:off x="3000375" y="6211888"/>
            <a:ext cx="5786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Structure indéhiscente chez </a:t>
            </a:r>
            <a:r>
              <a:rPr lang="fr-FR" altLang="fr-FR" sz="1800" i="1"/>
              <a:t>Retama monosperma </a:t>
            </a:r>
            <a:r>
              <a:rPr lang="fr-FR" altLang="fr-FR" sz="1800"/>
              <a:t>(à gauche) et </a:t>
            </a:r>
            <a:r>
              <a:rPr lang="fr-FR" altLang="fr-FR" sz="1800" i="1"/>
              <a:t>Arachis hypogaea </a:t>
            </a:r>
            <a:r>
              <a:rPr lang="fr-FR" altLang="fr-FR" sz="1800"/>
              <a:t>(à droite)</a:t>
            </a:r>
            <a:endParaRPr lang="fr-FR" altLang="fr-FR" sz="1800" i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82"/>
    </mc:Choice>
    <mc:Fallback>
      <p:transition spd="slow" advTm="85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7" x="3460750" y="5311775"/>
          <p14:tracePt t="2764" x="3368675" y="5302250"/>
          <p14:tracePt t="2771" x="3276600" y="5292725"/>
          <p14:tracePt t="2784" x="3048000" y="5283200"/>
          <p14:tracePt t="2800" x="2765425" y="5273675"/>
          <p14:tracePt t="2817" x="2406650" y="5260975"/>
          <p14:tracePt t="2849" x="1577975" y="5260975"/>
          <p14:tracePt t="2883" x="1117600" y="5302250"/>
          <p14:tracePt t="2901" x="1028700" y="5334000"/>
          <p14:tracePt t="2916" x="971550" y="5368925"/>
          <p14:tracePt t="2933" x="917575" y="5464175"/>
          <p14:tracePt t="2949" x="895350" y="5553075"/>
          <p14:tracePt t="2965" x="895350" y="5635625"/>
          <p14:tracePt t="2983" x="942975" y="5791200"/>
          <p14:tracePt t="2999" x="984250" y="5883275"/>
          <p14:tracePt t="3015" x="1050925" y="5975350"/>
          <p14:tracePt t="3033" x="1200150" y="6115050"/>
          <p14:tracePt t="3049" x="1349375" y="6226175"/>
          <p14:tracePt t="3306" x="1311275" y="6194425"/>
          <p14:tracePt t="3312" x="1260475" y="6162675"/>
          <p14:tracePt t="3319" x="1216025" y="6099175"/>
          <p14:tracePt t="3333" x="1114425" y="5962650"/>
          <p14:tracePt t="3349" x="1012825" y="5813425"/>
          <p14:tracePt t="3365" x="879475" y="5591175"/>
          <p14:tracePt t="3383" x="644525" y="5064125"/>
          <p14:tracePt t="3400" x="511175" y="4721225"/>
          <p14:tracePt t="3417" x="384175" y="4257675"/>
          <p14:tracePt t="3433" x="355600" y="4060825"/>
          <p14:tracePt t="3450" x="355600" y="3889375"/>
          <p14:tracePt t="3465" x="361950" y="3730625"/>
          <p14:tracePt t="3482" x="387350" y="3575050"/>
          <p14:tracePt t="3499" x="428625" y="3486150"/>
          <p14:tracePt t="3516" x="473075" y="3416300"/>
          <p14:tracePt t="3533" x="552450" y="3305175"/>
          <p14:tracePt t="3549" x="600075" y="3241675"/>
          <p14:tracePt t="3566" x="625475" y="3197225"/>
          <p14:tracePt t="3583" x="660400" y="3165475"/>
          <p14:tracePt t="3599" x="673100" y="3155950"/>
          <p14:tracePt t="3615" x="676275" y="3155950"/>
          <p14:tracePt t="3937" x="746125" y="3165475"/>
          <p14:tracePt t="3944" x="815975" y="3165475"/>
          <p14:tracePt t="3951" x="908050" y="3165475"/>
          <p14:tracePt t="3965" x="1114425" y="3143250"/>
          <p14:tracePt t="3982" x="1257300" y="3089275"/>
          <p14:tracePt t="3999" x="1362075" y="3009900"/>
          <p14:tracePt t="4016" x="1489075" y="2882900"/>
          <p14:tracePt t="4049" x="1597025" y="2593975"/>
          <p14:tracePt t="4082" x="1584325" y="2301875"/>
          <p14:tracePt t="4099" x="1539875" y="2181225"/>
          <p14:tracePt t="4101" x="1524000" y="2139950"/>
          <p14:tracePt t="4116" x="1495425" y="2073275"/>
          <p14:tracePt t="4132" x="1457325" y="2016125"/>
          <p14:tracePt t="4149" x="1425575" y="1978025"/>
          <p14:tracePt t="4165" x="1365250" y="1920875"/>
          <p14:tracePt t="4182" x="1317625" y="1885950"/>
          <p14:tracePt t="4199" x="1276350" y="1860550"/>
          <p14:tracePt t="4215" x="1235075" y="1816100"/>
          <p14:tracePt t="4232" x="1203325" y="1790700"/>
          <p14:tracePt t="4250" x="1184275" y="1749425"/>
          <p14:tracePt t="4265" x="1174750" y="1733550"/>
          <p14:tracePt t="4282" x="1162050" y="1711325"/>
          <p14:tracePt t="4300" x="1139825" y="1682750"/>
          <p14:tracePt t="4316" x="1127125" y="1651000"/>
          <p14:tracePt t="4332" x="1114425" y="1628775"/>
          <p14:tracePt t="4349" x="1098550" y="1587500"/>
          <p14:tracePt t="4365" x="1079500" y="1568450"/>
          <p14:tracePt t="4383" x="1069975" y="1558925"/>
          <p14:tracePt t="4400" x="1044575" y="1536700"/>
          <p14:tracePt t="4416" x="1012825" y="1524000"/>
          <p14:tracePt t="4433" x="990600" y="1514475"/>
          <p14:tracePt t="4450" x="939800" y="1495425"/>
          <p14:tracePt t="4466" x="914400" y="1476375"/>
          <p14:tracePt t="4482" x="895350" y="1476375"/>
          <p14:tracePt t="4499" x="854075" y="1476375"/>
          <p14:tracePt t="4515" x="831850" y="1485900"/>
          <p14:tracePt t="4532" x="800100" y="1498600"/>
          <p14:tracePt t="4549" x="765175" y="1527175"/>
          <p14:tracePt t="4565" x="733425" y="1558925"/>
          <p14:tracePt t="4582" x="708025" y="1584325"/>
          <p14:tracePt t="4599" x="650875" y="1660525"/>
          <p14:tracePt t="4615" x="622300" y="1730375"/>
          <p14:tracePt t="4632" x="584200" y="1797050"/>
          <p14:tracePt t="4649" x="561975" y="1879600"/>
          <p14:tracePt t="4665" x="549275" y="1924050"/>
          <p14:tracePt t="4683" x="530225" y="1971675"/>
          <p14:tracePt t="4700" x="498475" y="2035175"/>
          <p14:tracePt t="4716" x="466725" y="2073275"/>
          <p14:tracePt t="4732" x="438150" y="2120900"/>
          <p14:tracePt t="4749" x="393700" y="2187575"/>
          <p14:tracePt t="4765" x="365125" y="2235200"/>
          <p14:tracePt t="4782" x="352425" y="2273300"/>
          <p14:tracePt t="4800" x="323850" y="2362200"/>
          <p14:tracePt t="4816" x="311150" y="2416175"/>
          <p14:tracePt t="4832" x="311150" y="2486025"/>
          <p14:tracePt t="4849" x="304800" y="2584450"/>
          <p14:tracePt t="4865" x="298450" y="2644775"/>
          <p14:tracePt t="4883" x="298450" y="2740025"/>
          <p14:tracePt t="4899" x="298450" y="2809875"/>
          <p14:tracePt t="4915" x="298450" y="2879725"/>
          <p14:tracePt t="4933" x="301625" y="2987675"/>
          <p14:tracePt t="4948" x="317500" y="3073400"/>
          <p14:tracePt t="4965" x="333375" y="3146425"/>
          <p14:tracePt t="4983" x="361950" y="3260725"/>
          <p14:tracePt t="4999" x="377825" y="3324225"/>
          <p14:tracePt t="5015" x="390525" y="3387725"/>
          <p14:tracePt t="5033" x="412750" y="3476625"/>
          <p14:tracePt t="5049" x="434975" y="3543300"/>
          <p14:tracePt t="5065" x="447675" y="3606800"/>
          <p14:tracePt t="5083" x="466725" y="3689350"/>
          <p14:tracePt t="5099" x="482600" y="3752850"/>
          <p14:tracePt t="5115" x="501650" y="3806825"/>
          <p14:tracePt t="5132" x="520700" y="3870325"/>
          <p14:tracePt t="5149" x="533400" y="3908425"/>
          <p14:tracePt t="5165" x="546100" y="3930650"/>
          <p14:tracePt t="5182" x="568325" y="3952875"/>
          <p14:tracePt t="5199" x="577850" y="3968750"/>
          <p14:tracePt t="5215" x="600075" y="3981450"/>
          <p14:tracePt t="5232" x="641350" y="3981450"/>
          <p14:tracePt t="5249" x="657225" y="3981450"/>
          <p14:tracePt t="5265" x="673100" y="3978275"/>
          <p14:tracePt t="5282" x="685800" y="3959225"/>
          <p14:tracePt t="5298" x="698500" y="3949700"/>
          <p14:tracePt t="5315" x="708025" y="3933825"/>
          <p14:tracePt t="5333" x="733425" y="3876675"/>
          <p14:tracePt t="5350" x="746125" y="3813175"/>
          <p14:tracePt t="5366" x="762000" y="3727450"/>
          <p14:tracePt t="5383" x="771525" y="3584575"/>
          <p14:tracePt t="5399" x="771525" y="3470275"/>
          <p14:tracePt t="5415" x="771525" y="3321050"/>
          <p14:tracePt t="5432" x="771525" y="3114675"/>
          <p14:tracePt t="5449" x="771525" y="2943225"/>
          <p14:tracePt t="5466" x="771525" y="2774950"/>
          <p14:tracePt t="5482" x="771525" y="2511425"/>
          <p14:tracePt t="5499" x="771525" y="2330450"/>
          <p14:tracePt t="5517" x="777875" y="2133600"/>
          <p14:tracePt t="5534" x="777875" y="1993900"/>
          <p14:tracePt t="5549" x="777875" y="1879600"/>
          <p14:tracePt t="5565" x="777875" y="1774825"/>
          <p14:tracePt t="5582" x="777875" y="1670050"/>
          <p14:tracePt t="5599" x="777875" y="1568450"/>
          <p14:tracePt t="5616" x="774700" y="1416050"/>
          <p14:tracePt t="5632" x="768350" y="1352550"/>
          <p14:tracePt t="5648" x="752475" y="1289050"/>
          <p14:tracePt t="5666" x="730250" y="1155700"/>
          <p14:tracePt t="5682" x="708025" y="1079500"/>
          <p14:tracePt t="5699" x="695325" y="1044575"/>
          <p14:tracePt t="5717" x="688975" y="1003300"/>
          <p14:tracePt t="5732" x="688975" y="993775"/>
          <p14:tracePt t="5750" x="688975" y="977900"/>
          <p14:tracePt t="5782" x="688975" y="971550"/>
          <p14:tracePt t="5799" x="688975" y="962025"/>
          <p14:tracePt t="5816" x="688975" y="952500"/>
          <p14:tracePt t="5832" x="688975" y="942975"/>
          <p14:tracePt t="5849" x="688975" y="927100"/>
          <p14:tracePt t="5866" x="701675" y="908050"/>
          <p14:tracePt t="5883" x="711200" y="885825"/>
          <p14:tracePt t="5899" x="717550" y="847725"/>
          <p14:tracePt t="5916" x="736600" y="806450"/>
          <p14:tracePt t="5932" x="742950" y="781050"/>
          <p14:tracePt t="5949" x="755650" y="752475"/>
          <p14:tracePt t="5965" x="771525" y="736600"/>
          <p14:tracePt t="5982" x="774700" y="720725"/>
          <p14:tracePt t="5999" x="784225" y="711200"/>
          <p14:tracePt t="6017" x="790575" y="692150"/>
          <p14:tracePt t="6032" x="800100" y="692150"/>
          <p14:tracePt t="6049" x="809625" y="685800"/>
          <p14:tracePt t="6065" x="831850" y="685800"/>
          <p14:tracePt t="6082" x="841375" y="685800"/>
          <p14:tracePt t="6099" x="850900" y="685800"/>
          <p14:tracePt t="6115" x="863600" y="688975"/>
          <p14:tracePt t="6132" x="869950" y="704850"/>
          <p14:tracePt t="6148" x="879475" y="714375"/>
          <p14:tracePt t="6165" x="895350" y="727075"/>
          <p14:tracePt t="6182" x="895350" y="736600"/>
          <p14:tracePt t="6199" x="895350" y="758825"/>
          <p14:tracePt t="6215" x="895350" y="768350"/>
          <p14:tracePt t="6232" x="889000" y="777875"/>
          <p14:tracePt t="6248" x="879475" y="787400"/>
          <p14:tracePt t="6265" x="863600" y="806450"/>
          <p14:tracePt t="6282" x="854075" y="815975"/>
          <p14:tracePt t="6299" x="838200" y="831850"/>
          <p14:tracePt t="6316" x="828675" y="841375"/>
          <p14:tracePt t="6332" x="812800" y="841375"/>
          <p14:tracePt t="6349" x="800100" y="841375"/>
          <p14:tracePt t="6365" x="790575" y="841375"/>
          <p14:tracePt t="6382" x="777875" y="841375"/>
          <p14:tracePt t="6399" x="758825" y="828675"/>
          <p14:tracePt t="6415" x="749300" y="819150"/>
          <p14:tracePt t="6432" x="742950" y="809625"/>
          <p14:tracePt t="6448" x="742950" y="800100"/>
          <p14:tracePt t="6677" x="758825" y="803275"/>
          <p14:tracePt t="6684" x="777875" y="809625"/>
          <p14:tracePt t="6699" x="815975" y="822325"/>
          <p14:tracePt t="6715" x="854075" y="835025"/>
          <p14:tracePt t="6732" x="879475" y="850900"/>
          <p14:tracePt t="6748" x="908050" y="866775"/>
          <p14:tracePt t="6765" x="917575" y="876300"/>
          <p14:tracePt t="6782" x="920750" y="882650"/>
          <p14:tracePt t="6878" x="920750" y="879475"/>
          <p14:tracePt t="6884" x="920750" y="876300"/>
          <p14:tracePt t="6899" x="911225" y="866775"/>
          <p14:tracePt t="6915" x="901700" y="860425"/>
          <p14:tracePt t="6932" x="879475" y="857250"/>
          <p14:tracePt t="6948" x="869950" y="850900"/>
          <p14:tracePt t="6965" x="854075" y="841375"/>
          <p14:tracePt t="6983" x="828675" y="828675"/>
          <p14:tracePt t="6998" x="812800" y="828675"/>
          <p14:tracePt t="7015" x="796925" y="825500"/>
          <p14:tracePt t="7032" x="774700" y="819150"/>
          <p14:tracePt t="7048" x="765175" y="819150"/>
          <p14:tracePt t="7065" x="755650" y="819150"/>
          <p14:tracePt t="7082" x="736600" y="819150"/>
          <p14:tracePt t="7304" x="736600" y="812800"/>
          <p14:tracePt t="7317" x="736600" y="809625"/>
          <p14:tracePt t="7338" x="742950" y="803275"/>
          <p14:tracePt t="7360" x="746125" y="793750"/>
          <p14:tracePt t="8143" x="746125" y="800100"/>
          <p14:tracePt t="8150" x="746125" y="803275"/>
          <p14:tracePt t="8157" x="746125" y="815975"/>
          <p14:tracePt t="8165" x="752475" y="835025"/>
          <p14:tracePt t="8182" x="765175" y="885825"/>
          <p14:tracePt t="8199" x="815975" y="1044575"/>
          <p14:tracePt t="8232" x="882650" y="1244600"/>
          <p14:tracePt t="8266" x="996950" y="1558925"/>
          <p14:tracePt t="8283" x="1041400" y="1689100"/>
          <p14:tracePt t="8300" x="1120775" y="1917700"/>
          <p14:tracePt t="8316" x="1158875" y="2060575"/>
          <p14:tracePt t="8332" x="1222375" y="2216150"/>
          <p14:tracePt t="8349" x="1304925" y="2441575"/>
          <p14:tracePt t="8365" x="1336675" y="2552700"/>
          <p14:tracePt t="8382" x="1371600" y="2682875"/>
          <p14:tracePt t="8399" x="1397000" y="2825750"/>
          <p14:tracePt t="8415" x="1403350" y="2889250"/>
          <p14:tracePt t="8432" x="1403350" y="2933700"/>
          <p14:tracePt t="8448" x="1403350" y="2974975"/>
          <p14:tracePt t="8465" x="1403350" y="2997200"/>
          <p14:tracePt t="8482" x="1403350" y="3009900"/>
          <p14:tracePt t="8498" x="1403350" y="3025775"/>
          <p14:tracePt t="8515" x="1403350" y="3035300"/>
          <p14:tracePt t="8548" x="1387475" y="3035300"/>
          <p14:tracePt t="8565" x="1371600" y="3009900"/>
          <p14:tracePt t="8582" x="1349375" y="2936875"/>
          <p14:tracePt t="8598" x="1289050" y="2787650"/>
          <p14:tracePt t="8615" x="1266825" y="2689225"/>
          <p14:tracePt t="8632" x="1231900" y="2559050"/>
          <p14:tracePt t="8649" x="1171575" y="2387600"/>
          <p14:tracePt t="8665" x="1133475" y="2317750"/>
          <p14:tracePt t="8682" x="1101725" y="2251075"/>
          <p14:tracePt t="8698" x="1063625" y="2184400"/>
          <p14:tracePt t="8715" x="1044575" y="2146300"/>
          <p14:tracePt t="8732" x="1031875" y="2101850"/>
          <p14:tracePt t="8749" x="1012825" y="2060575"/>
          <p14:tracePt t="8765" x="1003300" y="2038350"/>
          <p14:tracePt t="8783" x="990600" y="2003425"/>
          <p14:tracePt t="8799" x="990600" y="1993900"/>
          <p14:tracePt t="8815" x="984250" y="1984375"/>
          <p14:tracePt t="8832" x="974725" y="1968500"/>
          <p14:tracePt t="8848" x="971550" y="1952625"/>
          <p14:tracePt t="8865" x="958850" y="1946275"/>
          <p14:tracePt t="8883" x="939800" y="1933575"/>
          <p14:tracePt t="8898" x="930275" y="1924050"/>
          <p14:tracePt t="8915" x="920750" y="1914525"/>
          <p14:tracePt t="8932" x="901700" y="1866900"/>
          <p14:tracePt t="8948" x="889000" y="1812925"/>
          <p14:tracePt t="8965" x="876300" y="1749425"/>
          <p14:tracePt t="8983" x="857250" y="1685925"/>
          <p14:tracePt t="8999" x="838200" y="1660525"/>
          <p14:tracePt t="9016" x="825500" y="1631950"/>
          <p14:tracePt t="9032" x="806450" y="1581150"/>
          <p14:tracePt t="9048" x="796925" y="1552575"/>
          <p14:tracePt t="9065" x="781050" y="1504950"/>
          <p14:tracePt t="9082" x="777875" y="1450975"/>
          <p14:tracePt t="9098" x="777875" y="1428750"/>
          <p14:tracePt t="9115" x="777875" y="1400175"/>
          <p14:tracePt t="9132" x="777875" y="1377950"/>
          <p14:tracePt t="9149" x="777875" y="1368425"/>
          <p14:tracePt t="9165" x="777875" y="1358900"/>
          <p14:tracePt t="9167" x="777875" y="1349375"/>
          <p14:tracePt t="9182" x="777875" y="1339850"/>
          <p14:tracePt t="9198" x="777875" y="1330325"/>
          <p14:tracePt t="9215" x="777875" y="1320800"/>
          <p14:tracePt t="9232" x="777875" y="1311275"/>
          <p14:tracePt t="9248" x="777875" y="1298575"/>
          <p14:tracePt t="9265" x="787400" y="1298575"/>
          <p14:tracePt t="9282" x="803275" y="1298575"/>
          <p14:tracePt t="9298" x="812800" y="1298575"/>
          <p14:tracePt t="9315" x="819150" y="1298575"/>
          <p14:tracePt t="9332" x="822325" y="1298575"/>
          <p14:tracePt t="9365" x="828675" y="1298575"/>
          <p14:tracePt t="9382" x="838200" y="1298575"/>
          <p14:tracePt t="9398" x="841375" y="1308100"/>
          <p14:tracePt t="9415" x="841375" y="1317625"/>
          <p14:tracePt t="9432" x="841375" y="1330325"/>
          <p14:tracePt t="9448" x="841375" y="1346200"/>
          <p14:tracePt t="9465" x="841375" y="1374775"/>
          <p14:tracePt t="9481" x="841375" y="1422400"/>
          <p14:tracePt t="9499" x="841375" y="1454150"/>
          <p14:tracePt t="9516" x="841375" y="1492250"/>
          <p14:tracePt t="9531" x="841375" y="1517650"/>
          <p14:tracePt t="9549" x="841375" y="1546225"/>
          <p14:tracePt t="9566" x="828675" y="1581150"/>
          <p14:tracePt t="9582" x="822325" y="1609725"/>
          <p14:tracePt t="9599" x="815975" y="1631950"/>
          <p14:tracePt t="9615" x="803275" y="1679575"/>
          <p14:tracePt t="9632" x="796925" y="1711325"/>
          <p14:tracePt t="9648" x="790575" y="1733550"/>
          <p14:tracePt t="9665" x="790575" y="1774825"/>
          <p14:tracePt t="9682" x="790575" y="1793875"/>
          <p14:tracePt t="9699" x="790575" y="1825625"/>
          <p14:tracePt t="9716" x="790575" y="1838325"/>
          <p14:tracePt t="9732" x="790575" y="1854200"/>
          <p14:tracePt t="9749" x="790575" y="1882775"/>
          <p14:tracePt t="9765" x="790575" y="1908175"/>
          <p14:tracePt t="9781" x="790575" y="1939925"/>
          <p14:tracePt t="9798" x="790575" y="1968500"/>
          <p14:tracePt t="9815" x="790575" y="2022475"/>
          <p14:tracePt t="9832" x="793750" y="2054225"/>
          <p14:tracePt t="9848" x="800100" y="2076450"/>
          <p14:tracePt t="9866" x="809625" y="2117725"/>
          <p14:tracePt t="9882" x="822325" y="2139950"/>
          <p14:tracePt t="9898" x="822325" y="2168525"/>
          <p14:tracePt t="9915" x="838200" y="2197100"/>
          <p14:tracePt t="9932" x="850900" y="2228850"/>
          <p14:tracePt t="9948" x="863600" y="2251075"/>
          <p14:tracePt t="9965" x="882650" y="2314575"/>
          <p14:tracePt t="9981" x="908050" y="2362200"/>
          <p14:tracePt t="9998" x="927100" y="2393950"/>
          <p14:tracePt t="10015" x="974725" y="2454275"/>
          <p14:tracePt t="10032" x="984250" y="2476500"/>
          <p14:tracePt t="10048" x="996950" y="2514600"/>
          <p14:tracePt t="10066" x="1038225" y="2587625"/>
          <p14:tracePt t="10082" x="1054100" y="2651125"/>
          <p14:tracePt t="10100" x="1079500" y="2717800"/>
          <p14:tracePt t="10115" x="1092200" y="2755900"/>
          <p14:tracePt t="10132" x="1101725" y="2778125"/>
          <p14:tracePt t="10149" x="1108075" y="2825750"/>
          <p14:tracePt t="10165" x="1108075" y="2847975"/>
          <p14:tracePt t="10182" x="1108075" y="2876550"/>
          <p14:tracePt t="10199" x="1108075" y="2911475"/>
          <p14:tracePt t="10215" x="1108075" y="2940050"/>
          <p14:tracePt t="10232" x="1108075" y="2968625"/>
          <p14:tracePt t="10249" x="1108075" y="3009900"/>
          <p14:tracePt t="10265" x="1108075" y="3044825"/>
          <p14:tracePt t="10282" x="1108075" y="3067050"/>
          <p14:tracePt t="10300" x="1114425" y="3108325"/>
          <p14:tracePt t="10316" x="1120775" y="3146425"/>
          <p14:tracePt t="10332" x="1127125" y="3190875"/>
          <p14:tracePt t="10348" x="1139825" y="3254375"/>
          <p14:tracePt t="10365" x="1146175" y="3298825"/>
          <p14:tracePt t="10382" x="1146175" y="3333750"/>
          <p14:tracePt t="10398" x="1146175" y="3375025"/>
          <p14:tracePt t="10415" x="1146175" y="3403600"/>
          <p14:tracePt t="10432" x="1146175" y="3413125"/>
          <p14:tracePt t="10448" x="1146175" y="3429000"/>
          <p14:tracePt t="10465" x="1146175" y="3438525"/>
          <p14:tracePt t="10482" x="1146175" y="3444875"/>
          <p14:tracePt t="10548" x="1146175" y="3441700"/>
          <p14:tracePt t="10556" x="1146175" y="3438525"/>
          <p14:tracePt t="10565" x="1146175" y="3432175"/>
          <p14:tracePt t="10582" x="1152525" y="3403600"/>
          <p14:tracePt t="10598" x="1152525" y="3317875"/>
          <p14:tracePt t="10615" x="1152525" y="3279775"/>
          <p14:tracePt t="10632" x="1152525" y="3238500"/>
          <p14:tracePt t="10648" x="1152525" y="3175000"/>
          <p14:tracePt t="10665" x="1152525" y="3130550"/>
          <p14:tracePt t="10683" x="1152525" y="3070225"/>
          <p14:tracePt t="10699" x="1152525" y="3009900"/>
          <p14:tracePt t="10715" x="1152525" y="2959100"/>
          <p14:tracePt t="10732" x="1149350" y="2870200"/>
          <p14:tracePt t="10748" x="1127125" y="2806700"/>
          <p14:tracePt t="10765" x="1114425" y="2720975"/>
          <p14:tracePt t="10782" x="1085850" y="2638425"/>
          <p14:tracePt t="10799" x="1057275" y="2581275"/>
          <p14:tracePt t="10815" x="1044575" y="2546350"/>
          <p14:tracePt t="10832" x="1025525" y="2489200"/>
          <p14:tracePt t="10848" x="1012825" y="2444750"/>
          <p14:tracePt t="10865" x="990600" y="2378075"/>
          <p14:tracePt t="10882" x="968375" y="2266950"/>
          <p14:tracePt t="10898" x="955675" y="2203450"/>
          <p14:tracePt t="10915" x="942975" y="2159000"/>
          <p14:tracePt t="10932" x="923925" y="2108200"/>
          <p14:tracePt t="10948" x="911225" y="2070100"/>
          <p14:tracePt t="10965" x="911225" y="2025650"/>
          <p14:tracePt t="10982" x="911225" y="1955800"/>
          <p14:tracePt t="10998" x="904875" y="1895475"/>
          <p14:tracePt t="11015" x="892175" y="1851025"/>
          <p14:tracePt t="11032" x="873125" y="1787525"/>
          <p14:tracePt t="11048" x="860425" y="1749425"/>
          <p14:tracePt t="11065" x="847725" y="1704975"/>
          <p14:tracePt t="11082" x="835025" y="1641475"/>
          <p14:tracePt t="11098" x="835025" y="1597025"/>
          <p14:tracePt t="11115" x="835025" y="1558925"/>
          <p14:tracePt t="11131" x="828675" y="1498600"/>
          <p14:tracePt t="11148" x="822325" y="1454150"/>
          <p14:tracePt t="11166" x="803275" y="1387475"/>
          <p14:tracePt t="11182" x="793750" y="1317625"/>
          <p14:tracePt t="11198" x="793750" y="1273175"/>
          <p14:tracePt t="11215" x="793750" y="1250950"/>
          <p14:tracePt t="11231" x="793750" y="1225550"/>
          <p14:tracePt t="11248" x="793750" y="1216025"/>
          <p14:tracePt t="11265" x="793750" y="1206500"/>
          <p14:tracePt t="11282" x="793750" y="1190625"/>
          <p14:tracePt t="11298" x="793750" y="1177925"/>
          <p14:tracePt t="11316" x="793750" y="1162050"/>
          <p14:tracePt t="11381" x="793750" y="1165225"/>
          <p14:tracePt t="11388" x="793750" y="1168400"/>
          <p14:tracePt t="11398" x="793750" y="1174750"/>
          <p14:tracePt t="11416" x="793750" y="1200150"/>
          <p14:tracePt t="11432" x="793750" y="1222375"/>
          <p14:tracePt t="11448" x="793750" y="1250950"/>
          <p14:tracePt t="11466" x="793750" y="1282700"/>
          <p14:tracePt t="11482" x="793750" y="1311275"/>
          <p14:tracePt t="11498" x="793750" y="1333500"/>
          <p14:tracePt t="11515" x="793750" y="1374775"/>
          <p14:tracePt t="11532" x="803275" y="1412875"/>
          <p14:tracePt t="11548" x="815975" y="1450975"/>
          <p14:tracePt t="11565" x="822325" y="1514475"/>
          <p14:tracePt t="11581" x="822325" y="1555750"/>
          <p14:tracePt t="11599" x="822325" y="1577975"/>
          <p14:tracePt t="11615" x="822325" y="1619250"/>
          <p14:tracePt t="11631" x="822325" y="1641475"/>
          <p14:tracePt t="11648" x="822325" y="1670050"/>
          <p14:tracePt t="11665" x="822325" y="1711325"/>
          <p14:tracePt t="11682" x="822325" y="1733550"/>
          <p14:tracePt t="11698" x="822325" y="1755775"/>
          <p14:tracePt t="11716" x="822325" y="1793875"/>
          <p14:tracePt t="11731" x="822325" y="1825625"/>
          <p14:tracePt t="11748" x="822325" y="1854200"/>
          <p14:tracePt t="11766" x="828675" y="1901825"/>
          <p14:tracePt t="11782" x="835025" y="1924050"/>
          <p14:tracePt t="11799" x="841375" y="1955800"/>
          <p14:tracePt t="11815" x="860425" y="1990725"/>
          <p14:tracePt t="11832" x="873125" y="2035175"/>
          <p14:tracePt t="11848" x="885825" y="2079625"/>
          <p14:tracePt t="11865" x="904875" y="2162175"/>
          <p14:tracePt t="11882" x="917575" y="2216150"/>
          <p14:tracePt t="11898" x="936625" y="2254250"/>
          <p14:tracePt t="11915" x="955675" y="2308225"/>
          <p14:tracePt t="11931" x="968375" y="2346325"/>
          <p14:tracePt t="11949" x="993775" y="2384425"/>
          <p14:tracePt t="11965" x="1031875" y="2479675"/>
          <p14:tracePt t="11981" x="1041400" y="2517775"/>
          <p14:tracePt t="11998" x="1063625" y="2562225"/>
          <p14:tracePt t="12015" x="1079500" y="2613025"/>
          <p14:tracePt t="12032" x="1092200" y="2657475"/>
          <p14:tracePt t="12048" x="1104900" y="2695575"/>
          <p14:tracePt t="12065" x="1133475" y="2765425"/>
          <p14:tracePt t="12082" x="1139825" y="2813050"/>
          <p14:tracePt t="12100" x="1146175" y="2867025"/>
          <p14:tracePt t="12115" x="1146175" y="2895600"/>
          <p14:tracePt t="12132" x="1146175" y="2924175"/>
          <p14:tracePt t="12149" x="1146175" y="2965450"/>
          <p14:tracePt t="12165" x="1146175" y="2987675"/>
          <p14:tracePt t="12182" x="1146175" y="3032125"/>
          <p14:tracePt t="12184" x="1146175" y="3051175"/>
          <p14:tracePt t="12199" x="1146175" y="3095625"/>
          <p14:tracePt t="12214" x="1146175" y="3130550"/>
          <p14:tracePt t="12232" x="1146175" y="3168650"/>
          <p14:tracePt t="12249" x="1146175" y="3206750"/>
          <p14:tracePt t="12265" x="1146175" y="3228975"/>
          <p14:tracePt t="12282" x="1146175" y="3244850"/>
          <p14:tracePt t="12299" x="1146175" y="3270250"/>
          <p14:tracePt t="12314" x="1146175" y="3282950"/>
          <p14:tracePt t="12332" x="1146175" y="3292475"/>
          <p14:tracePt t="12348" x="1146175" y="3311525"/>
          <p14:tracePt t="12365" x="1146175" y="3314700"/>
          <p14:tracePt t="12457" x="1146175" y="3305175"/>
          <p14:tracePt t="12464" x="1146175" y="3298825"/>
          <p14:tracePt t="12471" x="1146175" y="3289300"/>
          <p14:tracePt t="12482" x="1146175" y="3270250"/>
          <p14:tracePt t="12499" x="1146175" y="3175000"/>
          <p14:tracePt t="12516" x="1146175" y="3124200"/>
          <p14:tracePt t="12531" x="1133475" y="3070225"/>
          <p14:tracePt t="12549" x="1127125" y="3009900"/>
          <p14:tracePt t="12565" x="1114425" y="2955925"/>
          <p14:tracePt t="12582" x="1108075" y="2892425"/>
          <p14:tracePt t="12598" x="1092200" y="2794000"/>
          <p14:tracePt t="12615" x="1079500" y="2730500"/>
          <p14:tracePt t="12632" x="1066800" y="2667000"/>
          <p14:tracePt t="12648" x="1035050" y="2555875"/>
          <p14:tracePt t="12664" x="1012825" y="2479675"/>
          <p14:tracePt t="12682" x="993775" y="2397125"/>
          <p14:tracePt t="12698" x="974725" y="2371725"/>
          <p14:tracePt t="12715" x="968375" y="2349500"/>
          <p14:tracePt t="12732" x="968375" y="2314575"/>
          <p14:tracePt t="12748" x="968375" y="2279650"/>
          <p14:tracePt t="12764" x="968375" y="2219325"/>
          <p14:tracePt t="12782" x="962025" y="2101850"/>
          <p14:tracePt t="12798" x="952500" y="2025650"/>
          <p14:tracePt t="12815" x="946150" y="1974850"/>
          <p14:tracePt t="12832" x="939800" y="1911350"/>
          <p14:tracePt t="12848" x="933450" y="1866900"/>
          <p14:tracePt t="12865" x="927100" y="1828800"/>
          <p14:tracePt t="12882" x="901700" y="1765300"/>
          <p14:tracePt t="12898" x="889000" y="1720850"/>
          <p14:tracePt t="12915" x="876300" y="1673225"/>
          <p14:tracePt t="12932" x="857250" y="1625600"/>
          <p14:tracePt t="12948" x="844550" y="1600200"/>
          <p14:tracePt t="12965" x="835025" y="1577975"/>
          <p14:tracePt t="12982" x="819150" y="1549400"/>
          <p14:tracePt t="12998" x="819150" y="1539875"/>
          <p14:tracePt t="13031" x="812800" y="1524000"/>
          <p14:tracePt t="13048" x="803275" y="1508125"/>
          <p14:tracePt t="13065" x="803275" y="1498600"/>
          <p14:tracePt t="13081" x="796925" y="1489075"/>
          <p14:tracePt t="13161" x="790575" y="1489075"/>
          <p14:tracePt t="13168" x="787400" y="1489075"/>
          <p14:tracePt t="13182" x="777875" y="1482725"/>
          <p14:tracePt t="13198" x="771525" y="1482725"/>
          <p14:tracePt t="13214" x="762000" y="1482725"/>
          <p14:tracePt t="13216" x="752475" y="1482725"/>
          <p14:tracePt t="13232" x="742950" y="1482725"/>
          <p14:tracePt t="13248" x="733425" y="1482725"/>
          <p14:tracePt t="13266" x="727075" y="1492250"/>
          <p14:tracePt t="13281" x="727075" y="1501775"/>
          <p14:tracePt t="13298" x="723900" y="1511300"/>
          <p14:tracePt t="13315" x="723900" y="1524000"/>
          <p14:tracePt t="13331" x="723900" y="1539875"/>
          <p14:tracePt t="13348" x="723900" y="1555750"/>
          <p14:tracePt t="13365" x="723900" y="1603375"/>
          <p14:tracePt t="13381" x="723900" y="1647825"/>
          <p14:tracePt t="13398" x="727075" y="1708150"/>
          <p14:tracePt t="13414" x="739775" y="1746250"/>
          <p14:tracePt t="13432" x="746125" y="1800225"/>
          <p14:tracePt t="13448" x="752475" y="1831975"/>
          <p14:tracePt t="13465" x="752475" y="1863725"/>
          <p14:tracePt t="13481" x="752475" y="1892300"/>
          <p14:tracePt t="13498" x="758825" y="1914525"/>
          <p14:tracePt t="13515" x="774700" y="1965325"/>
          <p14:tracePt t="13532" x="781050" y="2009775"/>
          <p14:tracePt t="13548" x="787400" y="2041525"/>
          <p14:tracePt t="13565" x="787400" y="2095500"/>
          <p14:tracePt t="13581" x="787400" y="2117725"/>
          <p14:tracePt t="13598" x="787400" y="2146300"/>
          <p14:tracePt t="13616" x="787400" y="2187575"/>
          <p14:tracePt t="13631" x="787400" y="2209800"/>
          <p14:tracePt t="13648" x="787400" y="2228850"/>
          <p14:tracePt t="13665" x="793750" y="2286000"/>
          <p14:tracePt t="13681" x="800100" y="2339975"/>
          <p14:tracePt t="13698" x="806450" y="2390775"/>
          <p14:tracePt t="13715" x="831850" y="2435225"/>
          <p14:tracePt t="13731" x="831850" y="2457450"/>
          <p14:tracePt t="13749" x="831850" y="2473325"/>
          <p14:tracePt t="13764" x="831850" y="2492375"/>
          <p14:tracePt t="13781" x="831850" y="2501900"/>
          <p14:tracePt t="13798" x="831850" y="2511425"/>
          <p14:tracePt t="13814" x="831850" y="2520950"/>
          <p14:tracePt t="13915" x="831850" y="2530475"/>
          <p14:tracePt t="13956" x="831850" y="2536825"/>
          <p14:tracePt t="13964" x="831850" y="2540000"/>
          <p14:tracePt t="13970" x="831850" y="2546350"/>
          <p14:tracePt t="13982" x="831850" y="2549525"/>
          <p14:tracePt t="13998" x="831850" y="2562225"/>
          <p14:tracePt t="14015" x="831850" y="2581275"/>
          <p14:tracePt t="14031" x="831850" y="2590800"/>
          <p14:tracePt t="14049" x="831850" y="2606675"/>
          <p14:tracePt t="14065" x="831850" y="2616200"/>
          <p14:tracePt t="14082" x="831850" y="2628900"/>
          <p14:tracePt t="14098" x="831850" y="2644775"/>
          <p14:tracePt t="14114" x="838200" y="2654300"/>
          <p14:tracePt t="14131" x="841375" y="2670175"/>
          <p14:tracePt t="14149" x="847725" y="2701925"/>
          <p14:tracePt t="14165" x="847725" y="2724150"/>
          <p14:tracePt t="14182" x="860425" y="2752725"/>
          <p14:tracePt t="14198" x="879475" y="2819400"/>
          <p14:tracePt t="14214" x="892175" y="2905125"/>
          <p14:tracePt t="14232" x="908050" y="3000375"/>
          <p14:tracePt t="14248" x="933450" y="3178175"/>
          <p14:tracePt t="14264" x="962025" y="3321050"/>
          <p14:tracePt t="14281" x="977900" y="3425825"/>
          <p14:tracePt t="14298" x="984250" y="3556000"/>
          <p14:tracePt t="14314" x="984250" y="3625850"/>
          <p14:tracePt t="14331" x="984250" y="3695700"/>
          <p14:tracePt t="14348" x="968375" y="3787775"/>
          <p14:tracePt t="14365" x="939800" y="3841750"/>
          <p14:tracePt t="14382" x="920750" y="3879850"/>
          <p14:tracePt t="14398" x="895350" y="3924300"/>
          <p14:tracePt t="14415" x="882650" y="3952875"/>
          <p14:tracePt t="14431" x="866775" y="3965575"/>
          <p14:tracePt t="14448" x="825500" y="3981450"/>
          <p14:tracePt t="14465" x="803275" y="3981450"/>
          <p14:tracePt t="14481" x="758825" y="3981450"/>
          <p14:tracePt t="14498" x="695325" y="3965575"/>
          <p14:tracePt t="14515" x="657225" y="3940175"/>
          <p14:tracePt t="14531" x="615950" y="3908425"/>
          <p14:tracePt t="14548" x="571500" y="3848100"/>
          <p14:tracePt t="14565" x="542925" y="3800475"/>
          <p14:tracePt t="14581" x="511175" y="3762375"/>
          <p14:tracePt t="14598" x="479425" y="3689350"/>
          <p14:tracePt t="14615" x="447675" y="3622675"/>
          <p14:tracePt t="14633" x="415925" y="3486150"/>
          <p14:tracePt t="14648" x="400050" y="3403600"/>
          <p14:tracePt t="14665" x="393700" y="3330575"/>
          <p14:tracePt t="14681" x="393700" y="3270250"/>
          <p14:tracePt t="14698" x="393700" y="3184525"/>
          <p14:tracePt t="14715" x="403225" y="3101975"/>
          <p14:tracePt t="14732" x="412750" y="3006725"/>
          <p14:tracePt t="14748" x="412750" y="2955925"/>
          <p14:tracePt t="14764" x="419100" y="2882900"/>
          <p14:tracePt t="14782" x="419100" y="2743200"/>
          <p14:tracePt t="14797" x="419100" y="2682875"/>
          <p14:tracePt t="14815" x="419100" y="2628900"/>
          <p14:tracePt t="14832" x="419100" y="2568575"/>
          <p14:tracePt t="14847" x="425450" y="2514600"/>
          <p14:tracePt t="14865" x="441325" y="2451100"/>
          <p14:tracePt t="14882" x="469900" y="2336800"/>
          <p14:tracePt t="14898" x="476250" y="2276475"/>
          <p14:tracePt t="14915" x="476250" y="2216150"/>
          <p14:tracePt t="14932" x="482600" y="2136775"/>
          <p14:tracePt t="14948" x="482600" y="2082800"/>
          <p14:tracePt t="14965" x="482600" y="2038350"/>
          <p14:tracePt t="14981" x="482600" y="1978025"/>
          <p14:tracePt t="14999" x="482600" y="1939925"/>
          <p14:tracePt t="15014" x="482600" y="1895475"/>
          <p14:tracePt t="15031" x="479425" y="1847850"/>
          <p14:tracePt t="15048" x="469900" y="1819275"/>
          <p14:tracePt t="15064" x="469900" y="1787525"/>
          <p14:tracePt t="15081" x="457200" y="1774825"/>
          <p14:tracePt t="15098" x="457200" y="1758950"/>
          <p14:tracePt t="15115" x="450850" y="1727200"/>
          <p14:tracePt t="15131" x="447675" y="1695450"/>
          <p14:tracePt t="15148" x="441325" y="1663700"/>
          <p14:tracePt t="15165" x="441325" y="1641475"/>
          <p14:tracePt t="15181" x="428625" y="1612900"/>
          <p14:tracePt t="15198" x="428625" y="1603375"/>
          <p14:tracePt t="15214" x="425450" y="1593850"/>
          <p14:tracePt t="15216" x="425450" y="1590675"/>
          <p14:tracePt t="15232" x="419100" y="1574800"/>
          <p14:tracePt t="15249" x="415925" y="1565275"/>
          <p14:tracePt t="15265" x="403225" y="1555750"/>
          <p14:tracePt t="15298" x="400050" y="1555750"/>
          <p14:tracePt t="15315" x="390525" y="1555750"/>
          <p14:tracePt t="15331" x="381000" y="1555750"/>
          <p14:tracePt t="15348" x="368300" y="1562100"/>
          <p14:tracePt t="15365" x="352425" y="1581150"/>
          <p14:tracePt t="15382" x="349250" y="1590675"/>
          <p14:tracePt t="15398" x="342900" y="1612900"/>
          <p14:tracePt t="15415" x="336550" y="1654175"/>
          <p14:tracePt t="15431" x="333375" y="1676400"/>
          <p14:tracePt t="15448" x="333375" y="1704975"/>
          <p14:tracePt t="15465" x="323850" y="1762125"/>
          <p14:tracePt t="15481" x="320675" y="1800225"/>
          <p14:tracePt t="15497" x="311150" y="1844675"/>
          <p14:tracePt t="15515" x="292100" y="1914525"/>
          <p14:tracePt t="15531" x="285750" y="1968500"/>
          <p14:tracePt t="15548" x="285750" y="2006600"/>
          <p14:tracePt t="15565" x="279400" y="2044700"/>
          <p14:tracePt t="15581" x="279400" y="2076450"/>
          <p14:tracePt t="15597" x="279400" y="2092325"/>
          <p14:tracePt t="15615" x="279400" y="2105025"/>
          <p14:tracePt t="15631" x="279400" y="2114550"/>
          <p14:tracePt t="15648" x="279400" y="2130425"/>
          <p14:tracePt t="15664" x="279400" y="2146300"/>
          <p14:tracePt t="15681" x="279400" y="2155825"/>
          <p14:tracePt t="15698" x="279400" y="2178050"/>
          <p14:tracePt t="15715" x="279400" y="2209800"/>
          <p14:tracePt t="15731" x="279400" y="2232025"/>
          <p14:tracePt t="15748" x="279400" y="2244725"/>
          <p14:tracePt t="15764" x="279400" y="2279650"/>
          <p14:tracePt t="15781" x="279400" y="2295525"/>
          <p14:tracePt t="15798" x="279400" y="2311400"/>
          <p14:tracePt t="15814" x="279400" y="2343150"/>
          <p14:tracePt t="15831" x="279400" y="2359025"/>
          <p14:tracePt t="15848" x="279400" y="2374900"/>
          <p14:tracePt t="15864" x="279400" y="2413000"/>
          <p14:tracePt t="15881" x="288925" y="2444750"/>
          <p14:tracePt t="15898" x="307975" y="2482850"/>
          <p14:tracePt t="15914" x="314325" y="2546350"/>
          <p14:tracePt t="15931" x="314325" y="2590800"/>
          <p14:tracePt t="15948" x="314325" y="2632075"/>
          <p14:tracePt t="15965" x="327025" y="2673350"/>
          <p14:tracePt t="15981" x="339725" y="2720975"/>
          <p14:tracePt t="15998" x="365125" y="2794000"/>
          <p14:tracePt t="16014" x="381000" y="2838450"/>
          <p14:tracePt t="16032" x="390525" y="2870200"/>
          <p14:tracePt t="16049" x="396875" y="2901950"/>
          <p14:tracePt t="16065" x="396875" y="2914650"/>
          <p14:tracePt t="16081" x="396875" y="2924175"/>
          <p14:tracePt t="16114" x="403225" y="2924175"/>
          <p14:tracePt t="16131" x="406400" y="2924175"/>
          <p14:tracePt t="16148" x="428625" y="2911475"/>
          <p14:tracePt t="16164" x="438150" y="2895600"/>
          <p14:tracePt t="16181" x="444500" y="2867025"/>
          <p14:tracePt t="16198" x="444500" y="2832100"/>
          <p14:tracePt t="16214" x="444500" y="2803525"/>
          <p14:tracePt t="16232" x="444500" y="2749550"/>
          <p14:tracePt t="16249" x="444500" y="2667000"/>
          <p14:tracePt t="16264" x="441325" y="2603500"/>
          <p14:tracePt t="16281" x="434975" y="2559050"/>
          <p14:tracePt t="16297" x="428625" y="2498725"/>
          <p14:tracePt t="16314" x="422275" y="2451100"/>
          <p14:tracePt t="16331" x="406400" y="2387600"/>
          <p14:tracePt t="16348" x="390525" y="2244725"/>
          <p14:tracePt t="16364" x="377825" y="2171700"/>
          <p14:tracePt t="16382" x="361950" y="2108200"/>
          <p14:tracePt t="16398" x="333375" y="2016125"/>
          <p14:tracePt t="16415" x="320675" y="1943100"/>
          <p14:tracePt t="16431" x="320675" y="1879600"/>
          <p14:tracePt t="16448" x="320675" y="1819275"/>
          <p14:tracePt t="16464" x="314325" y="1781175"/>
          <p14:tracePt t="16481" x="301625" y="1749425"/>
          <p14:tracePt t="16498" x="288925" y="1685925"/>
          <p14:tracePt t="16514" x="269875" y="1641475"/>
          <p14:tracePt t="16531" x="263525" y="1619250"/>
          <p14:tracePt t="16548" x="263525" y="1590675"/>
          <p14:tracePt t="16564" x="263525" y="1581150"/>
          <p14:tracePt t="16581" x="263525" y="1571625"/>
          <p14:tracePt t="16598" x="263525" y="1562100"/>
          <p14:tracePt t="16614" x="263525" y="1552575"/>
          <p14:tracePt t="16631" x="263525" y="1546225"/>
          <p14:tracePt t="16647" x="263525" y="1543050"/>
          <p14:tracePt t="16675" x="276225" y="1543050"/>
          <p14:tracePt t="16682" x="279400" y="1543050"/>
          <p14:tracePt t="16698" x="295275" y="1549400"/>
          <p14:tracePt t="16714" x="320675" y="1571625"/>
          <p14:tracePt t="16732" x="355600" y="1609725"/>
          <p14:tracePt t="16748" x="374650" y="1641475"/>
          <p14:tracePt t="16764" x="393700" y="1663700"/>
          <p14:tracePt t="16781" x="409575" y="1698625"/>
          <p14:tracePt t="16797" x="415925" y="1708150"/>
          <p14:tracePt t="16815" x="415925" y="1736725"/>
          <p14:tracePt t="16832" x="422275" y="1771650"/>
          <p14:tracePt t="16848" x="428625" y="1816100"/>
          <p14:tracePt t="16864" x="428625" y="1851025"/>
          <p14:tracePt t="16881" x="428625" y="1898650"/>
          <p14:tracePt t="16898" x="428625" y="1930400"/>
          <p14:tracePt t="16914" x="428625" y="1952625"/>
          <p14:tracePt t="16931" x="428625" y="1990725"/>
          <p14:tracePt t="16948" x="428625" y="2012950"/>
          <p14:tracePt t="16964" x="428625" y="2035175"/>
          <p14:tracePt t="16982" x="425450" y="2051050"/>
          <p14:tracePt t="16997" x="425450" y="2060575"/>
          <p14:tracePt t="17015" x="425450" y="2070100"/>
          <p14:tracePt t="17031" x="422275" y="2089150"/>
          <p14:tracePt t="17047" x="422275" y="2098675"/>
          <p14:tracePt t="17065" x="422275" y="2108200"/>
          <p14:tracePt t="17081" x="412750" y="2124075"/>
          <p14:tracePt t="17098" x="406400" y="2139950"/>
          <p14:tracePt t="17114" x="400050" y="2149475"/>
          <p14:tracePt t="17131" x="400050" y="2162175"/>
          <p14:tracePt t="17148" x="400050" y="2174875"/>
          <p14:tracePt t="17164" x="400050" y="2184400"/>
          <p14:tracePt t="17181" x="400050" y="2197100"/>
          <p14:tracePt t="17197" x="400050" y="2206625"/>
          <p14:tracePt t="17214" x="400050" y="2216150"/>
          <p14:tracePt t="17231" x="390525" y="2238375"/>
          <p14:tracePt t="17248" x="384175" y="2260600"/>
          <p14:tracePt t="17265" x="377825" y="2314575"/>
          <p14:tracePt t="17282" x="377825" y="2374900"/>
          <p14:tracePt t="17298" x="377825" y="2435225"/>
          <p14:tracePt t="17315" x="377825" y="2514600"/>
          <p14:tracePt t="17331" x="381000" y="2559050"/>
          <p14:tracePt t="17348" x="403225" y="2622550"/>
          <p14:tracePt t="17365" x="425450" y="2705100"/>
          <p14:tracePt t="17381" x="425450" y="2749550"/>
          <p14:tracePt t="17397" x="425450" y="2787650"/>
          <p14:tracePt t="17415" x="425450" y="2835275"/>
          <p14:tracePt t="17430" x="425450" y="2870200"/>
          <p14:tracePt t="17448" x="425450" y="2898775"/>
          <p14:tracePt t="17465" x="425450" y="2978150"/>
          <p14:tracePt t="17480" x="425450" y="3038475"/>
          <p14:tracePt t="17498" x="425450" y="3098800"/>
          <p14:tracePt t="17515" x="425450" y="3159125"/>
          <p14:tracePt t="17531" x="425450" y="3181350"/>
          <p14:tracePt t="17548" x="425450" y="3206750"/>
          <p14:tracePt t="17564" x="425450" y="3219450"/>
          <p14:tracePt t="17581" x="425450" y="3228975"/>
          <p14:tracePt t="17598" x="425450" y="3244850"/>
          <p14:tracePt t="17614" x="425450" y="3251200"/>
          <p14:tracePt t="17700" x="425450" y="3248025"/>
          <p14:tracePt t="17706" x="425450" y="3238500"/>
          <p14:tracePt t="17715" x="422275" y="3219450"/>
          <p14:tracePt t="17731" x="406400" y="3155950"/>
          <p14:tracePt t="17748" x="384175" y="3079750"/>
          <p14:tracePt t="17764" x="365125" y="2997200"/>
          <p14:tracePt t="17781" x="352425" y="2952750"/>
          <p14:tracePt t="17797" x="336550" y="2908300"/>
          <p14:tracePt t="17815" x="311150" y="2841625"/>
          <p14:tracePt t="17831" x="304800" y="2797175"/>
          <p14:tracePt t="17848" x="304800" y="2759075"/>
          <p14:tracePt t="17865" x="304800" y="2717800"/>
          <p14:tracePt t="17882" x="304800" y="2689225"/>
          <p14:tracePt t="17899" x="304800" y="2663825"/>
          <p14:tracePt t="17915" x="304800" y="2647950"/>
          <p14:tracePt t="17931" x="304800" y="2638425"/>
          <p14:tracePt t="17947" x="304800" y="2628900"/>
          <p14:tracePt t="17964" x="304800" y="2613025"/>
          <p14:tracePt t="17981" x="304800" y="2597150"/>
          <p14:tracePt t="17997" x="304800" y="2593975"/>
          <p14:tracePt t="18114" x="304800" y="2606675"/>
          <p14:tracePt t="18120" x="304800" y="2609850"/>
          <p14:tracePt t="18132" x="304800" y="2616200"/>
          <p14:tracePt t="18148" x="304800" y="2628900"/>
          <p14:tracePt t="18164" x="304800" y="2638425"/>
          <p14:tracePt t="18181" x="304800" y="2660650"/>
          <p14:tracePt t="18198" x="304800" y="2695575"/>
          <p14:tracePt t="18214" x="307975" y="2724150"/>
          <p14:tracePt t="18230" x="307975" y="2752725"/>
          <p14:tracePt t="18248" x="307975" y="2794000"/>
          <p14:tracePt t="18264" x="307975" y="2816225"/>
          <p14:tracePt t="18281" x="307975" y="2844800"/>
          <p14:tracePt t="18297" x="307975" y="2863850"/>
          <p14:tracePt t="18314" x="307975" y="2895600"/>
          <p14:tracePt t="18331" x="307975" y="2908300"/>
          <p14:tracePt t="18348" x="307975" y="2943225"/>
          <p14:tracePt t="18365" x="307975" y="2965450"/>
          <p14:tracePt t="18381" x="307975" y="2994025"/>
          <p14:tracePt t="18397" x="307975" y="3022600"/>
          <p14:tracePt t="18414" x="307975" y="3035300"/>
          <p14:tracePt t="18431" x="307975" y="3057525"/>
          <p14:tracePt t="18447" x="307975" y="3076575"/>
          <p14:tracePt t="18464" x="307975" y="3086100"/>
          <p14:tracePt t="18481" x="307975" y="3101975"/>
          <p14:tracePt t="18498" x="307975" y="3124200"/>
          <p14:tracePt t="18514" x="307975" y="3136900"/>
          <p14:tracePt t="18532" x="307975" y="3165475"/>
          <p14:tracePt t="18547" x="311150" y="3175000"/>
          <p14:tracePt t="18564" x="311150" y="3184525"/>
          <p14:tracePt t="18582" x="311150" y="3203575"/>
          <p14:tracePt t="18597" x="311150" y="3213100"/>
          <p14:tracePt t="18614" x="311150" y="3222625"/>
          <p14:tracePt t="18647" x="317500" y="3222625"/>
          <p14:tracePt t="18664" x="333375" y="3222625"/>
          <p14:tracePt t="18681" x="342900" y="3222625"/>
          <p14:tracePt t="18697" x="352425" y="3222625"/>
          <p14:tracePt t="18715" x="361950" y="3216275"/>
          <p14:tracePt t="18718" x="365125" y="3213100"/>
          <p14:tracePt t="18731" x="384175" y="3194050"/>
          <p14:tracePt t="18748" x="393700" y="3171825"/>
          <p14:tracePt t="18764" x="406400" y="3149600"/>
          <p14:tracePt t="18781" x="425450" y="3092450"/>
          <p14:tracePt t="18797" x="444500" y="3044825"/>
          <p14:tracePt t="18815" x="457200" y="3022600"/>
          <p14:tracePt t="18831" x="469900" y="2981325"/>
          <p14:tracePt t="18847" x="469900" y="2965450"/>
          <p14:tracePt t="18864" x="473075" y="2943225"/>
          <p14:tracePt t="18881" x="473075" y="2927350"/>
          <p14:tracePt t="18898" x="473075" y="2917825"/>
          <p14:tracePt t="18915" x="473075" y="2914650"/>
          <p14:tracePt t="18931" x="473075" y="2908300"/>
          <p14:tracePt t="19038" x="466725" y="2908300"/>
          <p14:tracePt t="19045" x="463550" y="2908300"/>
          <p14:tracePt t="19052" x="457200" y="2908300"/>
          <p14:tracePt t="19064" x="454025" y="2908300"/>
          <p14:tracePt t="19081" x="438150" y="2921000"/>
          <p14:tracePt t="19097" x="428625" y="2930525"/>
          <p14:tracePt t="19114" x="419100" y="2940050"/>
          <p14:tracePt t="19131" x="403225" y="2974975"/>
          <p14:tracePt t="19147" x="396875" y="2990850"/>
          <p14:tracePt t="19164" x="381000" y="3006725"/>
          <p14:tracePt t="19181" x="365125" y="3025775"/>
          <p14:tracePt t="19197" x="355600" y="3041650"/>
          <p14:tracePt t="19214" x="346075" y="3051175"/>
          <p14:tracePt t="19231" x="323850" y="3073400"/>
          <p14:tracePt t="19247" x="314325" y="3082925"/>
          <p14:tracePt t="19265" x="311150" y="3101975"/>
          <p14:tracePt t="19281" x="311150" y="3117850"/>
          <p14:tracePt t="19298" x="311150" y="3127375"/>
          <p14:tracePt t="19315" x="304800" y="3143250"/>
          <p14:tracePt t="19330" x="304800" y="3152775"/>
          <p14:tracePt t="19347" x="304800" y="3168650"/>
          <p14:tracePt t="19365" x="304800" y="3171825"/>
          <p14:tracePt t="19401" x="304800" y="3178175"/>
          <p14:tracePt t="19522" x="304800" y="3181350"/>
          <p14:tracePt t="21258" x="336550" y="3232150"/>
          <p14:tracePt t="21265" x="419100" y="3346450"/>
          <p14:tracePt t="21272" x="514350" y="3486150"/>
          <p14:tracePt t="21280" x="609600" y="3590925"/>
          <p14:tracePt t="21298" x="739775" y="3752850"/>
          <p14:tracePt t="21315" x="965200" y="4032250"/>
          <p14:tracePt t="21350" x="1279525" y="4375150"/>
          <p14:tracePt t="21383" x="1444625" y="4679950"/>
          <p14:tracePt t="21399" x="1508125" y="4743450"/>
          <p14:tracePt t="21870" x="1460500" y="4768850"/>
          <p14:tracePt t="21877" x="1400175" y="4794250"/>
          <p14:tracePt t="21884" x="1336675" y="4829175"/>
          <p14:tracePt t="21898" x="1247775" y="4879975"/>
          <p14:tracePt t="21914" x="1155700" y="4918075"/>
          <p14:tracePt t="21931" x="1069975" y="4949825"/>
          <p14:tracePt t="21964" x="904875" y="5026025"/>
          <p14:tracePt t="21998" x="831850" y="5070475"/>
          <p14:tracePt t="22014" x="815975" y="5080000"/>
          <p14:tracePt t="22030" x="803275" y="5102225"/>
          <p14:tracePt t="22047" x="787400" y="5137150"/>
          <p14:tracePt t="22064" x="774700" y="5156200"/>
          <p14:tracePt t="22081" x="758825" y="5165725"/>
          <p14:tracePt t="22098" x="749300" y="5187950"/>
          <p14:tracePt t="22113" x="739775" y="5197475"/>
          <p14:tracePt t="22131" x="739775" y="5207000"/>
          <p14:tracePt t="22147" x="733425" y="5226050"/>
          <p14:tracePt t="22163" x="733425" y="5235575"/>
          <p14:tracePt t="22180" x="733425" y="5245100"/>
          <p14:tracePt t="22197" x="730250" y="5260975"/>
          <p14:tracePt t="22213" x="720725" y="5276850"/>
          <p14:tracePt t="22231" x="701675" y="5286375"/>
          <p14:tracePt t="22247" x="685800" y="5321300"/>
          <p14:tracePt t="22264" x="660400" y="5346700"/>
          <p14:tracePt t="22280" x="615950" y="5365750"/>
          <p14:tracePt t="22298" x="558800" y="5384800"/>
          <p14:tracePt t="22313" x="536575" y="5384800"/>
          <p14:tracePt t="22331" x="514350" y="5384800"/>
          <p14:tracePt t="22347" x="482600" y="5384800"/>
          <p14:tracePt t="22389" x="498475" y="5384800"/>
          <p14:tracePt t="22397" x="517525" y="5384800"/>
          <p14:tracePt t="22413" x="590550" y="5372100"/>
          <p14:tracePt t="22431" x="730250" y="5365750"/>
          <p14:tracePt t="22681" x="717550" y="5365750"/>
          <p14:tracePt t="22689" x="704850" y="5365750"/>
          <p14:tracePt t="22697" x="695325" y="5365750"/>
          <p14:tracePt t="22713" x="663575" y="5375275"/>
          <p14:tracePt t="22731" x="647700" y="5387975"/>
          <p14:tracePt t="22747" x="638175" y="5397500"/>
          <p14:tracePt t="22764" x="635000" y="5413375"/>
          <p14:tracePt t="22767" x="635000" y="5419725"/>
          <p14:tracePt t="22781" x="638175" y="5435600"/>
          <p14:tracePt t="22797" x="692150" y="5476875"/>
          <p14:tracePt t="22814" x="784225" y="5527675"/>
          <p14:tracePt t="22830" x="955675" y="5603875"/>
          <p14:tracePt t="22847" x="1101725" y="5648325"/>
          <p14:tracePt t="22864" x="1241425" y="5667375"/>
          <p14:tracePt t="22881" x="1371600" y="5683250"/>
          <p14:tracePt t="22897" x="1431925" y="5683250"/>
          <p14:tracePt t="22914" x="1476375" y="5683250"/>
          <p14:tracePt t="22930" x="1524000" y="5680075"/>
          <p14:tracePt t="22947" x="1533525" y="5670550"/>
          <p14:tracePt t="22964" x="1549400" y="5648325"/>
          <p14:tracePt t="22980" x="1549400" y="5594350"/>
          <p14:tracePt t="22997" x="1533525" y="5556250"/>
          <p14:tracePt t="23014" x="1514475" y="5518150"/>
          <p14:tracePt t="23031" x="1473200" y="5480050"/>
          <p14:tracePt t="23047" x="1447800" y="5461000"/>
          <p14:tracePt t="23065" x="1365250" y="5432425"/>
          <p14:tracePt t="23080" x="1292225" y="5419725"/>
          <p14:tracePt t="23097" x="1228725" y="5410200"/>
          <p14:tracePt t="23115" x="1149350" y="5410200"/>
          <p14:tracePt t="23130" x="1092200" y="5410200"/>
          <p14:tracePt t="23147" x="1028700" y="5422900"/>
          <p14:tracePt t="23164" x="965200" y="5435600"/>
          <p14:tracePt t="23180" x="892175" y="5454650"/>
          <p14:tracePt t="23197" x="866775" y="5473700"/>
          <p14:tracePt t="23214" x="838200" y="5489575"/>
          <p14:tracePt t="23230" x="828675" y="5499100"/>
          <p14:tracePt t="23247" x="812800" y="5511800"/>
          <p14:tracePt t="23264" x="803275" y="5524500"/>
          <p14:tracePt t="23280" x="803275" y="5537200"/>
          <p14:tracePt t="23298" x="803275" y="5546725"/>
          <p14:tracePt t="23314" x="825500" y="5559425"/>
          <p14:tracePt t="23330" x="850900" y="5578475"/>
          <p14:tracePt t="23347" x="882650" y="5591175"/>
          <p14:tracePt t="23364" x="914400" y="5597525"/>
          <p14:tracePt t="23380" x="942975" y="5597525"/>
          <p14:tracePt t="23397" x="962025" y="5588000"/>
          <p14:tracePt t="23414" x="974725" y="5568950"/>
          <p14:tracePt t="23431" x="990600" y="5553075"/>
          <p14:tracePt t="23447" x="996950" y="5530850"/>
          <p14:tracePt t="23464" x="996950" y="5495925"/>
          <p14:tracePt t="23480" x="996950" y="5480050"/>
          <p14:tracePt t="23497" x="984250" y="5464175"/>
          <p14:tracePt t="23514" x="971550" y="5451475"/>
          <p14:tracePt t="23530" x="962025" y="5441950"/>
          <p14:tracePt t="23547" x="949325" y="5441950"/>
          <p14:tracePt t="23564" x="930275" y="5435600"/>
          <p14:tracePt t="23580" x="920750" y="5435600"/>
          <p14:tracePt t="23597" x="911225" y="5435600"/>
          <p14:tracePt t="23664" x="904875" y="5435600"/>
          <p14:tracePt t="23671" x="901700" y="5435600"/>
          <p14:tracePt t="23680" x="895350" y="5435600"/>
          <p14:tracePt t="26148" x="933450" y="5407025"/>
          <p14:tracePt t="26154" x="1006475" y="5353050"/>
          <p14:tracePt t="26163" x="1082675" y="5295900"/>
          <p14:tracePt t="26180" x="1282700" y="5146675"/>
          <p14:tracePt t="26197" x="1762125" y="4864100"/>
          <p14:tracePt t="26214" x="2159000" y="4679950"/>
          <p14:tracePt t="26240" x="2917825" y="4371975"/>
          <p14:tracePt t="26265" x="3514725" y="4235450"/>
          <p14:tracePt t="26298" x="4416425" y="4051300"/>
          <p14:tracePt t="26315" x="4806950" y="3965575"/>
          <p14:tracePt t="26332" x="5289550" y="3851275"/>
          <p14:tracePt t="26352" x="5524500" y="3781425"/>
          <p14:tracePt t="26364" x="5797550" y="3721100"/>
          <p14:tracePt t="26380" x="5984875" y="3673475"/>
          <p14:tracePt t="26396" x="6200775" y="3609975"/>
          <p14:tracePt t="26413" x="6321425" y="3549650"/>
          <p14:tracePt t="26430" x="6426200" y="3489325"/>
          <p14:tracePt t="26447" x="6524625" y="3413125"/>
          <p14:tracePt t="26464" x="6594475" y="3375025"/>
          <p14:tracePt t="26481" x="6664325" y="3327400"/>
          <p14:tracePt t="26497" x="6740525" y="3279775"/>
          <p14:tracePt t="26513" x="6788150" y="3254375"/>
          <p14:tracePt t="26530" x="6826250" y="3184525"/>
          <p14:tracePt t="26547" x="6880225" y="3067050"/>
          <p14:tracePt t="26563" x="6892925" y="2990850"/>
          <p14:tracePt t="26581" x="6892925" y="2895600"/>
          <p14:tracePt t="26596" x="6883400" y="2832100"/>
          <p14:tracePt t="26613" x="6845300" y="2765425"/>
          <p14:tracePt t="26631" x="6784975" y="2657475"/>
          <p14:tracePt t="26646" x="6727825" y="2584450"/>
          <p14:tracePt t="26664" x="6673850" y="2524125"/>
          <p14:tracePt t="26681" x="6559550" y="2409825"/>
          <p14:tracePt t="26697" x="6461125" y="2305050"/>
          <p14:tracePt t="26713" x="6375400" y="2197100"/>
          <p14:tracePt t="26731" x="6261100" y="2082800"/>
          <p14:tracePt t="26747" x="6194425" y="2009775"/>
          <p14:tracePt t="26763" x="6124575" y="1955800"/>
          <p14:tracePt t="26781" x="6003925" y="1882775"/>
          <p14:tracePt t="26796" x="5937250" y="1844675"/>
          <p14:tracePt t="26813" x="5889625" y="1819275"/>
          <p14:tracePt t="26831" x="5807075" y="1790700"/>
          <p14:tracePt t="26846" x="5753100" y="1771650"/>
          <p14:tracePt t="26863" x="5686425" y="1739900"/>
          <p14:tracePt t="26880" x="5568950" y="1685925"/>
          <p14:tracePt t="26897" x="5489575" y="1654175"/>
          <p14:tracePt t="26913" x="5410200" y="1616075"/>
          <p14:tracePt t="26930" x="5283200" y="1568450"/>
          <p14:tracePt t="26946" x="5184775" y="1536700"/>
          <p14:tracePt t="26963" x="5133975" y="1520825"/>
          <p14:tracePt t="26980" x="5022850" y="1501775"/>
          <p14:tracePt t="26996" x="4937125" y="1492250"/>
          <p14:tracePt t="27013" x="4838700" y="1466850"/>
          <p14:tracePt t="27030" x="4705350" y="1444625"/>
          <p14:tracePt t="27046" x="4610100" y="1428750"/>
          <p14:tracePt t="27063" x="4502150" y="1412875"/>
          <p14:tracePt t="27080" x="4337050" y="1377950"/>
          <p14:tracePt t="27096" x="4241800" y="1371600"/>
          <p14:tracePt t="27113" x="4149725" y="1371600"/>
          <p14:tracePt t="27130" x="3997325" y="1371600"/>
          <p14:tracePt t="27146" x="3905250" y="1371600"/>
          <p14:tracePt t="27163" x="3822700" y="1374775"/>
          <p14:tracePt t="27180" x="3644900" y="1393825"/>
          <p14:tracePt t="27196" x="3508375" y="1393825"/>
          <p14:tracePt t="27213" x="3400425" y="1416050"/>
          <p14:tracePt t="27229" x="3200400" y="1444625"/>
          <p14:tracePt t="27247" x="3105150" y="1460500"/>
          <p14:tracePt t="27263" x="3028950" y="1473200"/>
          <p14:tracePt t="27280" x="2962275" y="1501775"/>
          <p14:tracePt t="27296" x="2930525" y="1514475"/>
          <p14:tracePt t="27313" x="2908300" y="1524000"/>
          <p14:tracePt t="27330" x="2863850" y="1549400"/>
          <p14:tracePt t="27347" x="2841625" y="1562100"/>
          <p14:tracePt t="27364" x="2803525" y="1584325"/>
          <p14:tracePt t="27380" x="2784475" y="1616075"/>
          <p14:tracePt t="27396" x="2759075" y="1647825"/>
          <p14:tracePt t="27414" x="2740025" y="1711325"/>
          <p14:tracePt t="27430" x="2740025" y="1755775"/>
          <p14:tracePt t="27447" x="2740025" y="1790700"/>
          <p14:tracePt t="27464" x="2752725" y="1882775"/>
          <p14:tracePt t="27480" x="2774950" y="1946275"/>
          <p14:tracePt t="27497" x="2787650" y="2000250"/>
          <p14:tracePt t="27514" x="2809875" y="2101850"/>
          <p14:tracePt t="27531" x="2809875" y="2136775"/>
          <p14:tracePt t="27547" x="2822575" y="2181225"/>
          <p14:tracePt t="27564" x="2847975" y="2238375"/>
          <p14:tracePt t="27580" x="2860675" y="2286000"/>
          <p14:tracePt t="27596" x="2873375" y="2324100"/>
          <p14:tracePt t="27613" x="2911475" y="2381250"/>
          <p14:tracePt t="27630" x="2924175" y="2413000"/>
          <p14:tracePt t="27646" x="2936875" y="2435225"/>
          <p14:tracePt t="27663" x="2981325" y="2479675"/>
          <p14:tracePt t="27681" x="2997200" y="2505075"/>
          <p14:tracePt t="27697" x="3028950" y="2536825"/>
          <p14:tracePt t="27714" x="3073400" y="2571750"/>
          <p14:tracePt t="27730" x="3114675" y="2606675"/>
          <p14:tracePt t="27747" x="3143250" y="2625725"/>
          <p14:tracePt t="27763" x="3200400" y="2641600"/>
          <p14:tracePt t="27780" x="3241675" y="2663825"/>
          <p14:tracePt t="27797" x="3276600" y="2676525"/>
          <p14:tracePt t="27814" x="3343275" y="2695575"/>
          <p14:tracePt t="27830" x="3387725" y="2708275"/>
          <p14:tracePt t="27848" x="3451225" y="2727325"/>
          <p14:tracePt t="27863" x="3505200" y="2740025"/>
          <p14:tracePt t="27880" x="3568700" y="2755900"/>
          <p14:tracePt t="27897" x="3660775" y="2774950"/>
          <p14:tracePt t="27913" x="3714750" y="2794000"/>
          <p14:tracePt t="27929" x="3752850" y="2800350"/>
          <p14:tracePt t="27948" x="3800475" y="2806700"/>
          <p14:tracePt t="27963" x="3832225" y="2806700"/>
          <p14:tracePt t="27980" x="3848100" y="2819400"/>
          <p14:tracePt t="27998" x="3879850" y="2828925"/>
          <p14:tracePt t="28013" x="3898900" y="2841625"/>
          <p14:tracePt t="28030" x="3908425" y="2857500"/>
          <p14:tracePt t="28047" x="3921125" y="2867025"/>
          <p14:tracePt t="28063" x="3933825" y="2876550"/>
          <p14:tracePt t="28097" x="3933825" y="2886075"/>
          <p14:tracePt t="28113" x="3927475" y="2886075"/>
          <p14:tracePt t="28130" x="3914775" y="2892425"/>
          <p14:tracePt t="28146" x="3895725" y="2892425"/>
          <p14:tracePt t="28163" x="3867150" y="2892425"/>
          <p14:tracePt t="28180" x="3829050" y="2892425"/>
          <p14:tracePt t="28196" x="3775075" y="2892425"/>
          <p14:tracePt t="28213" x="3746500" y="2892425"/>
          <p14:tracePt t="28230" x="3736975" y="2892425"/>
          <p14:tracePt t="28247" x="3721100" y="2892425"/>
          <p14:tracePt t="28264" x="3717925" y="2892425"/>
          <p14:tracePt t="28280" x="3724275" y="2908300"/>
          <p14:tracePt t="28296" x="3816350" y="2927350"/>
          <p14:tracePt t="28313" x="3968750" y="2955925"/>
          <p14:tracePt t="28330" x="4178300" y="3003550"/>
          <p14:tracePt t="28346" x="4441825" y="3038475"/>
          <p14:tracePt t="28363" x="4625975" y="3057525"/>
          <p14:tracePt t="28380" x="4787900" y="3057525"/>
          <p14:tracePt t="28396" x="5016500" y="3057525"/>
          <p14:tracePt t="28413" x="5165725" y="3041650"/>
          <p14:tracePt t="28430" x="5273675" y="3035300"/>
          <p14:tracePt t="28446" x="5470525" y="3009900"/>
          <p14:tracePt t="28463" x="5568950" y="2994025"/>
          <p14:tracePt t="28479" x="5632450" y="2978150"/>
          <p14:tracePt t="28496" x="5702300" y="2978150"/>
          <p14:tracePt t="28513" x="5718175" y="2978150"/>
          <p14:tracePt t="28530" x="5727700" y="2978150"/>
          <p14:tracePt t="28547" x="5740400" y="2978150"/>
          <p14:tracePt t="28595" x="5730875" y="2978150"/>
          <p14:tracePt t="28603" x="5724525" y="2978150"/>
          <p14:tracePt t="28613" x="5721350" y="2978150"/>
          <p14:tracePt t="28630" x="5664200" y="2959100"/>
          <p14:tracePt t="28646" x="5600700" y="2946400"/>
          <p14:tracePt t="28663" x="5546725" y="2933700"/>
          <p14:tracePt t="28680" x="5419725" y="2886075"/>
          <p14:tracePt t="28696" x="5324475" y="2860675"/>
          <p14:tracePt t="28713" x="5203825" y="2825750"/>
          <p14:tracePt t="28730" x="5092700" y="2803525"/>
          <p14:tracePt t="28746" x="5026025" y="2790825"/>
          <p14:tracePt t="28763" x="4962525" y="2774950"/>
          <p14:tracePt t="28779" x="4908550" y="2768600"/>
          <p14:tracePt t="28796" x="4886325" y="2768600"/>
          <p14:tracePt t="28812" x="4876800" y="2768600"/>
          <p14:tracePt t="28829" x="4857750" y="2768600"/>
          <p14:tracePt t="28846" x="4848225" y="2768600"/>
          <p14:tracePt t="28929" x="4854575" y="2768600"/>
          <p14:tracePt t="28965" x="4857750" y="2768600"/>
          <p14:tracePt t="29088" x="4864100" y="2759075"/>
          <p14:tracePt t="29094" x="4876800" y="2752725"/>
          <p14:tracePt t="29101" x="4886325" y="2746375"/>
          <p14:tracePt t="29113" x="4899025" y="2740025"/>
          <p14:tracePt t="29130" x="4965700" y="2714625"/>
          <p14:tracePt t="29146" x="5064125" y="2673350"/>
          <p14:tracePt t="29163" x="5229225" y="2635250"/>
          <p14:tracePt t="29179" x="5473700" y="2600325"/>
          <p14:tracePt t="29196" x="5680075" y="2571750"/>
          <p14:tracePt t="29213" x="5876925" y="2543175"/>
          <p14:tracePt t="29230" x="6153150" y="2508250"/>
          <p14:tracePt t="29247" x="6292850" y="2489200"/>
          <p14:tracePt t="29264" x="6438900" y="2457450"/>
          <p14:tracePt t="29280" x="6534150" y="2441575"/>
          <p14:tracePt t="29296" x="6588125" y="2419350"/>
          <p14:tracePt t="29314" x="6645275" y="2419350"/>
          <p14:tracePt t="29330" x="6673850" y="2419350"/>
          <p14:tracePt t="29346" x="6683375" y="2419350"/>
          <p14:tracePt t="29363" x="6692900" y="2419350"/>
          <p14:tracePt t="29400" x="6692900" y="2422525"/>
          <p14:tracePt t="29407" x="6692900" y="2432050"/>
          <p14:tracePt t="29414" x="6692900" y="2438400"/>
          <p14:tracePt t="31137" x="6734175" y="2463800"/>
          <p14:tracePt t="31145" x="6797675" y="2517775"/>
          <p14:tracePt t="31152" x="6861175" y="2565400"/>
          <p14:tracePt t="31163" x="6902450" y="2606675"/>
          <p14:tracePt t="31180" x="7032625" y="2752725"/>
          <p14:tracePt t="31200" x="7181850" y="2984500"/>
          <p14:tracePt t="31220" x="7280275" y="3101975"/>
          <p14:tracePt t="31248" x="7448550" y="3343275"/>
          <p14:tracePt t="31280" x="7613650" y="3536950"/>
          <p14:tracePt t="31297" x="7664450" y="3587750"/>
          <p14:tracePt t="31313" x="7715250" y="3641725"/>
          <p14:tracePt t="31330" x="7727950" y="3663950"/>
          <p14:tracePt t="31346" x="7737475" y="3673475"/>
          <p14:tracePt t="31363" x="7737475" y="3692525"/>
          <p14:tracePt t="31379" x="7734300" y="3702050"/>
          <p14:tracePt t="31396" x="7724775" y="3714750"/>
          <p14:tracePt t="31414" x="7696200" y="3730625"/>
          <p14:tracePt t="31430" x="7673975" y="3746500"/>
          <p14:tracePt t="31446" x="7635875" y="3759200"/>
          <p14:tracePt t="31463" x="7572375" y="3759200"/>
          <p14:tracePt t="31479" x="7550150" y="3759200"/>
          <p14:tracePt t="31496" x="7521575" y="3759200"/>
          <p14:tracePt t="31513" x="7496175" y="3759200"/>
          <p14:tracePt t="31529" x="7486650" y="3759200"/>
          <p14:tracePt t="31546" x="7473950" y="3759200"/>
          <p14:tracePt t="31563" x="7483475" y="3759200"/>
          <p14:tracePt t="31579" x="7505700" y="3759200"/>
          <p14:tracePt t="31596" x="7550150" y="3759200"/>
          <p14:tracePt t="31613" x="7613650" y="3749675"/>
          <p14:tracePt t="31629" x="7648575" y="3736975"/>
          <p14:tracePt t="31646" x="7696200" y="3724275"/>
          <p14:tracePt t="31663" x="7743825" y="3724275"/>
          <p14:tracePt t="31679" x="7753350" y="3721100"/>
          <p14:tracePt t="31696" x="7762875" y="3721100"/>
          <p14:tracePt t="31712" x="7766050" y="3714750"/>
          <p14:tracePt t="31730" x="7766050" y="3711575"/>
          <p14:tracePt t="31746" x="7759700" y="3705225"/>
          <p14:tracePt t="31763" x="7734300" y="3692525"/>
          <p14:tracePt t="31780" x="7696200" y="3673475"/>
          <p14:tracePt t="31796" x="7651750" y="3667125"/>
          <p14:tracePt t="31813" x="7562850" y="3660775"/>
          <p14:tracePt t="31830" x="7502525" y="3660775"/>
          <p14:tracePt t="31846" x="7442200" y="3654425"/>
          <p14:tracePt t="31863" x="7366000" y="3654425"/>
          <p14:tracePt t="31879" x="7312025" y="3654425"/>
          <p14:tracePt t="31896" x="7267575" y="3654425"/>
          <p14:tracePt t="31913" x="7207250" y="3654425"/>
          <p14:tracePt t="31930" x="7175500" y="3654425"/>
          <p14:tracePt t="31947" x="7137400" y="3654425"/>
          <p14:tracePt t="31963" x="7121525" y="3660775"/>
          <p14:tracePt t="31980" x="7108825" y="3670300"/>
          <p14:tracePt t="31996" x="7099300" y="3686175"/>
          <p14:tracePt t="32013" x="7080250" y="3698875"/>
          <p14:tracePt t="32030" x="7070725" y="3708400"/>
          <p14:tracePt t="32046" x="7064375" y="3717925"/>
          <p14:tracePt t="32063" x="7061200" y="3736975"/>
          <p14:tracePt t="32080" x="7061200" y="3746500"/>
          <p14:tracePt t="32096" x="7054850" y="3762375"/>
          <p14:tracePt t="32113" x="7054850" y="3771900"/>
          <p14:tracePt t="32129" x="7054850" y="3787775"/>
          <p14:tracePt t="32147" x="7054850" y="3800475"/>
          <p14:tracePt t="32163" x="7054850" y="3810000"/>
          <p14:tracePt t="32180" x="7054850" y="3819525"/>
          <p14:tracePt t="32196" x="7054850" y="3841750"/>
          <p14:tracePt t="32212" x="7054850" y="3851275"/>
          <p14:tracePt t="32230" x="7054850" y="3860800"/>
          <p14:tracePt t="32246" x="7058025" y="3873500"/>
          <p14:tracePt t="32263" x="7067550" y="3889375"/>
          <p14:tracePt t="32279" x="7077075" y="3898900"/>
          <p14:tracePt t="32296" x="7096125" y="3914775"/>
          <p14:tracePt t="32312" x="7105650" y="3924300"/>
          <p14:tracePt t="32329" x="7118350" y="3940175"/>
          <p14:tracePt t="32346" x="7131050" y="3946525"/>
          <p14:tracePt t="32363" x="7146925" y="3949700"/>
          <p14:tracePt t="32379" x="7156450" y="3956050"/>
          <p14:tracePt t="32396" x="7172325" y="3959225"/>
          <p14:tracePt t="32412" x="7181850" y="3965575"/>
          <p14:tracePt t="32430" x="7197725" y="3971925"/>
          <p14:tracePt t="32447" x="7200900" y="3975100"/>
          <p14:tracePt t="32463" x="7213600" y="3987800"/>
          <p14:tracePt t="32479" x="7223125" y="3987800"/>
          <p14:tracePt t="32496" x="7242175" y="3997325"/>
          <p14:tracePt t="32512" x="7251700" y="4000500"/>
          <p14:tracePt t="32531" x="7286625" y="4013200"/>
          <p14:tracePt t="32546" x="7324725" y="4025900"/>
          <p14:tracePt t="32563" x="7369175" y="4032250"/>
          <p14:tracePt t="32580" x="7413625" y="4051300"/>
          <p14:tracePt t="32596" x="7477125" y="4064000"/>
          <p14:tracePt t="32612" x="7521575" y="4070350"/>
          <p14:tracePt t="32630" x="7591425" y="4083050"/>
          <p14:tracePt t="32646" x="7651750" y="4083050"/>
          <p14:tracePt t="32663" x="7705725" y="4089400"/>
          <p14:tracePt t="32680" x="7766050" y="4089400"/>
          <p14:tracePt t="32696" x="7804150" y="4089400"/>
          <p14:tracePt t="32712" x="7839075" y="4089400"/>
          <p14:tracePt t="32730" x="7880350" y="4079875"/>
          <p14:tracePt t="32746" x="7905750" y="4070350"/>
          <p14:tracePt t="32763" x="7921625" y="4060825"/>
          <p14:tracePt t="32780" x="7950200" y="4041775"/>
          <p14:tracePt t="32797" x="7972425" y="4035425"/>
          <p14:tracePt t="32813" x="8001000" y="4029075"/>
          <p14:tracePt t="32829" x="8035925" y="4016375"/>
          <p14:tracePt t="32846" x="8061325" y="4006850"/>
          <p14:tracePt t="32863" x="8083550" y="4000500"/>
          <p14:tracePt t="32880" x="8112125" y="3978275"/>
          <p14:tracePt t="32896" x="8121650" y="3968750"/>
          <p14:tracePt t="32913" x="8137525" y="3959225"/>
          <p14:tracePt t="32930" x="8150225" y="3943350"/>
          <p14:tracePt t="32946" x="8166100" y="3927475"/>
          <p14:tracePt t="32963" x="8175625" y="3917950"/>
          <p14:tracePt t="32980" x="8191500" y="3905250"/>
          <p14:tracePt t="32996" x="8201025" y="3895725"/>
          <p14:tracePt t="33013" x="8216900" y="3879850"/>
          <p14:tracePt t="33029" x="8223250" y="3857625"/>
          <p14:tracePt t="33046" x="8223250" y="3848100"/>
          <p14:tracePt t="33062" x="8223250" y="3825875"/>
          <p14:tracePt t="33080" x="8223250" y="3813175"/>
          <p14:tracePt t="33096" x="8213725" y="3803650"/>
          <p14:tracePt t="33113" x="8204200" y="3794125"/>
          <p14:tracePt t="33129" x="8188325" y="3771900"/>
          <p14:tracePt t="33146" x="8178800" y="3762375"/>
          <p14:tracePt t="33163" x="8169275" y="3752850"/>
          <p14:tracePt t="33179" x="8150225" y="3736975"/>
          <p14:tracePt t="33196" x="8124825" y="3724275"/>
          <p14:tracePt t="33213" x="8096250" y="3717925"/>
          <p14:tracePt t="33229" x="8048625" y="3698875"/>
          <p14:tracePt t="33246" x="8010525" y="3692525"/>
          <p14:tracePt t="33263" x="7953375" y="3686175"/>
          <p14:tracePt t="33280" x="7908925" y="3679825"/>
          <p14:tracePt t="33296" x="7874000" y="3673475"/>
          <p14:tracePt t="33313" x="7810500" y="3673475"/>
          <p14:tracePt t="33329" x="7766050" y="3673475"/>
          <p14:tracePt t="33346" x="7731125" y="3673475"/>
          <p14:tracePt t="33363" x="7673975" y="3673475"/>
          <p14:tracePt t="33379" x="7645400" y="3673475"/>
          <p14:tracePt t="33396" x="7623175" y="3673475"/>
          <p14:tracePt t="33413" x="7585075" y="3673475"/>
          <p14:tracePt t="33429" x="7562850" y="3673475"/>
          <p14:tracePt t="33446" x="7531100" y="3673475"/>
          <p14:tracePt t="33463" x="7499350" y="3683000"/>
          <p14:tracePt t="33479" x="7467600" y="3695700"/>
          <p14:tracePt t="33496" x="7445375" y="3705225"/>
          <p14:tracePt t="33512" x="7400925" y="3730625"/>
          <p14:tracePt t="33529" x="7378700" y="3743325"/>
          <p14:tracePt t="33546" x="7346950" y="3756025"/>
          <p14:tracePt t="33563" x="7324725" y="3771900"/>
          <p14:tracePt t="33580" x="7308850" y="3781425"/>
          <p14:tracePt t="33596" x="7299325" y="3797300"/>
          <p14:tracePt t="33613" x="7283450" y="3813175"/>
          <p14:tracePt t="33629" x="7273925" y="3822700"/>
          <p14:tracePt t="33646" x="7264400" y="3832225"/>
          <p14:tracePt t="33663" x="7254875" y="3848100"/>
          <p14:tracePt t="33679" x="7248525" y="3851275"/>
          <p14:tracePt t="33696" x="7248525" y="3857625"/>
          <p14:tracePt t="33713" x="7245350" y="3867150"/>
          <p14:tracePt t="33746" x="7245350" y="3870325"/>
          <p14:tracePt t="33840" x="7245350" y="3876675"/>
          <p14:tracePt t="33847" x="7245350" y="3879850"/>
          <p14:tracePt t="34489" x="7239000" y="3911600"/>
          <p14:tracePt t="34495" x="7229475" y="3959225"/>
          <p14:tracePt t="34502" x="7223125" y="3997325"/>
          <p14:tracePt t="34512" x="7223125" y="4054475"/>
          <p14:tracePt t="34531" x="7223125" y="4295775"/>
          <p14:tracePt t="34546" x="7235825" y="4422775"/>
          <p14:tracePt t="34571" x="7283450" y="4689475"/>
          <p14:tracePt t="34596" x="7356475" y="4899025"/>
          <p14:tracePt t="34630" x="7439025" y="5137150"/>
          <p14:tracePt t="34646" x="7461250" y="5200650"/>
          <p14:tracePt t="34663" x="7473950" y="5248275"/>
          <p14:tracePt t="34680" x="7499350" y="5305425"/>
          <p14:tracePt t="34696" x="7512050" y="5327650"/>
          <p14:tracePt t="34713" x="7524750" y="5365750"/>
          <p14:tracePt t="34730" x="7534275" y="5400675"/>
          <p14:tracePt t="34746" x="7534275" y="5429250"/>
          <p14:tracePt t="34763" x="7534275" y="5451475"/>
          <p14:tracePt t="34780" x="7527925" y="5476875"/>
          <p14:tracePt t="34796" x="7518400" y="5486400"/>
          <p14:tracePt t="34813" x="7508875" y="5502275"/>
          <p14:tracePt t="34830" x="7486650" y="5524500"/>
          <p14:tracePt t="34846" x="7477125" y="5534025"/>
          <p14:tracePt t="34863" x="7467600" y="5543550"/>
          <p14:tracePt t="34879" x="7451725" y="5556250"/>
          <p14:tracePt t="34896" x="7435850" y="5572125"/>
          <p14:tracePt t="34912" x="7426325" y="5578475"/>
          <p14:tracePt t="34929" x="7400925" y="5578475"/>
          <p14:tracePt t="34946" x="7366000" y="5578475"/>
          <p14:tracePt t="34963" x="7327900" y="5562600"/>
          <p14:tracePt t="34967" x="7299325" y="5556250"/>
          <p14:tracePt t="34979" x="7232650" y="5527675"/>
          <p14:tracePt t="34996" x="7162800" y="5480050"/>
          <p14:tracePt t="35013" x="7073900" y="5429250"/>
          <p14:tracePt t="35029" x="6908800" y="5334000"/>
          <p14:tracePt t="35046" x="6816725" y="5283200"/>
          <p14:tracePt t="35063" x="6731000" y="5251450"/>
          <p14:tracePt t="35079" x="6559550" y="5194300"/>
          <p14:tracePt t="35095" x="6457950" y="5153025"/>
          <p14:tracePt t="35113" x="6381750" y="5127625"/>
          <p14:tracePt t="35129" x="6283325" y="5108575"/>
          <p14:tracePt t="35146" x="6207125" y="5092700"/>
          <p14:tracePt t="35165" x="6105525" y="5064125"/>
          <p14:tracePt t="35180" x="6051550" y="5054600"/>
          <p14:tracePt t="35197" x="6016625" y="5054600"/>
          <p14:tracePt t="35214" x="5962650" y="5054600"/>
          <p14:tracePt t="35230" x="5924550" y="5054600"/>
          <p14:tracePt t="35246" x="5902325" y="5054600"/>
          <p14:tracePt t="35263" x="5864225" y="5054600"/>
          <p14:tracePt t="35279" x="5842000" y="5054600"/>
          <p14:tracePt t="35295" x="5826125" y="5054600"/>
          <p14:tracePt t="35313" x="5803900" y="5067300"/>
          <p14:tracePt t="35329" x="5794375" y="5083175"/>
          <p14:tracePt t="35346" x="5784850" y="5092700"/>
          <p14:tracePt t="35363" x="5762625" y="5108575"/>
          <p14:tracePt t="35379" x="5753100" y="5118100"/>
          <p14:tracePt t="35395" x="5743575" y="5133975"/>
          <p14:tracePt t="35413" x="5721350" y="5162550"/>
          <p14:tracePt t="35429" x="5708650" y="5191125"/>
          <p14:tracePt t="35445" x="5708650" y="5213350"/>
          <p14:tracePt t="35463" x="5708650" y="5270500"/>
          <p14:tracePt t="35479" x="5708650" y="5314950"/>
          <p14:tracePt t="35496" x="5708650" y="5334000"/>
          <p14:tracePt t="35513" x="5708650" y="5375275"/>
          <p14:tracePt t="35529" x="5708650" y="5397500"/>
          <p14:tracePt t="35546" x="5718175" y="5429250"/>
          <p14:tracePt t="35562" x="5740400" y="5464175"/>
          <p14:tracePt t="35579" x="5759450" y="5495925"/>
          <p14:tracePt t="35596" x="5791200" y="5521325"/>
          <p14:tracePt t="35613" x="5822950" y="5530850"/>
          <p14:tracePt t="35934" x="5886450" y="5556250"/>
          <p14:tracePt t="35940" x="5959475" y="5581650"/>
          <p14:tracePt t="35947" x="6029325" y="5610225"/>
          <p14:tracePt t="35963" x="6207125" y="5683250"/>
          <p14:tracePt t="35979" x="6419850" y="5753100"/>
          <p14:tracePt t="35996" x="6711950" y="5873750"/>
          <p14:tracePt t="36017" x="6902450" y="5959475"/>
          <p14:tracePt t="36030" x="7058025" y="6035675"/>
          <p14:tracePt t="36046" x="7264400" y="6124575"/>
          <p14:tracePt t="36063" x="7362825" y="6156325"/>
          <p14:tracePt t="36079" x="7432675" y="6188075"/>
          <p14:tracePt t="36096" x="7505700" y="6200775"/>
          <p14:tracePt t="36112" x="7550150" y="6200775"/>
          <p14:tracePt t="36129" x="7610475" y="6200775"/>
          <p14:tracePt t="36146" x="7683500" y="6191250"/>
          <p14:tracePt t="36162" x="7727950" y="6172200"/>
          <p14:tracePt t="36179" x="7750175" y="6153150"/>
          <p14:tracePt t="36195" x="7791450" y="6086475"/>
          <p14:tracePt t="36212" x="7804150" y="6035675"/>
          <p14:tracePt t="36229" x="7810500" y="5997575"/>
          <p14:tracePt t="36245" x="7810500" y="5902325"/>
          <p14:tracePt t="36262" x="7810500" y="5819775"/>
          <p14:tracePt t="36279" x="7810500" y="5762625"/>
          <p14:tracePt t="36296" x="7810500" y="5699125"/>
          <p14:tracePt t="36312" x="7810500" y="5661025"/>
          <p14:tracePt t="36329" x="7810500" y="5626100"/>
          <p14:tracePt t="36346" x="7800975" y="5568950"/>
          <p14:tracePt t="36363" x="7781925" y="5540375"/>
          <p14:tracePt t="36380" x="7769225" y="5502275"/>
          <p14:tracePt t="36397" x="7750175" y="5457825"/>
          <p14:tracePt t="36412" x="7740650" y="5441950"/>
          <p14:tracePt t="36429" x="7718425" y="5426075"/>
          <p14:tracePt t="36445" x="7683500" y="5403850"/>
          <p14:tracePt t="36463" x="7651750" y="5391150"/>
          <p14:tracePt t="36479" x="7629525" y="5378450"/>
          <p14:tracePt t="36481" x="7610475" y="5365750"/>
          <p14:tracePt t="36495" x="7553325" y="5337175"/>
          <p14:tracePt t="36513" x="7508875" y="5324475"/>
          <p14:tracePt t="36530" x="7445375" y="5311775"/>
          <p14:tracePt t="36545" x="7400925" y="5311775"/>
          <p14:tracePt t="36562" x="7378700" y="5311775"/>
          <p14:tracePt t="36579" x="7356475" y="5311775"/>
          <p14:tracePt t="36595" x="7308850" y="5311775"/>
          <p14:tracePt t="36612" x="7280275" y="5311775"/>
          <p14:tracePt t="36630" x="7248525" y="5311775"/>
          <p14:tracePt t="36646" x="7219950" y="5311775"/>
          <p14:tracePt t="36663" x="7204075" y="5311775"/>
          <p14:tracePt t="36680" x="7188200" y="5311775"/>
          <p14:tracePt t="36696" x="7172325" y="5311775"/>
          <p14:tracePt t="36713" x="7162800" y="5311775"/>
          <p14:tracePt t="36730" x="7159625" y="5311775"/>
          <p14:tracePt t="37008" x="7153275" y="5311775"/>
          <p14:tracePt t="37015" x="7150100" y="5311775"/>
          <p14:tracePt t="37029" x="7134225" y="5311775"/>
          <p14:tracePt t="37045" x="7124700" y="5311775"/>
          <p14:tracePt t="37062" x="7115175" y="5311775"/>
          <p14:tracePt t="37079" x="7099300" y="5311775"/>
          <p14:tracePt t="37095" x="7077075" y="5311775"/>
          <p14:tracePt t="37112" x="7048500" y="5299075"/>
          <p14:tracePt t="37129" x="6892925" y="5267325"/>
          <p14:tracePt t="37145" x="6743700" y="5251450"/>
          <p14:tracePt t="37164" x="6464300" y="5175250"/>
          <p14:tracePt t="37179" x="6276975" y="5118100"/>
          <p14:tracePt t="37195" x="6108700" y="5035550"/>
          <p14:tracePt t="37213" x="5813425" y="4902200"/>
          <p14:tracePt t="37230" x="5657850" y="4848225"/>
          <p14:tracePt t="37247" x="5502275" y="4772025"/>
          <p14:tracePt t="37263" x="5292725" y="4664075"/>
          <p14:tracePt t="37280" x="5200650" y="4606925"/>
          <p14:tracePt t="37295" x="5130800" y="4549775"/>
          <p14:tracePt t="37313" x="5070475" y="4498975"/>
          <p14:tracePt t="37329" x="5029200" y="4454525"/>
          <p14:tracePt t="37345" x="5010150" y="4422775"/>
          <p14:tracePt t="37363" x="5003800" y="4362450"/>
          <p14:tracePt t="37379" x="5006975" y="4318000"/>
          <p14:tracePt t="37395" x="5019675" y="4264025"/>
          <p14:tracePt t="37413" x="5038725" y="4191000"/>
          <p14:tracePt t="37429" x="5051425" y="4159250"/>
          <p14:tracePt t="37445" x="5070475" y="4130675"/>
          <p14:tracePt t="37463" x="5083175" y="4114800"/>
          <p14:tracePt t="37479" x="5095875" y="4105275"/>
          <p14:tracePt t="37495" x="5095875" y="4089400"/>
          <p14:tracePt t="37512" x="5095875" y="4076700"/>
          <p14:tracePt t="37529" x="5086350" y="4076700"/>
          <p14:tracePt t="37545" x="5073650" y="4076700"/>
          <p14:tracePt t="37562" x="5010150" y="4076700"/>
          <p14:tracePt t="37579" x="4956175" y="4079875"/>
          <p14:tracePt t="37596" x="4911725" y="4092575"/>
          <p14:tracePt t="37612" x="4876800" y="4121150"/>
          <p14:tracePt t="37629" x="4845050" y="4146550"/>
          <p14:tracePt t="37645" x="4832350" y="4178300"/>
          <p14:tracePt t="37662" x="4816475" y="4213225"/>
          <p14:tracePt t="37679" x="4791075" y="4244975"/>
          <p14:tracePt t="37695" x="4778375" y="4260850"/>
          <p14:tracePt t="37712" x="4743450" y="4295775"/>
          <p14:tracePt t="37728" x="4724400" y="4314825"/>
          <p14:tracePt t="37746" x="4714875" y="4330700"/>
          <p14:tracePt t="37762" x="4695825" y="4371975"/>
          <p14:tracePt t="37779" x="4695825" y="4400550"/>
          <p14:tracePt t="37795" x="4702175" y="4460875"/>
          <p14:tracePt t="37812" x="4740275" y="4597400"/>
          <p14:tracePt t="37829" x="4791075" y="4708525"/>
          <p14:tracePt t="37846" x="4845050" y="4854575"/>
          <p14:tracePt t="37862" x="4933950" y="5048250"/>
          <p14:tracePt t="37879" x="4972050" y="5111750"/>
          <p14:tracePt t="38126" x="4914900" y="5105400"/>
          <p14:tracePt t="38133" x="4835525" y="5105400"/>
          <p14:tracePt t="38146" x="4699000" y="5105400"/>
          <p14:tracePt t="38162" x="4568825" y="5121275"/>
          <p14:tracePt t="38179" x="4429125" y="5137150"/>
          <p14:tracePt t="38196" x="4241800" y="5162550"/>
          <p14:tracePt t="38212" x="4143375" y="5178425"/>
          <p14:tracePt t="38229" x="4041775" y="5178425"/>
          <p14:tracePt t="38246" x="3902075" y="5178425"/>
          <p14:tracePt t="38263" x="3829050" y="5175250"/>
          <p14:tracePt t="38279" x="3765550" y="5162550"/>
          <p14:tracePt t="38295" x="3692525" y="5140325"/>
          <p14:tracePt t="38312" x="3660775" y="5130800"/>
          <p14:tracePt t="38329" x="3638550" y="5118100"/>
          <p14:tracePt t="38345" x="3594100" y="5080000"/>
          <p14:tracePt t="38362" x="3568700" y="5048250"/>
          <p14:tracePt t="38379" x="3552825" y="5032375"/>
          <p14:tracePt t="38396" x="3536950" y="5010150"/>
          <p14:tracePt t="38412" x="3527425" y="5006975"/>
          <p14:tracePt t="38429" x="3511550" y="5006975"/>
          <p14:tracePt t="38445" x="3470275" y="5006975"/>
          <p14:tracePt t="38462" x="3441700" y="5022850"/>
          <p14:tracePt t="38479" x="3416300" y="5038725"/>
          <p14:tracePt t="38495" x="3371850" y="5083175"/>
          <p14:tracePt t="38512" x="3349625" y="5108575"/>
          <p14:tracePt t="38530" x="3286125" y="5168900"/>
          <p14:tracePt t="38545" x="3232150" y="5238750"/>
          <p14:tracePt t="38562" x="3203575" y="5314950"/>
          <p14:tracePt t="38580" x="3155950" y="5441950"/>
          <p14:tracePt t="38595" x="3140075" y="5518150"/>
          <p14:tracePt t="38613" x="3140075" y="5584825"/>
          <p14:tracePt t="38630" x="3143250" y="5673725"/>
          <p14:tracePt t="38645" x="3165475" y="5737225"/>
          <p14:tracePt t="38662" x="3184525" y="5775325"/>
          <p14:tracePt t="38679" x="3241675" y="5845175"/>
          <p14:tracePt t="38695" x="3289300" y="5886450"/>
          <p14:tracePt t="38713" x="3378200" y="5927725"/>
          <p14:tracePt t="38729" x="3590925" y="5981700"/>
          <p14:tracePt t="38746" x="3698875" y="5997575"/>
          <p14:tracePt t="38762" x="3816350" y="6003925"/>
          <p14:tracePt t="38779" x="4032250" y="6003925"/>
          <p14:tracePt t="38795" x="4140200" y="6000750"/>
          <p14:tracePt t="38812" x="4235450" y="5984875"/>
          <p14:tracePt t="38829" x="4435475" y="5959475"/>
          <p14:tracePt t="38846" x="4511675" y="5934075"/>
          <p14:tracePt t="38863" x="4575175" y="5911850"/>
          <p14:tracePt t="38879" x="4651375" y="5864225"/>
          <p14:tracePt t="38895" x="4689475" y="5838825"/>
          <p14:tracePt t="38912" x="4730750" y="5813425"/>
          <p14:tracePt t="38929" x="4775200" y="5762625"/>
          <p14:tracePt t="38945" x="4800600" y="5724525"/>
          <p14:tracePt t="38962" x="4819650" y="5686425"/>
          <p14:tracePt t="38979" x="4841875" y="5575300"/>
          <p14:tracePt t="38995" x="4841875" y="5492750"/>
          <p14:tracePt t="39012" x="4822825" y="5426075"/>
          <p14:tracePt t="39014" x="4816475" y="5400675"/>
          <p14:tracePt t="39030" x="4794250" y="5334000"/>
          <p14:tracePt t="39046" x="4756150" y="5267325"/>
          <p14:tracePt t="39062" x="4727575" y="5200650"/>
          <p14:tracePt t="39080" x="4667250" y="5111750"/>
          <p14:tracePt t="39096" x="4629150" y="5051425"/>
          <p14:tracePt t="39113" x="4581525" y="5000625"/>
          <p14:tracePt t="39130" x="4489450" y="4927600"/>
          <p14:tracePt t="39146" x="4419600" y="4879975"/>
          <p14:tracePt t="39163" x="4273550" y="4749800"/>
          <p14:tracePt t="39179" x="4178300" y="4673600"/>
          <p14:tracePt t="39196" x="4073525" y="4597400"/>
          <p14:tracePt t="39212" x="3984625" y="4546600"/>
          <p14:tracePt t="39229" x="3895725" y="4502150"/>
          <p14:tracePt t="39245" x="3851275" y="4489450"/>
          <p14:tracePt t="39263" x="3787775" y="4470400"/>
          <p14:tracePt t="39279" x="3765550" y="4470400"/>
          <p14:tracePt t="39295" x="3736975" y="4470400"/>
          <p14:tracePt t="39313" x="3721100" y="4470400"/>
          <p14:tracePt t="39328" x="3711575" y="4470400"/>
          <p14:tracePt t="39345" x="3695700" y="4470400"/>
          <p14:tracePt t="39363" x="3683000" y="4470400"/>
          <p14:tracePt t="39379" x="3673475" y="4470400"/>
          <p14:tracePt t="39395" x="3667125" y="4470400"/>
          <p14:tracePt t="39413" x="3663950" y="4476750"/>
          <p14:tracePt t="40360" x="3736975" y="4492625"/>
          <p14:tracePt t="40367" x="3841750" y="4511675"/>
          <p14:tracePt t="40379" x="3975100" y="4540250"/>
          <p14:tracePt t="40396" x="4413250" y="4651375"/>
          <p14:tracePt t="40416" x="4841875" y="4768850"/>
          <p14:tracePt t="40437" x="5241925" y="4851400"/>
          <p14:tracePt t="40463" x="5511800" y="4914900"/>
          <p14:tracePt t="40496" x="5784850" y="4965700"/>
          <p14:tracePt t="40512" x="5822950" y="4984750"/>
          <p14:tracePt t="40529" x="5838825" y="4991100"/>
          <p14:tracePt t="40545" x="5848350" y="4991100"/>
          <p14:tracePt t="40580" x="5842000" y="4991100"/>
          <p14:tracePt t="40586" x="5838825" y="4991100"/>
          <p14:tracePt t="40595" x="5829300" y="4991100"/>
          <p14:tracePt t="40612" x="5791200" y="4991100"/>
          <p14:tracePt t="40629" x="5711825" y="4991100"/>
          <p14:tracePt t="40645" x="5654675" y="4991100"/>
          <p14:tracePt t="40662" x="5575300" y="4991100"/>
          <p14:tracePt t="40679" x="5435600" y="4991100"/>
          <p14:tracePt t="40695" x="5372100" y="5003800"/>
          <p14:tracePt t="40712" x="5318125" y="5016500"/>
          <p14:tracePt t="40729" x="5260975" y="5035550"/>
          <p14:tracePt t="40745" x="5238750" y="5054600"/>
          <p14:tracePt t="40762" x="5219700" y="5064125"/>
          <p14:tracePt t="40779" x="5200650" y="5080000"/>
          <p14:tracePt t="40796" x="5178425" y="5102225"/>
          <p14:tracePt t="40812" x="5146675" y="5127625"/>
          <p14:tracePt t="40829" x="5111750" y="5153025"/>
          <p14:tracePt t="40845" x="5086350" y="5168900"/>
          <p14:tracePt t="40862" x="5076825" y="5178425"/>
          <p14:tracePt t="40878" x="5060950" y="5194300"/>
          <p14:tracePt t="40895" x="5051425" y="5203825"/>
          <p14:tracePt t="40912" x="5035550" y="5213350"/>
          <p14:tracePt t="40929" x="5022850" y="5213350"/>
          <p14:tracePt t="40945" x="5013325" y="5213350"/>
          <p14:tracePt t="40962" x="5000625" y="5213350"/>
          <p14:tracePt t="40978" x="4968875" y="5213350"/>
          <p14:tracePt t="40995" x="4946650" y="5207000"/>
          <p14:tracePt t="41013" x="4914900" y="5194300"/>
          <p14:tracePt t="41029" x="4879975" y="5162550"/>
          <p14:tracePt t="41045" x="4845050" y="5124450"/>
          <p14:tracePt t="41062" x="4819650" y="5076825"/>
          <p14:tracePt t="41078" x="4794250" y="5032375"/>
          <p14:tracePt t="41095" x="4784725" y="5010150"/>
          <p14:tracePt t="41113" x="4768850" y="4994275"/>
          <p14:tracePt t="41129" x="4759325" y="4984750"/>
          <p14:tracePt t="41145" x="4743450" y="4984750"/>
          <p14:tracePt t="41162" x="4740275" y="4984750"/>
          <p14:tracePt t="41178" x="4730750" y="4984750"/>
          <p14:tracePt t="41195" x="4721225" y="4984750"/>
          <p14:tracePt t="41213" x="4705350" y="4984750"/>
          <p14:tracePt t="41229" x="4689475" y="4984750"/>
          <p14:tracePt t="41245" x="4679950" y="4984750"/>
          <p14:tracePt t="41263" x="4641850" y="4984750"/>
          <p14:tracePt t="41279" x="4619625" y="4984750"/>
          <p14:tracePt t="41295" x="4597400" y="4984750"/>
          <p14:tracePt t="41312" x="4556125" y="4984750"/>
          <p14:tracePt t="41328" x="4540250" y="4984750"/>
          <p14:tracePt t="41345" x="4527550" y="4984750"/>
          <p14:tracePt t="41362" x="4511675" y="4984750"/>
          <p14:tracePt t="41378" x="4502150" y="4984750"/>
          <p14:tracePt t="41395" x="4492625" y="4987925"/>
          <p14:tracePt t="41412" x="4492625" y="5000625"/>
          <p14:tracePt t="41429" x="4492625" y="5010150"/>
          <p14:tracePt t="41445" x="4492625" y="5026025"/>
          <p14:tracePt t="41461" x="4521200" y="5041900"/>
          <p14:tracePt t="41478" x="4552950" y="5054600"/>
          <p14:tracePt t="41495" x="4568825" y="5067300"/>
          <p14:tracePt t="41512" x="4587875" y="5086350"/>
          <p14:tracePt t="41529" x="4606925" y="5099050"/>
          <p14:tracePt t="41545" x="4616450" y="5108575"/>
          <p14:tracePt t="41562" x="4629150" y="5127625"/>
          <p14:tracePt t="41579" x="4635500" y="5127625"/>
          <p14:tracePt t="41841" x="4505325" y="5086350"/>
          <p14:tracePt t="41847" x="4337050" y="5026025"/>
          <p14:tracePt t="41862" x="3889375" y="4803775"/>
          <p14:tracePt t="41880" x="3422650" y="4575175"/>
          <p14:tracePt t="41897" x="2755900" y="4162425"/>
          <p14:tracePt t="41913" x="2359025" y="3905250"/>
          <p14:tracePt t="41930" x="2070100" y="3689350"/>
          <p14:tracePt t="41948" x="1797050" y="3495675"/>
          <p14:tracePt t="41963" x="1682750" y="3422650"/>
          <p14:tracePt t="41979" x="1616075" y="3394075"/>
          <p14:tracePt t="41996" x="1552575" y="3368675"/>
          <p14:tracePt t="42012" x="1530350" y="3362325"/>
          <p14:tracePt t="42028" x="1508125" y="3362325"/>
          <p14:tracePt t="42046" x="1473200" y="3362325"/>
          <p14:tracePt t="42062" x="1450975" y="3362325"/>
          <p14:tracePt t="42078" x="1422400" y="3349625"/>
          <p14:tracePt t="42095" x="1371600" y="3330575"/>
          <p14:tracePt t="42111" x="1333500" y="3298825"/>
          <p14:tracePt t="42129" x="1260475" y="3244850"/>
          <p14:tracePt t="42145" x="1155700" y="3130550"/>
          <p14:tracePt t="42162" x="1082675" y="3057525"/>
          <p14:tracePt t="42178" x="1006475" y="2981325"/>
          <p14:tracePt t="42195" x="908050" y="2847975"/>
          <p14:tracePt t="42211" x="857250" y="2759075"/>
          <p14:tracePt t="42229" x="835025" y="2692400"/>
          <p14:tracePt t="42245" x="828675" y="2628900"/>
          <p14:tracePt t="42262" x="831850" y="2584450"/>
          <p14:tracePt t="42279" x="844550" y="2546350"/>
          <p14:tracePt t="42296" x="889000" y="2501900"/>
          <p14:tracePt t="42313" x="920750" y="2470150"/>
          <p14:tracePt t="42328" x="952500" y="2460625"/>
          <p14:tracePt t="42345" x="984250" y="2454275"/>
          <p14:tracePt t="42362" x="1006475" y="2454275"/>
          <p14:tracePt t="42379" x="1016000" y="2454275"/>
          <p14:tracePt t="42395" x="1025525" y="2460625"/>
          <p14:tracePt t="42412" x="1025525" y="2476500"/>
          <p14:tracePt t="42428" x="1025525" y="2486025"/>
          <p14:tracePt t="42445" x="1025525" y="2498725"/>
          <p14:tracePt t="42462" x="1019175" y="2530475"/>
          <p14:tracePt t="42478" x="1006475" y="2574925"/>
          <p14:tracePt t="42495" x="990600" y="2673350"/>
          <p14:tracePt t="42512" x="990600" y="2724150"/>
          <p14:tracePt t="42529" x="990600" y="2809875"/>
          <p14:tracePt t="42546" x="990600" y="2854325"/>
          <p14:tracePt t="42562" x="1000125" y="2905125"/>
          <p14:tracePt t="42579" x="1019175" y="2978150"/>
          <p14:tracePt t="42596" x="1025525" y="3022600"/>
          <p14:tracePt t="42612" x="1038225" y="3060700"/>
          <p14:tracePt t="42629" x="1063625" y="3095625"/>
          <p14:tracePt t="42645" x="1073150" y="3127375"/>
          <p14:tracePt t="42662" x="1085850" y="3149600"/>
          <p14:tracePt t="42679" x="1104900" y="3190875"/>
          <p14:tracePt t="42695" x="1120775" y="3216275"/>
          <p14:tracePt t="42712" x="1130300" y="3225800"/>
          <p14:tracePt t="42729" x="1136650" y="3244850"/>
          <p14:tracePt t="42745" x="1136650" y="3257550"/>
          <p14:tracePt t="42762" x="1136650" y="3267075"/>
          <p14:tracePt t="42779" x="1136650" y="3270250"/>
          <p14:tracePt t="43834" x="1143000" y="3270250"/>
          <p14:tracePt t="43840" x="1146175" y="3270250"/>
          <p14:tracePt t="43847" x="1152525" y="3270250"/>
          <p14:tracePt t="43862" x="1162050" y="3270250"/>
          <p14:tracePt t="43879" x="1196975" y="3282950"/>
          <p14:tracePt t="43896" x="1276350" y="3302000"/>
          <p14:tracePt t="43929" x="1524000" y="3336925"/>
          <p14:tracePt t="43962" x="2162175" y="3384550"/>
          <p14:tracePt t="43979" x="2632075" y="3384550"/>
          <p14:tracePt t="43997" x="3378200" y="3317875"/>
          <p14:tracePt t="44013" x="3797300" y="3267075"/>
          <p14:tracePt t="44030" x="4165600" y="3232150"/>
          <p14:tracePt t="44048" x="4562475" y="3159125"/>
          <p14:tracePt t="44063" x="4727575" y="3114675"/>
          <p14:tracePt t="44079" x="4879975" y="3070225"/>
          <p14:tracePt t="44084" x="4962525" y="3041650"/>
          <p14:tracePt t="44096" x="5099050" y="2959100"/>
          <p14:tracePt t="44116" x="5203825" y="2882900"/>
          <p14:tracePt t="44128" x="5264150" y="2819400"/>
          <p14:tracePt t="44145" x="5343525" y="2708275"/>
          <p14:tracePt t="44161" x="5381625" y="2565400"/>
          <p14:tracePt t="44178" x="5397500" y="2447925"/>
          <p14:tracePt t="44195" x="5397500" y="2343150"/>
          <p14:tracePt t="44211" x="5397500" y="2305050"/>
          <p14:tracePt t="44228" x="5394325" y="2260600"/>
          <p14:tracePt t="44245" x="5381625" y="2197100"/>
          <p14:tracePt t="44262" x="5381625" y="2152650"/>
          <p14:tracePt t="44278" x="5381625" y="2101850"/>
          <p14:tracePt t="44295" x="5381625" y="2047875"/>
          <p14:tracePt t="44312" x="5375275" y="2000250"/>
          <p14:tracePt t="44328" x="5368925" y="1955800"/>
          <p14:tracePt t="44346" x="5343525" y="1892300"/>
          <p14:tracePt t="44362" x="5330825" y="1854200"/>
          <p14:tracePt t="44378" x="5302250" y="1806575"/>
          <p14:tracePt t="44395" x="5257800" y="1755775"/>
          <p14:tracePt t="44412" x="5213350" y="1730375"/>
          <p14:tracePt t="44428" x="5162550" y="1695450"/>
          <p14:tracePt t="44445" x="5035550" y="1647825"/>
          <p14:tracePt t="44462" x="4937125" y="1606550"/>
          <p14:tracePt t="44478" x="4835525" y="1565275"/>
          <p14:tracePt t="44494" x="4705350" y="1501775"/>
          <p14:tracePt t="44512" x="4616450" y="1450975"/>
          <p14:tracePt t="44529" x="4498975" y="1387475"/>
          <p14:tracePt t="44546" x="4451350" y="1362075"/>
          <p14:tracePt t="44562" x="4403725" y="1339850"/>
          <p14:tracePt t="44579" x="4352925" y="1308100"/>
          <p14:tracePt t="44595" x="4330700" y="1298575"/>
          <p14:tracePt t="44612" x="4298950" y="1285875"/>
          <p14:tracePt t="44629" x="4264025" y="1260475"/>
          <p14:tracePt t="44645" x="4232275" y="1250950"/>
          <p14:tracePt t="44662" x="4210050" y="1238250"/>
          <p14:tracePt t="44679" x="4168775" y="1225550"/>
          <p14:tracePt t="44695" x="4146550" y="1225550"/>
          <p14:tracePt t="44712" x="4117975" y="1219200"/>
          <p14:tracePt t="44729" x="4083050" y="1212850"/>
          <p14:tracePt t="44745" x="4054475" y="1212850"/>
          <p14:tracePt t="44762" x="4032250" y="1212850"/>
          <p14:tracePt t="44778" x="3990975" y="1212850"/>
          <p14:tracePt t="44794" x="3968750" y="1212850"/>
          <p14:tracePt t="44812" x="3940175" y="1212850"/>
          <p14:tracePt t="44829" x="3898900" y="1228725"/>
          <p14:tracePt t="44845" x="3883025" y="1238250"/>
          <p14:tracePt t="44862" x="3867150" y="1254125"/>
          <p14:tracePt t="44878" x="3822700" y="1298575"/>
          <p14:tracePt t="44895" x="3794125" y="1339850"/>
          <p14:tracePt t="44912" x="3762375" y="1377950"/>
          <p14:tracePt t="44928" x="3711575" y="1431925"/>
          <p14:tracePt t="44945" x="3683000" y="1479550"/>
          <p14:tracePt t="44962" x="3657600" y="1517650"/>
          <p14:tracePt t="44979" x="3616325" y="1609725"/>
          <p14:tracePt t="44995" x="3603625" y="1654175"/>
          <p14:tracePt t="45012" x="3587750" y="1711325"/>
          <p14:tracePt t="45028" x="3562350" y="1784350"/>
          <p14:tracePt t="45045" x="3549650" y="1838325"/>
          <p14:tracePt t="45062" x="3517900" y="1905000"/>
          <p14:tracePt t="45078" x="3479800" y="2032000"/>
          <p14:tracePt t="45095" x="3463925" y="2095500"/>
          <p14:tracePt t="45112" x="3451225" y="2149475"/>
          <p14:tracePt t="45128" x="3451225" y="2219325"/>
          <p14:tracePt t="45145" x="3451225" y="2279650"/>
          <p14:tracePt t="45162" x="3451225" y="2333625"/>
          <p14:tracePt t="45178" x="3444875" y="2403475"/>
          <p14:tracePt t="45195" x="3432175" y="2447925"/>
          <p14:tracePt t="45212" x="3419475" y="2489200"/>
          <p14:tracePt t="45228" x="3419475" y="2517775"/>
          <p14:tracePt t="45245" x="3419475" y="2540000"/>
          <p14:tracePt t="45262" x="3419475" y="2574925"/>
          <p14:tracePt t="45278" x="3419475" y="2590800"/>
          <p14:tracePt t="45295" x="3419475" y="2600325"/>
          <p14:tracePt t="45312" x="3419475" y="2625725"/>
          <p14:tracePt t="45328" x="3422650" y="2647950"/>
          <p14:tracePt t="45345" x="3441700" y="2679700"/>
          <p14:tracePt t="45362" x="3473450" y="2714625"/>
          <p14:tracePt t="45378" x="3505200" y="2746375"/>
          <p14:tracePt t="45395" x="3536950" y="2771775"/>
          <p14:tracePt t="45412" x="3594100" y="2806700"/>
          <p14:tracePt t="45428" x="3638550" y="2819400"/>
          <p14:tracePt t="45445" x="3660775" y="2828925"/>
          <p14:tracePt t="45462" x="3705225" y="2854325"/>
          <p14:tracePt t="45478" x="3727450" y="2860675"/>
          <p14:tracePt t="45495" x="3762375" y="2860675"/>
          <p14:tracePt t="45511" x="3797300" y="2867025"/>
          <p14:tracePt t="45528" x="3835400" y="2879725"/>
          <p14:tracePt t="45544" x="3870325" y="2879725"/>
          <p14:tracePt t="45562" x="3921125" y="2882900"/>
          <p14:tracePt t="45578" x="3949700" y="2882900"/>
          <p14:tracePt t="45595" x="3971925" y="2882900"/>
          <p14:tracePt t="45611" x="4010025" y="2882900"/>
          <p14:tracePt t="45628" x="4025900" y="2882900"/>
          <p14:tracePt t="45644" x="4048125" y="2882900"/>
          <p14:tracePt t="45662" x="4073525" y="2882900"/>
          <p14:tracePt t="45678" x="4095750" y="2876550"/>
          <p14:tracePt t="45695" x="4111625" y="2867025"/>
          <p14:tracePt t="45711" x="4140200" y="2844800"/>
          <p14:tracePt t="45729" x="4162425" y="2832100"/>
          <p14:tracePt t="45745" x="4178300" y="2816225"/>
          <p14:tracePt t="45761" x="4194175" y="2781300"/>
          <p14:tracePt t="45778" x="4213225" y="2759075"/>
          <p14:tracePt t="45795" x="4225925" y="2727325"/>
          <p14:tracePt t="45812" x="4241800" y="2692400"/>
          <p14:tracePt t="45829" x="4254500" y="2663825"/>
          <p14:tracePt t="45846" x="4279900" y="2625725"/>
          <p14:tracePt t="45861" x="4292600" y="2597150"/>
          <p14:tracePt t="45879" x="4298950" y="2565400"/>
          <p14:tracePt t="45895" x="4298950" y="2517775"/>
          <p14:tracePt t="45911" x="4298950" y="2489200"/>
          <p14:tracePt t="45928" x="4298950" y="2479675"/>
          <p14:tracePt t="45944" x="4298950" y="2470150"/>
          <p14:tracePt t="45961" x="4298950" y="2466975"/>
          <p14:tracePt t="47241" x="4403725" y="2501900"/>
          <p14:tracePt t="47248" x="4518025" y="2578100"/>
          <p14:tracePt t="47265" x="4876800" y="2771775"/>
          <p14:tracePt t="47283" x="5603875" y="3067050"/>
          <p14:tracePt t="47301" x="6108700" y="3270250"/>
          <p14:tracePt t="47317" x="6724650" y="3498850"/>
          <p14:tracePt t="47336" x="7632700" y="3867150"/>
          <p14:tracePt t="47363" x="8553450" y="4241800"/>
          <p14:tracePt t="47396" x="9010650" y="4476750"/>
          <p14:tracePt t="47533" x="9134475" y="4349750"/>
          <p14:tracePt t="47540" x="9115425" y="4330700"/>
          <p14:tracePt t="47548" x="9109075" y="4311650"/>
          <p14:tracePt t="47562" x="9090025" y="4289425"/>
          <p14:tracePt t="47578" x="9077325" y="4257675"/>
          <p14:tracePt t="47594" x="9067800" y="4248150"/>
          <p14:tracePt t="47611" x="9048750" y="4232275"/>
          <p14:tracePt t="47628" x="9036050" y="4216400"/>
          <p14:tracePt t="47645" x="9026525" y="4206875"/>
          <p14:tracePt t="47661" x="9007475" y="4197350"/>
          <p14:tracePt t="47678" x="8985250" y="4191000"/>
          <p14:tracePt t="47695" x="8963025" y="4184650"/>
          <p14:tracePt t="47711" x="8883650" y="4184650"/>
          <p14:tracePt t="47728" x="8813800" y="4184650"/>
          <p14:tracePt t="47744" x="8731250" y="4184650"/>
          <p14:tracePt t="47762" x="8607425" y="4156075"/>
          <p14:tracePt t="47778" x="8499475" y="4130675"/>
          <p14:tracePt t="47795" x="8347075" y="4092575"/>
          <p14:tracePt t="47811" x="8112125" y="4029075"/>
          <p14:tracePt t="47828" x="7978775" y="3994150"/>
          <p14:tracePt t="47844" x="7848600" y="3949700"/>
          <p14:tracePt t="47861" x="7715250" y="3927475"/>
          <p14:tracePt t="47878" x="7677150" y="3927475"/>
          <p14:tracePt t="47895" x="7639050" y="3927475"/>
          <p14:tracePt t="47911" x="7629525" y="3927475"/>
          <p14:tracePt t="47928" x="7616825" y="3927475"/>
          <p14:tracePt t="47945" x="7597775" y="3927475"/>
          <p14:tracePt t="47961" x="7588250" y="3927475"/>
          <p14:tracePt t="47977" x="7578725" y="3927475"/>
          <p14:tracePt t="48038" x="7581900" y="3927475"/>
          <p14:tracePt t="48045" x="7585075" y="3927475"/>
          <p14:tracePt t="48061" x="7594600" y="3927475"/>
          <p14:tracePt t="48078" x="7610475" y="3927475"/>
          <p14:tracePt t="48094" x="7635875" y="3927475"/>
          <p14:tracePt t="48111" x="7667625" y="3914775"/>
          <p14:tracePt t="48127" x="7683500" y="3898900"/>
          <p14:tracePt t="48144" x="7699375" y="3876675"/>
          <p14:tracePt t="48162" x="7712075" y="3838575"/>
          <p14:tracePt t="48179" x="7724775" y="3752850"/>
          <p14:tracePt t="48196" x="7686675" y="3584575"/>
          <p14:tracePt t="48214" x="7645400" y="3473450"/>
          <p14:tracePt t="48228" x="7569200" y="3295650"/>
          <p14:tracePt t="48245" x="7480300" y="3089275"/>
          <p14:tracePt t="48261" x="7416800" y="2955925"/>
          <p14:tracePt t="48278" x="7381875" y="2835275"/>
          <p14:tracePt t="48294" x="7324725" y="2695575"/>
          <p14:tracePt t="48311" x="7305675" y="2651125"/>
          <p14:tracePt t="48328" x="7286625" y="2603500"/>
          <p14:tracePt t="48345" x="7267575" y="2562225"/>
          <p14:tracePt t="48361" x="7258050" y="2552700"/>
          <p14:tracePt t="48378" x="7248525" y="2543175"/>
          <p14:tracePt t="48394" x="7245350" y="2533650"/>
          <p14:tracePt t="48494" x="7232650" y="2533650"/>
          <p14:tracePt t="48500" x="7229475" y="2533650"/>
          <p14:tracePt t="48512" x="7223125" y="2533650"/>
          <p14:tracePt t="48529" x="7210425" y="2543175"/>
          <p14:tracePt t="48545" x="7200900" y="2552700"/>
          <p14:tracePt t="48561" x="7185025" y="2565400"/>
          <p14:tracePt t="48578" x="7153275" y="2587625"/>
          <p14:tracePt t="48594" x="7137400" y="2597150"/>
          <p14:tracePt t="48611" x="7108825" y="2616200"/>
          <p14:tracePt t="48628" x="7058025" y="2647950"/>
          <p14:tracePt t="48644" x="7019925" y="2667000"/>
          <p14:tracePt t="48661" x="6981825" y="2679700"/>
          <p14:tracePt t="48678" x="6946900" y="2695575"/>
          <p14:tracePt t="48694" x="6921500" y="2714625"/>
          <p14:tracePt t="48711" x="6911975" y="2724150"/>
          <p14:tracePt t="48728" x="6902450" y="2746375"/>
          <p14:tracePt t="48744" x="6902450" y="2765425"/>
          <p14:tracePt t="48761" x="6908800" y="2787650"/>
          <p14:tracePt t="48777" x="6969125" y="2828925"/>
          <p14:tracePt t="48794" x="7023100" y="2854325"/>
          <p14:tracePt t="48811" x="7092950" y="2892425"/>
          <p14:tracePt t="48828" x="7191375" y="2952750"/>
          <p14:tracePt t="48844" x="7251700" y="3006725"/>
          <p14:tracePt t="48861" x="7292975" y="3057525"/>
          <p14:tracePt t="48878" x="7337425" y="3089275"/>
          <p14:tracePt t="48895" x="7350125" y="3098800"/>
          <p14:tracePt t="48912" x="7359650" y="3114675"/>
          <p14:tracePt t="48928" x="7359650" y="3117850"/>
          <p14:tracePt t="48949" x="7356475" y="3117850"/>
          <p14:tracePt t="48961" x="7353300" y="3111500"/>
          <p14:tracePt t="48978" x="7337425" y="3092450"/>
          <p14:tracePt t="48994" x="7308850" y="3073400"/>
          <p14:tracePt t="49011" x="7283450" y="3060700"/>
          <p14:tracePt t="49028" x="7226300" y="3035300"/>
          <p14:tracePt t="49045" x="7181850" y="3022600"/>
          <p14:tracePt t="49061" x="7156450" y="3009900"/>
          <p14:tracePt t="49078" x="7137400" y="3006725"/>
          <p14:tracePt t="49094" x="7121525" y="3006725"/>
          <p14:tracePt t="49111" x="7112000" y="3006725"/>
          <p14:tracePt t="49128" x="7096125" y="3006725"/>
          <p14:tracePt t="49145" x="7092950" y="3006725"/>
          <p14:tracePt t="49212" x="7092950" y="3000375"/>
          <p14:tracePt t="49220" x="7092950" y="2994025"/>
          <p14:tracePt t="49227" x="7092950" y="2990850"/>
          <p14:tracePt t="49244" x="7102475" y="2974975"/>
          <p14:tracePt t="49262" x="7118350" y="2959100"/>
          <p14:tracePt t="49278" x="7134225" y="2949575"/>
          <p14:tracePt t="49294" x="7143750" y="2927350"/>
          <p14:tracePt t="49312" x="7162800" y="2892425"/>
          <p14:tracePt t="49328" x="7172325" y="2863850"/>
          <p14:tracePt t="49345" x="7191375" y="2838450"/>
          <p14:tracePt t="49361" x="7204075" y="2803525"/>
          <p14:tracePt t="49378" x="7213600" y="2787650"/>
          <p14:tracePt t="49394" x="7219950" y="2765425"/>
          <p14:tracePt t="49411" x="7226300" y="2730500"/>
          <p14:tracePt t="49428" x="7232650" y="2714625"/>
          <p14:tracePt t="49444" x="7239000" y="2686050"/>
          <p14:tracePt t="49461" x="7242175" y="2670175"/>
          <p14:tracePt t="49478" x="7254875" y="2660650"/>
          <p14:tracePt t="49495" x="7264400" y="2651125"/>
          <p14:tracePt t="49511" x="7286625" y="2635250"/>
          <p14:tracePt t="49527" x="7315200" y="2635250"/>
          <p14:tracePt t="49544" x="7337425" y="2628900"/>
          <p14:tracePt t="49561" x="7372350" y="2622550"/>
          <p14:tracePt t="49579" x="7394575" y="2616200"/>
          <p14:tracePt t="49595" x="7423150" y="2606675"/>
          <p14:tracePt t="49612" x="7486650" y="2600325"/>
          <p14:tracePt t="49628" x="7531100" y="2593975"/>
          <p14:tracePt t="49645" x="7591425" y="2593975"/>
          <p14:tracePt t="49662" x="7686675" y="2593975"/>
          <p14:tracePt t="49679" x="7724775" y="2593975"/>
          <p14:tracePt t="49695" x="7753350" y="2593975"/>
          <p14:tracePt t="49711" x="7785100" y="2593975"/>
          <p14:tracePt t="49728" x="7813675" y="2593975"/>
          <p14:tracePt t="49744" x="7839075" y="2593975"/>
          <p14:tracePt t="49761" x="7864475" y="2606675"/>
          <p14:tracePt t="49778" x="7874000" y="2616200"/>
          <p14:tracePt t="49794" x="7883525" y="2625725"/>
          <p14:tracePt t="49811" x="7889875" y="2641600"/>
          <p14:tracePt t="49828" x="7889875" y="2651125"/>
          <p14:tracePt t="49845" x="7889875" y="2663825"/>
          <p14:tracePt t="49861" x="7889875" y="2673350"/>
          <p14:tracePt t="49878" x="7889875" y="2689225"/>
          <p14:tracePt t="49895" x="7886700" y="2724150"/>
          <p14:tracePt t="49911" x="7874000" y="2762250"/>
          <p14:tracePt t="49928" x="7861300" y="2790825"/>
          <p14:tracePt t="49945" x="7839075" y="2835275"/>
          <p14:tracePt t="49961" x="7826375" y="2857500"/>
          <p14:tracePt t="49978" x="7800975" y="2889250"/>
          <p14:tracePt t="49995" x="7750175" y="2927350"/>
          <p14:tracePt t="50011" x="7702550" y="2962275"/>
          <p14:tracePt t="50028" x="7664450" y="2987675"/>
          <p14:tracePt t="50045" x="7597775" y="3035300"/>
          <p14:tracePt t="50061" x="7543800" y="3048000"/>
          <p14:tracePt t="50078" x="7489825" y="3060700"/>
          <p14:tracePt t="50095" x="7407275" y="3067050"/>
          <p14:tracePt t="50111" x="7366000" y="3067050"/>
          <p14:tracePt t="50128" x="7334250" y="3067050"/>
          <p14:tracePt t="50144" x="7286625" y="3067050"/>
          <p14:tracePt t="50161" x="7251700" y="3067050"/>
          <p14:tracePt t="50177" x="7213600" y="3067050"/>
          <p14:tracePt t="50195" x="7150100" y="3051175"/>
          <p14:tracePt t="50211" x="7105650" y="3038475"/>
          <p14:tracePt t="50228" x="7067550" y="3025775"/>
          <p14:tracePt t="50245" x="7032625" y="3003550"/>
          <p14:tracePt t="50261" x="7000875" y="2984500"/>
          <p14:tracePt t="50277" x="6988175" y="2959100"/>
          <p14:tracePt t="50294" x="6969125" y="2905125"/>
          <p14:tracePt t="50311" x="6956425" y="2851150"/>
          <p14:tracePt t="50328" x="6943725" y="2806700"/>
          <p14:tracePt t="50344" x="6943725" y="2749550"/>
          <p14:tracePt t="50361" x="6959600" y="2720975"/>
          <p14:tracePt t="50377" x="6978650" y="2695575"/>
          <p14:tracePt t="50394" x="7054850" y="2647950"/>
          <p14:tracePt t="50411" x="7121525" y="2609850"/>
          <p14:tracePt t="50428" x="7175500" y="2597150"/>
          <p14:tracePt t="50445" x="7261225" y="2562225"/>
          <p14:tracePt t="50461" x="7308850" y="2533650"/>
          <p14:tracePt t="50478" x="7372350" y="2508250"/>
          <p14:tracePt t="50494" x="7410450" y="2489200"/>
          <p14:tracePt t="50511" x="7448550" y="2470150"/>
          <p14:tracePt t="50529" x="7486650" y="2447925"/>
          <p14:tracePt t="50545" x="7518400" y="2416175"/>
          <p14:tracePt t="50562" x="7540625" y="2403475"/>
          <p14:tracePt t="50578" x="7575550" y="2384425"/>
          <p14:tracePt t="50594" x="7591425" y="2374900"/>
          <p14:tracePt t="50611" x="7613650" y="2359025"/>
          <p14:tracePt t="50628" x="7648575" y="2352675"/>
          <p14:tracePt t="50644" x="7677150" y="2352675"/>
          <p14:tracePt t="50661" x="7699375" y="2352675"/>
          <p14:tracePt t="50678" x="7734300" y="2374900"/>
          <p14:tracePt t="50694" x="7743825" y="2384425"/>
          <p14:tracePt t="50711" x="7753350" y="2393950"/>
          <p14:tracePt t="50728" x="7769225" y="2406650"/>
          <p14:tracePt t="50744" x="7781925" y="2435225"/>
          <p14:tracePt t="50761" x="7785100" y="2460625"/>
          <p14:tracePt t="50777" x="7797800" y="2501900"/>
          <p14:tracePt t="50794" x="7810500" y="2546350"/>
          <p14:tracePt t="50811" x="7826375" y="2609850"/>
          <p14:tracePt t="50828" x="7832725" y="2695575"/>
          <p14:tracePt t="50844" x="7832725" y="2733675"/>
          <p14:tracePt t="50861" x="7832725" y="2768600"/>
          <p14:tracePt t="50878" x="7832725" y="2809875"/>
          <p14:tracePt t="50895" x="7829550" y="2832100"/>
          <p14:tracePt t="50911" x="7816850" y="2863850"/>
          <p14:tracePt t="50928" x="7797800" y="2898775"/>
          <p14:tracePt t="50944" x="7788275" y="2936875"/>
          <p14:tracePt t="50961" x="7762875" y="2968625"/>
          <p14:tracePt t="50977" x="7724775" y="3019425"/>
          <p14:tracePt t="50994" x="7693025" y="3044825"/>
          <p14:tracePt t="51011" x="7667625" y="3076575"/>
          <p14:tracePt t="51028" x="7616825" y="3121025"/>
          <p14:tracePt t="51044" x="7569200" y="3140075"/>
          <p14:tracePt t="51062" x="7505700" y="3159125"/>
          <p14:tracePt t="51077" x="7442200" y="3171825"/>
          <p14:tracePt t="51094" x="7397750" y="3171825"/>
          <p14:tracePt t="51111" x="7340600" y="3171825"/>
          <p14:tracePt t="51127" x="7273925" y="3155950"/>
          <p14:tracePt t="51144" x="7229475" y="3143250"/>
          <p14:tracePt t="51162" x="7162800" y="3098800"/>
          <p14:tracePt t="51177" x="7137400" y="3067050"/>
          <p14:tracePt t="51194" x="7105650" y="3025775"/>
          <p14:tracePt t="51211" x="7086600" y="2990850"/>
          <p14:tracePt t="51227" x="7077075" y="2968625"/>
          <p14:tracePt t="51245" x="7077075" y="2946400"/>
          <p14:tracePt t="51262" x="7080250" y="2895600"/>
          <p14:tracePt t="51277" x="7092950" y="2851150"/>
          <p14:tracePt t="51295" x="7105650" y="2813050"/>
          <p14:tracePt t="51311" x="7131050" y="2749550"/>
          <p14:tracePt t="51327" x="7143750" y="2711450"/>
          <p14:tracePt t="51344" x="7165975" y="2686050"/>
          <p14:tracePt t="51361" x="7219950" y="2641600"/>
          <p14:tracePt t="51378" x="7264400" y="2622550"/>
          <p14:tracePt t="51394" x="7296150" y="2597150"/>
          <p14:tracePt t="51411" x="7346950" y="2578100"/>
          <p14:tracePt t="51428" x="7369175" y="2568575"/>
          <p14:tracePt t="51445" x="7391400" y="2555875"/>
          <p14:tracePt t="51461" x="7419975" y="2533650"/>
          <p14:tracePt t="51477" x="7451725" y="2520950"/>
          <p14:tracePt t="51494" x="7473950" y="2514600"/>
          <p14:tracePt t="51511" x="7515225" y="2508250"/>
          <p14:tracePt t="51528" x="7537450" y="2508250"/>
          <p14:tracePt t="51545" x="7575550" y="2508250"/>
          <p14:tracePt t="51562" x="7620000" y="2508250"/>
          <p14:tracePt t="51578" x="7645400" y="2517775"/>
          <p14:tracePt t="51594" x="7683500" y="2530475"/>
          <p14:tracePt t="51611" x="7718425" y="2555875"/>
          <p14:tracePt t="51628" x="7750175" y="2578100"/>
          <p14:tracePt t="51644" x="7775575" y="2609850"/>
          <p14:tracePt t="51661" x="7810500" y="2647950"/>
          <p14:tracePt t="51677" x="7823200" y="2679700"/>
          <p14:tracePt t="51694" x="7835900" y="2695575"/>
          <p14:tracePt t="51711" x="7835900" y="2708275"/>
          <p14:tracePt t="51728" x="7835900" y="2717800"/>
          <p14:tracePt t="51744" x="7835900" y="2733675"/>
          <p14:tracePt t="51762" x="7835900" y="2759075"/>
          <p14:tracePt t="51778" x="7835900" y="2781300"/>
          <p14:tracePt t="51795" x="7835900" y="2806700"/>
          <p14:tracePt t="51811" x="7835900" y="2822575"/>
          <p14:tracePt t="51828" x="7826375" y="2854325"/>
          <p14:tracePt t="51844" x="7813675" y="2876550"/>
          <p14:tracePt t="51861" x="7781925" y="2927350"/>
          <p14:tracePt t="51877" x="7756525" y="2959100"/>
          <p14:tracePt t="51894" x="7718425" y="2994025"/>
          <p14:tracePt t="51911" x="7642225" y="3041650"/>
          <p14:tracePt t="51928" x="7575550" y="3070225"/>
          <p14:tracePt t="51944" x="7483475" y="3089275"/>
          <p14:tracePt t="51961" x="7400925" y="3108325"/>
          <p14:tracePt t="51978" x="7305675" y="3108325"/>
          <p14:tracePt t="51994" x="7185025" y="3095625"/>
          <p14:tracePt t="52011" x="7134225" y="3082925"/>
          <p14:tracePt t="52028" x="7096125" y="3070225"/>
          <p14:tracePt t="52045" x="7045325" y="3051175"/>
          <p14:tracePt t="52061" x="7013575" y="3025775"/>
          <p14:tracePt t="52077" x="6988175" y="3003550"/>
          <p14:tracePt t="52094" x="6946900" y="2959100"/>
          <p14:tracePt t="52110" x="6927850" y="2933700"/>
          <p14:tracePt t="52128" x="6915150" y="2901950"/>
          <p14:tracePt t="52144" x="6902450" y="2841625"/>
          <p14:tracePt t="52161" x="6902450" y="2803525"/>
          <p14:tracePt t="52177" x="6911975" y="2759075"/>
          <p14:tracePt t="52180" x="6924675" y="2740025"/>
          <p14:tracePt t="52194" x="6950075" y="2698750"/>
          <p14:tracePt t="52211" x="6981825" y="2673350"/>
          <p14:tracePt t="52227" x="7007225" y="2644775"/>
          <p14:tracePt t="52244" x="7042150" y="2619375"/>
          <p14:tracePt t="52261" x="7058025" y="2609850"/>
          <p14:tracePt t="52277" x="7073900" y="2600325"/>
          <p14:tracePt t="52294" x="7108825" y="2578100"/>
          <p14:tracePt t="52311" x="7131050" y="2565400"/>
          <p14:tracePt t="52327" x="7159625" y="2552700"/>
          <p14:tracePt t="52344" x="7204075" y="2530475"/>
          <p14:tracePt t="52361" x="7213600" y="2520950"/>
          <p14:tracePt t="52378" x="7223125" y="2508250"/>
          <p14:tracePt t="52394" x="7239000" y="2476500"/>
          <p14:tracePt t="52411" x="7264400" y="2435225"/>
          <p14:tracePt t="52427" x="7277100" y="2400300"/>
          <p14:tracePt t="52444" x="7296150" y="2343150"/>
          <p14:tracePt t="52461" x="7308850" y="2317750"/>
          <p14:tracePt t="52477" x="7321550" y="2301875"/>
          <p14:tracePt t="52494" x="7331075" y="2266950"/>
          <p14:tracePt t="52511" x="7337425" y="2244725"/>
          <p14:tracePt t="52528" x="7356475" y="2203450"/>
          <p14:tracePt t="52544" x="7369175" y="2165350"/>
          <p14:tracePt t="52561" x="7388225" y="2133600"/>
          <p14:tracePt t="52578" x="7426325" y="2082800"/>
          <p14:tracePt t="52594" x="7458075" y="2057400"/>
          <p14:tracePt t="52611" x="7467600" y="2041525"/>
          <p14:tracePt t="52628" x="7483475" y="2019300"/>
          <p14:tracePt t="52643" x="7483475" y="2009775"/>
          <p14:tracePt t="52661" x="7483475" y="1990725"/>
          <p14:tracePt t="52678" x="7483475" y="1955800"/>
          <p14:tracePt t="52694" x="7480300" y="1927225"/>
          <p14:tracePt t="52711" x="7467600" y="1889125"/>
          <p14:tracePt t="52727" x="7448550" y="1841500"/>
          <p14:tracePt t="52744" x="7429500" y="1809750"/>
          <p14:tracePt t="52761" x="7416800" y="1778000"/>
          <p14:tracePt t="52778" x="7400925" y="1736725"/>
          <p14:tracePt t="52794" x="7388225" y="1720850"/>
          <p14:tracePt t="52811" x="7372350" y="1708150"/>
          <p14:tracePt t="52827" x="7369175" y="1689100"/>
          <p14:tracePt t="52844" x="7369175" y="1679575"/>
          <p14:tracePt t="52862" x="7369175" y="1673225"/>
          <p14:tracePt t="52878" x="7369175" y="1663700"/>
          <p14:tracePt t="52894" x="7356475" y="1647825"/>
          <p14:tracePt t="52912" x="7353300" y="1638300"/>
          <p14:tracePt t="52927" x="7353300" y="1628775"/>
          <p14:tracePt t="53027" x="7353300" y="1622425"/>
          <p14:tracePt t="53034" x="7353300" y="1619250"/>
          <p14:tracePt t="53048" x="7353300" y="1612900"/>
          <p14:tracePt t="53062" x="7353300" y="1609725"/>
          <p14:tracePt t="53084" x="7353300" y="1600200"/>
          <p14:tracePt t="53098" x="7353300" y="1593850"/>
          <p14:tracePt t="53112" x="7359650" y="1587500"/>
          <p14:tracePt t="53127" x="7369175" y="1587500"/>
          <p14:tracePt t="53144" x="7391400" y="1587500"/>
          <p14:tracePt t="53162" x="7423150" y="1587500"/>
          <p14:tracePt t="53178" x="7445375" y="1587500"/>
          <p14:tracePt t="53194" x="7467600" y="1597025"/>
          <p14:tracePt t="53211" x="7512050" y="1622425"/>
          <p14:tracePt t="53227" x="7534275" y="1635125"/>
          <p14:tracePt t="53244" x="7566025" y="1651000"/>
          <p14:tracePt t="53262" x="7616825" y="1695450"/>
          <p14:tracePt t="53278" x="7642225" y="1720850"/>
          <p14:tracePt t="53294" x="7667625" y="1758950"/>
          <p14:tracePt t="53311" x="7693025" y="1816100"/>
          <p14:tracePt t="53327" x="7702550" y="1841500"/>
          <p14:tracePt t="53344" x="7702550" y="1870075"/>
          <p14:tracePt t="53361" x="7702550" y="1901825"/>
          <p14:tracePt t="53377" x="7702550" y="1927225"/>
          <p14:tracePt t="53394" x="7693025" y="1936750"/>
          <p14:tracePt t="53411" x="7670800" y="1949450"/>
          <p14:tracePt t="53428" x="7648575" y="1968500"/>
          <p14:tracePt t="53444" x="7604125" y="1981200"/>
          <p14:tracePt t="53461" x="7515225" y="1993900"/>
          <p14:tracePt t="53478" x="7470775" y="1993900"/>
          <p14:tracePt t="53494" x="7432675" y="1993900"/>
          <p14:tracePt t="53511" x="7353300" y="1984375"/>
          <p14:tracePt t="53527" x="7308850" y="1971675"/>
          <p14:tracePt t="53544" x="7261225" y="1952625"/>
          <p14:tracePt t="53561" x="7197725" y="1917700"/>
          <p14:tracePt t="53577" x="7146925" y="1876425"/>
          <p14:tracePt t="53594" x="7108825" y="1838325"/>
          <p14:tracePt t="53610" x="7061200" y="1774825"/>
          <p14:tracePt t="53627" x="7042150" y="1746250"/>
          <p14:tracePt t="53644" x="7023100" y="1720850"/>
          <p14:tracePt t="53661" x="7013575" y="1679575"/>
          <p14:tracePt t="53677" x="7013575" y="1651000"/>
          <p14:tracePt t="53694" x="7013575" y="1606550"/>
          <p14:tracePt t="53710" x="7016750" y="1552575"/>
          <p14:tracePt t="53727" x="7035800" y="1514475"/>
          <p14:tracePt t="53745" x="7051675" y="1479550"/>
          <p14:tracePt t="53760" x="7064375" y="1454150"/>
          <p14:tracePt t="53777" x="7102475" y="1428750"/>
          <p14:tracePt t="53794" x="7169150" y="1403350"/>
          <p14:tracePt t="53810" x="7207250" y="1384300"/>
          <p14:tracePt t="53827" x="7235825" y="1377950"/>
          <p14:tracePt t="53845" x="7267575" y="1377950"/>
          <p14:tracePt t="53861" x="7299325" y="1377950"/>
          <p14:tracePt t="53877" x="7327900" y="1381125"/>
          <p14:tracePt t="53895" x="7385050" y="1406525"/>
          <p14:tracePt t="53910" x="7423150" y="1419225"/>
          <p14:tracePt t="53927" x="7448550" y="1441450"/>
          <p14:tracePt t="53944" x="7489825" y="1466850"/>
          <p14:tracePt t="53960" x="7499350" y="1476375"/>
          <p14:tracePt t="53977" x="7512050" y="1485900"/>
          <p14:tracePt t="53994" x="7531100" y="1501775"/>
          <p14:tracePt t="54011" x="7540625" y="1517650"/>
          <p14:tracePt t="54027" x="7546975" y="1527175"/>
          <p14:tracePt t="54044" x="7546975" y="1543050"/>
          <p14:tracePt t="54061" x="7546975" y="1552575"/>
          <p14:tracePt t="54077" x="7546975" y="1568450"/>
          <p14:tracePt t="54094" x="7546975" y="1581150"/>
          <p14:tracePt t="54110" x="7546975" y="1597025"/>
          <p14:tracePt t="54127" x="7546975" y="1625600"/>
          <p14:tracePt t="54144" x="7546975" y="1660525"/>
          <p14:tracePt t="54160" x="7546975" y="1689100"/>
          <p14:tracePt t="54178" x="7543800" y="1711325"/>
          <p14:tracePt t="54194" x="7527925" y="1739900"/>
          <p14:tracePt t="54210" x="7521575" y="1749425"/>
          <p14:tracePt t="54227" x="7521575" y="1758950"/>
          <p14:tracePt t="54229" x="7521575" y="1765300"/>
          <p14:tracePt t="54244" x="7521575" y="1768475"/>
          <p14:tracePt t="54260" x="7512050" y="1768475"/>
          <p14:tracePt t="54301" x="7505700" y="1768475"/>
          <p14:tracePt t="54308" x="7505700" y="1762125"/>
          <p14:tracePt t="54315" x="7505700" y="1755775"/>
          <p14:tracePt t="54328" x="7505700" y="1752600"/>
          <p14:tracePt t="54344" x="7505700" y="1743075"/>
          <p14:tracePt t="54361" x="7502525" y="1736725"/>
          <p14:tracePt t="54377" x="7496175" y="1720850"/>
          <p14:tracePt t="54394" x="7483475" y="1708150"/>
          <p14:tracePt t="54411" x="7473950" y="1698625"/>
          <p14:tracePt t="54428" x="7451725" y="1663700"/>
          <p14:tracePt t="54444" x="7439025" y="1641475"/>
          <p14:tracePt t="54461" x="7426325" y="1603375"/>
          <p14:tracePt t="54477" x="7413625" y="1565275"/>
          <p14:tracePt t="54494" x="7385050" y="1466850"/>
          <p14:tracePt t="54511" x="7372350" y="1403350"/>
          <p14:tracePt t="54528" x="7353300" y="1346200"/>
          <p14:tracePt t="54543" x="7334250" y="1314450"/>
          <p14:tracePt t="54561" x="7327900" y="1292225"/>
          <p14:tracePt t="54578" x="7327900" y="1257300"/>
          <p14:tracePt t="54594" x="7327900" y="1241425"/>
          <p14:tracePt t="54611" x="7327900" y="1212850"/>
          <p14:tracePt t="54628" x="7327900" y="1181100"/>
          <p14:tracePt t="54644" x="7327900" y="1152525"/>
          <p14:tracePt t="54660" x="7327900" y="1130300"/>
          <p14:tracePt t="54677" x="7327900" y="1095375"/>
          <p14:tracePt t="54693" x="7327900" y="1085850"/>
          <p14:tracePt t="54711" x="7327900" y="1076325"/>
          <p14:tracePt t="54727" x="7331075" y="1066800"/>
          <p14:tracePt t="54743" x="7353300" y="1060450"/>
          <p14:tracePt t="54760" x="7375525" y="1060450"/>
          <p14:tracePt t="54777" x="7413625" y="1060450"/>
          <p14:tracePt t="54794" x="7435850" y="1060450"/>
          <p14:tracePt t="54811" x="7464425" y="1060450"/>
          <p14:tracePt t="54827" x="7480300" y="1044575"/>
          <p14:tracePt t="54844" x="7489825" y="1041400"/>
          <p14:tracePt t="54861" x="7496175" y="1035050"/>
          <p14:tracePt t="54877" x="7496175" y="1025525"/>
          <p14:tracePt t="54894" x="7496175" y="1019175"/>
          <p14:tracePt t="54911" x="7493000" y="1009650"/>
          <p14:tracePt t="54927" x="7480300" y="993775"/>
          <p14:tracePt t="54944" x="7458075" y="984250"/>
          <p14:tracePt t="54961" x="7426325" y="971550"/>
          <p14:tracePt t="54977" x="7385050" y="952500"/>
          <p14:tracePt t="54994" x="7359650" y="936625"/>
          <p14:tracePt t="55010" x="7343775" y="923925"/>
          <p14:tracePt t="55028" x="7321550" y="920750"/>
          <p14:tracePt t="55044" x="7312025" y="920750"/>
          <p14:tracePt t="55061" x="7302500" y="920750"/>
          <p14:tracePt t="55077" x="7299325" y="920750"/>
          <p14:tracePt t="55105" x="7299325" y="914400"/>
          <p14:tracePt t="55133" x="7299325" y="911225"/>
          <p14:tracePt t="55140" x="7305675" y="904875"/>
          <p14:tracePt t="55147" x="7315200" y="904875"/>
          <p14:tracePt t="55161" x="7353300" y="898525"/>
          <p14:tracePt t="55177" x="7404100" y="898525"/>
          <p14:tracePt t="55194" x="7458075" y="908050"/>
          <p14:tracePt t="55211" x="7550150" y="930275"/>
          <p14:tracePt t="55227" x="7585075" y="942975"/>
          <p14:tracePt t="55243" x="7648575" y="965200"/>
          <p14:tracePt t="55261" x="7756525" y="1009650"/>
          <p14:tracePt t="55277" x="7813675" y="1044575"/>
          <p14:tracePt t="55294" x="7861300" y="1073150"/>
          <p14:tracePt t="55311" x="7905750" y="1117600"/>
          <p14:tracePt t="55327" x="7918450" y="1139825"/>
          <p14:tracePt t="55344" x="7931150" y="1177925"/>
          <p14:tracePt t="55360" x="7953375" y="1212850"/>
          <p14:tracePt t="55377" x="7953375" y="1241425"/>
          <p14:tracePt t="55394" x="7953375" y="1263650"/>
          <p14:tracePt t="55410" x="7953375" y="1298575"/>
          <p14:tracePt t="55427" x="7953375" y="1320800"/>
          <p14:tracePt t="55444" x="7953375" y="1349375"/>
          <p14:tracePt t="55461" x="7943850" y="1406525"/>
          <p14:tracePt t="55477" x="7931150" y="1444625"/>
          <p14:tracePt t="55494" x="7931150" y="1473200"/>
          <p14:tracePt t="55510" x="7924800" y="1504950"/>
          <p14:tracePt t="55527" x="7924800" y="1514475"/>
          <p14:tracePt t="55544" x="7924800" y="1530350"/>
          <p14:tracePt t="55560" x="7924800" y="1546225"/>
          <p14:tracePt t="55594" x="7924800" y="1543050"/>
          <p14:tracePt t="55611" x="7918450" y="1501775"/>
          <p14:tracePt t="55627" x="7918450" y="1466850"/>
          <p14:tracePt t="55645" x="7918450" y="1403350"/>
          <p14:tracePt t="55661" x="7918450" y="1358900"/>
          <p14:tracePt t="55677" x="7912100" y="1314450"/>
          <p14:tracePt t="55694" x="7905750" y="1254125"/>
          <p14:tracePt t="55710" x="7889875" y="1165225"/>
          <p14:tracePt t="55728" x="7870825" y="1111250"/>
          <p14:tracePt t="55743" x="7858125" y="1079500"/>
          <p14:tracePt t="55745" x="7851775" y="1066800"/>
          <p14:tracePt t="55760" x="7832725" y="1044575"/>
          <p14:tracePt t="55777" x="7804150" y="1031875"/>
          <p14:tracePt t="55794" x="7769225" y="1016000"/>
          <p14:tracePt t="55810" x="7747000" y="1003300"/>
          <p14:tracePt t="55827" x="7721600" y="984250"/>
          <p14:tracePt t="55844" x="7673975" y="965200"/>
          <p14:tracePt t="55861" x="7629525" y="952500"/>
          <p14:tracePt t="55877" x="7581900" y="939800"/>
          <p14:tracePt t="55894" x="7505700" y="939800"/>
          <p14:tracePt t="55910" x="7467600" y="939800"/>
          <p14:tracePt t="55927" x="7416800" y="939800"/>
          <p14:tracePt t="55944" x="7331075" y="939800"/>
          <p14:tracePt t="55960" x="7270750" y="939800"/>
          <p14:tracePt t="55977" x="7210425" y="927100"/>
          <p14:tracePt t="55994" x="7153275" y="927100"/>
          <p14:tracePt t="56010" x="7131050" y="927100"/>
          <p14:tracePt t="56027" x="7115175" y="927100"/>
          <p14:tracePt t="56044" x="7102475" y="927100"/>
          <p14:tracePt t="56060" x="7092950" y="927100"/>
          <p14:tracePt t="56077" x="7080250" y="939800"/>
          <p14:tracePt t="56094" x="7048500" y="955675"/>
          <p14:tracePt t="56110" x="7023100" y="968375"/>
          <p14:tracePt t="56128" x="6978650" y="993775"/>
          <p14:tracePt t="56144" x="6918325" y="1031875"/>
          <p14:tracePt t="56161" x="6892925" y="1063625"/>
          <p14:tracePt t="56177" x="6861175" y="1095375"/>
          <p14:tracePt t="56194" x="6826250" y="1139825"/>
          <p14:tracePt t="56210" x="6794500" y="1165225"/>
          <p14:tracePt t="56227" x="6769100" y="1196975"/>
          <p14:tracePt t="56244" x="6731000" y="1231900"/>
          <p14:tracePt t="56260" x="6718300" y="1279525"/>
          <p14:tracePt t="56277" x="6705600" y="1333500"/>
          <p14:tracePt t="56294" x="6683375" y="1422400"/>
          <p14:tracePt t="56310" x="6683375" y="1473200"/>
          <p14:tracePt t="56327" x="6683375" y="1511300"/>
          <p14:tracePt t="56344" x="6692900" y="1574800"/>
          <p14:tracePt t="56360" x="6705600" y="1625600"/>
          <p14:tracePt t="56377" x="6718300" y="1692275"/>
          <p14:tracePt t="56394" x="6740525" y="1774825"/>
          <p14:tracePt t="56410" x="6759575" y="1819275"/>
          <p14:tracePt t="56427" x="6772275" y="1863725"/>
          <p14:tracePt t="56444" x="6791325" y="1920875"/>
          <p14:tracePt t="56460" x="6804025" y="1958975"/>
          <p14:tracePt t="56477" x="6829425" y="2016125"/>
          <p14:tracePt t="56493" x="6842125" y="2044700"/>
          <p14:tracePt t="56510" x="6842125" y="2060575"/>
          <p14:tracePt t="56527" x="6845300" y="2076450"/>
          <p14:tracePt t="56544" x="6845300" y="2085975"/>
          <p14:tracePt t="56560" x="6854825" y="2095500"/>
          <p14:tracePt t="56577" x="6877050" y="2095500"/>
          <p14:tracePt t="56593" x="6886575" y="2089150"/>
          <p14:tracePt t="56611" x="6896100" y="2079625"/>
          <p14:tracePt t="56627" x="6911975" y="2044700"/>
          <p14:tracePt t="56643" x="6918325" y="2000250"/>
          <p14:tracePt t="56660" x="6931025" y="1946275"/>
          <p14:tracePt t="56677" x="6946900" y="1838325"/>
          <p14:tracePt t="56693" x="6946900" y="1743075"/>
          <p14:tracePt t="56710" x="6946900" y="1692275"/>
          <p14:tracePt t="56727" x="6946900" y="1568450"/>
          <p14:tracePt t="56744" x="6946900" y="1485900"/>
          <p14:tracePt t="56761" x="6946900" y="1412875"/>
          <p14:tracePt t="56777" x="6946900" y="1336675"/>
          <p14:tracePt t="56793" x="6946900" y="1292225"/>
          <p14:tracePt t="56811" x="6946900" y="1254125"/>
          <p14:tracePt t="56827" x="6946900" y="1216025"/>
          <p14:tracePt t="56844" x="6946900" y="1177925"/>
          <p14:tracePt t="56861" x="6959600" y="1155700"/>
          <p14:tracePt t="56877" x="6972300" y="1114425"/>
          <p14:tracePt t="56894" x="6981825" y="1095375"/>
          <p14:tracePt t="56910" x="6997700" y="1076325"/>
          <p14:tracePt t="56927" x="7013575" y="1060450"/>
          <p14:tracePt t="56944" x="7023100" y="1050925"/>
          <p14:tracePt t="56960" x="7032625" y="1041400"/>
          <p14:tracePt t="56977" x="7064375" y="1019175"/>
          <p14:tracePt t="56994" x="7089775" y="1012825"/>
          <p14:tracePt t="57011" x="7127875" y="1012825"/>
          <p14:tracePt t="57028" x="7172325" y="1012825"/>
          <p14:tracePt t="57043" x="7216775" y="1012825"/>
          <p14:tracePt t="57061" x="7299325" y="1044575"/>
          <p14:tracePt t="57077" x="7353300" y="1066800"/>
          <p14:tracePt t="57094" x="7419975" y="1095375"/>
          <p14:tracePt t="57111" x="7527925" y="1149350"/>
          <p14:tracePt t="57127" x="7591425" y="1162050"/>
          <p14:tracePt t="57144" x="7629525" y="1174750"/>
          <p14:tracePt t="57161" x="7686675" y="1200150"/>
          <p14:tracePt t="57178" x="7724775" y="1212850"/>
          <p14:tracePt t="57195" x="7750175" y="1238250"/>
          <p14:tracePt t="57212" x="7800975" y="1276350"/>
          <p14:tracePt t="57228" x="7823200" y="1301750"/>
          <p14:tracePt t="57244" x="7858125" y="1349375"/>
          <p14:tracePt t="57247" x="7870825" y="1384300"/>
          <p14:tracePt t="57261" x="7893050" y="1431925"/>
          <p14:tracePt t="57277" x="7912100" y="1476375"/>
          <p14:tracePt t="57294" x="7931150" y="1524000"/>
          <p14:tracePt t="57310" x="7950200" y="1587500"/>
          <p14:tracePt t="57327" x="7978775" y="1644650"/>
          <p14:tracePt t="57344" x="7994650" y="1708150"/>
          <p14:tracePt t="57361" x="8013700" y="1797050"/>
          <p14:tracePt t="57377" x="8013700" y="1835150"/>
          <p14:tracePt t="57394" x="8013700" y="1870075"/>
          <p14:tracePt t="57410" x="8013700" y="1901825"/>
          <p14:tracePt t="57427" x="8013700" y="1927225"/>
          <p14:tracePt t="57444" x="8013700" y="1936750"/>
          <p14:tracePt t="57460" x="8013700" y="1946275"/>
          <p14:tracePt t="57495" x="8013700" y="1943100"/>
          <p14:tracePt t="57510" x="8010525" y="1914525"/>
          <p14:tracePt t="57527" x="8004175" y="1854200"/>
          <p14:tracePt t="57544" x="7988300" y="1784350"/>
          <p14:tracePt t="57560" x="7959725" y="1679575"/>
          <p14:tracePt t="57577" x="7947025" y="1606550"/>
          <p14:tracePt t="57593" x="7931150" y="1520825"/>
          <p14:tracePt t="57611" x="7905750" y="1377950"/>
          <p14:tracePt t="57627" x="7877175" y="1320800"/>
          <p14:tracePt t="57644" x="7832725" y="1216025"/>
          <p14:tracePt t="57660" x="7791450" y="1123950"/>
          <p14:tracePt t="57677" x="7762875" y="1057275"/>
          <p14:tracePt t="57693" x="7731125" y="1019175"/>
          <p14:tracePt t="57710" x="7693025" y="981075"/>
          <p14:tracePt t="57727" x="7661275" y="968375"/>
          <p14:tracePt t="57744" x="7613650" y="952500"/>
          <p14:tracePt t="57760" x="7575550" y="946150"/>
          <p14:tracePt t="57777" x="7531100" y="946150"/>
          <p14:tracePt t="57794" x="7483475" y="946150"/>
          <p14:tracePt t="57810" x="7461250" y="952500"/>
          <p14:tracePt t="57827" x="7423150" y="965200"/>
          <p14:tracePt t="57844" x="7346950" y="1000125"/>
          <p14:tracePt t="57860" x="7280275" y="1038225"/>
          <p14:tracePt t="57877" x="7191375" y="1069975"/>
          <p14:tracePt t="57894" x="7096125" y="1120775"/>
          <p14:tracePt t="57910" x="7026275" y="1149350"/>
          <p14:tracePt t="57927" x="6937375" y="1190625"/>
          <p14:tracePt t="57943" x="6819900" y="1247775"/>
          <p14:tracePt t="57960" x="6769100" y="1260475"/>
          <p14:tracePt t="57977" x="6721475" y="1273175"/>
          <p14:tracePt t="57994" x="6673850" y="1292225"/>
          <p14:tracePt t="58010" x="6648450" y="1308100"/>
          <p14:tracePt t="58027" x="6619875" y="1320800"/>
          <p14:tracePt t="58043" x="6604000" y="1343025"/>
          <p14:tracePt t="58061" x="6584950" y="1371600"/>
          <p14:tracePt t="58076" x="6565900" y="1409700"/>
          <p14:tracePt t="58093" x="6559550" y="1473200"/>
          <p14:tracePt t="58110" x="6559550" y="1533525"/>
          <p14:tracePt t="58127" x="6569075" y="1593850"/>
          <p14:tracePt t="58144" x="6597650" y="1685925"/>
          <p14:tracePt t="58160" x="6610350" y="1743075"/>
          <p14:tracePt t="58177" x="6623050" y="1787525"/>
          <p14:tracePt t="58193" x="6657975" y="1847850"/>
          <p14:tracePt t="58210" x="6683375" y="1885950"/>
          <p14:tracePt t="58228" x="6753225" y="1955800"/>
          <p14:tracePt t="58243" x="6804025" y="2000250"/>
          <p14:tracePt t="58260" x="6842125" y="2025650"/>
          <p14:tracePt t="58277" x="6883400" y="2057400"/>
          <p14:tracePt t="58278" x="6896100" y="2070100"/>
          <p14:tracePt t="58294" x="6927850" y="2095500"/>
          <p14:tracePt t="58311" x="6953250" y="2127250"/>
          <p14:tracePt t="58328" x="7016750" y="2146300"/>
          <p14:tracePt t="58344" x="7061200" y="2159000"/>
          <p14:tracePt t="58360" x="7105650" y="2159000"/>
          <p14:tracePt t="58377" x="7185025" y="2155825"/>
          <p14:tracePt t="58393" x="7223125" y="2143125"/>
          <p14:tracePt t="58410" x="7261225" y="2117725"/>
          <p14:tracePt t="58428" x="7315200" y="2063750"/>
          <p14:tracePt t="58443" x="7340600" y="2019300"/>
          <p14:tracePt t="58460" x="7366000" y="1978025"/>
          <p14:tracePt t="58477" x="7413625" y="1914525"/>
          <p14:tracePt t="58493" x="7461250" y="1844675"/>
          <p14:tracePt t="58510" x="7489825" y="1774825"/>
          <p14:tracePt t="58527" x="7537450" y="1698625"/>
          <p14:tracePt t="58544" x="7562850" y="1651000"/>
          <p14:tracePt t="58560" x="7575550" y="1635125"/>
          <p14:tracePt t="58577" x="7594600" y="1609725"/>
          <p14:tracePt t="58593" x="7604125" y="1600200"/>
          <p14:tracePt t="58610" x="7616825" y="1590675"/>
          <p14:tracePt t="58627" x="7635875" y="1584325"/>
          <p14:tracePt t="58643" x="7645400" y="1584325"/>
          <p14:tracePt t="58692" x="7645400" y="1577975"/>
          <p14:tracePt t="58699" x="7645400" y="1568450"/>
          <p14:tracePt t="58711" x="7645400" y="1565275"/>
          <p14:tracePt t="58726" x="7645400" y="1549400"/>
          <p14:tracePt t="58743" x="7645400" y="1539875"/>
          <p14:tracePt t="58760" x="7639050" y="1530350"/>
          <p14:tracePt t="58777" x="7581900" y="1492250"/>
          <p14:tracePt t="58793" x="7477125" y="1460500"/>
          <p14:tracePt t="58810" x="7378700" y="1419225"/>
          <p14:tracePt t="58827" x="7232650" y="1397000"/>
          <p14:tracePt t="58844" x="7159625" y="1381125"/>
          <p14:tracePt t="58861" x="7112000" y="1365250"/>
          <p14:tracePt t="58876" x="7077075" y="1365250"/>
          <p14:tracePt t="58893" x="7067550" y="1365250"/>
          <p14:tracePt t="58911" x="7058025" y="1365250"/>
          <p14:tracePt t="58927" x="7038975" y="1365250"/>
          <p14:tracePt t="58944" x="7032625" y="1365250"/>
          <p14:tracePt t="58983" x="7032625" y="1362075"/>
          <p14:tracePt t="58993" x="7035800" y="1355725"/>
          <p14:tracePt t="59011" x="7067550" y="1339850"/>
          <p14:tracePt t="59027" x="7092950" y="1323975"/>
          <p14:tracePt t="59043" x="7124700" y="1298575"/>
          <p14:tracePt t="59060" x="7134225" y="1285875"/>
          <p14:tracePt t="59077" x="7150100" y="1273175"/>
          <p14:tracePt t="59093" x="7153275" y="1263650"/>
          <p14:tracePt t="59175" x="7162800" y="1263650"/>
          <p14:tracePt t="59182" x="7169150" y="1263650"/>
          <p14:tracePt t="59193" x="7172325" y="1263650"/>
          <p14:tracePt t="59210" x="7194550" y="1263650"/>
          <p14:tracePt t="59227" x="7223125" y="1263650"/>
          <p14:tracePt t="59244" x="7245350" y="1270000"/>
          <p14:tracePt t="59260" x="7312025" y="1289050"/>
          <p14:tracePt t="59277" x="7366000" y="1323975"/>
          <p14:tracePt t="59293" x="7426325" y="1371600"/>
          <p14:tracePt t="59295" x="7454900" y="1393825"/>
          <p14:tracePt t="59311" x="7527925" y="1447800"/>
          <p14:tracePt t="59327" x="7597775" y="1501775"/>
          <p14:tracePt t="59343" x="7667625" y="1549400"/>
          <p14:tracePt t="59360" x="7756525" y="1600200"/>
          <p14:tracePt t="59377" x="7778750" y="1612900"/>
          <p14:tracePt t="59394" x="7797800" y="1628775"/>
          <p14:tracePt t="59410" x="7810500" y="1644650"/>
          <p14:tracePt t="59427" x="7810500" y="1654175"/>
          <p14:tracePt t="59460" x="7810500" y="1657350"/>
          <p14:tracePt t="60813" x="7781925" y="1628775"/>
          <p14:tracePt t="60820" x="7727950" y="1574800"/>
          <p14:tracePt t="60827" x="7686675" y="1533525"/>
          <p14:tracePt t="60843" x="7600950" y="1457325"/>
          <p14:tracePt t="60863" x="7531100" y="1387475"/>
          <p14:tracePt t="60876" x="7499350" y="1355725"/>
          <p14:tracePt t="60893" x="7489825" y="1346200"/>
          <p14:tracePt t="60926" x="7473950" y="1339850"/>
          <p14:tracePt t="60977" x="7480300" y="1346200"/>
          <p14:tracePt t="60993" x="7489825" y="1362075"/>
          <p14:tracePt t="61010" x="7512050" y="1377950"/>
          <p14:tracePt t="61027" x="7521575" y="1387475"/>
          <p14:tracePt t="61043" x="7543800" y="1403350"/>
          <p14:tracePt t="61061" x="7588250" y="1435100"/>
          <p14:tracePt t="61077" x="7597775" y="1444625"/>
          <p14:tracePt t="61093" x="7607300" y="1454150"/>
          <p14:tracePt t="61110" x="7626350" y="1457325"/>
          <p14:tracePt t="61143" x="7626350" y="1450975"/>
          <p14:tracePt t="61160" x="7626350" y="1425575"/>
          <p14:tracePt t="61176" x="7610475" y="1393825"/>
          <p14:tracePt t="61193" x="7600950" y="1377950"/>
          <p14:tracePt t="61210" x="7591425" y="1365250"/>
          <p14:tracePt t="61227" x="7591425" y="1349375"/>
          <p14:tracePt t="61243" x="7591425" y="1339850"/>
          <p14:tracePt t="61260" x="7591425" y="1333500"/>
          <p14:tracePt t="62698" x="7569200" y="1377950"/>
          <p14:tracePt t="62705" x="7543800" y="1450975"/>
          <p14:tracePt t="62712" x="7508875" y="1511300"/>
          <p14:tracePt t="62726" x="7445375" y="1647825"/>
          <p14:tracePt t="62743" x="7359650" y="1825625"/>
          <p14:tracePt t="62760" x="7286625" y="1993900"/>
          <p14:tracePt t="62793" x="7118350" y="2419350"/>
          <p14:tracePt t="62827" x="6997700" y="2854325"/>
          <p14:tracePt t="62844" x="6953250" y="3028950"/>
          <p14:tracePt t="62861" x="6896100" y="3298825"/>
          <p14:tracePt t="62877" x="6851650" y="3463925"/>
          <p14:tracePt t="62893" x="6816725" y="3603625"/>
          <p14:tracePt t="62910" x="6753225" y="3829050"/>
          <p14:tracePt t="62926" x="6718300" y="3949700"/>
          <p14:tracePt t="62943" x="6677025" y="4038600"/>
          <p14:tracePt t="62960" x="6645275" y="4108450"/>
          <p14:tracePt t="63339" x="6562725" y="4117975"/>
          <p14:tracePt t="63346" x="6470650" y="4127500"/>
          <p14:tracePt t="63360" x="6229350" y="4156075"/>
          <p14:tracePt t="63376" x="6019800" y="4203700"/>
          <p14:tracePt t="63393" x="5775325" y="4241800"/>
          <p14:tracePt t="63426" x="5349875" y="4371975"/>
          <p14:tracePt t="63461" x="5086350" y="4498975"/>
          <p14:tracePt t="63477" x="5016500" y="4546600"/>
          <p14:tracePt t="63493" x="4959350" y="4581525"/>
          <p14:tracePt t="63511" x="4899025" y="4629150"/>
          <p14:tracePt t="63527" x="4873625" y="4651375"/>
          <p14:tracePt t="63545" x="4845050" y="4673600"/>
          <p14:tracePt t="63561" x="4835525" y="4689475"/>
          <p14:tracePt t="63576" x="4826000" y="4699000"/>
          <p14:tracePt t="63593" x="4803775" y="4714875"/>
          <p14:tracePt t="63610" x="4794250" y="4714875"/>
          <p14:tracePt t="63626" x="4784725" y="4721225"/>
          <p14:tracePt t="63644" x="4772025" y="4724400"/>
          <p14:tracePt t="63660" x="4756150" y="4737100"/>
          <p14:tracePt t="63676" x="4746625" y="4740275"/>
          <p14:tracePt t="63694" x="4730750" y="4740275"/>
          <p14:tracePt t="63710" x="4702175" y="4740275"/>
          <p14:tracePt t="63726" x="4673600" y="4740275"/>
          <p14:tracePt t="63743" x="4610100" y="4737100"/>
          <p14:tracePt t="63760" x="4565650" y="4718050"/>
          <p14:tracePt t="63777" x="4511675" y="4705350"/>
          <p14:tracePt t="63794" x="4432300" y="4686300"/>
          <p14:tracePt t="63810" x="4368800" y="4670425"/>
          <p14:tracePt t="63826" x="4305300" y="4657725"/>
          <p14:tracePt t="63843" x="4197350" y="4657725"/>
          <p14:tracePt t="63859" x="4137025" y="4657725"/>
          <p14:tracePt t="63876" x="4092575" y="4657725"/>
          <p14:tracePt t="63893" x="4057650" y="4670425"/>
          <p14:tracePt t="63909" x="4029075" y="4670425"/>
          <p14:tracePt t="63926" x="4006850" y="4670425"/>
          <p14:tracePt t="63943" x="3952875" y="4670425"/>
          <p14:tracePt t="63960" x="3908425" y="4670425"/>
          <p14:tracePt t="63976" x="3870325" y="4670425"/>
          <p14:tracePt t="63993" x="3822700" y="4670425"/>
          <p14:tracePt t="64010" x="3794125" y="4670425"/>
          <p14:tracePt t="64027" x="3784600" y="4670425"/>
          <p14:tracePt t="64044" x="3778250" y="4670425"/>
          <p14:tracePt t="64314" x="3781425" y="4670425"/>
          <p14:tracePt t="64320" x="3784600" y="4670425"/>
          <p14:tracePt t="64371" x="3778250" y="4670425"/>
          <p14:tracePt t="64377" x="3775075" y="4676775"/>
          <p14:tracePt t="64384" x="3765550" y="4676775"/>
          <p14:tracePt t="64393" x="3746500" y="4683125"/>
          <p14:tracePt t="64410" x="3686175" y="4683125"/>
          <p14:tracePt t="64426" x="3606800" y="4689475"/>
          <p14:tracePt t="64442" x="3562350" y="4695825"/>
          <p14:tracePt t="64459" x="3524250" y="4695825"/>
          <p14:tracePt t="64476" x="3492500" y="4702175"/>
          <p14:tracePt t="64493" x="3463925" y="4702175"/>
          <p14:tracePt t="64510" x="3441700" y="4702175"/>
          <p14:tracePt t="64526" x="3413125" y="4702175"/>
          <p14:tracePt t="64543" x="3403600" y="4702175"/>
          <p14:tracePt t="64559" x="3394075" y="4702175"/>
          <p14:tracePt t="64576" x="3381375" y="4702175"/>
          <p14:tracePt t="64593" x="3365500" y="4702175"/>
          <p14:tracePt t="64610" x="3355975" y="4702175"/>
          <p14:tracePt t="64626" x="3340100" y="4702175"/>
          <p14:tracePt t="64643" x="3330575" y="4702175"/>
          <p14:tracePt t="64659" x="3327400" y="4702175"/>
          <p14:tracePt t="64676" x="3314700" y="4705350"/>
          <p14:tracePt t="64693" x="3314700" y="4718050"/>
          <p14:tracePt t="64710" x="3314700" y="4730750"/>
          <p14:tracePt t="64726" x="3314700" y="4746625"/>
          <p14:tracePt t="64743" x="3314700" y="4756150"/>
          <p14:tracePt t="64759" x="3314700" y="4765675"/>
          <p14:tracePt t="64776" x="3314700" y="4803775"/>
          <p14:tracePt t="64792" x="3314700" y="4832350"/>
          <p14:tracePt t="64810" x="3314700" y="4873625"/>
          <p14:tracePt t="64826" x="3330575" y="4911725"/>
          <p14:tracePt t="64843" x="3336925" y="4943475"/>
          <p14:tracePt t="64860" x="3343275" y="4984750"/>
          <p14:tracePt t="64877" x="3343275" y="5013325"/>
          <p14:tracePt t="64893" x="3343275" y="5029200"/>
          <p14:tracePt t="64910" x="3343275" y="5048250"/>
          <p14:tracePt t="64926" x="3343275" y="5064125"/>
          <p14:tracePt t="64943" x="3333750" y="5073650"/>
          <p14:tracePt t="64960" x="3311525" y="5089525"/>
          <p14:tracePt t="64976" x="3302000" y="5099050"/>
          <p14:tracePt t="64993" x="3292475" y="5114925"/>
          <p14:tracePt t="65010" x="3270250" y="5130800"/>
          <p14:tracePt t="65026" x="3260725" y="5140325"/>
          <p14:tracePt t="65043" x="3260725" y="5149850"/>
          <p14:tracePt t="65060" x="3260725" y="5181600"/>
          <p14:tracePt t="65076" x="3260725" y="5203825"/>
          <p14:tracePt t="65093" x="3263900" y="5248275"/>
          <p14:tracePt t="65109" x="3292475" y="5311775"/>
          <p14:tracePt t="65126" x="3317875" y="5368925"/>
          <p14:tracePt t="65143" x="3365500" y="5438775"/>
          <p14:tracePt t="65159" x="3502025" y="5565775"/>
          <p14:tracePt t="65176" x="3638550" y="5648325"/>
          <p14:tracePt t="65193" x="3784600" y="5730875"/>
          <p14:tracePt t="65211" x="3959225" y="5807075"/>
          <p14:tracePt t="65227" x="4025900" y="5838825"/>
          <p14:tracePt t="65243" x="4070350" y="5857875"/>
          <p14:tracePt t="65259" x="4130675" y="5883275"/>
          <p14:tracePt t="65276" x="4152900" y="5895975"/>
          <p14:tracePt t="65293" x="4175125" y="5905500"/>
          <p14:tracePt t="65309" x="4191000" y="5905500"/>
          <p14:tracePt t="65326" x="4200525" y="5905500"/>
          <p14:tracePt t="65343" x="4206875" y="5905500"/>
          <p14:tracePt t="65376" x="4216400" y="5886450"/>
          <p14:tracePt t="65393" x="4222750" y="5857875"/>
          <p14:tracePt t="65409" x="4235450" y="5794375"/>
          <p14:tracePt t="65426" x="4235450" y="5759450"/>
          <p14:tracePt t="65443" x="4241800" y="5727700"/>
          <p14:tracePt t="65460" x="4248150" y="5695950"/>
          <p14:tracePt t="65476" x="4248150" y="5680075"/>
          <p14:tracePt t="65494" x="4248150" y="5664200"/>
          <p14:tracePt t="65510" x="4248150" y="5654675"/>
          <p14:tracePt t="65526" x="4248150" y="5645150"/>
          <p14:tracePt t="65543" x="4248150" y="5641975"/>
          <p14:tracePt t="65560" x="4248150" y="5629275"/>
          <p14:tracePt t="65576" x="4248150" y="5619750"/>
          <p14:tracePt t="65593" x="4244975" y="5607050"/>
          <p14:tracePt t="65609" x="4235450" y="5597525"/>
          <p14:tracePt t="65626" x="4206875" y="5578475"/>
          <p14:tracePt t="65643" x="4143375" y="5559425"/>
          <p14:tracePt t="65659" x="4105275" y="5546725"/>
          <p14:tracePt t="65676" x="4057650" y="5534025"/>
          <p14:tracePt t="65692" x="4003675" y="5508625"/>
          <p14:tracePt t="65709" x="3946525" y="5495925"/>
          <p14:tracePt t="65726" x="3911600" y="5495925"/>
          <p14:tracePt t="65743" x="3848100" y="5495925"/>
          <p14:tracePt t="65760" x="3819525" y="5495925"/>
          <p14:tracePt t="65776" x="3803650" y="5495925"/>
          <p14:tracePt t="65792" x="3784600" y="5495925"/>
          <p14:tracePt t="65809" x="3775075" y="5495925"/>
          <p14:tracePt t="65826" x="3765550" y="5495925"/>
          <p14:tracePt t="65843" x="3749675" y="5495925"/>
          <p14:tracePt t="65859" x="3733800" y="5495925"/>
          <p14:tracePt t="65893" x="3743325" y="5495925"/>
          <p14:tracePt t="65909" x="3759200" y="5495925"/>
          <p14:tracePt t="65926" x="3810000" y="5489575"/>
          <p14:tracePt t="65943" x="3927475" y="5489575"/>
          <p14:tracePt t="65959" x="3990975" y="5499100"/>
          <p14:tracePt t="65976" x="4054475" y="5511800"/>
          <p14:tracePt t="65993" x="4168775" y="5549900"/>
          <p14:tracePt t="66009" x="4257675" y="5575300"/>
          <p14:tracePt t="66026" x="4330700" y="5588000"/>
          <p14:tracePt t="66043" x="4416425" y="5616575"/>
          <p14:tracePt t="66059" x="4460875" y="5616575"/>
          <p14:tracePt t="66076" x="4483100" y="5616575"/>
          <p14:tracePt t="66092" x="4508500" y="5616575"/>
          <p14:tracePt t="66109" x="4518025" y="5600700"/>
          <p14:tracePt t="66126" x="4527550" y="5584825"/>
          <p14:tracePt t="66143" x="4533900" y="5543550"/>
          <p14:tracePt t="66159" x="4533900" y="5521325"/>
          <p14:tracePt t="66176" x="4527550" y="5495925"/>
          <p14:tracePt t="66193" x="4511675" y="5467350"/>
          <p14:tracePt t="66209" x="4495800" y="5457825"/>
          <p14:tracePt t="66226" x="4486275" y="5448300"/>
          <p14:tracePt t="66243" x="4457700" y="5426075"/>
          <p14:tracePt t="66259" x="4438650" y="5416550"/>
          <p14:tracePt t="66277" x="4425950" y="5416550"/>
          <p14:tracePt t="66293" x="4416425" y="5416550"/>
          <p14:tracePt t="66309" x="4406900" y="5410200"/>
          <p14:tracePt t="66326" x="4384675" y="5410200"/>
          <p14:tracePt t="66342" x="4371975" y="5410200"/>
          <p14:tracePt t="66359" x="4356100" y="5410200"/>
          <p14:tracePt t="66376" x="4324350" y="5403850"/>
          <p14:tracePt t="66393" x="4308475" y="5403850"/>
          <p14:tracePt t="66410" x="4286250" y="5403850"/>
          <p14:tracePt t="66426" x="4260850" y="5403850"/>
          <p14:tracePt t="66442" x="4232275" y="5403850"/>
          <p14:tracePt t="66460" x="4210050" y="5403850"/>
          <p14:tracePt t="66477" x="4168775" y="5397500"/>
          <p14:tracePt t="66493" x="4124325" y="5397500"/>
          <p14:tracePt t="66510" x="4086225" y="5397500"/>
          <p14:tracePt t="66526" x="4038600" y="5397500"/>
          <p14:tracePt t="66543" x="4003675" y="5397500"/>
          <p14:tracePt t="66559" x="3965575" y="5397500"/>
          <p14:tracePt t="66576" x="3911600" y="5397500"/>
          <p14:tracePt t="66592" x="3876675" y="5397500"/>
          <p14:tracePt t="66610" x="3844925" y="5407025"/>
          <p14:tracePt t="66626" x="3803650" y="5419725"/>
          <p14:tracePt t="66643" x="3778250" y="5438775"/>
          <p14:tracePt t="66659" x="3749675" y="5451475"/>
          <p14:tracePt t="66676" x="3727450" y="5464175"/>
          <p14:tracePt t="66693" x="3717925" y="5473700"/>
          <p14:tracePt t="66709" x="3702050" y="5492750"/>
          <p14:tracePt t="66726" x="3686175" y="5518150"/>
          <p14:tracePt t="66743" x="3676650" y="5527675"/>
          <p14:tracePt t="66759" x="3663950" y="5549900"/>
          <p14:tracePt t="66777" x="3641725" y="5572125"/>
          <p14:tracePt t="66793" x="3632200" y="5588000"/>
          <p14:tracePt t="66811" x="3616325" y="5616575"/>
          <p14:tracePt t="66826" x="3600450" y="5626100"/>
          <p14:tracePt t="66842" x="3590925" y="5635625"/>
          <p14:tracePt t="66859" x="3590925" y="5645150"/>
          <p14:tracePt t="67216" x="3590925" y="5661025"/>
          <p14:tracePt t="67224" x="3590925" y="5680075"/>
          <p14:tracePt t="67230" x="3590925" y="5692775"/>
          <p14:tracePt t="67243" x="3584575" y="5711825"/>
          <p14:tracePt t="67260" x="3571875" y="5753100"/>
          <p14:tracePt t="67276" x="3559175" y="5781675"/>
          <p14:tracePt t="67293" x="3549650" y="5807075"/>
          <p14:tracePt t="67326" x="3524250" y="5864225"/>
          <p14:tracePt t="67359" x="3524250" y="5899150"/>
          <p14:tracePt t="67376" x="3524250" y="5915025"/>
          <p14:tracePt t="67393" x="3524250" y="5930900"/>
          <p14:tracePt t="67395" x="3524250" y="5934075"/>
          <p14:tracePt t="67409" x="3536950" y="5949950"/>
          <p14:tracePt t="67426" x="3546475" y="5962650"/>
          <p14:tracePt t="67443" x="3562350" y="5988050"/>
          <p14:tracePt t="67459" x="3587750" y="6010275"/>
          <p14:tracePt t="67477" x="3625850" y="6029325"/>
          <p14:tracePt t="67494" x="3689350" y="6070600"/>
          <p14:tracePt t="67509" x="3746500" y="6096000"/>
          <p14:tracePt t="67526" x="3803650" y="6130925"/>
          <p14:tracePt t="67544" x="3867150" y="6159500"/>
          <p14:tracePt t="67559" x="3889375" y="6175375"/>
          <p14:tracePt t="67576" x="3921125" y="6188075"/>
          <p14:tracePt t="67593" x="3956050" y="6207125"/>
          <p14:tracePt t="67609" x="3971925" y="6216650"/>
          <p14:tracePt t="67626" x="3981450" y="6232525"/>
          <p14:tracePt t="67643" x="3997325" y="6242050"/>
          <p14:tracePt t="67659" x="4013200" y="6245225"/>
          <p14:tracePt t="67676" x="4035425" y="6251575"/>
          <p14:tracePt t="67693" x="4067175" y="6251575"/>
          <p14:tracePt t="67709" x="4095750" y="6251575"/>
          <p14:tracePt t="67725" x="4117975" y="6251575"/>
          <p14:tracePt t="67743" x="4165600" y="6251575"/>
          <p14:tracePt t="67759" x="4203700" y="6251575"/>
          <p14:tracePt t="67776" x="4238625" y="6248400"/>
          <p14:tracePt t="67793" x="4305300" y="6229350"/>
          <p14:tracePt t="67809" x="4349750" y="6210300"/>
          <p14:tracePt t="67826" x="4381500" y="6197600"/>
          <p14:tracePt t="67843" x="4429125" y="6178550"/>
          <p14:tracePt t="67859" x="4460875" y="6153150"/>
          <p14:tracePt t="67876" x="4492625" y="6127750"/>
          <p14:tracePt t="67892" x="4552950" y="6083300"/>
          <p14:tracePt t="67909" x="4600575" y="6057900"/>
          <p14:tracePt t="67926" x="4638675" y="6038850"/>
          <p14:tracePt t="67942" x="4689475" y="6013450"/>
          <p14:tracePt t="67959" x="4718050" y="6000750"/>
          <p14:tracePt t="67976" x="4727575" y="5991225"/>
          <p14:tracePt t="67994" x="4743450" y="5969000"/>
          <p14:tracePt t="68010" x="4749800" y="5969000"/>
          <p14:tracePt t="68028" x="4749800" y="5959475"/>
          <p14:tracePt t="68043" x="4749800" y="5949950"/>
          <p14:tracePt t="68060" x="4749800" y="5940425"/>
          <p14:tracePt t="68078" x="4749800" y="5915025"/>
          <p14:tracePt t="68094" x="4740275" y="5889625"/>
          <p14:tracePt t="68109" x="4727575" y="5861050"/>
          <p14:tracePt t="68126" x="4708525" y="5829300"/>
          <p14:tracePt t="68142" x="4664075" y="5784850"/>
          <p14:tracePt t="68159" x="4632325" y="5759450"/>
          <p14:tracePt t="68176" x="4597400" y="5721350"/>
          <p14:tracePt t="68193" x="4565650" y="5711825"/>
          <p14:tracePt t="68209" x="4543425" y="5699125"/>
          <p14:tracePt t="68226" x="4498975" y="5673725"/>
          <p14:tracePt t="68243" x="4476750" y="5661025"/>
          <p14:tracePt t="68259" x="4438650" y="5651500"/>
          <p14:tracePt t="68276" x="4387850" y="5632450"/>
          <p14:tracePt t="68292" x="4365625" y="5619750"/>
          <p14:tracePt t="68310" x="4343400" y="5607050"/>
          <p14:tracePt t="68326" x="4298950" y="5584825"/>
          <p14:tracePt t="68342" x="4276725" y="5572125"/>
          <p14:tracePt t="68359" x="4244975" y="5553075"/>
          <p14:tracePt t="68376" x="4232275" y="5540375"/>
          <p14:tracePt t="68392" x="4219575" y="5527675"/>
          <p14:tracePt t="68409" x="4206875" y="5518150"/>
          <p14:tracePt t="68426" x="4191000" y="5499100"/>
          <p14:tracePt t="68442" x="4181475" y="5489575"/>
          <p14:tracePt t="68459" x="4171950" y="5489575"/>
          <p14:tracePt t="68475" x="4149725" y="5483225"/>
          <p14:tracePt t="68492" x="4133850" y="5480050"/>
          <p14:tracePt t="68509" x="4117975" y="5473700"/>
          <p14:tracePt t="68526" x="4092575" y="5467350"/>
          <p14:tracePt t="68543" x="4083050" y="5457825"/>
          <p14:tracePt t="68559" x="4067175" y="5457825"/>
          <p14:tracePt t="68575" x="4044950" y="5451475"/>
          <p14:tracePt t="68592" x="4035425" y="5451475"/>
          <p14:tracePt t="68609" x="4025900" y="5451475"/>
          <p14:tracePt t="68626" x="4006850" y="5451475"/>
          <p14:tracePt t="68643" x="3990975" y="5451475"/>
          <p14:tracePt t="68659" x="3981450" y="5451475"/>
          <p14:tracePt t="68675" x="3946525" y="5451475"/>
          <p14:tracePt t="68693" x="3927475" y="5451475"/>
          <p14:tracePt t="68709" x="3911600" y="5454650"/>
          <p14:tracePt t="68725" x="3870325" y="5473700"/>
          <p14:tracePt t="68743" x="3844925" y="5480050"/>
          <p14:tracePt t="68759" x="3816350" y="5489575"/>
          <p14:tracePt t="68776" x="3775075" y="5508625"/>
          <p14:tracePt t="68793" x="3749675" y="5527675"/>
          <p14:tracePt t="68809" x="3730625" y="5543550"/>
          <p14:tracePt t="68825" x="3714750" y="5553075"/>
          <p14:tracePt t="68842" x="3702050" y="5581650"/>
          <p14:tracePt t="68859" x="3692525" y="5597525"/>
          <p14:tracePt t="68875" x="3679825" y="5619750"/>
          <p14:tracePt t="68893" x="3679825" y="5635625"/>
          <p14:tracePt t="68910" x="3679825" y="5648325"/>
          <p14:tracePt t="68926" x="3679825" y="5657850"/>
          <p14:tracePt t="68943" x="3679825" y="5667375"/>
          <p14:tracePt t="68960" x="3679825" y="5705475"/>
          <p14:tracePt t="68976" x="3679825" y="5721350"/>
          <p14:tracePt t="68993" x="3679825" y="5749925"/>
          <p14:tracePt t="69010" x="3679825" y="5772150"/>
          <p14:tracePt t="69025" x="3679825" y="5788025"/>
          <p14:tracePt t="69043" x="3679825" y="5797550"/>
          <p14:tracePt t="69059" x="3679825" y="5810250"/>
          <p14:tracePt t="69075" x="3683000" y="5822950"/>
          <p14:tracePt t="69092" x="3689350" y="5835650"/>
          <p14:tracePt t="69110" x="3698875" y="5851525"/>
          <p14:tracePt t="69126" x="3708400" y="5861050"/>
          <p14:tracePt t="69142" x="3724275" y="5892800"/>
          <p14:tracePt t="69159" x="3740150" y="5905500"/>
          <p14:tracePt t="69175" x="3749675" y="5921375"/>
          <p14:tracePt t="69193" x="3781425" y="5946775"/>
          <p14:tracePt t="69209" x="3822700" y="5965825"/>
          <p14:tracePt t="69226" x="3867150" y="5978525"/>
          <p14:tracePt t="69243" x="3914775" y="5997575"/>
          <p14:tracePt t="69259" x="3978275" y="6022975"/>
          <p14:tracePt t="69275" x="4016375" y="6035675"/>
          <p14:tracePt t="69293" x="4060825" y="6042025"/>
          <p14:tracePt t="69309" x="4108450" y="6042025"/>
          <p14:tracePt t="69325" x="4130675" y="6042025"/>
          <p14:tracePt t="69342" x="4146550" y="6042025"/>
          <p14:tracePt t="69359" x="4165600" y="6042025"/>
          <p14:tracePt t="69376" x="4175125" y="6035675"/>
          <p14:tracePt t="69392" x="4184650" y="6029325"/>
          <p14:tracePt t="69409" x="4206875" y="6029325"/>
          <p14:tracePt t="69425" x="4216400" y="6029325"/>
          <p14:tracePt t="69443" x="4219575" y="6029325"/>
          <p14:tracePt t="69842" x="4225925" y="6013450"/>
          <p14:tracePt t="69849" x="4232275" y="5994400"/>
          <p14:tracePt t="69859" x="4238625" y="5969000"/>
          <p14:tracePt t="69875" x="4254500" y="5905500"/>
          <p14:tracePt t="69892" x="4273550" y="5842000"/>
          <p14:tracePt t="69909" x="4273550" y="5819775"/>
          <p14:tracePt t="69943" x="4273550" y="5756275"/>
          <p14:tracePt t="69976" x="4273550" y="5727700"/>
          <p14:tracePt t="69992" x="4254500" y="5705475"/>
          <p14:tracePt t="70009" x="4251325" y="5689600"/>
          <p14:tracePt t="70025" x="4238625" y="5673725"/>
          <p14:tracePt t="70042" x="4225925" y="5654675"/>
          <p14:tracePt t="70060" x="4219575" y="5645150"/>
          <p14:tracePt t="70075" x="4219575" y="5629275"/>
          <p14:tracePt t="70093" x="4210050" y="5619750"/>
          <p14:tracePt t="70305" x="4210050" y="5610225"/>
          <p14:tracePt t="70326" x="4216400" y="5603875"/>
          <p14:tracePt t="70333" x="4222750" y="5597525"/>
          <p14:tracePt t="70342" x="4225925" y="5594350"/>
          <p14:tracePt t="70359" x="4235450" y="5584825"/>
          <p14:tracePt t="70375" x="4251325" y="5568950"/>
          <p14:tracePt t="70392" x="4251325" y="5553075"/>
          <p14:tracePt t="70409" x="4251325" y="5543550"/>
          <p14:tracePt t="70425" x="4251325" y="5527675"/>
          <p14:tracePt t="70442" x="4251325" y="5524500"/>
          <p14:tracePt t="70459" x="4251325" y="5518150"/>
          <p14:tracePt t="70831" x="4251325" y="5521325"/>
          <p14:tracePt t="70838" x="4251325" y="5524500"/>
          <p14:tracePt t="70845" x="4251325" y="5537200"/>
          <p14:tracePt t="70860" x="4251325" y="5546725"/>
          <p14:tracePt t="70892" x="4279900" y="5600700"/>
          <p14:tracePt t="70925" x="4311650" y="5680075"/>
          <p14:tracePt t="70943" x="4327525" y="5705475"/>
          <p14:tracePt t="70959" x="4340225" y="5724525"/>
          <p14:tracePt t="70975" x="4340225" y="5734050"/>
          <p14:tracePt t="70992" x="4340225" y="5743575"/>
          <p14:tracePt t="71009" x="4340225" y="5765800"/>
          <p14:tracePt t="71025" x="4340225" y="5775325"/>
          <p14:tracePt t="71042" x="4343400" y="5778500"/>
          <p14:tracePt t="71500" x="4349750" y="5784850"/>
          <p14:tracePt t="72063" x="4435475" y="5772150"/>
          <p14:tracePt t="72070" x="4581525" y="5753100"/>
          <p14:tracePt t="72077" x="4727575" y="5743575"/>
          <p14:tracePt t="72109" x="5514975" y="5654675"/>
          <p14:tracePt t="72143" x="6527800" y="5641975"/>
          <p14:tracePt t="72160" x="6864350" y="5651500"/>
          <p14:tracePt t="72176" x="7277100" y="5692775"/>
          <p14:tracePt t="72194" x="7531100" y="5721350"/>
          <p14:tracePt t="72209" x="7727950" y="5759450"/>
          <p14:tracePt t="72226" x="7991475" y="5794375"/>
          <p14:tracePt t="72242" x="8131175" y="5813425"/>
          <p14:tracePt t="72259" x="8239125" y="5819775"/>
          <p14:tracePt t="72276" x="8356600" y="5819775"/>
          <p14:tracePt t="72292" x="8442325" y="5807075"/>
          <p14:tracePt t="72309" x="8505825" y="5794375"/>
          <p14:tracePt t="72325" x="8569325" y="5762625"/>
          <p14:tracePt t="72342" x="8601075" y="5737225"/>
          <p14:tracePt t="72359" x="8626475" y="5705475"/>
          <p14:tracePt t="72375" x="8670925" y="5667375"/>
          <p14:tracePt t="72392" x="8693150" y="5635625"/>
          <p14:tracePt t="72409" x="8715375" y="5619750"/>
          <p14:tracePt t="72426" x="8753475" y="5578475"/>
          <p14:tracePt t="72442" x="8778875" y="5553075"/>
          <p14:tracePt t="72459" x="8791575" y="5514975"/>
          <p14:tracePt t="72475" x="8797925" y="5416550"/>
          <p14:tracePt t="72492" x="8794750" y="5356225"/>
          <p14:tracePt t="72509" x="8778875" y="5292725"/>
          <p14:tracePt t="72526" x="8740775" y="5226050"/>
          <p14:tracePt t="72542" x="8712200" y="5178425"/>
          <p14:tracePt t="72558" x="8680450" y="5140325"/>
          <p14:tracePt t="72576" x="8616950" y="5070475"/>
          <p14:tracePt t="72592" x="8547100" y="5016500"/>
          <p14:tracePt t="72609" x="8467725" y="4984750"/>
          <p14:tracePt t="72625" x="8382000" y="4933950"/>
          <p14:tracePt t="72642" x="8334375" y="4914900"/>
          <p14:tracePt t="72660" x="8251825" y="4873625"/>
          <p14:tracePt t="72676" x="8185150" y="4851400"/>
          <p14:tracePt t="72692" x="8118475" y="4813300"/>
          <p14:tracePt t="72709" x="8026400" y="4784725"/>
          <p14:tracePt t="72725" x="7959725" y="4762500"/>
          <p14:tracePt t="72742" x="7874000" y="4740275"/>
          <p14:tracePt t="72759" x="7740650" y="4714875"/>
          <p14:tracePt t="72775" x="7664450" y="4702175"/>
          <p14:tracePt t="72792" x="7613650" y="4686300"/>
          <p14:tracePt t="72809" x="7508875" y="4657725"/>
          <p14:tracePt t="72825" x="7445375" y="4645025"/>
          <p14:tracePt t="72842" x="7385050" y="4638675"/>
          <p14:tracePt t="72860" x="7305675" y="4629150"/>
          <p14:tracePt t="72875" x="7270750" y="4629150"/>
          <p14:tracePt t="72892" x="7226300" y="4629150"/>
          <p14:tracePt t="72908" x="7162800" y="4622800"/>
          <p14:tracePt t="72925" x="7108825" y="4603750"/>
          <p14:tracePt t="72942" x="7048500" y="4597400"/>
          <p14:tracePt t="72959" x="6959600" y="4591050"/>
          <p14:tracePt t="72975" x="6899275" y="4591050"/>
          <p14:tracePt t="72992" x="6838950" y="4591050"/>
          <p14:tracePt t="73008" x="6753225" y="4591050"/>
          <p14:tracePt t="73025" x="6711950" y="4591050"/>
          <p14:tracePt t="73042" x="6667500" y="4591050"/>
          <p14:tracePt t="73059" x="6632575" y="4591050"/>
          <p14:tracePt t="73075" x="6600825" y="4610100"/>
          <p14:tracePt t="73093" x="6578600" y="4622800"/>
          <p14:tracePt t="73109" x="6556375" y="4638675"/>
          <p14:tracePt t="73125" x="6540500" y="4648200"/>
          <p14:tracePt t="73142" x="6530975" y="4664075"/>
          <p14:tracePt t="73158" x="6518275" y="4679950"/>
          <p14:tracePt t="73175" x="6505575" y="4689475"/>
          <p14:tracePt t="73192" x="6492875" y="4699000"/>
          <p14:tracePt t="73209" x="6477000" y="4718050"/>
          <p14:tracePt t="73226" x="6467475" y="4730750"/>
          <p14:tracePt t="73242" x="6457950" y="4740275"/>
          <p14:tracePt t="73258" x="6442075" y="4752975"/>
          <p14:tracePt t="73275" x="6442075" y="4768850"/>
          <p14:tracePt t="73292" x="6442075" y="4778375"/>
          <p14:tracePt t="73309" x="6442075" y="4803775"/>
          <p14:tracePt t="73325" x="6442075" y="4835525"/>
          <p14:tracePt t="73343" x="6457950" y="4876800"/>
          <p14:tracePt t="73359" x="6467475" y="4899025"/>
          <p14:tracePt t="73376" x="6480175" y="4924425"/>
          <p14:tracePt t="73392" x="6518275" y="4965700"/>
          <p14:tracePt t="73408" x="6556375" y="4987925"/>
          <p14:tracePt t="73425" x="6588125" y="5003800"/>
          <p14:tracePt t="73442" x="6623050" y="5022850"/>
          <p14:tracePt t="73459" x="6638925" y="5032375"/>
          <p14:tracePt t="73475" x="6654800" y="5038725"/>
          <p14:tracePt t="73492" x="6667500" y="5038725"/>
          <p14:tracePt t="73508" x="6680200" y="5041900"/>
          <p14:tracePt t="73525" x="6705600" y="5041900"/>
          <p14:tracePt t="73543" x="6740525" y="5054600"/>
          <p14:tracePt t="73559" x="6762750" y="5060950"/>
          <p14:tracePt t="73575" x="6778625" y="5060950"/>
          <p14:tracePt t="73592" x="6794500" y="5064125"/>
          <p14:tracePt t="73609" x="6807200" y="5064125"/>
          <p14:tracePt t="73625" x="6816725" y="5070475"/>
          <p14:tracePt t="73642" x="6832600" y="5070475"/>
          <p14:tracePt t="73659" x="6854825" y="5076825"/>
          <p14:tracePt t="73675" x="6877050" y="5083175"/>
          <p14:tracePt t="73692" x="6908800" y="5083175"/>
          <p14:tracePt t="73709" x="6924675" y="5083175"/>
          <p14:tracePt t="73725" x="6940550" y="5083175"/>
          <p14:tracePt t="73742" x="6959600" y="5083175"/>
          <p14:tracePt t="73759" x="6969125" y="5083175"/>
          <p14:tracePt t="73775" x="6978650" y="5083175"/>
          <p14:tracePt t="73792" x="6994525" y="5083175"/>
          <p14:tracePt t="73809" x="7010400" y="5083175"/>
          <p14:tracePt t="73825" x="7013575" y="5083175"/>
          <p14:tracePt t="73906" x="7019925" y="5083175"/>
          <p14:tracePt t="73913" x="7026275" y="5083175"/>
          <p14:tracePt t="73925" x="7029450" y="5083175"/>
          <p14:tracePt t="73942" x="7051675" y="5086350"/>
          <p14:tracePt t="73958" x="7086600" y="5092700"/>
          <p14:tracePt t="73977" x="7150100" y="5099050"/>
          <p14:tracePt t="73993" x="7204075" y="5114925"/>
          <p14:tracePt t="74009" x="7239000" y="5114925"/>
          <p14:tracePt t="74025" x="7277100" y="5114925"/>
          <p14:tracePt t="74042" x="7324725" y="5121275"/>
          <p14:tracePt t="74059" x="7346950" y="5121275"/>
          <p14:tracePt t="74075" x="7394575" y="5127625"/>
          <p14:tracePt t="74092" x="7439025" y="5133975"/>
          <p14:tracePt t="74109" x="7483475" y="5140325"/>
          <p14:tracePt t="74126" x="7559675" y="5146675"/>
          <p14:tracePt t="74142" x="7597775" y="5146675"/>
          <p14:tracePt t="74158" x="7626350" y="5146675"/>
          <p14:tracePt t="74175" x="7648575" y="5146675"/>
          <p14:tracePt t="74192" x="7658100" y="5146675"/>
          <p14:tracePt t="74209" x="7673975" y="5146675"/>
          <p14:tracePt t="74225" x="7693025" y="5146675"/>
          <p14:tracePt t="74242" x="7715250" y="5146675"/>
          <p14:tracePt t="74258" x="7759700" y="5146675"/>
          <p14:tracePt t="74275" x="7864475" y="5143500"/>
          <p14:tracePt t="74292" x="7940675" y="5127625"/>
          <p14:tracePt t="74309" x="7994650" y="5114925"/>
          <p14:tracePt t="74325" x="8115300" y="5099050"/>
          <p14:tracePt t="74342" x="8175625" y="5099050"/>
          <p14:tracePt t="74358" x="8232775" y="5099050"/>
          <p14:tracePt t="74375" x="8296275" y="5099050"/>
          <p14:tracePt t="74393" x="8324850" y="5099050"/>
          <p14:tracePt t="74409" x="8362950" y="5099050"/>
          <p14:tracePt t="74426" x="8410575" y="5099050"/>
          <p14:tracePt t="74442" x="8439150" y="5099050"/>
          <p14:tracePt t="74459" x="8477250" y="5099050"/>
          <p14:tracePt t="74475" x="8509000" y="5092700"/>
          <p14:tracePt t="74492" x="8540750" y="5083175"/>
          <p14:tracePt t="74509" x="8569325" y="5070475"/>
          <p14:tracePt t="74525" x="8613775" y="5051425"/>
          <p14:tracePt t="74542" x="8629650" y="5035550"/>
          <p14:tracePt t="74559" x="8645525" y="5022850"/>
          <p14:tracePt t="74576" x="8661400" y="4997450"/>
          <p14:tracePt t="74592" x="8674100" y="4959350"/>
          <p14:tracePt t="74609" x="8680450" y="4895850"/>
          <p14:tracePt t="74625" x="8677275" y="4845050"/>
          <p14:tracePt t="74641" x="8648700" y="4778375"/>
          <p14:tracePt t="74659" x="8550275" y="4664075"/>
          <p14:tracePt t="74675" x="8445500" y="4584700"/>
          <p14:tracePt t="74692" x="8353425" y="4508500"/>
          <p14:tracePt t="74710" x="8207375" y="4406900"/>
          <p14:tracePt t="74726" x="8105775" y="4346575"/>
          <p14:tracePt t="74742" x="8029575" y="4318000"/>
          <p14:tracePt t="74759" x="7947025" y="4283075"/>
          <p14:tracePt t="74775" x="7915275" y="4276725"/>
          <p14:tracePt t="74792" x="7886700" y="4276725"/>
          <p14:tracePt t="74809" x="7854950" y="4276725"/>
          <p14:tracePt t="74825" x="7823200" y="4276725"/>
          <p14:tracePt t="74842" x="7810500" y="4276725"/>
          <p14:tracePt t="74858" x="7769225" y="4276725"/>
          <p14:tracePt t="74875" x="7753350" y="4276725"/>
          <p14:tracePt t="74892" x="7743825" y="4283075"/>
          <p14:tracePt t="74909" x="7721600" y="4298950"/>
          <p14:tracePt t="74925" x="7712075" y="4298950"/>
          <p14:tracePt t="74943" x="7702550" y="4305300"/>
          <p14:tracePt t="74959" x="7683500" y="4314825"/>
          <p14:tracePt t="74975" x="7673975" y="4324350"/>
          <p14:tracePt t="74992" x="7658100" y="4333875"/>
          <p14:tracePt t="75008" x="7607300" y="4359275"/>
          <p14:tracePt t="75025" x="7553325" y="4371975"/>
          <p14:tracePt t="75042" x="7489825" y="4384675"/>
          <p14:tracePt t="75044" x="7461250" y="4400550"/>
          <p14:tracePt t="75058" x="7404100" y="4429125"/>
          <p14:tracePt t="75075" x="7366000" y="4454525"/>
          <p14:tracePt t="75092" x="7318375" y="4486275"/>
          <p14:tracePt t="75109" x="7254875" y="4527550"/>
          <p14:tracePt t="75125" x="7197725" y="4546600"/>
          <p14:tracePt t="75142" x="7131050" y="4578350"/>
          <p14:tracePt t="75158" x="7048500" y="4603750"/>
          <p14:tracePt t="75175" x="6994525" y="4625975"/>
          <p14:tracePt t="75193" x="6931025" y="4645025"/>
          <p14:tracePt t="75209" x="6899275" y="4657725"/>
          <p14:tracePt t="75225" x="6867525" y="4670425"/>
          <p14:tracePt t="75242" x="6845300" y="4692650"/>
          <p14:tracePt t="75259" x="6800850" y="4711700"/>
          <p14:tracePt t="75275" x="6778625" y="4724400"/>
          <p14:tracePt t="75294" x="6756400" y="4743450"/>
          <p14:tracePt t="75310" x="6746875" y="4759325"/>
          <p14:tracePt t="75326" x="6737350" y="4781550"/>
          <p14:tracePt t="75342" x="6737350" y="4822825"/>
          <p14:tracePt t="75358" x="6743700" y="4854575"/>
          <p14:tracePt t="75375" x="6775450" y="4886325"/>
          <p14:tracePt t="75392" x="6848475" y="4956175"/>
          <p14:tracePt t="75408" x="6886575" y="5026025"/>
          <p14:tracePt t="75425" x="6940550" y="5095875"/>
          <p14:tracePt t="75443" x="7019925" y="5197475"/>
          <p14:tracePt t="75459" x="7083425" y="5280025"/>
          <p14:tracePt t="75475" x="7150100" y="5362575"/>
          <p14:tracePt t="75492" x="7251700" y="5495925"/>
          <p14:tracePt t="75508" x="7292975" y="5546725"/>
          <p14:tracePt t="75525" x="7327900" y="5594350"/>
          <p14:tracePt t="75542" x="7359650" y="5645150"/>
          <p14:tracePt t="75559" x="7369175" y="5667375"/>
          <p14:tracePt t="75575" x="7388225" y="5699125"/>
          <p14:tracePt t="75592" x="7413625" y="5749925"/>
          <p14:tracePt t="75609" x="7426325" y="5772150"/>
          <p14:tracePt t="75625" x="7445375" y="5803900"/>
          <p14:tracePt t="75642" x="7461250" y="5838825"/>
          <p14:tracePt t="75658" x="7467600" y="5861050"/>
          <p14:tracePt t="75675" x="7470775" y="5876925"/>
          <p14:tracePt t="75692" x="7477125" y="5892800"/>
          <p14:tracePt t="75709" x="7483475" y="5902325"/>
          <p14:tracePt t="75725" x="7486650" y="5915025"/>
          <p14:tracePt t="75742" x="7508875" y="5930900"/>
          <p14:tracePt t="75758" x="7518400" y="5940425"/>
          <p14:tracePt t="75775" x="7534275" y="5962650"/>
          <p14:tracePt t="75792" x="7575550" y="5981700"/>
          <p14:tracePt t="75809" x="7597775" y="5991225"/>
          <p14:tracePt t="75827" x="7620000" y="6003925"/>
          <p14:tracePt t="75842" x="7629525" y="6003925"/>
          <p14:tracePt t="75859" x="7639050" y="6003925"/>
          <p14:tracePt t="75875" x="7645400" y="6003925"/>
          <p14:tracePt t="75892" x="7648575" y="6003925"/>
          <p14:tracePt t="76232" x="7661275" y="5994400"/>
          <p14:tracePt t="76240" x="7680325" y="5988050"/>
          <p14:tracePt t="76246" x="7689850" y="5988050"/>
          <p14:tracePt t="76258" x="7702550" y="5984875"/>
          <p14:tracePt t="76275" x="7737475" y="5965825"/>
          <p14:tracePt t="76292" x="7753350" y="5956300"/>
          <p14:tracePt t="76325" x="7813675" y="5921375"/>
          <p14:tracePt t="76358" x="7867650" y="5895975"/>
          <p14:tracePt t="76375" x="7924800" y="5870575"/>
          <p14:tracePt t="76391" x="7947025" y="5857875"/>
          <p14:tracePt t="76408" x="7956550" y="5848350"/>
          <p14:tracePt t="76425" x="7975600" y="5838825"/>
          <p14:tracePt t="76441" x="7985125" y="5838825"/>
          <p14:tracePt t="76459" x="7997825" y="5838825"/>
          <p14:tracePt t="76475" x="8010525" y="5835650"/>
          <p14:tracePt t="76492" x="8026400" y="5819775"/>
          <p14:tracePt t="76508" x="8035925" y="5810250"/>
          <p14:tracePt t="76525" x="8051800" y="5794375"/>
          <p14:tracePt t="76542" x="8074025" y="5772150"/>
          <p14:tracePt t="76558" x="8083550" y="5749925"/>
          <p14:tracePt t="76575" x="8102600" y="5692775"/>
          <p14:tracePt t="76592" x="8115300" y="5654675"/>
          <p14:tracePt t="76609" x="8140700" y="5610225"/>
          <p14:tracePt t="76625" x="8153400" y="5575300"/>
          <p14:tracePt t="76642" x="8166100" y="5549900"/>
          <p14:tracePt t="76659" x="8172450" y="5508625"/>
          <p14:tracePt t="76675" x="8172450" y="5499100"/>
          <p14:tracePt t="76692" x="8172450" y="5489575"/>
          <p14:tracePt t="76709" x="8172450" y="5470525"/>
          <p14:tracePt t="76725" x="8172450" y="5461000"/>
          <p14:tracePt t="76742" x="8172450" y="5451475"/>
          <p14:tracePt t="76759" x="8159750" y="5451475"/>
          <p14:tracePt t="76775" x="8150225" y="5451475"/>
          <p14:tracePt t="76793" x="8134350" y="5451475"/>
          <p14:tracePt t="76809" x="8108950" y="5451475"/>
          <p14:tracePt t="76826" x="8077200" y="5438775"/>
          <p14:tracePt t="76841" x="8039100" y="5426075"/>
          <p14:tracePt t="76858" x="7978775" y="5419725"/>
          <p14:tracePt t="76875" x="7934325" y="5413375"/>
          <p14:tracePt t="76892" x="7902575" y="5400675"/>
          <p14:tracePt t="76908" x="7845425" y="5387975"/>
          <p14:tracePt t="76925" x="7807325" y="5375275"/>
          <p14:tracePt t="76942" x="7762875" y="5362575"/>
          <p14:tracePt t="76958" x="7721600" y="5349875"/>
          <p14:tracePt t="76975" x="7689850" y="5337175"/>
          <p14:tracePt t="76992" x="7667625" y="5330825"/>
          <p14:tracePt t="77008" x="7626350" y="5330825"/>
          <p14:tracePt t="77026" x="7616825" y="5330825"/>
          <p14:tracePt t="77042" x="7607300" y="5327650"/>
          <p14:tracePt t="77059" x="7588250" y="5327650"/>
          <p14:tracePt t="77075" x="7578725" y="5327650"/>
          <p14:tracePt t="77092" x="7569200" y="5327650"/>
          <p14:tracePt t="77108" x="7553325" y="5327650"/>
          <p14:tracePt t="77125" x="7527925" y="5327650"/>
          <p14:tracePt t="77143" x="7470775" y="5327650"/>
          <p14:tracePt t="77158" x="7442200" y="5327650"/>
          <p14:tracePt t="77175" x="7413625" y="5327650"/>
          <p14:tracePt t="77192" x="7391400" y="5327650"/>
          <p14:tracePt t="77208" x="7350125" y="5334000"/>
          <p14:tracePt t="77225" x="7327900" y="5334000"/>
          <p14:tracePt t="77243" x="7286625" y="5334000"/>
          <p14:tracePt t="77259" x="7270750" y="5340350"/>
          <p14:tracePt t="77275" x="7254875" y="5346700"/>
          <p14:tracePt t="77292" x="7239000" y="5349875"/>
          <p14:tracePt t="77308" x="7229475" y="5349875"/>
          <p14:tracePt t="77325" x="7219950" y="5356225"/>
          <p14:tracePt t="77394" x="7216775" y="5356225"/>
          <p14:tracePt t="77478" x="7204075" y="5356225"/>
          <p14:tracePt t="77486" x="7200900" y="5356225"/>
          <p14:tracePt t="77493" x="7194550" y="5356225"/>
          <p14:tracePt t="77508" x="7185025" y="5365750"/>
          <p14:tracePt t="77526" x="7175500" y="5372100"/>
          <p14:tracePt t="77542" x="7156450" y="5372100"/>
          <p14:tracePt t="77559" x="7146925" y="5372100"/>
          <p14:tracePt t="77575" x="7137400" y="5372100"/>
          <p14:tracePt t="77591" x="7131050" y="5375275"/>
          <p14:tracePt t="77626" x="7127875" y="5375275"/>
          <p14:tracePt t="77642" x="7115175" y="5375275"/>
          <p14:tracePt t="77659" x="7102475" y="5375275"/>
          <p14:tracePt t="77675" x="7092950" y="5375275"/>
          <p14:tracePt t="78758" x="7105650" y="5394325"/>
          <p14:tracePt t="78766" x="7124700" y="5407025"/>
          <p14:tracePt t="78775" x="7143750" y="5419725"/>
          <p14:tracePt t="78791" x="7200900" y="5454650"/>
          <p14:tracePt t="78808" x="7280275" y="5473700"/>
          <p14:tracePt t="78825" x="7324725" y="5480050"/>
          <p14:tracePt t="78858" x="7375525" y="5480050"/>
          <p14:tracePt t="78891" x="7391400" y="5480050"/>
          <p14:tracePt t="78936" x="7388225" y="5480050"/>
          <p14:tracePt t="78944" x="7385050" y="5480050"/>
          <p14:tracePt t="78958" x="7372350" y="5480050"/>
          <p14:tracePt t="78975" x="7362825" y="5480050"/>
          <p14:tracePt t="78991" x="7337425" y="5480050"/>
          <p14:tracePt t="79009" x="7302500" y="5480050"/>
          <p14:tracePt t="79025" x="7273925" y="5480050"/>
          <p14:tracePt t="79041" x="7258050" y="5480050"/>
          <p14:tracePt t="79058" x="7239000" y="5480050"/>
          <p14:tracePt t="79075" x="7229475" y="5480050"/>
          <p14:tracePt t="79091" x="7219950" y="5473700"/>
          <p14:tracePt t="79108" x="7204075" y="5464175"/>
          <p14:tracePt t="79222" x="7207250" y="5464175"/>
          <p14:tracePt t="79229" x="7210425" y="5464175"/>
          <p14:tracePt t="79242" x="7226300" y="5464175"/>
          <p14:tracePt t="79259" x="7261225" y="5464175"/>
          <p14:tracePt t="79275" x="7299325" y="5464175"/>
          <p14:tracePt t="79292" x="7340600" y="5464175"/>
          <p14:tracePt t="79308" x="7369175" y="5464175"/>
          <p14:tracePt t="79325" x="7385050" y="5464175"/>
          <p14:tracePt t="79342" x="7404100" y="5461000"/>
          <p14:tracePt t="79358" x="7432675" y="5454650"/>
          <p14:tracePt t="79375" x="7454900" y="5435600"/>
          <p14:tracePt t="79392" x="7499350" y="5416550"/>
          <p14:tracePt t="79408" x="7508875" y="5407025"/>
          <p14:tracePt t="79425" x="7518400" y="5403850"/>
          <p14:tracePt t="79441" x="7534275" y="5403850"/>
          <p14:tracePt t="79642" x="7534275" y="5419725"/>
          <p14:tracePt t="79649" x="7534275" y="5445125"/>
          <p14:tracePt t="79658" x="7534275" y="5461000"/>
          <p14:tracePt t="79675" x="7534275" y="5499100"/>
          <p14:tracePt t="79691" x="7534275" y="5530850"/>
          <p14:tracePt t="79708" x="7534275" y="5559425"/>
          <p14:tracePt t="79726" x="7537450" y="5588000"/>
          <p14:tracePt t="79742" x="7546975" y="5603875"/>
          <p14:tracePt t="79759" x="7559675" y="5613400"/>
          <p14:tracePt t="79775" x="7569200" y="5629275"/>
          <p14:tracePt t="79791" x="7572375" y="5638800"/>
          <p14:tracePt t="79808" x="7585075" y="5654675"/>
          <p14:tracePt t="79825" x="7588250" y="5654675"/>
          <p14:tracePt t="79842" x="7594600" y="5654675"/>
          <p14:tracePt t="79858" x="7594600" y="5645150"/>
          <p14:tracePt t="79875" x="7594600" y="5613400"/>
          <p14:tracePt t="79891" x="7594600" y="5568950"/>
          <p14:tracePt t="79908" x="7594600" y="5518150"/>
          <p14:tracePt t="79925" x="7594600" y="5448300"/>
          <p14:tracePt t="79942" x="7594600" y="5419725"/>
          <p14:tracePt t="79958" x="7591425" y="5387975"/>
          <p14:tracePt t="79975" x="7581900" y="5375275"/>
          <p14:tracePt t="79991" x="7581900" y="5365750"/>
          <p14:tracePt t="80008" x="7575550" y="5343525"/>
          <p14:tracePt t="80026" x="7575550" y="5327650"/>
          <p14:tracePt t="80041" x="7575550" y="5318125"/>
          <p14:tracePt t="80058" x="7575550" y="5314950"/>
          <p14:tracePt t="80076" x="7569200" y="5314950"/>
          <p14:tracePt t="80140" x="7569200" y="5321300"/>
          <p14:tracePt t="80146" x="7569200" y="5324475"/>
          <p14:tracePt t="80158" x="7569200" y="5330825"/>
          <p14:tracePt t="80174" x="7569200" y="5343525"/>
          <p14:tracePt t="80192" x="7578725" y="5359400"/>
          <p14:tracePt t="80208" x="7581900" y="5375275"/>
          <p14:tracePt t="80226" x="7600950" y="5426075"/>
          <p14:tracePt t="80242" x="7613650" y="5464175"/>
          <p14:tracePt t="80258" x="7632700" y="5502275"/>
          <p14:tracePt t="80274" x="7645400" y="5543550"/>
          <p14:tracePt t="80291" x="7645400" y="5565775"/>
          <p14:tracePt t="80308" x="7645400" y="5594350"/>
          <p14:tracePt t="80325" x="7645400" y="5616575"/>
          <p14:tracePt t="80341" x="7645400" y="5626100"/>
          <p14:tracePt t="80358" x="7645400" y="5635625"/>
          <p14:tracePt t="80375" x="7645400" y="5651500"/>
          <p14:tracePt t="80424" x="7642225" y="5651500"/>
          <p14:tracePt t="80431" x="7639050" y="5648325"/>
          <p14:tracePt t="80441" x="7639050" y="5638800"/>
          <p14:tracePt t="80459" x="7623175" y="5616575"/>
          <p14:tracePt t="80474" x="7623175" y="5594350"/>
          <p14:tracePt t="80491" x="7623175" y="5565775"/>
          <p14:tracePt t="80508" x="7623175" y="5524500"/>
          <p14:tracePt t="80525" x="7623175" y="5505450"/>
          <p14:tracePt t="80541" x="7623175" y="5483225"/>
          <p14:tracePt t="80558" x="7623175" y="5461000"/>
          <p14:tracePt t="80575" x="7623175" y="5445125"/>
          <p14:tracePt t="80592" x="7616825" y="5435600"/>
          <p14:tracePt t="80609" x="7607300" y="5416550"/>
          <p14:tracePt t="80625" x="7597775" y="5410200"/>
          <p14:tracePt t="80641" x="7591425" y="5407025"/>
          <p14:tracePt t="80659" x="7588250" y="5407025"/>
          <p14:tracePt t="80730" x="7588250" y="5413375"/>
          <p14:tracePt t="80737" x="7588250" y="5416550"/>
          <p14:tracePt t="80744" x="7588250" y="5429250"/>
          <p14:tracePt t="80758" x="7588250" y="5438775"/>
          <p14:tracePt t="80774" x="7588250" y="5448300"/>
          <p14:tracePt t="80791" x="7588250" y="5457825"/>
          <p14:tracePt t="80809" x="7588250" y="5476875"/>
          <p14:tracePt t="80825" x="7588250" y="5486400"/>
          <p14:tracePt t="80842" x="7588250" y="5495925"/>
          <p14:tracePt t="80858" x="7581900" y="5511800"/>
          <p14:tracePt t="80874" x="7581900" y="5527675"/>
          <p14:tracePt t="80891" x="7581900" y="5537200"/>
          <p14:tracePt t="80908" x="7581900" y="5549900"/>
          <p14:tracePt t="80924" x="7581900" y="5559425"/>
          <p14:tracePt t="80941" x="7572375" y="5559425"/>
          <p14:tracePt t="82062" x="7524750" y="5518150"/>
          <p14:tracePt t="82069" x="7461250" y="5441950"/>
          <p14:tracePt t="82076" x="7413625" y="5378450"/>
          <p14:tracePt t="82091" x="7308850" y="5280025"/>
          <p14:tracePt t="82108" x="7210425" y="5165725"/>
          <p14:tracePt t="82124" x="7099300" y="5010150"/>
          <p14:tracePt t="82141" x="7045325" y="4949825"/>
          <p14:tracePt t="82175" x="6988175" y="4873625"/>
          <p14:tracePt t="82208" x="6969125" y="4854575"/>
          <p14:tracePt t="82224" x="6953250" y="4838700"/>
          <p14:tracePt t="82241" x="6940550" y="4838700"/>
          <p14:tracePt t="82258" x="6931025" y="4838700"/>
          <p14:tracePt t="82275" x="6915150" y="4838700"/>
          <p14:tracePt t="82292" x="6905625" y="4838700"/>
          <p14:tracePt t="82308" x="6883400" y="4838700"/>
          <p14:tracePt t="82325" x="6851650" y="4838700"/>
          <p14:tracePt t="82341" x="6823075" y="4838700"/>
          <p14:tracePt t="82357" x="6791325" y="4838700"/>
          <p14:tracePt t="82374" x="6727825" y="4854575"/>
          <p14:tracePt t="82391" x="6683375" y="4854575"/>
          <p14:tracePt t="82408" x="6638925" y="4867275"/>
          <p14:tracePt t="82425" x="6575425" y="4879975"/>
          <p14:tracePt t="82441" x="6546850" y="4886325"/>
          <p14:tracePt t="82458" x="6489700" y="4892675"/>
          <p14:tracePt t="82474" x="6467475" y="4899025"/>
          <p14:tracePt t="82491" x="6438900" y="4899025"/>
          <p14:tracePt t="82508" x="6413500" y="4899025"/>
          <p14:tracePt t="82524" x="6397625" y="4899025"/>
          <p14:tracePt t="82541" x="6388100" y="4899025"/>
          <p14:tracePt t="82558" x="6372225" y="4908550"/>
          <p14:tracePt t="82574" x="6362700" y="4908550"/>
          <p14:tracePt t="82591" x="6353175" y="4908550"/>
          <p14:tracePt t="82625" x="6343650" y="4914900"/>
          <p14:tracePt t="82641" x="6337300" y="49149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upload.wikimedia.org/wikipedia/commons/a/a8/Doperwt_rijserwt_bloemen_Pisum_sativ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85750"/>
            <a:ext cx="306705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 descr="http://silvertree.blog.com/files/2012/08/Pisum-sativ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500188"/>
            <a:ext cx="5214937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6" descr="http://www.povrce.com/hobi/stribar/slike/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714750"/>
            <a:ext cx="278606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ZoneTexte 5"/>
          <p:cNvSpPr txBox="1">
            <a:spLocks noChangeArrowheads="1"/>
          </p:cNvSpPr>
          <p:nvPr/>
        </p:nvSpPr>
        <p:spPr bwMode="auto">
          <a:xfrm>
            <a:off x="3786188" y="571500"/>
            <a:ext cx="3973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Pisum</a:t>
            </a:r>
            <a:r>
              <a:rPr lang="fr-FR" altLang="fr-FR">
                <a:solidFill>
                  <a:srgbClr val="FF0000"/>
                </a:solidFill>
              </a:rPr>
              <a:t> </a:t>
            </a:r>
            <a:r>
              <a:rPr lang="fr-FR" altLang="fr-FR" i="1">
                <a:solidFill>
                  <a:srgbClr val="FF0000"/>
                </a:solidFill>
              </a:rPr>
              <a:t>sativum, </a:t>
            </a:r>
            <a:r>
              <a:rPr lang="fr-FR" altLang="fr-FR"/>
              <a:t>Petit pois</a:t>
            </a:r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20"/>
    </mc:Choice>
    <mc:Fallback>
      <p:transition spd="slow" advTm="2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23" x="6353175" y="4886325"/>
          <p14:tracePt t="10330" x="6397625" y="4822825"/>
          <p14:tracePt t="10341" x="6464300" y="4746625"/>
          <p14:tracePt t="10358" x="6711950" y="4508500"/>
          <p14:tracePt t="10381" x="6969125" y="4327525"/>
          <p14:tracePt t="10399" x="7124700" y="4244975"/>
          <p14:tracePt t="10425" x="7312025" y="4117975"/>
          <p14:tracePt t="10458" x="7429500" y="3978275"/>
          <p14:tracePt t="10474" x="7451725" y="3924300"/>
          <p14:tracePt t="10491" x="7458075" y="3838575"/>
          <p14:tracePt t="10507" x="7429500" y="3673475"/>
          <p14:tracePt t="10527" x="7378700" y="3581400"/>
          <p14:tracePt t="10541" x="7315200" y="3508375"/>
          <p14:tracePt t="10558" x="7188200" y="3390900"/>
          <p14:tracePt t="10574" x="7083425" y="3305175"/>
          <p14:tracePt t="10592" x="6911975" y="3181350"/>
          <p14:tracePt t="10608" x="6473825" y="2965450"/>
          <p14:tracePt t="10625" x="6064250" y="2803525"/>
          <p14:tracePt t="10643" x="5416550" y="2562225"/>
          <p14:tracePt t="10660" x="5051425" y="2422525"/>
          <p14:tracePt t="10677" x="4714875" y="2301875"/>
          <p14:tracePt t="10692" x="4502150" y="2216150"/>
          <p14:tracePt t="10710" x="4219575" y="2111375"/>
          <p14:tracePt t="10725" x="4086225" y="2066925"/>
          <p14:tracePt t="10741" x="3965575" y="2025650"/>
          <p14:tracePt t="10757" x="3841750" y="1984375"/>
          <p14:tracePt t="10774" x="3765550" y="1978025"/>
          <p14:tracePt t="10791" x="3740150" y="1978025"/>
          <p14:tracePt t="11128" x="3781425" y="1978025"/>
          <p14:tracePt t="11135" x="3851275" y="1968500"/>
          <p14:tracePt t="11143" x="3933825" y="1949450"/>
          <p14:tracePt t="11159" x="4098925" y="1905000"/>
          <p14:tracePt t="11174" x="4232275" y="1841500"/>
          <p14:tracePt t="11192" x="4460875" y="1749425"/>
          <p14:tracePt t="11224" x="4708525" y="1619250"/>
          <p14:tracePt t="11258" x="5013325" y="1504950"/>
          <p14:tracePt t="11275" x="5076825" y="1492250"/>
          <p14:tracePt t="11291" x="5133975" y="1473200"/>
          <p14:tracePt t="11308" x="5153025" y="1473200"/>
          <p14:tracePt t="11324" x="5165725" y="1466850"/>
          <p14:tracePt t="11341" x="5184775" y="1457325"/>
          <p14:tracePt t="11357" x="5184775" y="1450975"/>
          <p14:tracePt t="11374" x="5184775" y="1447800"/>
          <p14:tracePt t="11391" x="5184775" y="1438275"/>
          <p14:tracePt t="11407" x="5184775" y="1431925"/>
          <p14:tracePt t="11424" x="5184775" y="1422400"/>
          <p14:tracePt t="11441" x="5184775" y="1406525"/>
          <p14:tracePt t="11457" x="5172075" y="1397000"/>
          <p14:tracePt t="11474" x="5162550" y="1387475"/>
          <p14:tracePt t="11491" x="5133975" y="1365250"/>
          <p14:tracePt t="11507" x="5095875" y="1323975"/>
          <p14:tracePt t="11524" x="5045075" y="1273175"/>
          <p14:tracePt t="11541" x="4978400" y="1228725"/>
          <p14:tracePt t="11558" x="4943475" y="1184275"/>
          <p14:tracePt t="11574" x="4911725" y="1162050"/>
          <p14:tracePt t="11591" x="4876800" y="1136650"/>
          <p14:tracePt t="11608" x="4845050" y="1123950"/>
          <p14:tracePt t="11624" x="4806950" y="1111250"/>
          <p14:tracePt t="11627" x="4781550" y="1104900"/>
          <p14:tracePt t="11641" x="4749800" y="1092200"/>
          <p14:tracePt t="11662" x="4686300" y="1079500"/>
          <p14:tracePt t="11674" x="4676775" y="1079500"/>
          <p14:tracePt t="11691" x="4629150" y="1079500"/>
          <p14:tracePt t="11708" x="4600575" y="1079500"/>
          <p14:tracePt t="11725" x="4565650" y="1079500"/>
          <p14:tracePt t="11741" x="4530725" y="1079500"/>
          <p14:tracePt t="11758" x="4505325" y="1089025"/>
          <p14:tracePt t="11775" x="4448175" y="1108075"/>
          <p14:tracePt t="11791" x="4419600" y="1120775"/>
          <p14:tracePt t="11808" x="4394200" y="1130300"/>
          <p14:tracePt t="11825" x="4352925" y="1155700"/>
          <p14:tracePt t="11842" x="4330700" y="1168400"/>
          <p14:tracePt t="11858" x="4298950" y="1168400"/>
          <p14:tracePt t="11874" x="4286250" y="1171575"/>
          <p14:tracePt t="11891" x="4276725" y="1171575"/>
          <p14:tracePt t="11908" x="4267200" y="1177925"/>
          <p14:tracePt t="11924" x="4244975" y="1181100"/>
          <p14:tracePt t="11941" x="4235450" y="1181100"/>
          <p14:tracePt t="11958" x="4225925" y="1181100"/>
          <p14:tracePt t="11991" x="4222750" y="1181100"/>
          <p14:tracePt t="12008" x="4216400" y="1181100"/>
          <p14:tracePt t="12052" x="4216400" y="1174750"/>
          <p14:tracePt t="12060" x="4216400" y="1171575"/>
          <p14:tracePt t="12074" x="4216400" y="1162050"/>
          <p14:tracePt t="12091" x="4216400" y="1146175"/>
          <p14:tracePt t="12108" x="4219575" y="1136650"/>
          <p14:tracePt t="12124" x="4222750" y="1114425"/>
          <p14:tracePt t="12141" x="4222750" y="1095375"/>
          <p14:tracePt t="12157" x="4222750" y="1085850"/>
          <p14:tracePt t="12174" x="4222750" y="1069975"/>
          <p14:tracePt t="12191" x="4222750" y="1060450"/>
          <p14:tracePt t="12238" x="4229100" y="1060450"/>
          <p14:tracePt t="12245" x="4232275" y="1060450"/>
          <p14:tracePt t="12258" x="4238625" y="1060450"/>
          <p14:tracePt t="12274" x="4251325" y="1060450"/>
          <p14:tracePt t="12291" x="4267200" y="1060450"/>
          <p14:tracePt t="12308" x="4292600" y="1060450"/>
          <p14:tracePt t="12324" x="4330700" y="1060450"/>
          <p14:tracePt t="12341" x="4368800" y="1060450"/>
          <p14:tracePt t="12358" x="4429125" y="1060450"/>
          <p14:tracePt t="12374" x="4467225" y="1060450"/>
          <p14:tracePt t="12391" x="4502150" y="1063625"/>
          <p14:tracePt t="12408" x="4552950" y="1069975"/>
          <p14:tracePt t="12424" x="4597400" y="1069975"/>
          <p14:tracePt t="12441" x="4654550" y="1069975"/>
          <p14:tracePt t="12458" x="4740275" y="1069975"/>
          <p14:tracePt t="12474" x="4800600" y="1069975"/>
          <p14:tracePt t="12490" x="4860925" y="1069975"/>
          <p14:tracePt t="12508" x="4946650" y="1069975"/>
          <p14:tracePt t="12524" x="5006975" y="1069975"/>
          <p14:tracePt t="12541" x="5057775" y="1069975"/>
          <p14:tracePt t="12558" x="5121275" y="1069975"/>
          <p14:tracePt t="12574" x="5143500" y="1069975"/>
          <p14:tracePt t="12591" x="5172075" y="1069975"/>
          <p14:tracePt t="12607" x="5219700" y="1069975"/>
          <p14:tracePt t="12624" x="5248275" y="1069975"/>
          <p14:tracePt t="12641" x="5286375" y="1069975"/>
          <p14:tracePt t="12661" x="5334000" y="1069975"/>
          <p14:tracePt t="12674" x="5356225" y="1069975"/>
          <p14:tracePt t="12691" x="5378450" y="1069975"/>
          <p14:tracePt t="12708" x="5416550" y="1069975"/>
          <p14:tracePt t="12724" x="5426075" y="1069975"/>
          <p14:tracePt t="12741" x="5454650" y="1069975"/>
          <p14:tracePt t="12757" x="5480050" y="1073150"/>
          <p14:tracePt t="12774" x="5511800" y="1079500"/>
          <p14:tracePt t="12790" x="5534025" y="1085850"/>
          <p14:tracePt t="12807" x="5559425" y="1092200"/>
          <p14:tracePt t="12824" x="5575300" y="1092200"/>
          <p14:tracePt t="12841" x="5584825" y="1092200"/>
          <p14:tracePt t="12857" x="5613400" y="1108075"/>
          <p14:tracePt t="12874" x="5635625" y="1120775"/>
          <p14:tracePt t="12892" x="5664200" y="1136650"/>
          <p14:tracePt t="12907" x="5676900" y="1143000"/>
          <p14:tracePt t="13333" x="5711825" y="1130300"/>
          <p14:tracePt t="13341" x="5762625" y="1104900"/>
          <p14:tracePt t="13347" x="5800725" y="1089025"/>
          <p14:tracePt t="13362" x="5883275" y="1035050"/>
          <p14:tracePt t="13378" x="5953125" y="987425"/>
          <p14:tracePt t="13395" x="6010275" y="958850"/>
          <p14:tracePt t="13407" x="6064250" y="930275"/>
          <p14:tracePt t="13441" x="6203950" y="892175"/>
          <p14:tracePt t="13474" x="6292850" y="866775"/>
          <p14:tracePt t="13491" x="6356350" y="841375"/>
          <p14:tracePt t="13507" x="6403975" y="828675"/>
          <p14:tracePt t="13524" x="6448425" y="812800"/>
          <p14:tracePt t="13541" x="6527800" y="787400"/>
          <p14:tracePt t="13557" x="6565900" y="774700"/>
          <p14:tracePt t="13574" x="6619875" y="762000"/>
          <p14:tracePt t="13591" x="6683375" y="749300"/>
          <p14:tracePt t="13607" x="6727825" y="749300"/>
          <p14:tracePt t="13624" x="6762750" y="749300"/>
          <p14:tracePt t="13626" x="6788150" y="749300"/>
          <p14:tracePt t="13641" x="6826250" y="749300"/>
          <p14:tracePt t="13661" x="6880225" y="749300"/>
          <p14:tracePt t="13674" x="6899275" y="752475"/>
          <p14:tracePt t="13691" x="6956425" y="758825"/>
          <p14:tracePt t="13707" x="6991350" y="771525"/>
          <p14:tracePt t="13724" x="7016750" y="781050"/>
          <p14:tracePt t="13741" x="7064375" y="806450"/>
          <p14:tracePt t="13757" x="7096125" y="819150"/>
          <p14:tracePt t="13774" x="7131050" y="838200"/>
          <p14:tracePt t="13791" x="7140575" y="850900"/>
          <p14:tracePt t="13807" x="7159625" y="863600"/>
          <p14:tracePt t="13824" x="7162800" y="876300"/>
          <p14:tracePt t="13841" x="7162800" y="885825"/>
          <p14:tracePt t="13858" x="7162800" y="914400"/>
          <p14:tracePt t="13874" x="7153275" y="971550"/>
          <p14:tracePt t="13890" x="7134225" y="1009650"/>
          <p14:tracePt t="13908" x="7121525" y="1038225"/>
          <p14:tracePt t="13925" x="7105650" y="1073150"/>
          <p14:tracePt t="13941" x="7080250" y="1098550"/>
          <p14:tracePt t="13957" x="7061200" y="1123950"/>
          <p14:tracePt t="13974" x="7010400" y="1168400"/>
          <p14:tracePt t="13991" x="6969125" y="1209675"/>
          <p14:tracePt t="14007" x="6908800" y="1254125"/>
          <p14:tracePt t="14024" x="6838950" y="1317625"/>
          <p14:tracePt t="14041" x="6791325" y="1352550"/>
          <p14:tracePt t="14057" x="6753225" y="1377950"/>
          <p14:tracePt t="14074" x="6664325" y="1438275"/>
          <p14:tracePt t="14091" x="6616700" y="1463675"/>
          <p14:tracePt t="14107" x="6569075" y="1504950"/>
          <p14:tracePt t="14124" x="6499225" y="1574800"/>
          <p14:tracePt t="14141" x="6448425" y="1625600"/>
          <p14:tracePt t="14157" x="6407150" y="1666875"/>
          <p14:tracePt t="14174" x="6337300" y="1730375"/>
          <p14:tracePt t="14191" x="6270625" y="1774825"/>
          <p14:tracePt t="14207" x="6216650" y="1803400"/>
          <p14:tracePt t="14225" x="6137275" y="1851025"/>
          <p14:tracePt t="14242" x="6115050" y="1863725"/>
          <p14:tracePt t="14258" x="6096000" y="1870075"/>
          <p14:tracePt t="14551" x="6057900" y="1917700"/>
          <p14:tracePt t="14558" x="6003925" y="1981200"/>
          <p14:tracePt t="14565" x="5959475" y="2022475"/>
          <p14:tracePt t="14574" x="5908675" y="2076450"/>
          <p14:tracePt t="14591" x="5778500" y="2203450"/>
          <p14:tracePt t="14607" x="5537200" y="2454275"/>
          <p14:tracePt t="14626" x="5353050" y="2600325"/>
          <p14:tracePt t="14643" x="5099050" y="2873375"/>
          <p14:tracePt t="14659" x="4892675" y="3060700"/>
          <p14:tracePt t="14679" x="4632325" y="3340100"/>
          <p14:tracePt t="14693" x="4406900" y="3606800"/>
          <p14:tracePt t="14711" x="4352925" y="3670300"/>
          <p14:tracePt t="15071" x="4279900" y="3708400"/>
          <p14:tracePt t="15077" x="4206875" y="3743325"/>
          <p14:tracePt t="15092" x="4038600" y="3838575"/>
          <p14:tracePt t="15108" x="3832225" y="4013200"/>
          <p14:tracePt t="15124" x="3622675" y="4203700"/>
          <p14:tracePt t="15145" x="3187700" y="4721225"/>
          <p14:tracePt t="15165" x="2794000" y="5248275"/>
          <p14:tracePt t="15192" x="2384425" y="5895975"/>
          <p14:tracePt t="15226" x="2289175" y="6111875"/>
          <p14:tracePt t="15611" x="2346325" y="6118225"/>
          <p14:tracePt t="15618" x="2403475" y="6127750"/>
          <p14:tracePt t="15625" x="2463800" y="6137275"/>
          <p14:tracePt t="15641" x="2549525" y="6149975"/>
          <p14:tracePt t="15657" x="2616200" y="6149975"/>
          <p14:tracePt t="15674" x="2714625" y="6137275"/>
          <p14:tracePt t="15676" x="2774950" y="6121400"/>
          <p14:tracePt t="15691" x="2860675" y="6089650"/>
          <p14:tracePt t="15725" x="3041650" y="5981700"/>
          <p14:tracePt t="15757" x="3140075" y="5886450"/>
          <p14:tracePt t="15774" x="3194050" y="5788025"/>
          <p14:tracePt t="15790" x="3232150" y="5721350"/>
          <p14:tracePt t="15807" x="3244850" y="5683250"/>
          <p14:tracePt t="15824" x="3257550" y="5641975"/>
          <p14:tracePt t="15841" x="3257550" y="5626100"/>
          <p14:tracePt t="15858" x="3257550" y="5610225"/>
          <p14:tracePt t="15874" x="3257550" y="5597525"/>
          <p14:tracePt t="15890" x="3251200" y="5584825"/>
          <p14:tracePt t="15907" x="3241675" y="5575300"/>
          <p14:tracePt t="15925" x="3219450" y="5559425"/>
          <p14:tracePt t="15940" x="3209925" y="5559425"/>
          <p14:tracePt t="15957" x="3200400" y="5559425"/>
          <p14:tracePt t="15974" x="3171825" y="5559425"/>
          <p14:tracePt t="15990" x="3149600" y="5559425"/>
          <p14:tracePt t="16007" x="3121025" y="5559425"/>
          <p14:tracePt t="16025" x="3044825" y="5559425"/>
          <p14:tracePt t="16041" x="2962275" y="5559425"/>
          <p14:tracePt t="16058" x="2898775" y="5572125"/>
          <p14:tracePt t="16073" x="2809875" y="5591175"/>
          <p14:tracePt t="16091" x="2749550" y="5597525"/>
          <p14:tracePt t="16107" x="2673350" y="5613400"/>
          <p14:tracePt t="16123" x="2571750" y="5641975"/>
          <p14:tracePt t="16140" x="2508250" y="5654675"/>
          <p14:tracePt t="16157" x="2444750" y="5670550"/>
          <p14:tracePt t="16173" x="2371725" y="5689600"/>
          <p14:tracePt t="16191" x="2314575" y="5708650"/>
          <p14:tracePt t="16207" x="2270125" y="5737225"/>
          <p14:tracePt t="16224" x="2206625" y="5756275"/>
          <p14:tracePt t="16240" x="2181225" y="5765800"/>
          <p14:tracePt t="16257" x="2152650" y="5784850"/>
          <p14:tracePt t="16274" x="2114550" y="5803900"/>
          <p14:tracePt t="16290" x="2092325" y="5813425"/>
          <p14:tracePt t="16308" x="2063750" y="5851525"/>
          <p14:tracePt t="16324" x="2032000" y="5876925"/>
          <p14:tracePt t="16340" x="2006600" y="5908675"/>
          <p14:tracePt t="16358" x="1962150" y="5965825"/>
          <p14:tracePt t="16373" x="1949450" y="6003925"/>
          <p14:tracePt t="16390" x="1936750" y="6048375"/>
          <p14:tracePt t="16408" x="1917700" y="6099175"/>
          <p14:tracePt t="16424" x="1917700" y="6143625"/>
          <p14:tracePt t="16441" x="1927225" y="6188075"/>
          <p14:tracePt t="16458" x="1949450" y="6289675"/>
          <p14:tracePt t="16474" x="1962150" y="6353175"/>
          <p14:tracePt t="16491" x="1974850" y="6391275"/>
          <p14:tracePt t="16508" x="2000250" y="6442075"/>
          <p14:tracePt t="16524" x="2012950" y="6464300"/>
          <p14:tracePt t="16541" x="2038350" y="6496050"/>
          <p14:tracePt t="16607" x="2368550" y="6683375"/>
          <p14:tracePt t="16623" x="2390775" y="6702425"/>
          <p14:tracePt t="16641" x="2422525" y="6715125"/>
          <p14:tracePt t="16657" x="2476500" y="6715125"/>
          <p14:tracePt t="16674" x="2514600" y="6705600"/>
          <p14:tracePt t="16691" x="2581275" y="6667500"/>
          <p14:tracePt t="16707" x="2686050" y="6623050"/>
          <p14:tracePt t="16724" x="2733675" y="6604000"/>
          <p14:tracePt t="16741" x="2778125" y="6591300"/>
          <p14:tracePt t="16757" x="2835275" y="6572250"/>
          <p14:tracePt t="16773" x="2857500" y="6565900"/>
          <p14:tracePt t="16791" x="2889250" y="6546850"/>
          <p14:tracePt t="16808" x="2924175" y="6527800"/>
          <p14:tracePt t="16824" x="2962275" y="6518275"/>
          <p14:tracePt t="16841" x="3006725" y="6502400"/>
          <p14:tracePt t="16857" x="3057525" y="6480175"/>
          <p14:tracePt t="16874" x="3086100" y="6467475"/>
          <p14:tracePt t="16891" x="3133725" y="6438900"/>
          <p14:tracePt t="16907" x="3184525" y="6394450"/>
          <p14:tracePt t="16923" x="3216275" y="6369050"/>
          <p14:tracePt t="16941" x="3248025" y="6337300"/>
          <p14:tracePt t="16957" x="3292475" y="6280150"/>
          <p14:tracePt t="16974" x="3327400" y="6238875"/>
          <p14:tracePt t="16991" x="3381375" y="6121400"/>
          <p14:tracePt t="17007" x="3409950" y="6067425"/>
          <p14:tracePt t="17023" x="3422650" y="6013450"/>
          <p14:tracePt t="17041" x="3429000" y="5949950"/>
          <p14:tracePt t="17057" x="3429000" y="5927725"/>
          <p14:tracePt t="17074" x="3429000" y="5892800"/>
          <p14:tracePt t="17091" x="3413125" y="5835650"/>
          <p14:tracePt t="17107" x="3397250" y="5810250"/>
          <p14:tracePt t="17123" x="3384550" y="5775325"/>
          <p14:tracePt t="17141" x="3346450" y="5730875"/>
          <p14:tracePt t="17157" x="3314700" y="5705475"/>
          <p14:tracePt t="17173" x="3292475" y="5692775"/>
          <p14:tracePt t="17191" x="3248025" y="5676900"/>
          <p14:tracePt t="17207" x="3225800" y="5664200"/>
          <p14:tracePt t="17223" x="3194050" y="5645150"/>
          <p14:tracePt t="17241" x="3152775" y="5632450"/>
          <p14:tracePt t="17258" x="3130550" y="5632450"/>
          <p14:tracePt t="17273" x="3108325" y="5632450"/>
          <p14:tracePt t="17291" x="3073400" y="5632450"/>
          <p14:tracePt t="17308" x="3060700" y="5632450"/>
          <p14:tracePt t="17324" x="3044825" y="5632450"/>
          <p14:tracePt t="17340" x="3028950" y="5632450"/>
          <p14:tracePt t="17357" x="3019425" y="5632450"/>
          <p14:tracePt t="17373" x="3009900" y="5635625"/>
          <p14:tracePt t="17391" x="2990850" y="5638800"/>
          <p14:tracePt t="17407" x="2981325" y="5638800"/>
          <p14:tracePt t="17423" x="2971800" y="5638800"/>
          <p14:tracePt t="17441" x="2965450" y="5651500"/>
          <p14:tracePt t="17457" x="2959100" y="5661025"/>
          <p14:tracePt t="17474" x="2959100" y="5670550"/>
          <p14:tracePt t="18131" x="2959100" y="5626100"/>
          <p14:tracePt t="18138" x="2959100" y="5546725"/>
          <p14:tracePt t="18145" x="2959100" y="5457825"/>
          <p14:tracePt t="18157" x="2959100" y="5353050"/>
          <p14:tracePt t="18174" x="2959100" y="5026025"/>
          <p14:tracePt t="18190" x="2959100" y="4797425"/>
          <p14:tracePt t="18223" x="2943225" y="4330700"/>
          <p14:tracePt t="18257" x="2838450" y="3978275"/>
          <p14:tracePt t="18259" x="2790825" y="3883025"/>
          <p14:tracePt t="18274" x="2711450" y="3756025"/>
          <p14:tracePt t="18292" x="2609850" y="3609975"/>
          <p14:tracePt t="18307" x="2514600" y="3441700"/>
          <p14:tracePt t="18324" x="2419350" y="3276600"/>
          <p14:tracePt t="18340" x="2365375" y="3216275"/>
          <p14:tracePt t="18357" x="2324100" y="3105150"/>
          <p14:tracePt t="18373" x="2292350" y="2949575"/>
          <p14:tracePt t="18390" x="2292350" y="2889250"/>
          <p14:tracePt t="18408" x="2301875" y="2778125"/>
          <p14:tracePt t="18423" x="2336800" y="2670175"/>
          <p14:tracePt t="18440" x="2371725" y="2549525"/>
          <p14:tracePt t="18458" x="2425700" y="2441575"/>
          <p14:tracePt t="18473" x="2457450" y="2393950"/>
          <p14:tracePt t="18490" x="2540000" y="2327275"/>
          <p14:tracePt t="18507" x="2695575" y="2216150"/>
          <p14:tracePt t="18523" x="2787650" y="2165350"/>
          <p14:tracePt t="18540" x="2867025" y="2111375"/>
          <p14:tracePt t="18557" x="3000375" y="2028825"/>
          <p14:tracePt t="18573" x="3070225" y="1981200"/>
          <p14:tracePt t="18590" x="3117850" y="1955800"/>
          <p14:tracePt t="18607" x="3159125" y="1930400"/>
          <p14:tracePt t="18623" x="3178175" y="1908175"/>
          <p14:tracePt t="18640" x="3197225" y="1889125"/>
          <p14:tracePt t="18657" x="3213100" y="1847850"/>
          <p14:tracePt t="18673" x="3213100" y="1825625"/>
          <p14:tracePt t="18690" x="3209925" y="1781175"/>
          <p14:tracePt t="18707" x="3146425" y="1692275"/>
          <p14:tracePt t="18724" x="3063875" y="1628775"/>
          <p14:tracePt t="18740" x="2959100" y="1539875"/>
          <p14:tracePt t="18757" x="2755900" y="1355725"/>
          <p14:tracePt t="18773" x="2628900" y="1254125"/>
          <p14:tracePt t="18796" x="2495550" y="1155700"/>
          <p14:tracePt t="18807" x="2435225" y="1101725"/>
          <p14:tracePt t="18823" x="2362200" y="1047750"/>
          <p14:tracePt t="18840" x="2305050" y="1009650"/>
          <p14:tracePt t="18857" x="2238375" y="962025"/>
          <p14:tracePt t="18874" x="2193925" y="942975"/>
          <p14:tracePt t="18892" x="2149475" y="927100"/>
          <p14:tracePt t="18907" x="2120900" y="908050"/>
          <p14:tracePt t="18923" x="2073275" y="895350"/>
          <p14:tracePt t="18940" x="2044700" y="882650"/>
          <p14:tracePt t="18957" x="1987550" y="863600"/>
          <p14:tracePt t="18973" x="1965325" y="863600"/>
          <p14:tracePt t="18990" x="1927225" y="863600"/>
          <p14:tracePt t="19007" x="1866900" y="863600"/>
          <p14:tracePt t="19023" x="1822450" y="863600"/>
          <p14:tracePt t="19040" x="1784350" y="857250"/>
          <p14:tracePt t="19057" x="1714500" y="838200"/>
          <p14:tracePt t="19073" x="1651000" y="831850"/>
          <p14:tracePt t="19091" x="1574800" y="831850"/>
          <p14:tracePt t="19108" x="1530350" y="831850"/>
          <p14:tracePt t="19125" x="1501775" y="835025"/>
          <p14:tracePt t="19142" x="1457325" y="857250"/>
          <p14:tracePt t="19158" x="1419225" y="876300"/>
          <p14:tracePt t="19174" x="1371600" y="904875"/>
          <p14:tracePt t="19191" x="1308100" y="949325"/>
          <p14:tracePt t="19207" x="1266825" y="974725"/>
          <p14:tracePt t="19224" x="1235075" y="1006475"/>
          <p14:tracePt t="19241" x="1196975" y="1060450"/>
          <p14:tracePt t="19257" x="1171575" y="1104900"/>
          <p14:tracePt t="19273" x="1158875" y="1168400"/>
          <p14:tracePt t="19290" x="1162050" y="1276350"/>
          <p14:tracePt t="19307" x="1193800" y="1355725"/>
          <p14:tracePt t="19323" x="1235075" y="1444625"/>
          <p14:tracePt t="19340" x="1339850" y="1619250"/>
          <p14:tracePt t="19357" x="1419225" y="1724025"/>
          <p14:tracePt t="19374" x="1504950" y="1828800"/>
          <p14:tracePt t="19390" x="1689100" y="2009775"/>
          <p14:tracePt t="19407" x="1812925" y="2111375"/>
          <p14:tracePt t="19423" x="1920875" y="2197100"/>
          <p14:tracePt t="19440" x="2108200" y="2314575"/>
          <p14:tracePt t="19457" x="2206625" y="2346325"/>
          <p14:tracePt t="19473" x="2292350" y="2371725"/>
          <p14:tracePt t="19491" x="2457450" y="2387600"/>
          <p14:tracePt t="19507" x="2562225" y="2387600"/>
          <p14:tracePt t="19524" x="2670175" y="2374900"/>
          <p14:tracePt t="19540" x="2813050" y="2359025"/>
          <p14:tracePt t="19557" x="2917825" y="2343150"/>
          <p14:tracePt t="19574" x="3003550" y="2327275"/>
          <p14:tracePt t="19590" x="3089275" y="2282825"/>
          <p14:tracePt t="19607" x="3136900" y="2257425"/>
          <p14:tracePt t="19623" x="3175000" y="2225675"/>
          <p14:tracePt t="19641" x="3219450" y="2181225"/>
          <p14:tracePt t="19657" x="3251200" y="2139950"/>
          <p14:tracePt t="19673" x="3270250" y="2117725"/>
          <p14:tracePt t="19690" x="3289300" y="2066925"/>
          <p14:tracePt t="19707" x="3295650" y="2006600"/>
          <p14:tracePt t="19724" x="3292475" y="1889125"/>
          <p14:tracePt t="19740" x="3267075" y="1812925"/>
          <p14:tracePt t="19756" x="3238500" y="1746250"/>
          <p14:tracePt t="19774" x="3168650" y="1635125"/>
          <p14:tracePt t="19790" x="3111500" y="1543050"/>
          <p14:tracePt t="19807" x="3038475" y="1470025"/>
          <p14:tracePt t="19824" x="2946400" y="1387475"/>
          <p14:tracePt t="19840" x="2886075" y="1352550"/>
          <p14:tracePt t="19857" x="2841625" y="1323975"/>
          <p14:tracePt t="19873" x="2781300" y="1285875"/>
          <p14:tracePt t="19891" x="2743200" y="1260475"/>
          <p14:tracePt t="19908" x="2695575" y="1231900"/>
          <p14:tracePt t="19924" x="2619375" y="1184275"/>
          <p14:tracePt t="19940" x="2571750" y="1165225"/>
          <p14:tracePt t="19957" x="2543175" y="1146175"/>
          <p14:tracePt t="19973" x="2501900" y="1146175"/>
          <p14:tracePt t="19990" x="2479675" y="1149350"/>
          <p14:tracePt t="20007" x="2460625" y="1168400"/>
          <p14:tracePt t="20023" x="2447925" y="1181100"/>
          <p14:tracePt t="20041" x="2438400" y="1190625"/>
          <p14:tracePt t="20057" x="2425700" y="1200150"/>
          <p14:tracePt t="20073" x="2406650" y="1222375"/>
          <p14:tracePt t="20090" x="2393950" y="1228725"/>
          <p14:tracePt t="20107" x="2384425" y="1238250"/>
          <p14:tracePt t="20123" x="2381250" y="1247775"/>
          <p14:tracePt t="21654" x="2463800" y="1247775"/>
          <p14:tracePt t="21662" x="2565400" y="1247775"/>
          <p14:tracePt t="21675" x="2867025" y="1266825"/>
          <p14:tracePt t="21690" x="3171825" y="1298575"/>
          <p14:tracePt t="21707" x="3648075" y="1397000"/>
          <p14:tracePt t="21724" x="4349750" y="1603375"/>
          <p14:tracePt t="21758" x="5318125" y="1851025"/>
          <p14:tracePt t="21791" x="6584950" y="2162175"/>
          <p14:tracePt t="21808" x="7026275" y="2282825"/>
          <p14:tracePt t="21812" x="7261225" y="2349500"/>
          <p14:tracePt t="21826" x="7677150" y="2454275"/>
          <p14:tracePt t="21845" x="8201025" y="2625725"/>
          <p14:tracePt t="21858" x="8369300" y="2686050"/>
          <p14:tracePt t="21874" x="8721725" y="2860675"/>
          <p14:tracePt t="21891" x="8924925" y="2946400"/>
          <p14:tracePt t="21908" x="9067800" y="3000375"/>
          <p14:tracePt t="22436" x="9118600" y="3692525"/>
          <p14:tracePt t="22443" x="9061450" y="3692525"/>
          <p14:tracePt t="22461" x="8912225" y="3692525"/>
          <p14:tracePt t="22477" x="8807450" y="3692525"/>
          <p14:tracePt t="22490" x="8689975" y="3679825"/>
          <p14:tracePt t="22507" x="8480425" y="3651250"/>
          <p14:tracePt t="22540" x="8242300" y="3609975"/>
          <p14:tracePt t="22573" x="7988300" y="3562350"/>
          <p14:tracePt t="22590" x="7937500" y="3546475"/>
          <p14:tracePt t="22607" x="7902575" y="3536950"/>
          <p14:tracePt t="22623" x="7874000" y="3536950"/>
          <p14:tracePt t="22640" x="7858125" y="3536950"/>
          <p14:tracePt t="22657" x="7826375" y="3536950"/>
          <p14:tracePt t="22674" x="7810500" y="3536950"/>
          <p14:tracePt t="22690" x="7794625" y="3536950"/>
          <p14:tracePt t="22707" x="7772400" y="3543300"/>
          <p14:tracePt t="22723" x="7762875" y="3552825"/>
          <p14:tracePt t="22740" x="7762875" y="3562350"/>
          <p14:tracePt t="22756" x="7772400" y="3619500"/>
          <p14:tracePt t="22773" x="7800975" y="3673475"/>
          <p14:tracePt t="22790" x="7816850" y="3736975"/>
          <p14:tracePt t="22807" x="7835900" y="3810000"/>
          <p14:tracePt t="22823" x="7854950" y="3854450"/>
          <p14:tracePt t="22840" x="7889875" y="3905250"/>
          <p14:tracePt t="22856" x="7937500" y="3978275"/>
          <p14:tracePt t="22873" x="7972425" y="4029075"/>
          <p14:tracePt t="22890" x="8023225" y="4079875"/>
          <p14:tracePt t="22906" x="8093075" y="4140200"/>
          <p14:tracePt t="22923" x="8131175" y="4165600"/>
          <p14:tracePt t="22940" x="8169275" y="4184650"/>
          <p14:tracePt t="22956" x="8204200" y="4210050"/>
          <p14:tracePt t="22973" x="8213725" y="4213225"/>
          <p14:tracePt t="22990" x="8223250" y="4213225"/>
          <p14:tracePt t="23007" x="8229600" y="4213225"/>
          <p14:tracePt t="23034" x="8226425" y="4213225"/>
          <p14:tracePt t="23041" x="8223250" y="4213225"/>
          <p14:tracePt t="23056" x="8213725" y="4213225"/>
          <p14:tracePt t="23073" x="8185150" y="4213225"/>
          <p14:tracePt t="23090" x="8102600" y="4191000"/>
          <p14:tracePt t="23106" x="8039100" y="4175125"/>
          <p14:tracePt t="23123" x="7972425" y="4152900"/>
          <p14:tracePt t="23140" x="7889875" y="4121150"/>
          <p14:tracePt t="23156" x="7845425" y="4108450"/>
          <p14:tracePt t="23173" x="7823200" y="4108450"/>
          <p14:tracePt t="23190" x="7781925" y="4108450"/>
          <p14:tracePt t="23206" x="7759700" y="4108450"/>
          <p14:tracePt t="23223" x="7737475" y="4108450"/>
          <p14:tracePt t="23240" x="7724775" y="4108450"/>
          <p14:tracePt t="23256" x="7712075" y="4114800"/>
          <p14:tracePt t="23274" x="7702550" y="4114800"/>
          <p14:tracePt t="23290" x="7689850" y="4124325"/>
          <p14:tracePt t="23323" x="7689850" y="4133850"/>
          <p14:tracePt t="23326" x="7696200" y="4133850"/>
          <p14:tracePt t="23340" x="7712075" y="4143375"/>
          <p14:tracePt t="23358" x="7734300" y="4156075"/>
          <p14:tracePt t="23374" x="7766050" y="4168775"/>
          <p14:tracePt t="23390" x="7823200" y="4194175"/>
          <p14:tracePt t="23406" x="7870825" y="4219575"/>
          <p14:tracePt t="23423" x="7937500" y="4257675"/>
          <p14:tracePt t="23439" x="8064500" y="4305300"/>
          <p14:tracePt t="23456" x="8134350" y="4359275"/>
          <p14:tracePt t="23473" x="8207375" y="4416425"/>
          <p14:tracePt t="23490" x="8308975" y="4492625"/>
          <p14:tracePt t="23506" x="8366125" y="4537075"/>
          <p14:tracePt t="23523" x="8410575" y="4587875"/>
          <p14:tracePt t="23540" x="8470900" y="4641850"/>
          <p14:tracePt t="23556" x="8502650" y="4679950"/>
          <p14:tracePt t="23573" x="8537575" y="4727575"/>
          <p14:tracePt t="23590" x="8582025" y="4781550"/>
          <p14:tracePt t="23606" x="8623300" y="4813300"/>
          <p14:tracePt t="23624" x="8661400" y="4857750"/>
          <p14:tracePt t="23640" x="8689975" y="4883150"/>
          <p14:tracePt t="23656" x="8715375" y="4899025"/>
          <p14:tracePt t="23674" x="8731250" y="4914900"/>
          <p14:tracePt t="23690" x="8743950" y="4924425"/>
          <p14:tracePt t="23707" x="8756650" y="4930775"/>
          <p14:tracePt t="23723" x="8769350" y="4930775"/>
          <p14:tracePt t="23767" x="8769350" y="4927600"/>
          <p14:tracePt t="23774" x="8769350" y="4924425"/>
          <p14:tracePt t="23790" x="8743950" y="4892675"/>
          <p14:tracePt t="23807" x="8693150" y="4826000"/>
          <p14:tracePt t="23824" x="8613775" y="4724400"/>
          <p14:tracePt t="23840" x="8543925" y="4660900"/>
          <p14:tracePt t="23857" x="8467725" y="4587875"/>
          <p14:tracePt t="23874" x="8372475" y="4483100"/>
          <p14:tracePt t="23890" x="8321675" y="4441825"/>
          <p14:tracePt t="23907" x="8280400" y="4391025"/>
          <p14:tracePt t="23923" x="8226425" y="4337050"/>
          <p14:tracePt t="23941" x="8194675" y="4318000"/>
          <p14:tracePt t="23957" x="8178800" y="4308475"/>
          <p14:tracePt t="23973" x="8162925" y="4292600"/>
          <p14:tracePt t="23990" x="8153400" y="4283075"/>
          <p14:tracePt t="24007" x="8137525" y="4276725"/>
          <p14:tracePt t="24023" x="8121650" y="4273550"/>
          <p14:tracePt t="24040" x="8118475" y="4264025"/>
          <p14:tracePt t="24057" x="8118475" y="4257675"/>
          <p14:tracePt t="24074" x="8118475" y="4248150"/>
          <p14:tracePt t="24130" x="8124825" y="4248150"/>
          <p14:tracePt t="24137" x="8128000" y="4248150"/>
          <p14:tracePt t="24144" x="8134350" y="4248150"/>
          <p14:tracePt t="24156" x="8140700" y="4248150"/>
          <p14:tracePt t="24173" x="8172450" y="4251325"/>
          <p14:tracePt t="24189" x="8210550" y="4264025"/>
          <p14:tracePt t="24206" x="8248650" y="4289425"/>
          <p14:tracePt t="24224" x="8353425" y="4340225"/>
          <p14:tracePt t="24240" x="8413750" y="4394200"/>
          <p14:tracePt t="24256" x="8464550" y="4435475"/>
          <p14:tracePt t="24274" x="8543925" y="4511675"/>
          <p14:tracePt t="24290" x="8594725" y="4556125"/>
          <p14:tracePt t="24307" x="8642350" y="4581525"/>
          <p14:tracePt t="24323" x="8709025" y="4629150"/>
          <p14:tracePt t="24340" x="8740775" y="4654550"/>
          <p14:tracePt t="24358" x="8785225" y="4695825"/>
          <p14:tracePt t="24374" x="8807450" y="4727575"/>
          <p14:tracePt t="24390" x="8839200" y="4752975"/>
          <p14:tracePt t="24408" x="8858250" y="4787900"/>
          <p14:tracePt t="24423" x="8867775" y="4797425"/>
          <p14:tracePt t="24440" x="8877300" y="4806950"/>
          <p14:tracePt t="24457" x="8896350" y="4822825"/>
          <p14:tracePt t="24473" x="8909050" y="4838700"/>
          <p14:tracePt t="24490" x="8918575" y="4848225"/>
          <p14:tracePt t="24507" x="8937625" y="4848225"/>
          <p14:tracePt t="24523" x="8947150" y="4848225"/>
          <p14:tracePt t="24539" x="8956675" y="4848225"/>
          <p14:tracePt t="24573" x="8956675" y="4841875"/>
          <p14:tracePt t="24590" x="8956675" y="4832350"/>
          <p14:tracePt t="24606" x="8956675" y="4822825"/>
          <p14:tracePt t="24623" x="8956675" y="4816475"/>
          <p14:tracePt t="24656" x="8950325" y="4806950"/>
          <p14:tracePt t="24673" x="8940800" y="4803775"/>
          <p14:tracePt t="24690" x="8912225" y="4791075"/>
          <p14:tracePt t="24706" x="8855075" y="4765675"/>
          <p14:tracePt t="24723" x="8788400" y="4737100"/>
          <p14:tracePt t="24739" x="8721725" y="4705350"/>
          <p14:tracePt t="24756" x="8629650" y="4676775"/>
          <p14:tracePt t="24774" x="8566150" y="4664075"/>
          <p14:tracePt t="24790" x="8486775" y="4622800"/>
          <p14:tracePt t="24807" x="8375650" y="4594225"/>
          <p14:tracePt t="24823" x="8318500" y="4578350"/>
          <p14:tracePt t="24839" x="8280400" y="4559300"/>
          <p14:tracePt t="24841" x="8267700" y="4552950"/>
          <p14:tracePt t="24857" x="8245475" y="4543425"/>
          <p14:tracePt t="24874" x="8220075" y="4530725"/>
          <p14:tracePt t="24890" x="8210550" y="4521200"/>
          <p14:tracePt t="24907" x="8197850" y="4495800"/>
          <p14:tracePt t="24923" x="8185150" y="4479925"/>
          <p14:tracePt t="24939" x="8169275" y="4451350"/>
          <p14:tracePt t="24956" x="8162925" y="4429125"/>
          <p14:tracePt t="24973" x="8162925" y="4419600"/>
          <p14:tracePt t="24990" x="8162925" y="4406900"/>
          <p14:tracePt t="25006" x="8162925" y="4394200"/>
          <p14:tracePt t="25023" x="8162925" y="4391025"/>
          <p14:tracePt t="25076" x="8166100" y="4391025"/>
          <p14:tracePt t="25084" x="8169275" y="4391025"/>
          <p14:tracePt t="25090" x="8181975" y="4391025"/>
          <p14:tracePt t="25106" x="8191500" y="4391025"/>
          <p14:tracePt t="25123" x="8201025" y="4391025"/>
          <p14:tracePt t="25140" x="8220075" y="4413250"/>
          <p14:tracePt t="25156" x="8251825" y="4425950"/>
          <p14:tracePt t="25173" x="8277225" y="4441825"/>
          <p14:tracePt t="25190" x="8328025" y="4486275"/>
          <p14:tracePt t="25206" x="8366125" y="4514850"/>
          <p14:tracePt t="25223" x="8397875" y="4546600"/>
          <p14:tracePt t="25240" x="8455025" y="4578350"/>
          <p14:tracePt t="25256" x="8502650" y="4603750"/>
          <p14:tracePt t="25273" x="8540750" y="4616450"/>
          <p14:tracePt t="25290" x="8597900" y="4635500"/>
          <p14:tracePt t="25306" x="8626475" y="4635500"/>
          <p14:tracePt t="25324" x="8648700" y="4635500"/>
          <p14:tracePt t="25340" x="8683625" y="4616450"/>
          <p14:tracePt t="25357" x="8712200" y="4559300"/>
          <p14:tracePt t="25373" x="8753475" y="4448175"/>
          <p14:tracePt t="25389" x="8797925" y="4279900"/>
          <p14:tracePt t="25406" x="8816975" y="4086225"/>
          <p14:tracePt t="25423" x="8816975" y="3892550"/>
          <p14:tracePt t="25439" x="8791575" y="3549650"/>
          <p14:tracePt t="25456" x="8763000" y="3365500"/>
          <p14:tracePt t="25473" x="8724900" y="3200400"/>
          <p14:tracePt t="25489" x="8699500" y="2978150"/>
          <p14:tracePt t="25506" x="8686800" y="2914650"/>
          <p14:tracePt t="25523" x="8686800" y="2873375"/>
          <p14:tracePt t="25540" x="8686800" y="2809875"/>
          <p14:tracePt t="25557" x="8686800" y="2771775"/>
          <p14:tracePt t="25573" x="8686800" y="2743200"/>
          <p14:tracePt t="25589" x="8686800" y="2689225"/>
          <p14:tracePt t="25606" x="8686800" y="2651125"/>
          <p14:tracePt t="25624" x="8686800" y="2619375"/>
          <p14:tracePt t="25640" x="8686800" y="2603500"/>
          <p14:tracePt t="25657" x="8686800" y="2587625"/>
          <p14:tracePt t="25675" x="8686800" y="2574925"/>
          <p14:tracePt t="25690" x="8686800" y="2559050"/>
          <p14:tracePt t="25706" x="8680450" y="2536825"/>
          <p14:tracePt t="25723" x="8680450" y="2505075"/>
          <p14:tracePt t="25740" x="8680450" y="2473325"/>
          <p14:tracePt t="25756" x="8680450" y="2451100"/>
          <p14:tracePt t="25773" x="8680450" y="2413000"/>
          <p14:tracePt t="25789" x="8680450" y="2397125"/>
          <p14:tracePt t="25806" x="8683625" y="2368550"/>
          <p14:tracePt t="25823" x="8689975" y="2333625"/>
          <p14:tracePt t="25839" x="8689975" y="2311400"/>
          <p14:tracePt t="25856" x="8689975" y="2298700"/>
          <p14:tracePt t="25874" x="8689975" y="2282825"/>
          <p14:tracePt t="25967" x="8689975" y="22764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Ackerboh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714375"/>
            <a:ext cx="3786187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3643313" y="0"/>
            <a:ext cx="258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Vicia faba, </a:t>
            </a:r>
            <a:r>
              <a:rPr lang="fr-FR" altLang="fr-FR"/>
              <a:t>Fève</a:t>
            </a:r>
          </a:p>
        </p:txBody>
      </p:sp>
      <p:pic>
        <p:nvPicPr>
          <p:cNvPr id="75780" name="Picture 6" descr="http://upload.wikimedia.org/wikipedia/commons/9/9e/Vicia_faba_flower_det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48498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4"/>
    </mc:Choice>
    <mc:Fallback>
      <p:transition spd="slow" advTm="2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6" x="8693150" y="2279650"/>
          <p14:tracePt t="1704" x="8693150" y="2282825"/>
          <p14:tracePt t="1725" x="8686800" y="2289175"/>
          <p14:tracePt t="1732" x="8683625" y="2289175"/>
          <p14:tracePt t="1739" x="8670925" y="2289175"/>
          <p14:tracePt t="1753" x="8636000" y="2289175"/>
          <p14:tracePt t="1787" x="8537575" y="2286000"/>
          <p14:tracePt t="1819" x="8277225" y="2244725"/>
          <p14:tracePt t="1836" x="8169275" y="2228850"/>
          <p14:tracePt t="1854" x="7991475" y="2203450"/>
          <p14:tracePt t="1869" x="7886700" y="2203450"/>
          <p14:tracePt t="1886" x="7804150" y="2203450"/>
          <p14:tracePt t="1903" x="7673975" y="2216150"/>
          <p14:tracePt t="1919" x="7588250" y="2232025"/>
          <p14:tracePt t="1936" x="7502525" y="2244725"/>
          <p14:tracePt t="1953" x="7400925" y="2266950"/>
          <p14:tracePt t="1969" x="7337425" y="2282825"/>
          <p14:tracePt t="1986" x="7292975" y="2295525"/>
          <p14:tracePt t="2002" x="7235825" y="2327275"/>
          <p14:tracePt t="2019" x="7210425" y="2336800"/>
          <p14:tracePt t="2036" x="7181850" y="2355850"/>
          <p14:tracePt t="2052" x="7165975" y="2384425"/>
          <p14:tracePt t="2069" x="7159625" y="2393950"/>
          <p14:tracePt t="2086" x="7159625" y="2409825"/>
          <p14:tracePt t="2102" x="7159625" y="2419350"/>
          <p14:tracePt t="2367" x="7077075" y="2381250"/>
          <p14:tracePt t="2373" x="6981825" y="2324100"/>
          <p14:tracePt t="2387" x="6813550" y="2219325"/>
          <p14:tracePt t="2403" x="6518275" y="2082800"/>
          <p14:tracePt t="2420" x="6235700" y="1895475"/>
          <p14:tracePt t="2437" x="5734050" y="1593850"/>
          <p14:tracePt t="2453" x="5499100" y="1457325"/>
          <p14:tracePt t="2470" x="5305425" y="1311275"/>
          <p14:tracePt t="2487" x="5146675" y="1177925"/>
          <p14:tracePt t="2502" x="5086350" y="1123950"/>
          <p14:tracePt t="2519" x="5038725" y="1098550"/>
          <p14:tracePt t="2536" x="4987925" y="1066800"/>
          <p14:tracePt t="2553" x="4972050" y="1057275"/>
          <p14:tracePt t="2569" x="4962525" y="1041400"/>
          <p14:tracePt t="2586" x="4956175" y="993775"/>
          <p14:tracePt t="2603" x="4965700" y="955675"/>
          <p14:tracePt t="2622" x="5006975" y="889000"/>
          <p14:tracePt t="2636" x="5038725" y="857250"/>
          <p14:tracePt t="2652" x="5086350" y="815975"/>
          <p14:tracePt t="2670" x="5124450" y="790575"/>
          <p14:tracePt t="2686" x="5184775" y="742950"/>
          <p14:tracePt t="2702" x="5216525" y="720725"/>
          <p14:tracePt t="2719" x="5235575" y="688975"/>
          <p14:tracePt t="2737" x="5251450" y="654050"/>
          <p14:tracePt t="2752" x="5270500" y="628650"/>
          <p14:tracePt t="2770" x="5280025" y="619125"/>
          <p14:tracePt t="2786" x="5280025" y="603250"/>
          <p14:tracePt t="2802" x="5280025" y="593725"/>
          <p14:tracePt t="2819" x="5273675" y="577850"/>
          <p14:tracePt t="2836" x="5251450" y="561975"/>
          <p14:tracePt t="2852" x="5229225" y="552450"/>
          <p14:tracePt t="2869" x="5200650" y="539750"/>
          <p14:tracePt t="2886" x="5162550" y="517525"/>
          <p14:tracePt t="2903" x="5133975" y="504825"/>
          <p14:tracePt t="2919" x="5095875" y="492125"/>
          <p14:tracePt t="2936" x="5003800" y="463550"/>
          <p14:tracePt t="2952" x="4930775" y="457200"/>
          <p14:tracePt t="2969" x="4857750" y="447675"/>
          <p14:tracePt t="2986" x="4768850" y="434975"/>
          <p14:tracePt t="3002" x="4708525" y="428625"/>
          <p14:tracePt t="3019" x="4641850" y="428625"/>
          <p14:tracePt t="3036" x="4521200" y="419100"/>
          <p14:tracePt t="3052" x="4460875" y="419100"/>
          <p14:tracePt t="3069" x="4365625" y="419100"/>
          <p14:tracePt t="3086" x="4321175" y="419100"/>
          <p14:tracePt t="3102" x="4270375" y="419100"/>
          <p14:tracePt t="3120" x="4222750" y="419100"/>
          <p14:tracePt t="3136" x="4200525" y="422275"/>
          <p14:tracePt t="3152" x="4175125" y="434975"/>
          <p14:tracePt t="3169" x="4162425" y="447675"/>
          <p14:tracePt t="3185" x="4149725" y="463550"/>
          <p14:tracePt t="3202" x="4140200" y="473075"/>
          <p14:tracePt t="3219" x="4121150" y="488950"/>
          <p14:tracePt t="3235" x="4111625" y="511175"/>
          <p14:tracePt t="3252" x="4111625" y="533400"/>
          <p14:tracePt t="3269" x="4127500" y="574675"/>
          <p14:tracePt t="3286" x="4152900" y="596900"/>
          <p14:tracePt t="3526" x="4130675" y="596900"/>
          <p14:tracePt t="3533" x="4105275" y="603250"/>
          <p14:tracePt t="3540" x="4067175" y="609600"/>
          <p14:tracePt t="3553" x="4041775" y="615950"/>
          <p14:tracePt t="3569" x="3933825" y="669925"/>
          <p14:tracePt t="3586" x="3848100" y="701675"/>
          <p14:tracePt t="3602" x="3768725" y="733425"/>
          <p14:tracePt t="3619" x="3670300" y="793750"/>
          <p14:tracePt t="3636" x="3619500" y="844550"/>
          <p14:tracePt t="3653" x="3540125" y="955675"/>
          <p14:tracePt t="3669" x="3492500" y="1025525"/>
          <p14:tracePt t="3686" x="3441700" y="1117600"/>
          <p14:tracePt t="3703" x="3403600" y="1263650"/>
          <p14:tracePt t="3719" x="3384550" y="1371600"/>
          <p14:tracePt t="3736" x="3384550" y="1450975"/>
          <p14:tracePt t="3753" x="3384550" y="1603375"/>
          <p14:tracePt t="3769" x="3384550" y="1695450"/>
          <p14:tracePt t="3786" x="3384550" y="1800225"/>
          <p14:tracePt t="3803" x="3368675" y="1920875"/>
          <p14:tracePt t="3820" x="3368675" y="2003425"/>
          <p14:tracePt t="3836" x="3368675" y="2063750"/>
          <p14:tracePt t="3853" x="3368675" y="2159000"/>
          <p14:tracePt t="3869" x="3362325" y="2193925"/>
          <p14:tracePt t="3886" x="3362325" y="2244725"/>
          <p14:tracePt t="3902" x="3362325" y="2317750"/>
          <p14:tracePt t="3919" x="3362325" y="2368550"/>
          <p14:tracePt t="3936" x="3362325" y="2419350"/>
          <p14:tracePt t="3952" x="3362325" y="2482850"/>
          <p14:tracePt t="3969" x="3365500" y="2520950"/>
          <p14:tracePt t="3986" x="3378200" y="2565400"/>
          <p14:tracePt t="4002" x="3406775" y="2628900"/>
          <p14:tracePt t="4019" x="3416300" y="2667000"/>
          <p14:tracePt t="4036" x="3429000" y="2689225"/>
          <p14:tracePt t="4052" x="3435350" y="2724150"/>
          <p14:tracePt t="4069" x="3438525" y="2733675"/>
          <p14:tracePt t="4087" x="3444875" y="2743200"/>
          <p14:tracePt t="4102" x="3444875" y="2759075"/>
          <p14:tracePt t="4119" x="3444875" y="2774950"/>
          <p14:tracePt t="4136" x="3444875" y="2784475"/>
          <p14:tracePt t="4153" x="3454400" y="2800350"/>
          <p14:tracePt t="4169" x="3460750" y="2809875"/>
          <p14:tracePt t="4186" x="3460750" y="2822575"/>
          <p14:tracePt t="4202" x="3470275" y="2838450"/>
          <p14:tracePt t="4219" x="3470275" y="2844800"/>
          <p14:tracePt t="4236" x="3473450" y="2847975"/>
          <p14:tracePt t="4253" x="3473450" y="2854325"/>
          <p14:tracePt t="4269" x="3479800" y="2854325"/>
          <p14:tracePt t="4286" x="3492500" y="2854325"/>
          <p14:tracePt t="4302" x="3508375" y="2854325"/>
          <p14:tracePt t="4319" x="3517900" y="2857500"/>
          <p14:tracePt t="4336" x="3533775" y="2857500"/>
          <p14:tracePt t="4353" x="3556000" y="2857500"/>
          <p14:tracePt t="4369" x="3571875" y="2851150"/>
          <p14:tracePt t="4386" x="3590925" y="2835275"/>
          <p14:tracePt t="4402" x="3622675" y="2797175"/>
          <p14:tracePt t="4419" x="3641725" y="2765425"/>
          <p14:tracePt t="4436" x="3660775" y="2701925"/>
          <p14:tracePt t="4452" x="3673475" y="2647950"/>
          <p14:tracePt t="4469" x="3673475" y="2587625"/>
          <p14:tracePt t="4486" x="3663950" y="2501900"/>
          <p14:tracePt t="4502" x="3651250" y="2454275"/>
          <p14:tracePt t="4519" x="3638550" y="2409825"/>
          <p14:tracePt t="4536" x="3600450" y="2374900"/>
          <p14:tracePt t="4552" x="3575050" y="2343150"/>
          <p14:tracePt t="4569" x="3549650" y="2324100"/>
          <p14:tracePt t="4586" x="3498850" y="2286000"/>
          <p14:tracePt t="4602" x="3460750" y="2260600"/>
          <p14:tracePt t="4619" x="3435350" y="2235200"/>
          <p14:tracePt t="4636" x="3375025" y="2190750"/>
          <p14:tracePt t="4652" x="3330575" y="2155825"/>
          <p14:tracePt t="4669" x="3289300" y="2130425"/>
          <p14:tracePt t="4686" x="3232150" y="2092325"/>
          <p14:tracePt t="4702" x="3194050" y="2070100"/>
          <p14:tracePt t="4719" x="3168650" y="2060575"/>
          <p14:tracePt t="4735" x="3127375" y="2041525"/>
          <p14:tracePt t="4752" x="3101975" y="2022475"/>
          <p14:tracePt t="4769" x="3073400" y="2012950"/>
          <p14:tracePt t="4785" x="3038475" y="2000250"/>
          <p14:tracePt t="4802" x="3009900" y="2000250"/>
          <p14:tracePt t="4819" x="2987675" y="1993900"/>
          <p14:tracePt t="4822" x="2968625" y="1993900"/>
          <p14:tracePt t="4836" x="2946400" y="1987550"/>
          <p14:tracePt t="4853" x="2924175" y="1987550"/>
          <p14:tracePt t="4869" x="2895600" y="1987550"/>
          <p14:tracePt t="4886" x="2860675" y="1987550"/>
          <p14:tracePt t="4902" x="2832100" y="1990725"/>
          <p14:tracePt t="4919" x="2809875" y="1997075"/>
          <p14:tracePt t="4936" x="2752725" y="2016125"/>
          <p14:tracePt t="4952" x="2708275" y="2028825"/>
          <p14:tracePt t="4970" x="2616200" y="2057400"/>
          <p14:tracePt t="4986" x="2559050" y="2070100"/>
          <p14:tracePt t="5002" x="2514600" y="2089150"/>
          <p14:tracePt t="5019" x="2447925" y="2130425"/>
          <p14:tracePt t="5035" x="2409825" y="2149475"/>
          <p14:tracePt t="5052" x="2352675" y="2184400"/>
          <p14:tracePt t="5070" x="2257425" y="2228850"/>
          <p14:tracePt t="5086" x="2178050" y="2266950"/>
          <p14:tracePt t="5102" x="2130425" y="2295525"/>
          <p14:tracePt t="5120" x="2076450" y="2371725"/>
          <p14:tracePt t="5135" x="2060575" y="2406650"/>
          <p14:tracePt t="5506" x="2028825" y="2438400"/>
          <p14:tracePt t="5511" x="1974850" y="2492375"/>
          <p14:tracePt t="5522" x="1943100" y="2533650"/>
          <p14:tracePt t="5539" x="1838325" y="2708275"/>
          <p14:tracePt t="5556" x="1774825" y="2854325"/>
          <p14:tracePt t="5576" x="1714500" y="3025775"/>
          <p14:tracePt t="5602" x="1666875" y="3152775"/>
          <p14:tracePt t="5636" x="1603375" y="3375025"/>
          <p14:tracePt t="5653" x="1571625" y="3508375"/>
          <p14:tracePt t="5669" x="1549400" y="3565525"/>
          <p14:tracePt t="5686" x="1536700" y="3629025"/>
          <p14:tracePt t="5703" x="1514475" y="3717925"/>
          <p14:tracePt t="5720" x="1501775" y="3756025"/>
          <p14:tracePt t="5736" x="1485900" y="3787775"/>
          <p14:tracePt t="5753" x="1473200" y="3819525"/>
          <p14:tracePt t="5769" x="1466850" y="3851275"/>
          <p14:tracePt t="5786" x="1460500" y="3873500"/>
          <p14:tracePt t="5803" x="1441450" y="3930650"/>
          <p14:tracePt t="5819" x="1422400" y="3975100"/>
          <p14:tracePt t="5836" x="1409700" y="4013200"/>
          <p14:tracePt t="5853" x="1403350" y="4060825"/>
          <p14:tracePt t="5874" x="1397000" y="4102100"/>
          <p14:tracePt t="5886" x="1390650" y="4114800"/>
          <p14:tracePt t="5903" x="1390650" y="4140200"/>
          <p14:tracePt t="5918" x="1390650" y="4149725"/>
          <p14:tracePt t="5936" x="1390650" y="4159250"/>
          <p14:tracePt t="5952" x="1390650" y="4175125"/>
          <p14:tracePt t="5968" x="1390650" y="4191000"/>
          <p14:tracePt t="5985" x="1390650" y="4200525"/>
          <p14:tracePt t="6002" x="1403350" y="4225925"/>
          <p14:tracePt t="6018" x="1438275" y="4257675"/>
          <p14:tracePt t="6035" x="1466850" y="4283075"/>
          <p14:tracePt t="6053" x="1533525" y="4330700"/>
          <p14:tracePt t="6069" x="1590675" y="4349750"/>
          <p14:tracePt t="6085" x="1666875" y="4391025"/>
          <p14:tracePt t="6103" x="1847850" y="4441825"/>
          <p14:tracePt t="6119" x="1958975" y="4483100"/>
          <p14:tracePt t="6135" x="2047875" y="4514850"/>
          <p14:tracePt t="6153" x="2228850" y="4575175"/>
          <p14:tracePt t="6169" x="2339975" y="4619625"/>
          <p14:tracePt t="6185" x="2428875" y="4657725"/>
          <p14:tracePt t="6202" x="2568575" y="4724400"/>
          <p14:tracePt t="6219" x="2689225" y="4768850"/>
          <p14:tracePt t="6236" x="2790825" y="4810125"/>
          <p14:tracePt t="6252" x="2908300" y="4854575"/>
          <p14:tracePt t="6269" x="3006725" y="4895850"/>
          <p14:tracePt t="6286" x="3165475" y="4946650"/>
          <p14:tracePt t="6303" x="3241675" y="4968875"/>
          <p14:tracePt t="6319" x="3305175" y="4984750"/>
          <p14:tracePt t="6336" x="3467100" y="4984750"/>
          <p14:tracePt t="6352" x="3584575" y="4984750"/>
          <p14:tracePt t="6368" x="3676650" y="4978400"/>
          <p14:tracePt t="6386" x="3825875" y="4930775"/>
          <p14:tracePt t="6402" x="3959225" y="4886325"/>
          <p14:tracePt t="6419" x="4048125" y="4845050"/>
          <p14:tracePt t="6436" x="4121150" y="4819650"/>
          <p14:tracePt t="6452" x="4143375" y="4806950"/>
          <p14:tracePt t="6469" x="4175125" y="4787900"/>
          <p14:tracePt t="6486" x="4203700" y="4772025"/>
          <p14:tracePt t="6503" x="4232275" y="4759325"/>
          <p14:tracePt t="6519" x="4257675" y="4749800"/>
          <p14:tracePt t="6536" x="4298950" y="4718050"/>
          <p14:tracePt t="6552" x="4324350" y="4705350"/>
          <p14:tracePt t="6569" x="4333875" y="4695825"/>
          <p14:tracePt t="6586" x="4356100" y="4673600"/>
          <p14:tracePt t="6602" x="4359275" y="4664075"/>
          <p14:tracePt t="6714" x="4359275" y="4667250"/>
          <p14:tracePt t="6721" x="4352925" y="4670425"/>
          <p14:tracePt t="6736" x="4337050" y="4686300"/>
          <p14:tracePt t="6752" x="4327525" y="4695825"/>
          <p14:tracePt t="6769" x="4318000" y="4705350"/>
          <p14:tracePt t="6785" x="4298950" y="4721225"/>
          <p14:tracePt t="6802" x="4273550" y="4740275"/>
          <p14:tracePt t="6819" x="4248150" y="4765675"/>
          <p14:tracePt t="6835" x="4197350" y="4810125"/>
          <p14:tracePt t="6852" x="4127500" y="4848225"/>
          <p14:tracePt t="6869" x="4038600" y="4895850"/>
          <p14:tracePt t="6889" x="3946525" y="4924425"/>
          <p14:tracePt t="6902" x="3841750" y="4924425"/>
          <p14:tracePt t="6919" x="3711575" y="4911725"/>
          <p14:tracePt t="6935" x="3543300" y="4851400"/>
          <p14:tracePt t="6952" x="3441700" y="4810125"/>
          <p14:tracePt t="6969" x="3267075" y="4721225"/>
          <p14:tracePt t="6986" x="3187700" y="4683125"/>
          <p14:tracePt t="7002" x="3130550" y="4654550"/>
          <p14:tracePt t="7019" x="3063875" y="4606925"/>
          <p14:tracePt t="7035" x="3025775" y="4581525"/>
          <p14:tracePt t="7052" x="3000375" y="4556125"/>
          <p14:tracePt t="7069" x="2959100" y="4540250"/>
          <p14:tracePt t="7086" x="2933700" y="4527550"/>
          <p14:tracePt t="7102" x="2924175" y="4518025"/>
          <p14:tracePt t="7119" x="2905125" y="4511675"/>
          <p14:tracePt t="7135" x="2895600" y="4511675"/>
          <p14:tracePt t="7152" x="2889250" y="4511675"/>
          <p14:tracePt t="7169" x="2889250" y="4498975"/>
          <p14:tracePt t="7185" x="2889250" y="4486275"/>
          <p14:tracePt t="7202" x="2889250" y="4476750"/>
          <p14:tracePt t="7218" x="2889250" y="4467225"/>
          <p14:tracePt t="7235" x="2889250" y="4454525"/>
          <p14:tracePt t="7252" x="2892425" y="4441825"/>
          <p14:tracePt t="7269" x="2905125" y="4429125"/>
          <p14:tracePt t="7286" x="2933700" y="4416425"/>
          <p14:tracePt t="7302" x="2959100" y="4400550"/>
          <p14:tracePt t="7319" x="3000375" y="4381500"/>
          <p14:tracePt t="7335" x="3044825" y="4368800"/>
          <p14:tracePt t="7352" x="3082925" y="4356100"/>
          <p14:tracePt t="7368" x="3184525" y="4327525"/>
          <p14:tracePt t="7386" x="3238500" y="4314825"/>
          <p14:tracePt t="7403" x="3298825" y="4308475"/>
          <p14:tracePt t="7419" x="3387725" y="4302125"/>
          <p14:tracePt t="7436" x="3422650" y="4302125"/>
          <p14:tracePt t="7452" x="3460750" y="4302125"/>
          <p14:tracePt t="7470" x="3486150" y="4302125"/>
          <p14:tracePt t="7486" x="3502025" y="4295775"/>
          <p14:tracePt t="7503" x="3511550" y="4295775"/>
          <p14:tracePt t="7518" x="3527425" y="4289425"/>
          <p14:tracePt t="7536" x="3530600" y="4289425"/>
          <p14:tracePt t="7552" x="3530600" y="4276725"/>
          <p14:tracePt t="7569" x="3530600" y="4260850"/>
          <p14:tracePt t="7586" x="3530600" y="4251325"/>
          <p14:tracePt t="7602" x="3530600" y="4222750"/>
          <p14:tracePt t="7620" x="3511550" y="4187825"/>
          <p14:tracePt t="7636" x="3479800" y="4156075"/>
          <p14:tracePt t="7652" x="3454400" y="4143375"/>
          <p14:tracePt t="7669" x="3381375" y="4114800"/>
          <p14:tracePt t="7686" x="3305175" y="4092575"/>
          <p14:tracePt t="7702" x="3171825" y="4070350"/>
          <p14:tracePt t="7719" x="3098800" y="4064000"/>
          <p14:tracePt t="7735" x="3038475" y="4064000"/>
          <p14:tracePt t="7751" x="2987675" y="4064000"/>
          <p14:tracePt t="7768" x="2911475" y="4064000"/>
          <p14:tracePt t="7786" x="2873375" y="4064000"/>
          <p14:tracePt t="7803" x="2819400" y="4067175"/>
          <p14:tracePt t="7820" x="2787650" y="4067175"/>
          <p14:tracePt t="7836" x="2771775" y="4067175"/>
          <p14:tracePt t="7853" x="2759075" y="4070350"/>
          <p14:tracePt t="7869" x="2743200" y="4070350"/>
          <p14:tracePt t="7885" x="2733675" y="4070350"/>
          <p14:tracePt t="7924" x="2736850" y="4070350"/>
          <p14:tracePt t="7935" x="2752725" y="4070350"/>
          <p14:tracePt t="7952" x="2800350" y="4070350"/>
          <p14:tracePt t="7970" x="2851150" y="4070350"/>
          <p14:tracePt t="7986" x="2911475" y="4070350"/>
          <p14:tracePt t="8002" x="2997200" y="4070350"/>
          <p14:tracePt t="8019" x="3054350" y="4070350"/>
          <p14:tracePt t="8035" x="3108325" y="4070350"/>
          <p14:tracePt t="8051" x="3171825" y="4070350"/>
          <p14:tracePt t="8069" x="3194050" y="4070350"/>
          <p14:tracePt t="8085" x="3222625" y="4070350"/>
          <p14:tracePt t="8102" x="3248025" y="4070350"/>
          <p14:tracePt t="8118" x="3263900" y="4070350"/>
          <p14:tracePt t="8136" x="3273425" y="4070350"/>
          <p14:tracePt t="8152" x="3298825" y="4070350"/>
          <p14:tracePt t="8169" x="3327400" y="4070350"/>
          <p14:tracePt t="8185" x="3349625" y="4070350"/>
          <p14:tracePt t="8203" x="3390900" y="4083050"/>
          <p14:tracePt t="8219" x="3413125" y="4095750"/>
          <p14:tracePt t="8235" x="3444875" y="4102100"/>
          <p14:tracePt t="8252" x="3470275" y="4111625"/>
          <p14:tracePt t="8269" x="3495675" y="4117975"/>
          <p14:tracePt t="8285" x="3508375" y="4124325"/>
          <p14:tracePt t="8302" x="3540125" y="4127500"/>
          <p14:tracePt t="8318" x="3565525" y="4133850"/>
          <p14:tracePt t="8336" x="3578225" y="4149725"/>
          <p14:tracePt t="8352" x="3594100" y="4156075"/>
          <p14:tracePt t="8369" x="3603625" y="4159250"/>
          <p14:tracePt t="8386" x="3609975" y="4168775"/>
          <p14:tracePt t="8402" x="3609975" y="4178300"/>
          <p14:tracePt t="8435" x="3603625" y="4200525"/>
          <p14:tracePt t="8451" x="3594100" y="4203700"/>
          <p14:tracePt t="8469" x="3578225" y="4203700"/>
          <p14:tracePt t="8485" x="3556000" y="4210050"/>
          <p14:tracePt t="8502" x="3527425" y="4210050"/>
          <p14:tracePt t="8518" x="3505200" y="4210050"/>
          <p14:tracePt t="8535" x="3467100" y="4210050"/>
          <p14:tracePt t="8552" x="3444875" y="4210050"/>
          <p14:tracePt t="8569" x="3413125" y="4206875"/>
          <p14:tracePt t="8585" x="3378200" y="4181475"/>
          <p14:tracePt t="8602" x="3349625" y="4171950"/>
          <p14:tracePt t="8618" x="3330575" y="4159250"/>
          <p14:tracePt t="8635" x="3317875" y="4146550"/>
          <p14:tracePt t="8652" x="3298825" y="4127500"/>
          <p14:tracePt t="8669" x="3289300" y="4117975"/>
          <p14:tracePt t="8685" x="3276600" y="4114800"/>
          <p14:tracePt t="8702" x="3270250" y="4105275"/>
          <p14:tracePt t="8719" x="3270250" y="4095750"/>
          <p14:tracePt t="8735" x="3270250" y="4073525"/>
          <p14:tracePt t="8752" x="3270250" y="4070350"/>
          <p14:tracePt t="8768" x="3276600" y="4060825"/>
          <p14:tracePt t="8785" x="3292475" y="4051300"/>
          <p14:tracePt t="8802" x="3317875" y="4051300"/>
          <p14:tracePt t="8818" x="3340100" y="4051300"/>
          <p14:tracePt t="8835" x="3375025" y="4051300"/>
          <p14:tracePt t="8852" x="3384550" y="4051300"/>
          <p14:tracePt t="8869" x="3394075" y="4051300"/>
          <p14:tracePt t="8871" x="3397250" y="4051300"/>
          <p14:tracePt t="8886" x="3413125" y="4051300"/>
          <p14:tracePt t="8903" x="3422650" y="4051300"/>
          <p14:tracePt t="8963" x="3416300" y="4051300"/>
          <p14:tracePt t="8970" x="3406775" y="4051300"/>
          <p14:tracePt t="8977" x="3400425" y="4051300"/>
          <p14:tracePt t="8985" x="3390900" y="4044950"/>
          <p14:tracePt t="9002" x="3368675" y="4032250"/>
          <p14:tracePt t="9019" x="3327400" y="4019550"/>
          <p14:tracePt t="9035" x="3308350" y="4010025"/>
          <p14:tracePt t="9052" x="3289300" y="4000500"/>
          <p14:tracePt t="9069" x="3260725" y="3978275"/>
          <p14:tracePt t="9085" x="3228975" y="3965575"/>
          <p14:tracePt t="9102" x="3206750" y="3952875"/>
          <p14:tracePt t="9119" x="3165475" y="3933825"/>
          <p14:tracePt t="9135" x="3140075" y="3917950"/>
          <p14:tracePt t="9152" x="3101975" y="3905250"/>
          <p14:tracePt t="9169" x="3070225" y="3905250"/>
          <p14:tracePt t="9185" x="3025775" y="3905250"/>
          <p14:tracePt t="9202" x="2987675" y="3905250"/>
          <p14:tracePt t="9219" x="2924175" y="3908425"/>
          <p14:tracePt t="9235" x="2879725" y="3914775"/>
          <p14:tracePt t="9251" x="2819400" y="3933825"/>
          <p14:tracePt t="9269" x="2755900" y="3946525"/>
          <p14:tracePt t="9285" x="2708275" y="3962400"/>
          <p14:tracePt t="9302" x="2679700" y="3968750"/>
          <p14:tracePt t="9318" x="2638425" y="3971925"/>
          <p14:tracePt t="9335" x="2609850" y="3971925"/>
          <p14:tracePt t="9352" x="2587625" y="3971925"/>
          <p14:tracePt t="9368" x="2546350" y="3971925"/>
          <p14:tracePt t="9385" x="2527300" y="3971925"/>
          <p14:tracePt t="9402" x="2511425" y="3971925"/>
          <p14:tracePt t="9419" x="2489200" y="3971925"/>
          <p14:tracePt t="9435" x="2479675" y="3971925"/>
          <p14:tracePt t="9451" x="2470150" y="3978275"/>
          <p14:tracePt t="9468" x="2466975" y="3978275"/>
          <p14:tracePt t="9485" x="2460625" y="3978275"/>
          <p14:tracePt t="9502" x="2444750" y="3978275"/>
          <p14:tracePt t="9518" x="2432050" y="3978275"/>
          <p14:tracePt t="9535" x="2422525" y="3978275"/>
          <p14:tracePt t="9553" x="2416175" y="3978275"/>
          <p14:tracePt t="9569" x="2416175" y="3975100"/>
          <p14:tracePt t="9585" x="2416175" y="3965575"/>
          <p14:tracePt t="9603" x="2416175" y="3927475"/>
          <p14:tracePt t="9618" x="2416175" y="3889375"/>
          <p14:tracePt t="9635" x="2416175" y="3844925"/>
          <p14:tracePt t="9652" x="2416175" y="3816350"/>
          <p14:tracePt t="9669" x="2416175" y="3787775"/>
          <p14:tracePt t="9685" x="2416175" y="3778250"/>
          <p14:tracePt t="9719" x="2428875" y="3778250"/>
          <p14:tracePt t="9735" x="2438400" y="3778250"/>
          <p14:tracePt t="9752" x="2463800" y="3778250"/>
          <p14:tracePt t="9768" x="2486025" y="3778250"/>
          <p14:tracePt t="9785" x="2514600" y="3778250"/>
          <p14:tracePt t="9802" x="2546350" y="3778250"/>
          <p14:tracePt t="9818" x="2574925" y="3778250"/>
          <p14:tracePt t="9835" x="2613025" y="3781425"/>
          <p14:tracePt t="9852" x="2676525" y="3781425"/>
          <p14:tracePt t="9869" x="2727325" y="3781425"/>
          <p14:tracePt t="9886" x="2781300" y="3781425"/>
          <p14:tracePt t="9902" x="2851150" y="3778250"/>
          <p14:tracePt t="9919" x="2895600" y="3765550"/>
          <p14:tracePt t="9935" x="2933700" y="3759200"/>
          <p14:tracePt t="9952" x="2997200" y="3746500"/>
          <p14:tracePt t="9969" x="3041650" y="3746500"/>
          <p14:tracePt t="9985" x="3086100" y="3740150"/>
          <p14:tracePt t="10001" x="3124200" y="3740150"/>
          <p14:tracePt t="10018" x="3152775" y="3740150"/>
          <p14:tracePt t="10035" x="3168650" y="3740150"/>
          <p14:tracePt t="10051" x="3184525" y="3740150"/>
          <p14:tracePt t="10068" x="3200400" y="3740150"/>
          <p14:tracePt t="10085" x="3209925" y="3740150"/>
          <p14:tracePt t="10101" x="3225800" y="3740150"/>
          <p14:tracePt t="10119" x="3235325" y="3756025"/>
          <p14:tracePt t="10135" x="3251200" y="3768725"/>
          <p14:tracePt t="10152" x="3263900" y="3781425"/>
          <p14:tracePt t="10168" x="3289300" y="3813175"/>
          <p14:tracePt t="10185" x="3321050" y="3838575"/>
          <p14:tracePt t="10202" x="3365500" y="3883025"/>
          <p14:tracePt t="10218" x="3397250" y="3905250"/>
          <p14:tracePt t="10235" x="3435350" y="3940175"/>
          <p14:tracePt t="10251" x="3470275" y="3975100"/>
          <p14:tracePt t="10268" x="3495675" y="4006850"/>
          <p14:tracePt t="10286" x="3511550" y="4022725"/>
          <p14:tracePt t="10302" x="3521075" y="4032250"/>
          <p14:tracePt t="10318" x="3521075" y="4051300"/>
          <p14:tracePt t="10335" x="3521075" y="4073525"/>
          <p14:tracePt t="10351" x="3521075" y="4114800"/>
          <p14:tracePt t="10368" x="3521075" y="4137025"/>
          <p14:tracePt t="10386" x="3521075" y="4171950"/>
          <p14:tracePt t="10401" x="3521075" y="4187825"/>
          <p14:tracePt t="10418" x="3521075" y="4197350"/>
          <p14:tracePt t="10435" x="3521075" y="4210050"/>
          <p14:tracePt t="10452" x="3521075" y="4225925"/>
          <p14:tracePt t="10468" x="3521075" y="4235450"/>
          <p14:tracePt t="10485" x="3514725" y="4251325"/>
          <p14:tracePt t="10501" x="3505200" y="4267200"/>
          <p14:tracePt t="10518" x="3495675" y="4276725"/>
          <p14:tracePt t="10535" x="3473450" y="4289425"/>
          <p14:tracePt t="10552" x="3463925" y="4302125"/>
          <p14:tracePt t="10569" x="3448050" y="4318000"/>
          <p14:tracePt t="10585" x="3406775" y="4318000"/>
          <p14:tracePt t="10602" x="3384550" y="4318000"/>
          <p14:tracePt t="10619" x="3349625" y="4318000"/>
          <p14:tracePt t="10635" x="3279775" y="4318000"/>
          <p14:tracePt t="10652" x="3219450" y="4318000"/>
          <p14:tracePt t="10668" x="3159125" y="4318000"/>
          <p14:tracePt t="10685" x="3079750" y="4318000"/>
          <p14:tracePt t="10702" x="3028950" y="4318000"/>
          <p14:tracePt t="10718" x="2984500" y="4318000"/>
          <p14:tracePt t="10735" x="2898775" y="4318000"/>
          <p14:tracePt t="10752" x="2838450" y="4318000"/>
          <p14:tracePt t="10768" x="2781300" y="4318000"/>
          <p14:tracePt t="10785" x="2701925" y="4318000"/>
          <p14:tracePt t="10802" x="2641600" y="4318000"/>
          <p14:tracePt t="10818" x="2584450" y="4318000"/>
          <p14:tracePt t="10835" x="2492375" y="4298950"/>
          <p14:tracePt t="10852" x="2432050" y="4292600"/>
          <p14:tracePt t="10869" x="2371725" y="4286250"/>
          <p14:tracePt t="10885" x="2308225" y="4273550"/>
          <p14:tracePt t="10901" x="2260600" y="4260850"/>
          <p14:tracePt t="10919" x="2197100" y="4235450"/>
          <p14:tracePt t="10936" x="2159000" y="4222750"/>
          <p14:tracePt t="10951" x="2130425" y="4216400"/>
          <p14:tracePt t="10969" x="2108200" y="4216400"/>
          <p14:tracePt t="10985" x="2098675" y="4216400"/>
          <p14:tracePt t="11001" x="2089150" y="4216400"/>
          <p14:tracePt t="11019" x="2079625" y="4216400"/>
          <p14:tracePt t="11212" x="2085975" y="4216400"/>
          <p14:tracePt t="11220" x="2098675" y="4216400"/>
          <p14:tracePt t="11235" x="2133600" y="4219575"/>
          <p14:tracePt t="11251" x="2178050" y="4225925"/>
          <p14:tracePt t="11268" x="2276475" y="4232275"/>
          <p14:tracePt t="11285" x="2359025" y="4232275"/>
          <p14:tracePt t="11302" x="2419350" y="4232275"/>
          <p14:tracePt t="11318" x="2479675" y="4232275"/>
          <p14:tracePt t="11335" x="2524125" y="4232275"/>
          <p14:tracePt t="11351" x="2568575" y="4222750"/>
          <p14:tracePt t="11368" x="2619375" y="4203700"/>
          <p14:tracePt t="11385" x="2651125" y="4191000"/>
          <p14:tracePt t="11402" x="2673350" y="4175125"/>
          <p14:tracePt t="11418" x="2701925" y="4159250"/>
          <p14:tracePt t="11435" x="2717800" y="4143375"/>
          <p14:tracePt t="11451" x="2730500" y="4117975"/>
          <p14:tracePt t="11469" x="2752725" y="4089400"/>
          <p14:tracePt t="11485" x="2762250" y="4073525"/>
          <p14:tracePt t="11501" x="2771775" y="4051300"/>
          <p14:tracePt t="11519" x="2778125" y="4032250"/>
          <p14:tracePt t="11535" x="2784475" y="4010025"/>
          <p14:tracePt t="11552" x="2784475" y="4000500"/>
          <p14:tracePt t="11569" x="2784475" y="3975100"/>
          <p14:tracePt t="11585" x="2784475" y="3959225"/>
          <p14:tracePt t="11602" x="2784475" y="3937000"/>
          <p14:tracePt t="11618" x="2784475" y="3895725"/>
          <p14:tracePt t="11635" x="2784475" y="3867150"/>
          <p14:tracePt t="11651" x="2784475" y="3832225"/>
          <p14:tracePt t="11668" x="2781300" y="3797300"/>
          <p14:tracePt t="11685" x="2768600" y="3775075"/>
          <p14:tracePt t="11702" x="2755900" y="3759200"/>
          <p14:tracePt t="11718" x="2740025" y="3749675"/>
          <p14:tracePt t="11735" x="2727325" y="3733800"/>
          <p14:tracePt t="11752" x="2714625" y="3717925"/>
          <p14:tracePt t="11769" x="2686050" y="3711575"/>
          <p14:tracePt t="11785" x="2660650" y="3705225"/>
          <p14:tracePt t="11802" x="2619375" y="3695700"/>
          <p14:tracePt t="11818" x="2590800" y="3689350"/>
          <p14:tracePt t="11835" x="2552700" y="3689350"/>
          <p14:tracePt t="11851" x="2492375" y="3676650"/>
          <p14:tracePt t="11868" x="2454275" y="3676650"/>
          <p14:tracePt t="11885" x="2409825" y="3676650"/>
          <p14:tracePt t="11902" x="2355850" y="3676650"/>
          <p14:tracePt t="11918" x="2333625" y="3676650"/>
          <p14:tracePt t="11935" x="2311400" y="3676650"/>
          <p14:tracePt t="11952" x="2295525" y="3676650"/>
          <p14:tracePt t="11968" x="2286000" y="3676650"/>
          <p14:tracePt t="11985" x="2270125" y="3676650"/>
          <p14:tracePt t="12001" x="2260600" y="3676650"/>
          <p14:tracePt t="12820" x="2327275" y="3676650"/>
          <p14:tracePt t="12827" x="2428875" y="3676650"/>
          <p14:tracePt t="12839" x="2520950" y="3676650"/>
          <p14:tracePt t="12856" x="2886075" y="3676650"/>
          <p14:tracePt t="12872" x="3127375" y="3702050"/>
          <p14:tracePt t="12892" x="3556000" y="3721100"/>
          <p14:tracePt t="12919" x="4368800" y="3810000"/>
          <p14:tracePt t="12956" x="5432425" y="3886200"/>
          <p14:tracePt t="12969" x="5794375" y="3908425"/>
          <p14:tracePt t="12986" x="6118225" y="3943350"/>
          <p14:tracePt t="13002" x="6381750" y="3952875"/>
          <p14:tracePt t="13018" x="6699250" y="3962400"/>
          <p14:tracePt t="13035" x="6905625" y="3962400"/>
          <p14:tracePt t="13051" x="7077075" y="3962400"/>
          <p14:tracePt t="13068" x="7327900" y="3946525"/>
          <p14:tracePt t="13085" x="7480300" y="3921125"/>
          <p14:tracePt t="13101" x="7610475" y="3902075"/>
          <p14:tracePt t="13119" x="7823200" y="3857625"/>
          <p14:tracePt t="13135" x="7931150" y="3825875"/>
          <p14:tracePt t="13151" x="8016875" y="3800475"/>
          <p14:tracePt t="13168" x="8105775" y="3752850"/>
          <p14:tracePt t="13185" x="8162925" y="3724275"/>
          <p14:tracePt t="13201" x="8210550" y="3689350"/>
          <p14:tracePt t="13218" x="8248650" y="3644900"/>
          <p14:tracePt t="13234" x="8280400" y="3606800"/>
          <p14:tracePt t="13252" x="8299450" y="3584575"/>
          <p14:tracePt t="13268" x="8321675" y="3540125"/>
          <p14:tracePt t="13284" x="8321675" y="3517900"/>
          <p14:tracePt t="13301" x="8315325" y="3489325"/>
          <p14:tracePt t="13318" x="8280400" y="3422650"/>
          <p14:tracePt t="13334" x="8232775" y="3381375"/>
          <p14:tracePt t="13351" x="8191500" y="3336925"/>
          <p14:tracePt t="13368" x="8061325" y="3257550"/>
          <p14:tracePt t="13384" x="7969250" y="3200400"/>
          <p14:tracePt t="13401" x="7880350" y="3159125"/>
          <p14:tracePt t="13418" x="7740650" y="3101975"/>
          <p14:tracePt t="13435" x="7642225" y="3067050"/>
          <p14:tracePt t="13451" x="7531100" y="3025775"/>
          <p14:tracePt t="13468" x="7362825" y="2974975"/>
          <p14:tracePt t="13485" x="7242175" y="2940050"/>
          <p14:tracePt t="13501" x="7108825" y="2905125"/>
          <p14:tracePt t="13519" x="6965950" y="2882900"/>
          <p14:tracePt t="13535" x="6889750" y="2857500"/>
          <p14:tracePt t="13552" x="6800850" y="2838450"/>
          <p14:tracePt t="13568" x="6737350" y="2822575"/>
          <p14:tracePt t="13584" x="6673850" y="2809875"/>
          <p14:tracePt t="13601" x="6626225" y="2790825"/>
          <p14:tracePt t="13619" x="6562725" y="2771775"/>
          <p14:tracePt t="13635" x="6530975" y="2759075"/>
          <p14:tracePt t="13651" x="6502400" y="2746375"/>
          <p14:tracePt t="13668" x="6467475" y="2730500"/>
          <p14:tracePt t="13684" x="6442075" y="2717800"/>
          <p14:tracePt t="13702" x="6429375" y="2692400"/>
          <p14:tracePt t="13718" x="6416675" y="2667000"/>
          <p14:tracePt t="13735" x="6397625" y="2644775"/>
          <p14:tracePt t="13752" x="6378575" y="2587625"/>
          <p14:tracePt t="13769" x="6365875" y="2549525"/>
          <p14:tracePt t="13786" x="6356350" y="2527300"/>
          <p14:tracePt t="13803" x="6330950" y="2489200"/>
          <p14:tracePt t="13818" x="6315075" y="2473325"/>
          <p14:tracePt t="13835" x="6305550" y="2463800"/>
          <p14:tracePt t="13851" x="6276975" y="2435225"/>
          <p14:tracePt t="13868" x="6261100" y="2419350"/>
          <p14:tracePt t="13884" x="6245225" y="2397125"/>
          <p14:tracePt t="13901" x="6219825" y="2368550"/>
          <p14:tracePt t="13918" x="6203950" y="2352675"/>
          <p14:tracePt t="13935" x="6194425" y="2336800"/>
          <p14:tracePt t="13951" x="6178550" y="2320925"/>
          <p14:tracePt t="13968" x="6162675" y="2320925"/>
          <p14:tracePt t="13985" x="6153150" y="2314575"/>
          <p14:tracePt t="14051" x="6156325" y="2314575"/>
          <p14:tracePt t="14058" x="6159500" y="2314575"/>
          <p14:tracePt t="14068" x="6165850" y="2317750"/>
          <p14:tracePt t="14085" x="6194425" y="2330450"/>
          <p14:tracePt t="14101" x="6267450" y="2365375"/>
          <p14:tracePt t="14118" x="6343650" y="2387600"/>
          <p14:tracePt t="14135" x="6432550" y="2419350"/>
          <p14:tracePt t="14151" x="6597650" y="2524125"/>
          <p14:tracePt t="14168" x="6734175" y="2597150"/>
          <p14:tracePt t="14185" x="6867525" y="2676525"/>
          <p14:tracePt t="14201" x="7032625" y="2771775"/>
          <p14:tracePt t="14218" x="7134225" y="2832100"/>
          <p14:tracePt t="14235" x="7239000" y="2911475"/>
          <p14:tracePt t="14251" x="7340600" y="2997200"/>
          <p14:tracePt t="14268" x="7391400" y="3048000"/>
          <p14:tracePt t="14285" x="7461250" y="3117850"/>
          <p14:tracePt t="14302" x="7493000" y="3143250"/>
          <p14:tracePt t="14318" x="7518400" y="3175000"/>
          <p14:tracePt t="14335" x="7562850" y="3219450"/>
          <p14:tracePt t="14352" x="7575550" y="3241675"/>
          <p14:tracePt t="14368" x="7591425" y="3267075"/>
          <p14:tracePt t="14385" x="7616825" y="3308350"/>
          <p14:tracePt t="14401" x="7629525" y="3340100"/>
          <p14:tracePt t="14417" x="7642225" y="3362325"/>
          <p14:tracePt t="14435" x="7651750" y="3403600"/>
          <p14:tracePt t="14451" x="7664450" y="3429000"/>
          <p14:tracePt t="14468" x="7683500" y="3451225"/>
          <p14:tracePt t="14485" x="7702550" y="3495675"/>
          <p14:tracePt t="14501" x="7712075" y="3533775"/>
          <p14:tracePt t="14518" x="7740650" y="3571875"/>
          <p14:tracePt t="14535" x="7772400" y="3635375"/>
          <p14:tracePt t="14551" x="7785100" y="3679825"/>
          <p14:tracePt t="14568" x="7804150" y="3727450"/>
          <p14:tracePt t="14584" x="7823200" y="3778250"/>
          <p14:tracePt t="14601" x="7835900" y="3813175"/>
          <p14:tracePt t="14618" x="7848600" y="3860800"/>
          <p14:tracePt t="14634" x="7874000" y="3924300"/>
          <p14:tracePt t="14651" x="7886700" y="3962400"/>
          <p14:tracePt t="14668" x="7899400" y="4006850"/>
          <p14:tracePt t="14684" x="7918450" y="4057650"/>
          <p14:tracePt t="14701" x="7918450" y="4079875"/>
          <p14:tracePt t="14718" x="7918450" y="4098925"/>
          <p14:tracePt t="14734" x="7918450" y="4114800"/>
          <p14:tracePt t="14751" x="7927975" y="4124325"/>
          <p14:tracePt t="14767" x="7927975" y="4133850"/>
          <p14:tracePt t="14785" x="7927975" y="4140200"/>
          <p14:tracePt t="14827" x="7927975" y="4137025"/>
          <p14:tracePt t="14835" x="7927975" y="4127500"/>
          <p14:tracePt t="14852" x="7927975" y="4098925"/>
          <p14:tracePt t="14869" x="7927975" y="4013200"/>
          <p14:tracePt t="14885" x="7912100" y="3965575"/>
          <p14:tracePt t="14901" x="7896225" y="3902075"/>
          <p14:tracePt t="14918" x="7854950" y="3746500"/>
          <p14:tracePt t="14934" x="7813675" y="3622675"/>
          <p14:tracePt t="14951" x="7785100" y="3568700"/>
          <p14:tracePt t="14968" x="7734300" y="3489325"/>
          <p14:tracePt t="14985" x="7708900" y="3457575"/>
          <p14:tracePt t="15002" x="7677150" y="3432175"/>
          <p14:tracePt t="15019" x="7648575" y="3387725"/>
          <p14:tracePt t="15035" x="7623175" y="3349625"/>
          <p14:tracePt t="15051" x="7604125" y="3327400"/>
          <p14:tracePt t="15068" x="7566025" y="3282950"/>
          <p14:tracePt t="15084" x="7540625" y="3257550"/>
          <p14:tracePt t="15101" x="7508875" y="3232150"/>
          <p14:tracePt t="15118" x="7480300" y="3190875"/>
          <p14:tracePt t="15134" x="7448550" y="3171825"/>
          <p14:tracePt t="15151" x="7423150" y="3140075"/>
          <p14:tracePt t="15168" x="7346950" y="3082925"/>
          <p14:tracePt t="15184" x="7273925" y="3025775"/>
          <p14:tracePt t="15201" x="7200900" y="2962275"/>
          <p14:tracePt t="15217" x="7099300" y="2876550"/>
          <p14:tracePt t="15234" x="7016750" y="2809875"/>
          <p14:tracePt t="15251" x="6927850" y="2759075"/>
          <p14:tracePt t="15268" x="6794500" y="2676525"/>
          <p14:tracePt t="15285" x="6721475" y="2613025"/>
          <p14:tracePt t="15301" x="6648450" y="2540000"/>
          <p14:tracePt t="15318" x="6575425" y="2451100"/>
          <p14:tracePt t="15334" x="6534150" y="2409825"/>
          <p14:tracePt t="15351" x="6492875" y="2374900"/>
          <p14:tracePt t="15368" x="6448425" y="2324100"/>
          <p14:tracePt t="15384" x="6416675" y="2298700"/>
          <p14:tracePt t="15401" x="6391275" y="2266950"/>
          <p14:tracePt t="15418" x="6346825" y="2232025"/>
          <p14:tracePt t="15434" x="6337300" y="2222500"/>
          <p14:tracePt t="15451" x="6327775" y="2206625"/>
          <p14:tracePt t="15468" x="6308725" y="2193925"/>
          <p14:tracePt t="15484" x="6302375" y="2193925"/>
          <p14:tracePt t="15596" x="6302375" y="2197100"/>
          <p14:tracePt t="15616" x="6302375" y="2200275"/>
          <p14:tracePt t="15630" x="6302375" y="2206625"/>
          <p14:tracePt t="15645" x="6302375" y="2216150"/>
          <p14:tracePt t="15651" x="6302375" y="2222500"/>
          <p14:tracePt t="15668" x="6302375" y="2232025"/>
          <p14:tracePt t="15684" x="6302375" y="2241550"/>
          <p14:tracePt t="15701" x="6302375" y="2257425"/>
          <p14:tracePt t="15717" x="6302375" y="2270125"/>
          <p14:tracePt t="15734" x="6308725" y="2279650"/>
          <p14:tracePt t="15751" x="6350000" y="2311400"/>
          <p14:tracePt t="15767" x="6400800" y="2352675"/>
          <p14:tracePt t="15784" x="6442075" y="2400300"/>
          <p14:tracePt t="15801" x="6511925" y="2473325"/>
          <p14:tracePt t="15818" x="6546850" y="2505075"/>
          <p14:tracePt t="15836" x="6569075" y="2536825"/>
          <p14:tracePt t="15852" x="6600825" y="2571750"/>
          <p14:tracePt t="15868" x="6619875" y="2603500"/>
          <p14:tracePt t="15884" x="6638925" y="2628900"/>
          <p14:tracePt t="15901" x="6680200" y="2673350"/>
          <p14:tracePt t="15918" x="6705600" y="2705100"/>
          <p14:tracePt t="15934" x="6737350" y="2736850"/>
          <p14:tracePt t="15952" x="6778625" y="2800350"/>
          <p14:tracePt t="15968" x="6810375" y="2841625"/>
          <p14:tracePt t="15985" x="6835775" y="2867025"/>
          <p14:tracePt t="15987" x="6854825" y="2879725"/>
          <p14:tracePt t="16001" x="6880225" y="2924175"/>
          <p14:tracePt t="16018" x="6902450" y="2971800"/>
          <p14:tracePt t="16034" x="6934200" y="3019425"/>
          <p14:tracePt t="16051" x="6978650" y="3124200"/>
          <p14:tracePt t="16068" x="7032625" y="3175000"/>
          <p14:tracePt t="16087" x="7112000" y="3251200"/>
          <p14:tracePt t="16101" x="7165975" y="3302000"/>
          <p14:tracePt t="16118" x="7207250" y="3352800"/>
          <p14:tracePt t="16134" x="7258050" y="3394075"/>
          <p14:tracePt t="16151" x="7315200" y="3482975"/>
          <p14:tracePt t="16168" x="7366000" y="3527425"/>
          <p14:tracePt t="16184" x="7410450" y="3587750"/>
          <p14:tracePt t="16201" x="7521575" y="3663950"/>
          <p14:tracePt t="16218" x="7581900" y="3717925"/>
          <p14:tracePt t="16235" x="7680325" y="3778250"/>
          <p14:tracePt t="16251" x="7750175" y="3835400"/>
          <p14:tracePt t="16268" x="7810500" y="3886200"/>
          <p14:tracePt t="16285" x="7883525" y="3959225"/>
          <p14:tracePt t="16301" x="7934325" y="4000500"/>
          <p14:tracePt t="16317" x="7981950" y="4035425"/>
          <p14:tracePt t="16334" x="8020050" y="4079875"/>
          <p14:tracePt t="16351" x="8048625" y="4105275"/>
          <p14:tracePt t="16368" x="8083550" y="4152900"/>
          <p14:tracePt t="16385" x="8131175" y="4213225"/>
          <p14:tracePt t="16401" x="8159750" y="4235450"/>
          <p14:tracePt t="16418" x="8178800" y="4260850"/>
          <p14:tracePt t="16435" x="8197850" y="4302125"/>
          <p14:tracePt t="16451" x="8210550" y="4333875"/>
          <p14:tracePt t="16468" x="8210550" y="4349750"/>
          <p14:tracePt t="16484" x="8210550" y="4362450"/>
          <p14:tracePt t="16501" x="8210550" y="4375150"/>
          <p14:tracePt t="16518" x="8210550" y="4387850"/>
          <p14:tracePt t="16534" x="8210550" y="4397375"/>
          <p14:tracePt t="16551" x="8204200" y="4397375"/>
          <p14:tracePt t="16568" x="8191500" y="4397375"/>
          <p14:tracePt t="16584" x="8178800" y="4387850"/>
          <p14:tracePt t="16601" x="8153400" y="4359275"/>
          <p14:tracePt t="16618" x="8140700" y="4327525"/>
          <p14:tracePt t="16634" x="8118475" y="4283075"/>
          <p14:tracePt t="16651" x="8089900" y="4254500"/>
          <p14:tracePt t="16668" x="8074025" y="4229100"/>
          <p14:tracePt t="16685" x="8026400" y="4175125"/>
          <p14:tracePt t="16701" x="8007350" y="4137025"/>
          <p14:tracePt t="16718" x="7981950" y="4092575"/>
          <p14:tracePt t="16734" x="7934325" y="4016375"/>
          <p14:tracePt t="16751" x="7899400" y="3968750"/>
          <p14:tracePt t="16768" x="7883525" y="3937000"/>
          <p14:tracePt t="16784" x="7867650" y="3908425"/>
          <p14:tracePt t="16801" x="7854950" y="3892550"/>
          <p14:tracePt t="16818" x="7832725" y="3857625"/>
          <p14:tracePt t="16834" x="7820025" y="3835400"/>
          <p14:tracePt t="16851" x="7810500" y="3813175"/>
          <p14:tracePt t="16868" x="7766050" y="3768725"/>
          <p14:tracePt t="16885" x="7740650" y="3721100"/>
          <p14:tracePt t="16901" x="7705725" y="3673475"/>
          <p14:tracePt t="16918" x="7667625" y="3616325"/>
          <p14:tracePt t="16934" x="7635875" y="3590925"/>
          <p14:tracePt t="16951" x="7610475" y="3559175"/>
          <p14:tracePt t="16969" x="7562850" y="3492500"/>
          <p14:tracePt t="16984" x="7534275" y="3438525"/>
          <p14:tracePt t="17001" x="7496175" y="3368675"/>
          <p14:tracePt t="17018" x="7445375" y="3273425"/>
          <p14:tracePt t="17034" x="7419975" y="3225800"/>
          <p14:tracePt t="17051" x="7394575" y="3187700"/>
          <p14:tracePt t="17069" x="7356475" y="3149600"/>
          <p14:tracePt t="17084" x="7337425" y="3124200"/>
          <p14:tracePt t="17101" x="7305675" y="3101975"/>
          <p14:tracePt t="17118" x="7254875" y="3054350"/>
          <p14:tracePt t="17134" x="7213600" y="3016250"/>
          <p14:tracePt t="17151" x="7162800" y="2965450"/>
          <p14:tracePt t="17168" x="7102475" y="2901950"/>
          <p14:tracePt t="17184" x="7070725" y="2876550"/>
          <p14:tracePt t="17201" x="7023100" y="2841625"/>
          <p14:tracePt t="17218" x="6965950" y="2809875"/>
          <p14:tracePt t="17234" x="6934200" y="2790825"/>
          <p14:tracePt t="17251" x="6886575" y="2765425"/>
          <p14:tracePt t="17268" x="6819900" y="2717800"/>
          <p14:tracePt t="17284" x="6772275" y="2686050"/>
          <p14:tracePt t="17301" x="6734175" y="2651125"/>
          <p14:tracePt t="17318" x="6680200" y="2606675"/>
          <p14:tracePt t="17334" x="6651625" y="2587625"/>
          <p14:tracePt t="17351" x="6642100" y="2578100"/>
          <p14:tracePt t="17368" x="6626225" y="2568575"/>
          <p14:tracePt t="17384" x="6616700" y="2565400"/>
          <p14:tracePt t="17716" x="6629400" y="2578100"/>
          <p14:tracePt t="17722" x="6657975" y="2590800"/>
          <p14:tracePt t="17735" x="6677025" y="2603500"/>
          <p14:tracePt t="17751" x="6753225" y="2651125"/>
          <p14:tracePt t="17767" x="6813550" y="2695575"/>
          <p14:tracePt t="17784" x="6851650" y="2736850"/>
          <p14:tracePt t="17818" x="6956425" y="2854325"/>
          <p14:tracePt t="17851" x="7032625" y="2924175"/>
          <p14:tracePt t="17868" x="7058025" y="2949575"/>
          <p14:tracePt t="17884" x="7086600" y="2968625"/>
          <p14:tracePt t="17900" x="7115175" y="2984500"/>
          <p14:tracePt t="17917" x="7131050" y="2994025"/>
          <p14:tracePt t="17934" x="7146925" y="3003550"/>
          <p14:tracePt t="17951" x="7162800" y="3025775"/>
          <p14:tracePt t="17968" x="7178675" y="3035300"/>
          <p14:tracePt t="17984" x="7188200" y="3044825"/>
          <p14:tracePt t="18000" x="7200900" y="3060700"/>
          <p14:tracePt t="18017" x="7213600" y="3076575"/>
          <p14:tracePt t="18034" x="7229475" y="3098800"/>
          <p14:tracePt t="18050" x="7248525" y="3140075"/>
          <p14:tracePt t="18067" x="7261225" y="3165475"/>
          <p14:tracePt t="18084" x="7270750" y="3194050"/>
          <p14:tracePt t="18101" x="7296150" y="3228975"/>
          <p14:tracePt t="18117" x="7308850" y="3276600"/>
          <p14:tracePt t="18134" x="7321550" y="3321050"/>
          <p14:tracePt t="18151" x="7369175" y="3387725"/>
          <p14:tracePt t="18168" x="7388225" y="3425825"/>
          <p14:tracePt t="18185" x="7419975" y="3476625"/>
          <p14:tracePt t="18201" x="7435850" y="3498850"/>
          <p14:tracePt t="18218" x="7454900" y="3530600"/>
          <p14:tracePt t="18235" x="7486650" y="3559175"/>
          <p14:tracePt t="18250" x="7496175" y="3575050"/>
          <p14:tracePt t="18267" x="7505700" y="3584575"/>
          <p14:tracePt t="18285" x="7521575" y="3600450"/>
          <p14:tracePt t="18301" x="7537450" y="3609975"/>
          <p14:tracePt t="18317" x="7537450" y="3625850"/>
          <p14:tracePt t="18334" x="7537450" y="3632200"/>
          <p14:tracePt t="18520" x="7537450" y="3622675"/>
          <p14:tracePt t="18528" x="7537450" y="3613150"/>
          <p14:tracePt t="18534" x="7537450" y="3606800"/>
          <p14:tracePt t="18551" x="7537450" y="3597275"/>
          <p14:tracePt t="18567" x="7537450" y="3581400"/>
          <p14:tracePt t="18584" x="7537450" y="3568700"/>
          <p14:tracePt t="18600" x="7537450" y="3559175"/>
          <p14:tracePt t="18618" x="7537450" y="3549650"/>
          <p14:tracePt t="18634" x="7537450" y="3527425"/>
          <p14:tracePt t="18651" x="7537450" y="3517900"/>
          <p14:tracePt t="18667" x="7521575" y="3502025"/>
          <p14:tracePt t="18684" x="7505700" y="3476625"/>
          <p14:tracePt t="18701" x="7502525" y="3460750"/>
          <p14:tracePt t="18718" x="7489825" y="3444875"/>
          <p14:tracePt t="18734" x="7470775" y="3413125"/>
          <p14:tracePt t="18750" x="7461250" y="3403600"/>
          <p14:tracePt t="18769" x="7461250" y="3387725"/>
          <p14:tracePt t="18784" x="7461250" y="3378200"/>
          <p14:tracePt t="18849" x="7461250" y="33718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LentilleLentil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605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llenti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33"/>
          <a:stretch>
            <a:fillRect/>
          </a:stretch>
        </p:blipFill>
        <p:spPr bwMode="auto">
          <a:xfrm>
            <a:off x="6429375" y="1714500"/>
            <a:ext cx="2293938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6351588" y="5414963"/>
            <a:ext cx="2476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Lens esculenta,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 </a:t>
            </a:r>
            <a:r>
              <a:rPr lang="fr-FR" altLang="fr-FR"/>
              <a:t>Lentille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1"/>
    </mc:Choice>
    <mc:Fallback>
      <p:transition spd="slow" advTm="1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8" x="7505700" y="3390900"/>
          <p14:tracePt t="2285" x="7585075" y="3406775"/>
          <p14:tracePt t="2293" x="7658100" y="3425825"/>
          <p14:tracePt t="2310" x="7845425" y="3482975"/>
          <p14:tracePt t="2326" x="8077200" y="3530600"/>
          <p14:tracePt t="2343" x="8410575" y="3597275"/>
          <p14:tracePt t="2360" x="8629650" y="3644900"/>
          <p14:tracePt t="2393" x="9128125" y="3756025"/>
          <p14:tracePt t="2790" x="9140825" y="5365750"/>
          <p14:tracePt t="2797" x="9121775" y="5365750"/>
          <p14:tracePt t="2811" x="9077325" y="5362575"/>
          <p14:tracePt t="3096" x="9036050" y="5308600"/>
          <p14:tracePt t="3104" x="8978900" y="5245100"/>
          <p14:tracePt t="3110" x="8924925" y="5181600"/>
          <p14:tracePt t="3126" x="8724900" y="5041900"/>
          <p14:tracePt t="3142" x="8515350" y="4921250"/>
          <p14:tracePt t="3160" x="8185150" y="4762500"/>
          <p14:tracePt t="3194" x="7769225" y="4676775"/>
          <p14:tracePt t="3227" x="7407275" y="4699000"/>
          <p14:tracePt t="3244" x="7321550" y="4730750"/>
          <p14:tracePt t="3260" x="7210425" y="4791075"/>
          <p14:tracePt t="3276" x="7178675" y="4816475"/>
          <p14:tracePt t="3293" x="7146925" y="4848225"/>
          <p14:tracePt t="3310" x="7124700" y="4883150"/>
          <p14:tracePt t="3326" x="7112000" y="4921250"/>
          <p14:tracePt t="3343" x="7099300" y="4968875"/>
          <p14:tracePt t="3360" x="7073900" y="5041900"/>
          <p14:tracePt t="3376" x="7061200" y="5080000"/>
          <p14:tracePt t="3393" x="7048500" y="5124450"/>
          <p14:tracePt t="3409" x="7023100" y="5165725"/>
          <p14:tracePt t="3426" x="6997700" y="5191125"/>
          <p14:tracePt t="3443" x="6972300" y="5222875"/>
          <p14:tracePt t="3460" x="6931025" y="5260975"/>
          <p14:tracePt t="3476" x="6889750" y="5292725"/>
          <p14:tracePt t="3493" x="6867525" y="5314950"/>
          <p14:tracePt t="3510" x="6848475" y="5359400"/>
          <p14:tracePt t="3527" x="6829425" y="5397500"/>
          <p14:tracePt t="3545" x="6829425" y="5438775"/>
          <p14:tracePt t="3560" x="6832600" y="5473700"/>
          <p14:tracePt t="3579" x="6858000" y="5518150"/>
          <p14:tracePt t="3593" x="6861175" y="5527675"/>
          <p14:tracePt t="3610" x="6880225" y="5565775"/>
          <p14:tracePt t="3626" x="6921500" y="5597525"/>
          <p14:tracePt t="3643" x="7026275" y="5651500"/>
          <p14:tracePt t="3660" x="7115175" y="5683250"/>
          <p14:tracePt t="3676" x="7178675" y="5695950"/>
          <p14:tracePt t="3693" x="7254875" y="5724525"/>
          <p14:tracePt t="3709" x="7299325" y="5737225"/>
          <p14:tracePt t="3726" x="7343775" y="5749925"/>
          <p14:tracePt t="3743" x="7435850" y="5768975"/>
          <p14:tracePt t="3759" x="7499350" y="5784850"/>
          <p14:tracePt t="3776" x="7575550" y="5807075"/>
          <p14:tracePt t="3793" x="7645400" y="5819775"/>
          <p14:tracePt t="3809" x="7689850" y="5826125"/>
          <p14:tracePt t="3826" x="7712075" y="5826125"/>
          <p14:tracePt t="3843" x="7753350" y="5826125"/>
          <p14:tracePt t="3859" x="7775575" y="5826125"/>
          <p14:tracePt t="3876" x="7804150" y="5826125"/>
          <p14:tracePt t="3893" x="7867650" y="5826125"/>
          <p14:tracePt t="3910" x="7902575" y="5826125"/>
          <p14:tracePt t="3926" x="7947025" y="5826125"/>
          <p14:tracePt t="3943" x="8001000" y="5826125"/>
          <p14:tracePt t="3959" x="8023225" y="5826125"/>
          <p14:tracePt t="3976" x="8045450" y="5826125"/>
          <p14:tracePt t="3993" x="8061325" y="5826125"/>
          <p14:tracePt t="4010" x="8070850" y="5826125"/>
          <p14:tracePt t="4026" x="8080375" y="5826125"/>
          <p14:tracePt t="4043" x="8099425" y="5826125"/>
          <p14:tracePt t="4060" x="8108950" y="5819775"/>
          <p14:tracePt t="4076" x="8124825" y="5810250"/>
          <p14:tracePt t="4093" x="8150225" y="5810250"/>
          <p14:tracePt t="4109" x="8159750" y="5810250"/>
          <p14:tracePt t="4126" x="8172450" y="5797550"/>
          <p14:tracePt t="4143" x="8181975" y="5797550"/>
          <p14:tracePt t="5368" x="8172450" y="5797550"/>
          <p14:tracePt t="5375" x="8162925" y="5797550"/>
          <p14:tracePt t="5382" x="8143875" y="5797550"/>
          <p14:tracePt t="5395" x="8121650" y="5788025"/>
          <p14:tracePt t="5412" x="8077200" y="5775325"/>
          <p14:tracePt t="5430" x="7978775" y="5721350"/>
          <p14:tracePt t="5450" x="7912100" y="5692775"/>
          <p14:tracePt t="5476" x="7772400" y="5600700"/>
          <p14:tracePt t="5509" x="7534275" y="5429250"/>
          <p14:tracePt t="5527" x="7445375" y="5372100"/>
          <p14:tracePt t="5544" x="7337425" y="5318125"/>
          <p14:tracePt t="5559" x="7258050" y="5280025"/>
          <p14:tracePt t="5576" x="7169150" y="5229225"/>
          <p14:tracePt t="5594" x="7026275" y="5153025"/>
          <p14:tracePt t="5610" x="6946900" y="5105400"/>
          <p14:tracePt t="5625" x="6854825" y="5048250"/>
          <p14:tracePt t="5643" x="6692900" y="4972050"/>
          <p14:tracePt t="5659" x="6591300" y="4911725"/>
          <p14:tracePt t="5676" x="6502400" y="4879975"/>
          <p14:tracePt t="5693" x="6340475" y="4819650"/>
          <p14:tracePt t="5709" x="6229350" y="4778375"/>
          <p14:tracePt t="5726" x="6130925" y="4737100"/>
          <p14:tracePt t="5743" x="5969000" y="4651375"/>
          <p14:tracePt t="5759" x="5832475" y="4587875"/>
          <p14:tracePt t="5776" x="5730875" y="4537075"/>
          <p14:tracePt t="5793" x="5594350" y="4479925"/>
          <p14:tracePt t="5809" x="5505450" y="4448175"/>
          <p14:tracePt t="5826" x="5416550" y="4406900"/>
          <p14:tracePt t="5844" x="5276850" y="4359275"/>
          <p14:tracePt t="5860" x="5219700" y="4321175"/>
          <p14:tracePt t="5876" x="5121275" y="4289425"/>
          <p14:tracePt t="5893" x="4994275" y="4232275"/>
          <p14:tracePt t="5909" x="4918075" y="4210050"/>
          <p14:tracePt t="5926" x="4851400" y="4181475"/>
          <p14:tracePt t="5943" x="4787900" y="4162425"/>
          <p14:tracePt t="5959" x="4756150" y="4162425"/>
          <p14:tracePt t="5975" x="4718050" y="4149725"/>
          <p14:tracePt t="5992" x="4648200" y="4130675"/>
          <p14:tracePt t="6009" x="4581525" y="4108450"/>
          <p14:tracePt t="6026" x="4518025" y="4092575"/>
          <p14:tracePt t="6043" x="4435475" y="4079875"/>
          <p14:tracePt t="6059" x="4394200" y="4079875"/>
          <p14:tracePt t="6076" x="4349750" y="4079875"/>
          <p14:tracePt t="6079" x="4330700" y="4083050"/>
          <p14:tracePt t="6093" x="4305300" y="4095750"/>
          <p14:tracePt t="6109" x="4276725" y="4111625"/>
          <p14:tracePt t="6126" x="4267200" y="4121150"/>
          <p14:tracePt t="6399" x="4229100" y="4121150"/>
          <p14:tracePt t="6406" x="4181475" y="4130675"/>
          <p14:tracePt t="6413" x="4130675" y="4140200"/>
          <p14:tracePt t="6426" x="3990975" y="4165600"/>
          <p14:tracePt t="6442" x="3889375" y="4206875"/>
          <p14:tracePt t="6460" x="3803650" y="4238625"/>
          <p14:tracePt t="6476" x="3663950" y="4286250"/>
          <p14:tracePt t="6492" x="3600450" y="4308475"/>
          <p14:tracePt t="6509" x="3536950" y="4324350"/>
          <p14:tracePt t="6526" x="3479800" y="4343400"/>
          <p14:tracePt t="6542" x="3457575" y="4359275"/>
          <p14:tracePt t="6559" x="3438525" y="4371975"/>
          <p14:tracePt t="6576" x="3419475" y="4387850"/>
          <p14:tracePt t="6592" x="3409950" y="4397375"/>
          <p14:tracePt t="6609" x="3409950" y="4406900"/>
          <p14:tracePt t="6642" x="3422650" y="4397375"/>
          <p14:tracePt t="6659" x="3467100" y="4378325"/>
          <p14:tracePt t="6676" x="3540125" y="4305300"/>
          <p14:tracePt t="6693" x="3603625" y="4222750"/>
          <p14:tracePt t="6709" x="3654425" y="4130675"/>
          <p14:tracePt t="6725" x="3708400" y="4003675"/>
          <p14:tracePt t="6742" x="3724275" y="3917950"/>
          <p14:tracePt t="6760" x="3749675" y="3810000"/>
          <p14:tracePt t="6775" x="3759200" y="3692525"/>
          <p14:tracePt t="6792" x="3759200" y="3632200"/>
          <p14:tracePt t="6809" x="3759200" y="3581400"/>
          <p14:tracePt t="6826" x="3759200" y="3486150"/>
          <p14:tracePt t="6842" x="3765550" y="3425825"/>
          <p14:tracePt t="6859" x="3771900" y="3365500"/>
          <p14:tracePt t="6876" x="3784600" y="3308350"/>
          <p14:tracePt t="6893" x="3790950" y="3263900"/>
          <p14:tracePt t="6910" x="3797300" y="3194050"/>
          <p14:tracePt t="6925" x="3797300" y="3124200"/>
          <p14:tracePt t="6942" x="3797300" y="3054350"/>
          <p14:tracePt t="6960" x="3797300" y="2974975"/>
          <p14:tracePt t="6976" x="3797300" y="2930525"/>
          <p14:tracePt t="6993" x="3797300" y="2901950"/>
          <p14:tracePt t="7010" x="3797300" y="2873375"/>
          <p14:tracePt t="7026" x="3797300" y="2857500"/>
          <p14:tracePt t="7042" x="3797300" y="2828925"/>
          <p14:tracePt t="7059" x="3787775" y="2787650"/>
          <p14:tracePt t="7075" x="3775075" y="2749550"/>
          <p14:tracePt t="7092" x="3768725" y="2705100"/>
          <p14:tracePt t="7109" x="3768725" y="2644775"/>
          <p14:tracePt t="7125" x="3768725" y="2600325"/>
          <p14:tracePt t="7142" x="3768725" y="2562225"/>
          <p14:tracePt t="7160" x="3768725" y="2486025"/>
          <p14:tracePt t="7176" x="3768725" y="2435225"/>
          <p14:tracePt t="7192" x="3768725" y="2374900"/>
          <p14:tracePt t="7209" x="3762375" y="2311400"/>
          <p14:tracePt t="7225" x="3762375" y="2276475"/>
          <p14:tracePt t="7242" x="3746500" y="2251075"/>
          <p14:tracePt t="7259" x="3746500" y="2212975"/>
          <p14:tracePt t="7276" x="3746500" y="2200275"/>
          <p14:tracePt t="7292" x="3746500" y="2190750"/>
          <p14:tracePt t="7309" x="3746500" y="2171700"/>
          <p14:tracePt t="7326" x="3746500" y="2162175"/>
          <p14:tracePt t="7343" x="3746500" y="2155825"/>
          <p14:tracePt t="7424" x="3740150" y="2155825"/>
          <p14:tracePt t="7430" x="3736975" y="2155825"/>
          <p14:tracePt t="7444" x="3730625" y="2155825"/>
          <p14:tracePt t="7530" x="3727450" y="2155825"/>
          <p14:tracePt t="7537" x="3721100" y="2155825"/>
          <p14:tracePt t="7544" x="3717925" y="2155825"/>
          <p14:tracePt t="7559" x="3705225" y="2155825"/>
          <p14:tracePt t="7577" x="3692525" y="2155825"/>
          <p14:tracePt t="7593" x="3670300" y="2155825"/>
          <p14:tracePt t="7609" x="3641725" y="2165350"/>
          <p14:tracePt t="7625" x="3616325" y="2184400"/>
          <p14:tracePt t="7643" x="3575050" y="2203450"/>
          <p14:tracePt t="7659" x="3565525" y="2212975"/>
          <p14:tracePt t="7675" x="3556000" y="2222500"/>
          <p14:tracePt t="7693" x="3540125" y="2241550"/>
          <p14:tracePt t="7709" x="3524250" y="2251075"/>
          <p14:tracePt t="7726" x="3514725" y="2263775"/>
          <p14:tracePt t="7743" x="3498850" y="2276475"/>
          <p14:tracePt t="7759" x="3489325" y="2292350"/>
          <p14:tracePt t="7775" x="3473450" y="2301875"/>
          <p14:tracePt t="7793" x="3463925" y="2317750"/>
          <p14:tracePt t="7809" x="3463925" y="2327275"/>
          <p14:tracePt t="7825" x="3463925" y="2343150"/>
          <p14:tracePt t="7842" x="3460750" y="2355850"/>
          <p14:tracePt t="7859" x="3454400" y="2365375"/>
          <p14:tracePt t="7875" x="3454400" y="2378075"/>
          <p14:tracePt t="7892" x="3448050" y="2397125"/>
          <p14:tracePt t="7909" x="3448050" y="2406650"/>
          <p14:tracePt t="7925" x="3448050" y="2416175"/>
          <p14:tracePt t="7943" x="3448050" y="2435225"/>
          <p14:tracePt t="7959" x="3448050" y="2447925"/>
          <p14:tracePt t="7975" x="3448050" y="2457450"/>
          <p14:tracePt t="7993" x="3448050" y="2470150"/>
          <p14:tracePt t="8009" x="3451225" y="2486025"/>
          <p14:tracePt t="8026" x="3460750" y="2501900"/>
          <p14:tracePt t="8043" x="3476625" y="2530475"/>
          <p14:tracePt t="8059" x="3508375" y="2555875"/>
          <p14:tracePt t="8075" x="3540125" y="2581275"/>
          <p14:tracePt t="8092" x="3603625" y="2606675"/>
          <p14:tracePt t="8109" x="3635375" y="2616200"/>
          <p14:tracePt t="8126" x="3657600" y="2628900"/>
          <p14:tracePt t="8142" x="3686175" y="2635250"/>
          <p14:tracePt t="8159" x="3695700" y="2635250"/>
          <p14:tracePt t="8176" x="3708400" y="2635250"/>
          <p14:tracePt t="8192" x="3727450" y="2635250"/>
          <p14:tracePt t="8210" x="3736975" y="2635250"/>
          <p14:tracePt t="8227" x="3752850" y="2628900"/>
          <p14:tracePt t="8243" x="3762375" y="2625725"/>
          <p14:tracePt t="8259" x="3778250" y="2613025"/>
          <p14:tracePt t="8275" x="3787775" y="2597150"/>
          <p14:tracePt t="8293" x="3803650" y="2581275"/>
          <p14:tracePt t="8310" x="3813175" y="2571750"/>
          <p14:tracePt t="8326" x="3832225" y="2549525"/>
          <p14:tracePt t="8343" x="3838575" y="2540000"/>
          <p14:tracePt t="8359" x="3838575" y="2530475"/>
          <p14:tracePt t="8376" x="3838575" y="2517775"/>
          <p14:tracePt t="8392" x="3838575" y="2501900"/>
          <p14:tracePt t="8409" x="3838575" y="2492375"/>
          <p14:tracePt t="8426" x="3838575" y="2476500"/>
          <p14:tracePt t="8442" x="3838575" y="2466975"/>
          <p14:tracePt t="8459" x="3838575" y="2444750"/>
          <p14:tracePt t="8476" x="3819525" y="2419350"/>
          <p14:tracePt t="8492" x="3806825" y="2387600"/>
          <p14:tracePt t="8509" x="3794125" y="2365375"/>
          <p14:tracePt t="8526" x="3778250" y="2330450"/>
          <p14:tracePt t="8542" x="3762375" y="2314575"/>
          <p14:tracePt t="8559" x="3752850" y="2301875"/>
          <p14:tracePt t="8576" x="3736975" y="2282825"/>
          <p14:tracePt t="8592" x="3708400" y="2270125"/>
          <p14:tracePt t="8609" x="3689350" y="2260600"/>
          <p14:tracePt t="8611" x="3679825" y="2254250"/>
          <p14:tracePt t="8626" x="3670300" y="2244725"/>
          <p14:tracePt t="8643" x="3654425" y="2241550"/>
          <p14:tracePt t="8659" x="3644900" y="2241550"/>
          <p14:tracePt t="8676" x="3629025" y="2241550"/>
          <p14:tracePt t="8692" x="3625850" y="2241550"/>
          <p14:tracePt t="8726" x="3619500" y="2241550"/>
          <p14:tracePt t="8989" x="3616325" y="2247900"/>
          <p14:tracePt t="8996" x="3609975" y="2251075"/>
          <p14:tracePt t="9009" x="3594100" y="2266950"/>
          <p14:tracePt t="9026" x="3581400" y="2292350"/>
          <p14:tracePt t="9043" x="3568700" y="2330450"/>
          <p14:tracePt t="9059" x="3552825" y="2378075"/>
          <p14:tracePt t="9076" x="3533775" y="2409825"/>
          <p14:tracePt t="9093" x="3527425" y="2438400"/>
          <p14:tracePt t="9109" x="3527425" y="2486025"/>
          <p14:tracePt t="9125" x="3527425" y="2508250"/>
          <p14:tracePt t="9143" x="3527425" y="2530475"/>
          <p14:tracePt t="9160" x="3527425" y="2571750"/>
          <p14:tracePt t="9176" x="3527425" y="2600325"/>
          <p14:tracePt t="9193" x="3527425" y="2609850"/>
          <p14:tracePt t="9209" x="3527425" y="2625725"/>
          <p14:tracePt t="9225" x="3527425" y="2635250"/>
          <p14:tracePt t="9242" x="3527425" y="2651125"/>
          <p14:tracePt t="9259" x="3527425" y="2663825"/>
          <p14:tracePt t="9275" x="3527425" y="2670175"/>
          <p14:tracePt t="9292" x="3527425" y="2673350"/>
          <p14:tracePt t="9529" x="3521075" y="2667000"/>
          <p14:tracePt t="9536" x="3517900" y="2663825"/>
          <p14:tracePt t="9543" x="3517900" y="2654300"/>
          <p14:tracePt t="9559" x="3508375" y="2638425"/>
          <p14:tracePt t="9575" x="3495675" y="2613025"/>
          <p14:tracePt t="9593" x="3476625" y="2571750"/>
          <p14:tracePt t="9609" x="3470275" y="2555875"/>
          <p14:tracePt t="9625" x="3470275" y="2540000"/>
          <p14:tracePt t="9643" x="3470275" y="2527300"/>
          <p14:tracePt t="9659" x="3470275" y="2517775"/>
          <p14:tracePt t="9715" x="3470275" y="2511425"/>
          <p14:tracePt t="10561" x="3514725" y="2511425"/>
          <p14:tracePt t="10568" x="3562350" y="2511425"/>
          <p14:tracePt t="10575" x="3597275" y="2511425"/>
          <p14:tracePt t="10592" x="3676650" y="2511425"/>
          <p14:tracePt t="10609" x="3771900" y="2511425"/>
          <p14:tracePt t="10625" x="3895725" y="2533650"/>
          <p14:tracePt t="10642" x="3946525" y="2540000"/>
          <p14:tracePt t="10675" x="4064000" y="2552700"/>
          <p14:tracePt t="10709" x="4194175" y="2559050"/>
          <p14:tracePt t="10726" x="4384675" y="2584450"/>
          <p14:tracePt t="10742" x="4581525" y="2632075"/>
          <p14:tracePt t="10759" x="4791075" y="2698750"/>
          <p14:tracePt t="10776" x="5172075" y="2813050"/>
          <p14:tracePt t="10793" x="5391150" y="2879725"/>
          <p14:tracePt t="10810" x="5775325" y="2981325"/>
          <p14:tracePt t="10826" x="5984875" y="3048000"/>
          <p14:tracePt t="10843" x="6203950" y="3114675"/>
          <p14:tracePt t="10860" x="6511925" y="3228975"/>
          <p14:tracePt t="10877" x="6724650" y="3317875"/>
          <p14:tracePt t="10893" x="6870700" y="3381375"/>
          <p14:tracePt t="10909" x="7096125" y="3454400"/>
          <p14:tracePt t="10925" x="7194550" y="3495675"/>
          <p14:tracePt t="10942" x="7273925" y="3524250"/>
          <p14:tracePt t="10959" x="7369175" y="3578225"/>
          <p14:tracePt t="10975" x="7423150" y="3597275"/>
          <p14:tracePt t="10992" x="7483475" y="3635375"/>
          <p14:tracePt t="11009" x="7556500" y="3660775"/>
          <p14:tracePt t="11026" x="7600950" y="3673475"/>
          <p14:tracePt t="11042" x="7639050" y="3692525"/>
          <p14:tracePt t="11059" x="7673975" y="3705225"/>
          <p14:tracePt t="11075" x="7686675" y="3705225"/>
          <p14:tracePt t="11092" x="7696200" y="3705225"/>
          <p14:tracePt t="11109" x="7705725" y="3705225"/>
          <p14:tracePt t="14212" x="7708900" y="3702050"/>
          <p14:tracePt t="14219" x="7715250" y="3698875"/>
          <p14:tracePt t="14226" x="7718425" y="3692525"/>
          <p14:tracePt t="14242" x="7750175" y="3683000"/>
          <p14:tracePt t="14258" x="7807325" y="3683000"/>
          <p14:tracePt t="14276" x="8026400" y="3724275"/>
          <p14:tracePt t="14292" x="8169275" y="3759200"/>
          <p14:tracePt t="14326" x="8512175" y="3838575"/>
          <p14:tracePt t="14359" x="8636000" y="3829050"/>
          <p14:tracePt t="14376" x="8680450" y="3803650"/>
          <p14:tracePt t="14391" x="8689975" y="3794125"/>
          <p14:tracePt t="14408" x="8699500" y="3784600"/>
          <p14:tracePt t="14425" x="8721725" y="3768725"/>
          <p14:tracePt t="14441" x="8721725" y="3759200"/>
          <p14:tracePt t="14459" x="8721725" y="3752850"/>
          <p14:tracePt t="14475" x="8712200" y="3749675"/>
          <p14:tracePt t="14491" x="8702675" y="3743325"/>
          <p14:tracePt t="14508" x="8693150" y="3740150"/>
          <p14:tracePt t="14525" x="8642350" y="3714750"/>
          <p14:tracePt t="14542" x="8578850" y="3702050"/>
          <p14:tracePt t="14558" x="8515350" y="3686175"/>
          <p14:tracePt t="14575" x="8426450" y="3667125"/>
          <p14:tracePt t="14592" x="8328025" y="3632200"/>
          <p14:tracePt t="14609" x="8197850" y="3606800"/>
          <p14:tracePt t="14626" x="8074025" y="3584575"/>
          <p14:tracePt t="14642" x="7956550" y="3559175"/>
          <p14:tracePt t="14659" x="7848600" y="3543300"/>
          <p14:tracePt t="14675" x="7727950" y="3527425"/>
          <p14:tracePt t="14692" x="7683500" y="3527425"/>
          <p14:tracePt t="14709" x="7639050" y="3527425"/>
          <p14:tracePt t="14725" x="7585075" y="3527425"/>
          <p14:tracePt t="14742" x="7540625" y="3527425"/>
          <p14:tracePt t="14760" x="7454900" y="3521075"/>
          <p14:tracePt t="14775" x="7400925" y="3521075"/>
          <p14:tracePt t="14792" x="7362825" y="3521075"/>
          <p14:tracePt t="14809" x="7324725" y="3521075"/>
          <p14:tracePt t="14825" x="7302500" y="3521075"/>
          <p14:tracePt t="14842" x="7270750" y="3533775"/>
          <p14:tracePt t="14858" x="7248525" y="3556000"/>
          <p14:tracePt t="14874" x="7229475" y="3565525"/>
          <p14:tracePt t="14891" x="7204075" y="3578225"/>
          <p14:tracePt t="14908" x="7188200" y="3587750"/>
          <p14:tracePt t="14924" x="7153275" y="3632200"/>
          <p14:tracePt t="14941" x="7140575" y="3676650"/>
          <p14:tracePt t="14958" x="7134225" y="3752850"/>
          <p14:tracePt t="14974" x="7143750" y="3797300"/>
          <p14:tracePt t="14991" x="7156450" y="3835400"/>
          <p14:tracePt t="15008" x="7194550" y="3902075"/>
          <p14:tracePt t="15024" x="7223125" y="3949700"/>
          <p14:tracePt t="15041" x="7273925" y="4000500"/>
          <p14:tracePt t="15058" x="7353300" y="4073525"/>
          <p14:tracePt t="15074" x="7423150" y="4111625"/>
          <p14:tracePt t="15091" x="7508875" y="4143375"/>
          <p14:tracePt t="15108" x="7680325" y="4194175"/>
          <p14:tracePt t="15124" x="7797800" y="4210050"/>
          <p14:tracePt t="15141" x="7893050" y="4219575"/>
          <p14:tracePt t="15158" x="7969250" y="4219575"/>
          <p14:tracePt t="15175" x="7991475" y="4219575"/>
          <p14:tracePt t="15192" x="8013700" y="4219575"/>
          <p14:tracePt t="15209" x="8026400" y="4206875"/>
          <p14:tracePt t="15225" x="8026400" y="4197350"/>
          <p14:tracePt t="15241" x="8026400" y="4187825"/>
          <p14:tracePt t="15258" x="8026400" y="4168775"/>
          <p14:tracePt t="15275" x="8032750" y="4152900"/>
          <p14:tracePt t="15292" x="8032750" y="4130675"/>
          <p14:tracePt t="15309" x="8032750" y="4089400"/>
          <p14:tracePt t="15325" x="8023225" y="4044950"/>
          <p14:tracePt t="15342" x="8010525" y="4006850"/>
          <p14:tracePt t="15358" x="7962900" y="3940175"/>
          <p14:tracePt t="15375" x="7931150" y="3908425"/>
          <p14:tracePt t="15392" x="7908925" y="3889375"/>
          <p14:tracePt t="15408" x="7851775" y="3863975"/>
          <p14:tracePt t="15425" x="7804150" y="3851275"/>
          <p14:tracePt t="15442" x="7769225" y="3844925"/>
          <p14:tracePt t="15458" x="7689850" y="3844925"/>
          <p14:tracePt t="15475" x="7639050" y="3844925"/>
          <p14:tracePt t="15492" x="7543800" y="3844925"/>
          <p14:tracePt t="15509" x="7486650" y="3844925"/>
          <p14:tracePt t="15525" x="7432675" y="3844925"/>
          <p14:tracePt t="15542" x="7340600" y="3844925"/>
          <p14:tracePt t="15558" x="7277100" y="3838575"/>
          <p14:tracePt t="15575" x="7242175" y="3838575"/>
          <p14:tracePt t="15592" x="7194550" y="3838575"/>
          <p14:tracePt t="15608" x="7178675" y="3838575"/>
          <p14:tracePt t="15625" x="7162800" y="3841750"/>
          <p14:tracePt t="15642" x="7146925" y="3854450"/>
          <p14:tracePt t="15658" x="7137400" y="3870325"/>
          <p14:tracePt t="15675" x="7127875" y="3886200"/>
          <p14:tracePt t="15692" x="7102475" y="3930650"/>
          <p14:tracePt t="15708" x="7102475" y="3952875"/>
          <p14:tracePt t="15725" x="7102475" y="3981450"/>
          <p14:tracePt t="15742" x="7112000" y="4022725"/>
          <p14:tracePt t="15758" x="7131050" y="4067175"/>
          <p14:tracePt t="15775" x="7159625" y="4114800"/>
          <p14:tracePt t="15792" x="7223125" y="4184650"/>
          <p14:tracePt t="15808" x="7267575" y="4213225"/>
          <p14:tracePt t="15825" x="7305675" y="4238625"/>
          <p14:tracePt t="15841" x="7366000" y="4276725"/>
          <p14:tracePt t="15858" x="7410450" y="4289425"/>
          <p14:tracePt t="15875" x="7486650" y="4318000"/>
          <p14:tracePt t="15892" x="7588250" y="4340225"/>
          <p14:tracePt t="15908" x="7648575" y="4340225"/>
          <p14:tracePt t="15925" x="7693025" y="4340225"/>
          <p14:tracePt t="15942" x="7724775" y="4340225"/>
          <p14:tracePt t="15958" x="7750175" y="4340225"/>
          <p14:tracePt t="15975" x="7759700" y="4330700"/>
          <p14:tracePt t="15991" x="7772400" y="4302125"/>
          <p14:tracePt t="16008" x="7778750" y="4279900"/>
          <p14:tracePt t="16025" x="7778750" y="4251325"/>
          <p14:tracePt t="16042" x="7778750" y="4203700"/>
          <p14:tracePt t="16059" x="7778750" y="4175125"/>
          <p14:tracePt t="16077" x="7766050" y="4130675"/>
          <p14:tracePt t="16092" x="7753350" y="4102100"/>
          <p14:tracePt t="16108" x="7734300" y="4070350"/>
          <p14:tracePt t="16126" x="7689850" y="4032250"/>
          <p14:tracePt t="16141" x="7658100" y="4013200"/>
          <p14:tracePt t="16158" x="7629525" y="3997325"/>
          <p14:tracePt t="16175" x="7585075" y="3978275"/>
          <p14:tracePt t="16192" x="7562850" y="3965575"/>
          <p14:tracePt t="16208" x="7534275" y="3952875"/>
          <p14:tracePt t="16226" x="7512050" y="3943350"/>
          <p14:tracePt t="16242" x="7502525" y="3933825"/>
          <p14:tracePt t="16258" x="7493000" y="3924300"/>
          <p14:tracePt t="16276" x="7470775" y="3914775"/>
          <p14:tracePt t="16291" x="7461250" y="3902075"/>
          <p14:tracePt t="16309" x="7451725" y="3898900"/>
          <p14:tracePt t="16326" x="7432675" y="3898900"/>
          <p14:tracePt t="16358" x="7426325" y="3898900"/>
          <p14:tracePt t="16404" x="7423150" y="38989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i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 descr="Ci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88913"/>
            <a:ext cx="45180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Giardinaggio.it: Cece - Cicer aretin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315912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429125" y="6338888"/>
            <a:ext cx="4408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Cicer arietinum, </a:t>
            </a:r>
            <a:r>
              <a:rPr lang="fr-FR" altLang="fr-FR"/>
              <a:t>Pois chiche</a:t>
            </a:r>
            <a:endParaRPr lang="fr-FR" altLang="fr-FR" i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71"/>
    </mc:Choice>
    <mc:Fallback>
      <p:transition spd="slow" advTm="30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6" x="7404100" y="3927475"/>
          <p14:tracePt t="2912" x="7378700" y="3965575"/>
          <p14:tracePt t="2920" x="7337425" y="4000500"/>
          <p14:tracePt t="2930" x="7292975" y="4051300"/>
          <p14:tracePt t="2947" x="7134225" y="4184650"/>
          <p14:tracePt t="2949" x="7045325" y="4270375"/>
          <p14:tracePt t="2964" x="6892925" y="4445000"/>
          <p14:tracePt t="2998" x="6464300" y="4987925"/>
          <p14:tracePt t="3031" x="6302375" y="5356225"/>
          <p14:tracePt t="3048" x="6242050" y="5537200"/>
          <p14:tracePt t="3064" x="6216650" y="5680075"/>
          <p14:tracePt t="3080" x="6200775" y="5807075"/>
          <p14:tracePt t="3097" x="6191250" y="5911850"/>
          <p14:tracePt t="3560" x="6172200" y="5927725"/>
          <p14:tracePt t="3568" x="6153150" y="5940425"/>
          <p14:tracePt t="3580" x="6115050" y="5953125"/>
          <p14:tracePt t="3597" x="6003925" y="6032500"/>
          <p14:tracePt t="3613" x="5915025" y="6089650"/>
          <p14:tracePt t="3631" x="5781675" y="6172200"/>
          <p14:tracePt t="3663" x="5616575" y="6315075"/>
          <p14:tracePt t="3697" x="5435600" y="6438900"/>
          <p14:tracePt t="3713" x="5384800" y="6492875"/>
          <p14:tracePt t="3730" x="5321300" y="6562725"/>
          <p14:tracePt t="3746" x="5295900" y="6584950"/>
          <p14:tracePt t="3763" x="5264150" y="6626225"/>
          <p14:tracePt t="3780" x="5226050" y="6661150"/>
          <p14:tracePt t="3796" x="5194300" y="6696075"/>
          <p14:tracePt t="3813" x="5184775" y="6718300"/>
          <p14:tracePt t="3831" x="5165725" y="6765925"/>
          <p14:tracePt t="3847" x="5153025" y="6804025"/>
          <p14:tracePt t="3863" x="5140325" y="6835775"/>
          <p14:tracePt t="3880" x="5140325" y="6854825"/>
          <p14:tracePt t="3923" x="5149850" y="6854825"/>
          <p14:tracePt t="3930" x="5153025" y="6854825"/>
          <p14:tracePt t="3947" x="5165725" y="6854825"/>
          <p14:tracePt t="3963" x="5187950" y="6854825"/>
          <p14:tracePt t="3965" x="5207000" y="6854825"/>
          <p14:tracePt t="3980" x="5245100" y="6854825"/>
          <p14:tracePt t="4001" x="5321300" y="6854825"/>
          <p14:tracePt t="4013" x="5356225" y="6851650"/>
          <p14:tracePt t="4031" x="5438775" y="6823075"/>
          <p14:tracePt t="4047" x="5486400" y="6810375"/>
          <p14:tracePt t="4064" x="5508625" y="6797675"/>
          <p14:tracePt t="4080" x="5572125" y="6778625"/>
          <p14:tracePt t="4097" x="5616575" y="6759575"/>
          <p14:tracePt t="4113" x="5683250" y="6740525"/>
          <p14:tracePt t="4130" x="5765800" y="6718300"/>
          <p14:tracePt t="4147" x="5816600" y="6705600"/>
          <p14:tracePt t="4164" x="5854700" y="6692900"/>
          <p14:tracePt t="4180" x="5918200" y="6686550"/>
          <p14:tracePt t="4197" x="5953125" y="6686550"/>
          <p14:tracePt t="4213" x="6000750" y="6680200"/>
          <p14:tracePt t="4230" x="6054725" y="6667500"/>
          <p14:tracePt t="4247" x="6099175" y="6667500"/>
          <p14:tracePt t="4263" x="6143625" y="6667500"/>
          <p14:tracePt t="4280" x="6197600" y="6667500"/>
          <p14:tracePt t="4297" x="6242050" y="6667500"/>
          <p14:tracePt t="4314" x="6305550" y="6667500"/>
          <p14:tracePt t="4330" x="6346825" y="6667500"/>
          <p14:tracePt t="4347" x="6407150" y="6667500"/>
          <p14:tracePt t="4364" x="6470650" y="6661150"/>
          <p14:tracePt t="4380" x="6515100" y="6661150"/>
          <p14:tracePt t="4397" x="6550025" y="6661150"/>
          <p14:tracePt t="4414" x="6591300" y="6661150"/>
          <p14:tracePt t="4430" x="6619875" y="6661150"/>
          <p14:tracePt t="4447" x="6642100" y="6661150"/>
          <p14:tracePt t="4464" x="6657975" y="6661150"/>
          <p14:tracePt t="4480" x="6673850" y="6661150"/>
          <p14:tracePt t="4500" x="6677025" y="6661150"/>
          <p14:tracePt t="4906" x="6715125" y="6664325"/>
          <p14:tracePt t="4913" x="6775450" y="6673850"/>
          <p14:tracePt t="4920" x="6845300" y="6680200"/>
          <p14:tracePt t="4934" x="6959600" y="6680200"/>
          <p14:tracePt t="4950" x="7064375" y="6680200"/>
          <p14:tracePt t="4967" x="7204075" y="6677025"/>
          <p14:tracePt t="4969" x="7283450" y="6667500"/>
          <p14:tracePt t="4987" x="7400925" y="6667500"/>
          <p14:tracePt t="5013" x="7597775" y="6667500"/>
          <p14:tracePt t="5048" x="7797800" y="6667500"/>
          <p14:tracePt t="5064" x="7858125" y="6667500"/>
          <p14:tracePt t="5080" x="7918450" y="6667500"/>
          <p14:tracePt t="5097" x="8042275" y="6667500"/>
          <p14:tracePt t="5113" x="8112125" y="6667500"/>
          <p14:tracePt t="5130" x="8172450" y="6667500"/>
          <p14:tracePt t="5147" x="8242300" y="6667500"/>
          <p14:tracePt t="5163" x="8286750" y="6667500"/>
          <p14:tracePt t="5181" x="8331200" y="6667500"/>
          <p14:tracePt t="5197" x="8401050" y="6661150"/>
          <p14:tracePt t="5213" x="8445500" y="6654800"/>
          <p14:tracePt t="5229" x="8483600" y="6648450"/>
          <p14:tracePt t="5246" x="8515350" y="6648450"/>
          <p14:tracePt t="5264" x="8547100" y="6648450"/>
          <p14:tracePt t="5281" x="8559800" y="6648450"/>
          <p14:tracePt t="5296" x="8575675" y="6648450"/>
          <p14:tracePt t="5313" x="8591550" y="6648450"/>
          <p14:tracePt t="5330" x="8601075" y="6648450"/>
          <p14:tracePt t="5347" x="8604250" y="6648450"/>
          <p14:tracePt t="6003" x="8597900" y="6648450"/>
          <p14:tracePt t="6009" x="8578850" y="6654800"/>
          <p14:tracePt t="6018" x="8559800" y="6654800"/>
          <p14:tracePt t="6034" x="8493125" y="6654800"/>
          <p14:tracePt t="6051" x="8305800" y="6642100"/>
          <p14:tracePt t="6070" x="8143875" y="6613525"/>
          <p14:tracePt t="6096" x="7823200" y="6515100"/>
          <p14:tracePt t="6131" x="7416800" y="6327775"/>
          <p14:tracePt t="6147" x="7226300" y="6242050"/>
          <p14:tracePt t="6164" x="6931025" y="6130925"/>
          <p14:tracePt t="6180" x="6657975" y="6010275"/>
          <p14:tracePt t="6197" x="6400800" y="5892800"/>
          <p14:tracePt t="6214" x="5994400" y="5683250"/>
          <p14:tracePt t="6230" x="5791200" y="5568950"/>
          <p14:tracePt t="6247" x="5527675" y="5384800"/>
          <p14:tracePt t="6264" x="5270500" y="5165725"/>
          <p14:tracePt t="6281" x="5026025" y="4911725"/>
          <p14:tracePt t="6298" x="4835525" y="4664075"/>
          <p14:tracePt t="6315" x="4603750" y="4413250"/>
          <p14:tracePt t="6331" x="4473575" y="4254500"/>
          <p14:tracePt t="6349" x="4343400" y="4105275"/>
          <p14:tracePt t="6364" x="4289425" y="4044950"/>
          <p14:tracePt t="6380" x="4232275" y="3965575"/>
          <p14:tracePt t="6396" x="4171950" y="3851275"/>
          <p14:tracePt t="6414" x="4117975" y="3733800"/>
          <p14:tracePt t="6430" x="4086225" y="3667125"/>
          <p14:tracePt t="6446" x="4070350" y="3571875"/>
          <p14:tracePt t="6463" x="4070350" y="3387725"/>
          <p14:tracePt t="6479" x="4070350" y="3305175"/>
          <p14:tracePt t="6496" x="4070350" y="3235325"/>
          <p14:tracePt t="6513" x="4070350" y="3082925"/>
          <p14:tracePt t="6529" x="4070350" y="3003550"/>
          <p14:tracePt t="6546" x="4070350" y="2930525"/>
          <p14:tracePt t="6563" x="4070350" y="2851150"/>
          <p14:tracePt t="6580" x="4070350" y="2800350"/>
          <p14:tracePt t="6597" x="4070350" y="2740025"/>
          <p14:tracePt t="6613" x="4041775" y="2628900"/>
          <p14:tracePt t="6630" x="4003675" y="2562225"/>
          <p14:tracePt t="6646" x="3952875" y="2517775"/>
          <p14:tracePt t="6663" x="3857625" y="2416175"/>
          <p14:tracePt t="6680" x="3781425" y="2324100"/>
          <p14:tracePt t="6697" x="3705225" y="2238375"/>
          <p14:tracePt t="6713" x="3622675" y="2155825"/>
          <p14:tracePt t="6730" x="3584575" y="2117725"/>
          <p14:tracePt t="6747" x="3533775" y="2082800"/>
          <p14:tracePt t="6763" x="3482975" y="2028825"/>
          <p14:tracePt t="6780" x="3457575" y="1997075"/>
          <p14:tracePt t="6796" x="3409950" y="1949450"/>
          <p14:tracePt t="6814" x="3346450" y="1885950"/>
          <p14:tracePt t="6829" x="3308350" y="1854200"/>
          <p14:tracePt t="6847" x="3254375" y="1819275"/>
          <p14:tracePt t="6863" x="3222625" y="1800225"/>
          <p14:tracePt t="6880" x="3200400" y="1784350"/>
          <p14:tracePt t="6897" x="3155950" y="1746250"/>
          <p14:tracePt t="6913" x="3143250" y="1720850"/>
          <p14:tracePt t="6929" x="3121025" y="1704975"/>
          <p14:tracePt t="6947" x="3070225" y="1685925"/>
          <p14:tracePt t="6963" x="3025775" y="1673225"/>
          <p14:tracePt t="6980" x="3006725" y="1666875"/>
          <p14:tracePt t="7254" x="3000375" y="1666875"/>
          <p14:tracePt t="7260" x="2990850" y="1660525"/>
          <p14:tracePt t="7268" x="2971800" y="1654175"/>
          <p14:tracePt t="7280" x="2936875" y="1641475"/>
          <p14:tracePt t="7296" x="2771775" y="1555750"/>
          <p14:tracePt t="7313" x="2625725" y="1492250"/>
          <p14:tracePt t="7330" x="2482850" y="1438275"/>
          <p14:tracePt t="7347" x="2320925" y="1358900"/>
          <p14:tracePt t="7364" x="2232025" y="1311275"/>
          <p14:tracePt t="7381" x="2143125" y="1276350"/>
          <p14:tracePt t="7397" x="2022475" y="1212850"/>
          <p14:tracePt t="7413" x="1955800" y="1184275"/>
          <p14:tracePt t="7430" x="1908175" y="1165225"/>
          <p14:tracePt t="7446" x="1860550" y="1146175"/>
          <p14:tracePt t="7463" x="1838325" y="1146175"/>
          <p14:tracePt t="7480" x="1809750" y="1146175"/>
          <p14:tracePt t="7482" x="1797050" y="1146175"/>
          <p14:tracePt t="7496" x="1774825" y="1146175"/>
          <p14:tracePt t="7513" x="1746250" y="1146175"/>
          <p14:tracePt t="7531" x="1714500" y="1146175"/>
          <p14:tracePt t="7546" x="1682750" y="1155700"/>
          <p14:tracePt t="7563" x="1660525" y="1165225"/>
          <p14:tracePt t="7580" x="1616075" y="1196975"/>
          <p14:tracePt t="7596" x="1590675" y="1222375"/>
          <p14:tracePt t="7613" x="1565275" y="1270000"/>
          <p14:tracePt t="7630" x="1543050" y="1349375"/>
          <p14:tracePt t="7646" x="1536700" y="1412875"/>
          <p14:tracePt t="7663" x="1536700" y="1489075"/>
          <p14:tracePt t="7680" x="1536700" y="1606550"/>
          <p14:tracePt t="7697" x="1536700" y="1689100"/>
          <p14:tracePt t="7713" x="1536700" y="1749425"/>
          <p14:tracePt t="7730" x="1536700" y="1835150"/>
          <p14:tracePt t="7746" x="1546225" y="1898650"/>
          <p14:tracePt t="7763" x="1562100" y="1943100"/>
          <p14:tracePt t="7780" x="1584325" y="1993900"/>
          <p14:tracePt t="7797" x="1603375" y="2025650"/>
          <p14:tracePt t="7813" x="1628775" y="2063750"/>
          <p14:tracePt t="7830" x="1673225" y="2098675"/>
          <p14:tracePt t="7846" x="1704975" y="2130425"/>
          <p14:tracePt t="7863" x="1730375" y="2155825"/>
          <p14:tracePt t="7879" x="1752600" y="2178050"/>
          <p14:tracePt t="7896" x="1768475" y="2187575"/>
          <p14:tracePt t="7914" x="1784350" y="2197100"/>
          <p14:tracePt t="7930" x="1803400" y="2209800"/>
          <p14:tracePt t="7946" x="1819275" y="2209800"/>
          <p14:tracePt t="7963" x="1828800" y="2209800"/>
          <p14:tracePt t="7979" x="1844675" y="2209800"/>
          <p14:tracePt t="7997" x="1854200" y="2209800"/>
          <p14:tracePt t="8500" x="1917700" y="2251075"/>
          <p14:tracePt t="8507" x="2022475" y="2298700"/>
          <p14:tracePt t="8515" x="2133600" y="2359025"/>
          <p14:tracePt t="8530" x="2352675" y="2457450"/>
          <p14:tracePt t="8547" x="2682875" y="2616200"/>
          <p14:tracePt t="8571" x="3133725" y="2838450"/>
          <p14:tracePt t="8597" x="3397250" y="2959100"/>
          <p14:tracePt t="8630" x="3790950" y="3117850"/>
          <p14:tracePt t="8647" x="3914775" y="3178175"/>
          <p14:tracePt t="8665" x="4121150" y="3257550"/>
          <p14:tracePt t="8680" x="4229100" y="3292475"/>
          <p14:tracePt t="8696" x="4308475" y="3330575"/>
          <p14:tracePt t="8713" x="4410075" y="3359150"/>
          <p14:tracePt t="8730" x="4476750" y="3375025"/>
          <p14:tracePt t="8746" x="4530725" y="3394075"/>
          <p14:tracePt t="8763" x="4578350" y="3406775"/>
          <p14:tracePt t="8780" x="4606925" y="3406775"/>
          <p14:tracePt t="8796" x="4632325" y="3419475"/>
          <p14:tracePt t="8813" x="4673600" y="3438525"/>
          <p14:tracePt t="8830" x="4695825" y="3448050"/>
          <p14:tracePt t="8846" x="4740275" y="3460750"/>
          <p14:tracePt t="8863" x="4822825" y="3482975"/>
          <p14:tracePt t="8880" x="4883150" y="3489325"/>
          <p14:tracePt t="8897" x="4978400" y="3489325"/>
          <p14:tracePt t="8913" x="5022850" y="3489325"/>
          <p14:tracePt t="8930" x="5083175" y="3489325"/>
          <p14:tracePt t="8946" x="5200650" y="3489325"/>
          <p14:tracePt t="8963" x="5283200" y="3482975"/>
          <p14:tracePt t="8979" x="5343525" y="3482975"/>
          <p14:tracePt t="8996" x="5429250" y="3470275"/>
          <p14:tracePt t="9013" x="5492750" y="3463925"/>
          <p14:tracePt t="9030" x="5556250" y="3448050"/>
          <p14:tracePt t="9046" x="5629275" y="3429000"/>
          <p14:tracePt t="9062" x="5673725" y="3422650"/>
          <p14:tracePt t="9079" x="5702300" y="3416300"/>
          <p14:tracePt t="9096" x="5749925" y="3409950"/>
          <p14:tracePt t="9113" x="5788025" y="3403600"/>
          <p14:tracePt t="9130" x="5826125" y="3397250"/>
          <p14:tracePt t="9146" x="5886450" y="3390900"/>
          <p14:tracePt t="9163" x="5934075" y="3371850"/>
          <p14:tracePt t="9179" x="5978525" y="3359150"/>
          <p14:tracePt t="9196" x="6042025" y="3340100"/>
          <p14:tracePt t="9213" x="6080125" y="3327400"/>
          <p14:tracePt t="9229" x="6124575" y="3308350"/>
          <p14:tracePt t="9246" x="6197600" y="3289300"/>
          <p14:tracePt t="9263" x="6251575" y="3276600"/>
          <p14:tracePt t="9280" x="6305550" y="3260725"/>
          <p14:tracePt t="9296" x="6372225" y="3228975"/>
          <p14:tracePt t="9314" x="6407150" y="3216275"/>
          <p14:tracePt t="9330" x="6470650" y="3194050"/>
          <p14:tracePt t="9346" x="6562725" y="3168650"/>
          <p14:tracePt t="9363" x="6619875" y="3152775"/>
          <p14:tracePt t="9380" x="6664325" y="3140075"/>
          <p14:tracePt t="9396" x="6699250" y="3133725"/>
          <p14:tracePt t="9413" x="6715125" y="3127375"/>
          <p14:tracePt t="9429" x="6724650" y="3124200"/>
          <p14:tracePt t="9446" x="6737350" y="3124200"/>
          <p14:tracePt t="9480" x="6737350" y="3108325"/>
          <p14:tracePt t="9496" x="6737350" y="3098800"/>
          <p14:tracePt t="9513" x="6737350" y="3095625"/>
          <p14:tracePt t="9529" x="6737350" y="3089275"/>
          <p14:tracePt t="9546" x="6737350" y="3073400"/>
          <p14:tracePt t="9563" x="6737350" y="3060700"/>
          <p14:tracePt t="9580" x="6737350" y="3044825"/>
          <p14:tracePt t="9596" x="6737350" y="3028950"/>
          <p14:tracePt t="9613" x="6737350" y="3000375"/>
          <p14:tracePt t="9630" x="6718300" y="2965450"/>
          <p14:tracePt t="9646" x="6705600" y="2933700"/>
          <p14:tracePt t="9663" x="6673850" y="2908300"/>
          <p14:tracePt t="9680" x="6661150" y="2889250"/>
          <p14:tracePt t="9697" x="6638925" y="2876550"/>
          <p14:tracePt t="9714" x="6623050" y="2867025"/>
          <p14:tracePt t="9730" x="6578600" y="2835275"/>
          <p14:tracePt t="9747" x="6556375" y="2825750"/>
          <p14:tracePt t="9763" x="6534150" y="2813050"/>
          <p14:tracePt t="9780" x="6489700" y="2774950"/>
          <p14:tracePt t="9796" x="6464300" y="2759075"/>
          <p14:tracePt t="9813" x="6448425" y="2746375"/>
          <p14:tracePt t="9829" x="6429375" y="2733675"/>
          <p14:tracePt t="9846" x="6416675" y="2714625"/>
          <p14:tracePt t="9863" x="6394450" y="2705100"/>
          <p14:tracePt t="9879" x="6359525" y="2686050"/>
          <p14:tracePt t="9897" x="6330950" y="2676525"/>
          <p14:tracePt t="9913" x="6305550" y="2657475"/>
          <p14:tracePt t="9929" x="6286500" y="2647950"/>
          <p14:tracePt t="9946" x="6276975" y="2647950"/>
          <p14:tracePt t="9963" x="6267450" y="2641600"/>
          <p14:tracePt t="9979" x="6251575" y="2641600"/>
          <p14:tracePt t="9997" x="6235700" y="2632075"/>
          <p14:tracePt t="10013" x="6213475" y="2625725"/>
          <p14:tracePt t="10029" x="6156325" y="2613025"/>
          <p14:tracePt t="10046" x="6102350" y="2600325"/>
          <p14:tracePt t="10063" x="6067425" y="2600325"/>
          <p14:tracePt t="10079" x="6013450" y="2600325"/>
          <p14:tracePt t="10097" x="5981700" y="2609850"/>
          <p14:tracePt t="10114" x="5959475" y="2625725"/>
          <p14:tracePt t="10130" x="5949950" y="2632075"/>
          <p14:tracePt t="10146" x="5934075" y="2635250"/>
          <p14:tracePt t="10163" x="5921375" y="2644775"/>
          <p14:tracePt t="10179" x="5911850" y="2657475"/>
          <p14:tracePt t="10196" x="5880100" y="2673350"/>
          <p14:tracePt t="10214" x="5845175" y="2689225"/>
          <p14:tracePt t="10230" x="5816600" y="2701925"/>
          <p14:tracePt t="10247" x="5807075" y="2711450"/>
          <p14:tracePt t="10263" x="5791200" y="2727325"/>
          <p14:tracePt t="10279" x="5781675" y="2736850"/>
          <p14:tracePt t="10296" x="5768975" y="2749550"/>
          <p14:tracePt t="10313" x="5768975" y="2762250"/>
          <p14:tracePt t="10329" x="5778500" y="2778125"/>
          <p14:tracePt t="10346" x="5800725" y="2794000"/>
          <p14:tracePt t="10362" x="5905500" y="2898775"/>
          <p14:tracePt t="10379" x="6054725" y="3028950"/>
          <p14:tracePt t="10396" x="6191250" y="3130550"/>
          <p14:tracePt t="10413" x="6391275" y="3267075"/>
          <p14:tracePt t="10429" x="6505575" y="3346450"/>
          <p14:tracePt t="10446" x="6610350" y="3425825"/>
          <p14:tracePt t="10463" x="6731000" y="3486150"/>
          <p14:tracePt t="10480" x="6784975" y="3508375"/>
          <p14:tracePt t="10496" x="6838950" y="3521075"/>
          <p14:tracePt t="10512" x="6911975" y="3511550"/>
          <p14:tracePt t="10529" x="6943725" y="3479800"/>
          <p14:tracePt t="10546" x="6962775" y="3425825"/>
          <p14:tracePt t="10563" x="6927850" y="3194050"/>
          <p14:tracePt t="10583" x="6781800" y="2857500"/>
          <p14:tracePt t="10596" x="6651625" y="2628900"/>
          <p14:tracePt t="10614" x="6321425" y="2117725"/>
          <p14:tracePt t="10630" x="6086475" y="1768475"/>
          <p14:tracePt t="10648" x="5807075" y="1454150"/>
          <p14:tracePt t="10665" x="5645150" y="1263650"/>
          <p14:tracePt t="10681" x="5505450" y="1123950"/>
          <p14:tracePt t="10697" x="5314950" y="987425"/>
          <p14:tracePt t="10713" x="5222875" y="901700"/>
          <p14:tracePt t="10730" x="5127625" y="815975"/>
          <p14:tracePt t="10746" x="5054600" y="742950"/>
          <p14:tracePt t="10763" x="4972050" y="660400"/>
          <p14:tracePt t="10779" x="4940300" y="628650"/>
          <p14:tracePt t="10797" x="4924425" y="615950"/>
          <p14:tracePt t="10813" x="4914900" y="606425"/>
          <p14:tracePt t="10829" x="4905375" y="590550"/>
          <p14:tracePt t="10846" x="4905375" y="584200"/>
          <p14:tracePt t="10879" x="4911725" y="581025"/>
          <p14:tracePt t="10896" x="4965700" y="568325"/>
          <p14:tracePt t="10912" x="5010150" y="568325"/>
          <p14:tracePt t="10929" x="5080000" y="568325"/>
          <p14:tracePt t="10946" x="5235575" y="581025"/>
          <p14:tracePt t="10963" x="5340350" y="596900"/>
          <p14:tracePt t="10979" x="5419725" y="628650"/>
          <p14:tracePt t="10996" x="5565775" y="676275"/>
          <p14:tracePt t="11012" x="5689600" y="720725"/>
          <p14:tracePt t="11029" x="5775325" y="752475"/>
          <p14:tracePt t="11047" x="5915025" y="809625"/>
          <p14:tracePt t="11064" x="5972175" y="838200"/>
          <p14:tracePt t="11079" x="6038850" y="860425"/>
          <p14:tracePt t="11096" x="6111875" y="873125"/>
          <p14:tracePt t="11112" x="6149975" y="873125"/>
          <p14:tracePt t="11129" x="6169025" y="873125"/>
          <p14:tracePt t="11146" x="6197600" y="873125"/>
          <p14:tracePt t="11162" x="6213475" y="873125"/>
          <p14:tracePt t="11179" x="6232525" y="873125"/>
          <p14:tracePt t="11196" x="6273800" y="873125"/>
          <p14:tracePt t="11212" x="6318250" y="873125"/>
          <p14:tracePt t="11229" x="6369050" y="873125"/>
          <p14:tracePt t="11246" x="6454775" y="879475"/>
          <p14:tracePt t="11262" x="6499225" y="895350"/>
          <p14:tracePt t="11279" x="6546850" y="908050"/>
          <p14:tracePt t="11296" x="6648450" y="942975"/>
          <p14:tracePt t="11312" x="6718300" y="974725"/>
          <p14:tracePt t="11329" x="6797675" y="1031875"/>
          <p14:tracePt t="11346" x="6899275" y="1108075"/>
          <p14:tracePt t="11362" x="6962775" y="1171575"/>
          <p14:tracePt t="11379" x="7013575" y="1231900"/>
          <p14:tracePt t="11396" x="7077075" y="1295400"/>
          <p14:tracePt t="11413" x="7108825" y="1320800"/>
          <p14:tracePt t="11429" x="7134225" y="1365250"/>
          <p14:tracePt t="11446" x="7169150" y="1441450"/>
          <p14:tracePt t="11462" x="7181850" y="1495425"/>
          <p14:tracePt t="11479" x="7194550" y="1533525"/>
          <p14:tracePt t="11496" x="7194550" y="1581150"/>
          <p14:tracePt t="11512" x="7194550" y="1603375"/>
          <p14:tracePt t="11529" x="7194550" y="1631950"/>
          <p14:tracePt t="11546" x="7191375" y="1673225"/>
          <p14:tracePt t="11563" x="7178675" y="1704975"/>
          <p14:tracePt t="11580" x="7153275" y="1768475"/>
          <p14:tracePt t="11596" x="7140575" y="1812925"/>
          <p14:tracePt t="11613" x="7127875" y="1851025"/>
          <p14:tracePt t="11630" x="7108825" y="1914525"/>
          <p14:tracePt t="11646" x="7108825" y="1958975"/>
          <p14:tracePt t="11663" x="7108825" y="2003425"/>
          <p14:tracePt t="11680" x="7124700" y="2085975"/>
          <p14:tracePt t="11696" x="7156450" y="2152650"/>
          <p14:tracePt t="11713" x="7194550" y="2219325"/>
          <p14:tracePt t="11729" x="7267575" y="2301875"/>
          <p14:tracePt t="11746" x="7327900" y="2365375"/>
          <p14:tracePt t="11763" x="7400925" y="2428875"/>
          <p14:tracePt t="11779" x="7496175" y="2530475"/>
          <p14:tracePt t="11796" x="7556500" y="2574925"/>
          <p14:tracePt t="11812" x="7588250" y="2609850"/>
          <p14:tracePt t="11829" x="7629525" y="2619375"/>
          <p14:tracePt t="11846" x="7645400" y="2619375"/>
          <p14:tracePt t="11862" x="7654925" y="2603500"/>
          <p14:tracePt t="11879" x="7705725" y="2520950"/>
          <p14:tracePt t="11896" x="7718425" y="2444750"/>
          <p14:tracePt t="11913" x="7737475" y="2305050"/>
          <p14:tracePt t="11929" x="7753350" y="2085975"/>
          <p14:tracePt t="11946" x="7731125" y="1933575"/>
          <p14:tracePt t="11965" x="7705725" y="1701800"/>
          <p14:tracePt t="11979" x="7680325" y="1603375"/>
          <p14:tracePt t="11996" x="7654925" y="1504950"/>
          <p14:tracePt t="12014" x="7648575" y="1387475"/>
          <p14:tracePt t="12030" x="7648575" y="1336675"/>
          <p14:tracePt t="12046" x="7648575" y="1298575"/>
          <p14:tracePt t="12062" x="7664450" y="1266825"/>
          <p14:tracePt t="12080" x="7680325" y="1231900"/>
          <p14:tracePt t="12097" x="7689850" y="1219200"/>
          <p14:tracePt t="12114" x="7705725" y="1196975"/>
          <p14:tracePt t="12130" x="7721600" y="1187450"/>
          <p14:tracePt t="12146" x="7731125" y="1177925"/>
          <p14:tracePt t="12163" x="7781925" y="1146175"/>
          <p14:tracePt t="12179" x="7826375" y="1133475"/>
          <p14:tracePt t="12196" x="7889875" y="1120775"/>
          <p14:tracePt t="12213" x="7956550" y="1095375"/>
          <p14:tracePt t="12229" x="8007350" y="1079500"/>
          <p14:tracePt t="12245" x="8070850" y="1073150"/>
          <p14:tracePt t="12262" x="8156575" y="1073150"/>
          <p14:tracePt t="12279" x="8216900" y="1073150"/>
          <p14:tracePt t="12296" x="8277225" y="1073150"/>
          <p14:tracePt t="12313" x="8356600" y="1082675"/>
          <p14:tracePt t="12329" x="8407400" y="1082675"/>
          <p14:tracePt t="12346" x="8451850" y="1082675"/>
          <p14:tracePt t="12362" x="8515350" y="1082675"/>
          <p14:tracePt t="12379" x="8537575" y="1076325"/>
          <p14:tracePt t="12396" x="8569325" y="1069975"/>
          <p14:tracePt t="12412" x="8601075" y="1063625"/>
          <p14:tracePt t="12429" x="8623300" y="1057275"/>
          <p14:tracePt t="12446" x="8645525" y="1057275"/>
          <p14:tracePt t="12462" x="8674100" y="1035050"/>
          <p14:tracePt t="12479" x="8689975" y="1025525"/>
          <p14:tracePt t="12496" x="8699500" y="1016000"/>
          <p14:tracePt t="12512" x="8712200" y="1003300"/>
          <p14:tracePt t="12529" x="8728075" y="987425"/>
          <p14:tracePt t="12545" x="8740775" y="977900"/>
          <p14:tracePt t="12562" x="8759825" y="962025"/>
          <p14:tracePt t="12579" x="8782050" y="955675"/>
          <p14:tracePt t="12596" x="8791575" y="955675"/>
          <p14:tracePt t="12612" x="8804275" y="955675"/>
          <p14:tracePt t="12676" x="8804275" y="958850"/>
          <p14:tracePt t="12683" x="8804275" y="962025"/>
          <p14:tracePt t="12696" x="8804275" y="968375"/>
          <p14:tracePt t="12712" x="8804275" y="1000125"/>
          <p14:tracePt t="12729" x="8804275" y="1022350"/>
          <p14:tracePt t="12745" x="8804275" y="1060450"/>
          <p14:tracePt t="12762" x="8791575" y="1095375"/>
          <p14:tracePt t="12779" x="8778875" y="1123950"/>
          <p14:tracePt t="12796" x="8759825" y="1155700"/>
          <p14:tracePt t="12813" x="8728075" y="1219200"/>
          <p14:tracePt t="12829" x="8693150" y="1285875"/>
          <p14:tracePt t="12846" x="8670925" y="1377950"/>
          <p14:tracePt t="12862" x="8651875" y="1422400"/>
          <p14:tracePt t="12879" x="8620125" y="1460500"/>
          <p14:tracePt t="12896" x="8578850" y="1527175"/>
          <p14:tracePt t="12912" x="8531225" y="1568450"/>
          <p14:tracePt t="12929" x="8477250" y="1622425"/>
          <p14:tracePt t="12946" x="8410575" y="1676400"/>
          <p14:tracePt t="12962" x="8372475" y="1708150"/>
          <p14:tracePt t="12979" x="8340725" y="1739900"/>
          <p14:tracePt t="12996" x="8274050" y="1778000"/>
          <p14:tracePt t="13012" x="8242300" y="1812925"/>
          <p14:tracePt t="13030" x="8194675" y="1838325"/>
          <p14:tracePt t="13032" x="8175625" y="1851025"/>
          <p14:tracePt t="13046" x="8128000" y="1885950"/>
          <p14:tracePt t="13062" x="8086725" y="1911350"/>
          <p14:tracePt t="13079" x="8054975" y="1943100"/>
          <p14:tracePt t="13097" x="7991475" y="2012950"/>
          <p14:tracePt t="13113" x="7966075" y="2044700"/>
          <p14:tracePt t="13130" x="7934325" y="2076450"/>
          <p14:tracePt t="13147" x="7893050" y="2114550"/>
          <p14:tracePt t="13163" x="7867650" y="2146300"/>
          <p14:tracePt t="13179" x="7842250" y="2168525"/>
          <p14:tracePt t="13196" x="7797800" y="2212975"/>
          <p14:tracePt t="13212" x="7766050" y="2238375"/>
          <p14:tracePt t="13229" x="7737475" y="2295525"/>
          <p14:tracePt t="13246" x="7689850" y="2381250"/>
          <p14:tracePt t="13262" x="7661275" y="2428875"/>
          <p14:tracePt t="13279" x="7648575" y="2473325"/>
          <p14:tracePt t="13296" x="7607300" y="2549525"/>
          <p14:tracePt t="13313" x="7578725" y="2628900"/>
          <p14:tracePt t="13329" x="7527925" y="2717800"/>
          <p14:tracePt t="13346" x="7461250" y="2857500"/>
          <p14:tracePt t="13362" x="7419975" y="2959100"/>
          <p14:tracePt t="13380" x="7350125" y="3152775"/>
          <p14:tracePt t="13396" x="7315200" y="3260725"/>
          <p14:tracePt t="13412" x="7292975" y="3349625"/>
          <p14:tracePt t="13429" x="7258050" y="3505200"/>
          <p14:tracePt t="13446" x="7242175" y="3622675"/>
          <p14:tracePt t="13462" x="7219950" y="3708400"/>
          <p14:tracePt t="13480" x="7194550" y="3832225"/>
          <p14:tracePt t="13496" x="7181850" y="3917950"/>
          <p14:tracePt t="13513" x="7162800" y="4022725"/>
          <p14:tracePt t="13529" x="7118350" y="4117975"/>
          <p14:tracePt t="13546" x="7105650" y="4165600"/>
          <p14:tracePt t="13562" x="7096125" y="4187825"/>
          <p14:tracePt t="13579" x="7070725" y="4229100"/>
          <p14:tracePt t="13595" x="7061200" y="4241800"/>
          <p14:tracePt t="13613" x="7051675" y="4254500"/>
          <p14:tracePt t="13629" x="7035800" y="4289425"/>
          <p14:tracePt t="13646" x="7016750" y="4311650"/>
          <p14:tracePt t="13662" x="7004050" y="4343400"/>
          <p14:tracePt t="13679" x="6988175" y="4378325"/>
          <p14:tracePt t="13695" x="6975475" y="4410075"/>
          <p14:tracePt t="13712" x="6956425" y="4432300"/>
          <p14:tracePt t="13729" x="6943725" y="4473575"/>
          <p14:tracePt t="13746" x="6934200" y="4489450"/>
          <p14:tracePt t="13762" x="6927850" y="4511675"/>
          <p14:tracePt t="13779" x="6918325" y="4546600"/>
          <p14:tracePt t="13796" x="6902450" y="4584700"/>
          <p14:tracePt t="13813" x="6889750" y="4622800"/>
          <p14:tracePt t="13829" x="6880225" y="4679950"/>
          <p14:tracePt t="13846" x="6867525" y="4708525"/>
          <p14:tracePt t="13863" x="6867525" y="4730750"/>
          <p14:tracePt t="13879" x="6842125" y="4768850"/>
          <p14:tracePt t="13895" x="6842125" y="4778375"/>
          <p14:tracePt t="14363" x="6838950" y="4787900"/>
          <p14:tracePt t="14370" x="6832600" y="4800600"/>
          <p14:tracePt t="14379" x="6826250" y="4810125"/>
          <p14:tracePt t="14412" x="6797675" y="4857750"/>
          <p14:tracePt t="14445" x="6769100" y="4867275"/>
          <p14:tracePt t="14462" x="6727825" y="4864100"/>
          <p14:tracePt t="14479" x="6689725" y="4845050"/>
          <p14:tracePt t="14496" x="6619875" y="4784725"/>
          <p14:tracePt t="14512" x="6505575" y="4667250"/>
          <p14:tracePt t="14529" x="6435725" y="4552950"/>
          <p14:tracePt t="14545" x="6353175" y="4416425"/>
          <p14:tracePt t="14562" x="6226175" y="4206875"/>
          <p14:tracePt t="14579" x="6162675" y="4073525"/>
          <p14:tracePt t="14596" x="6099175" y="3940175"/>
          <p14:tracePt t="14613" x="6045200" y="3822700"/>
          <p14:tracePt t="14629" x="6016625" y="3756025"/>
          <p14:tracePt t="14646" x="5975350" y="3676650"/>
          <p14:tracePt t="14662" x="5946775" y="3584575"/>
          <p14:tracePt t="14679" x="5934075" y="3521075"/>
          <p14:tracePt t="14696" x="5915025" y="3463925"/>
          <p14:tracePt t="14713" x="5892800" y="3384550"/>
          <p14:tracePt t="14728" x="5880100" y="3308350"/>
          <p14:tracePt t="14746" x="5854700" y="3187700"/>
          <p14:tracePt t="14762" x="5835650" y="3121025"/>
          <p14:tracePt t="14779" x="5822950" y="3082925"/>
          <p14:tracePt t="14796" x="5810250" y="3035300"/>
          <p14:tracePt t="14812" x="5797550" y="2997200"/>
          <p14:tracePt t="14828" x="5791200" y="2959100"/>
          <p14:tracePt t="14846" x="5762625" y="2879725"/>
          <p14:tracePt t="14862" x="5762625" y="2816225"/>
          <p14:tracePt t="14879" x="5756275" y="2771775"/>
          <p14:tracePt t="14896" x="5756275" y="2724150"/>
          <p14:tracePt t="14912" x="5756275" y="2714625"/>
          <p14:tracePt t="14929" x="5756275" y="2705100"/>
          <p14:tracePt t="14946" x="5756275" y="2686050"/>
          <p14:tracePt t="15189" x="5756275" y="2701925"/>
          <p14:tracePt t="15195" x="5756275" y="2727325"/>
          <p14:tracePt t="15202" x="5756275" y="2743200"/>
          <p14:tracePt t="15212" x="5756275" y="2762250"/>
          <p14:tracePt t="15228" x="5756275" y="2800350"/>
          <p14:tracePt t="15245" x="5756275" y="2847975"/>
          <p14:tracePt t="15262" x="5756275" y="2870200"/>
          <p14:tracePt t="15279" x="5756275" y="2898775"/>
          <p14:tracePt t="15296" x="5756275" y="2930525"/>
          <p14:tracePt t="15312" x="5756275" y="2968625"/>
          <p14:tracePt t="15328" x="5756275" y="2997200"/>
          <p14:tracePt t="15346" x="5756275" y="3051175"/>
          <p14:tracePt t="15362" x="5756275" y="3082925"/>
          <p14:tracePt t="15379" x="5756275" y="3111500"/>
          <p14:tracePt t="15395" x="5756275" y="3149600"/>
          <p14:tracePt t="15412" x="5756275" y="3171825"/>
          <p14:tracePt t="15429" x="5756275" y="3219450"/>
          <p14:tracePt t="15445" x="5756275" y="3263900"/>
          <p14:tracePt t="15462" x="5765800" y="3308350"/>
          <p14:tracePt t="15480" x="5784850" y="3375025"/>
          <p14:tracePt t="15496" x="5797550" y="3397250"/>
          <p14:tracePt t="15512" x="5816600" y="3435350"/>
          <p14:tracePt t="15529" x="5835650" y="3498850"/>
          <p14:tracePt t="15545" x="5848350" y="3536950"/>
          <p14:tracePt t="15562" x="5861050" y="3597275"/>
          <p14:tracePt t="15579" x="5889625" y="3689350"/>
          <p14:tracePt t="15595" x="5905500" y="3746500"/>
          <p14:tracePt t="15612" x="5918200" y="3806825"/>
          <p14:tracePt t="15615" x="5934075" y="3857625"/>
          <p14:tracePt t="15629" x="5975350" y="3946525"/>
          <p14:tracePt t="15646" x="6007100" y="4035425"/>
          <p14:tracePt t="15662" x="6045200" y="4114800"/>
          <p14:tracePt t="15678" x="6086475" y="4187825"/>
          <p14:tracePt t="15695" x="6111875" y="4225925"/>
          <p14:tracePt t="15712" x="6124575" y="4257675"/>
          <p14:tracePt t="15729" x="6143625" y="4298950"/>
          <p14:tracePt t="15746" x="6156325" y="4324350"/>
          <p14:tracePt t="15762" x="6172200" y="4346575"/>
          <p14:tracePt t="15779" x="6188075" y="4368800"/>
          <p14:tracePt t="15795" x="6197600" y="4378325"/>
          <p14:tracePt t="15812" x="6207125" y="4384675"/>
          <p14:tracePt t="15829" x="6223000" y="4384675"/>
          <p14:tracePt t="15846" x="6232525" y="4371975"/>
          <p14:tracePt t="15862" x="6238875" y="4340225"/>
          <p14:tracePt t="15879" x="6238875" y="4264025"/>
          <p14:tracePt t="15895" x="6226175" y="4146550"/>
          <p14:tracePt t="15912" x="6210300" y="4025900"/>
          <p14:tracePt t="15929" x="6175375" y="3883025"/>
          <p14:tracePt t="15945" x="6159500" y="3752850"/>
          <p14:tracePt t="15962" x="6134100" y="3622675"/>
          <p14:tracePt t="15979" x="6089650" y="3463925"/>
          <p14:tracePt t="15995" x="6073775" y="3346450"/>
          <p14:tracePt t="16012" x="6057900" y="3238500"/>
          <p14:tracePt t="16029" x="6029325" y="3127375"/>
          <p14:tracePt t="16045" x="6019800" y="3070225"/>
          <p14:tracePt t="16063" x="6013450" y="3000375"/>
          <p14:tracePt t="16079" x="6000750" y="2955925"/>
          <p14:tracePt t="16095" x="5994400" y="2901950"/>
          <p14:tracePt t="16113" x="5975350" y="2819400"/>
          <p14:tracePt t="16129" x="5956300" y="2765425"/>
          <p14:tracePt t="16145" x="5949950" y="2730500"/>
          <p14:tracePt t="16163" x="5937250" y="2667000"/>
          <p14:tracePt t="16179" x="5930900" y="2622550"/>
          <p14:tracePt t="16195" x="5915025" y="2574925"/>
          <p14:tracePt t="16212" x="5899150" y="2527300"/>
          <p14:tracePt t="16228" x="5892800" y="2505075"/>
          <p14:tracePt t="16245" x="5892800" y="2489200"/>
          <p14:tracePt t="16263" x="5892800" y="2466975"/>
          <p14:tracePt t="16280" x="5892800" y="2457450"/>
          <p14:tracePt t="16327" x="5892800" y="2460625"/>
          <p14:tracePt t="16334" x="5892800" y="2463800"/>
          <p14:tracePt t="16345" x="5892800" y="2470150"/>
          <p14:tracePt t="16362" x="5892800" y="2495550"/>
          <p14:tracePt t="16378" x="5911850" y="2520950"/>
          <p14:tracePt t="16395" x="5924550" y="2549525"/>
          <p14:tracePt t="16412" x="5934075" y="2571750"/>
          <p14:tracePt t="16429" x="5934075" y="2590800"/>
          <p14:tracePt t="16445" x="5934075" y="2606675"/>
          <p14:tracePt t="16462" x="5946775" y="2647950"/>
          <p14:tracePt t="16479" x="5953125" y="2679700"/>
          <p14:tracePt t="16495" x="5965825" y="2724150"/>
          <p14:tracePt t="16512" x="5972175" y="2787650"/>
          <p14:tracePt t="16529" x="5972175" y="2822575"/>
          <p14:tracePt t="16545" x="5972175" y="2867025"/>
          <p14:tracePt t="16562" x="5978525" y="2914650"/>
          <p14:tracePt t="16579" x="5984875" y="2959100"/>
          <p14:tracePt t="16595" x="5997575" y="2997200"/>
          <p14:tracePt t="16613" x="6003925" y="3092450"/>
          <p14:tracePt t="16629" x="6010275" y="3136900"/>
          <p14:tracePt t="16645" x="6016625" y="3181350"/>
          <p14:tracePt t="16663" x="6016625" y="3244850"/>
          <p14:tracePt t="16679" x="6016625" y="3289300"/>
          <p14:tracePt t="16695" x="6029325" y="3311525"/>
          <p14:tracePt t="16713" x="6029325" y="3359150"/>
          <p14:tracePt t="16729" x="6029325" y="3381375"/>
          <p14:tracePt t="16746" x="6029325" y="3435350"/>
          <p14:tracePt t="16762" x="6029325" y="3473450"/>
          <p14:tracePt t="16779" x="6029325" y="3495675"/>
          <p14:tracePt t="16796" x="6029325" y="3543300"/>
          <p14:tracePt t="16812" x="6029325" y="3571875"/>
          <p14:tracePt t="16829" x="6035675" y="3616325"/>
          <p14:tracePt t="16846" x="6042025" y="3663950"/>
          <p14:tracePt t="16862" x="6048375" y="3695700"/>
          <p14:tracePt t="16879" x="6048375" y="3730625"/>
          <p14:tracePt t="16895" x="6048375" y="3771900"/>
          <p14:tracePt t="16912" x="6048375" y="3794125"/>
          <p14:tracePt t="16929" x="6048375" y="3816350"/>
          <p14:tracePt t="16945" x="6048375" y="3854450"/>
          <p14:tracePt t="16962" x="6048375" y="3870325"/>
          <p14:tracePt t="16979" x="6048375" y="3886200"/>
          <p14:tracePt t="16996" x="6048375" y="3902075"/>
          <p14:tracePt t="17012" x="6048375" y="3911600"/>
          <p14:tracePt t="17029" x="6048375" y="3921125"/>
          <p14:tracePt t="17045" x="6048375" y="3937000"/>
          <p14:tracePt t="17062" x="6048375" y="3940175"/>
          <p14:tracePt t="17096" x="6048375" y="3946525"/>
          <p14:tracePt t="17112" x="6048375" y="3949700"/>
          <p14:tracePt t="17211" x="6048375" y="3943350"/>
          <p14:tracePt t="17218" x="6045200" y="3940175"/>
          <p14:tracePt t="17229" x="6042025" y="3933825"/>
          <p14:tracePt t="17246" x="6019800" y="3905250"/>
          <p14:tracePt t="17262" x="6007100" y="3876675"/>
          <p14:tracePt t="17279" x="5991225" y="3813175"/>
          <p14:tracePt t="17296" x="5946775" y="3698875"/>
          <p14:tracePt t="17313" x="5915025" y="3619500"/>
          <p14:tracePt t="17329" x="5876925" y="3495675"/>
          <p14:tracePt t="17345" x="5851525" y="3387725"/>
          <p14:tracePt t="17361" x="5835650" y="3333750"/>
          <p14:tracePt t="17379" x="5816600" y="3267075"/>
          <p14:tracePt t="17395" x="5797550" y="3235325"/>
          <p14:tracePt t="17412" x="5788025" y="3213100"/>
          <p14:tracePt t="17429" x="5768975" y="3168650"/>
          <p14:tracePt t="17446" x="5740400" y="3121025"/>
          <p14:tracePt t="17462" x="5721350" y="3076575"/>
          <p14:tracePt t="17479" x="5692775" y="2974975"/>
          <p14:tracePt t="17495" x="5661025" y="2908300"/>
          <p14:tracePt t="17512" x="5648325" y="2870200"/>
          <p14:tracePt t="17529" x="5629275" y="2819400"/>
          <p14:tracePt t="17545" x="5619750" y="2797175"/>
          <p14:tracePt t="17562" x="5600700" y="2765425"/>
          <p14:tracePt t="17579" x="5591175" y="2743200"/>
          <p14:tracePt t="17596" x="5591175" y="2727325"/>
          <p14:tracePt t="17612" x="5591175" y="2717800"/>
          <p14:tracePt t="17629" x="5591175" y="2714625"/>
          <p14:tracePt t="17707" x="5591175" y="2720975"/>
          <p14:tracePt t="17714" x="5591175" y="2724150"/>
          <p14:tracePt t="17728" x="5591175" y="2740025"/>
          <p14:tracePt t="17745" x="5591175" y="2749550"/>
          <p14:tracePt t="17762" x="5591175" y="2759075"/>
          <p14:tracePt t="17778" x="5591175" y="2774950"/>
          <p14:tracePt t="17795" x="5607050" y="2790825"/>
          <p14:tracePt t="17812" x="5619750" y="2800350"/>
          <p14:tracePt t="17829" x="5635625" y="2841625"/>
          <p14:tracePt t="17845" x="5648325" y="2867025"/>
          <p14:tracePt t="17862" x="5667375" y="2911475"/>
          <p14:tracePt t="17879" x="5686425" y="2974975"/>
          <p14:tracePt t="17895" x="5699125" y="3013075"/>
          <p14:tracePt t="17911" x="5711825" y="3067050"/>
          <p14:tracePt t="17929" x="5724525" y="3155950"/>
          <p14:tracePt t="17945" x="5740400" y="3213100"/>
          <p14:tracePt t="17962" x="5753100" y="3267075"/>
          <p14:tracePt t="17979" x="5759450" y="3327400"/>
          <p14:tracePt t="17995" x="5765800" y="3371850"/>
          <p14:tracePt t="18012" x="5778500" y="3435350"/>
          <p14:tracePt t="18028" x="5788025" y="3482975"/>
          <p14:tracePt t="18045" x="5788025" y="3533775"/>
          <p14:tracePt t="18063" x="5794375" y="3597275"/>
          <p14:tracePt t="18079" x="5803900" y="3619500"/>
          <p14:tracePt t="18095" x="5803900" y="3648075"/>
          <p14:tracePt t="18112" x="5803900" y="3689350"/>
          <p14:tracePt t="18128" x="5810250" y="3698875"/>
          <p14:tracePt t="18145" x="5819775" y="3714750"/>
          <p14:tracePt t="18163" x="5832475" y="3749675"/>
          <p14:tracePt t="18178" x="5835650" y="3759200"/>
          <p14:tracePt t="18195" x="5848350" y="3775075"/>
          <p14:tracePt t="18212" x="5861050" y="3816350"/>
          <p14:tracePt t="18228" x="5864225" y="3832225"/>
          <p14:tracePt t="18245" x="5876925" y="3854450"/>
          <p14:tracePt t="18262" x="5883275" y="3889375"/>
          <p14:tracePt t="18278" x="5889625" y="3911600"/>
          <p14:tracePt t="18295" x="5895975" y="3933825"/>
          <p14:tracePt t="18312" x="5895975" y="3952875"/>
          <p14:tracePt t="18329" x="5895975" y="3962400"/>
          <p14:tracePt t="18345" x="5895975" y="3971925"/>
          <p14:tracePt t="18362" x="5895975" y="3987800"/>
          <p14:tracePt t="18378" x="5895975" y="4003675"/>
          <p14:tracePt t="18395" x="5895975" y="4006850"/>
          <p14:tracePt t="18428" x="5895975" y="3994150"/>
          <p14:tracePt t="18445" x="5889625" y="3949700"/>
          <p14:tracePt t="18462" x="5867400" y="3816350"/>
          <p14:tracePt t="18478" x="5851525" y="3698875"/>
          <p14:tracePt t="18495" x="5822950" y="3546475"/>
          <p14:tracePt t="18512" x="5807075" y="3327400"/>
          <p14:tracePt t="18529" x="5797550" y="3200400"/>
          <p14:tracePt t="18547" x="5797550" y="3016250"/>
          <p14:tracePt t="18563" x="5797550" y="2933700"/>
          <p14:tracePt t="18579" x="5797550" y="2873375"/>
          <p14:tracePt t="18595" x="5800725" y="2813050"/>
          <p14:tracePt t="18612" x="5816600" y="2714625"/>
          <p14:tracePt t="18629" x="5816600" y="2660650"/>
          <p14:tracePt t="18645" x="5822950" y="2616200"/>
          <p14:tracePt t="18662" x="5822950" y="2568575"/>
          <p14:tracePt t="18679" x="5822950" y="2559050"/>
          <p14:tracePt t="18695" x="5822950" y="2549525"/>
          <p14:tracePt t="18712" x="5822950" y="2530475"/>
          <p14:tracePt t="18746" x="5822950" y="2524125"/>
          <p14:tracePt t="18839" x="5822950" y="2527300"/>
          <p14:tracePt t="18846" x="5822950" y="2530475"/>
          <p14:tracePt t="18853" x="5822950" y="2543175"/>
          <p14:tracePt t="18861" x="5822950" y="2546350"/>
          <p14:tracePt t="18878" x="5822950" y="2555875"/>
          <p14:tracePt t="18895" x="5822950" y="2578100"/>
          <p14:tracePt t="18912" x="5832475" y="2600325"/>
          <p14:tracePt t="18929" x="5832475" y="2622550"/>
          <p14:tracePt t="18945" x="5845175" y="2663825"/>
          <p14:tracePt t="18962" x="5845175" y="2686050"/>
          <p14:tracePt t="18979" x="5851525" y="2717800"/>
          <p14:tracePt t="18995" x="5870575" y="2759075"/>
          <p14:tracePt t="19012" x="5883275" y="2803525"/>
          <p14:tracePt t="19028" x="5902325" y="2851150"/>
          <p14:tracePt t="19045" x="5915025" y="2898775"/>
          <p14:tracePt t="19062" x="5921375" y="2927350"/>
          <p14:tracePt t="19079" x="5934075" y="2965450"/>
          <p14:tracePt t="19095" x="5946775" y="3013075"/>
          <p14:tracePt t="19112" x="5959475" y="3054350"/>
          <p14:tracePt t="19128" x="5972175" y="3098800"/>
          <p14:tracePt t="19145" x="5984875" y="3162300"/>
          <p14:tracePt t="19162" x="5991225" y="3197225"/>
          <p14:tracePt t="19179" x="5997575" y="3241675"/>
          <p14:tracePt t="19195" x="5997575" y="3282950"/>
          <p14:tracePt t="19212" x="5997575" y="3305175"/>
          <p14:tracePt t="19229" x="6003925" y="3327400"/>
          <p14:tracePt t="19245" x="6003925" y="3368675"/>
          <p14:tracePt t="19262" x="6010275" y="3397250"/>
          <p14:tracePt t="19279" x="6019800" y="3416300"/>
          <p14:tracePt t="19295" x="6026150" y="3457575"/>
          <p14:tracePt t="19312" x="6026150" y="3467100"/>
          <p14:tracePt t="19329" x="6032500" y="3479800"/>
          <p14:tracePt t="19346" x="6042025" y="3502025"/>
          <p14:tracePt t="19362" x="6045200" y="3517900"/>
          <p14:tracePt t="19379" x="6064250" y="3559175"/>
          <p14:tracePt t="19395" x="6083300" y="3581400"/>
          <p14:tracePt t="19412" x="6092825" y="3613150"/>
          <p14:tracePt t="19429" x="6105525" y="3638550"/>
          <p14:tracePt t="19445" x="6108700" y="3654425"/>
          <p14:tracePt t="19462" x="6115050" y="3676650"/>
          <p14:tracePt t="19479" x="6115050" y="3692525"/>
          <p14:tracePt t="19495" x="6115050" y="3702050"/>
          <p14:tracePt t="19512" x="6115050" y="3717925"/>
          <p14:tracePt t="19529" x="6115050" y="3730625"/>
          <p14:tracePt t="19545" x="6115050" y="3740150"/>
          <p14:tracePt t="19563" x="6115050" y="3768725"/>
          <p14:tracePt t="19579" x="6115050" y="3797300"/>
          <p14:tracePt t="19595" x="6115050" y="3806825"/>
          <p14:tracePt t="19613" x="6115050" y="3819525"/>
          <p14:tracePt t="19628" x="6115050" y="3835400"/>
          <p14:tracePt t="19645" x="6115050" y="3844925"/>
          <p14:tracePt t="19662" x="6115050" y="3851275"/>
          <p14:tracePt t="19722" x="6115050" y="3854450"/>
          <p14:tracePt t="20875" x="6130925" y="3854450"/>
          <p14:tracePt t="20882" x="6149975" y="3851275"/>
          <p14:tracePt t="20895" x="6194425" y="3851275"/>
          <p14:tracePt t="20911" x="6216650" y="3844925"/>
          <p14:tracePt t="20928" x="6248400" y="3835400"/>
          <p14:tracePt t="20945" x="6270625" y="3819525"/>
          <p14:tracePt t="20979" x="6296025" y="3790950"/>
          <p14:tracePt t="21012" x="6321425" y="3692525"/>
          <p14:tracePt t="21028" x="6321425" y="3641725"/>
          <p14:tracePt t="21044" x="6321425" y="3578225"/>
          <p14:tracePt t="21061" x="6318250" y="3533775"/>
          <p14:tracePt t="21078" x="6311900" y="3489325"/>
          <p14:tracePt t="21095" x="6305550" y="3448050"/>
          <p14:tracePt t="21111" x="6299200" y="3419475"/>
          <p14:tracePt t="21128" x="6299200" y="3397250"/>
          <p14:tracePt t="21144" x="6292850" y="3355975"/>
          <p14:tracePt t="21161" x="6292850" y="3333750"/>
          <p14:tracePt t="21178" x="6292850" y="3311525"/>
          <p14:tracePt t="21195" x="6292850" y="3298825"/>
          <p14:tracePt t="21211" x="6292850" y="3282950"/>
          <p14:tracePt t="21228" x="6292850" y="3267075"/>
          <p14:tracePt t="21245" x="6292850" y="3251200"/>
          <p14:tracePt t="21262" x="6292850" y="3241675"/>
          <p14:tracePt t="21278" x="6292850" y="3238500"/>
          <p14:tracePt t="21295" x="6292850" y="3232150"/>
          <p14:tracePt t="21312" x="6292850" y="3228975"/>
          <p14:tracePt t="21329" x="6292850" y="3216275"/>
          <p14:tracePt t="21409" x="6299200" y="3225800"/>
          <p14:tracePt t="21415" x="6299200" y="3228975"/>
          <p14:tracePt t="21429" x="6308725" y="3238500"/>
          <p14:tracePt t="21445" x="6315075" y="3254375"/>
          <p14:tracePt t="21461" x="6327775" y="3292475"/>
          <p14:tracePt t="21479" x="6346825" y="3359150"/>
          <p14:tracePt t="21495" x="6346825" y="3387725"/>
          <p14:tracePt t="21512" x="6353175" y="3432175"/>
          <p14:tracePt t="21529" x="6359525" y="3517900"/>
          <p14:tracePt t="21545" x="6365875" y="3597275"/>
          <p14:tracePt t="21562" x="6365875" y="3660775"/>
          <p14:tracePt t="21579" x="6365875" y="3730625"/>
          <p14:tracePt t="21595" x="6365875" y="3775075"/>
          <p14:tracePt t="21612" x="6365875" y="3825875"/>
          <p14:tracePt t="21628" x="6365875" y="3905250"/>
          <p14:tracePt t="21645" x="6365875" y="3956050"/>
          <p14:tracePt t="21662" x="6365875" y="4000500"/>
          <p14:tracePt t="21678" x="6362700" y="4054475"/>
          <p14:tracePt t="21694" x="6362700" y="4076700"/>
          <p14:tracePt t="21712" x="6359525" y="4098925"/>
          <p14:tracePt t="21733" x="6353175" y="4127500"/>
          <p14:tracePt t="21745" x="6343650" y="4140200"/>
          <p14:tracePt t="21762" x="6337300" y="4149725"/>
          <p14:tracePt t="21779" x="6334125" y="4175125"/>
          <p14:tracePt t="21795" x="6327775" y="4191000"/>
          <p14:tracePt t="21812" x="6321425" y="4200525"/>
          <p14:tracePt t="21828" x="6321425" y="4219575"/>
          <p14:tracePt t="21845" x="6321425" y="4229100"/>
          <p14:tracePt t="21861" x="6321425" y="4238625"/>
          <p14:tracePt t="21878" x="6308725" y="4244975"/>
          <p14:tracePt t="21895" x="6292850" y="4244975"/>
          <p14:tracePt t="21911" x="6283325" y="4238625"/>
          <p14:tracePt t="21929" x="6264275" y="4197350"/>
          <p14:tracePt t="21946" x="6251575" y="4159250"/>
          <p14:tracePt t="21962" x="6226175" y="4095750"/>
          <p14:tracePt t="21978" x="6213475" y="4032250"/>
          <p14:tracePt t="21995" x="6200775" y="3978275"/>
          <p14:tracePt t="22012" x="6200775" y="3914775"/>
          <p14:tracePt t="22028" x="6200775" y="3892550"/>
          <p14:tracePt t="22045" x="6200775" y="3870325"/>
          <p14:tracePt t="22062" x="6200775" y="3857625"/>
          <p14:tracePt t="22078" x="6200775" y="3844925"/>
          <p14:tracePt t="22095" x="6200775" y="3832225"/>
          <p14:tracePt t="22112" x="6210300" y="3822700"/>
          <p14:tracePt t="22128" x="6219825" y="3816350"/>
          <p14:tracePt t="22145" x="6235700" y="3816350"/>
          <p14:tracePt t="22162" x="6251575" y="3816350"/>
          <p14:tracePt t="22178" x="6261100" y="3816350"/>
          <p14:tracePt t="22195" x="6270625" y="3816350"/>
          <p14:tracePt t="22198" x="6280150" y="3816350"/>
          <p14:tracePt t="22212" x="6289675" y="3816350"/>
          <p14:tracePt t="22454" x="6289675" y="3819525"/>
          <p14:tracePt t="22461" x="6289675" y="3822700"/>
          <p14:tracePt t="22468" x="6289675" y="3829050"/>
          <p14:tracePt t="22478" x="6289675" y="3832225"/>
          <p14:tracePt t="22495" x="6289675" y="3848100"/>
          <p14:tracePt t="22511" x="6289675" y="3870325"/>
          <p14:tracePt t="22528" x="6289675" y="3889375"/>
          <p14:tracePt t="22545" x="6289675" y="3898900"/>
          <p14:tracePt t="22562" x="6289675" y="3914775"/>
          <p14:tracePt t="22578" x="6289675" y="3924300"/>
          <p14:tracePt t="22595" x="6289675" y="3940175"/>
          <p14:tracePt t="22612" x="6289675" y="3949700"/>
          <p14:tracePt t="22644" x="6289675" y="3946525"/>
          <p14:tracePt t="22662" x="6302375" y="3921125"/>
          <p14:tracePt t="22678" x="6321425" y="3883025"/>
          <p14:tracePt t="22695" x="6330950" y="3841750"/>
          <p14:tracePt t="22711" x="6330950" y="3819525"/>
          <p14:tracePt t="22728" x="6337300" y="3797300"/>
          <p14:tracePt t="22745" x="6337300" y="3756025"/>
          <p14:tracePt t="22762" x="6337300" y="3746500"/>
          <p14:tracePt t="22779" x="6337300" y="3736975"/>
          <p14:tracePt t="22796" x="6337300" y="3721100"/>
          <p14:tracePt t="22838" x="6337300" y="3717925"/>
          <p14:tracePt t="23180" x="6334125" y="3695700"/>
          <p14:tracePt t="23187" x="6327775" y="3667125"/>
          <p14:tracePt t="23194" x="6321425" y="3648075"/>
          <p14:tracePt t="23215" x="6283325" y="3527425"/>
          <p14:tracePt t="23228" x="6267450" y="3476625"/>
          <p14:tracePt t="23245" x="6207125" y="3317875"/>
          <p14:tracePt t="23278" x="6153150" y="3140075"/>
          <p14:tracePt t="23311" x="6115050" y="2921000"/>
          <p14:tracePt t="23329" x="6096000" y="2857500"/>
          <p14:tracePt t="23344" x="6076950" y="2828925"/>
          <p14:tracePt t="23361" x="6070600" y="2813050"/>
          <p14:tracePt t="23379" x="6061075" y="2797175"/>
          <p14:tracePt t="23395" x="6057900" y="2787650"/>
          <p14:tracePt t="23411" x="6057900" y="2771775"/>
          <p14:tracePt t="23493" x="6057900" y="2768600"/>
          <p14:tracePt t="26462" x="6000750" y="2762250"/>
          <p14:tracePt t="26468" x="5930900" y="2752725"/>
          <p14:tracePt t="26478" x="5861050" y="2743200"/>
          <p14:tracePt t="26494" x="5743575" y="2727325"/>
          <p14:tracePt t="26511" x="5613400" y="2711450"/>
          <p14:tracePt t="26528" x="5553075" y="2711450"/>
          <p14:tracePt t="26562" x="5387975" y="2711450"/>
          <p14:tracePt t="26596" x="5143500" y="2701925"/>
          <p14:tracePt t="26612" x="4794250" y="2663825"/>
          <p14:tracePt t="26628" x="4448175" y="2628900"/>
          <p14:tracePt t="26644" x="4130675" y="2606675"/>
          <p14:tracePt t="26661" x="3695700" y="2549525"/>
          <p14:tracePt t="26678" x="3467100" y="2549525"/>
          <p14:tracePt t="26695" x="3216275" y="2555875"/>
          <p14:tracePt t="26713" x="3051175" y="2593975"/>
          <p14:tracePt t="26728" x="2930525" y="2628900"/>
          <p14:tracePt t="26745" x="2790825" y="2701925"/>
          <p14:tracePt t="26761" x="2717800" y="2755900"/>
          <p14:tracePt t="26777" x="2644775" y="2832100"/>
          <p14:tracePt t="26798" x="2536825" y="2955925"/>
          <p14:tracePt t="26811" x="2476500" y="3067050"/>
          <p14:tracePt t="26828" x="2422525" y="3200400"/>
          <p14:tracePt t="26845" x="2371725" y="3381375"/>
          <p14:tracePt t="26861" x="2365375" y="3530600"/>
          <p14:tracePt t="26878" x="2365375" y="3702050"/>
          <p14:tracePt t="26894" x="2378075" y="3965575"/>
          <p14:tracePt t="26913" x="2425700" y="4152900"/>
          <p14:tracePt t="26929" x="2479675" y="4308475"/>
          <p14:tracePt t="26945" x="2600325" y="4537075"/>
          <p14:tracePt t="26962" x="2676525" y="4641850"/>
          <p14:tracePt t="26979" x="2803525" y="4730750"/>
          <p14:tracePt t="27272" x="2787650" y="4714875"/>
          <p14:tracePt t="27279" x="2759075" y="4692650"/>
          <p14:tracePt t="27286" x="2705100" y="4648200"/>
          <p14:tracePt t="27294" x="2641600" y="4613275"/>
          <p14:tracePt t="27311" x="2527300" y="4533900"/>
          <p14:tracePt t="27328" x="2435225" y="4457700"/>
          <p14:tracePt t="27345" x="2292350" y="4375150"/>
          <p14:tracePt t="27361" x="2244725" y="4352925"/>
          <p14:tracePt t="27378" x="2187575" y="4333875"/>
          <p14:tracePt t="27395" x="2159000" y="4333875"/>
          <p14:tracePt t="27410" x="2136775" y="4333875"/>
          <p14:tracePt t="27428" x="2101850" y="4349750"/>
          <p14:tracePt t="27445" x="2092325" y="4359275"/>
          <p14:tracePt t="27461" x="2082800" y="4368800"/>
          <p14:tracePt t="27478" x="2060575" y="4391025"/>
          <p14:tracePt t="27494" x="2060575" y="4413250"/>
          <p14:tracePt t="27511" x="2060575" y="4448175"/>
          <p14:tracePt t="27529" x="2085975" y="4540250"/>
          <p14:tracePt t="27545" x="2114550" y="4597400"/>
          <p14:tracePt t="27562" x="2146300" y="4635500"/>
          <p14:tracePt t="27578" x="2178050" y="4692650"/>
          <p14:tracePt t="27595" x="2190750" y="4737100"/>
          <p14:tracePt t="27611" x="2209800" y="4775200"/>
          <p14:tracePt t="27628" x="2228850" y="4819650"/>
          <p14:tracePt t="27644" x="2241550" y="4848225"/>
          <p14:tracePt t="27661" x="2266950" y="4895850"/>
          <p14:tracePt t="27677" x="2311400" y="4946650"/>
          <p14:tracePt t="27694" x="2371725" y="5000625"/>
          <p14:tracePt t="27711" x="2441575" y="5038725"/>
          <p14:tracePt t="27728" x="2546350" y="5083175"/>
          <p14:tracePt t="27744" x="2616200" y="5121275"/>
          <p14:tracePt t="27761" x="2679700" y="5133975"/>
          <p14:tracePt t="27778" x="2768600" y="5143500"/>
          <p14:tracePt t="27794" x="2828925" y="5143500"/>
          <p14:tracePt t="27811" x="2863850" y="5143500"/>
          <p14:tracePt t="27827" x="2908300" y="5127625"/>
          <p14:tracePt t="27844" x="2924175" y="5108575"/>
          <p14:tracePt t="27861" x="2933700" y="5092700"/>
          <p14:tracePt t="27878" x="2978150" y="4997450"/>
          <p14:tracePt t="27894" x="2978150" y="4927600"/>
          <p14:tracePt t="27911" x="2974975" y="4867275"/>
          <p14:tracePt t="27928" x="2927350" y="4800600"/>
          <p14:tracePt t="27944" x="2886075" y="4749800"/>
          <p14:tracePt t="27962" x="2816225" y="4686300"/>
          <p14:tracePt t="27978" x="2774950" y="4660900"/>
          <p14:tracePt t="27994" x="2752725" y="4641850"/>
          <p14:tracePt t="28011" x="2717800" y="4625975"/>
          <p14:tracePt t="28027" x="2686050" y="4613275"/>
          <p14:tracePt t="28044" x="2654300" y="4606925"/>
          <p14:tracePt t="28061" x="2593975" y="4606925"/>
          <p14:tracePt t="28078" x="2549525" y="4600575"/>
          <p14:tracePt t="28094" x="2505075" y="4600575"/>
          <p14:tracePt t="28112" x="2470150" y="4594225"/>
          <p14:tracePt t="28127" x="2441575" y="4594225"/>
          <p14:tracePt t="28144" x="2419350" y="4594225"/>
          <p14:tracePt t="28161" x="2387600" y="4594225"/>
          <p14:tracePt t="28177" x="2365375" y="4594225"/>
          <p14:tracePt t="28194" x="2333625" y="4578350"/>
          <p14:tracePt t="28212" x="2298700" y="4572000"/>
          <p14:tracePt t="28227" x="2276475" y="4572000"/>
          <p14:tracePt t="28244" x="2266950" y="4572000"/>
          <p14:tracePt t="28261" x="2254250" y="4572000"/>
          <p14:tracePt t="28278" x="2244725" y="4572000"/>
          <p14:tracePt t="28294" x="2228850" y="4572000"/>
          <p14:tracePt t="28311" x="2212975" y="4594225"/>
          <p14:tracePt t="28327" x="2203450" y="4603750"/>
          <p14:tracePt t="28344" x="2193925" y="4613275"/>
          <p14:tracePt t="28361" x="2171700" y="4629150"/>
          <p14:tracePt t="28378" x="2171700" y="4638675"/>
          <p14:tracePt t="28394" x="2171700" y="4648200"/>
          <p14:tracePt t="28411" x="2171700" y="4686300"/>
          <p14:tracePt t="28428" x="2187575" y="4718050"/>
          <p14:tracePt t="28444" x="2200275" y="4762500"/>
          <p14:tracePt t="28461" x="2225675" y="4829175"/>
          <p14:tracePt t="28478" x="2260600" y="4876800"/>
          <p14:tracePt t="28494" x="2279650" y="4899025"/>
          <p14:tracePt t="28511" x="2324100" y="4943475"/>
          <p14:tracePt t="28528" x="2355850" y="4968875"/>
          <p14:tracePt t="28544" x="2400300" y="5000625"/>
          <p14:tracePt t="28561" x="2466975" y="5035550"/>
          <p14:tracePt t="28578" x="2511425" y="5041900"/>
          <p14:tracePt t="28594" x="2549525" y="5041900"/>
          <p14:tracePt t="28611" x="2587625" y="5041900"/>
          <p14:tracePt t="28627" x="2606675" y="5032375"/>
          <p14:tracePt t="28644" x="2616200" y="5022850"/>
          <p14:tracePt t="28661" x="2635250" y="5003800"/>
          <p14:tracePt t="28677" x="2647950" y="4984750"/>
          <p14:tracePt t="28695" x="2663825" y="4959350"/>
          <p14:tracePt t="28711" x="2667000" y="4943475"/>
          <p14:tracePt t="28728" x="2667000" y="4927600"/>
          <p14:tracePt t="28744" x="2667000" y="4911725"/>
          <p14:tracePt t="28762" x="2667000" y="4873625"/>
          <p14:tracePt t="28777" x="2667000" y="4864100"/>
          <p14:tracePt t="28794" x="2667000" y="4845050"/>
          <p14:tracePt t="28811" x="2657475" y="4835525"/>
          <p14:tracePt t="28827" x="2647950" y="4826000"/>
          <p14:tracePt t="28844" x="2632075" y="4826000"/>
          <p14:tracePt t="28860" x="2616200" y="4819650"/>
          <p14:tracePt t="28877" x="2606675" y="4819650"/>
          <p14:tracePt t="28894" x="2590800" y="4819650"/>
          <p14:tracePt t="28911" x="2581275" y="4819650"/>
          <p14:tracePt t="28927" x="2565400" y="4819650"/>
          <p14:tracePt t="28973" x="2562225" y="48196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BPhaseolusvulgarisL3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6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6"/>
          <p:cNvSpPr txBox="1">
            <a:spLocks noChangeArrowheads="1"/>
          </p:cNvSpPr>
          <p:nvPr/>
        </p:nvSpPr>
        <p:spPr bwMode="auto">
          <a:xfrm>
            <a:off x="5786438" y="357188"/>
            <a:ext cx="30765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Phaseolus vulgaris,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 </a:t>
            </a:r>
            <a:r>
              <a:rPr lang="fr-FR" altLang="fr-FR"/>
              <a:t>Haricot</a:t>
            </a:r>
          </a:p>
        </p:txBody>
      </p:sp>
      <p:pic>
        <p:nvPicPr>
          <p:cNvPr id="78852" name="Image 4" descr="http://cdn2.cuisinealafrancaise.com/img/thumbs/Haricots_secs-a8839c1fd20c52afbddae499a70e2c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3024" r="5034"/>
          <a:stretch>
            <a:fillRect/>
          </a:stretch>
        </p:blipFill>
        <p:spPr bwMode="auto">
          <a:xfrm>
            <a:off x="5643563" y="1928813"/>
            <a:ext cx="350043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83"/>
    </mc:Choice>
    <mc:Fallback>
      <p:transition spd="slow" advTm="2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9" x="2590800" y="4794250"/>
          <p14:tracePt t="4116" x="2644775" y="4740275"/>
          <p14:tracePt t="4123" x="2698750" y="4686300"/>
          <p14:tracePt t="4139" x="2825750" y="4556125"/>
          <p14:tracePt t="4156" x="2933700" y="4451350"/>
          <p14:tracePt t="4173" x="3086100" y="4279900"/>
          <p14:tracePt t="4189" x="3181350" y="4184650"/>
          <p14:tracePt t="4222" x="3368675" y="4022725"/>
          <p14:tracePt t="4256" x="3467100" y="3841750"/>
          <p14:tracePt t="4273" x="3482975" y="3689350"/>
          <p14:tracePt t="4289" x="3470275" y="3581400"/>
          <p14:tracePt t="4306" x="3425825" y="3438525"/>
          <p14:tracePt t="4322" x="3302000" y="3282950"/>
          <p14:tracePt t="4340" x="3228975" y="3206750"/>
          <p14:tracePt t="4356" x="3165475" y="3143250"/>
          <p14:tracePt t="4373" x="3022600" y="3051175"/>
          <p14:tracePt t="4389" x="2908300" y="2981325"/>
          <p14:tracePt t="4406" x="2797175" y="2921000"/>
          <p14:tracePt t="4423" x="2632075" y="2835275"/>
          <p14:tracePt t="4439" x="2543175" y="2794000"/>
          <p14:tracePt t="4456" x="2454275" y="2743200"/>
          <p14:tracePt t="4473" x="2413000" y="2727325"/>
          <p14:tracePt t="4794" x="2565400" y="2727325"/>
          <p14:tracePt t="4801" x="2832100" y="2698750"/>
          <p14:tracePt t="4808" x="3054350" y="2673350"/>
          <p14:tracePt t="4823" x="3667125" y="2555875"/>
          <p14:tracePt t="4844" x="4498975" y="2333625"/>
          <p14:tracePt t="4861" x="5156200" y="2114550"/>
          <p14:tracePt t="4881" x="5880100" y="1908175"/>
          <p14:tracePt t="4907" x="6613525" y="1736725"/>
          <p14:tracePt t="4941" x="7115175" y="1657350"/>
          <p14:tracePt t="4958" x="7324725" y="1628775"/>
          <p14:tracePt t="4973" x="7407275" y="1628775"/>
          <p14:tracePt t="4989" x="7461250" y="1628775"/>
          <p14:tracePt t="5005" x="7483475" y="1628775"/>
          <p14:tracePt t="5391" x="7521575" y="1603375"/>
          <p14:tracePt t="5397" x="7597775" y="1546225"/>
          <p14:tracePt t="5406" x="7670800" y="1511300"/>
          <p14:tracePt t="5422" x="7794625" y="1431925"/>
          <p14:tracePt t="5440" x="7918450" y="1330325"/>
          <p14:tracePt t="5455" x="7966075" y="1260475"/>
          <p14:tracePt t="5472" x="8013700" y="1190625"/>
          <p14:tracePt t="5505" x="8048625" y="1104900"/>
          <p14:tracePt t="5538" x="8048625" y="1047750"/>
          <p14:tracePt t="5555" x="8048625" y="1038225"/>
          <p14:tracePt t="5572" x="8048625" y="1022350"/>
          <p14:tracePt t="5589" x="8048625" y="1009650"/>
          <p14:tracePt t="5606" x="8039100" y="1000125"/>
          <p14:tracePt t="5623" x="8039100" y="990600"/>
          <p14:tracePt t="5639" x="8023225" y="984250"/>
          <p14:tracePt t="5656" x="8013700" y="974725"/>
          <p14:tracePt t="5672" x="7997825" y="968375"/>
          <p14:tracePt t="5689" x="7985125" y="955675"/>
          <p14:tracePt t="5706" x="7969250" y="942975"/>
          <p14:tracePt t="5722" x="7921625" y="930275"/>
          <p14:tracePt t="5739" x="7829550" y="901700"/>
          <p14:tracePt t="5756" x="7766050" y="889000"/>
          <p14:tracePt t="5773" x="7705725" y="882650"/>
          <p14:tracePt t="5790" x="7642225" y="882650"/>
          <p14:tracePt t="5806" x="7613650" y="882650"/>
          <p14:tracePt t="5822" x="7591425" y="882650"/>
          <p14:tracePt t="5839" x="7566025" y="882650"/>
          <p14:tracePt t="5856" x="7553325" y="882650"/>
          <p14:tracePt t="5872" x="7543800" y="882650"/>
          <p14:tracePt t="5889" x="7540625" y="882650"/>
          <p14:tracePt t="5906" x="7540625" y="876300"/>
          <p14:tracePt t="5924" x="7613650" y="850900"/>
          <p14:tracePt t="5940" x="7731125" y="831850"/>
          <p14:tracePt t="5957" x="7867650" y="831850"/>
          <p14:tracePt t="5973" x="8029575" y="831850"/>
          <p14:tracePt t="5989" x="8147050" y="831850"/>
          <p14:tracePt t="6006" x="8226425" y="831850"/>
          <p14:tracePt t="6024" x="8324850" y="831850"/>
          <p14:tracePt t="6040" x="8375650" y="831850"/>
          <p14:tracePt t="6059" x="8416925" y="831850"/>
          <p14:tracePt t="6073" x="8426450" y="828675"/>
          <p14:tracePt t="6089" x="8435975" y="828675"/>
          <p14:tracePt t="6106" x="8445500" y="828675"/>
          <p14:tracePt t="6122" x="8451850" y="828675"/>
          <p14:tracePt t="6202" x="8448675" y="828675"/>
          <p14:tracePt t="6209" x="8445500" y="828675"/>
          <p14:tracePt t="6222" x="8435975" y="835025"/>
          <p14:tracePt t="6239" x="8423275" y="850900"/>
          <p14:tracePt t="6255" x="8407400" y="860425"/>
          <p14:tracePt t="6273" x="8382000" y="876300"/>
          <p14:tracePt t="6289" x="8350250" y="889000"/>
          <p14:tracePt t="6306" x="8318500" y="920750"/>
          <p14:tracePt t="6322" x="8267700" y="958850"/>
          <p14:tracePt t="6338" x="8235950" y="990600"/>
          <p14:tracePt t="6356" x="8185150" y="1041400"/>
          <p14:tracePt t="6372" x="8080375" y="1146175"/>
          <p14:tracePt t="6389" x="8004175" y="1222375"/>
          <p14:tracePt t="6406" x="7921625" y="1295400"/>
          <p14:tracePt t="6422" x="7807325" y="1403350"/>
          <p14:tracePt t="6438" x="7724775" y="1470025"/>
          <p14:tracePt t="6456" x="7645400" y="1508125"/>
          <p14:tracePt t="6473" x="7540625" y="1555750"/>
          <p14:tracePt t="6489" x="7496175" y="1562100"/>
          <p14:tracePt t="6506" x="7473950" y="1562100"/>
          <p14:tracePt t="6522" x="7432675" y="1546225"/>
          <p14:tracePt t="6539" x="7407275" y="1514475"/>
          <p14:tracePt t="6557" x="7369175" y="1457325"/>
          <p14:tracePt t="6572" x="7356475" y="1419225"/>
          <p14:tracePt t="6589" x="7350125" y="1358900"/>
          <p14:tracePt t="6606" x="7350125" y="1289050"/>
          <p14:tracePt t="6622" x="7350125" y="1244600"/>
          <p14:tracePt t="6639" x="7350125" y="1200150"/>
          <p14:tracePt t="6655" x="7350125" y="1177925"/>
          <p14:tracePt t="6672" x="7350125" y="1165225"/>
          <p14:tracePt t="6689" x="7350125" y="1149350"/>
          <p14:tracePt t="6706" x="7350125" y="1143000"/>
          <p14:tracePt t="6722" x="7343775" y="1143000"/>
          <p14:tracePt t="6739" x="7327900" y="1136650"/>
          <p14:tracePt t="6756" x="7302500" y="1133475"/>
          <p14:tracePt t="6773" x="7258050" y="1120775"/>
          <p14:tracePt t="6789" x="7197725" y="1120775"/>
          <p14:tracePt t="6806" x="7080250" y="1111250"/>
          <p14:tracePt t="6822" x="6953250" y="1111250"/>
          <p14:tracePt t="6839" x="6804025" y="1111250"/>
          <p14:tracePt t="6855" x="6610350" y="1111250"/>
          <p14:tracePt t="6872" x="6480175" y="1101725"/>
          <p14:tracePt t="6889" x="6362700" y="1085850"/>
          <p14:tracePt t="6906" x="6254750" y="1069975"/>
          <p14:tracePt t="6922" x="6191250" y="1057275"/>
          <p14:tracePt t="6940" x="6127750" y="1044575"/>
          <p14:tracePt t="6957" x="6045200" y="1035050"/>
          <p14:tracePt t="6972" x="6003925" y="1035050"/>
          <p14:tracePt t="6989" x="5956300" y="1016000"/>
          <p14:tracePt t="7006" x="5921375" y="1009650"/>
          <p14:tracePt t="7022" x="5892800" y="1009650"/>
          <p14:tracePt t="7039" x="5870575" y="1009650"/>
          <p14:tracePt t="7059" x="5857875" y="1009650"/>
          <p14:tracePt t="7072" x="5842000" y="1009650"/>
          <p14:tracePt t="7089" x="5832475" y="1009650"/>
          <p14:tracePt t="7106" x="5816600" y="1009650"/>
          <p14:tracePt t="7122" x="5807075" y="1009650"/>
          <p14:tracePt t="7139" x="5791200" y="1025525"/>
          <p14:tracePt t="7155" x="5775325" y="1038225"/>
          <p14:tracePt t="7172" x="5765800" y="1047750"/>
          <p14:tracePt t="7190" x="5753100" y="1089025"/>
          <p14:tracePt t="7205" x="5753100" y="1127125"/>
          <p14:tracePt t="7223" x="5765800" y="1171575"/>
          <p14:tracePt t="7239" x="5778500" y="1216025"/>
          <p14:tracePt t="7255" x="5794375" y="1257300"/>
          <p14:tracePt t="7272" x="5813425" y="1298575"/>
          <p14:tracePt t="7289" x="5845175" y="1349375"/>
          <p14:tracePt t="7305" x="5876925" y="1374775"/>
          <p14:tracePt t="7322" x="5902325" y="1403350"/>
          <p14:tracePt t="7339" x="5940425" y="1441450"/>
          <p14:tracePt t="7355" x="5956300" y="1466850"/>
          <p14:tracePt t="7372" x="5972175" y="1476375"/>
          <p14:tracePt t="7389" x="5994400" y="1492250"/>
          <p14:tracePt t="7405" x="6003925" y="1501775"/>
          <p14:tracePt t="7422" x="6013450" y="1511300"/>
          <p14:tracePt t="7440" x="6029325" y="1511300"/>
          <p14:tracePt t="7456" x="6042025" y="1511300"/>
          <p14:tracePt t="7472" x="6051550" y="1511300"/>
          <p14:tracePt t="7489" x="6067425" y="1504950"/>
          <p14:tracePt t="7506" x="6099175" y="1492250"/>
          <p14:tracePt t="7523" x="6115050" y="1492250"/>
          <p14:tracePt t="7526" x="6124575" y="1485900"/>
          <p14:tracePt t="7540" x="6140450" y="1482725"/>
          <p14:tracePt t="7556" x="6162675" y="1476375"/>
          <p14:tracePt t="7572" x="6172200" y="1466850"/>
          <p14:tracePt t="7588" x="6191250" y="1460500"/>
          <p14:tracePt t="7605" x="6216650" y="1444625"/>
          <p14:tracePt t="7622" x="6226175" y="1438275"/>
          <p14:tracePt t="7639" x="6242050" y="1438275"/>
          <p14:tracePt t="7655" x="6251575" y="1438275"/>
          <p14:tracePt t="8138" x="6273800" y="1441450"/>
          <p14:tracePt t="8145" x="6292850" y="1454150"/>
          <p14:tracePt t="8156" x="6311900" y="1466850"/>
          <p14:tracePt t="8172" x="6429375" y="1530350"/>
          <p14:tracePt t="8189" x="6518275" y="1577975"/>
          <p14:tracePt t="8205" x="6600825" y="1635125"/>
          <p14:tracePt t="8222" x="6743700" y="1720850"/>
          <p14:tracePt t="8255" x="6975475" y="1895475"/>
          <p14:tracePt t="8289" x="7153275" y="2082800"/>
          <p14:tracePt t="8306" x="7226300" y="2149475"/>
          <p14:tracePt t="8322" x="7337425" y="2228850"/>
          <p14:tracePt t="8339" x="7407275" y="2282825"/>
          <p14:tracePt t="8355" x="7461250" y="2333625"/>
          <p14:tracePt t="8373" x="7521575" y="2387600"/>
          <p14:tracePt t="8389" x="7546975" y="2413000"/>
          <p14:tracePt t="8405" x="7569200" y="2438400"/>
          <p14:tracePt t="8422" x="7600950" y="2479675"/>
          <p14:tracePt t="8439" x="7613650" y="2511425"/>
          <p14:tracePt t="8456" x="7626350" y="2533650"/>
          <p14:tracePt t="8472" x="7642225" y="2578100"/>
          <p14:tracePt t="8490" x="7661275" y="2593975"/>
          <p14:tracePt t="8506" x="7664450" y="2609850"/>
          <p14:tracePt t="8522" x="7664450" y="2622550"/>
          <p14:tracePt t="8539" x="7664450" y="2635250"/>
          <p14:tracePt t="8557" x="7670800" y="2647950"/>
          <p14:tracePt t="8955" x="7642225" y="2644775"/>
          <p14:tracePt t="8963" x="7581900" y="2638425"/>
          <p14:tracePt t="8972" x="7512050" y="2628900"/>
          <p14:tracePt t="8989" x="7353300" y="2619375"/>
          <p14:tracePt t="9005" x="7121525" y="2625725"/>
          <p14:tracePt t="9022" x="6981825" y="2641600"/>
          <p14:tracePt t="9055" x="6702425" y="2736850"/>
          <p14:tracePt t="9093" x="6575425" y="2819400"/>
          <p14:tracePt t="9106" x="6537325" y="2857500"/>
          <p14:tracePt t="9122" x="6486525" y="2901950"/>
          <p14:tracePt t="9139" x="6416675" y="2971800"/>
          <p14:tracePt t="9155" x="6365875" y="3022600"/>
          <p14:tracePt t="9172" x="6327775" y="3054350"/>
          <p14:tracePt t="9189" x="6283325" y="3098800"/>
          <p14:tracePt t="9205" x="6257925" y="3124200"/>
          <p14:tracePt t="9223" x="6219825" y="3155950"/>
          <p14:tracePt t="9240" x="6162675" y="3175000"/>
          <p14:tracePt t="9255" x="6124575" y="3187700"/>
          <p14:tracePt t="9272" x="6080125" y="3200400"/>
          <p14:tracePt t="9289" x="6029325" y="3219450"/>
          <p14:tracePt t="9305" x="6007100" y="3232150"/>
          <p14:tracePt t="9322" x="5997575" y="3235325"/>
          <p14:tracePt t="9339" x="5978525" y="3244850"/>
          <p14:tracePt t="9356" x="5965825" y="3254375"/>
          <p14:tracePt t="9372" x="5962650" y="3270250"/>
          <p14:tracePt t="9389" x="5962650" y="3279775"/>
          <p14:tracePt t="9405" x="5962650" y="3289300"/>
          <p14:tracePt t="9422" x="5962650" y="3298825"/>
          <p14:tracePt t="9439" x="5962650" y="3321050"/>
          <p14:tracePt t="9455" x="5962650" y="3330575"/>
          <p14:tracePt t="9472" x="5962650" y="3340100"/>
          <p14:tracePt t="9489" x="5962650" y="3352800"/>
          <p14:tracePt t="9505" x="5965825" y="3368675"/>
          <p14:tracePt t="9522" x="5975350" y="3378200"/>
          <p14:tracePt t="9539" x="5984875" y="3394075"/>
          <p14:tracePt t="9556" x="5997575" y="3422650"/>
          <p14:tracePt t="9572" x="6000750" y="3432175"/>
          <p14:tracePt t="9588" x="6007100" y="3457575"/>
          <p14:tracePt t="9605" x="6010275" y="3482975"/>
          <p14:tracePt t="9622" x="6010275" y="3492500"/>
          <p14:tracePt t="9639" x="6010275" y="3511550"/>
          <p14:tracePt t="9655" x="6010275" y="3527425"/>
          <p14:tracePt t="9672" x="6010275" y="3536950"/>
          <p14:tracePt t="9689" x="6010275" y="3552825"/>
          <p14:tracePt t="9705" x="6010275" y="3562350"/>
          <p14:tracePt t="9722" x="6010275" y="3575050"/>
          <p14:tracePt t="9739" x="6010275" y="3590925"/>
          <p14:tracePt t="9795" x="6010275" y="3584575"/>
          <p14:tracePt t="9802" x="6010275" y="3568700"/>
          <p14:tracePt t="9809" x="6010275" y="3556000"/>
          <p14:tracePt t="9822" x="6010275" y="3546475"/>
          <p14:tracePt t="9839" x="6007100" y="3482975"/>
          <p14:tracePt t="9855" x="5994400" y="3438525"/>
          <p14:tracePt t="9873" x="5981700" y="3381375"/>
          <p14:tracePt t="9889" x="5981700" y="3359150"/>
          <p14:tracePt t="9906" x="5981700" y="3336925"/>
          <p14:tracePt t="9922" x="5981700" y="3311525"/>
          <p14:tracePt t="9939" x="5994400" y="3298825"/>
          <p14:tracePt t="9955" x="6003925" y="3289300"/>
          <p14:tracePt t="9972" x="6019800" y="3270250"/>
          <p14:tracePt t="9988" x="6026150" y="3260725"/>
          <p14:tracePt t="10005" x="6042025" y="3244850"/>
          <p14:tracePt t="10022" x="6042025" y="3197225"/>
          <p14:tracePt t="10038" x="6042025" y="3152775"/>
          <p14:tracePt t="10056" x="6042025" y="3114675"/>
          <p14:tracePt t="10072" x="6042025" y="3048000"/>
          <p14:tracePt t="10089" x="6042025" y="2994025"/>
          <p14:tracePt t="10105" x="6054725" y="2949575"/>
          <p14:tracePt t="10122" x="6092825" y="2882900"/>
          <p14:tracePt t="10138" x="6130925" y="2844800"/>
          <p14:tracePt t="10155" x="6194425" y="2790825"/>
          <p14:tracePt t="10173" x="6324600" y="2717800"/>
          <p14:tracePt t="10188" x="6413500" y="2686050"/>
          <p14:tracePt t="10205" x="6483350" y="2647950"/>
          <p14:tracePt t="10222" x="6604000" y="2625725"/>
          <p14:tracePt t="10239" x="6699250" y="2609850"/>
          <p14:tracePt t="10256" x="6784975" y="2593975"/>
          <p14:tracePt t="10273" x="6899275" y="2571750"/>
          <p14:tracePt t="10289" x="6950075" y="2565400"/>
          <p14:tracePt t="10305" x="7004050" y="2559050"/>
          <p14:tracePt t="10321" x="7067550" y="2546350"/>
          <p14:tracePt t="10339" x="7105650" y="2530475"/>
          <p14:tracePt t="10355" x="7127875" y="2530475"/>
          <p14:tracePt t="10372" x="7169150" y="2527300"/>
          <p14:tracePt t="10388" x="7178675" y="2520950"/>
          <p14:tracePt t="10406" x="7188200" y="2514600"/>
          <p14:tracePt t="10422" x="7207250" y="2514600"/>
          <p14:tracePt t="10439" x="7216775" y="2514600"/>
          <p14:tracePt t="10455" x="7226300" y="2514600"/>
          <p14:tracePt t="10472" x="7261225" y="2514600"/>
          <p14:tracePt t="10490" x="7283450" y="2514600"/>
          <p14:tracePt t="10506" x="7340600" y="2530475"/>
          <p14:tracePt t="10522" x="7385050" y="2549525"/>
          <p14:tracePt t="10539" x="7423150" y="2578100"/>
          <p14:tracePt t="10555" x="7470775" y="2603500"/>
          <p14:tracePt t="10557" x="7489825" y="2616200"/>
          <p14:tracePt t="10572" x="7512050" y="2641600"/>
          <p14:tracePt t="10589" x="7537450" y="2670175"/>
          <p14:tracePt t="10606" x="7578725" y="2730500"/>
          <p14:tracePt t="10621" x="7594600" y="2759075"/>
          <p14:tracePt t="10639" x="7607300" y="2797175"/>
          <p14:tracePt t="10656" x="7632700" y="2854325"/>
          <p14:tracePt t="10672" x="7645400" y="2892425"/>
          <p14:tracePt t="10689" x="7658100" y="2946400"/>
          <p14:tracePt t="10705" x="7664450" y="3032125"/>
          <p14:tracePt t="10722" x="7664450" y="3086100"/>
          <p14:tracePt t="10739" x="7661275" y="3136900"/>
          <p14:tracePt t="10755" x="7642225" y="3228975"/>
          <p14:tracePt t="10771" x="7626350" y="3302000"/>
          <p14:tracePt t="10789" x="7604125" y="3390900"/>
          <p14:tracePt t="10805" x="7581900" y="3489325"/>
          <p14:tracePt t="10821" x="7569200" y="3543300"/>
          <p14:tracePt t="10839" x="7556500" y="3597275"/>
          <p14:tracePt t="10855" x="7527925" y="3679825"/>
          <p14:tracePt t="10872" x="7521575" y="3724275"/>
          <p14:tracePt t="10889" x="7521575" y="3768725"/>
          <p14:tracePt t="10905" x="7515225" y="3832225"/>
          <p14:tracePt t="10922" x="7508875" y="3870325"/>
          <p14:tracePt t="10939" x="7508875" y="3911600"/>
          <p14:tracePt t="10955" x="7508875" y="3984625"/>
          <p14:tracePt t="10971" x="7508875" y="4035425"/>
          <p14:tracePt t="10988" x="7496175" y="4079875"/>
          <p14:tracePt t="11006" x="7489825" y="4143375"/>
          <p14:tracePt t="11021" x="7483475" y="4187825"/>
          <p14:tracePt t="11040" x="7477125" y="4283075"/>
          <p14:tracePt t="11056" x="7470775" y="4333875"/>
          <p14:tracePt t="11071" x="7458075" y="4378325"/>
          <p14:tracePt t="11089" x="7439025" y="4445000"/>
          <p14:tracePt t="11105" x="7432675" y="4489450"/>
          <p14:tracePt t="11122" x="7432675" y="4533900"/>
          <p14:tracePt t="11139" x="7413625" y="4575175"/>
          <p14:tracePt t="11155" x="7413625" y="4603750"/>
          <p14:tracePt t="11171" x="7407275" y="4625975"/>
          <p14:tracePt t="11189" x="7394575" y="4667250"/>
          <p14:tracePt t="11206" x="7381875" y="4692650"/>
          <p14:tracePt t="11222" x="7372350" y="4711700"/>
          <p14:tracePt t="11240" x="7350125" y="4733925"/>
          <p14:tracePt t="11256" x="7340600" y="4749800"/>
          <p14:tracePt t="11273" x="7331075" y="4765675"/>
          <p14:tracePt t="11289" x="7308850" y="4781550"/>
          <p14:tracePt t="11305" x="7299325" y="4791075"/>
          <p14:tracePt t="11322" x="7289800" y="4800600"/>
          <p14:tracePt t="11339" x="7280275" y="4816475"/>
          <p14:tracePt t="11355" x="7277100" y="4816475"/>
          <p14:tracePt t="11389" x="7270750" y="4816475"/>
          <p14:tracePt t="11410" x="7261225" y="4816475"/>
          <p14:tracePt t="11424" x="7254875" y="4816475"/>
          <p14:tracePt t="11439" x="7254875" y="4810125"/>
          <p14:tracePt t="11455" x="7251700" y="4800600"/>
          <p14:tracePt t="11472" x="7242175" y="4787900"/>
          <p14:tracePt t="11488" x="7226300" y="4778375"/>
          <p14:tracePt t="11505" x="7210425" y="4768850"/>
          <p14:tracePt t="11522" x="7200900" y="4759325"/>
          <p14:tracePt t="11539" x="7185025" y="4749800"/>
          <p14:tracePt t="11555" x="7175500" y="4740275"/>
          <p14:tracePt t="11572" x="7159625" y="4733925"/>
          <p14:tracePt t="11588" x="7124700" y="4714875"/>
          <p14:tracePt t="11605" x="7092950" y="4699000"/>
          <p14:tracePt t="11622" x="7070725" y="4686300"/>
          <p14:tracePt t="11638" x="7007225" y="4667250"/>
          <p14:tracePt t="11655" x="6969125" y="4654550"/>
          <p14:tracePt t="11672" x="6946900" y="4635500"/>
          <p14:tracePt t="11688" x="6886575" y="4597400"/>
          <p14:tracePt t="11705" x="6838950" y="4562475"/>
          <p14:tracePt t="11722" x="6800850" y="4524375"/>
          <p14:tracePt t="11739" x="6743700" y="4454525"/>
          <p14:tracePt t="11756" x="6718300" y="4406900"/>
          <p14:tracePt t="11773" x="6670675" y="4349750"/>
          <p14:tracePt t="11788" x="6642100" y="4324350"/>
          <p14:tracePt t="11805" x="6613525" y="4276725"/>
          <p14:tracePt t="11822" x="6569075" y="4210050"/>
          <p14:tracePt t="11838" x="6540500" y="4156075"/>
          <p14:tracePt t="11855" x="6502400" y="4086225"/>
          <p14:tracePt t="11872" x="6461125" y="4010025"/>
          <p14:tracePt t="11889" x="6429375" y="3971925"/>
          <p14:tracePt t="11905" x="6416675" y="3933825"/>
          <p14:tracePt t="11922" x="6397625" y="3892550"/>
          <p14:tracePt t="11939" x="6388100" y="3883025"/>
          <p14:tracePt t="11955" x="6372225" y="3867150"/>
          <p14:tracePt t="11973" x="6362700" y="3832225"/>
          <p14:tracePt t="11989" x="6356350" y="3810000"/>
          <p14:tracePt t="12006" x="6356350" y="3781425"/>
          <p14:tracePt t="12023" x="6356350" y="3740150"/>
          <p14:tracePt t="12038" x="6356350" y="3711575"/>
          <p14:tracePt t="12055" x="6356350" y="3695700"/>
          <p14:tracePt t="12072" x="6356350" y="3679825"/>
          <p14:tracePt t="12088" x="6356350" y="3663950"/>
          <p14:tracePt t="12105" x="6353175" y="3654425"/>
          <p14:tracePt t="12122" x="6337300" y="3654425"/>
          <p14:tracePt t="12138" x="6321425" y="3654425"/>
          <p14:tracePt t="12155" x="6318250" y="3654425"/>
          <p14:tracePt t="12215" x="6311900" y="3654425"/>
          <p14:tracePt t="12230" x="6308725" y="3654425"/>
          <p14:tracePt t="12236" x="6302375" y="3654425"/>
          <p14:tracePt t="12243" x="6299200" y="3657600"/>
          <p14:tracePt t="12255" x="6292850" y="3660775"/>
          <p14:tracePt t="12272" x="6289675" y="3683000"/>
          <p14:tracePt t="12288" x="6276975" y="3692525"/>
          <p14:tracePt t="12305" x="6276975" y="3702050"/>
          <p14:tracePt t="12321" x="6276975" y="3711575"/>
          <p14:tracePt t="12339" x="6267450" y="3717925"/>
          <p14:tracePt t="12355" x="6257925" y="3717925"/>
          <p14:tracePt t="12372" x="6242050" y="3717925"/>
          <p14:tracePt t="12388" x="6232525" y="3711575"/>
          <p14:tracePt t="12405" x="6210300" y="3692525"/>
          <p14:tracePt t="12423" x="6184900" y="3641725"/>
          <p14:tracePt t="12439" x="6172200" y="3597275"/>
          <p14:tracePt t="12457" x="6146800" y="3527425"/>
          <p14:tracePt t="12473" x="6140450" y="3489325"/>
          <p14:tracePt t="12489" x="6140450" y="3460750"/>
          <p14:tracePt t="12506" x="6140450" y="3425825"/>
          <p14:tracePt t="12522" x="6140450" y="3409950"/>
          <p14:tracePt t="12538" x="6137275" y="3400425"/>
          <p14:tracePt t="12555" x="6124575" y="3381375"/>
          <p14:tracePt t="12572" x="6115050" y="3365500"/>
          <p14:tracePt t="12588" x="6099175" y="3352800"/>
          <p14:tracePt t="12605" x="6083300" y="3333750"/>
          <p14:tracePt t="12621" x="6073775" y="3324225"/>
          <p14:tracePt t="12638" x="6064250" y="3308350"/>
          <p14:tracePt t="12655" x="6042025" y="3298825"/>
          <p14:tracePt t="12741" x="6045200" y="3298825"/>
          <p14:tracePt t="12748" x="6048375" y="3298825"/>
          <p14:tracePt t="12755" x="6067425" y="3292475"/>
          <p14:tracePt t="12771" x="6111875" y="3279775"/>
          <p14:tracePt t="12788" x="6251575" y="3260725"/>
          <p14:tracePt t="12805" x="6451600" y="3235325"/>
          <p14:tracePt t="12822" x="6613525" y="3216275"/>
          <p14:tracePt t="12839" x="6750050" y="3209925"/>
          <p14:tracePt t="12856" x="6896100" y="3184525"/>
          <p14:tracePt t="12872" x="7013575" y="3159125"/>
          <p14:tracePt t="12888" x="7124700" y="3124200"/>
          <p14:tracePt t="12905" x="7248525" y="3095625"/>
          <p14:tracePt t="12922" x="7296150" y="3067050"/>
          <p14:tracePt t="12938" x="7340600" y="3054350"/>
          <p14:tracePt t="12956" x="7391400" y="3035300"/>
          <p14:tracePt t="12972" x="7400925" y="3025775"/>
          <p14:tracePt t="12989" x="7410450" y="3009900"/>
          <p14:tracePt t="13005" x="7416800" y="3003550"/>
          <p14:tracePt t="13021" x="7416800" y="3000375"/>
          <p14:tracePt t="13048" x="7416800" y="2994025"/>
          <p14:tracePt t="13055" x="7416800" y="2990850"/>
          <p14:tracePt t="13148" x="7419975" y="2990850"/>
          <p14:tracePt t="13155" x="7432675" y="2990850"/>
          <p14:tracePt t="13162" x="7442200" y="2990850"/>
          <p14:tracePt t="13172" x="7454900" y="2994025"/>
          <p14:tracePt t="13190" x="7518400" y="3032125"/>
          <p14:tracePt t="13205" x="7578725" y="3076575"/>
          <p14:tracePt t="13222" x="7626350" y="3146425"/>
          <p14:tracePt t="13239" x="7740650" y="3254375"/>
          <p14:tracePt t="13256" x="7807325" y="3336925"/>
          <p14:tracePt t="13273" x="7874000" y="3429000"/>
          <p14:tracePt t="13290" x="7959725" y="3581400"/>
          <p14:tracePt t="13306" x="7988300" y="3648075"/>
          <p14:tracePt t="13322" x="8020050" y="3736975"/>
          <p14:tracePt t="13338" x="8051800" y="3838575"/>
          <p14:tracePt t="13354" x="8064500" y="3892550"/>
          <p14:tracePt t="13372" x="8070850" y="3946525"/>
          <p14:tracePt t="13389" x="8070850" y="4010025"/>
          <p14:tracePt t="13406" x="8061325" y="4064000"/>
          <p14:tracePt t="13423" x="8045450" y="4127500"/>
          <p14:tracePt t="13439" x="8010525" y="4219575"/>
          <p14:tracePt t="13455" x="7988300" y="4276725"/>
          <p14:tracePt t="13472" x="7962900" y="4321175"/>
          <p14:tracePt t="13488" x="7937500" y="4397375"/>
          <p14:tracePt t="13505" x="7918450" y="4435475"/>
          <p14:tracePt t="13522" x="7889875" y="4489450"/>
          <p14:tracePt t="13538" x="7870825" y="4552950"/>
          <p14:tracePt t="13555" x="7858125" y="4591050"/>
          <p14:tracePt t="13571" x="7839075" y="4616450"/>
          <p14:tracePt t="13589" x="7823200" y="4651375"/>
          <p14:tracePt t="13605" x="7813675" y="4660900"/>
          <p14:tracePt t="13622" x="7804150" y="4670425"/>
          <p14:tracePt t="13638" x="7781925" y="4686300"/>
          <p14:tracePt t="13655" x="7772400" y="4702175"/>
          <p14:tracePt t="13673" x="7759700" y="4714875"/>
          <p14:tracePt t="13688" x="7750175" y="4724400"/>
          <p14:tracePt t="13705" x="7734300" y="4730750"/>
          <p14:tracePt t="13722" x="7718425" y="4737100"/>
          <p14:tracePt t="13738" x="7708900" y="4737100"/>
          <p14:tracePt t="13755" x="7686675" y="4737100"/>
          <p14:tracePt t="13772" x="7654925" y="4737100"/>
          <p14:tracePt t="13788" x="7626350" y="4737100"/>
          <p14:tracePt t="13805" x="7604125" y="4737100"/>
          <p14:tracePt t="13822" x="7562850" y="4737100"/>
          <p14:tracePt t="13838" x="7540625" y="4737100"/>
          <p14:tracePt t="13855" x="7512050" y="4737100"/>
          <p14:tracePt t="13872" x="7454900" y="4721225"/>
          <p14:tracePt t="13888" x="7416800" y="4708525"/>
          <p14:tracePt t="13906" x="7372350" y="4695825"/>
          <p14:tracePt t="13922" x="7305675" y="4670425"/>
          <p14:tracePt t="13938" x="7277100" y="4657725"/>
          <p14:tracePt t="13955" x="7245350" y="4645025"/>
          <p14:tracePt t="13972" x="7210425" y="4632325"/>
          <p14:tracePt t="13988" x="7181850" y="4613275"/>
          <p14:tracePt t="14005" x="7156450" y="4603750"/>
          <p14:tracePt t="14022" x="7115175" y="4584700"/>
          <p14:tracePt t="14038" x="7105650" y="4575175"/>
          <p14:tracePt t="14055" x="7096125" y="4565650"/>
          <p14:tracePt t="14072" x="7067550" y="4543425"/>
          <p14:tracePt t="14088" x="7058025" y="4533900"/>
          <p14:tracePt t="14105" x="7048500" y="4530725"/>
          <p14:tracePt t="14121" x="7023100" y="4514850"/>
          <p14:tracePt t="14139" x="7013575" y="4498975"/>
          <p14:tracePt t="14155" x="6991350" y="4486275"/>
          <p14:tracePt t="14171" x="6946900" y="4457700"/>
          <p14:tracePt t="14188" x="6902450" y="4397375"/>
          <p14:tracePt t="14205" x="6854825" y="4318000"/>
          <p14:tracePt t="14221" x="6743700" y="4171950"/>
          <p14:tracePt t="14238" x="6696075" y="4102100"/>
          <p14:tracePt t="14255" x="6648450" y="4060825"/>
          <p14:tracePt t="14271" x="6584950" y="3990975"/>
          <p14:tracePt t="14288" x="6559550" y="3949700"/>
          <p14:tracePt t="14305" x="6527800" y="3930650"/>
          <p14:tracePt t="14321" x="6505575" y="3895725"/>
          <p14:tracePt t="14338" x="6496050" y="3886200"/>
          <p14:tracePt t="14354" x="6486525" y="3876675"/>
          <p14:tracePt t="14371" x="6464300" y="3854450"/>
          <p14:tracePt t="14388" x="6454775" y="3851275"/>
          <p14:tracePt t="14405" x="6448425" y="3851275"/>
          <p14:tracePt t="14423" x="6438900" y="3851275"/>
          <p14:tracePt t="14439" x="6435725" y="3844925"/>
          <p14:tracePt t="14456" x="6413500" y="3838575"/>
          <p14:tracePt t="14472" x="6403975" y="3835400"/>
          <p14:tracePt t="14488" x="6394450" y="3825875"/>
          <p14:tracePt t="14505" x="6372225" y="3810000"/>
          <p14:tracePt t="14521" x="6362700" y="3800475"/>
          <p14:tracePt t="14538" x="6353175" y="3790950"/>
          <p14:tracePt t="14555" x="6340475" y="3775075"/>
          <p14:tracePt t="14571" x="6324600" y="3759200"/>
          <p14:tracePt t="14588" x="6315075" y="3749675"/>
          <p14:tracePt t="14605" x="6283325" y="3714750"/>
          <p14:tracePt t="14621" x="6257925" y="3676650"/>
          <p14:tracePt t="14639" x="6245225" y="3638550"/>
          <p14:tracePt t="14654" x="6229350" y="3587750"/>
          <p14:tracePt t="14671" x="6229350" y="3559175"/>
          <p14:tracePt t="14688" x="6229350" y="3543300"/>
          <p14:tracePt t="14704" x="6229350" y="3517900"/>
          <p14:tracePt t="14721" x="6229350" y="3508375"/>
          <p14:tracePt t="14738" x="6229350" y="3498850"/>
          <p14:tracePt t="14754" x="6229350" y="3482975"/>
          <p14:tracePt t="14771" x="6229350" y="3460750"/>
          <p14:tracePt t="14788" x="6229350" y="3441700"/>
          <p14:tracePt t="14805" x="6229350" y="3406775"/>
          <p14:tracePt t="14821" x="6229350" y="3384550"/>
          <p14:tracePt t="14838" x="6229350" y="3375025"/>
          <p14:tracePt t="14855" x="6238875" y="3349625"/>
          <p14:tracePt t="14871" x="6248400" y="3340100"/>
          <p14:tracePt t="14888" x="6254750" y="3330575"/>
          <p14:tracePt t="14905" x="6270625" y="3308350"/>
          <p14:tracePt t="14922" x="6276975" y="3298825"/>
          <p14:tracePt t="14938" x="6286500" y="3292475"/>
          <p14:tracePt t="14954" x="6299200" y="3282950"/>
          <p14:tracePt t="14971" x="6315075" y="3279775"/>
          <p14:tracePt t="14988" x="6324600" y="3270250"/>
          <p14:tracePt t="15005" x="6340475" y="3254375"/>
          <p14:tracePt t="15021" x="6356350" y="3244850"/>
          <p14:tracePt t="15038" x="6372225" y="3232150"/>
          <p14:tracePt t="15055" x="6391275" y="3216275"/>
          <p14:tracePt t="15071" x="6407150" y="3200400"/>
          <p14:tracePt t="15089" x="6442075" y="3187700"/>
          <p14:tracePt t="15105" x="6451600" y="3175000"/>
          <p14:tracePt t="15121" x="6480175" y="3165475"/>
          <p14:tracePt t="15139" x="6508750" y="3140075"/>
          <p14:tracePt t="15154" x="6540500" y="3130550"/>
          <p14:tracePt t="15171" x="6569075" y="3117850"/>
          <p14:tracePt t="15189" x="6635750" y="3092450"/>
          <p14:tracePt t="15205" x="6680200" y="3092450"/>
          <p14:tracePt t="15222" x="6715125" y="3092450"/>
          <p14:tracePt t="15239" x="6762750" y="3092450"/>
          <p14:tracePt t="15255" x="6791325" y="3092450"/>
          <p14:tracePt t="15271" x="6810375" y="3086100"/>
          <p14:tracePt t="15288" x="6829425" y="3079750"/>
          <p14:tracePt t="15305" x="6845300" y="3079750"/>
          <p14:tracePt t="15322" x="6854825" y="3079750"/>
          <p14:tracePt t="15338" x="6867525" y="3079750"/>
          <p14:tracePt t="15354" x="6880225" y="3079750"/>
          <p14:tracePt t="15371" x="6892925" y="3079750"/>
          <p14:tracePt t="15388" x="6908800" y="3079750"/>
          <p14:tracePt t="15405" x="6918325" y="3086100"/>
          <p14:tracePt t="15421" x="6927850" y="3101975"/>
          <p14:tracePt t="15438" x="6962775" y="3117850"/>
          <p14:tracePt t="15455" x="6985000" y="3130550"/>
          <p14:tracePt t="15471" x="7016750" y="3143250"/>
          <p14:tracePt t="15488" x="7045325" y="3165475"/>
          <p14:tracePt t="15505" x="7073900" y="3178175"/>
          <p14:tracePt t="15521" x="7096125" y="3190875"/>
          <p14:tracePt t="15538" x="7146925" y="3213100"/>
          <p14:tracePt t="15555" x="7172325" y="3225800"/>
          <p14:tracePt t="15573" x="7191375" y="3241675"/>
          <p14:tracePt t="15589" x="7200900" y="3241675"/>
          <p14:tracePt t="15605" x="7210425" y="3241675"/>
          <p14:tracePt t="15623" x="7216775" y="3241675"/>
          <p14:tracePt t="15638" x="7216775" y="3244850"/>
          <p14:tracePt t="15838" x="7219950" y="3244850"/>
          <p14:tracePt t="15845" x="7219950" y="3251200"/>
          <p14:tracePt t="15887" x="7226300" y="3251200"/>
          <p14:tracePt t="15965" x="7235825" y="3251200"/>
          <p14:tracePt t="15972" x="7242175" y="3257550"/>
          <p14:tracePt t="15979" x="7245350" y="3260725"/>
          <p14:tracePt t="15988" x="7245350" y="3267075"/>
          <p14:tracePt t="16005" x="7251700" y="3279775"/>
          <p14:tracePt t="16021" x="7254875" y="3295650"/>
          <p14:tracePt t="16038" x="7261225" y="3305175"/>
          <p14:tracePt t="16055" x="7261225" y="3314700"/>
          <p14:tracePt t="16071" x="7267575" y="3333750"/>
          <p14:tracePt t="16088" x="7267575" y="3346450"/>
          <p14:tracePt t="16104" x="7267575" y="3355975"/>
          <p14:tracePt t="16122" x="7267575" y="3368675"/>
          <p14:tracePt t="16138" x="7267575" y="3384550"/>
          <p14:tracePt t="16155" x="7267575" y="3394075"/>
          <p14:tracePt t="16171" x="7267575" y="3409950"/>
          <p14:tracePt t="16189" x="7267575" y="3419475"/>
          <p14:tracePt t="16204" x="7267575" y="3435350"/>
          <p14:tracePt t="16221" x="7267575" y="3438525"/>
          <p14:tracePt t="16422" x="7267575" y="3444875"/>
          <p14:tracePt t="16429" x="7267575" y="3448050"/>
          <p14:tracePt t="16439" x="7267575" y="3454400"/>
          <p14:tracePt t="16456" x="7267575" y="3467100"/>
          <p14:tracePt t="16471" x="7267575" y="3482975"/>
          <p14:tracePt t="16488" x="7267575" y="3492500"/>
          <p14:tracePt t="16505" x="7267575" y="3508375"/>
          <p14:tracePt t="16522" x="7267575" y="3517900"/>
          <p14:tracePt t="16538" x="7267575" y="3533775"/>
          <p14:tracePt t="16555" x="7267575" y="3565525"/>
          <p14:tracePt t="16571" x="7267575" y="3594100"/>
          <p14:tracePt t="16588" x="7267575" y="3616325"/>
          <p14:tracePt t="16604" x="7267575" y="3663950"/>
          <p14:tracePt t="16621" x="7267575" y="3702050"/>
          <p14:tracePt t="16638" x="7267575" y="3730625"/>
          <p14:tracePt t="16640" x="7267575" y="3740150"/>
          <p14:tracePt t="16654" x="7267575" y="3778250"/>
          <p14:tracePt t="16671" x="7267575" y="3800475"/>
          <p14:tracePt t="16688" x="7267575" y="3835400"/>
          <p14:tracePt t="16704" x="7267575" y="3876675"/>
          <p14:tracePt t="16721" x="7264400" y="3898900"/>
          <p14:tracePt t="16738" x="7258050" y="3921125"/>
          <p14:tracePt t="16754" x="7242175" y="3949700"/>
          <p14:tracePt t="16771" x="7226300" y="3959225"/>
          <p14:tracePt t="16789" x="7216775" y="3968750"/>
          <p14:tracePt t="16805" x="7207250" y="3990975"/>
          <p14:tracePt t="16821" x="7207250" y="4000500"/>
          <p14:tracePt t="16838" x="7200900" y="4010025"/>
          <p14:tracePt t="16855" x="7200900" y="4019550"/>
          <p14:tracePt t="17197" x="7153275" y="4016375"/>
          <p14:tracePt t="17203" x="7083425" y="4006850"/>
          <p14:tracePt t="17210" x="7026275" y="4000500"/>
          <p14:tracePt t="17221" x="6956425" y="3990975"/>
          <p14:tracePt t="17238" x="6740525" y="3917950"/>
          <p14:tracePt t="17255" x="6619875" y="3876675"/>
          <p14:tracePt t="17271" x="6492875" y="3803650"/>
          <p14:tracePt t="17288" x="6302375" y="3651250"/>
          <p14:tracePt t="17304" x="6188075" y="3543300"/>
          <p14:tracePt t="17321" x="6092825" y="3448050"/>
          <p14:tracePt t="17338" x="5959475" y="3289300"/>
          <p14:tracePt t="17354" x="5915025" y="3219450"/>
          <p14:tracePt t="17371" x="5880100" y="3181350"/>
          <p14:tracePt t="17388" x="5864225" y="3140075"/>
          <p14:tracePt t="17404" x="5864225" y="3124200"/>
          <p14:tracePt t="17422" x="5864225" y="3108325"/>
          <p14:tracePt t="17438" x="5864225" y="3092450"/>
          <p14:tracePt t="17454" x="5870575" y="3082925"/>
          <p14:tracePt t="17471" x="5873750" y="3073400"/>
          <p14:tracePt t="17488" x="5883275" y="3048000"/>
          <p14:tracePt t="17504" x="5883275" y="3025775"/>
          <p14:tracePt t="17521" x="5883275" y="2997200"/>
          <p14:tracePt t="17537" x="5889625" y="2971800"/>
          <p14:tracePt t="17554" x="5905500" y="2959100"/>
          <p14:tracePt t="17572" x="5911850" y="2933700"/>
          <p14:tracePt t="17588" x="5911850" y="2924175"/>
          <p14:tracePt t="17604" x="5911850" y="2911475"/>
          <p14:tracePt t="17621" x="5918200" y="2901950"/>
          <p14:tracePt t="17639" x="5934075" y="2882900"/>
          <p14:tracePt t="17655" x="5953125" y="2873375"/>
          <p14:tracePt t="17672" x="6019800" y="2847975"/>
          <p14:tracePt t="17688" x="6057900" y="2828925"/>
          <p14:tracePt t="17705" x="6102350" y="2816225"/>
          <p14:tracePt t="17722" x="6143625" y="2797175"/>
          <p14:tracePt t="17738" x="6169025" y="2771775"/>
          <p14:tracePt t="17754" x="6194425" y="2746375"/>
          <p14:tracePt t="17771" x="6254750" y="2676525"/>
          <p14:tracePt t="17788" x="6305550" y="2625725"/>
          <p14:tracePt t="17804" x="6391275" y="2549525"/>
          <p14:tracePt t="17822" x="6540500" y="2482850"/>
          <p14:tracePt t="17838" x="6629400" y="2444750"/>
          <p14:tracePt t="17854" x="6718300" y="2413000"/>
          <p14:tracePt t="17871" x="6823075" y="2371725"/>
          <p14:tracePt t="17888" x="6896100" y="2359025"/>
          <p14:tracePt t="17905" x="6959600" y="2343150"/>
          <p14:tracePt t="17921" x="7118350" y="2311400"/>
          <p14:tracePt t="17937" x="7245350" y="2301875"/>
          <p14:tracePt t="17954" x="7340600" y="2295525"/>
          <p14:tracePt t="17971" x="7470775" y="2286000"/>
          <p14:tracePt t="17988" x="7550150" y="2286000"/>
          <p14:tracePt t="18005" x="7632700" y="2286000"/>
          <p14:tracePt t="18022" x="7718425" y="2286000"/>
          <p14:tracePt t="18038" x="7778750" y="2292350"/>
          <p14:tracePt t="18054" x="7851775" y="2305050"/>
          <p14:tracePt t="18071" x="7988300" y="2352675"/>
          <p14:tracePt t="18088" x="8077200" y="2387600"/>
          <p14:tracePt t="18105" x="8166100" y="2425700"/>
          <p14:tracePt t="18121" x="8264525" y="2486025"/>
          <p14:tracePt t="18138" x="8324850" y="2530475"/>
          <p14:tracePt t="18154" x="8378825" y="2584450"/>
          <p14:tracePt t="18172" x="8439150" y="2654300"/>
          <p14:tracePt t="18189" x="8464550" y="2698750"/>
          <p14:tracePt t="18207" x="8512175" y="2759075"/>
          <p14:tracePt t="18222" x="8537575" y="2806700"/>
          <p14:tracePt t="18238" x="8585200" y="2876550"/>
          <p14:tracePt t="18255" x="8613775" y="2943225"/>
          <p14:tracePt t="18272" x="8661400" y="3009900"/>
          <p14:tracePt t="18289" x="8680450" y="3054350"/>
          <p14:tracePt t="18306" x="8728075" y="3133725"/>
          <p14:tracePt t="18322" x="8759825" y="3200400"/>
          <p14:tracePt t="18338" x="8797925" y="3289300"/>
          <p14:tracePt t="18355" x="8842375" y="3384550"/>
          <p14:tracePt t="18371" x="8864600" y="3448050"/>
          <p14:tracePt t="18388" x="8880475" y="3511550"/>
          <p14:tracePt t="18405" x="8902700" y="3635375"/>
          <p14:tracePt t="18421" x="8902700" y="3708400"/>
          <p14:tracePt t="18438" x="8902700" y="3768725"/>
          <p14:tracePt t="18455" x="8902700" y="3860800"/>
          <p14:tracePt t="18471" x="8902700" y="3921125"/>
          <p14:tracePt t="18488" x="8902700" y="3971925"/>
          <p14:tracePt t="18505" x="8902700" y="4057650"/>
          <p14:tracePt t="18521" x="8902700" y="4102100"/>
          <p14:tracePt t="18538" x="8902700" y="4137025"/>
          <p14:tracePt t="18554" x="8899525" y="4200525"/>
          <p14:tracePt t="18571" x="8886825" y="4244975"/>
          <p14:tracePt t="18588" x="8874125" y="4292600"/>
          <p14:tracePt t="18604" x="8839200" y="4375150"/>
          <p14:tracePt t="18621" x="8820150" y="4413250"/>
          <p14:tracePt t="18638" x="8791575" y="4460875"/>
          <p14:tracePt t="18654" x="8759825" y="4524375"/>
          <p14:tracePt t="18671" x="8747125" y="4568825"/>
          <p14:tracePt t="18688" x="8728075" y="4606925"/>
          <p14:tracePt t="18704" x="8709025" y="4679950"/>
          <p14:tracePt t="18721" x="8696325" y="4724400"/>
          <p14:tracePt t="18738" x="8683625" y="4762500"/>
          <p14:tracePt t="18754" x="8661400" y="4797425"/>
          <p14:tracePt t="18772" x="8648700" y="4829175"/>
          <p14:tracePt t="18788" x="8642350" y="4851400"/>
          <p14:tracePt t="18804" x="8632825" y="4879975"/>
          <p14:tracePt t="18821" x="8626475" y="4879975"/>
          <p14:tracePt t="18838" x="8623300" y="4879975"/>
          <p14:tracePt t="18854" x="8610600" y="4879975"/>
          <p14:tracePt t="18871" x="8607425" y="4879975"/>
          <p14:tracePt t="18888" x="8597900" y="4879975"/>
          <p14:tracePt t="18904" x="8591550" y="4879975"/>
          <p14:tracePt t="18921" x="8588375" y="4879975"/>
          <p14:tracePt t="18938" x="8582025" y="4879975"/>
          <p14:tracePt t="19288" x="8562975" y="4905375"/>
          <p14:tracePt t="19295" x="8537575" y="4956175"/>
          <p14:tracePt t="19304" x="8496300" y="4997450"/>
          <p14:tracePt t="19321" x="8416925" y="5111750"/>
          <p14:tracePt t="19338" x="8302625" y="5280025"/>
          <p14:tracePt t="19354" x="8248650" y="5359400"/>
          <p14:tracePt t="19371" x="8201025" y="5429250"/>
          <p14:tracePt t="19404" x="8045450" y="5588000"/>
          <p14:tracePt t="19438" x="7912100" y="5711825"/>
          <p14:tracePt t="19454" x="7874000" y="5743575"/>
          <p14:tracePt t="19471" x="7848600" y="5781675"/>
          <p14:tracePt t="19488" x="7804150" y="5832475"/>
          <p14:tracePt t="19504" x="7778750" y="5857875"/>
          <p14:tracePt t="19522" x="7731125" y="5892800"/>
          <p14:tracePt t="19538" x="7667625" y="5918200"/>
          <p14:tracePt t="19554" x="7629525" y="5930900"/>
          <p14:tracePt t="19572" x="7566025" y="5937250"/>
          <p14:tracePt t="19588" x="7521575" y="5937250"/>
          <p14:tracePt t="19604" x="7486650" y="5937250"/>
          <p14:tracePt t="19621" x="7423150" y="5937250"/>
          <p14:tracePt t="19638" x="7385050" y="5937250"/>
          <p14:tracePt t="19654" x="7327900" y="5937250"/>
          <p14:tracePt t="19672" x="7264400" y="5937250"/>
          <p14:tracePt t="19688" x="7219950" y="5937250"/>
          <p14:tracePt t="19704" x="7191375" y="5937250"/>
          <p14:tracePt t="19722" x="7137400" y="5937250"/>
          <p14:tracePt t="19738" x="7092950" y="5937250"/>
          <p14:tracePt t="19754" x="7048500" y="5937250"/>
          <p14:tracePt t="19772" x="6985000" y="5937250"/>
          <p14:tracePt t="19788" x="6956425" y="5927725"/>
          <p14:tracePt t="19804" x="6918325" y="5915025"/>
          <p14:tracePt t="19821" x="6883400" y="5899150"/>
          <p14:tracePt t="19838" x="6845300" y="5876925"/>
          <p14:tracePt t="19854" x="6807200" y="5857875"/>
          <p14:tracePt t="19871" x="6746875" y="5819775"/>
          <p14:tracePt t="19887" x="6699250" y="5794375"/>
          <p14:tracePt t="19904" x="6661150" y="5775325"/>
          <p14:tracePt t="19921" x="6610350" y="5734050"/>
          <p14:tracePt t="19937" x="6578600" y="5718175"/>
          <p14:tracePt t="19954" x="6553200" y="5686425"/>
          <p14:tracePt t="19971" x="6511925" y="5648325"/>
          <p14:tracePt t="19988" x="6486525" y="5616575"/>
          <p14:tracePt t="20004" x="6445250" y="5591175"/>
          <p14:tracePt t="20021" x="6400800" y="5546725"/>
          <p14:tracePt t="20038" x="6378575" y="5534025"/>
          <p14:tracePt t="20054" x="6369050" y="5524500"/>
          <p14:tracePt t="20071" x="6327775" y="5489575"/>
          <p14:tracePt t="20088" x="6302375" y="5464175"/>
          <p14:tracePt t="20104" x="6270625" y="5426075"/>
          <p14:tracePt t="20122" x="6223000" y="5365750"/>
          <p14:tracePt t="20138" x="6197600" y="5327650"/>
          <p14:tracePt t="20154" x="6184900" y="5289550"/>
          <p14:tracePt t="20171" x="6162675" y="5245100"/>
          <p14:tracePt t="20188" x="6149975" y="5229225"/>
          <p14:tracePt t="20204" x="6140450" y="5219700"/>
          <p14:tracePt t="20221" x="6127750" y="5203825"/>
          <p14:tracePt t="20238" x="6108700" y="5187950"/>
          <p14:tracePt t="20254" x="6099175" y="5184775"/>
          <p14:tracePt t="20271" x="6086475" y="5175250"/>
          <p14:tracePt t="20288" x="6086475" y="5168900"/>
          <p14:tracePt t="20362" x="6080125" y="5165725"/>
          <p14:tracePt t="20369" x="6080125" y="5159375"/>
          <p14:tracePt t="20376" x="6073775" y="5156200"/>
          <p14:tracePt t="20389" x="6070600" y="5143500"/>
          <p14:tracePt t="20406" x="6054725" y="5127625"/>
          <p14:tracePt t="20421" x="6048375" y="5118100"/>
          <p14:tracePt t="20438" x="6042025" y="5108575"/>
          <p14:tracePt t="20454" x="6038850" y="5092700"/>
          <p14:tracePt t="22419" x="6038850" y="5089525"/>
          <p14:tracePt t="22427" x="6038850" y="5083175"/>
          <p14:tracePt t="22441" x="6038850" y="5073650"/>
          <p14:tracePt t="22454" x="6016625" y="5064125"/>
          <p14:tracePt t="22471" x="5915025" y="5013325"/>
          <p14:tracePt t="22488" x="5740400" y="4975225"/>
          <p14:tracePt t="22504" x="5397500" y="4908550"/>
          <p14:tracePt t="22537" x="4930775" y="4870450"/>
          <p14:tracePt t="22571" x="4391025" y="4813300"/>
          <p14:tracePt t="22589" x="4232275" y="4813300"/>
          <p14:tracePt t="22605" x="4092575" y="4813300"/>
          <p14:tracePt t="22620" x="4019550" y="4816475"/>
          <p14:tracePt t="22638" x="3968750" y="4826000"/>
          <p14:tracePt t="22654" x="3886200" y="4851400"/>
          <p14:tracePt t="22670" x="3854450" y="4857750"/>
          <p14:tracePt t="22687" x="3825875" y="4857750"/>
          <p14:tracePt t="22704" x="3803650" y="4864100"/>
          <p14:tracePt t="22721" x="3794125" y="4864100"/>
          <p14:tracePt t="22737" x="3784600" y="4864100"/>
          <p14:tracePt t="22754" x="3765550" y="4864100"/>
          <p14:tracePt t="22771" x="3756025" y="4864100"/>
          <p14:tracePt t="22787" x="3746500" y="4851400"/>
          <p14:tracePt t="22804" x="3717925" y="4768850"/>
          <p14:tracePt t="22821" x="3705225" y="4718050"/>
          <p14:tracePt t="22838" x="3695700" y="4645025"/>
          <p14:tracePt t="22855" x="3695700" y="4514850"/>
          <p14:tracePt t="22871" x="3708400" y="4419600"/>
          <p14:tracePt t="22887" x="3730625" y="4343400"/>
          <p14:tracePt t="22904" x="3746500" y="4260850"/>
          <p14:tracePt t="22921" x="3759200" y="4216400"/>
          <p14:tracePt t="22937" x="3771900" y="4178300"/>
          <p14:tracePt t="22954" x="3797300" y="4114800"/>
          <p14:tracePt t="22970" x="3822700" y="4067175"/>
          <p14:tracePt t="22987" x="3854450" y="4000500"/>
          <p14:tracePt t="23004" x="3895725" y="3921125"/>
          <p14:tracePt t="23021" x="3914775" y="3883025"/>
          <p14:tracePt t="23038" x="3959225" y="3838575"/>
          <p14:tracePt t="23054" x="3984625" y="3813175"/>
          <p14:tracePt t="23070" x="4016375" y="3787775"/>
          <p14:tracePt t="23088" x="4070350" y="3721100"/>
          <p14:tracePt t="23104" x="4105275" y="3673475"/>
          <p14:tracePt t="23121" x="4149725" y="3622675"/>
          <p14:tracePt t="23138" x="4200525" y="3562350"/>
          <p14:tracePt t="23154" x="4232275" y="3540125"/>
          <p14:tracePt t="23171" x="4264025" y="3521075"/>
          <p14:tracePt t="23187" x="4298950" y="3495675"/>
          <p14:tracePt t="23204" x="4314825" y="3486150"/>
          <p14:tracePt t="23221" x="4330700" y="3486150"/>
          <p14:tracePt t="23238" x="4346575" y="3486150"/>
          <p14:tracePt t="23254" x="4346575" y="3479800"/>
          <p14:tracePt t="23270" x="4349750" y="3476625"/>
          <p14:tracePt t="23287" x="4359275" y="3454400"/>
          <p14:tracePt t="23304" x="4375150" y="3444875"/>
          <p14:tracePt t="23321" x="4384675" y="3435350"/>
          <p14:tracePt t="23337" x="4419600" y="3419475"/>
          <p14:tracePt t="23354" x="4451350" y="3400425"/>
          <p14:tracePt t="23371" x="4476750" y="3381375"/>
          <p14:tracePt t="23388" x="4518025" y="3349625"/>
          <p14:tracePt t="23404" x="4537075" y="3321050"/>
          <p14:tracePt t="23421" x="4568825" y="3295650"/>
          <p14:tracePt t="23437" x="4594225" y="3251200"/>
          <p14:tracePt t="23454" x="4603750" y="3241675"/>
          <p14:tracePt t="23470" x="4632325" y="3232150"/>
          <p14:tracePt t="23487" x="4654550" y="3209925"/>
          <p14:tracePt t="23504" x="4676775" y="3197225"/>
          <p14:tracePt t="23521" x="4686300" y="3187700"/>
          <p14:tracePt t="23537" x="4699000" y="3168650"/>
          <p14:tracePt t="23554" x="4711700" y="3152775"/>
          <p14:tracePt t="23571" x="4727575" y="3136900"/>
          <p14:tracePt t="23587" x="4737100" y="3114675"/>
          <p14:tracePt t="23604" x="4737100" y="3111500"/>
          <p14:tracePt t="23621" x="4737100" y="3105150"/>
          <p14:tracePt t="23665" x="4730750" y="3105150"/>
          <p14:tracePt t="23672" x="4724400" y="3105150"/>
          <p14:tracePt t="23687" x="4711700" y="3105150"/>
          <p14:tracePt t="23704" x="4702175" y="3105150"/>
          <p14:tracePt t="23721" x="4686300" y="3111500"/>
          <p14:tracePt t="23737" x="4657725" y="3130550"/>
          <p14:tracePt t="23753" x="4632325" y="3140075"/>
          <p14:tracePt t="23771" x="4591050" y="3159125"/>
          <p14:tracePt t="23787" x="4568825" y="3171825"/>
          <p14:tracePt t="23804" x="4537075" y="3187700"/>
          <p14:tracePt t="23821" x="4498975" y="3225800"/>
          <p14:tracePt t="23837" x="4464050" y="3282950"/>
          <p14:tracePt t="23854" x="4435475" y="3349625"/>
          <p14:tracePt t="23871" x="4391025" y="3435350"/>
          <p14:tracePt t="23887" x="4362450" y="3502025"/>
          <p14:tracePt t="23904" x="4324350" y="3581400"/>
          <p14:tracePt t="23921" x="4273550" y="3717925"/>
          <p14:tracePt t="23937" x="4235450" y="3787775"/>
          <p14:tracePt t="23953" x="4206875" y="3854450"/>
          <p14:tracePt t="23971" x="4137025" y="3952875"/>
          <p14:tracePt t="23987" x="4105275" y="4041775"/>
          <p14:tracePt t="24004" x="4067175" y="4121150"/>
          <p14:tracePt t="24021" x="4038600" y="4203700"/>
          <p14:tracePt t="24037" x="4019550" y="4257675"/>
          <p14:tracePt t="24054" x="4006850" y="4311650"/>
          <p14:tracePt t="24070" x="3984625" y="4403725"/>
          <p14:tracePt t="24088" x="3971925" y="4467225"/>
          <p14:tracePt t="24104" x="3943350" y="4521200"/>
          <p14:tracePt t="24121" x="3908425" y="4587875"/>
          <p14:tracePt t="24137" x="3883025" y="4613275"/>
          <p14:tracePt t="24153" x="3857625" y="4657725"/>
          <p14:tracePt t="24170" x="3819525" y="4724400"/>
          <p14:tracePt t="24187" x="3790950" y="4762500"/>
          <p14:tracePt t="24203" x="3765550" y="4810125"/>
          <p14:tracePt t="24221" x="3721100" y="4860925"/>
          <p14:tracePt t="24237" x="3689350" y="4886325"/>
          <p14:tracePt t="24254" x="3663950" y="4918075"/>
          <p14:tracePt t="24271" x="3622675" y="4956175"/>
          <p14:tracePt t="24287" x="3597275" y="4984750"/>
          <p14:tracePt t="24305" x="3552825" y="5022850"/>
          <p14:tracePt t="24321" x="3527425" y="5054600"/>
          <p14:tracePt t="24337" x="3495675" y="5086350"/>
          <p14:tracePt t="24355" x="3463925" y="5140325"/>
          <p14:tracePt t="24371" x="3451225" y="5162550"/>
          <p14:tracePt t="24387" x="3432175" y="5187950"/>
          <p14:tracePt t="24404" x="3416300" y="5213350"/>
          <p14:tracePt t="24420" x="3406775" y="5226050"/>
          <p14:tracePt t="24437" x="3406775" y="5235575"/>
          <p14:tracePt t="24454" x="3406775" y="5245100"/>
          <p14:tracePt t="24488" x="3409950" y="5245100"/>
          <p14:tracePt t="24505" x="3432175" y="5219700"/>
          <p14:tracePt t="24521" x="3463925" y="5172075"/>
          <p14:tracePt t="24538" x="3502025" y="5114925"/>
          <p14:tracePt t="24555" x="3549650" y="5038725"/>
          <p14:tracePt t="24571" x="3603625" y="4956175"/>
          <p14:tracePt t="24588" x="3667125" y="4835525"/>
          <p14:tracePt t="24604" x="3752850" y="4670425"/>
          <p14:tracePt t="24620" x="3822700" y="4546600"/>
          <p14:tracePt t="24637" x="3905250" y="4378325"/>
          <p14:tracePt t="24653" x="3987800" y="4171950"/>
          <p14:tracePt t="24670" x="4038600" y="4073525"/>
          <p14:tracePt t="24688" x="4070350" y="3962400"/>
          <p14:tracePt t="24704" x="4127500" y="3835400"/>
          <p14:tracePt t="24721" x="4162425" y="3784600"/>
          <p14:tracePt t="24737" x="4213225" y="3736975"/>
          <p14:tracePt t="24753" x="4292600" y="3613150"/>
          <p14:tracePt t="24770" x="4359275" y="3511550"/>
          <p14:tracePt t="24787" x="4400550" y="3409950"/>
          <p14:tracePt t="24803" x="4451350" y="3333750"/>
          <p14:tracePt t="24821" x="4464050" y="3295650"/>
          <p14:tracePt t="24837" x="4473575" y="3273425"/>
          <p14:tracePt t="24853" x="4518025" y="3235325"/>
          <p14:tracePt t="24870" x="4543425" y="3222625"/>
          <p14:tracePt t="24887" x="4581525" y="3203575"/>
          <p14:tracePt t="24903" x="4625975" y="3165475"/>
          <p14:tracePt t="24920" x="4641850" y="3143250"/>
          <p14:tracePt t="24937" x="4654550" y="3111500"/>
          <p14:tracePt t="24954" x="4670425" y="3095625"/>
          <p14:tracePt t="24971" x="4670425" y="3086100"/>
          <p14:tracePt t="24987" x="4670425" y="3082925"/>
          <p14:tracePt t="25060" x="4667250" y="3082925"/>
          <p14:tracePt t="25067" x="4664075" y="3082925"/>
          <p14:tracePt t="25074" x="4657725" y="3082925"/>
          <p14:tracePt t="25088" x="4648200" y="3082925"/>
          <p14:tracePt t="25104" x="4619625" y="3086100"/>
          <p14:tracePt t="25120" x="4597400" y="3095625"/>
          <p14:tracePt t="25137" x="4552950" y="3140075"/>
          <p14:tracePt t="25153" x="4527550" y="3171825"/>
          <p14:tracePt t="25170" x="4486275" y="3213100"/>
          <p14:tracePt t="25187" x="4400550" y="3305175"/>
          <p14:tracePt t="25204" x="4343400" y="3397250"/>
          <p14:tracePt t="25221" x="4276725" y="3479800"/>
          <p14:tracePt t="25237" x="4194175" y="3603625"/>
          <p14:tracePt t="25254" x="4133850" y="3724275"/>
          <p14:tracePt t="25271" x="4089400" y="3879850"/>
          <p14:tracePt t="25287" x="4038600" y="4060825"/>
          <p14:tracePt t="25303" x="4019550" y="4222750"/>
          <p14:tracePt t="25320" x="4000500" y="4371975"/>
          <p14:tracePt t="25337" x="3959225" y="4543425"/>
          <p14:tracePt t="25353" x="3924300" y="4683125"/>
          <p14:tracePt t="25370" x="3889375" y="4794250"/>
          <p14:tracePt t="25387" x="3870325" y="4895850"/>
          <p14:tracePt t="25404" x="3854450" y="4959350"/>
          <p14:tracePt t="25420" x="3848100" y="5032375"/>
          <p14:tracePt t="25437" x="3848100" y="5127625"/>
          <p14:tracePt t="25454" x="3848100" y="5168900"/>
          <p14:tracePt t="25471" x="3841750" y="5207000"/>
          <p14:tracePt t="25487" x="3829050" y="5248275"/>
          <p14:tracePt t="25504" x="3822700" y="5270500"/>
          <p14:tracePt t="25521" x="3822700" y="5292725"/>
          <p14:tracePt t="25537" x="3819525" y="5308600"/>
          <p14:tracePt t="25554" x="3819525" y="5318125"/>
          <p14:tracePt t="25572" x="3819525" y="5340350"/>
          <p14:tracePt t="25588" x="3819525" y="5343525"/>
          <p14:tracePt t="25604" x="3806825" y="5343525"/>
          <p14:tracePt t="25621" x="3794125" y="5324475"/>
          <p14:tracePt t="25637" x="3768725" y="5248275"/>
          <p14:tracePt t="25653" x="3762375" y="5133975"/>
          <p14:tracePt t="25671" x="3762375" y="4959350"/>
          <p14:tracePt t="25687" x="3762375" y="4778375"/>
          <p14:tracePt t="25704" x="3762375" y="4616450"/>
          <p14:tracePt t="25721" x="3803650" y="4362450"/>
          <p14:tracePt t="25738" x="3841750" y="4210050"/>
          <p14:tracePt t="25754" x="3902075" y="4095750"/>
          <p14:tracePt t="25771" x="4000500" y="3898900"/>
          <p14:tracePt t="25787" x="4070350" y="3752850"/>
          <p14:tracePt t="25803" x="4121150" y="3663950"/>
          <p14:tracePt t="25821" x="4206875" y="3498850"/>
          <p14:tracePt t="25837" x="4267200" y="3387725"/>
          <p14:tracePt t="25853" x="4324350" y="3305175"/>
          <p14:tracePt t="25871" x="4394200" y="3241675"/>
          <p14:tracePt t="25887" x="4432300" y="3216275"/>
          <p14:tracePt t="25903" x="4479925" y="3181350"/>
          <p14:tracePt t="25921" x="4540250" y="3121025"/>
          <p14:tracePt t="25938" x="4591050" y="3070225"/>
          <p14:tracePt t="25954" x="4625975" y="2981325"/>
          <p14:tracePt t="25971" x="4654550" y="2867025"/>
          <p14:tracePt t="25987" x="4667250" y="2822575"/>
          <p14:tracePt t="26003" x="4667250" y="2794000"/>
          <p14:tracePt t="26020" x="4676775" y="2768600"/>
          <p14:tracePt t="26037" x="4683125" y="2759075"/>
          <p14:tracePt t="26053" x="4683125" y="2749550"/>
          <p14:tracePt t="26071" x="4683125" y="2736850"/>
          <p14:tracePt t="26112" x="4679950" y="2736850"/>
          <p14:tracePt t="26121" x="4676775" y="2736850"/>
          <p14:tracePt t="26137" x="4660900" y="2740025"/>
          <p14:tracePt t="26154" x="4651375" y="2749550"/>
          <p14:tracePt t="26170" x="4625975" y="2794000"/>
          <p14:tracePt t="26187" x="4587875" y="2873375"/>
          <p14:tracePt t="26204" x="4556125" y="2959100"/>
          <p14:tracePt t="26220" x="4492625" y="3079750"/>
          <p14:tracePt t="26237" x="4419600" y="3203575"/>
          <p14:tracePt t="26253" x="4330700" y="3340100"/>
          <p14:tracePt t="26256" x="4292600" y="3403600"/>
          <p14:tracePt t="26270" x="4206875" y="3517900"/>
          <p14:tracePt t="26287" x="4092575" y="3676650"/>
          <p14:tracePt t="26303" x="3981450" y="3835400"/>
          <p14:tracePt t="26321" x="3829050" y="4006850"/>
          <p14:tracePt t="26337" x="3730625" y="4121150"/>
          <p14:tracePt t="26353" x="3641725" y="4248150"/>
          <p14:tracePt t="26370" x="3521075" y="4384675"/>
          <p14:tracePt t="26388" x="3457575" y="4457700"/>
          <p14:tracePt t="26404" x="3384550" y="4537075"/>
          <p14:tracePt t="26420" x="3333750" y="4578350"/>
          <p14:tracePt t="26436" x="3302000" y="4625975"/>
          <p14:tracePt t="26453" x="3260725" y="4692650"/>
          <p14:tracePt t="26470" x="3251200" y="4714875"/>
          <p14:tracePt t="26486" x="3232150" y="4746625"/>
          <p14:tracePt t="26503" x="3219450" y="4787900"/>
          <p14:tracePt t="26520" x="3219450" y="4797425"/>
          <p14:tracePt t="26536" x="3219450" y="4810125"/>
          <p14:tracePt t="26553" x="3219450" y="4822825"/>
          <p14:tracePt t="26570" x="3219450" y="4838700"/>
          <p14:tracePt t="26624" x="3225800" y="4838700"/>
          <p14:tracePt t="26631" x="3241675" y="4829175"/>
          <p14:tracePt t="26638" x="3254375" y="4826000"/>
          <p14:tracePt t="26653" x="3286125" y="4813300"/>
          <p14:tracePt t="26670" x="3330575" y="4784725"/>
          <p14:tracePt t="26687" x="3378200" y="4752975"/>
          <p14:tracePt t="26703" x="3425825" y="4692650"/>
          <p14:tracePt t="26720" x="3457575" y="4660900"/>
          <p14:tracePt t="26738" x="3482975" y="4622800"/>
          <p14:tracePt t="26754" x="3546475" y="4552950"/>
          <p14:tracePt t="26770" x="3600450" y="4483100"/>
          <p14:tracePt t="26787" x="3657600" y="4400550"/>
          <p14:tracePt t="26803" x="3711575" y="4273550"/>
          <p14:tracePt t="26820" x="3736975" y="4184650"/>
          <p14:tracePt t="26837" x="3746500" y="4048125"/>
          <p14:tracePt t="26853" x="3721100" y="3848100"/>
          <p14:tracePt t="26874" x="3673475" y="3698875"/>
          <p14:tracePt t="26887" x="3654425" y="3638550"/>
          <p14:tracePt t="26904" x="3594100" y="3457575"/>
          <p14:tracePt t="26920" x="3546475" y="3378200"/>
          <p14:tracePt t="26937" x="3435350" y="3244850"/>
          <p14:tracePt t="26953" x="3314700" y="3095625"/>
          <p14:tracePt t="26970" x="3184525" y="2965450"/>
          <p14:tracePt t="26988" x="2994025" y="2790825"/>
          <p14:tracePt t="27004" x="2863850" y="2651125"/>
          <p14:tracePt t="27021" x="2752725" y="2533650"/>
          <p14:tracePt t="27037" x="2657475" y="2428875"/>
          <p14:tracePt t="27053" x="2632075" y="2387600"/>
          <p14:tracePt t="27070" x="2613025" y="2371725"/>
          <p14:tracePt t="27087" x="2593975" y="2355850"/>
          <p14:tracePt t="27103" x="2587625" y="2339975"/>
          <p14:tracePt t="27120" x="2587625" y="2330450"/>
          <p14:tracePt t="27137" x="2593975" y="2314575"/>
          <p14:tracePt t="27153" x="2632075" y="2289175"/>
          <p14:tracePt t="27170" x="2695575" y="2270125"/>
          <p14:tracePt t="27188" x="2809875" y="2232025"/>
          <p14:tracePt t="27204" x="2889250" y="2200275"/>
          <p14:tracePt t="27221" x="2952750" y="2184400"/>
          <p14:tracePt t="27237" x="3054350" y="2162175"/>
          <p14:tracePt t="27253" x="3140075" y="2139950"/>
          <p14:tracePt t="27270" x="3213100" y="2124075"/>
          <p14:tracePt t="27287" x="3298825" y="2124075"/>
          <p14:tracePt t="27303" x="3381375" y="2136775"/>
          <p14:tracePt t="27321" x="3502025" y="2181225"/>
          <p14:tracePt t="27337" x="3654425" y="2263775"/>
          <p14:tracePt t="27353" x="3740150" y="2339975"/>
          <p14:tracePt t="27370" x="3844925" y="2457450"/>
          <p14:tracePt t="27387" x="3994150" y="2667000"/>
          <p14:tracePt t="27403" x="4073525" y="2803525"/>
          <p14:tracePt t="27420" x="4156075" y="2940050"/>
          <p14:tracePt t="27437" x="4222750" y="3101975"/>
          <p14:tracePt t="27453" x="4238625" y="3165475"/>
          <p14:tracePt t="27470" x="4251325" y="3228975"/>
          <p14:tracePt t="27487" x="4251325" y="3343275"/>
          <p14:tracePt t="27503" x="4248150" y="3425825"/>
          <p14:tracePt t="27520" x="4232275" y="3492500"/>
          <p14:tracePt t="27538" x="4219575" y="3578225"/>
          <p14:tracePt t="27554" x="4203700" y="3663950"/>
          <p14:tracePt t="27571" x="4197350" y="3749675"/>
          <p14:tracePt t="27587" x="4197350" y="3794125"/>
          <p14:tracePt t="27604" x="4197350" y="38163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Trigonell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337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6"/>
          <p:cNvSpPr>
            <a:spLocks noChangeArrowheads="1"/>
          </p:cNvSpPr>
          <p:nvPr/>
        </p:nvSpPr>
        <p:spPr bwMode="auto">
          <a:xfrm>
            <a:off x="6084888" y="5300663"/>
            <a:ext cx="2917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Trigonella 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foenum-graecum, </a:t>
            </a:r>
          </a:p>
          <a:p>
            <a:pPr eaLnBrk="1" hangingPunct="1"/>
            <a:r>
              <a:rPr lang="fr-FR" altLang="fr-FR"/>
              <a:t>Fenugrec</a:t>
            </a:r>
          </a:p>
        </p:txBody>
      </p:sp>
      <p:pic>
        <p:nvPicPr>
          <p:cNvPr id="79876" name="Picture 8" descr="piskavice_c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811588"/>
            <a:ext cx="304641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0" descr="Colour illustration of a Fenugreek Plant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688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5"/>
    </mc:Choice>
    <mc:Fallback>
      <p:transition spd="slow" advTm="4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0" x="4181475" y="3844925"/>
          <p14:tracePt t="3627" x="4159250" y="3895725"/>
          <p14:tracePt t="3637" x="4133850" y="3933825"/>
          <p14:tracePt t="3653" x="4095750" y="4003675"/>
          <p14:tracePt t="3670" x="4022725" y="4083050"/>
          <p14:tracePt t="3686" x="3937000" y="4159250"/>
          <p14:tracePt t="3703" x="3844925" y="4235450"/>
          <p14:tracePt t="3737" x="3609975" y="4460875"/>
          <p14:tracePt t="3770" x="3384550" y="4787900"/>
          <p14:tracePt t="3788" x="3311525" y="4933950"/>
          <p14:tracePt t="3805" x="3251200" y="5114925"/>
          <p14:tracePt t="3819" x="3222625" y="5245100"/>
          <p14:tracePt t="3837" x="3206750" y="5340350"/>
          <p14:tracePt t="3854" x="3200400" y="5483225"/>
          <p14:tracePt t="3870" x="3200400" y="5562600"/>
          <p14:tracePt t="3887" x="3200400" y="5645150"/>
          <p14:tracePt t="3904" x="3200400" y="5730875"/>
          <p14:tracePt t="3920" x="3209925" y="5768975"/>
          <p14:tracePt t="3937" x="3222625" y="5800725"/>
          <p14:tracePt t="3953" x="3244850" y="5835650"/>
          <p14:tracePt t="3970" x="3263900" y="5861050"/>
          <p14:tracePt t="3986" x="3292475" y="5873750"/>
          <p14:tracePt t="4003" x="3381375" y="5870575"/>
          <p14:tracePt t="4020" x="3470275" y="5829300"/>
          <p14:tracePt t="4037" x="3648075" y="5762625"/>
          <p14:tracePt t="4054" x="3930650" y="5638800"/>
          <p14:tracePt t="4071" x="4152900" y="5581650"/>
          <p14:tracePt t="4087" x="4340225" y="5527675"/>
          <p14:tracePt t="4104" x="4683125" y="5480050"/>
          <p14:tracePt t="4120" x="4879975" y="5451475"/>
          <p14:tracePt t="4137" x="5073650" y="5432425"/>
          <p14:tracePt t="4154" x="5337175" y="5432425"/>
          <p14:tracePt t="4170" x="5495925" y="5432425"/>
          <p14:tracePt t="4187" x="5635625" y="5445125"/>
          <p14:tracePt t="4203" x="5803900" y="5480050"/>
          <p14:tracePt t="4220" x="5867400" y="5492750"/>
          <p14:tracePt t="4237" x="5930900" y="5508625"/>
          <p14:tracePt t="4253" x="6013450" y="5527675"/>
          <p14:tracePt t="4270" x="6051550" y="5546725"/>
          <p14:tracePt t="4286" x="6073775" y="5559425"/>
          <p14:tracePt t="4304" x="6089650" y="5572125"/>
          <p14:tracePt t="4320" x="6089650" y="5584825"/>
          <p14:tracePt t="4337" x="6089650" y="5597525"/>
          <p14:tracePt t="4353" x="6089650" y="5603875"/>
          <p14:tracePt t="4386" x="6089650" y="5600700"/>
          <p14:tracePt t="4403" x="6102350" y="5568950"/>
          <p14:tracePt t="4420" x="6115050" y="5524500"/>
          <p14:tracePt t="4437" x="6121400" y="5454650"/>
          <p14:tracePt t="4453" x="6146800" y="5286375"/>
          <p14:tracePt t="4470" x="6162675" y="5178425"/>
          <p14:tracePt t="4487" x="6210300" y="4933950"/>
          <p14:tracePt t="4503" x="6235700" y="4772025"/>
          <p14:tracePt t="4520" x="6283325" y="4597400"/>
          <p14:tracePt t="4537" x="6327775" y="4308475"/>
          <p14:tracePt t="4553" x="6346825" y="4168775"/>
          <p14:tracePt t="4570" x="6375400" y="4003675"/>
          <p14:tracePt t="4587" x="6400800" y="3794125"/>
          <p14:tracePt t="4603" x="6410325" y="3654425"/>
          <p14:tracePt t="4620" x="6426200" y="3492500"/>
          <p14:tracePt t="4637" x="6445250" y="3273425"/>
          <p14:tracePt t="4653" x="6470650" y="3098800"/>
          <p14:tracePt t="4670" x="6480175" y="2927350"/>
          <p14:tracePt t="4688" x="6480175" y="2743200"/>
          <p14:tracePt t="4704" x="6480175" y="2562225"/>
          <p14:tracePt t="4720" x="6480175" y="2435225"/>
          <p14:tracePt t="4737" x="6480175" y="2273300"/>
          <p14:tracePt t="4753" x="6499225" y="2120900"/>
          <p14:tracePt t="4770" x="6515100" y="1993900"/>
          <p14:tracePt t="4786" x="6546850" y="1870075"/>
          <p14:tracePt t="4803" x="6562725" y="1739900"/>
          <p14:tracePt t="4820" x="6572250" y="1612900"/>
          <p14:tracePt t="4837" x="6572250" y="1473200"/>
          <p14:tracePt t="4853" x="6572250" y="1358900"/>
          <p14:tracePt t="4870" x="6572250" y="1231900"/>
          <p14:tracePt t="4886" x="6588125" y="1098550"/>
          <p14:tracePt t="4903" x="6600825" y="1025525"/>
          <p14:tracePt t="4920" x="6626225" y="936625"/>
          <p14:tracePt t="4937" x="6648450" y="803275"/>
          <p14:tracePt t="4954" x="6664325" y="739775"/>
          <p14:tracePt t="4970" x="6677025" y="685800"/>
          <p14:tracePt t="4987" x="6677025" y="622300"/>
          <p14:tracePt t="5003" x="6677025" y="587375"/>
          <p14:tracePt t="5020" x="6677025" y="565150"/>
          <p14:tracePt t="5036" x="6677025" y="549275"/>
          <p14:tracePt t="5053" x="6677025" y="533400"/>
          <p14:tracePt t="5107" x="6677025" y="542925"/>
          <p14:tracePt t="5114" x="6677025" y="546100"/>
          <p14:tracePt t="5121" x="6677025" y="552450"/>
          <p14:tracePt t="5137" x="6677025" y="561975"/>
          <p14:tracePt t="5153" x="6677025" y="615950"/>
          <p14:tracePt t="5170" x="6670675" y="755650"/>
          <p14:tracePt t="5171" x="6664325" y="835025"/>
          <p14:tracePt t="5187" x="6645275" y="1041400"/>
          <p14:tracePt t="5203" x="6623050" y="1298575"/>
          <p14:tracePt t="5221" x="6584950" y="1676400"/>
          <p14:tracePt t="5236" x="6575425" y="1892300"/>
          <p14:tracePt t="5253" x="6556375" y="2165350"/>
          <p14:tracePt t="5270" x="6527800" y="2476500"/>
          <p14:tracePt t="5286" x="6473825" y="2762250"/>
          <p14:tracePt t="5303" x="6438900" y="2959100"/>
          <p14:tracePt t="5321" x="6372225" y="3282950"/>
          <p14:tracePt t="5336" x="6334125" y="3467100"/>
          <p14:tracePt t="5353" x="6286500" y="3676650"/>
          <p14:tracePt t="5370" x="6251575" y="3898900"/>
          <p14:tracePt t="5386" x="6232525" y="4003675"/>
          <p14:tracePt t="5403" x="6210300" y="4114800"/>
          <p14:tracePt t="5420" x="6184900" y="4235450"/>
          <p14:tracePt t="5437" x="6172200" y="4292600"/>
          <p14:tracePt t="5453" x="6159500" y="4337050"/>
          <p14:tracePt t="5470" x="6121400" y="4403725"/>
          <p14:tracePt t="5486" x="6108700" y="4425950"/>
          <p14:tracePt t="5503" x="6096000" y="4457700"/>
          <p14:tracePt t="5520" x="6076950" y="4470400"/>
          <p14:tracePt t="5536" x="6067425" y="4476750"/>
          <p14:tracePt t="5570" x="6067425" y="4470400"/>
          <p14:tracePt t="5586" x="6067425" y="4435475"/>
          <p14:tracePt t="5603" x="6067425" y="4381500"/>
          <p14:tracePt t="5620" x="6067425" y="4264025"/>
          <p14:tracePt t="5636" x="6067425" y="4203700"/>
          <p14:tracePt t="5653" x="6067425" y="4159250"/>
          <p14:tracePt t="5670" x="6076950" y="4079875"/>
          <p14:tracePt t="5687" x="6083300" y="4029075"/>
          <p14:tracePt t="5703" x="6083300" y="3959225"/>
          <p14:tracePt t="5720" x="6083300" y="3873500"/>
          <p14:tracePt t="5737" x="6083300" y="3838575"/>
          <p14:tracePt t="5753" x="6083300" y="3816350"/>
          <p14:tracePt t="5770" x="6083300" y="3787775"/>
          <p14:tracePt t="5787" x="6083300" y="3778250"/>
          <p14:tracePt t="5803" x="6083300" y="3768725"/>
          <p14:tracePt t="5820" x="6083300" y="3746500"/>
          <p14:tracePt t="5890" x="6083300" y="3743325"/>
          <p14:tracePt t="5912" x="6083300" y="3736975"/>
          <p14:tracePt t="5925" x="6080125" y="3736975"/>
          <p14:tracePt t="5932" x="6076950" y="3733800"/>
          <p14:tracePt t="5940" x="6070600" y="3727450"/>
          <p14:tracePt t="5953" x="6048375" y="3721100"/>
          <p14:tracePt t="5969" x="6010275" y="3708400"/>
          <p14:tracePt t="5986" x="5937250" y="3686175"/>
          <p14:tracePt t="6003" x="5759450" y="3660775"/>
          <p14:tracePt t="6020" x="5638800" y="3635375"/>
          <p14:tracePt t="6036" x="5518150" y="3590925"/>
          <p14:tracePt t="6053" x="5346700" y="3533775"/>
          <p14:tracePt t="6070" x="5257800" y="3492500"/>
          <p14:tracePt t="6086" x="5191125" y="3460750"/>
          <p14:tracePt t="6104" x="5133975" y="3435350"/>
          <p14:tracePt t="6120" x="5111750" y="3425825"/>
          <p14:tracePt t="6137" x="5086350" y="3413125"/>
          <p14:tracePt t="6153" x="5045075" y="3394075"/>
          <p14:tracePt t="6170" x="5035550" y="3378200"/>
          <p14:tracePt t="6186" x="5019675" y="3368675"/>
          <p14:tracePt t="6203" x="5003800" y="3355975"/>
          <p14:tracePt t="6220" x="5000625" y="3346450"/>
          <p14:tracePt t="6236" x="5000625" y="3340100"/>
          <p14:tracePt t="6274" x="5000625" y="3330575"/>
          <p14:tracePt t="6337" x="5000625" y="3336925"/>
          <p14:tracePt t="6345" x="5000625" y="3343275"/>
          <p14:tracePt t="6353" x="5000625" y="3346450"/>
          <p14:tracePt t="6370" x="5010150" y="3362325"/>
          <p14:tracePt t="6387" x="5054600" y="3438525"/>
          <p14:tracePt t="6403" x="5111750" y="3530600"/>
          <p14:tracePt t="6420" x="5162550" y="3622675"/>
          <p14:tracePt t="6437" x="5213350" y="3730625"/>
          <p14:tracePt t="6454" x="5235575" y="3778250"/>
          <p14:tracePt t="6470" x="5248275" y="3816350"/>
          <p14:tracePt t="6487" x="5264150" y="3857625"/>
          <p14:tracePt t="6503" x="5264150" y="3867150"/>
          <p14:tracePt t="6520" x="5264150" y="3876675"/>
          <p14:tracePt t="6537" x="5264150" y="3892550"/>
          <p14:tracePt t="6553" x="5276850" y="3905250"/>
          <p14:tracePt t="6570" x="5286375" y="3905250"/>
          <p14:tracePt t="6587" x="5299075" y="3911600"/>
          <p14:tracePt t="6604" x="5321300" y="3911600"/>
          <p14:tracePt t="6620" x="5337175" y="3911600"/>
          <p14:tracePt t="6637" x="5375275" y="3911600"/>
          <p14:tracePt t="6653" x="5397500" y="3911600"/>
          <p14:tracePt t="6669" x="5441950" y="3924300"/>
          <p14:tracePt t="6687" x="5534025" y="3946525"/>
          <p14:tracePt t="6703" x="5600700" y="3975100"/>
          <p14:tracePt t="6720" x="5645150" y="3987800"/>
          <p14:tracePt t="6737" x="5686425" y="4006850"/>
          <p14:tracePt t="6753" x="5718175" y="4016375"/>
          <p14:tracePt t="6770" x="5727700" y="4016375"/>
          <p14:tracePt t="6786" x="5743575" y="4016375"/>
          <p14:tracePt t="6803" x="5753100" y="4016375"/>
          <p14:tracePt t="7449" x="5778500" y="4025900"/>
          <p14:tracePt t="7456" x="5803900" y="4032250"/>
          <p14:tracePt t="7470" x="5870575" y="4044950"/>
          <p14:tracePt t="7487" x="5940425" y="4044950"/>
          <p14:tracePt t="7503" x="6010275" y="4044950"/>
          <p14:tracePt t="7519" x="6115050" y="4041775"/>
          <p14:tracePt t="7537" x="6178550" y="4029075"/>
          <p14:tracePt t="7569" x="6280150" y="3997325"/>
          <p14:tracePt t="7604" x="6372225" y="3968750"/>
          <p14:tracePt t="7620" x="6407150" y="3946525"/>
          <p14:tracePt t="7637" x="6435725" y="3946525"/>
          <p14:tracePt t="7654" x="6457950" y="3937000"/>
          <p14:tracePt t="7670" x="6467475" y="3930650"/>
          <p14:tracePt t="7687" x="6477000" y="3930650"/>
          <p14:tracePt t="7705" x="6492875" y="3921125"/>
          <p14:tracePt t="7720" x="6492875" y="3905250"/>
          <p14:tracePt t="7736" x="6492875" y="3895725"/>
          <p14:tracePt t="7753" x="6489700" y="3879850"/>
          <p14:tracePt t="7770" x="6473825" y="3870325"/>
          <p14:tracePt t="7786" x="6464300" y="3854450"/>
          <p14:tracePt t="7803" x="6451600" y="3841750"/>
          <p14:tracePt t="7820" x="6432550" y="3819525"/>
          <p14:tracePt t="7836" x="6407150" y="3787775"/>
          <p14:tracePt t="7854" x="6372225" y="3749675"/>
          <p14:tracePt t="7869" x="6337300" y="3711575"/>
          <p14:tracePt t="7886" x="6315075" y="3686175"/>
          <p14:tracePt t="7904" x="6270625" y="3641725"/>
          <p14:tracePt t="7920" x="6245225" y="3603625"/>
          <p14:tracePt t="7937" x="6226175" y="3571875"/>
          <p14:tracePt t="7953" x="6207125" y="3530600"/>
          <p14:tracePt t="7970" x="6197600" y="3514725"/>
          <p14:tracePt t="7986" x="6184900" y="3486150"/>
          <p14:tracePt t="8003" x="6162675" y="3463925"/>
          <p14:tracePt t="8019" x="6153150" y="3432175"/>
          <p14:tracePt t="8036" x="6137275" y="3416300"/>
          <p14:tracePt t="8053" x="6115050" y="3403600"/>
          <p14:tracePt t="8070" x="6105525" y="3397250"/>
          <p14:tracePt t="8086" x="6096000" y="3397250"/>
          <p14:tracePt t="8103" x="6089650" y="3397250"/>
          <p14:tracePt t="8120" x="6086475" y="3397250"/>
          <p14:tracePt t="8338" x="6092825" y="3400425"/>
          <p14:tracePt t="8345" x="6099175" y="3403600"/>
          <p14:tracePt t="8353" x="6102350" y="3409950"/>
          <p14:tracePt t="8369" x="6111875" y="3419475"/>
          <p14:tracePt t="8388" x="6134100" y="3435350"/>
          <p14:tracePt t="8403" x="6143625" y="3435350"/>
          <p14:tracePt t="8421" x="6149975" y="3435350"/>
          <p14:tracePt t="8459" x="6149975" y="3441700"/>
          <p14:tracePt t="8544" x="6146800" y="3438525"/>
          <p14:tracePt t="8552" x="6143625" y="3429000"/>
          <p14:tracePt t="8559" x="6137275" y="3422650"/>
          <p14:tracePt t="8570" x="6130925" y="3419475"/>
          <p14:tracePt t="8587" x="6111875" y="3397250"/>
          <p14:tracePt t="8603" x="6099175" y="3375025"/>
          <p14:tracePt t="8620" x="6089650" y="3355975"/>
          <p14:tracePt t="8636" x="6073775" y="3336925"/>
          <p14:tracePt t="8652" x="6048375" y="3311525"/>
          <p14:tracePt t="8669" x="6038850" y="3302000"/>
          <p14:tracePt t="8686" x="6019800" y="3286125"/>
          <p14:tracePt t="8703" x="6003925" y="3276600"/>
          <p14:tracePt t="8720" x="5994400" y="3260725"/>
          <p14:tracePt t="8737" x="5978525" y="3248025"/>
          <p14:tracePt t="8753" x="5969000" y="3235325"/>
          <p14:tracePt t="8770" x="5953125" y="3232150"/>
          <p14:tracePt t="8786" x="5940425" y="3222625"/>
          <p14:tracePt t="8803" x="5927725" y="3209925"/>
          <p14:tracePt t="8819" x="5899150" y="3200400"/>
          <p14:tracePt t="8836" x="5873750" y="3184525"/>
          <p14:tracePt t="8853" x="5861050" y="3175000"/>
          <p14:tracePt t="8870" x="5848350" y="3159125"/>
          <p14:tracePt t="8887" x="5832475" y="3143250"/>
          <p14:tracePt t="8904" x="5822950" y="3133725"/>
          <p14:tracePt t="8920" x="5813425" y="3124200"/>
          <p14:tracePt t="8937" x="5797550" y="3101975"/>
          <p14:tracePt t="8954" x="5788025" y="3092450"/>
          <p14:tracePt t="8971" x="5772150" y="3079750"/>
          <p14:tracePt t="8986" x="5756275" y="3070225"/>
          <p14:tracePt t="9003" x="5746750" y="3051175"/>
          <p14:tracePt t="9020" x="5740400" y="3038475"/>
          <p14:tracePt t="9037" x="5730875" y="3028950"/>
          <p14:tracePt t="9053" x="5727700" y="3019425"/>
          <p14:tracePt t="9070" x="5718175" y="2997200"/>
          <p14:tracePt t="9087" x="5705475" y="2987675"/>
          <p14:tracePt t="9103" x="5702300" y="2978150"/>
          <p14:tracePt t="9120" x="5702300" y="2962275"/>
          <p14:tracePt t="9136" x="5695950" y="2946400"/>
          <p14:tracePt t="9153" x="5692775" y="2936875"/>
          <p14:tracePt t="9170" x="5683250" y="2927350"/>
          <p14:tracePt t="9186" x="5673725" y="2917825"/>
          <p14:tracePt t="9202" x="5657850" y="2901950"/>
          <p14:tracePt t="9219" x="5641975" y="2889250"/>
          <p14:tracePt t="9236" x="5632450" y="2873375"/>
          <p14:tracePt t="9253" x="5619750" y="2851150"/>
          <p14:tracePt t="9270" x="5600700" y="2828925"/>
          <p14:tracePt t="9286" x="5588000" y="2813050"/>
          <p14:tracePt t="9303" x="5578475" y="2790825"/>
          <p14:tracePt t="9320" x="5562600" y="2771775"/>
          <p14:tracePt t="9336" x="5540375" y="2752725"/>
          <p14:tracePt t="9353" x="5524500" y="2736850"/>
          <p14:tracePt t="9369" x="5499100" y="2720975"/>
          <p14:tracePt t="9386" x="5486400" y="2711450"/>
          <p14:tracePt t="9403" x="5476875" y="2701925"/>
          <p14:tracePt t="9420" x="5464175" y="2686050"/>
          <p14:tracePt t="9436" x="5448300" y="2676525"/>
          <p14:tracePt t="9453" x="5438775" y="2667000"/>
          <p14:tracePt t="9470" x="5403850" y="2635250"/>
          <p14:tracePt t="9486" x="5372100" y="2609850"/>
          <p14:tracePt t="9503" x="5346700" y="2571750"/>
          <p14:tracePt t="9520" x="5314950" y="2536825"/>
          <p14:tracePt t="9536" x="5302250" y="2511425"/>
          <p14:tracePt t="9553" x="5292725" y="2501900"/>
          <p14:tracePt t="9569" x="5273675" y="2489200"/>
          <p14:tracePt t="9586" x="5264150" y="2479675"/>
          <p14:tracePt t="9603" x="5251450" y="2463800"/>
          <p14:tracePt t="9619" x="5238750" y="2447925"/>
          <p14:tracePt t="9636" x="5222875" y="2438400"/>
          <p14:tracePt t="9654" x="5216525" y="2432050"/>
          <p14:tracePt t="10018" x="5219700" y="2435225"/>
          <p14:tracePt t="10025" x="5229225" y="2438400"/>
          <p14:tracePt t="10036" x="5235575" y="2444750"/>
          <p14:tracePt t="10053" x="5248275" y="2460625"/>
          <p14:tracePt t="10070" x="5260975" y="2476500"/>
          <p14:tracePt t="10086" x="5270500" y="2476500"/>
          <p14:tracePt t="10119" x="5289550" y="2476500"/>
          <p14:tracePt t="10153" x="5292725" y="2476500"/>
          <p14:tracePt t="10352" x="5292725" y="2466975"/>
          <p14:tracePt t="10359" x="5280025" y="2460625"/>
          <p14:tracePt t="10369" x="5276850" y="2460625"/>
          <p14:tracePt t="10386" x="5260975" y="2447925"/>
          <p14:tracePt t="10403" x="5251450" y="2438400"/>
          <p14:tracePt t="10419" x="5241925" y="2428875"/>
          <p14:tracePt t="10438" x="5219700" y="2406650"/>
          <p14:tracePt t="10453" x="5210175" y="2397125"/>
          <p14:tracePt t="10470" x="5200650" y="2387600"/>
          <p14:tracePt t="10486" x="5181600" y="2365375"/>
          <p14:tracePt t="10503" x="5172075" y="2355850"/>
          <p14:tracePt t="10519" x="5159375" y="2346325"/>
          <p14:tracePt t="10536" x="5146675" y="2333625"/>
          <p14:tracePt t="10552" x="5124450" y="2317750"/>
          <p14:tracePt t="10570" x="5108575" y="2305050"/>
          <p14:tracePt t="10586" x="5092700" y="2292350"/>
          <p14:tracePt t="10603" x="5076825" y="2279650"/>
          <p14:tracePt t="10619" x="5067300" y="2263775"/>
          <p14:tracePt t="10636" x="5051425" y="2251075"/>
          <p14:tracePt t="10652" x="5041900" y="2241550"/>
          <p14:tracePt t="10669" x="5026025" y="2228850"/>
          <p14:tracePt t="10686" x="5013325" y="2209800"/>
          <p14:tracePt t="10703" x="5003800" y="2200275"/>
          <p14:tracePt t="10719" x="4991100" y="2190750"/>
          <p14:tracePt t="10736" x="4972050" y="2174875"/>
          <p14:tracePt t="10753" x="4962525" y="2165350"/>
          <p14:tracePt t="10769" x="4953000" y="2155825"/>
          <p14:tracePt t="10771" x="4946650" y="2149475"/>
          <p14:tracePt t="10787" x="4937125" y="2139950"/>
          <p14:tracePt t="10803" x="4921250" y="2136775"/>
          <p14:tracePt t="10819" x="4911725" y="2124075"/>
          <p14:tracePt t="10836" x="4895850" y="2105025"/>
          <p14:tracePt t="10854" x="4886325" y="2095500"/>
          <p14:tracePt t="10870" x="4873625" y="2085975"/>
          <p14:tracePt t="10886" x="4857750" y="2076450"/>
          <p14:tracePt t="10903" x="4848225" y="2063750"/>
          <p14:tracePt t="10920" x="4826000" y="2047875"/>
          <p14:tracePt t="10936" x="4816475" y="2038350"/>
          <p14:tracePt t="10953" x="4806950" y="2022475"/>
          <p14:tracePt t="10969" x="4781550" y="1993900"/>
          <p14:tracePt t="10986" x="4746625" y="1968500"/>
          <p14:tracePt t="11002" x="4737100" y="1952625"/>
          <p14:tracePt t="11020" x="4714875" y="1936750"/>
          <p14:tracePt t="11035" x="4705350" y="1927225"/>
          <p14:tracePt t="11053" x="4695825" y="1917700"/>
          <p14:tracePt t="11069" x="4679950" y="1898650"/>
          <p14:tracePt t="11086" x="4664075" y="1889125"/>
          <p14:tracePt t="11102" x="4654550" y="1882775"/>
          <p14:tracePt t="11320" x="4670425" y="1895475"/>
          <p14:tracePt t="11327" x="4683125" y="1908175"/>
          <p14:tracePt t="11336" x="4692650" y="1920875"/>
          <p14:tracePt t="11353" x="4724400" y="1946275"/>
          <p14:tracePt t="11369" x="4762500" y="1990725"/>
          <p14:tracePt t="11386" x="4794250" y="2022475"/>
          <p14:tracePt t="11402" x="4826000" y="2035175"/>
          <p14:tracePt t="11420" x="4873625" y="2057400"/>
          <p14:tracePt t="11437" x="4911725" y="2070100"/>
          <p14:tracePt t="11454" x="4949825" y="2101850"/>
          <p14:tracePt t="11470" x="4972050" y="2114550"/>
          <p14:tracePt t="11486" x="4987925" y="2124075"/>
          <p14:tracePt t="11503" x="5000625" y="2139950"/>
          <p14:tracePt t="11520" x="5013325" y="2152650"/>
          <p14:tracePt t="11536" x="5029200" y="2165350"/>
          <p14:tracePt t="11553" x="5038725" y="2174875"/>
          <p14:tracePt t="11569" x="5054600" y="2193925"/>
          <p14:tracePt t="11586" x="5064125" y="2203450"/>
          <p14:tracePt t="11602" x="5080000" y="2216150"/>
          <p14:tracePt t="11620" x="5092700" y="2228850"/>
          <p14:tracePt t="11635" x="5105400" y="2251075"/>
          <p14:tracePt t="11653" x="5124450" y="2266950"/>
          <p14:tracePt t="11670" x="5133975" y="2276475"/>
          <p14:tracePt t="11686" x="5146675" y="2292350"/>
          <p14:tracePt t="11703" x="5159375" y="2305050"/>
          <p14:tracePt t="11720" x="5175250" y="2317750"/>
          <p14:tracePt t="11736" x="5184775" y="2327275"/>
          <p14:tracePt t="11753" x="5200650" y="2346325"/>
          <p14:tracePt t="11769" x="5210175" y="2355850"/>
          <p14:tracePt t="11786" x="5210175" y="2365375"/>
          <p14:tracePt t="11803" x="5216525" y="2381250"/>
          <p14:tracePt t="11819" x="5229225" y="2397125"/>
          <p14:tracePt t="11836" x="5241925" y="2406650"/>
          <p14:tracePt t="11853" x="5254625" y="2419350"/>
          <p14:tracePt t="11869" x="5264150" y="2432050"/>
          <p14:tracePt t="11886" x="5276850" y="2447925"/>
          <p14:tracePt t="11903" x="5276850" y="2460625"/>
          <p14:tracePt t="11967" x="5280025" y="2460625"/>
          <p14:tracePt t="12174" x="5280025" y="2454275"/>
          <p14:tracePt t="12181" x="5280025" y="2451100"/>
          <p14:tracePt t="12187" x="5267325" y="2438400"/>
          <p14:tracePt t="12202" x="5257800" y="2428875"/>
          <p14:tracePt t="12235" x="5248275" y="2422525"/>
          <p14:tracePt t="12287" x="5245100" y="2419350"/>
          <p14:tracePt t="12303" x="5232400" y="2409825"/>
          <p14:tracePt t="12319" x="5219700" y="2400300"/>
          <p14:tracePt t="12336" x="5203825" y="2378075"/>
          <p14:tracePt t="12353" x="5194300" y="2368550"/>
          <p14:tracePt t="12369" x="5187950" y="2359025"/>
          <p14:tracePt t="12386" x="5178425" y="2336800"/>
          <p14:tracePt t="12402" x="5162550" y="2327275"/>
          <p14:tracePt t="12420" x="5153025" y="2317750"/>
          <p14:tracePt t="12437" x="5133975" y="2282825"/>
          <p14:tracePt t="12453" x="5124450" y="2260600"/>
          <p14:tracePt t="12470" x="5105400" y="2235200"/>
          <p14:tracePt t="12487" x="5089525" y="2206625"/>
          <p14:tracePt t="12503" x="5080000" y="2197100"/>
          <p14:tracePt t="12519" x="5070475" y="2187575"/>
          <p14:tracePt t="12536" x="5048250" y="2165350"/>
          <p14:tracePt t="12569" x="5041900" y="2155825"/>
          <p14:tracePt t="12586" x="5029200" y="2146300"/>
          <p14:tracePt t="12603" x="5019675" y="2136775"/>
          <p14:tracePt t="12619" x="5003800" y="2117725"/>
          <p14:tracePt t="12636" x="4987925" y="2105025"/>
          <p14:tracePt t="12652" x="4978400" y="2095500"/>
          <p14:tracePt t="12669" x="4972050" y="2085975"/>
          <p14:tracePt t="12686" x="4968875" y="2070100"/>
          <p14:tracePt t="12702" x="4959350" y="2063750"/>
          <p14:tracePt t="12719" x="4946650" y="2054225"/>
          <p14:tracePt t="12736" x="4933950" y="2041525"/>
          <p14:tracePt t="12752" x="4924425" y="2032000"/>
          <p14:tracePt t="12769" x="4905375" y="2012950"/>
          <p14:tracePt t="12787" x="4892675" y="2000250"/>
          <p14:tracePt t="12803" x="4883150" y="1990725"/>
          <p14:tracePt t="12821" x="4867275" y="1968500"/>
          <p14:tracePt t="12837" x="4851400" y="1958975"/>
          <p14:tracePt t="12852" x="4841875" y="1949450"/>
          <p14:tracePt t="12869" x="4832350" y="1939925"/>
          <p14:tracePt t="12887" x="4816475" y="1930400"/>
          <p14:tracePt t="12903" x="4800600" y="1911350"/>
          <p14:tracePt t="12921" x="4784725" y="1908175"/>
          <p14:tracePt t="12936" x="4775200" y="1908175"/>
          <p14:tracePt t="12952" x="4765675" y="1908175"/>
          <p14:tracePt t="12970" x="4749800" y="1908175"/>
          <p14:tracePt t="12985" x="4746625" y="1908175"/>
          <p14:tracePt t="13002" x="4737100" y="1901825"/>
          <p14:tracePt t="13020" x="4721225" y="1901825"/>
          <p14:tracePt t="13035" x="4705350" y="1898650"/>
          <p14:tracePt t="13052" x="4702175" y="1898650"/>
          <p14:tracePt t="13469" x="4702175" y="1911350"/>
          <p14:tracePt t="13475" x="4708525" y="1914525"/>
          <p14:tracePt t="13486" x="4711700" y="1920875"/>
          <p14:tracePt t="13504" x="4733925" y="1933575"/>
          <p14:tracePt t="13519" x="4743450" y="1943100"/>
          <p14:tracePt t="13536" x="4752975" y="1955800"/>
          <p14:tracePt t="13554" x="4775200" y="1974850"/>
          <p14:tracePt t="13586" x="4794250" y="1993900"/>
          <p14:tracePt t="13619" x="4822825" y="2025650"/>
          <p14:tracePt t="13635" x="4838700" y="2035175"/>
          <p14:tracePt t="13653" x="4883150" y="2054225"/>
          <p14:tracePt t="13669" x="4905375" y="2073275"/>
          <p14:tracePt t="13686" x="4914900" y="2082800"/>
          <p14:tracePt t="13704" x="4937125" y="2095500"/>
          <p14:tracePt t="13719" x="4946650" y="2101850"/>
          <p14:tracePt t="13736" x="4956175" y="2105025"/>
          <p14:tracePt t="13753" x="4972050" y="2120900"/>
          <p14:tracePt t="13769" x="4987925" y="2133600"/>
          <p14:tracePt t="13786" x="5010150" y="2143125"/>
          <p14:tracePt t="13803" x="5045075" y="2159000"/>
          <p14:tracePt t="13818" x="5054600" y="2174875"/>
          <p14:tracePt t="13836" x="5076825" y="2187575"/>
          <p14:tracePt t="13852" x="5099050" y="2209800"/>
          <p14:tracePt t="13868" x="5118100" y="2238375"/>
          <p14:tracePt t="13885" x="5140325" y="2263775"/>
          <p14:tracePt t="13902" x="5184775" y="2308225"/>
          <p14:tracePt t="13919" x="5210175" y="2333625"/>
          <p14:tracePt t="13936" x="5241925" y="2365375"/>
          <p14:tracePt t="13952" x="5267325" y="2400300"/>
          <p14:tracePt t="13969" x="5286375" y="2432050"/>
          <p14:tracePt t="13986" x="5295900" y="2447925"/>
          <p14:tracePt t="14002" x="5295900" y="2463800"/>
          <p14:tracePt t="14019" x="5295900" y="2476500"/>
          <p14:tracePt t="14036" x="5295900" y="2489200"/>
          <p14:tracePt t="14052" x="5295900" y="2498725"/>
          <p14:tracePt t="14102" x="5295900" y="2495550"/>
          <p14:tracePt t="14108" x="5295900" y="2492375"/>
          <p14:tracePt t="14119" x="5292725" y="2486025"/>
          <p14:tracePt t="14136" x="5276850" y="2476500"/>
          <p14:tracePt t="14153" x="5260975" y="2447925"/>
          <p14:tracePt t="14169" x="5251450" y="2425700"/>
          <p14:tracePt t="14186" x="5203825" y="2365375"/>
          <p14:tracePt t="14203" x="5178425" y="2320925"/>
          <p14:tracePt t="14219" x="5143500" y="2263775"/>
          <p14:tracePt t="14236" x="5118100" y="2225675"/>
          <p14:tracePt t="14253" x="5073650" y="2171700"/>
          <p14:tracePt t="14269" x="5048250" y="2143125"/>
          <p14:tracePt t="14285" x="5026025" y="2130425"/>
          <p14:tracePt t="14303" x="5010150" y="2117725"/>
          <p14:tracePt t="14319" x="5000625" y="2108200"/>
          <p14:tracePt t="14336" x="4987925" y="2085975"/>
          <p14:tracePt t="14352" x="4972050" y="2076450"/>
          <p14:tracePt t="14369" x="4956175" y="2066925"/>
          <p14:tracePt t="14386" x="4933950" y="2038350"/>
          <p14:tracePt t="14402" x="4908550" y="2012950"/>
          <p14:tracePt t="14419" x="4899025" y="2003425"/>
          <p14:tracePt t="14436" x="4883150" y="1984375"/>
          <p14:tracePt t="14452" x="4867275" y="1974850"/>
          <p14:tracePt t="14469" x="4857750" y="1968500"/>
          <p14:tracePt t="14486" x="4845050" y="1968500"/>
          <p14:tracePt t="14502" x="4835525" y="1968500"/>
          <p14:tracePt t="14519" x="4819650" y="1962150"/>
          <p14:tracePt t="14535" x="4810125" y="1962150"/>
          <p14:tracePt t="14586" x="4810125" y="1958975"/>
          <p14:tracePt t="14621" x="4803775" y="1958975"/>
          <p14:tracePt t="14629" x="4800600" y="1952625"/>
          <p14:tracePt t="14636" x="4794250" y="1949450"/>
          <p14:tracePt t="14652" x="4784725" y="1949450"/>
          <p14:tracePt t="14669" x="4768850" y="1943100"/>
          <p14:tracePt t="15326" x="4768850" y="1946275"/>
          <p14:tracePt t="15333" x="4768850" y="1955800"/>
          <p14:tracePt t="15340" x="4768850" y="1968500"/>
          <p14:tracePt t="15352" x="4768850" y="1993900"/>
          <p14:tracePt t="15369" x="4768850" y="2219325"/>
          <p14:tracePt t="15385" x="4794250" y="2447925"/>
          <p14:tracePt t="15420" x="4902200" y="3336925"/>
          <p14:tracePt t="15454" x="5022850" y="4079875"/>
          <p14:tracePt t="15471" x="5041900" y="4318000"/>
          <p14:tracePt t="15487" x="5060950" y="4591050"/>
          <p14:tracePt t="15504" x="5070475" y="4946650"/>
          <p14:tracePt t="15519" x="5070475" y="5175250"/>
          <p14:tracePt t="15536" x="5070475" y="5391150"/>
          <p14:tracePt t="15553" x="5045075" y="5686425"/>
          <p14:tracePt t="15569" x="5029200" y="5829300"/>
          <p14:tracePt t="15586" x="5000625" y="5978525"/>
          <p14:tracePt t="15604" x="4978400" y="6134100"/>
          <p14:tracePt t="15620" x="4962525" y="6188075"/>
          <p14:tracePt t="15636" x="4949825" y="6245225"/>
          <p14:tracePt t="15653" x="4930775" y="6318250"/>
          <p14:tracePt t="15669" x="4924425" y="6369050"/>
          <p14:tracePt t="15685" x="4918075" y="6407150"/>
          <p14:tracePt t="15703" x="4918075" y="6432550"/>
          <p14:tracePt t="15719" x="4918075" y="6445250"/>
          <p14:tracePt t="15735" x="4918075" y="6457950"/>
          <p14:tracePt t="15752" x="4918075" y="6467475"/>
          <p14:tracePt t="15785" x="4924425" y="6461125"/>
          <p14:tracePt t="15802" x="4981575" y="6403975"/>
          <p14:tracePt t="15819" x="5041900" y="6353175"/>
          <p14:tracePt t="15835" x="5102225" y="6315075"/>
          <p14:tracePt t="15852" x="5181600" y="6242050"/>
          <p14:tracePt t="15869" x="5257800" y="6169025"/>
          <p14:tracePt t="15886" x="5321300" y="6096000"/>
          <p14:tracePt t="15902" x="5407025" y="5994400"/>
          <p14:tracePt t="15919" x="5448300" y="5943600"/>
          <p14:tracePt t="15935" x="5483225" y="5886450"/>
          <p14:tracePt t="15953" x="5546725" y="5756275"/>
          <p14:tracePt t="15969" x="5572125" y="5657850"/>
          <p14:tracePt t="15985" x="5588000" y="5584825"/>
          <p14:tracePt t="16002" x="5603875" y="5451475"/>
          <p14:tracePt t="16019" x="5603875" y="5349875"/>
          <p14:tracePt t="16035" x="5603875" y="5254625"/>
          <p14:tracePt t="16052" x="5594350" y="5165725"/>
          <p14:tracePt t="16069" x="5578475" y="5121275"/>
          <p14:tracePt t="16086" x="5565775" y="5060950"/>
          <p14:tracePt t="16103" x="5511800" y="4930775"/>
          <p14:tracePt t="16119" x="5480050" y="4854575"/>
          <p14:tracePt t="16136" x="5435600" y="4794250"/>
          <p14:tracePt t="16152" x="5372100" y="4724400"/>
          <p14:tracePt t="16169" x="5327650" y="4664075"/>
          <p14:tracePt t="16185" x="5283200" y="4603750"/>
          <p14:tracePt t="16202" x="5207000" y="4514850"/>
          <p14:tracePt t="16219" x="5146675" y="4460875"/>
          <p14:tracePt t="16235" x="5076825" y="4416425"/>
          <p14:tracePt t="16253" x="4956175" y="4343400"/>
          <p14:tracePt t="16270" x="4876800" y="4295775"/>
          <p14:tracePt t="16287" x="4733925" y="4210050"/>
          <p14:tracePt t="16302" x="4632325" y="4159250"/>
          <p14:tracePt t="16319" x="4540250" y="4102100"/>
          <p14:tracePt t="16335" x="4378325" y="4016375"/>
          <p14:tracePt t="16351" x="4254500" y="3962400"/>
          <p14:tracePt t="16370" x="4133850" y="3930650"/>
          <p14:tracePt t="16385" x="4006850" y="3873500"/>
          <p14:tracePt t="16402" x="3898900" y="3857625"/>
          <p14:tracePt t="16418" x="3825875" y="3841750"/>
          <p14:tracePt t="16436" x="3740150" y="3835400"/>
          <p14:tracePt t="16452" x="3695700" y="3835400"/>
          <p14:tracePt t="16469" x="3657600" y="3835400"/>
          <p14:tracePt t="16485" x="3587750" y="3835400"/>
          <p14:tracePt t="16502" x="3527425" y="3844925"/>
          <p14:tracePt t="16519" x="3463925" y="3860800"/>
          <p14:tracePt t="16536" x="3381375" y="3879850"/>
          <p14:tracePt t="16553" x="3333750" y="3898900"/>
          <p14:tracePt t="16569" x="3311525" y="3911600"/>
          <p14:tracePt t="16586" x="3267075" y="3937000"/>
          <p14:tracePt t="16602" x="3235325" y="3968750"/>
          <p14:tracePt t="16619" x="3213100" y="3990975"/>
          <p14:tracePt t="16636" x="3168650" y="4035425"/>
          <p14:tracePt t="16652" x="3143250" y="4060825"/>
          <p14:tracePt t="16669" x="3111500" y="4092575"/>
          <p14:tracePt t="16685" x="3073400" y="4130675"/>
          <p14:tracePt t="16702" x="3041650" y="4168775"/>
          <p14:tracePt t="16719" x="3028950" y="4206875"/>
          <p14:tracePt t="16735" x="3009900" y="4270375"/>
          <p14:tracePt t="16752" x="2997200" y="4308475"/>
          <p14:tracePt t="16769" x="2978150" y="4340225"/>
          <p14:tracePt t="16785" x="2962275" y="4375150"/>
          <p14:tracePt t="16802" x="2949575" y="4403725"/>
          <p14:tracePt t="16819" x="2936875" y="4429125"/>
          <p14:tracePt t="16835" x="2924175" y="4464050"/>
          <p14:tracePt t="16852" x="2924175" y="4479925"/>
          <p14:tracePt t="16869" x="2924175" y="4518025"/>
          <p14:tracePt t="16885" x="2924175" y="4540250"/>
          <p14:tracePt t="16906" x="2917825" y="4581525"/>
          <p14:tracePt t="16920" x="2917825" y="4603750"/>
          <p14:tracePt t="16935" x="2911475" y="4641850"/>
          <p14:tracePt t="16951" x="2908300" y="4664075"/>
          <p14:tracePt t="16969" x="2908300" y="4718050"/>
          <p14:tracePt t="16985" x="2908300" y="4756150"/>
          <p14:tracePt t="17002" x="2908300" y="4791075"/>
          <p14:tracePt t="17019" x="2908300" y="4854575"/>
          <p14:tracePt t="17035" x="2908300" y="4899025"/>
          <p14:tracePt t="17052" x="2908300" y="4940300"/>
          <p14:tracePt t="17069" x="2908300" y="4975225"/>
          <p14:tracePt t="17085" x="2908300" y="5003800"/>
          <p14:tracePt t="17102" x="2908300" y="5026025"/>
          <p14:tracePt t="17119" x="2901950" y="5067300"/>
          <p14:tracePt t="17135" x="2901950" y="5089525"/>
          <p14:tracePt t="17152" x="2901950" y="5118100"/>
          <p14:tracePt t="17169" x="2901950" y="5137150"/>
          <p14:tracePt t="17185" x="2901950" y="5146675"/>
          <p14:tracePt t="17202" x="2901950" y="5162550"/>
          <p14:tracePt t="17219" x="2901950" y="5184775"/>
          <p14:tracePt t="17235" x="2968625" y="5229225"/>
          <p14:tracePt t="17252" x="3124200" y="5302250"/>
          <p14:tracePt t="17268" x="3568700" y="5467350"/>
          <p14:tracePt t="17286" x="3863975" y="5581650"/>
          <p14:tracePt t="17304" x="4441825" y="5788025"/>
          <p14:tracePt t="17320" x="4762500" y="5918200"/>
          <p14:tracePt t="17336" x="5019675" y="5991225"/>
          <p14:tracePt t="17352" x="5216525" y="6038850"/>
          <p14:tracePt t="17369" x="5483225" y="6086475"/>
          <p14:tracePt t="17385" x="5626100" y="6111875"/>
          <p14:tracePt t="17402" x="5788025" y="6130925"/>
          <p14:tracePt t="17419" x="5984875" y="6140450"/>
          <p14:tracePt t="17435" x="6108700" y="6140450"/>
          <p14:tracePt t="17451" x="6213475" y="6140450"/>
          <p14:tracePt t="17469" x="6343650" y="6140450"/>
          <p14:tracePt t="17485" x="6378575" y="6140450"/>
          <p14:tracePt t="17502" x="6423025" y="6134100"/>
          <p14:tracePt t="17519" x="6486525" y="6115050"/>
          <p14:tracePt t="17535" x="6534150" y="6096000"/>
          <p14:tracePt t="17551" x="6597650" y="6083300"/>
          <p14:tracePt t="17569" x="6699250" y="6054725"/>
          <p14:tracePt t="17585" x="6765925" y="6022975"/>
          <p14:tracePt t="17602" x="6823075" y="6007100"/>
          <p14:tracePt t="17618" x="6845300" y="5994400"/>
          <p14:tracePt t="17636" x="6861175" y="5984875"/>
          <p14:tracePt t="17652" x="6880225" y="5946775"/>
          <p14:tracePt t="17668" x="6889750" y="5937250"/>
          <p14:tracePt t="17685" x="6889750" y="5934075"/>
          <p14:tracePt t="17702" x="6889750" y="5927725"/>
          <p14:tracePt t="17719" x="6883400" y="5924550"/>
          <p14:tracePt t="17735" x="6864350" y="5908675"/>
          <p14:tracePt t="17752" x="6734175" y="5883275"/>
          <p14:tracePt t="17768" x="6638925" y="5867400"/>
          <p14:tracePt t="17785" x="6553200" y="5851525"/>
          <p14:tracePt t="17802" x="6419850" y="5835650"/>
          <p14:tracePt t="17818" x="6337300" y="5829300"/>
          <p14:tracePt t="17835" x="6276975" y="5822950"/>
          <p14:tracePt t="17852" x="6197600" y="5822950"/>
          <p14:tracePt t="17868" x="6153150" y="5822950"/>
          <p14:tracePt t="17885" x="6115050" y="5822950"/>
          <p14:tracePt t="17902" x="6089650" y="5822950"/>
          <p14:tracePt t="17919" x="6080125" y="5822950"/>
          <p14:tracePt t="17935" x="6064250" y="5822950"/>
          <p14:tracePt t="17952" x="6054725" y="5822950"/>
          <p14:tracePt t="17987" x="6061075" y="5816600"/>
          <p14:tracePt t="18002" x="6096000" y="5803900"/>
          <p14:tracePt t="18019" x="6156325" y="5803900"/>
          <p14:tracePt t="18035" x="6229350" y="5797550"/>
          <p14:tracePt t="18052" x="6337300" y="5797550"/>
          <p14:tracePt t="18069" x="6407150" y="5797550"/>
          <p14:tracePt t="18085" x="6511925" y="5797550"/>
          <p14:tracePt t="18102" x="6673850" y="5803900"/>
          <p14:tracePt t="18118" x="6756400" y="5810250"/>
          <p14:tracePt t="18135" x="6816725" y="5810250"/>
          <p14:tracePt t="18152" x="6946900" y="5810250"/>
          <p14:tracePt t="18168" x="7038975" y="5810250"/>
          <p14:tracePt t="18185" x="7099300" y="5810250"/>
          <p14:tracePt t="18202" x="7185025" y="5810250"/>
          <p14:tracePt t="18219" x="7245350" y="5810250"/>
          <p14:tracePt t="18235" x="7305675" y="5810250"/>
          <p14:tracePt t="18252" x="7394575" y="5822950"/>
          <p14:tracePt t="18269" x="7454900" y="5832475"/>
          <p14:tracePt t="18286" x="7518400" y="5857875"/>
          <p14:tracePt t="18302" x="7562850" y="5864225"/>
          <p14:tracePt t="18319" x="7600950" y="5876925"/>
          <p14:tracePt t="18335" x="7658100" y="5889625"/>
          <p14:tracePt t="18352" x="7686675" y="5895975"/>
          <p14:tracePt t="18368" x="7696200" y="5899150"/>
          <p14:tracePt t="18386" x="7712075" y="5899150"/>
          <p14:tracePt t="18458" x="7712075" y="5908675"/>
          <p14:tracePt t="18466" x="7712075" y="5915025"/>
          <p14:tracePt t="18473" x="7712075" y="5921375"/>
          <p14:tracePt t="18485" x="7712075" y="5930900"/>
          <p14:tracePt t="18502" x="7712075" y="5940425"/>
          <p14:tracePt t="18518" x="7708900" y="5949950"/>
          <p14:tracePt t="18535" x="7696200" y="5969000"/>
          <p14:tracePt t="18552" x="7680325" y="5978525"/>
          <p14:tracePt t="18568" x="7670800" y="5988050"/>
          <p14:tracePt t="18585" x="7642225" y="6007100"/>
          <p14:tracePt t="18602" x="7604125" y="6038850"/>
          <p14:tracePt t="18619" x="7537450" y="6067425"/>
          <p14:tracePt t="18635" x="7388225" y="6118225"/>
          <p14:tracePt t="18652" x="7280275" y="6143625"/>
          <p14:tracePt t="18669" x="7162800" y="6159500"/>
          <p14:tracePt t="18685" x="6972300" y="6194425"/>
          <p14:tracePt t="18702" x="6889750" y="6200775"/>
          <p14:tracePt t="18719" x="6829425" y="6200775"/>
          <p14:tracePt t="18736" x="6743700" y="6200775"/>
          <p14:tracePt t="18752" x="6686550" y="6200775"/>
          <p14:tracePt t="18769" x="6626225" y="6200775"/>
          <p14:tracePt t="18785" x="6562725" y="6200775"/>
          <p14:tracePt t="18802" x="6534150" y="6200775"/>
          <p14:tracePt t="18819" x="6492875" y="6200775"/>
          <p14:tracePt t="18835" x="6483350" y="6200775"/>
          <p14:tracePt t="18852" x="6473825" y="6200775"/>
          <p14:tracePt t="18869" x="6454775" y="6200775"/>
          <p14:tracePt t="18885" x="6445250" y="6200775"/>
          <p14:tracePt t="18948" x="6438900" y="6200775"/>
          <p14:tracePt t="18955" x="6435725" y="6200775"/>
          <p14:tracePt t="19034" x="6429375" y="6200775"/>
          <p14:tracePt t="19503" x="6429375" y="6194425"/>
          <p14:tracePt t="19511" x="6429375" y="6188075"/>
          <p14:tracePt t="19522" x="6429375" y="6184900"/>
          <p14:tracePt t="19539" x="6429375" y="6175375"/>
          <p14:tracePt t="19555" x="6423025" y="6169025"/>
          <p14:tracePt t="19880" x="6407150" y="6165850"/>
          <p14:tracePt t="19888" x="6397625" y="6159500"/>
          <p14:tracePt t="19906" x="6372225" y="6146800"/>
          <p14:tracePt t="19923" x="6330950" y="6121400"/>
          <p14:tracePt t="19939" x="6315075" y="6121400"/>
          <p14:tracePt t="19958" x="6292850" y="6121400"/>
          <p14:tracePt t="19985" x="6280150" y="6121400"/>
          <p14:tracePt t="20018" x="6270625" y="6121400"/>
          <p14:tracePt t="20294" x="6283325" y="6124575"/>
          <p14:tracePt t="20301" x="6302375" y="6124575"/>
          <p14:tracePt t="20319" x="6346825" y="6124575"/>
          <p14:tracePt t="20336" x="6407150" y="6124575"/>
          <p14:tracePt t="20351" x="6445250" y="6124575"/>
          <p14:tracePt t="20368" x="6473825" y="6124575"/>
          <p14:tracePt t="20385" x="6527800" y="6124575"/>
          <p14:tracePt t="20401" x="6556375" y="6124575"/>
          <p14:tracePt t="20418" x="6578600" y="6124575"/>
          <p14:tracePt t="20435" x="6600825" y="6124575"/>
          <p14:tracePt t="20455" x="6616700" y="6124575"/>
          <p14:tracePt t="20469" x="6626225" y="6124575"/>
          <p14:tracePt t="20542" x="6623050" y="6124575"/>
          <p14:tracePt t="20549" x="6619875" y="6124575"/>
          <p14:tracePt t="20556" x="6613525" y="6124575"/>
          <p14:tracePt t="20568" x="6604000" y="6124575"/>
          <p14:tracePt t="20585" x="6584950" y="6124575"/>
          <p14:tracePt t="20601" x="6562725" y="6124575"/>
          <p14:tracePt t="20619" x="6530975" y="6130925"/>
          <p14:tracePt t="20635" x="6477000" y="6130925"/>
          <p14:tracePt t="20651" x="6423025" y="6130925"/>
          <p14:tracePt t="20669" x="6372225" y="6130925"/>
          <p14:tracePt t="20685" x="6286500" y="6130925"/>
          <p14:tracePt t="20701" x="6251575" y="6130925"/>
          <p14:tracePt t="20718" x="6213475" y="6130925"/>
          <p14:tracePt t="20735" x="6175375" y="6130925"/>
          <p14:tracePt t="20752" x="6162675" y="6130925"/>
          <p14:tracePt t="20768" x="6153150" y="6130925"/>
          <p14:tracePt t="20785" x="6140450" y="6130925"/>
          <p14:tracePt t="20801" x="6134100" y="6130925"/>
          <p14:tracePt t="20876" x="6137275" y="6130925"/>
          <p14:tracePt t="20884" x="6140450" y="6130925"/>
          <p14:tracePt t="20891" x="6146800" y="6130925"/>
          <p14:tracePt t="20901" x="6149975" y="6130925"/>
          <p14:tracePt t="20919" x="6165850" y="6130925"/>
          <p14:tracePt t="20935" x="6181725" y="6130925"/>
          <p14:tracePt t="20952" x="6191250" y="6130925"/>
          <p14:tracePt t="20968" x="6194425" y="6130925"/>
          <p14:tracePt t="21261" x="6207125" y="6127750"/>
          <p14:tracePt t="21268" x="6219825" y="6121400"/>
          <p14:tracePt t="21275" x="6229350" y="6118225"/>
          <p14:tracePt t="21285" x="6242050" y="6118225"/>
          <p14:tracePt t="21302" x="6257925" y="6111875"/>
          <p14:tracePt t="21318" x="6270625" y="6105525"/>
          <p14:tracePt t="21335" x="6280150" y="6105525"/>
          <p14:tracePt t="21352" x="6305550" y="6096000"/>
          <p14:tracePt t="21368" x="6318250" y="6096000"/>
          <p14:tracePt t="21385" x="6327775" y="6096000"/>
          <p14:tracePt t="21402" x="6340475" y="6096000"/>
          <p14:tracePt t="21418" x="6365875" y="6096000"/>
          <p14:tracePt t="21435" x="6375400" y="6096000"/>
          <p14:tracePt t="21451" x="6384925" y="6096000"/>
          <p14:tracePt t="21472" x="6394450" y="6096000"/>
          <p14:tracePt t="22249" x="6423025" y="6096000"/>
          <p14:tracePt t="22257" x="6448425" y="6096000"/>
          <p14:tracePt t="22272" x="6518275" y="6096000"/>
          <p14:tracePt t="22288" x="6623050" y="6096000"/>
          <p14:tracePt t="22305" x="6692900" y="6096000"/>
          <p14:tracePt t="22326" x="6848475" y="6118225"/>
          <p14:tracePt t="22351" x="7105650" y="6134100"/>
          <p14:tracePt t="22385" x="7407275" y="6143625"/>
          <p14:tracePt t="22401" x="7499350" y="6143625"/>
          <p14:tracePt t="22418" x="7572375" y="6143625"/>
          <p14:tracePt t="22434" x="7667625" y="6137275"/>
          <p14:tracePt t="22451" x="7712075" y="6130925"/>
          <p14:tracePt t="22468" x="7756525" y="6130925"/>
          <p14:tracePt t="22489" x="7816850" y="6130925"/>
          <p14:tracePt t="22501" x="7861300" y="6130925"/>
          <p14:tracePt t="22518" x="7889875" y="6130925"/>
          <p14:tracePt t="22535" x="7931150" y="6130925"/>
          <p14:tracePt t="22551" x="7947025" y="6130925"/>
          <p14:tracePt t="22568" x="7969250" y="6130925"/>
          <p14:tracePt t="22584" x="8001000" y="6130925"/>
          <p14:tracePt t="22601" x="8029575" y="6130925"/>
          <p14:tracePt t="22618" x="8051800" y="6130925"/>
          <p14:tracePt t="22635" x="8093075" y="6130925"/>
          <p14:tracePt t="22651" x="8112125" y="6130925"/>
          <p14:tracePt t="22668" x="8143875" y="6134100"/>
          <p14:tracePt t="22686" x="8175625" y="6140450"/>
          <p14:tracePt t="22702" x="8207375" y="6146800"/>
          <p14:tracePt t="22718" x="8229600" y="6153150"/>
          <p14:tracePt t="22735" x="8270875" y="6165850"/>
          <p14:tracePt t="22751" x="8315325" y="6165850"/>
          <p14:tracePt t="22769" x="8378825" y="6184900"/>
          <p14:tracePt t="22785" x="8439150" y="6184900"/>
          <p14:tracePt t="22801" x="8477250" y="6197600"/>
          <p14:tracePt t="22819" x="8540750" y="6203950"/>
          <p14:tracePt t="22834" x="8569325" y="6203950"/>
          <p14:tracePt t="22851" x="8591550" y="6207125"/>
          <p14:tracePt t="22869" x="8632825" y="6207125"/>
          <p14:tracePt t="22885" x="8655050" y="6207125"/>
          <p14:tracePt t="22901" x="8674100" y="6207125"/>
          <p14:tracePt t="22918" x="8689975" y="6207125"/>
          <p14:tracePt t="22935" x="8699500" y="6207125"/>
          <p14:tracePt t="22951" x="8705850" y="6207125"/>
          <p14:tracePt t="23482" x="8696325" y="6207125"/>
          <p14:tracePt t="23488" x="8686800" y="6207125"/>
          <p14:tracePt t="23502" x="8626475" y="6207125"/>
          <p14:tracePt t="23535" x="8382000" y="6207125"/>
          <p14:tracePt t="23568" x="7966075" y="6165850"/>
          <p14:tracePt t="23585" x="7794625" y="6156325"/>
          <p14:tracePt t="23603" x="7531100" y="6137275"/>
          <p14:tracePt t="23618" x="7391400" y="6130925"/>
          <p14:tracePt t="23634" x="7219950" y="6121400"/>
          <p14:tracePt t="23652" x="7032625" y="6105525"/>
          <p14:tracePt t="23668" x="6950075" y="6105525"/>
          <p14:tracePt t="23685" x="6892925" y="6105525"/>
          <p14:tracePt t="23701" x="6829425" y="6105525"/>
          <p14:tracePt t="23718" x="6807200" y="6111875"/>
          <p14:tracePt t="23735" x="6778625" y="6111875"/>
          <p14:tracePt t="23751" x="6762750" y="6118225"/>
          <p14:tracePt t="23768" x="6753225" y="6127750"/>
          <p14:tracePt t="23785" x="6743700" y="6127750"/>
          <p14:tracePt t="23802" x="6715125" y="6137275"/>
          <p14:tracePt t="23818" x="6692900" y="6143625"/>
          <p14:tracePt t="23834" x="6670675" y="6149975"/>
          <p14:tracePt t="23851" x="6654800" y="6149975"/>
          <p14:tracePt t="23868" x="6645275" y="6153150"/>
          <p14:tracePt t="23885" x="6635750" y="6165850"/>
          <p14:tracePt t="23901" x="6616700" y="6169025"/>
          <p14:tracePt t="23918" x="6604000" y="6175375"/>
          <p14:tracePt t="23935" x="6594475" y="6175375"/>
          <p14:tracePt t="23952" x="6581775" y="6178550"/>
          <p14:tracePt t="23968" x="6565900" y="6178550"/>
          <p14:tracePt t="23985" x="6556375" y="6178550"/>
          <p14:tracePt t="24001" x="6540500" y="6178550"/>
          <p14:tracePt t="24018" x="6530975" y="6178550"/>
          <p14:tracePt t="24034" x="6521450" y="6178550"/>
          <p14:tracePt t="24114" x="6521450" y="6184900"/>
          <p14:tracePt t="24121" x="6521450" y="6188075"/>
          <p14:tracePt t="24135" x="6534150" y="6188075"/>
          <p14:tracePt t="24151" x="6550025" y="6200775"/>
          <p14:tracePt t="24168" x="6572250" y="6203950"/>
          <p14:tracePt t="24185" x="6619875" y="6203950"/>
          <p14:tracePt t="24201" x="6654800" y="6203950"/>
          <p14:tracePt t="24218" x="6692900" y="6203950"/>
          <p14:tracePt t="24235" x="6746875" y="6203950"/>
          <p14:tracePt t="24251" x="6791325" y="6203950"/>
          <p14:tracePt t="24268" x="6819900" y="6203950"/>
          <p14:tracePt t="24285" x="6899275" y="6203950"/>
          <p14:tracePt t="24301" x="6950075" y="6203950"/>
          <p14:tracePt t="24318" x="7051675" y="6203950"/>
          <p14:tracePt t="24335" x="7146925" y="6203950"/>
          <p14:tracePt t="24351" x="7207250" y="6203950"/>
          <p14:tracePt t="24368" x="7267575" y="6203950"/>
          <p14:tracePt t="24384" x="7353300" y="6203950"/>
          <p14:tracePt t="24401" x="7413625" y="6203950"/>
          <p14:tracePt t="24418" x="7470775" y="6203950"/>
          <p14:tracePt t="24435" x="7556500" y="6203950"/>
          <p14:tracePt t="24451" x="7626350" y="6203950"/>
          <p14:tracePt t="24468" x="7699375" y="6203950"/>
          <p14:tracePt t="24485" x="7804150" y="6203950"/>
          <p14:tracePt t="24501" x="7845425" y="6203950"/>
          <p14:tracePt t="24518" x="7889875" y="6203950"/>
          <p14:tracePt t="24520" x="7902575" y="6203950"/>
          <p14:tracePt t="24535" x="7947025" y="6203950"/>
          <p14:tracePt t="24556" x="8013700" y="6203950"/>
          <p14:tracePt t="24568" x="8051800" y="6200775"/>
          <p14:tracePt t="24584" x="8162925" y="6184900"/>
          <p14:tracePt t="24601" x="8223250" y="6178550"/>
          <p14:tracePt t="24618" x="8283575" y="6172200"/>
          <p14:tracePt t="24635" x="8362950" y="6159500"/>
          <p14:tracePt t="24651" x="8407400" y="6159500"/>
          <p14:tracePt t="24669" x="8442325" y="6153150"/>
          <p14:tracePt t="24685" x="8464550" y="6153150"/>
          <p14:tracePt t="24701" x="8480425" y="6153150"/>
          <p14:tracePt t="24718" x="8505825" y="6153150"/>
          <p14:tracePt t="24734" x="8515350" y="6153150"/>
          <p14:tracePt t="24751" x="8524875" y="6153150"/>
          <p14:tracePt t="24768" x="8540750" y="6153150"/>
          <p14:tracePt t="25616" x="8464550" y="6165850"/>
          <p14:tracePt t="25623" x="8359775" y="6194425"/>
          <p14:tracePt t="25638" x="8159750" y="6261100"/>
          <p14:tracePt t="25655" x="7962900" y="6315075"/>
          <p14:tracePt t="25671" x="7750175" y="6381750"/>
          <p14:tracePt t="25688" x="7505700" y="6448425"/>
          <p14:tracePt t="25710" x="7270750" y="6502400"/>
          <p14:tracePt t="25734" x="7099300" y="6559550"/>
          <p14:tracePt t="25768" x="6877050" y="6626225"/>
          <p14:tracePt t="25785" x="6813550" y="6638925"/>
          <p14:tracePt t="25802" x="6740525" y="6657975"/>
          <p14:tracePt t="25818" x="6708775" y="6677025"/>
          <p14:tracePt t="25834" x="6686550" y="6677025"/>
          <p14:tracePt t="25851" x="6654800" y="6677025"/>
          <p14:tracePt t="25868" x="6638925" y="6677025"/>
          <p14:tracePt t="25886" x="6623050" y="6677025"/>
          <p14:tracePt t="25902" x="6591300" y="6677025"/>
          <p14:tracePt t="25918" x="6569075" y="6677025"/>
          <p14:tracePt t="25936" x="6527800" y="6661150"/>
          <p14:tracePt t="25951" x="6502400" y="6651625"/>
          <p14:tracePt t="25968" x="6473825" y="6645275"/>
          <p14:tracePt t="25985" x="6438900" y="6638925"/>
          <p14:tracePt t="26001" x="6423025" y="6638925"/>
          <p14:tracePt t="26018" x="6407150" y="6632575"/>
          <p14:tracePt t="26035" x="6394450" y="6629400"/>
          <p14:tracePt t="26051" x="6378575" y="6629400"/>
          <p14:tracePt t="26068" x="6369050" y="6629400"/>
          <p14:tracePt t="26085" x="6353175" y="6623050"/>
          <p14:tracePt t="26101" x="6343650" y="6623050"/>
          <p14:tracePt t="26118" x="6327775" y="6623050"/>
          <p14:tracePt t="26135" x="6324600" y="6623050"/>
          <p14:tracePt t="26213" x="6318250" y="6623050"/>
          <p14:tracePt t="26968" x="6356350" y="6626225"/>
          <p14:tracePt t="26975" x="6413500" y="6626225"/>
          <p14:tracePt t="26988" x="6527800" y="6635750"/>
          <p14:tracePt t="27001" x="6610350" y="6635750"/>
          <p14:tracePt t="27021" x="6794500" y="6629400"/>
          <p14:tracePt t="27037" x="6911975" y="6613525"/>
          <p14:tracePt t="27058" x="7099300" y="6597650"/>
          <p14:tracePt t="27084" x="7245350" y="6581775"/>
          <p14:tracePt t="27118" x="7381875" y="6581775"/>
          <p14:tracePt t="27134" x="7426325" y="6581775"/>
          <p14:tracePt t="27151" x="7454900" y="6581775"/>
          <p14:tracePt t="27168" x="7496175" y="6581775"/>
          <p14:tracePt t="27185" x="7512050" y="6581775"/>
          <p14:tracePt t="27202" x="7531100" y="6581775"/>
          <p14:tracePt t="27218" x="7540625" y="6581775"/>
          <p14:tracePt t="27234" x="7553325" y="6581775"/>
          <p14:tracePt t="27251" x="7562850" y="6581775"/>
          <p14:tracePt t="27267" x="7572375" y="6581775"/>
          <p14:tracePt t="28000" x="7502525" y="6553200"/>
          <p14:tracePt t="28007" x="7397750" y="6515100"/>
          <p14:tracePt t="28017" x="7277100" y="6464300"/>
          <p14:tracePt t="28038" x="6959600" y="6330950"/>
          <p14:tracePt t="28055" x="6715125" y="6181725"/>
          <p14:tracePt t="28057" x="6619875" y="6124575"/>
          <p14:tracePt t="28075" x="6429375" y="6019800"/>
          <p14:tracePt t="28102" x="6067425" y="5800725"/>
          <p14:tracePt t="28135" x="5721350" y="5572125"/>
          <p14:tracePt t="28153" x="5616575" y="5502275"/>
          <p14:tracePt t="28169" x="5537200" y="5454650"/>
          <p14:tracePt t="28184" x="5457825" y="5400675"/>
          <p14:tracePt t="28201" x="5410200" y="5359400"/>
          <p14:tracePt t="28218" x="5359400" y="5318125"/>
          <p14:tracePt t="28234" x="5305425" y="5248275"/>
          <p14:tracePt t="28251" x="5273675" y="5222875"/>
          <p14:tracePt t="28267" x="5251450" y="5200650"/>
          <p14:tracePt t="28284" x="5226050" y="5156200"/>
          <p14:tracePt t="28300" x="5213350" y="5133975"/>
          <p14:tracePt t="28318" x="5200650" y="5102225"/>
          <p14:tracePt t="28334" x="5168900" y="5035550"/>
          <p14:tracePt t="28351" x="5149850" y="4981575"/>
          <p14:tracePt t="28368" x="5130800" y="4937125"/>
          <p14:tracePt t="28384" x="5095875" y="4870450"/>
          <p14:tracePt t="28401" x="5086350" y="4832350"/>
          <p14:tracePt t="28417" x="5073650" y="4810125"/>
          <p14:tracePt t="28434" x="5054600" y="4768850"/>
          <p14:tracePt t="28451" x="5029200" y="4743450"/>
          <p14:tracePt t="28468" x="5003800" y="4705350"/>
          <p14:tracePt t="28484" x="4959350" y="4645025"/>
          <p14:tracePt t="28501" x="4940300" y="4616450"/>
          <p14:tracePt t="28517" x="4914900" y="4568825"/>
          <p14:tracePt t="28534" x="4883150" y="4524375"/>
          <p14:tracePt t="28551" x="4851400" y="4498975"/>
          <p14:tracePt t="28568" x="4832350" y="4476750"/>
          <p14:tracePt t="28585" x="4806950" y="4460875"/>
          <p14:tracePt t="28601" x="4775200" y="4448175"/>
          <p14:tracePt t="28618" x="4752975" y="4435475"/>
          <p14:tracePt t="28634" x="4708525" y="4416425"/>
          <p14:tracePt t="28651" x="4664075" y="4403725"/>
          <p14:tracePt t="28668" x="4600575" y="4397375"/>
          <p14:tracePt t="28684" x="4565650" y="4384675"/>
          <p14:tracePt t="28701" x="4518025" y="4371975"/>
          <p14:tracePt t="28718" x="4435475" y="4343400"/>
          <p14:tracePt t="28735" x="4375150" y="4343400"/>
          <p14:tracePt t="28751" x="4314825" y="4337050"/>
          <p14:tracePt t="28768" x="4225925" y="4330700"/>
          <p14:tracePt t="28784" x="4168775" y="4330700"/>
          <p14:tracePt t="28801" x="4108450" y="4330700"/>
          <p14:tracePt t="28818" x="3990975" y="4330700"/>
          <p14:tracePt t="28834" x="3921125" y="4330700"/>
          <p14:tracePt t="28851" x="3870325" y="4330700"/>
          <p14:tracePt t="28868" x="3790950" y="4330700"/>
          <p14:tracePt t="28884" x="3740150" y="4330700"/>
          <p14:tracePt t="28901" x="3679825" y="4340225"/>
          <p14:tracePt t="28917" x="3568700" y="4365625"/>
          <p14:tracePt t="28934" x="3495675" y="4371975"/>
          <p14:tracePt t="28951" x="3432175" y="4387850"/>
          <p14:tracePt t="28968" x="3343275" y="4400550"/>
          <p14:tracePt t="28984" x="3279775" y="4413250"/>
          <p14:tracePt t="29001" x="3241675" y="4432300"/>
          <p14:tracePt t="29018" x="3175000" y="4451350"/>
          <p14:tracePt t="29034" x="3136900" y="4464050"/>
          <p14:tracePt t="29051" x="3114675" y="4476750"/>
          <p14:tracePt t="29067" x="3054350" y="4524375"/>
          <p14:tracePt t="29084" x="3016250" y="4549775"/>
          <p14:tracePt t="29100" x="2984500" y="4581525"/>
          <p14:tracePt t="29117" x="2940050" y="4625975"/>
          <p14:tracePt t="29134" x="2908300" y="4651375"/>
          <p14:tracePt t="29151" x="2886075" y="4673600"/>
          <p14:tracePt t="29167" x="2841625" y="4718050"/>
          <p14:tracePt t="29184" x="2819400" y="4756150"/>
          <p14:tracePt t="29201" x="2800350" y="4794250"/>
          <p14:tracePt t="29218" x="2774950" y="4867275"/>
          <p14:tracePt t="29234" x="2762250" y="4924425"/>
          <p14:tracePt t="29251" x="2755900" y="4968875"/>
          <p14:tracePt t="29267" x="2755900" y="5029200"/>
          <p14:tracePt t="29284" x="2755900" y="5067300"/>
          <p14:tracePt t="29301" x="2755900" y="5130800"/>
          <p14:tracePt t="29317" x="2755900" y="5172075"/>
          <p14:tracePt t="29334" x="2755900" y="5216525"/>
          <p14:tracePt t="29351" x="2755900" y="5270500"/>
          <p14:tracePt t="29368" x="2759075" y="5302250"/>
          <p14:tracePt t="29385" x="2765425" y="5330825"/>
          <p14:tracePt t="29401" x="2771775" y="5365750"/>
          <p14:tracePt t="29417" x="2778125" y="5394325"/>
          <p14:tracePt t="29434" x="2778125" y="5416550"/>
          <p14:tracePt t="29451" x="2794000" y="5457825"/>
          <p14:tracePt t="29467" x="2800350" y="5483225"/>
          <p14:tracePt t="29484" x="2806700" y="5518150"/>
          <p14:tracePt t="29501" x="2825750" y="5575300"/>
          <p14:tracePt t="29517" x="2838450" y="5613400"/>
          <p14:tracePt t="29534" x="2857500" y="5645150"/>
          <p14:tracePt t="29551" x="2889250" y="5708650"/>
          <p14:tracePt t="29567" x="2927350" y="5778500"/>
          <p14:tracePt t="29584" x="2952750" y="5816600"/>
          <p14:tracePt t="29601" x="3000375" y="5883275"/>
          <p14:tracePt t="29617" x="3035300" y="5930900"/>
          <p14:tracePt t="29634" x="3086100" y="5981700"/>
          <p14:tracePt t="29650" x="3184525" y="6057900"/>
          <p14:tracePt t="29667" x="3254375" y="6105525"/>
          <p14:tracePt t="29684" x="3324225" y="6153150"/>
          <p14:tracePt t="29701" x="3444875" y="6226175"/>
          <p14:tracePt t="29718" x="3533775" y="6257925"/>
          <p14:tracePt t="29734" x="3622675" y="6289675"/>
          <p14:tracePt t="29751" x="3717925" y="6330950"/>
          <p14:tracePt t="29768" x="3806825" y="6372225"/>
          <p14:tracePt t="29784" x="3905250" y="6407150"/>
          <p14:tracePt t="29800" x="4064000" y="6448425"/>
          <p14:tracePt t="29817" x="4137025" y="6461125"/>
          <p14:tracePt t="29834" x="4222750" y="6486525"/>
          <p14:tracePt t="29852" x="4381500" y="6518275"/>
          <p14:tracePt t="29868" x="4464050" y="6527800"/>
          <p14:tracePt t="29886" x="4581525" y="6534150"/>
          <p14:tracePt t="29901" x="4676775" y="6550025"/>
          <p14:tracePt t="29918" x="4759325" y="6550025"/>
          <p14:tracePt t="29935" x="4879975" y="6565900"/>
          <p14:tracePt t="29951" x="4953000" y="6572250"/>
          <p14:tracePt t="29967" x="5013325" y="6572250"/>
          <p14:tracePt t="29984" x="5118100" y="6572250"/>
          <p14:tracePt t="30001" x="5178425" y="6572250"/>
          <p14:tracePt t="30017" x="5238750" y="6572250"/>
          <p14:tracePt t="30034" x="5302250" y="6562725"/>
          <p14:tracePt t="30050" x="5346700" y="6550025"/>
          <p14:tracePt t="30068" x="5384800" y="6537325"/>
          <p14:tracePt t="30084" x="5448300" y="6511925"/>
          <p14:tracePt t="30101" x="5495925" y="6499225"/>
          <p14:tracePt t="30117" x="5524500" y="6486525"/>
          <p14:tracePt t="30134" x="5575300" y="6470650"/>
          <p14:tracePt t="30150" x="5607050" y="6451600"/>
          <p14:tracePt t="30167" x="5622925" y="6435725"/>
          <p14:tracePt t="30184" x="5661025" y="6369050"/>
          <p14:tracePt t="30200" x="5673725" y="6340475"/>
          <p14:tracePt t="30217" x="5686425" y="6308725"/>
          <p14:tracePt t="30233" x="5702300" y="6267450"/>
          <p14:tracePt t="30250" x="5721350" y="6242050"/>
          <p14:tracePt t="30267" x="5734050" y="6197600"/>
          <p14:tracePt t="30283" x="5756275" y="6096000"/>
          <p14:tracePt t="30300" x="5772150" y="6010275"/>
          <p14:tracePt t="30317" x="5794375" y="5946775"/>
          <p14:tracePt t="30333" x="5816600" y="5791200"/>
          <p14:tracePt t="30350" x="5835650" y="5661025"/>
          <p14:tracePt t="30368" x="5851525" y="5565775"/>
          <p14:tracePt t="30384" x="5857875" y="5480050"/>
          <p14:tracePt t="30400" x="5857875" y="5426075"/>
          <p14:tracePt t="30418" x="5857875" y="5365750"/>
          <p14:tracePt t="30434" x="5857875" y="5260975"/>
          <p14:tracePt t="30450" x="5857875" y="5207000"/>
          <p14:tracePt t="30467" x="5857875" y="5162550"/>
          <p14:tracePt t="30484" x="5848350" y="5099050"/>
          <p14:tracePt t="30501" x="5842000" y="5067300"/>
          <p14:tracePt t="30517" x="5829300" y="5022850"/>
          <p14:tracePt t="30534" x="5810250" y="4959350"/>
          <p14:tracePt t="30550" x="5784850" y="4911725"/>
          <p14:tracePt t="30569" x="5749925" y="4848225"/>
          <p14:tracePt t="30585" x="5724525" y="4822825"/>
          <p14:tracePt t="30600" x="5699125" y="4784725"/>
          <p14:tracePt t="30618" x="5657850" y="4746625"/>
          <p14:tracePt t="30635" x="5632450" y="4714875"/>
          <p14:tracePt t="30651" x="5584825" y="4673600"/>
          <p14:tracePt t="30667" x="5511800" y="4603750"/>
          <p14:tracePt t="30684" x="5457825" y="4549775"/>
          <p14:tracePt t="30701" x="5416550" y="4502150"/>
          <p14:tracePt t="30717" x="5327650" y="4425950"/>
          <p14:tracePt t="30734" x="5257800" y="4378325"/>
          <p14:tracePt t="30751" x="5184775" y="4324350"/>
          <p14:tracePt t="30769" x="5118100" y="4267200"/>
          <p14:tracePt t="30785" x="5070475" y="4241800"/>
          <p14:tracePt t="30801" x="5022850" y="4206875"/>
          <p14:tracePt t="30818" x="4956175" y="4168775"/>
          <p14:tracePt t="30834" x="4924425" y="4143375"/>
          <p14:tracePt t="30851" x="4879975" y="4124325"/>
          <p14:tracePt t="30867" x="4816475" y="4105275"/>
          <p14:tracePt t="30884" x="4784725" y="4086225"/>
          <p14:tracePt t="30901" x="4746625" y="4073525"/>
          <p14:tracePt t="30917" x="4692650" y="4073525"/>
          <p14:tracePt t="30934" x="4638675" y="4073525"/>
          <p14:tracePt t="30951" x="4587875" y="4073525"/>
          <p14:tracePt t="30967" x="4492625" y="4076700"/>
          <p14:tracePt t="30984" x="4438650" y="4098925"/>
          <p14:tracePt t="31001" x="4400550" y="4111625"/>
          <p14:tracePt t="31017" x="4330700" y="4130675"/>
          <p14:tracePt t="31034" x="4267200" y="4143375"/>
          <p14:tracePt t="31050" x="4203700" y="4165600"/>
          <p14:tracePt t="31068" x="4108450" y="4210050"/>
          <p14:tracePt t="31084" x="4041775" y="4222750"/>
          <p14:tracePt t="31101" x="3975100" y="4260850"/>
          <p14:tracePt t="31118" x="3848100" y="4298950"/>
          <p14:tracePt t="31134" x="3762375" y="4324350"/>
          <p14:tracePt t="31150" x="3698875" y="4337050"/>
          <p14:tracePt t="31168" x="3625850" y="4356100"/>
          <p14:tracePt t="31184" x="3590925" y="4368800"/>
          <p14:tracePt t="31201" x="3486150" y="4413250"/>
          <p14:tracePt t="31217" x="3419475" y="4441825"/>
          <p14:tracePt t="31234" x="3359150" y="4495800"/>
          <p14:tracePt t="31251" x="3267075" y="4572000"/>
          <p14:tracePt t="31267" x="3216275" y="4622800"/>
          <p14:tracePt t="31284" x="3165475" y="4667250"/>
          <p14:tracePt t="31301" x="3095625" y="4721225"/>
          <p14:tracePt t="31317" x="3044825" y="4772025"/>
          <p14:tracePt t="31333" x="3003550" y="4819650"/>
          <p14:tracePt t="31351" x="2940050" y="4889500"/>
          <p14:tracePt t="31367" x="2889250" y="4933950"/>
          <p14:tracePt t="31384" x="2863850" y="4978400"/>
          <p14:tracePt t="31401" x="2816225" y="5045075"/>
          <p14:tracePt t="31417" x="2787650" y="5111750"/>
          <p14:tracePt t="31434" x="2749550" y="5181600"/>
          <p14:tracePt t="31450" x="2720975" y="5283200"/>
          <p14:tracePt t="31467" x="2714625" y="5346700"/>
          <p14:tracePt t="31484" x="2714625" y="5407025"/>
          <p14:tracePt t="31502" x="2717800" y="5511800"/>
          <p14:tracePt t="31518" x="2733675" y="5597525"/>
          <p14:tracePt t="31533" x="2749550" y="5683250"/>
          <p14:tracePt t="31550" x="2771775" y="5816600"/>
          <p14:tracePt t="31567" x="2813050" y="5895975"/>
          <p14:tracePt t="31584" x="2844800" y="5981700"/>
          <p14:tracePt t="31600" x="2898775" y="6089650"/>
          <p14:tracePt t="31618" x="2946400" y="6130925"/>
          <p14:tracePt t="31634" x="2990850" y="6181725"/>
          <p14:tracePt t="31650" x="3032125" y="6226175"/>
          <p14:tracePt t="31667" x="3057525" y="6245225"/>
          <p14:tracePt t="31683" x="3079750" y="6254750"/>
          <p14:tracePt t="31701" x="3114675" y="6273800"/>
          <p14:tracePt t="31717" x="3162300" y="6292850"/>
          <p14:tracePt t="31733" x="3216275" y="6305550"/>
          <p14:tracePt t="31751" x="3327400" y="6327775"/>
          <p14:tracePt t="31767" x="3390900" y="6340475"/>
          <p14:tracePt t="31784" x="3467100" y="6365875"/>
          <p14:tracePt t="31801" x="3578225" y="6388100"/>
          <p14:tracePt t="31818" x="3641725" y="6400800"/>
          <p14:tracePt t="31836" x="3746500" y="6438900"/>
          <p14:tracePt t="31851" x="3813175" y="6467475"/>
          <p14:tracePt t="31868" x="3870325" y="6496050"/>
          <p14:tracePt t="31883" x="3933825" y="6518275"/>
          <p14:tracePt t="31901" x="4025900" y="6540500"/>
          <p14:tracePt t="31918" x="4089400" y="6553200"/>
          <p14:tracePt t="31935" x="4162425" y="6581775"/>
          <p14:tracePt t="31951" x="4191000" y="6581775"/>
          <p14:tracePt t="31967" x="4219575" y="6581775"/>
          <p14:tracePt t="31985" x="4283075" y="6581775"/>
          <p14:tracePt t="32000" x="4321175" y="6581775"/>
          <p14:tracePt t="32017" x="4378325" y="6581775"/>
          <p14:tracePt t="32034" x="4473575" y="6581775"/>
          <p14:tracePt t="32050" x="4537075" y="6569075"/>
          <p14:tracePt t="32067" x="4613275" y="6546850"/>
          <p14:tracePt t="32083" x="4737100" y="6524625"/>
          <p14:tracePt t="32100" x="4822825" y="6499225"/>
          <p14:tracePt t="32117" x="4889500" y="6470650"/>
          <p14:tracePt t="32133" x="5016500" y="6423025"/>
          <p14:tracePt t="32150" x="5105400" y="6391275"/>
          <p14:tracePt t="32167" x="5181600" y="6359525"/>
          <p14:tracePt t="32183" x="5280025" y="6308725"/>
          <p14:tracePt t="32200" x="5349875" y="6254750"/>
          <p14:tracePt t="32217" x="5410200" y="6200775"/>
          <p14:tracePt t="32233" x="5514975" y="6035675"/>
          <p14:tracePt t="32250" x="5572125" y="5965825"/>
          <p14:tracePt t="32267" x="5619750" y="5883275"/>
          <p14:tracePt t="32283" x="5702300" y="5740400"/>
          <p14:tracePt t="32300" x="5762625" y="5638800"/>
          <p14:tracePt t="32317" x="5810250" y="5559425"/>
          <p14:tracePt t="32334" x="5854700" y="5454650"/>
          <p14:tracePt t="32351" x="5905500" y="5340350"/>
          <p14:tracePt t="32367" x="5940425" y="5232400"/>
          <p14:tracePt t="32383" x="5962650" y="5099050"/>
          <p14:tracePt t="32400" x="5962650" y="5054600"/>
          <p14:tracePt t="32417" x="5962650" y="5000625"/>
          <p14:tracePt t="32433" x="5940425" y="4927600"/>
          <p14:tracePt t="32450" x="5924550" y="4876800"/>
          <p14:tracePt t="32467" x="5911850" y="4829175"/>
          <p14:tracePt t="32483" x="5886450" y="4765675"/>
          <p14:tracePt t="32500" x="5873750" y="4727575"/>
          <p14:tracePt t="32518" x="5835650" y="4667250"/>
          <p14:tracePt t="32533" x="5784850" y="4625975"/>
          <p14:tracePt t="32550" x="5740400" y="4597400"/>
          <p14:tracePt t="32567" x="5699125" y="4565650"/>
          <p14:tracePt t="32584" x="5648325" y="4540250"/>
          <p14:tracePt t="32600" x="5619750" y="4533900"/>
          <p14:tracePt t="32618" x="5607050" y="45339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pnu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176712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6"/>
          <p:cNvSpPr>
            <a:spLocks noChangeArrowheads="1"/>
          </p:cNvSpPr>
          <p:nvPr/>
        </p:nvSpPr>
        <p:spPr bwMode="auto">
          <a:xfrm>
            <a:off x="5572125" y="5903913"/>
            <a:ext cx="30257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Arachis hypogaea, </a:t>
            </a:r>
          </a:p>
          <a:p>
            <a:pPr eaLnBrk="1" hangingPunct="1"/>
            <a:r>
              <a:rPr lang="fr-FR" altLang="fr-FR"/>
              <a:t>Cacahouète</a:t>
            </a:r>
          </a:p>
        </p:txBody>
      </p:sp>
      <p:pic>
        <p:nvPicPr>
          <p:cNvPr id="80900" name="Picture 11" descr="Arachis%20hypogaea%20Erdnuss%2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4516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13"/>
          <p:cNvSpPr>
            <a:spLocks noChangeArrowheads="1"/>
          </p:cNvSpPr>
          <p:nvPr/>
        </p:nvSpPr>
        <p:spPr bwMode="auto">
          <a:xfrm>
            <a:off x="4716463" y="476250"/>
            <a:ext cx="647700" cy="5400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0902" name="Rectangle 14"/>
          <p:cNvSpPr>
            <a:spLocks noChangeArrowheads="1"/>
          </p:cNvSpPr>
          <p:nvPr/>
        </p:nvSpPr>
        <p:spPr bwMode="auto">
          <a:xfrm>
            <a:off x="5364163" y="1484313"/>
            <a:ext cx="360362" cy="1439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98"/>
    </mc:Choice>
    <mc:Fallback>
      <p:transition spd="slow" advTm="7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91" x="5616575" y="4543425"/>
          <p14:tracePt t="5298" x="5629275" y="4556125"/>
          <p14:tracePt t="5307" x="5641975" y="4568825"/>
          <p14:tracePt t="5327" x="5686425" y="4613275"/>
          <p14:tracePt t="5341" x="5718175" y="4638675"/>
          <p14:tracePt t="5357" x="5759450" y="4686300"/>
          <p14:tracePt t="5391" x="5867400" y="4781550"/>
          <p14:tracePt t="5423" x="5918200" y="4838700"/>
          <p14:tracePt t="5425" x="5937250" y="4851400"/>
          <p14:tracePt t="5441" x="5959475" y="4867275"/>
          <p14:tracePt t="5457" x="5984875" y="4892675"/>
          <p14:tracePt t="5473" x="6010275" y="4924425"/>
          <p14:tracePt t="5491" x="6032500" y="4959350"/>
          <p14:tracePt t="5507" x="6061075" y="4991100"/>
          <p14:tracePt t="5524" x="6076950" y="5016500"/>
          <p14:tracePt t="5541" x="6102350" y="5057775"/>
          <p14:tracePt t="5557" x="6134100" y="5083175"/>
          <p14:tracePt t="5575" x="6146800" y="5114925"/>
          <p14:tracePt t="5591" x="6181725" y="5149850"/>
          <p14:tracePt t="5607" x="6200775" y="5181600"/>
          <p14:tracePt t="5625" x="6226175" y="5216525"/>
          <p14:tracePt t="5641" x="6242050" y="5248275"/>
          <p14:tracePt t="5657" x="6261100" y="5280025"/>
          <p14:tracePt t="5673" x="6283325" y="5324475"/>
          <p14:tracePt t="5691" x="6305550" y="5375275"/>
          <p14:tracePt t="5707" x="6318250" y="5397500"/>
          <p14:tracePt t="5725" x="6337300" y="5441950"/>
          <p14:tracePt t="5741" x="6343650" y="5464175"/>
          <p14:tracePt t="5758" x="6346825" y="5492750"/>
          <p14:tracePt t="5775" x="6353175" y="5521325"/>
          <p14:tracePt t="5790" x="6365875" y="5537200"/>
          <p14:tracePt t="5807" x="6375400" y="5546725"/>
          <p14:tracePt t="5823" x="6378575" y="5549900"/>
          <p14:tracePt t="6173" x="6403975" y="5568950"/>
          <p14:tracePt t="6181" x="6426200" y="5600700"/>
          <p14:tracePt t="6190" x="6457950" y="5629275"/>
          <p14:tracePt t="6207" x="6502400" y="5689600"/>
          <p14:tracePt t="6224" x="6584950" y="5822950"/>
          <p14:tracePt t="6240" x="6651625" y="5915025"/>
          <p14:tracePt t="6257" x="6708775" y="6007100"/>
          <p14:tracePt t="6290" x="6794500" y="6143625"/>
          <p14:tracePt t="6324" x="6848475" y="6264275"/>
          <p14:tracePt t="6341" x="6861175" y="6292850"/>
          <p14:tracePt t="6358" x="6877050" y="6343650"/>
          <p14:tracePt t="6373" x="6877050" y="6372225"/>
          <p14:tracePt t="6391" x="6877050" y="6394450"/>
          <p14:tracePt t="6407" x="6877050" y="6410325"/>
          <p14:tracePt t="6423" x="6877050" y="6423025"/>
          <p14:tracePt t="6440" x="6877050" y="6438900"/>
          <p14:tracePt t="6459" x="6877050" y="6461125"/>
          <p14:tracePt t="6480" x="6877050" y="6499225"/>
          <p14:tracePt t="6491" x="6877050" y="6508750"/>
          <p14:tracePt t="6507" x="6877050" y="6534150"/>
          <p14:tracePt t="6523" x="6877050" y="6550025"/>
          <p14:tracePt t="6540" x="6877050" y="6565900"/>
          <p14:tracePt t="6557" x="6877050" y="6588125"/>
          <p14:tracePt t="6573" x="6877050" y="6597650"/>
          <p14:tracePt t="6590" x="6877050" y="6607175"/>
          <p14:tracePt t="6607" x="6877050" y="6619875"/>
          <p14:tracePt t="6624" x="6877050" y="6635750"/>
          <p14:tracePt t="6640" x="6877050" y="6645275"/>
          <p14:tracePt t="6657" x="6877050" y="6651625"/>
          <p14:tracePt t="7057" x="6902450" y="6642100"/>
          <p14:tracePt t="7065" x="6940550" y="6626225"/>
          <p14:tracePt t="7078" x="6997700" y="6591300"/>
          <p14:tracePt t="7094" x="7038975" y="6565900"/>
          <p14:tracePt t="7110" x="7083425" y="6537325"/>
          <p14:tracePt t="7124" x="7131050" y="6511925"/>
          <p14:tracePt t="7148" x="7191375" y="6480175"/>
          <p14:tracePt t="7174" x="7229475" y="6457950"/>
          <p14:tracePt t="7208" x="7280275" y="6429375"/>
          <p14:tracePt t="7223" x="7289800" y="6419850"/>
          <p14:tracePt t="7240" x="7312025" y="6397625"/>
          <p14:tracePt t="7257" x="7321550" y="6397625"/>
          <p14:tracePt t="7274" x="7324725" y="6397625"/>
          <p14:tracePt t="7590" x="7324725" y="6394450"/>
          <p14:tracePt t="7597" x="7331075" y="6388100"/>
          <p14:tracePt t="7607" x="7331075" y="6384925"/>
          <p14:tracePt t="7624" x="7331075" y="6375400"/>
          <p14:tracePt t="7640" x="7334250" y="6359525"/>
          <p14:tracePt t="7657" x="7334250" y="6343650"/>
          <p14:tracePt t="7674" x="7331075" y="6305550"/>
          <p14:tracePt t="7690" x="7318375" y="6257925"/>
          <p14:tracePt t="7707" x="7292975" y="6219825"/>
          <p14:tracePt t="9070" x="7245350" y="6172200"/>
          <p14:tracePt t="9077" x="7181850" y="6108700"/>
          <p14:tracePt t="9094" x="7051675" y="5988050"/>
          <p14:tracePt t="9110" x="6899275" y="5826125"/>
          <p14:tracePt t="9127" x="6702425" y="5600700"/>
          <p14:tracePt t="9148" x="6540500" y="5438775"/>
          <p14:tracePt t="9176" x="6403975" y="5283200"/>
          <p14:tracePt t="9207" x="6337300" y="5216525"/>
          <p14:tracePt t="9224" x="6289675" y="5191125"/>
          <p14:tracePt t="9240" x="6232525" y="5153025"/>
          <p14:tracePt t="9257" x="6188075" y="5140325"/>
          <p14:tracePt t="9274" x="6146800" y="5114925"/>
          <p14:tracePt t="9291" x="6105525" y="5083175"/>
          <p14:tracePt t="9307" x="6080125" y="5057775"/>
          <p14:tracePt t="9324" x="6048375" y="5019675"/>
          <p14:tracePt t="9340" x="6007100" y="4953000"/>
          <p14:tracePt t="9357" x="5975350" y="4905375"/>
          <p14:tracePt t="9374" x="5924550" y="4864100"/>
          <p14:tracePt t="9390" x="5851525" y="4781550"/>
          <p14:tracePt t="9407" x="5807075" y="4721225"/>
          <p14:tracePt t="9424" x="5753100" y="4651375"/>
          <p14:tracePt t="9440" x="5683250" y="4552950"/>
          <p14:tracePt t="9457" x="5651500" y="4486275"/>
          <p14:tracePt t="9474" x="5616575" y="4425950"/>
          <p14:tracePt t="9490" x="5584825" y="4362450"/>
          <p14:tracePt t="9507" x="5549900" y="4314825"/>
          <p14:tracePt t="9524" x="5521325" y="4248150"/>
          <p14:tracePt t="9540" x="5448300" y="4137025"/>
          <p14:tracePt t="9557" x="5419725" y="4070350"/>
          <p14:tracePt t="9574" x="5384800" y="4022725"/>
          <p14:tracePt t="9590" x="5356225" y="3984625"/>
          <p14:tracePt t="9607" x="5324475" y="3952875"/>
          <p14:tracePt t="9623" x="5311775" y="3937000"/>
          <p14:tracePt t="9640" x="5276850" y="3902075"/>
          <p14:tracePt t="9657" x="5254625" y="3889375"/>
          <p14:tracePt t="9674" x="5210175" y="3860800"/>
          <p14:tracePt t="23079" x="5210175" y="3873500"/>
          <p14:tracePt t="23086" x="5203825" y="3886200"/>
          <p14:tracePt t="23093" x="5203825" y="3895725"/>
          <p14:tracePt t="23106" x="5194300" y="3921125"/>
          <p14:tracePt t="23125" x="5184775" y="3930650"/>
          <p14:tracePt t="23139" x="5178425" y="3940175"/>
          <p14:tracePt t="23172" x="5146675" y="3978275"/>
          <p14:tracePt t="23205" x="5121275" y="4003675"/>
          <p14:tracePt t="23222" x="5105400" y="4019550"/>
          <p14:tracePt t="23239" x="5095875" y="4029075"/>
          <p14:tracePt t="23255" x="5086350" y="4041775"/>
          <p14:tracePt t="23272" x="5083175" y="4051300"/>
          <p14:tracePt t="23289" x="5076825" y="4067175"/>
          <p14:tracePt t="23305" x="5070475" y="4083050"/>
          <p14:tracePt t="23322" x="5070475" y="4092575"/>
          <p14:tracePt t="23339" x="5067300" y="4102100"/>
          <p14:tracePt t="23355" x="5067300" y="4133850"/>
          <p14:tracePt t="23372" x="5054600" y="4156075"/>
          <p14:tracePt t="23388" x="5054600" y="4194175"/>
          <p14:tracePt t="23405" x="5054600" y="4248150"/>
          <p14:tracePt t="23422" x="5054600" y="4286250"/>
          <p14:tracePt t="23440" x="5054600" y="4346575"/>
          <p14:tracePt t="23456" x="5064125" y="4400550"/>
          <p14:tracePt t="23472" x="5076825" y="4454525"/>
          <p14:tracePt t="23489" x="5099050" y="4524375"/>
          <p14:tracePt t="23506" x="5111750" y="4572000"/>
          <p14:tracePt t="23522" x="5127625" y="4600575"/>
          <p14:tracePt t="23539" x="5140325" y="4632325"/>
          <p14:tracePt t="23556" x="5178425" y="4689475"/>
          <p14:tracePt t="23572" x="5203825" y="4714875"/>
          <p14:tracePt t="23589" x="5229225" y="4756150"/>
          <p14:tracePt t="23605" x="5238750" y="4781550"/>
          <p14:tracePt t="23622" x="5248275" y="4791075"/>
          <p14:tracePt t="23639" x="5264150" y="4810125"/>
          <p14:tracePt t="23655" x="5273675" y="4819650"/>
          <p14:tracePt t="23672" x="5289550" y="4832350"/>
          <p14:tracePt t="23690" x="5305425" y="4832350"/>
          <p14:tracePt t="23706" x="5314950" y="4832350"/>
          <p14:tracePt t="23723" x="5318125" y="4832350"/>
          <p14:tracePt t="23727" x="5324475" y="4832350"/>
          <p14:tracePt t="23740" x="5330825" y="4832350"/>
          <p14:tracePt t="23767" x="5340350" y="4832350"/>
          <p14:tracePt t="23782" x="5343525" y="4829175"/>
          <p14:tracePt t="23789" x="5343525" y="4826000"/>
          <p14:tracePt t="23805" x="5349875" y="4813300"/>
          <p14:tracePt t="23822" x="5349875" y="4800600"/>
          <p14:tracePt t="23839" x="5349875" y="4784725"/>
          <p14:tracePt t="23855" x="5349875" y="4775200"/>
          <p14:tracePt t="23872" x="5349875" y="4765675"/>
          <p14:tracePt t="23889" x="5359400" y="4737100"/>
          <p14:tracePt t="23905" x="5365750" y="4714875"/>
          <p14:tracePt t="23922" x="5372100" y="4670425"/>
          <p14:tracePt t="23939" x="5372100" y="4584700"/>
          <p14:tracePt t="23955" x="5372100" y="4524375"/>
          <p14:tracePt t="23972" x="5372100" y="4473575"/>
          <p14:tracePt t="23989" x="5368925" y="4387850"/>
          <p14:tracePt t="24005" x="5356225" y="4324350"/>
          <p14:tracePt t="24022" x="5340350" y="4260850"/>
          <p14:tracePt t="24039" x="5314950" y="4194175"/>
          <p14:tracePt t="24055" x="5308600" y="4168775"/>
          <p14:tracePt t="24072" x="5308600" y="4146550"/>
          <p14:tracePt t="24089" x="5308600" y="4133850"/>
          <p14:tracePt t="24105" x="5308600" y="4121150"/>
          <p14:tracePt t="24122" x="5308600" y="4111625"/>
          <p14:tracePt t="24673" x="5302250" y="4102100"/>
          <p14:tracePt t="24680" x="5295900" y="4083050"/>
          <p14:tracePt t="24689" x="5289550" y="4064000"/>
          <p14:tracePt t="24706" x="5280025" y="4025900"/>
          <p14:tracePt t="24723" x="5260975" y="3978275"/>
          <p14:tracePt t="24739" x="5241925" y="3952875"/>
          <p14:tracePt t="24772" x="5222875" y="3917950"/>
          <p14:tracePt t="24805" x="5197475" y="3895725"/>
          <p14:tracePt t="24822" x="5175250" y="3876675"/>
          <p14:tracePt t="24839" x="5137150" y="3863975"/>
          <p14:tracePt t="24855" x="5086350" y="3851275"/>
          <p14:tracePt t="24872" x="4978400" y="3841750"/>
          <p14:tracePt t="24889" x="4895850" y="3841750"/>
          <p14:tracePt t="24905" x="4803775" y="3848100"/>
          <p14:tracePt t="24922" x="4670425" y="3870325"/>
          <p14:tracePt t="24939" x="4600575" y="3908425"/>
          <p14:tracePt t="24956" x="4505325" y="3952875"/>
          <p14:tracePt t="24972" x="4435475" y="3990975"/>
          <p14:tracePt t="24989" x="4381500" y="4019550"/>
          <p14:tracePt t="25005" x="4321175" y="4064000"/>
          <p14:tracePt t="25022" x="4298950" y="4083050"/>
          <p14:tracePt t="25039" x="4289425" y="4092575"/>
          <p14:tracePt t="25055" x="4264025" y="4133850"/>
          <p14:tracePt t="25072" x="4260850" y="4149725"/>
          <p14:tracePt t="25089" x="4260850" y="4165600"/>
          <p14:tracePt t="25106" x="4346575" y="4219575"/>
          <p14:tracePt t="25206" x="4460875" y="4203700"/>
          <p14:tracePt t="25213" x="4565650" y="4184650"/>
          <p14:tracePt t="25221" x="4670425" y="4165600"/>
          <p14:tracePt t="25239" x="4845050" y="4121150"/>
          <p14:tracePt t="25255" x="5022850" y="4095750"/>
          <p14:tracePt t="25272" x="5095875" y="4079875"/>
          <p14:tracePt t="25288" x="5149850" y="4067175"/>
          <p14:tracePt t="25305" x="5178425" y="4054475"/>
          <p14:tracePt t="25322" x="5194300" y="4054475"/>
          <p14:tracePt t="25339" x="5194300" y="4041775"/>
          <p14:tracePt t="25356" x="5146675" y="3965575"/>
          <p14:tracePt t="25372" x="5073650" y="3879850"/>
          <p14:tracePt t="25389" x="4946650" y="3790950"/>
          <p14:tracePt t="25406" x="4679950" y="3629025"/>
          <p14:tracePt t="25423" x="4502150" y="3533775"/>
          <p14:tracePt t="25440" x="4241800" y="3441700"/>
          <p14:tracePt t="25456" x="4102100" y="3416300"/>
          <p14:tracePt t="25472" x="3994150" y="3400425"/>
          <p14:tracePt t="25489" x="3841750" y="3390900"/>
          <p14:tracePt t="25506" x="3781425" y="3390900"/>
          <p14:tracePt t="25522" x="3746500" y="3390900"/>
          <p14:tracePt t="25538" x="3702050" y="3390900"/>
          <p14:tracePt t="25555" x="3638550" y="3384550"/>
          <p14:tracePt t="25572" x="3594100" y="3371850"/>
          <p14:tracePt t="25589" x="3530600" y="3365500"/>
          <p14:tracePt t="25605" x="3492500" y="3359150"/>
          <p14:tracePt t="25622" x="3451225" y="3359150"/>
          <p14:tracePt t="25639" x="3400425" y="3340100"/>
          <p14:tracePt t="25655" x="3355975" y="3327400"/>
          <p14:tracePt t="25672" x="3302000" y="3308350"/>
          <p14:tracePt t="25689" x="3184525" y="3260725"/>
          <p14:tracePt t="25705" x="3130550" y="3248025"/>
          <p14:tracePt t="25722" x="3092450" y="3216275"/>
          <p14:tracePt t="25739" x="3041650" y="3184525"/>
          <p14:tracePt t="25755" x="3000375" y="3149600"/>
          <p14:tracePt t="25772" x="2959100" y="3101975"/>
          <p14:tracePt t="25789" x="2889250" y="3044825"/>
          <p14:tracePt t="25805" x="2841625" y="3013075"/>
          <p14:tracePt t="25822" x="2809875" y="2987675"/>
          <p14:tracePt t="25838" x="2759075" y="2955925"/>
          <p14:tracePt t="25855" x="2727325" y="2936875"/>
          <p14:tracePt t="25872" x="2705100" y="2917825"/>
          <p14:tracePt t="25889" x="2660650" y="2892425"/>
          <p14:tracePt t="25906" x="2638425" y="2876550"/>
          <p14:tracePt t="25922" x="2606675" y="2857500"/>
          <p14:tracePt t="25939" x="2590800" y="2838450"/>
          <p14:tracePt t="26366" x="2552700" y="2825750"/>
          <p14:tracePt t="26373" x="2505075" y="2809875"/>
          <p14:tracePt t="26380" x="2476500" y="2794000"/>
          <p14:tracePt t="26388" x="2438400" y="2778125"/>
          <p14:tracePt t="26405" x="2378075" y="2743200"/>
          <p14:tracePt t="26422" x="2286000" y="2667000"/>
          <p14:tracePt t="26438" x="2241550" y="2606675"/>
          <p14:tracePt t="26472" x="2178050" y="2530475"/>
          <p14:tracePt t="26505" x="2152650" y="2505075"/>
          <p14:tracePt t="26522" x="2136775" y="2476500"/>
          <p14:tracePt t="26539" x="2127250" y="2460625"/>
          <p14:tracePt t="26556" x="2114550" y="2432050"/>
          <p14:tracePt t="26572" x="2092325" y="2409825"/>
          <p14:tracePt t="26588" x="2082800" y="2393950"/>
          <p14:tracePt t="26605" x="2076450" y="2378075"/>
          <p14:tracePt t="26622" x="2066925" y="2362200"/>
          <p14:tracePt t="26638" x="2063750" y="2352675"/>
          <p14:tracePt t="26656" x="2057400" y="2343150"/>
          <p14:tracePt t="26672" x="2041525" y="2324100"/>
          <p14:tracePt t="26689" x="2035175" y="2314575"/>
          <p14:tracePt t="26705" x="2032000" y="2301875"/>
          <p14:tracePt t="26722" x="2022475" y="2289175"/>
          <p14:tracePt t="26738" x="2016125" y="2273300"/>
          <p14:tracePt t="26755" x="2006600" y="2263775"/>
          <p14:tracePt t="26772" x="1990725" y="2247900"/>
          <p14:tracePt t="26789" x="1981200" y="2244725"/>
          <p14:tracePt t="26807" x="1968500" y="2238375"/>
          <p14:tracePt t="26822" x="1955800" y="2222500"/>
          <p14:tracePt t="26838" x="1943100" y="2219325"/>
          <p14:tracePt t="26856" x="1927225" y="2209800"/>
          <p14:tracePt t="26872" x="1911350" y="2197100"/>
          <p14:tracePt t="26888" x="1882775" y="2193925"/>
          <p14:tracePt t="26906" x="1854200" y="2174875"/>
          <p14:tracePt t="26922" x="1831975" y="2168525"/>
          <p14:tracePt t="26938" x="1816100" y="2162175"/>
          <p14:tracePt t="26956" x="1793875" y="2152650"/>
          <p14:tracePt t="26974" x="1771650" y="2149475"/>
          <p14:tracePt t="26989" x="1755775" y="2143125"/>
          <p14:tracePt t="27006" x="1724025" y="2120900"/>
          <p14:tracePt t="27023" x="1698625" y="2114550"/>
          <p14:tracePt t="27039" x="1682750" y="2105025"/>
          <p14:tracePt t="27055" x="1651000" y="2098675"/>
          <p14:tracePt t="27071" x="1641475" y="2092325"/>
          <p14:tracePt t="27089" x="1631950" y="2082800"/>
          <p14:tracePt t="27105" x="1603375" y="2082800"/>
          <p14:tracePt t="27122" x="1587500" y="2076450"/>
          <p14:tracePt t="27138" x="1577975" y="2066925"/>
          <p14:tracePt t="27155" x="1552575" y="2066925"/>
          <p14:tracePt t="27172" x="1543050" y="2063750"/>
          <p14:tracePt t="27188" x="1533525" y="2063750"/>
          <p14:tracePt t="27205" x="1511300" y="2057400"/>
          <p14:tracePt t="27222" x="1501775" y="2057400"/>
          <p14:tracePt t="27239" x="1492250" y="2057400"/>
          <p14:tracePt t="27255" x="1482725" y="2051050"/>
          <p14:tracePt t="27288" x="1482725" y="2047875"/>
          <p14:tracePt t="27305" x="1479550" y="2047875"/>
          <p14:tracePt t="27321" x="1473200" y="2047875"/>
          <p14:tracePt t="27338" x="1473200" y="2041525"/>
          <p14:tracePt t="27355" x="1463675" y="2041525"/>
          <p14:tracePt t="27372" x="1457325" y="2041525"/>
          <p14:tracePt t="30359" x="1466850" y="2057400"/>
          <p14:tracePt t="30365" x="1473200" y="2066925"/>
          <p14:tracePt t="30373" x="1479550" y="2079625"/>
          <p14:tracePt t="30389" x="1489075" y="2111375"/>
          <p14:tracePt t="30404" x="1501775" y="2120900"/>
          <p14:tracePt t="30422" x="1520825" y="2136775"/>
          <p14:tracePt t="30454" x="1530350" y="2159000"/>
          <p14:tracePt t="30488" x="1536700" y="2184400"/>
          <p14:tracePt t="30522" x="1539875" y="2190750"/>
          <p14:tracePt t="30538" x="1539875" y="2200275"/>
          <p14:tracePt t="30571" x="1546225" y="2200275"/>
          <p14:tracePt t="30588" x="1546225" y="2203450"/>
          <p14:tracePt t="30607" x="1546225" y="2209800"/>
          <p14:tracePt t="30621" x="1546225" y="2216150"/>
          <p14:tracePt t="30638" x="1549400" y="2219325"/>
          <p14:tracePt t="30654" x="1549400" y="2225675"/>
          <p14:tracePt t="30672" x="1555750" y="2238375"/>
          <p14:tracePt t="30687" x="1555750" y="2254250"/>
          <p14:tracePt t="30704" x="1555750" y="2263775"/>
          <p14:tracePt t="30721" x="1555750" y="2279650"/>
          <p14:tracePt t="30738" x="1555750" y="2289175"/>
          <p14:tracePt t="30754" x="1555750" y="2305050"/>
          <p14:tracePt t="30756" x="1555750" y="2308225"/>
          <p14:tracePt t="30771" x="1555750" y="2317750"/>
          <p14:tracePt t="30788" x="1555750" y="2327275"/>
          <p14:tracePt t="30804" x="1555750" y="2333625"/>
          <p14:tracePt t="30821" x="1555750" y="2352675"/>
          <p14:tracePt t="30838" x="1555750" y="2359025"/>
          <p14:tracePt t="30854" x="1555750" y="2362200"/>
          <p14:tracePt t="30871" x="1555750" y="2368550"/>
          <p14:tracePt t="30904" x="1555750" y="2371725"/>
          <p14:tracePt t="30927" x="1555750" y="2378075"/>
          <p14:tracePt t="30977" x="1555750" y="2381250"/>
          <p14:tracePt t="31396" x="1555750" y="2374900"/>
          <p14:tracePt t="31404" x="1555750" y="2371725"/>
          <p14:tracePt t="31419" x="1555750" y="2365375"/>
          <p14:tracePt t="31425" x="1555750" y="2362200"/>
          <p14:tracePt t="31438" x="1555750" y="2355850"/>
          <p14:tracePt t="31454" x="1555750" y="2336800"/>
          <p14:tracePt t="31471" x="1555750" y="2327275"/>
          <p14:tracePt t="31504" x="1520825" y="2279650"/>
          <p14:tracePt t="31537" x="1463675" y="2244725"/>
          <p14:tracePt t="31554" x="1435100" y="2212975"/>
          <p14:tracePt t="31571" x="1419225" y="2190750"/>
          <p14:tracePt t="31588" x="1400175" y="2152650"/>
          <p14:tracePt t="31803" x="1416050" y="2168525"/>
          <p14:tracePt t="31809" x="1435100" y="2190750"/>
          <p14:tracePt t="31821" x="1466850" y="2219325"/>
          <p14:tracePt t="31838" x="1520825" y="2289175"/>
          <p14:tracePt t="31854" x="1552575" y="2327275"/>
          <p14:tracePt t="31872" x="1581150" y="2393950"/>
          <p14:tracePt t="31904" x="1644650" y="2514600"/>
          <p14:tracePt t="31938" x="1679575" y="2603500"/>
          <p14:tracePt t="31954" x="1692275" y="2635250"/>
          <p14:tracePt t="31972" x="1704975" y="2657475"/>
          <p14:tracePt t="31988" x="1711325" y="2698750"/>
          <p14:tracePt t="32005" x="1711325" y="2720975"/>
          <p14:tracePt t="32021" x="1711325" y="2749550"/>
          <p14:tracePt t="32038" x="1714500" y="2762250"/>
          <p14:tracePt t="32055" x="1727200" y="2774950"/>
          <p14:tracePt t="32071" x="1730375" y="2794000"/>
          <p14:tracePt t="32088" x="1736725" y="2822575"/>
          <p14:tracePt t="32105" x="1743075" y="2838450"/>
          <p14:tracePt t="32122" x="1758950" y="2867025"/>
          <p14:tracePt t="32138" x="1768475" y="2882900"/>
          <p14:tracePt t="32154" x="1787525" y="2911475"/>
          <p14:tracePt t="32172" x="1822450" y="2949575"/>
          <p14:tracePt t="32188" x="1854200" y="2974975"/>
          <p14:tracePt t="32204" x="1879600" y="3000375"/>
          <p14:tracePt t="32221" x="1930400" y="3044825"/>
          <p14:tracePt t="32238" x="1955800" y="3067050"/>
          <p14:tracePt t="32254" x="1987550" y="3098800"/>
          <p14:tracePt t="32272" x="2028825" y="3130550"/>
          <p14:tracePt t="32288" x="2060575" y="3149600"/>
          <p14:tracePt t="32304" x="2101850" y="3175000"/>
          <p14:tracePt t="32322" x="2143125" y="3200400"/>
          <p14:tracePt t="32338" x="2174875" y="3213100"/>
          <p14:tracePt t="32354" x="2197100" y="3228975"/>
          <p14:tracePt t="32372" x="2225675" y="3248025"/>
          <p14:tracePt t="32388" x="2235200" y="3257550"/>
          <p14:tracePt t="32404" x="2244725" y="3267075"/>
          <p14:tracePt t="32421" x="2260600" y="3286125"/>
          <p14:tracePt t="32438" x="2276475" y="3292475"/>
          <p14:tracePt t="32455" x="2286000" y="3295650"/>
          <p14:tracePt t="32471" x="2298700" y="3295650"/>
          <p14:tracePt t="32488" x="2305050" y="3295650"/>
          <p14:tracePt t="32504" x="2311400" y="3295650"/>
          <p14:tracePt t="32521" x="2320925" y="3295650"/>
          <p14:tracePt t="32578" x="2320925" y="3289300"/>
          <p14:tracePt t="32585" x="2320925" y="3286125"/>
          <p14:tracePt t="32592" x="2320925" y="3279775"/>
          <p14:tracePt t="32604" x="2320925" y="3270250"/>
          <p14:tracePt t="32621" x="2320925" y="3244850"/>
          <p14:tracePt t="32638" x="2320925" y="3228975"/>
          <p14:tracePt t="32655" x="2320925" y="3200400"/>
          <p14:tracePt t="32671" x="2320925" y="3175000"/>
          <p14:tracePt t="32688" x="2320925" y="3146425"/>
          <p14:tracePt t="32705" x="2320925" y="3133725"/>
          <p14:tracePt t="32721" x="2320925" y="3121025"/>
          <p14:tracePt t="32738" x="2320925" y="3105150"/>
          <p14:tracePt t="32754" x="2320925" y="3095625"/>
          <p14:tracePt t="32771" x="2320925" y="3086100"/>
          <p14:tracePt t="32857" x="2320925" y="3079750"/>
          <p14:tracePt t="32927" x="2314575" y="3079750"/>
          <p14:tracePt t="32934" x="2308225" y="3079750"/>
          <p14:tracePt t="32949" x="2301875" y="3079750"/>
          <p14:tracePt t="32962" x="2298700" y="3079750"/>
          <p14:tracePt t="32983" x="2292350" y="3079750"/>
          <p14:tracePt t="33005" x="2292350" y="3082925"/>
          <p14:tracePt t="33012" x="2292350" y="3086100"/>
          <p14:tracePt t="33020" x="2289175" y="3092450"/>
          <p14:tracePt t="33038" x="2289175" y="3098800"/>
          <p14:tracePt t="33055" x="2282825" y="3101975"/>
          <p14:tracePt t="33071" x="2282825" y="3111500"/>
          <p14:tracePt t="33088" x="2279650" y="3117850"/>
          <p14:tracePt t="33105" x="2279650" y="3127375"/>
          <p14:tracePt t="33122" x="2279650" y="3136900"/>
          <p14:tracePt t="33138" x="2273300" y="3146425"/>
          <p14:tracePt t="33155" x="2263775" y="3168650"/>
          <p14:tracePt t="33171" x="2257425" y="3178175"/>
          <p14:tracePt t="33188" x="2254250" y="3187700"/>
          <p14:tracePt t="33204" x="2244725" y="3197225"/>
          <p14:tracePt t="33221" x="2238375" y="3200400"/>
          <p14:tracePt t="33238" x="2238375" y="3206750"/>
          <p14:tracePt t="33254" x="2228850" y="3222625"/>
          <p14:tracePt t="33271" x="2212975" y="3225800"/>
          <p14:tracePt t="33288" x="2203450" y="3232150"/>
          <p14:tracePt t="33304" x="2193925" y="3241675"/>
          <p14:tracePt t="33321" x="2187575" y="3241675"/>
          <p14:tracePt t="33338" x="2184400" y="3248025"/>
          <p14:tracePt t="33354" x="2178050" y="3251200"/>
          <p14:tracePt t="33371" x="2174875" y="3251200"/>
          <p14:tracePt t="33388" x="2162175" y="3257550"/>
          <p14:tracePt t="33405" x="2159000" y="3270250"/>
          <p14:tracePt t="33421" x="2152650" y="3270250"/>
          <p14:tracePt t="33455" x="2143125" y="3273425"/>
          <p14:tracePt t="33488" x="2136775" y="3273425"/>
          <p14:tracePt t="33505" x="2133600" y="3279775"/>
          <p14:tracePt t="33537" x="2127250" y="3279775"/>
          <p14:tracePt t="33554" x="2127250" y="3289300"/>
          <p14:tracePt t="33646" x="2124075" y="3289300"/>
          <p14:tracePt t="33674" x="2124075" y="3292475"/>
          <p14:tracePt t="33703" x="2111375" y="3298825"/>
          <p14:tracePt t="33724" x="2111375" y="3302000"/>
          <p14:tracePt t="33738" x="2111375" y="3308350"/>
          <p14:tracePt t="33745" x="2111375" y="3317875"/>
          <p14:tracePt t="33754" x="2111375" y="3324225"/>
          <p14:tracePt t="33771" x="2111375" y="3327400"/>
          <p14:tracePt t="33788" x="2111375" y="3343275"/>
          <p14:tracePt t="33804" x="2111375" y="3352800"/>
          <p14:tracePt t="33821" x="2111375" y="3368675"/>
          <p14:tracePt t="33823" x="2111375" y="3371850"/>
          <p14:tracePt t="33838" x="2111375" y="3381375"/>
          <p14:tracePt t="33855" x="2111375" y="3390900"/>
          <p14:tracePt t="33871" x="2111375" y="3403600"/>
          <p14:tracePt t="33887" x="2111375" y="3422650"/>
          <p14:tracePt t="33904" x="2111375" y="3432175"/>
          <p14:tracePt t="33921" x="2111375" y="3441700"/>
          <p14:tracePt t="33938" x="2111375" y="3457575"/>
          <p14:tracePt t="33955" x="2111375" y="3470275"/>
          <p14:tracePt t="33972" x="2111375" y="3479800"/>
          <p14:tracePt t="33988" x="2111375" y="3495675"/>
          <p14:tracePt t="34004" x="2111375" y="3505200"/>
          <p14:tracePt t="34022" x="2111375" y="3521075"/>
          <p14:tracePt t="34038" x="2111375" y="3540125"/>
          <p14:tracePt t="34055" x="2111375" y="3549650"/>
          <p14:tracePt t="34072" x="2111375" y="3565525"/>
          <p14:tracePt t="34088" x="2111375" y="3581400"/>
          <p14:tracePt t="34104" x="2111375" y="3590925"/>
          <p14:tracePt t="34122" x="2111375" y="3603625"/>
          <p14:tracePt t="34138" x="2111375" y="3619500"/>
          <p14:tracePt t="34154" x="2111375" y="3629025"/>
          <p14:tracePt t="34543" x="2111375" y="3609975"/>
          <p14:tracePt t="34550" x="2114550" y="3590925"/>
          <p14:tracePt t="34556" x="2114550" y="3565525"/>
          <p14:tracePt t="34571" x="2114550" y="3530600"/>
          <p14:tracePt t="34588" x="2114550" y="3476625"/>
          <p14:tracePt t="34604" x="2124075" y="3422650"/>
          <p14:tracePt t="34637" x="2124075" y="3346450"/>
          <p14:tracePt t="34671" x="2124075" y="3292475"/>
          <p14:tracePt t="34687" x="2124075" y="3282950"/>
          <p14:tracePt t="34704" x="2124075" y="3260725"/>
          <p14:tracePt t="34722" x="2124075" y="3244850"/>
          <p14:tracePt t="34739" x="2124075" y="3235325"/>
          <p14:tracePt t="34755" x="2127250" y="3219450"/>
          <p14:tracePt t="34771" x="2127250" y="3200400"/>
          <p14:tracePt t="34788" x="2127250" y="3190875"/>
          <p14:tracePt t="34804" x="2127250" y="3181350"/>
          <p14:tracePt t="34821" x="2127250" y="3159125"/>
          <p14:tracePt t="34838" x="2127250" y="3149600"/>
          <p14:tracePt t="34854" x="2127250" y="3140075"/>
          <p14:tracePt t="34871" x="2127250" y="3121025"/>
          <p14:tracePt t="34887" x="2127250" y="3111500"/>
          <p14:tracePt t="35127" x="2127250" y="3117850"/>
          <p14:tracePt t="35133" x="2127250" y="3121025"/>
          <p14:tracePt t="35140" x="2133600" y="3127375"/>
          <p14:tracePt t="35154" x="2133600" y="3136900"/>
          <p14:tracePt t="35171" x="2133600" y="3146425"/>
          <p14:tracePt t="35187" x="2133600" y="3162300"/>
          <p14:tracePt t="35204" x="2133600" y="3178175"/>
          <p14:tracePt t="35221" x="2133600" y="3187700"/>
          <p14:tracePt t="35237" x="2133600" y="3197225"/>
          <p14:tracePt t="35254" x="2133600" y="3216275"/>
          <p14:tracePt t="35271" x="2133600" y="3222625"/>
          <p14:tracePt t="35288" x="2133600" y="3225800"/>
          <p14:tracePt t="35304" x="2133600" y="3232150"/>
          <p14:tracePt t="35321" x="2133600" y="3235325"/>
          <p14:tracePt t="35338" x="2133600" y="3244850"/>
          <p14:tracePt t="35354" x="2133600" y="3260725"/>
          <p14:tracePt t="35371" x="2133600" y="3267075"/>
          <p14:tracePt t="35397" x="2133600" y="3270250"/>
          <p14:tracePt t="35425" x="2133600" y="3276600"/>
          <p14:tracePt t="35454" x="2133600" y="3279775"/>
          <p14:tracePt t="35468" x="2133600" y="3286125"/>
          <p14:tracePt t="35539" x="2133600" y="3289300"/>
          <p14:tracePt t="35631" x="2133600" y="3295650"/>
          <p14:tracePt t="35645" x="2133600" y="3305175"/>
          <p14:tracePt t="35660" x="2133600" y="3311525"/>
          <p14:tracePt t="35667" x="2133600" y="3314700"/>
          <p14:tracePt t="35682" x="2133600" y="3321050"/>
          <p14:tracePt t="35695" x="2133600" y="3324225"/>
          <p14:tracePt t="35704" x="2133600" y="3330575"/>
          <p14:tracePt t="35721" x="2133600" y="3333750"/>
          <p14:tracePt t="35738" x="2133600" y="3355975"/>
          <p14:tracePt t="35754" x="2133600" y="3365500"/>
          <p14:tracePt t="35771" x="2133600" y="3375025"/>
          <p14:tracePt t="35787" x="2133600" y="3384550"/>
          <p14:tracePt t="35804" x="2133600" y="3387725"/>
          <p14:tracePt t="35821" x="2133600" y="3394075"/>
          <p14:tracePt t="35837" x="2133600" y="3409950"/>
          <p14:tracePt t="35854" x="2133600" y="3413125"/>
          <p14:tracePt t="35880" x="2133600" y="3419475"/>
          <p14:tracePt t="35994" x="2136775" y="3419475"/>
          <p14:tracePt t="36001" x="2149475" y="3419475"/>
          <p14:tracePt t="36008" x="2152650" y="3419475"/>
          <p14:tracePt t="36021" x="2159000" y="3419475"/>
          <p14:tracePt t="36037" x="2171700" y="3406775"/>
          <p14:tracePt t="36054" x="2200275" y="3349625"/>
          <p14:tracePt t="36194" x="2200275" y="3346450"/>
          <p14:tracePt t="36202" x="2200275" y="3340100"/>
          <p14:tracePt t="36209" x="2200275" y="3336925"/>
          <p14:tracePt t="36221" x="2200275" y="3330575"/>
          <p14:tracePt t="36430" x="2193925" y="3330575"/>
          <p14:tracePt t="36437" x="2190750" y="3333750"/>
          <p14:tracePt t="36444" x="2184400" y="3336925"/>
          <p14:tracePt t="36454" x="2181225" y="3343275"/>
          <p14:tracePt t="36471" x="2159000" y="3359150"/>
          <p14:tracePt t="36488" x="2149475" y="3368675"/>
          <p14:tracePt t="36504" x="2143125" y="3378200"/>
          <p14:tracePt t="36521" x="2139950" y="3397250"/>
          <p14:tracePt t="36537" x="2139950" y="3406775"/>
          <p14:tracePt t="36554" x="2139950" y="3416300"/>
          <p14:tracePt t="36571" x="2139950" y="3432175"/>
          <p14:tracePt t="36587" x="2139950" y="3448050"/>
          <p14:tracePt t="36603" x="2139950" y="3457575"/>
          <p14:tracePt t="36622" x="2133600" y="3467100"/>
          <p14:tracePt t="36637" x="2133600" y="3476625"/>
          <p14:tracePt t="36654" x="2133600" y="3479800"/>
          <p14:tracePt t="36671" x="2133600" y="3495675"/>
          <p14:tracePt t="36687" x="2133600" y="3502025"/>
          <p14:tracePt t="36704" x="2133600" y="3511550"/>
          <p14:tracePt t="36721" x="2130425" y="3521075"/>
          <p14:tracePt t="36738" x="2130425" y="3530600"/>
          <p14:tracePt t="36754" x="2130425" y="3546475"/>
          <p14:tracePt t="36771" x="2124075" y="3559175"/>
          <p14:tracePt t="36787" x="2124075" y="3568700"/>
          <p14:tracePt t="36804" x="2120900" y="3581400"/>
          <p14:tracePt t="36821" x="2108200" y="3600450"/>
          <p14:tracePt t="36837" x="2108200" y="3609975"/>
          <p14:tracePt t="36854" x="2101850" y="3619500"/>
          <p14:tracePt t="36855" x="2101850" y="3625850"/>
          <p14:tracePt t="36871" x="2098675" y="3629025"/>
          <p14:tracePt t="36887" x="2098675" y="3644900"/>
          <p14:tracePt t="36904" x="2092325" y="3644900"/>
          <p14:tracePt t="36921" x="2089150" y="3660775"/>
          <p14:tracePt t="36937" x="2089150" y="3663950"/>
          <p14:tracePt t="36954" x="2082800" y="3673475"/>
          <p14:tracePt t="36971" x="2073275" y="3683000"/>
          <p14:tracePt t="36988" x="2073275" y="3698875"/>
          <p14:tracePt t="37004" x="2070100" y="3708400"/>
          <p14:tracePt t="37020" x="2057400" y="3721100"/>
          <p14:tracePt t="37037" x="2054225" y="3730625"/>
          <p14:tracePt t="37054" x="2047875" y="3743325"/>
          <p14:tracePt t="37070" x="2044700" y="3749675"/>
          <p14:tracePt t="37087" x="2044700" y="3756025"/>
          <p14:tracePt t="37104" x="2038350" y="3765550"/>
          <p14:tracePt t="37120" x="2038350" y="3775075"/>
          <p14:tracePt t="37137" x="2038350" y="3778250"/>
          <p14:tracePt t="37154" x="2038350" y="3794125"/>
          <p14:tracePt t="37171" x="2038350" y="3800475"/>
          <p14:tracePt t="37187" x="2035175" y="3810000"/>
          <p14:tracePt t="37204" x="2035175" y="3819525"/>
          <p14:tracePt t="37222" x="2035175" y="3829050"/>
          <p14:tracePt t="37238" x="2035175" y="3832225"/>
          <p14:tracePt t="37255" x="2028825" y="3854450"/>
          <p14:tracePt t="37271" x="2028825" y="3857625"/>
          <p14:tracePt t="37287" x="2028825" y="3863975"/>
          <p14:tracePt t="37303" x="2022475" y="3876675"/>
          <p14:tracePt t="37321" x="2022475" y="3886200"/>
          <p14:tracePt t="37337" x="2019300" y="3902075"/>
          <p14:tracePt t="37354" x="2019300" y="3917950"/>
          <p14:tracePt t="37371" x="2019300" y="3927475"/>
          <p14:tracePt t="37387" x="2006600" y="3937000"/>
          <p14:tracePt t="37404" x="2006600" y="3952875"/>
          <p14:tracePt t="37421" x="2003425" y="3962400"/>
          <p14:tracePt t="37437" x="2003425" y="3971925"/>
          <p14:tracePt t="37454" x="2003425" y="3987800"/>
          <p14:tracePt t="37471" x="1997075" y="4003675"/>
          <p14:tracePt t="37488" x="1997075" y="4016375"/>
          <p14:tracePt t="37504" x="1997075" y="4038600"/>
          <p14:tracePt t="37521" x="1997075" y="4067175"/>
          <p14:tracePt t="37538" x="1997075" y="4089400"/>
          <p14:tracePt t="37554" x="1997075" y="4098925"/>
          <p14:tracePt t="37571" x="1997075" y="4114800"/>
          <p14:tracePt t="37588" x="1997075" y="4127500"/>
          <p14:tracePt t="37604" x="1997075" y="4137025"/>
          <p14:tracePt t="37621" x="1997075" y="4146550"/>
          <p14:tracePt t="37638" x="1997075" y="4168775"/>
          <p14:tracePt t="37653" x="1997075" y="4178300"/>
          <p14:tracePt t="37671" x="1997075" y="4187825"/>
          <p14:tracePt t="37688" x="1997075" y="4206875"/>
          <p14:tracePt t="37703" x="1997075" y="4216400"/>
          <p14:tracePt t="38187" x="1993900" y="4203700"/>
          <p14:tracePt t="38193" x="1987550" y="4191000"/>
          <p14:tracePt t="38204" x="1981200" y="4178300"/>
          <p14:tracePt t="38221" x="1968500" y="4137025"/>
          <p14:tracePt t="38237" x="1968500" y="4117975"/>
          <p14:tracePt t="38254" x="1968500" y="4079875"/>
          <p14:tracePt t="38272" x="1968500" y="4025900"/>
          <p14:tracePt t="38304" x="1968500" y="3911600"/>
          <p14:tracePt t="38337" x="1968500" y="3806825"/>
          <p14:tracePt t="38354" x="1968500" y="3778250"/>
          <p14:tracePt t="38371" x="1968500" y="3762375"/>
          <p14:tracePt t="38387" x="1968500" y="3752850"/>
          <p14:tracePt t="38404" x="1968500" y="3743325"/>
          <p14:tracePt t="38420" x="1968500" y="3724275"/>
          <p14:tracePt t="38437" x="1968500" y="3711575"/>
          <p14:tracePt t="38454" x="1968500" y="3708400"/>
          <p14:tracePt t="38471" x="1968500" y="3692525"/>
          <p14:tracePt t="38487" x="1968500" y="3683000"/>
          <p14:tracePt t="38504" x="1971675" y="3673475"/>
          <p14:tracePt t="38521" x="1971675" y="3663950"/>
          <p14:tracePt t="38556" x="1971675" y="3657600"/>
          <p14:tracePt t="38578" x="1971675" y="3654425"/>
          <p14:tracePt t="38684" x="1971675" y="3660775"/>
          <p14:tracePt t="38692" x="1971675" y="3663950"/>
          <p14:tracePt t="38703" x="1971675" y="3670300"/>
          <p14:tracePt t="38721" x="1971675" y="3689350"/>
          <p14:tracePt t="38737" x="1971675" y="3698875"/>
          <p14:tracePt t="38754" x="1971675" y="3708400"/>
          <p14:tracePt t="38771" x="1971675" y="3743325"/>
          <p14:tracePt t="38787" x="1984375" y="3787775"/>
          <p14:tracePt t="38804" x="1990725" y="3832225"/>
          <p14:tracePt t="38820" x="1990725" y="3889375"/>
          <p14:tracePt t="38837" x="1990725" y="3908425"/>
          <p14:tracePt t="38854" x="1990725" y="3940175"/>
          <p14:tracePt t="38871" x="1990725" y="3971925"/>
          <p14:tracePt t="38887" x="1990725" y="4000500"/>
          <p14:tracePt t="38904" x="1990725" y="4048125"/>
          <p14:tracePt t="38921" x="1990725" y="4076700"/>
          <p14:tracePt t="38937" x="1990725" y="4108450"/>
          <p14:tracePt t="38954" x="1990725" y="4140200"/>
          <p14:tracePt t="38970" x="1990725" y="4162425"/>
          <p14:tracePt t="38988" x="1990725" y="4171950"/>
          <p14:tracePt t="39005" x="1990725" y="4187825"/>
          <p14:tracePt t="39020" x="1990725" y="4197350"/>
          <p14:tracePt t="39037" x="1990725" y="4206875"/>
          <p14:tracePt t="39054" x="1990725" y="4219575"/>
          <p14:tracePt t="39070" x="1990725" y="4229100"/>
          <p14:tracePt t="39087" x="1990725" y="4241800"/>
          <p14:tracePt t="39104" x="1993900" y="4260850"/>
          <p14:tracePt t="39120" x="1993900" y="4270375"/>
          <p14:tracePt t="39137" x="1993900" y="4279900"/>
          <p14:tracePt t="39154" x="2000250" y="4298950"/>
          <p14:tracePt t="39171" x="2000250" y="4308475"/>
          <p14:tracePt t="39187" x="2003425" y="4321175"/>
          <p14:tracePt t="39204" x="2016125" y="4340225"/>
          <p14:tracePt t="39220" x="2016125" y="4368800"/>
          <p14:tracePt t="39237" x="2019300" y="4391025"/>
          <p14:tracePt t="39254" x="2025650" y="4432300"/>
          <p14:tracePt t="39270" x="2025650" y="4454525"/>
          <p14:tracePt t="39288" x="2025650" y="4483100"/>
          <p14:tracePt t="39303" x="2032000" y="4524375"/>
          <p14:tracePt t="39320" x="2032000" y="4546600"/>
          <p14:tracePt t="39337" x="2051050" y="4572000"/>
          <p14:tracePt t="39354" x="2063750" y="4625975"/>
          <p14:tracePt t="39371" x="2076450" y="4657725"/>
          <p14:tracePt t="39387" x="2082800" y="4679950"/>
          <p14:tracePt t="39404" x="2082800" y="4714875"/>
          <p14:tracePt t="39421" x="2082800" y="4724400"/>
          <p14:tracePt t="39438" x="2082800" y="4733925"/>
          <p14:tracePt t="39455" x="2085975" y="4749800"/>
          <p14:tracePt t="39471" x="2092325" y="4762500"/>
          <p14:tracePt t="39773" x="2089150" y="4756150"/>
          <p14:tracePt t="39780" x="2082800" y="4743450"/>
          <p14:tracePt t="39788" x="2079625" y="4740275"/>
          <p14:tracePt t="39804" x="2070100" y="4730750"/>
          <p14:tracePt t="39820" x="2057400" y="4714875"/>
          <p14:tracePt t="39837" x="2038350" y="4699000"/>
          <p14:tracePt t="39854" x="2028825" y="4695825"/>
          <p14:tracePt t="39887" x="2003425" y="4695825"/>
          <p14:tracePt t="39920" x="1984375" y="4695825"/>
          <p14:tracePt t="39937" x="1974850" y="4695825"/>
          <p14:tracePt t="39954" x="1965325" y="4695825"/>
          <p14:tracePt t="39970" x="1955800" y="4695825"/>
          <p14:tracePt t="39987" x="1933575" y="4695825"/>
          <p14:tracePt t="40004" x="1924050" y="4695825"/>
          <p14:tracePt t="40020" x="1914525" y="4695825"/>
          <p14:tracePt t="40037" x="1901825" y="4695825"/>
          <p14:tracePt t="40053" x="1885950" y="4695825"/>
          <p14:tracePt t="40071" x="1879600" y="4695825"/>
          <p14:tracePt t="40087" x="1876425" y="4695825"/>
          <p14:tracePt t="40103" x="1870075" y="4702175"/>
          <p14:tracePt t="40121" x="1866900" y="4705350"/>
          <p14:tracePt t="40137" x="1860550" y="4721225"/>
          <p14:tracePt t="40153" x="1854200" y="4730750"/>
          <p14:tracePt t="40170" x="1854200" y="4740275"/>
          <p14:tracePt t="40187" x="1854200" y="4756150"/>
          <p14:tracePt t="40204" x="1854200" y="4765675"/>
          <p14:tracePt t="40221" x="1854200" y="4778375"/>
          <p14:tracePt t="40237" x="1854200" y="4791075"/>
          <p14:tracePt t="40253" x="1854200" y="4800600"/>
          <p14:tracePt t="40271" x="1854200" y="4826000"/>
          <p14:tracePt t="40287" x="1854200" y="4848225"/>
          <p14:tracePt t="40304" x="1854200" y="4867275"/>
          <p14:tracePt t="40321" x="1857375" y="4902200"/>
          <p14:tracePt t="40337" x="1870075" y="4933950"/>
          <p14:tracePt t="40353" x="1882775" y="4956175"/>
          <p14:tracePt t="40371" x="1908175" y="5019675"/>
          <p14:tracePt t="40387" x="1920875" y="5057775"/>
          <p14:tracePt t="40404" x="1933575" y="5089525"/>
          <p14:tracePt t="40420" x="1949450" y="5130800"/>
          <p14:tracePt t="40437" x="1955800" y="5153025"/>
          <p14:tracePt t="40453" x="1955800" y="5178425"/>
          <p14:tracePt t="40470" x="1968500" y="5191125"/>
          <p14:tracePt t="40487" x="1971675" y="5200650"/>
          <p14:tracePt t="40504" x="1978025" y="5216525"/>
          <p14:tracePt t="40520" x="1981200" y="5232400"/>
          <p14:tracePt t="40537" x="1987550" y="5241925"/>
          <p14:tracePt t="40554" x="1987550" y="5251450"/>
          <p14:tracePt t="40570" x="1987550" y="5270500"/>
          <p14:tracePt t="40588" x="1987550" y="5280025"/>
          <p14:tracePt t="40635" x="1990725" y="5280025"/>
          <p14:tracePt t="40657" x="1997075" y="5280025"/>
          <p14:tracePt t="40670" x="2000250" y="5280025"/>
          <p14:tracePt t="40677" x="2006600" y="5280025"/>
          <p14:tracePt t="40687" x="2009775" y="5280025"/>
          <p14:tracePt t="40704" x="2025650" y="5280025"/>
          <p14:tracePt t="40720" x="2041525" y="5273675"/>
          <p14:tracePt t="40737" x="2051050" y="5257800"/>
          <p14:tracePt t="40753" x="2060575" y="5248275"/>
          <p14:tracePt t="40770" x="2089150" y="5232400"/>
          <p14:tracePt t="40787" x="2111375" y="5222875"/>
          <p14:tracePt t="40804" x="2136775" y="5191125"/>
          <p14:tracePt t="40820" x="2181225" y="5140325"/>
          <p14:tracePt t="40837" x="2206625" y="5108575"/>
          <p14:tracePt t="40853" x="2232025" y="5070475"/>
          <p14:tracePt t="40871" x="2254250" y="5032375"/>
          <p14:tracePt t="40887" x="2263775" y="5019675"/>
          <p14:tracePt t="40903" x="2276475" y="5006975"/>
          <p14:tracePt t="40921" x="2295525" y="4994275"/>
          <p14:tracePt t="40937" x="2305050" y="4984750"/>
          <p14:tracePt t="40954" x="2314575" y="4962525"/>
          <p14:tracePt t="40970" x="2320925" y="4946650"/>
          <p14:tracePt t="40987" x="2324100" y="4937125"/>
          <p14:tracePt t="41004" x="2336800" y="4889500"/>
          <p14:tracePt t="41020" x="2336800" y="4867275"/>
          <p14:tracePt t="41037" x="2336800" y="4832350"/>
          <p14:tracePt t="41054" x="2336800" y="4791075"/>
          <p14:tracePt t="41070" x="2336800" y="4775200"/>
          <p14:tracePt t="41087" x="2336800" y="4765675"/>
          <p14:tracePt t="41104" x="2336800" y="4749800"/>
          <p14:tracePt t="41120" x="2336800" y="4740275"/>
          <p14:tracePt t="41137" x="2336800" y="4730750"/>
          <p14:tracePt t="41154" x="2336800" y="4718050"/>
          <p14:tracePt t="41170" x="2336800" y="4702175"/>
          <p14:tracePt t="41187" x="2336800" y="4695825"/>
          <p14:tracePt t="41203" x="2336800" y="4692650"/>
          <p14:tracePt t="41237" x="2330450" y="4692650"/>
          <p14:tracePt t="41254" x="2320925" y="4692650"/>
          <p14:tracePt t="41270" x="2311400" y="4692650"/>
          <p14:tracePt t="41287" x="2301875" y="4692650"/>
          <p14:tracePt t="41303" x="2279650" y="4692650"/>
          <p14:tracePt t="41320" x="2270125" y="4692650"/>
          <p14:tracePt t="41337" x="2260600" y="4692650"/>
          <p14:tracePt t="41353" x="2241550" y="4692650"/>
          <p14:tracePt t="41371" x="2232025" y="4692650"/>
          <p14:tracePt t="41387" x="2222500" y="4692650"/>
          <p14:tracePt t="41404" x="2212975" y="4692650"/>
          <p14:tracePt t="41437" x="2203450" y="4692650"/>
          <p14:tracePt t="41454" x="2190750" y="4692650"/>
          <p14:tracePt t="41471" x="2181225" y="4692650"/>
          <p14:tracePt t="41488" x="2171700" y="4692650"/>
          <p14:tracePt t="41503" x="2168525" y="4692650"/>
          <p14:tracePt t="41520" x="2168525" y="4686300"/>
          <p14:tracePt t="41537" x="2162175" y="4686300"/>
          <p14:tracePt t="41595" x="2159000" y="4686300"/>
          <p14:tracePt t="41603" x="2152650" y="4683125"/>
          <p14:tracePt t="41610" x="2149475" y="4683125"/>
          <p14:tracePt t="41620" x="2143125" y="4683125"/>
          <p14:tracePt t="41637" x="2133600" y="4683125"/>
          <p14:tracePt t="41670" x="2124075" y="4683125"/>
          <p14:tracePt t="41687" x="2101850" y="4683125"/>
          <p14:tracePt t="41704" x="2092325" y="4683125"/>
          <p14:tracePt t="41720" x="2082800" y="4683125"/>
          <p14:tracePt t="41737" x="2070100" y="4683125"/>
          <p14:tracePt t="41753" x="2054225" y="4683125"/>
          <p14:tracePt t="41770" x="2044700" y="4683125"/>
          <p14:tracePt t="41787" x="2028825" y="4683125"/>
          <p14:tracePt t="41820" x="2025650" y="4683125"/>
          <p14:tracePt t="41837" x="2016125" y="4683125"/>
          <p14:tracePt t="41853" x="2009775" y="4683125"/>
          <p14:tracePt t="41870" x="1993900" y="4683125"/>
          <p14:tracePt t="41886" x="1981200" y="4683125"/>
          <p14:tracePt t="41903" x="1974850" y="4683125"/>
          <p14:tracePt t="41921" x="1965325" y="4683125"/>
          <p14:tracePt t="41938" x="1962150" y="4683125"/>
          <p14:tracePt t="41958" x="1949450" y="4683125"/>
          <p14:tracePt t="41970" x="1946275" y="4683125"/>
          <p14:tracePt t="41986" x="1930400" y="4683125"/>
          <p14:tracePt t="42003" x="1920875" y="4683125"/>
          <p14:tracePt t="42021" x="1911350" y="4689475"/>
          <p14:tracePt t="42037" x="1895475" y="4699000"/>
          <p14:tracePt t="42054" x="1892300" y="4705350"/>
          <p14:tracePt t="42072" x="1885950" y="4718050"/>
          <p14:tracePt t="42087" x="1885950" y="4727575"/>
          <p14:tracePt t="42104" x="1879600" y="4737100"/>
          <p14:tracePt t="42121" x="1876425" y="4752975"/>
          <p14:tracePt t="42137" x="1870075" y="4762500"/>
          <p14:tracePt t="42153" x="1866900" y="4772025"/>
          <p14:tracePt t="42171" x="1866900" y="4787900"/>
          <p14:tracePt t="42187" x="1866900" y="4803775"/>
          <p14:tracePt t="42203" x="1866900" y="4813300"/>
          <p14:tracePt t="42221" x="1866900" y="4826000"/>
          <p14:tracePt t="42237" x="1866900" y="4835525"/>
          <p14:tracePt t="42254" x="1866900" y="4851400"/>
          <p14:tracePt t="42271" x="1866900" y="4867275"/>
          <p14:tracePt t="42287" x="1866900" y="4883150"/>
          <p14:tracePt t="42304" x="1866900" y="4902200"/>
          <p14:tracePt t="42321" x="1866900" y="4930775"/>
          <p14:tracePt t="42336" x="1866900" y="4959350"/>
          <p14:tracePt t="42353" x="1866900" y="4981575"/>
          <p14:tracePt t="42371" x="1866900" y="5019675"/>
          <p14:tracePt t="42387" x="1866900" y="5041900"/>
          <p14:tracePt t="42404" x="1866900" y="5073650"/>
          <p14:tracePt t="42420" x="1866900" y="5092700"/>
          <p14:tracePt t="42437" x="1879600" y="5108575"/>
          <p14:tracePt t="42453" x="1889125" y="5130800"/>
          <p14:tracePt t="42470" x="1889125" y="5149850"/>
          <p14:tracePt t="42487" x="1898650" y="5165725"/>
          <p14:tracePt t="42503" x="1898650" y="5187950"/>
          <p14:tracePt t="42520" x="1911350" y="5210175"/>
          <p14:tracePt t="42537" x="1914525" y="5219700"/>
          <p14:tracePt t="42554" x="1920875" y="5235575"/>
          <p14:tracePt t="42570" x="1936750" y="5248275"/>
          <p14:tracePt t="42587" x="1946275" y="5257800"/>
          <p14:tracePt t="42603" x="1962150" y="5270500"/>
          <p14:tracePt t="42620" x="1978025" y="5289550"/>
          <p14:tracePt t="42637" x="1987550" y="5299075"/>
          <p14:tracePt t="42654" x="1997075" y="5305425"/>
          <p14:tracePt t="42670" x="2016125" y="5305425"/>
          <p14:tracePt t="42688" x="2025650" y="5305425"/>
          <p14:tracePt t="42705" x="2054225" y="5292725"/>
          <p14:tracePt t="42720" x="2092325" y="5280025"/>
          <p14:tracePt t="42737" x="2139950" y="5245100"/>
          <p14:tracePt t="42754" x="2178050" y="5219700"/>
          <p14:tracePt t="42770" x="2212975" y="5184775"/>
          <p14:tracePt t="42787" x="2238375" y="5159375"/>
          <p14:tracePt t="42805" x="2282825" y="5121275"/>
          <p14:tracePt t="42821" x="2298700" y="5105400"/>
          <p14:tracePt t="42837" x="2317750" y="5073650"/>
          <p14:tracePt t="42854" x="2333625" y="5038725"/>
          <p14:tracePt t="42870" x="2346325" y="5006975"/>
          <p14:tracePt t="42887" x="2355850" y="4991100"/>
          <p14:tracePt t="42904" x="2378075" y="4956175"/>
          <p14:tracePt t="42920" x="2390775" y="4946650"/>
          <p14:tracePt t="42937" x="2400300" y="4930775"/>
          <p14:tracePt t="42954" x="2422525" y="4895850"/>
          <p14:tracePt t="42970" x="2435225" y="4873625"/>
          <p14:tracePt t="42987" x="2441575" y="4829175"/>
          <p14:tracePt t="43004" x="2441575" y="4759325"/>
          <p14:tracePt t="43020" x="2441575" y="4714875"/>
          <p14:tracePt t="43037" x="2432050" y="4683125"/>
          <p14:tracePt t="43054" x="2409825" y="4654550"/>
          <p14:tracePt t="43070" x="2403475" y="4645025"/>
          <p14:tracePt t="43087" x="2400300" y="4635500"/>
          <p14:tracePt t="43104" x="2384425" y="4632325"/>
          <p14:tracePt t="43120" x="2374900" y="4619625"/>
          <p14:tracePt t="43137" x="2359025" y="4613275"/>
          <p14:tracePt t="43154" x="2343150" y="4613275"/>
          <p14:tracePt t="43170" x="2333625" y="4613275"/>
          <p14:tracePt t="43187" x="2324100" y="4613275"/>
          <p14:tracePt t="43203" x="2292350" y="4613275"/>
          <p14:tracePt t="43220" x="2270125" y="4610100"/>
          <p14:tracePt t="43237" x="2238375" y="4603750"/>
          <p14:tracePt t="43254" x="2206625" y="4603750"/>
          <p14:tracePt t="43271" x="2184400" y="4603750"/>
          <p14:tracePt t="43287" x="2174875" y="4603750"/>
          <p14:tracePt t="43303" x="2155825" y="4603750"/>
          <p14:tracePt t="43320" x="2146300" y="4603750"/>
          <p14:tracePt t="43337" x="2136775" y="4603750"/>
          <p14:tracePt t="43354" x="2120900" y="4603750"/>
          <p14:tracePt t="43370" x="2105025" y="4603750"/>
          <p14:tracePt t="43387" x="2095500" y="4603750"/>
          <p14:tracePt t="43404" x="2082800" y="4603750"/>
          <p14:tracePt t="43420" x="2070100" y="4613275"/>
          <p14:tracePt t="43438" x="2051050" y="4635500"/>
          <p14:tracePt t="43453" x="2041525" y="4645025"/>
          <p14:tracePt t="43471" x="2028825" y="4654550"/>
          <p14:tracePt t="43488" x="2019300" y="4670425"/>
          <p14:tracePt t="43504" x="2016125" y="4679950"/>
          <p14:tracePt t="43521" x="2003425" y="4689475"/>
          <p14:tracePt t="43538" x="2000250" y="4730750"/>
          <p14:tracePt t="43554" x="1993900" y="4746625"/>
          <p14:tracePt t="43570" x="1990725" y="4762500"/>
          <p14:tracePt t="43587" x="1990725" y="4781550"/>
          <p14:tracePt t="43603" x="1990725" y="4797425"/>
          <p14:tracePt t="43620" x="1990725" y="4826000"/>
          <p14:tracePt t="43637" x="1990725" y="4860925"/>
          <p14:tracePt t="43653" x="1990725" y="4889500"/>
          <p14:tracePt t="43670" x="1990725" y="4911725"/>
          <p14:tracePt t="43687" x="1990725" y="4949825"/>
          <p14:tracePt t="43703" x="1990725" y="4972050"/>
          <p14:tracePt t="43720" x="1990725" y="5003800"/>
          <p14:tracePt t="43737" x="1990725" y="5022850"/>
          <p14:tracePt t="43753" x="1990725" y="5032375"/>
          <p14:tracePt t="43770" x="1990725" y="5048250"/>
          <p14:tracePt t="43786" x="1984375" y="5060950"/>
          <p14:tracePt t="43803" x="1978025" y="5070475"/>
          <p14:tracePt t="43820" x="1978025" y="5083175"/>
          <p14:tracePt t="43837" x="1978025" y="5108575"/>
          <p14:tracePt t="43853" x="1978025" y="5118100"/>
          <p14:tracePt t="43870" x="1978025" y="5127625"/>
          <p14:tracePt t="43887" x="1978025" y="5146675"/>
          <p14:tracePt t="43903" x="1978025" y="5156200"/>
          <p14:tracePt t="43921" x="1978025" y="5165725"/>
          <p14:tracePt t="43937" x="1978025" y="5181600"/>
          <p14:tracePt t="43953" x="1978025" y="5197475"/>
          <p14:tracePt t="43971" x="1978025" y="5200650"/>
          <p14:tracePt t="44052" x="1981200" y="5200650"/>
          <p14:tracePt t="44059" x="1987550" y="5200650"/>
          <p14:tracePt t="44072" x="1997075" y="5200650"/>
          <p14:tracePt t="44088" x="2012950" y="5200650"/>
          <p14:tracePt t="44103" x="2022475" y="5187950"/>
          <p14:tracePt t="44121" x="2035175" y="5184775"/>
          <p14:tracePt t="44138" x="2044700" y="5184775"/>
          <p14:tracePt t="44153" x="2060575" y="5184775"/>
          <p14:tracePt t="44170" x="2070100" y="5184775"/>
          <p14:tracePt t="44186" x="2079625" y="5178425"/>
          <p14:tracePt t="44203" x="2089150" y="5178425"/>
          <p14:tracePt t="44221" x="2105025" y="5178425"/>
          <p14:tracePt t="44236" x="2120900" y="5178425"/>
          <p14:tracePt t="44253" x="2130425" y="5178425"/>
          <p14:tracePt t="44271" x="2146300" y="5178425"/>
          <p14:tracePt t="44287" x="2155825" y="5175250"/>
          <p14:tracePt t="44303" x="2168525" y="5175250"/>
          <p14:tracePt t="44320" x="2178050" y="5175250"/>
          <p14:tracePt t="44336" x="2190750" y="5168900"/>
          <p14:tracePt t="44353" x="2200275" y="5165725"/>
          <p14:tracePt t="44370" x="2209800" y="5159375"/>
          <p14:tracePt t="44386" x="2209800" y="5156200"/>
          <p14:tracePt t="44403" x="2212975" y="5156200"/>
          <p14:tracePt t="45091" x="2212975" y="5130800"/>
          <p14:tracePt t="45098" x="2212975" y="5121275"/>
          <p14:tracePt t="45106" x="2212975" y="5102225"/>
          <p14:tracePt t="45121" x="2212975" y="5067300"/>
          <p14:tracePt t="45137" x="2212975" y="5045075"/>
          <p14:tracePt t="45153" x="2212975" y="5003800"/>
          <p14:tracePt t="45170" x="2212975" y="4975225"/>
          <p14:tracePt t="45203" x="2219325" y="4860925"/>
          <p14:tracePt t="45237" x="2219325" y="4800600"/>
          <p14:tracePt t="45253" x="2219325" y="4778375"/>
          <p14:tracePt t="45270" x="2219325" y="4768850"/>
          <p14:tracePt t="45481" x="2184400" y="4787900"/>
          <p14:tracePt t="45488" x="2133600" y="4803775"/>
          <p14:tracePt t="45503" x="2003425" y="4819650"/>
          <p14:tracePt t="45524" x="1854200" y="4879975"/>
          <p14:tracePt t="45537" x="1746250" y="4911725"/>
          <p14:tracePt t="45553" x="1635125" y="4953000"/>
          <p14:tracePt t="45570" x="1536700" y="4987925"/>
          <p14:tracePt t="45587" x="1419225" y="5041900"/>
          <p14:tracePt t="45603" x="1339850" y="5073650"/>
          <p14:tracePt t="45620" x="1273175" y="5102225"/>
          <p14:tracePt t="45637" x="1209675" y="5127625"/>
          <p14:tracePt t="45653" x="1171575" y="5140325"/>
          <p14:tracePt t="45670" x="1133475" y="5153025"/>
          <p14:tracePt t="45687" x="1092200" y="5178425"/>
          <p14:tracePt t="45703" x="1066800" y="5187950"/>
          <p14:tracePt t="45720" x="1057275" y="5197475"/>
          <p14:tracePt t="45737" x="1028700" y="5219700"/>
          <p14:tracePt t="45753" x="1019175" y="5229225"/>
          <p14:tracePt t="45770" x="1003300" y="5241925"/>
          <p14:tracePt t="45786" x="974725" y="5283200"/>
          <p14:tracePt t="45803" x="955675" y="5305425"/>
          <p14:tracePt t="45820" x="930275" y="5337175"/>
          <p14:tracePt t="45837" x="904875" y="5387975"/>
          <p14:tracePt t="45854" x="892175" y="5419725"/>
          <p14:tracePt t="45870" x="882650" y="5441950"/>
          <p14:tracePt t="45887" x="857250" y="5505450"/>
          <p14:tracePt t="45903" x="844550" y="5553075"/>
          <p14:tracePt t="45919" x="838200" y="5581650"/>
          <p14:tracePt t="45936" x="831850" y="5629275"/>
          <p14:tracePt t="45953" x="831850" y="5657850"/>
          <p14:tracePt t="45971" x="831850" y="5692775"/>
          <p14:tracePt t="45986" x="831850" y="5721350"/>
          <p14:tracePt t="46003" x="831850" y="5737225"/>
          <p14:tracePt t="46019" x="831850" y="5746750"/>
          <p14:tracePt t="46037" x="831850" y="5765800"/>
          <p14:tracePt t="46053" x="831850" y="5775325"/>
          <p14:tracePt t="46071" x="831850" y="5791200"/>
          <p14:tracePt t="46086" x="831850" y="5800725"/>
          <p14:tracePt t="46103" x="831850" y="5807075"/>
          <p14:tracePt t="46120" x="841375" y="5816600"/>
          <p14:tracePt t="46136" x="857250" y="5816600"/>
          <p14:tracePt t="46154" x="866775" y="5816600"/>
          <p14:tracePt t="46170" x="889000" y="5816600"/>
          <p14:tracePt t="46187" x="917575" y="5816600"/>
          <p14:tracePt t="46203" x="927100" y="5816600"/>
          <p14:tracePt t="46220" x="965200" y="5816600"/>
          <p14:tracePt t="46236" x="1003300" y="5807075"/>
          <p14:tracePt t="46254" x="1063625" y="5794375"/>
          <p14:tracePt t="46270" x="1209675" y="5759450"/>
          <p14:tracePt t="46286" x="1289050" y="5730875"/>
          <p14:tracePt t="46303" x="1355725" y="5699125"/>
          <p14:tracePt t="46320" x="1428750" y="5667375"/>
          <p14:tracePt t="46336" x="1476375" y="5638800"/>
          <p14:tracePt t="46353" x="1520825" y="5619750"/>
          <p14:tracePt t="46370" x="1606550" y="5575300"/>
          <p14:tracePt t="46387" x="1670050" y="5562600"/>
          <p14:tracePt t="46403" x="1755775" y="5540375"/>
          <p14:tracePt t="46420" x="1914525" y="5495925"/>
          <p14:tracePt t="46436" x="1968500" y="5489575"/>
          <p14:tracePt t="46453" x="2012950" y="5489575"/>
          <p14:tracePt t="46470" x="2047875" y="5489575"/>
          <p14:tracePt t="46486" x="2070100" y="5476875"/>
          <p14:tracePt t="46503" x="2092325" y="5467350"/>
          <p14:tracePt t="46520" x="2133600" y="5454650"/>
          <p14:tracePt t="46536" x="2165350" y="5435600"/>
          <p14:tracePt t="46557" x="2222500" y="5416550"/>
          <p14:tracePt t="46570" x="2254250" y="5403850"/>
          <p14:tracePt t="46586" x="2276475" y="5394325"/>
          <p14:tracePt t="46603" x="2308225" y="5368925"/>
          <p14:tracePt t="46619" x="2346325" y="5330825"/>
          <p14:tracePt t="46637" x="2378075" y="5299075"/>
          <p14:tracePt t="46655" x="2419350" y="5260975"/>
          <p14:tracePt t="46670" x="2438400" y="5238750"/>
          <p14:tracePt t="46687" x="2454275" y="5222875"/>
          <p14:tracePt t="46703" x="2463800" y="5213350"/>
          <p14:tracePt t="46720" x="2486025" y="5191125"/>
          <p14:tracePt t="46737" x="2495550" y="5181600"/>
          <p14:tracePt t="46754" x="2508250" y="5165725"/>
          <p14:tracePt t="46770" x="2524125" y="5156200"/>
          <p14:tracePt t="46786" x="2543175" y="5137150"/>
          <p14:tracePt t="46804" x="2555875" y="5124450"/>
          <p14:tracePt t="46820" x="2568575" y="5114925"/>
          <p14:tracePt t="46837" x="2581275" y="5102225"/>
          <p14:tracePt t="46854" x="2597150" y="5083175"/>
          <p14:tracePt t="46886" x="2603500" y="5083175"/>
          <p14:tracePt t="46990" x="2600325" y="5083175"/>
          <p14:tracePt t="46997" x="2597150" y="5086350"/>
          <p14:tracePt t="47004" x="2590800" y="5089525"/>
          <p14:tracePt t="47019" x="2581275" y="5105400"/>
          <p14:tracePt t="47037" x="2565400" y="5114925"/>
          <p14:tracePt t="47054" x="2546350" y="5137150"/>
          <p14:tracePt t="47071" x="2514600" y="5162550"/>
          <p14:tracePt t="47086" x="2489200" y="5184775"/>
          <p14:tracePt t="47103" x="2444750" y="5229225"/>
          <p14:tracePt t="47120" x="2406650" y="5270500"/>
          <p14:tracePt t="47136" x="2365375" y="5308600"/>
          <p14:tracePt t="47153" x="2298700" y="5362575"/>
          <p14:tracePt t="47170" x="2266950" y="5387975"/>
          <p14:tracePt t="47186" x="2235200" y="5419725"/>
          <p14:tracePt t="47203" x="2197100" y="5445125"/>
          <p14:tracePt t="47220" x="2187575" y="5461000"/>
          <p14:tracePt t="47236" x="2178050" y="5483225"/>
          <p14:tracePt t="47253" x="2162175" y="5508625"/>
          <p14:tracePt t="47270" x="2136775" y="5540375"/>
          <p14:tracePt t="47286" x="2117725" y="5565775"/>
          <p14:tracePt t="47304" x="2073275" y="5610225"/>
          <p14:tracePt t="47319" x="2051050" y="5626100"/>
          <p14:tracePt t="47336" x="2019300" y="5645150"/>
          <p14:tracePt t="47353" x="1984375" y="5670550"/>
          <p14:tracePt t="47370" x="1952625" y="5680075"/>
          <p14:tracePt t="47386" x="1930400" y="5692775"/>
          <p14:tracePt t="47403" x="1885950" y="5711825"/>
          <p14:tracePt t="47420" x="1863725" y="5727700"/>
          <p14:tracePt t="47438" x="1822450" y="5746750"/>
          <p14:tracePt t="47453" x="1797050" y="5759450"/>
          <p14:tracePt t="47470" x="1768475" y="5772150"/>
          <p14:tracePt t="47487" x="1730375" y="5794375"/>
          <p14:tracePt t="47503" x="1701800" y="5807075"/>
          <p14:tracePt t="47520" x="1676400" y="5819775"/>
          <p14:tracePt t="47537" x="1628775" y="5842000"/>
          <p14:tracePt t="47553" x="1597025" y="5848350"/>
          <p14:tracePt t="47570" x="1568450" y="5861050"/>
          <p14:tracePt t="47587" x="1527175" y="5867400"/>
          <p14:tracePt t="47603" x="1504950" y="5873750"/>
          <p14:tracePt t="47619" x="1473200" y="5873750"/>
          <p14:tracePt t="47636" x="1441450" y="5873750"/>
          <p14:tracePt t="47653" x="1419225" y="5873750"/>
          <p14:tracePt t="47669" x="1409700" y="5873750"/>
          <p14:tracePt t="47686" x="1393825" y="5873750"/>
          <p14:tracePt t="47702" x="1384300" y="5873750"/>
          <p14:tracePt t="47720" x="1371600" y="5873750"/>
          <p14:tracePt t="47736" x="1365250" y="5873750"/>
          <p14:tracePt t="47807" x="1368425" y="5873750"/>
          <p14:tracePt t="47815" x="1377950" y="5873750"/>
          <p14:tracePt t="47821" x="1381125" y="5873750"/>
          <p14:tracePt t="47836" x="1397000" y="5873750"/>
          <p14:tracePt t="47853" x="1422400" y="5864225"/>
          <p14:tracePt t="47870" x="1466850" y="5851525"/>
          <p14:tracePt t="47886" x="1549400" y="5816600"/>
          <p14:tracePt t="47903" x="1612900" y="5803900"/>
          <p14:tracePt t="47919" x="1679575" y="5781675"/>
          <p14:tracePt t="47937" x="1736725" y="5756275"/>
          <p14:tracePt t="47953" x="1784350" y="5730875"/>
          <p14:tracePt t="47970" x="1822450" y="5695950"/>
          <p14:tracePt t="47986" x="1898650" y="5641975"/>
          <p14:tracePt t="48003" x="1968500" y="5603875"/>
          <p14:tracePt t="48021" x="2035175" y="5562600"/>
          <p14:tracePt t="48036" x="2082800" y="5527675"/>
          <p14:tracePt t="48053" x="2105025" y="5518150"/>
          <p14:tracePt t="48071" x="2149475" y="5486400"/>
          <p14:tracePt t="48087" x="2171700" y="5461000"/>
          <p14:tracePt t="48103" x="2219325" y="5435600"/>
          <p14:tracePt t="48120" x="2286000" y="5387975"/>
          <p14:tracePt t="48136" x="2327275" y="5346700"/>
          <p14:tracePt t="48153" x="2352675" y="5314950"/>
          <p14:tracePt t="48170" x="2406650" y="5254625"/>
          <p14:tracePt t="48186" x="2428875" y="5232400"/>
          <p14:tracePt t="48202" x="2457450" y="5200650"/>
          <p14:tracePt t="48220" x="2479675" y="5149850"/>
          <p14:tracePt t="48236" x="2505075" y="5118100"/>
          <p14:tracePt t="48253" x="2517775" y="5080000"/>
          <p14:tracePt t="48271" x="2536825" y="5045075"/>
          <p14:tracePt t="48286" x="2540000" y="5029200"/>
          <p14:tracePt t="48303" x="2540000" y="5019675"/>
          <p14:tracePt t="48526" x="2533650" y="5026025"/>
          <p14:tracePt t="48534" x="2520950" y="5045075"/>
          <p14:tracePt t="48541" x="2501900" y="5057775"/>
          <p14:tracePt t="48553" x="2489200" y="5070475"/>
          <p14:tracePt t="48570" x="2416175" y="5143500"/>
          <p14:tracePt t="48586" x="2374900" y="5191125"/>
          <p14:tracePt t="48603" x="2349500" y="5229225"/>
          <p14:tracePt t="48619" x="2305050" y="5283200"/>
          <p14:tracePt t="48636" x="2279650" y="5314950"/>
          <p14:tracePt t="48653" x="2247900" y="5340350"/>
          <p14:tracePt t="48670" x="2203450" y="5384800"/>
          <p14:tracePt t="48686" x="2155825" y="5410200"/>
          <p14:tracePt t="48703" x="2108200" y="5445125"/>
          <p14:tracePt t="48719" x="2044700" y="5483225"/>
          <p14:tracePt t="48736" x="2003425" y="5514975"/>
          <p14:tracePt t="48753" x="1955800" y="5543550"/>
          <p14:tracePt t="48770" x="1898650" y="5588000"/>
          <p14:tracePt t="48786" x="1860550" y="5613400"/>
          <p14:tracePt t="48803" x="1800225" y="5648325"/>
          <p14:tracePt t="48819" x="1771650" y="5657850"/>
          <p14:tracePt t="48836" x="1739900" y="5676900"/>
          <p14:tracePt t="48853" x="1698625" y="5695950"/>
          <p14:tracePt t="48869" x="1673225" y="5715000"/>
          <p14:tracePt t="48886" x="1644650" y="5724525"/>
          <p14:tracePt t="48904" x="1616075" y="5743575"/>
          <p14:tracePt t="48920" x="1593850" y="5753100"/>
          <p14:tracePt t="48936" x="1584325" y="5768975"/>
          <p14:tracePt t="48953" x="1562100" y="5784850"/>
          <p14:tracePt t="48969" x="1546225" y="5788025"/>
          <p14:tracePt t="48986" x="1536700" y="5788025"/>
          <p14:tracePt t="49003" x="1524000" y="5788025"/>
          <p14:tracePt t="49019" x="1514475" y="5788025"/>
          <p14:tracePt t="49036" x="1498600" y="5788025"/>
          <p14:tracePt t="49053" x="1482725" y="5788025"/>
          <p14:tracePt t="49070" x="1473200" y="5788025"/>
          <p14:tracePt t="49086" x="1463675" y="5788025"/>
          <p14:tracePt t="49102" x="1457325" y="5788025"/>
          <p14:tracePt t="49161" x="1447800" y="5788025"/>
          <p14:tracePt t="49183" x="1444625" y="5788025"/>
          <p14:tracePt t="50100" x="1450975" y="5778500"/>
          <p14:tracePt t="50107" x="1454150" y="5772150"/>
          <p14:tracePt t="50121" x="1463675" y="5762625"/>
          <p14:tracePt t="50137" x="1495425" y="5749925"/>
          <p14:tracePt t="50170" x="1562100" y="5715000"/>
          <p14:tracePt t="50202" x="1628775" y="5689600"/>
          <p14:tracePt t="50220" x="1724025" y="5654675"/>
          <p14:tracePt t="50236" x="1790700" y="5622925"/>
          <p14:tracePt t="50252" x="1857375" y="5594350"/>
          <p14:tracePt t="50270" x="1965325" y="5530850"/>
          <p14:tracePt t="50286" x="2057400" y="5483225"/>
          <p14:tracePt t="50303" x="2165350" y="5438775"/>
          <p14:tracePt t="50320" x="2286000" y="5375275"/>
          <p14:tracePt t="50336" x="2397125" y="5314950"/>
          <p14:tracePt t="50354" x="2540000" y="5280025"/>
          <p14:tracePt t="50370" x="2711450" y="5219700"/>
          <p14:tracePt t="50386" x="2841625" y="5194300"/>
          <p14:tracePt t="50403" x="2981325" y="5178425"/>
          <p14:tracePt t="50419" x="3181350" y="5143500"/>
          <p14:tracePt t="50436" x="3333750" y="5124450"/>
          <p14:tracePt t="50453" x="3517900" y="5086350"/>
          <p14:tracePt t="50469" x="3787775" y="5013325"/>
          <p14:tracePt t="50486" x="3987800" y="4956175"/>
          <p14:tracePt t="50502" x="4149725" y="4911725"/>
          <p14:tracePt t="50520" x="4435475" y="4797425"/>
          <p14:tracePt t="50537" x="4603750" y="4702175"/>
          <p14:tracePt t="50554" x="4794250" y="4606925"/>
          <p14:tracePt t="50570" x="5054600" y="4486275"/>
          <p14:tracePt t="50587" x="5222875" y="4432300"/>
          <p14:tracePt t="50605" x="5505450" y="4318000"/>
          <p14:tracePt t="50620" x="5705475" y="4232275"/>
          <p14:tracePt t="50637" x="5934075" y="4130675"/>
          <p14:tracePt t="50653" x="6134100" y="4064000"/>
          <p14:tracePt t="50671" x="6448425" y="3968750"/>
          <p14:tracePt t="50687" x="6626225" y="3905250"/>
          <p14:tracePt t="50705" x="6911975" y="3781425"/>
          <p14:tracePt t="50720" x="7067550" y="3689350"/>
          <p14:tracePt t="50737" x="7226300" y="3584575"/>
          <p14:tracePt t="50753" x="7416800" y="3498850"/>
          <p14:tracePt t="50770" x="7667625" y="3378200"/>
          <p14:tracePt t="50787" x="7870825" y="3282950"/>
          <p14:tracePt t="50803" x="8156575" y="3130550"/>
          <p14:tracePt t="50820" x="8369300" y="3041650"/>
          <p14:tracePt t="50837" x="8547100" y="2968625"/>
          <p14:tracePt t="50855" x="8820150" y="2854325"/>
          <p14:tracePt t="50870" x="8966200" y="2771775"/>
          <p14:tracePt t="50887" x="9058275" y="2724150"/>
          <p14:tracePt t="51232" x="9128125" y="1422400"/>
          <p14:tracePt t="51238" x="9109075" y="1406525"/>
          <p14:tracePt t="51254" x="9042400" y="1377950"/>
          <p14:tracePt t="51269" x="8994775" y="1343025"/>
          <p14:tracePt t="51286" x="8947150" y="1311275"/>
          <p14:tracePt t="51303" x="8870950" y="1254125"/>
          <p14:tracePt t="51320" x="8804275" y="1216025"/>
          <p14:tracePt t="51352" x="8636000" y="1120775"/>
          <p14:tracePt t="51386" x="8512175" y="1054100"/>
          <p14:tracePt t="51403" x="8404225" y="1009650"/>
          <p14:tracePt t="51419" x="8315325" y="958850"/>
          <p14:tracePt t="51436" x="8223250" y="908050"/>
          <p14:tracePt t="51453" x="8083550" y="844550"/>
          <p14:tracePt t="51469" x="7981950" y="784225"/>
          <p14:tracePt t="51486" x="7820025" y="723900"/>
          <p14:tracePt t="51503" x="7747000" y="701675"/>
          <p14:tracePt t="51519" x="7680325" y="688975"/>
          <p14:tracePt t="51536" x="7594600" y="682625"/>
          <p14:tracePt t="51553" x="7534275" y="682625"/>
          <p14:tracePt t="51569" x="7473950" y="682625"/>
          <p14:tracePt t="51586" x="7397750" y="682625"/>
          <p14:tracePt t="51603" x="7353300" y="692150"/>
          <p14:tracePt t="51619" x="7327900" y="701675"/>
          <p14:tracePt t="51636" x="7280275" y="720725"/>
          <p14:tracePt t="51653" x="7254875" y="739775"/>
          <p14:tracePt t="51669" x="7226300" y="752475"/>
          <p14:tracePt t="51686" x="7191375" y="768350"/>
          <p14:tracePt t="51703" x="7159625" y="781050"/>
          <p14:tracePt t="51719" x="7127875" y="800100"/>
          <p14:tracePt t="51736" x="7064375" y="819150"/>
          <p14:tracePt t="51753" x="7026275" y="831850"/>
          <p14:tracePt t="51769" x="6988175" y="844550"/>
          <p14:tracePt t="51785" x="6937375" y="869950"/>
          <p14:tracePt t="51802" x="6892925" y="882650"/>
          <p14:tracePt t="51819" x="6858000" y="885825"/>
          <p14:tracePt t="51836" x="6794500" y="892175"/>
          <p14:tracePt t="51852" x="6756400" y="892175"/>
          <p14:tracePt t="51869" x="6711950" y="892175"/>
          <p14:tracePt t="51886" x="6642100" y="892175"/>
          <p14:tracePt t="51902" x="6591300" y="892175"/>
          <p14:tracePt t="51919" x="6546850" y="892175"/>
          <p14:tracePt t="51936" x="6477000" y="892175"/>
          <p14:tracePt t="51953" x="6442075" y="892175"/>
          <p14:tracePt t="51969" x="6397625" y="892175"/>
          <p14:tracePt t="51986" x="6350000" y="889000"/>
          <p14:tracePt t="52003" x="6327775" y="889000"/>
          <p14:tracePt t="52019" x="6296025" y="889000"/>
          <p14:tracePt t="52036" x="6276975" y="889000"/>
          <p14:tracePt t="52052" x="6267450" y="889000"/>
          <p14:tracePt t="52069" x="6257925" y="889000"/>
          <p14:tracePt t="52086" x="6235700" y="889000"/>
          <p14:tracePt t="52103" x="6226175" y="889000"/>
          <p14:tracePt t="52120" x="6213475" y="889000"/>
          <p14:tracePt t="52136" x="6197600" y="889000"/>
          <p14:tracePt t="52153" x="6188075" y="889000"/>
          <p14:tracePt t="52170" x="6172200" y="889000"/>
          <p14:tracePt t="52185" x="6162675" y="892175"/>
          <p14:tracePt t="52202" x="6146800" y="892175"/>
          <p14:tracePt t="52220" x="6134100" y="892175"/>
          <p14:tracePt t="52236" x="6124575" y="892175"/>
          <p14:tracePt t="52252" x="6115050" y="892175"/>
          <p14:tracePt t="52270" x="6092825" y="892175"/>
          <p14:tracePt t="52286" x="6083300" y="892175"/>
          <p14:tracePt t="52319" x="6083300" y="889000"/>
          <p14:tracePt t="52336" x="6086475" y="885825"/>
          <p14:tracePt t="52353" x="6108700" y="876300"/>
          <p14:tracePt t="52369" x="6143625" y="850900"/>
          <p14:tracePt t="52385" x="6181725" y="838200"/>
          <p14:tracePt t="52403" x="6219825" y="825500"/>
          <p14:tracePt t="52419" x="6296025" y="825500"/>
          <p14:tracePt t="52436" x="6346825" y="825500"/>
          <p14:tracePt t="52453" x="6448425" y="825500"/>
          <p14:tracePt t="52469" x="6565900" y="825500"/>
          <p14:tracePt t="52485" x="6626225" y="825500"/>
          <p14:tracePt t="52502" x="6686550" y="825500"/>
          <p14:tracePt t="52519" x="6772275" y="825500"/>
          <p14:tracePt t="52536" x="6826250" y="819150"/>
          <p14:tracePt t="52553" x="6880225" y="812800"/>
          <p14:tracePt t="52569" x="6943725" y="806450"/>
          <p14:tracePt t="52586" x="6988175" y="806450"/>
          <p14:tracePt t="52603" x="7016750" y="806450"/>
          <p14:tracePt t="52619" x="7064375" y="806450"/>
          <p14:tracePt t="52636" x="7092950" y="806450"/>
          <p14:tracePt t="52652" x="7124700" y="793750"/>
          <p14:tracePt t="52670" x="7172325" y="793750"/>
          <p14:tracePt t="52686" x="7207250" y="793750"/>
          <p14:tracePt t="52702" x="7245350" y="793750"/>
          <p14:tracePt t="52719" x="7283450" y="793750"/>
          <p14:tracePt t="52736" x="7305675" y="793750"/>
          <p14:tracePt t="52753" x="7327900" y="793750"/>
          <p14:tracePt t="52769" x="7369175" y="793750"/>
          <p14:tracePt t="52786" x="7413625" y="793750"/>
          <p14:tracePt t="52803" x="7473950" y="793750"/>
          <p14:tracePt t="52819" x="7534275" y="793750"/>
          <p14:tracePt t="52836" x="7578725" y="793750"/>
          <p14:tracePt t="52853" x="7664450" y="793750"/>
          <p14:tracePt t="52869" x="7702550" y="803275"/>
          <p14:tracePt t="52886" x="7756525" y="815975"/>
          <p14:tracePt t="52903" x="7820025" y="828675"/>
          <p14:tracePt t="52919" x="7864475" y="841375"/>
          <p14:tracePt t="52935" x="7902575" y="854075"/>
          <p14:tracePt t="52953" x="7953375" y="879475"/>
          <p14:tracePt t="52969" x="7985125" y="892175"/>
          <p14:tracePt t="52986" x="8007350" y="904875"/>
          <p14:tracePt t="53003" x="8048625" y="927100"/>
          <p14:tracePt t="53020" x="8074025" y="933450"/>
          <p14:tracePt t="53036" x="8102600" y="946150"/>
          <p14:tracePt t="53053" x="8137525" y="965200"/>
          <p14:tracePt t="53069" x="8181975" y="977900"/>
          <p14:tracePt t="53086" x="8207375" y="993775"/>
          <p14:tracePt t="53102" x="8258175" y="1019175"/>
          <p14:tracePt t="53119" x="8286750" y="1031875"/>
          <p14:tracePt t="53136" x="8312150" y="1057275"/>
          <p14:tracePt t="53153" x="8356600" y="1079500"/>
          <p14:tracePt t="53169" x="8378825" y="1098550"/>
          <p14:tracePt t="53186" x="8401050" y="1114425"/>
          <p14:tracePt t="53202" x="8435975" y="1146175"/>
          <p14:tracePt t="53219" x="8467725" y="1158875"/>
          <p14:tracePt t="53236" x="8493125" y="1174750"/>
          <p14:tracePt t="53252" x="8528050" y="1193800"/>
          <p14:tracePt t="53269" x="8537575" y="1203325"/>
          <p14:tracePt t="53286" x="8547100" y="1212850"/>
          <p14:tracePt t="53303" x="8559800" y="1231900"/>
          <p14:tracePt t="53319" x="8559800" y="1241425"/>
          <p14:tracePt t="53335" x="8559800" y="1257300"/>
          <p14:tracePt t="53352" x="8578850" y="1298575"/>
          <p14:tracePt t="53369" x="8591550" y="1323975"/>
          <p14:tracePt t="53386" x="8610600" y="1371600"/>
          <p14:tracePt t="53402" x="8616950" y="1409700"/>
          <p14:tracePt t="53419" x="8616950" y="1431925"/>
          <p14:tracePt t="53435" x="8616950" y="1454150"/>
          <p14:tracePt t="53452" x="8616950" y="1479550"/>
          <p14:tracePt t="53469" x="8616950" y="1495425"/>
          <p14:tracePt t="53486" x="8607425" y="1536700"/>
          <p14:tracePt t="53502" x="8601075" y="1558925"/>
          <p14:tracePt t="53519" x="8588375" y="1590675"/>
          <p14:tracePt t="53535" x="8572500" y="1616075"/>
          <p14:tracePt t="53553" x="8553450" y="1657350"/>
          <p14:tracePt t="53570" x="8528050" y="1682750"/>
          <p14:tracePt t="53587" x="8477250" y="1727200"/>
          <p14:tracePt t="53603" x="8429625" y="1752600"/>
          <p14:tracePt t="53619" x="8401050" y="1771650"/>
          <p14:tracePt t="53636" x="8328025" y="1790700"/>
          <p14:tracePt t="53652" x="8264525" y="1803400"/>
          <p14:tracePt t="53669" x="8201025" y="1819275"/>
          <p14:tracePt t="53686" x="8086725" y="1847850"/>
          <p14:tracePt t="53702" x="8007350" y="1847850"/>
          <p14:tracePt t="53719" x="7924800" y="1847850"/>
          <p14:tracePt t="53736" x="7772400" y="1847850"/>
          <p14:tracePt t="53752" x="7693025" y="1847850"/>
          <p14:tracePt t="53769" x="7632700" y="1847850"/>
          <p14:tracePt t="53785" x="7512050" y="1844675"/>
          <p14:tracePt t="53802" x="7439025" y="1838325"/>
          <p14:tracePt t="53820" x="7356475" y="1822450"/>
          <p14:tracePt t="53836" x="7254875" y="1806575"/>
          <p14:tracePt t="53852" x="7181850" y="1800225"/>
          <p14:tracePt t="53869" x="7112000" y="1793875"/>
          <p14:tracePt t="53886" x="6997700" y="1771650"/>
          <p14:tracePt t="53902" x="6934200" y="1749425"/>
          <p14:tracePt t="53919" x="6870700" y="1743075"/>
          <p14:tracePt t="53936" x="6750050" y="1720850"/>
          <p14:tracePt t="53952" x="6642100" y="1704975"/>
          <p14:tracePt t="53969" x="6543675" y="1673225"/>
          <p14:tracePt t="53985" x="6375400" y="1628775"/>
          <p14:tracePt t="54003" x="6257925" y="1612900"/>
          <p14:tracePt t="54019" x="6156325" y="1577975"/>
          <p14:tracePt t="54036" x="6057900" y="1558925"/>
          <p14:tracePt t="54052" x="5994400" y="1543050"/>
          <p14:tracePt t="54070" x="5889625" y="1514475"/>
          <p14:tracePt t="54085" x="5784850" y="1498600"/>
          <p14:tracePt t="54102" x="5683250" y="1466850"/>
          <p14:tracePt t="54120" x="5502275" y="1406525"/>
          <p14:tracePt t="54136" x="5391150" y="1346200"/>
          <p14:tracePt t="54152" x="5299075" y="1295400"/>
          <p14:tracePt t="54169" x="5216525" y="1212850"/>
          <p14:tracePt t="54185" x="5181600" y="1165225"/>
          <p14:tracePt t="54202" x="5168900" y="1133475"/>
          <p14:tracePt t="54220" x="5162550" y="1098550"/>
          <p14:tracePt t="54236" x="5162550" y="1089025"/>
          <p14:tracePt t="54252" x="5162550" y="1079500"/>
          <p14:tracePt t="54269" x="5162550" y="1063625"/>
          <p14:tracePt t="54303" x="5172075" y="1063625"/>
          <p14:tracePt t="54319" x="5187950" y="1060450"/>
          <p14:tracePt t="54336" x="5216525" y="1060450"/>
          <p14:tracePt t="54352" x="5238750" y="1060450"/>
          <p14:tracePt t="54369" x="5299075" y="1060450"/>
          <p14:tracePt t="54385" x="5343525" y="1060450"/>
          <p14:tracePt t="54403" x="5397500" y="1063625"/>
          <p14:tracePt t="54419" x="5489575" y="1092200"/>
          <p14:tracePt t="54436" x="5553075" y="1104900"/>
          <p14:tracePt t="54453" x="5616575" y="1120775"/>
          <p14:tracePt t="54469" x="5689600" y="1139825"/>
          <p14:tracePt t="54486" x="5711825" y="1158875"/>
          <p14:tracePt t="54502" x="5740400" y="1158875"/>
          <p14:tracePt t="54519" x="5775325" y="1158875"/>
          <p14:tracePt t="54535" x="5803900" y="1158875"/>
          <p14:tracePt t="54552" x="5826125" y="1158875"/>
          <p14:tracePt t="54569" x="5854700" y="1136650"/>
          <p14:tracePt t="54585" x="5864225" y="1133475"/>
          <p14:tracePt t="54602" x="5873750" y="1133475"/>
          <p14:tracePt t="54676" x="5867400" y="1133475"/>
          <p14:tracePt t="54682" x="5861050" y="1133475"/>
          <p14:tracePt t="54691" x="5857875" y="1133475"/>
          <p14:tracePt t="54703" x="5835650" y="1133475"/>
          <p14:tracePt t="54719" x="5813425" y="1133475"/>
          <p14:tracePt t="54736" x="5791200" y="1136650"/>
          <p14:tracePt t="54752" x="5759450" y="1155700"/>
          <p14:tracePt t="54769" x="5695950" y="1174750"/>
          <p14:tracePt t="54785" x="5651500" y="1200150"/>
          <p14:tracePt t="54803" x="5613400" y="1244600"/>
          <p14:tracePt t="54819" x="5581650" y="1270000"/>
          <p14:tracePt t="54835" x="5556250" y="1298575"/>
          <p14:tracePt t="54852" x="5540375" y="1333500"/>
          <p14:tracePt t="54869" x="5524500" y="1365250"/>
          <p14:tracePt t="54886" x="5524500" y="1381125"/>
          <p14:tracePt t="54903" x="5540375" y="1422400"/>
          <p14:tracePt t="54919" x="5581650" y="1447800"/>
          <p14:tracePt t="54935" x="5651500" y="1495425"/>
          <p14:tracePt t="54953" x="5781675" y="1568450"/>
          <p14:tracePt t="54968" x="5880100" y="1609725"/>
          <p14:tracePt t="54985" x="5991225" y="1654175"/>
          <p14:tracePt t="55003" x="6127750" y="1692275"/>
          <p14:tracePt t="55019" x="6226175" y="1727200"/>
          <p14:tracePt t="55036" x="6334125" y="1752600"/>
          <p14:tracePt t="55053" x="6502400" y="1778000"/>
          <p14:tracePt t="55069" x="6578600" y="1800225"/>
          <p14:tracePt t="55086" x="6683375" y="1816100"/>
          <p14:tracePt t="55102" x="6816725" y="1838325"/>
          <p14:tracePt t="55119" x="6889750" y="1838325"/>
          <p14:tracePt t="55135" x="6959600" y="1844675"/>
          <p14:tracePt t="55137" x="6994525" y="1844675"/>
          <p14:tracePt t="55152" x="7080250" y="1854200"/>
          <p14:tracePt t="55169" x="7162800" y="1860550"/>
          <p14:tracePt t="55185" x="7248525" y="1885950"/>
          <p14:tracePt t="55202" x="7356475" y="1898650"/>
          <p14:tracePt t="55219" x="7419975" y="1905000"/>
          <p14:tracePt t="55236" x="7493000" y="1911350"/>
          <p14:tracePt t="55252" x="7610475" y="1911350"/>
          <p14:tracePt t="55269" x="7693025" y="1911350"/>
          <p14:tracePt t="55286" x="7762875" y="1911350"/>
          <p14:tracePt t="55302" x="7905750" y="1936750"/>
          <p14:tracePt t="55319" x="7994650" y="1962150"/>
          <p14:tracePt t="55335" x="8067675" y="1974850"/>
          <p14:tracePt t="55353" x="8150225" y="1997075"/>
          <p14:tracePt t="55369" x="8194675" y="2003425"/>
          <p14:tracePt t="55385" x="8239125" y="2003425"/>
          <p14:tracePt t="55402" x="8302625" y="2003425"/>
          <p14:tracePt t="55418" x="8347075" y="2000250"/>
          <p14:tracePt t="55435" x="8401050" y="1984375"/>
          <p14:tracePt t="55452" x="8464550" y="1965325"/>
          <p14:tracePt t="55469" x="8502650" y="1946275"/>
          <p14:tracePt t="55486" x="8569325" y="1908175"/>
          <p14:tracePt t="55503" x="8601075" y="1882775"/>
          <p14:tracePt t="55519" x="8629650" y="1857375"/>
          <p14:tracePt t="55535" x="8661400" y="1831975"/>
          <p14:tracePt t="55552" x="8715375" y="1771650"/>
          <p14:tracePt t="55569" x="8750300" y="1727200"/>
          <p14:tracePt t="55586" x="8788400" y="1666875"/>
          <p14:tracePt t="55602" x="8820150" y="1644650"/>
          <p14:tracePt t="55619" x="8839200" y="1612900"/>
          <p14:tracePt t="55636" x="8855075" y="1577975"/>
          <p14:tracePt t="55652" x="8855075" y="1549400"/>
          <p14:tracePt t="55668" x="8855075" y="1527175"/>
          <p14:tracePt t="55686" x="8855075" y="1492250"/>
          <p14:tracePt t="55702" x="8851900" y="1470025"/>
          <p14:tracePt t="55719" x="8842375" y="1447800"/>
          <p14:tracePt t="55736" x="8804275" y="1419225"/>
          <p14:tracePt t="55752" x="8782050" y="1387475"/>
          <p14:tracePt t="55769" x="8740775" y="1365250"/>
          <p14:tracePt t="55785" x="8674100" y="1320800"/>
          <p14:tracePt t="55802" x="8636000" y="1308100"/>
          <p14:tracePt t="55820" x="8572500" y="1279525"/>
          <p14:tracePt t="55836" x="8480425" y="1241425"/>
          <p14:tracePt t="55852" x="8382000" y="1219200"/>
          <p14:tracePt t="55869" x="8305800" y="1203325"/>
          <p14:tracePt t="55885" x="8191500" y="1155700"/>
          <p14:tracePt t="55902" x="8102600" y="1133475"/>
          <p14:tracePt t="55919" x="8013700" y="1092200"/>
          <p14:tracePt t="55936" x="7902575" y="1069975"/>
          <p14:tracePt t="55952" x="7839075" y="1057275"/>
          <p14:tracePt t="55969" x="7785100" y="1044575"/>
          <p14:tracePt t="55986" x="7670800" y="1006475"/>
          <p14:tracePt t="56002" x="7585075" y="981075"/>
          <p14:tracePt t="56018" x="7518400" y="958850"/>
          <p14:tracePt t="56036" x="7426325" y="930275"/>
          <p14:tracePt t="56052" x="7362825" y="917575"/>
          <p14:tracePt t="56069" x="7308850" y="904875"/>
          <p14:tracePt t="56086" x="7219950" y="882650"/>
          <p14:tracePt t="56102" x="7153275" y="860425"/>
          <p14:tracePt t="56120" x="7064375" y="841375"/>
          <p14:tracePt t="56135" x="6988175" y="825500"/>
          <p14:tracePt t="56152" x="6892925" y="809625"/>
          <p14:tracePt t="56169" x="6791325" y="781050"/>
          <p14:tracePt t="56186" x="6737350" y="765175"/>
          <p14:tracePt t="56202" x="6699250" y="752475"/>
          <p14:tracePt t="56219" x="6604000" y="739775"/>
          <p14:tracePt t="56235" x="6540500" y="727075"/>
          <p14:tracePt t="56252" x="6477000" y="711200"/>
          <p14:tracePt t="56269" x="6407150" y="711200"/>
          <p14:tracePt t="56285" x="6369050" y="711200"/>
          <p14:tracePt t="56302" x="6324600" y="711200"/>
          <p14:tracePt t="56319" x="6254750" y="711200"/>
          <p14:tracePt t="56336" x="6203950" y="711200"/>
          <p14:tracePt t="56352" x="6156325" y="720725"/>
          <p14:tracePt t="56369" x="6092825" y="746125"/>
          <p14:tracePt t="56386" x="6054725" y="758825"/>
          <p14:tracePt t="56402" x="6003925" y="765175"/>
          <p14:tracePt t="56418" x="5915025" y="787400"/>
          <p14:tracePt t="56435" x="5867400" y="800100"/>
          <p14:tracePt t="56452" x="5822950" y="812800"/>
          <p14:tracePt t="56469" x="5788025" y="825500"/>
          <p14:tracePt t="56485" x="5765800" y="831850"/>
          <p14:tracePt t="56502" x="5756275" y="835025"/>
          <p14:tracePt t="56518" x="5743575" y="835025"/>
          <p14:tracePt t="56535" x="5730875" y="835025"/>
          <p14:tracePt t="56553" x="5718175" y="835025"/>
          <p14:tracePt t="56569" x="5708650" y="835025"/>
          <p14:tracePt t="56619" x="5715000" y="835025"/>
          <p14:tracePt t="56625" x="5724525" y="835025"/>
          <p14:tracePt t="56635" x="5734050" y="835025"/>
          <p14:tracePt t="56652" x="5772150" y="835025"/>
          <p14:tracePt t="56669" x="5835650" y="825500"/>
          <p14:tracePt t="56685" x="5880100" y="819150"/>
          <p14:tracePt t="56702" x="5924550" y="812800"/>
          <p14:tracePt t="56719" x="5997575" y="784225"/>
          <p14:tracePt t="56736" x="6073775" y="771525"/>
          <p14:tracePt t="56752" x="6159500" y="755650"/>
          <p14:tracePt t="56769" x="6270625" y="723900"/>
          <p14:tracePt t="56785" x="6369050" y="692150"/>
          <p14:tracePt t="56802" x="6454775" y="676275"/>
          <p14:tracePt t="56819" x="6556375" y="654050"/>
          <p14:tracePt t="56835" x="6619875" y="647700"/>
          <p14:tracePt t="56853" x="6689725" y="647700"/>
          <p14:tracePt t="56869" x="6740525" y="647700"/>
          <p14:tracePt t="56885" x="6791325" y="647700"/>
          <p14:tracePt t="56903" x="6854825" y="650875"/>
          <p14:tracePt t="56919" x="6883400" y="650875"/>
          <p14:tracePt t="56936" x="6915150" y="650875"/>
          <p14:tracePt t="56953" x="6946900" y="657225"/>
          <p14:tracePt t="56969" x="6975475" y="657225"/>
          <p14:tracePt t="56985" x="6997700" y="657225"/>
          <p14:tracePt t="57002" x="7038975" y="663575"/>
          <p14:tracePt t="57019" x="7083425" y="669925"/>
          <p14:tracePt t="57036" x="7112000" y="669925"/>
          <p14:tracePt t="57052" x="7175500" y="682625"/>
          <p14:tracePt t="57068" x="7223125" y="695325"/>
          <p14:tracePt t="57085" x="7261225" y="714375"/>
          <p14:tracePt t="57102" x="7340600" y="733425"/>
          <p14:tracePt t="57118" x="7391400" y="739775"/>
          <p14:tracePt t="57136" x="7454900" y="752475"/>
          <p14:tracePt t="57152" x="7524750" y="762000"/>
          <p14:tracePt t="57169" x="7572375" y="774700"/>
          <p14:tracePt t="57185" x="7607300" y="774700"/>
          <p14:tracePt t="57202" x="7642225" y="774700"/>
          <p14:tracePt t="57219" x="7670800" y="774700"/>
          <p14:tracePt t="57235" x="7693025" y="781050"/>
          <p14:tracePt t="57252" x="7734300" y="787400"/>
          <p14:tracePt t="57269" x="7756525" y="793750"/>
          <p14:tracePt t="57285" x="7785100" y="796925"/>
          <p14:tracePt t="57302" x="7820025" y="809625"/>
          <p14:tracePt t="57319" x="7858125" y="822325"/>
          <p14:tracePt t="57335" x="7896225" y="841375"/>
          <p14:tracePt t="57352" x="7931150" y="857250"/>
          <p14:tracePt t="57368" x="7962900" y="869950"/>
          <p14:tracePt t="57386" x="7985125" y="882650"/>
          <p14:tracePt t="57402" x="8029575" y="908050"/>
          <p14:tracePt t="57419" x="8051800" y="917575"/>
          <p14:tracePt t="57435" x="8061325" y="927100"/>
          <p14:tracePt t="57452" x="8096250" y="942975"/>
          <p14:tracePt t="57469" x="8118475" y="962025"/>
          <p14:tracePt t="57486" x="8159750" y="977900"/>
          <p14:tracePt t="57502" x="8185150" y="996950"/>
          <p14:tracePt t="57519" x="8216900" y="1016000"/>
          <p14:tracePt t="57536" x="8245475" y="1031875"/>
          <p14:tracePt t="57552" x="8264525" y="1041400"/>
          <p14:tracePt t="57569" x="8286750" y="1054100"/>
          <p14:tracePt t="57586" x="8331200" y="1079500"/>
          <p14:tracePt t="57601" x="8353425" y="1089025"/>
          <p14:tracePt t="57619" x="8385175" y="1101725"/>
          <p14:tracePt t="57636" x="8442325" y="1120775"/>
          <p14:tracePt t="57652" x="8474075" y="1139825"/>
          <p14:tracePt t="57668" x="8512175" y="1158875"/>
          <p14:tracePt t="57685" x="8547100" y="1174750"/>
          <p14:tracePt t="57702" x="8575675" y="1193800"/>
          <p14:tracePt t="57719" x="8594725" y="1206500"/>
          <p14:tracePt t="57735" x="8626475" y="1222375"/>
          <p14:tracePt t="57751" x="8636000" y="1231900"/>
          <p14:tracePt t="57768" x="8658225" y="1241425"/>
          <p14:tracePt t="57786" x="8680450" y="1263650"/>
          <p14:tracePt t="57802" x="8689975" y="1273175"/>
          <p14:tracePt t="57819" x="8699500" y="1282700"/>
          <p14:tracePt t="57835" x="8715375" y="1292225"/>
          <p14:tracePt t="57852" x="8724900" y="1292225"/>
          <p14:tracePt t="59188" x="8709025" y="1292225"/>
          <p14:tracePt t="59194" x="8683625" y="1292225"/>
          <p14:tracePt t="59202" x="8658225" y="1292225"/>
          <p14:tracePt t="59218" x="8597900" y="1292225"/>
          <p14:tracePt t="59235" x="8518525" y="1292225"/>
          <p14:tracePt t="59252" x="8340725" y="1320800"/>
          <p14:tracePt t="59285" x="8029575" y="1346200"/>
          <p14:tracePt t="59319" x="7705725" y="1365250"/>
          <p14:tracePt t="59335" x="7623175" y="1371600"/>
          <p14:tracePt t="59352" x="7524750" y="1377950"/>
          <p14:tracePt t="59368" x="7473950" y="1377950"/>
          <p14:tracePt t="59385" x="7429500" y="1377950"/>
          <p14:tracePt t="59402" x="7359650" y="1377950"/>
          <p14:tracePt t="59419" x="7315200" y="1377950"/>
          <p14:tracePt t="59435" x="7286625" y="1377950"/>
          <p14:tracePt t="59452" x="7264400" y="1377950"/>
          <p14:tracePt t="59468" x="7254875" y="1377950"/>
          <p14:tracePt t="59485" x="7245350" y="1377950"/>
          <p14:tracePt t="59519" x="7251700" y="1377950"/>
          <p14:tracePt t="59537" x="7280275" y="1374775"/>
          <p14:tracePt t="59553" x="7308850" y="1371600"/>
          <p14:tracePt t="59569" x="7318375" y="1371600"/>
          <p14:tracePt t="59585" x="7327900" y="1371600"/>
          <p14:tracePt t="59602" x="7334250" y="1371600"/>
          <p14:tracePt t="59629" x="7331075" y="1371600"/>
          <p14:tracePt t="59636" x="7327900" y="1371600"/>
          <p14:tracePt t="59652" x="7280275" y="1358900"/>
          <p14:tracePt t="59669" x="7159625" y="1323975"/>
          <p14:tracePt t="59686" x="6870700" y="1257300"/>
          <p14:tracePt t="59702" x="6705600" y="1212850"/>
          <p14:tracePt t="59718" x="6543675" y="1193800"/>
          <p14:tracePt t="59735" x="6388100" y="1171575"/>
          <p14:tracePt t="59752" x="6337300" y="1171575"/>
          <p14:tracePt t="59769" x="6283325" y="1171575"/>
          <p14:tracePt t="59785" x="6223000" y="1171575"/>
          <p14:tracePt t="59802" x="6175375" y="1181100"/>
          <p14:tracePt t="59819" x="6153150" y="1190625"/>
          <p14:tracePt t="59835" x="6118225" y="1216025"/>
          <p14:tracePt t="59852" x="6108700" y="1225550"/>
          <p14:tracePt t="59869" x="6099175" y="1235075"/>
          <p14:tracePt t="59886" x="6076950" y="1235075"/>
          <p14:tracePt t="59918" x="6076950" y="1244600"/>
          <p14:tracePt t="59935" x="6089650" y="1247775"/>
          <p14:tracePt t="59952" x="6108700" y="1266825"/>
          <p14:tracePt t="59969" x="6130925" y="1279525"/>
          <p14:tracePt t="59985" x="6172200" y="1282700"/>
          <p14:tracePt t="60002" x="6210300" y="1295400"/>
          <p14:tracePt t="60019" x="6245225" y="1301750"/>
          <p14:tracePt t="60035" x="6340475" y="1311275"/>
          <p14:tracePt t="60052" x="6394450" y="1311275"/>
          <p14:tracePt t="60068" x="6435725" y="1311275"/>
          <p14:tracePt t="60085" x="6492875" y="1311275"/>
          <p14:tracePt t="60102" x="6527800" y="1311275"/>
          <p14:tracePt t="60118" x="6550025" y="1311275"/>
          <p14:tracePt t="60135" x="6600825" y="1301750"/>
          <p14:tracePt t="60152" x="6623050" y="1289050"/>
          <p14:tracePt t="60169" x="6670675" y="1276350"/>
          <p14:tracePt t="60185" x="6692900" y="1276350"/>
          <p14:tracePt t="60202" x="6724650" y="1263650"/>
          <p14:tracePt t="60219" x="6743700" y="1263650"/>
          <p14:tracePt t="60235" x="6759575" y="1254125"/>
          <p14:tracePt t="60252" x="6769100" y="1254125"/>
          <p14:tracePt t="60269" x="6781800" y="1254125"/>
          <p14:tracePt t="60377" x="6781800" y="1260475"/>
          <p14:tracePt t="60383" x="6781800" y="1266825"/>
          <p14:tracePt t="60391" x="6781800" y="1270000"/>
          <p14:tracePt t="60402" x="6781800" y="1276350"/>
          <p14:tracePt t="60419" x="6791325" y="1289050"/>
          <p14:tracePt t="60435" x="6800850" y="1298575"/>
          <p14:tracePt t="60451" x="6823075" y="1317625"/>
          <p14:tracePt t="60469" x="6886575" y="1349375"/>
          <p14:tracePt t="60485" x="6956425" y="1387475"/>
          <p14:tracePt t="60502" x="7045325" y="1419225"/>
          <p14:tracePt t="60518" x="7150100" y="1473200"/>
          <p14:tracePt t="60535" x="7248525" y="1504950"/>
          <p14:tracePt t="60552" x="7346950" y="1520825"/>
          <p14:tracePt t="60568" x="7470775" y="1552575"/>
          <p14:tracePt t="60585" x="7534275" y="1565275"/>
          <p14:tracePt t="60602" x="7588250" y="1574800"/>
          <p14:tracePt t="60618" x="7651750" y="1574800"/>
          <p14:tracePt t="60635" x="7696200" y="1574800"/>
          <p14:tracePt t="60652" x="7718425" y="1574800"/>
          <p14:tracePt t="60668" x="7737475" y="1574800"/>
          <p14:tracePt t="60685" x="7753350" y="1574800"/>
          <p14:tracePt t="60702" x="7759700" y="1574800"/>
          <p14:tracePt t="60945" x="7759700" y="1577975"/>
          <p14:tracePt t="60952" x="7759700" y="1584325"/>
          <p14:tracePt t="60988" x="7759700" y="1587500"/>
          <p14:tracePt t="61017" x="7756525" y="1587500"/>
          <p14:tracePt t="61023" x="7747000" y="1587500"/>
          <p14:tracePt t="61035" x="7740650" y="1587500"/>
          <p14:tracePt t="61052" x="7715250" y="1587500"/>
          <p14:tracePt t="61069" x="7661275" y="1587500"/>
          <p14:tracePt t="61085" x="7581900" y="1587500"/>
          <p14:tracePt t="61102" x="7451725" y="1587500"/>
          <p14:tracePt t="61119" x="7381875" y="1587500"/>
          <p14:tracePt t="61135" x="7337425" y="1577975"/>
          <p14:tracePt t="61152" x="7270750" y="1558925"/>
          <p14:tracePt t="61168" x="7216775" y="1546225"/>
          <p14:tracePt t="61185" x="7153275" y="1517650"/>
          <p14:tracePt t="61202" x="7070725" y="1489075"/>
          <p14:tracePt t="61218" x="7023100" y="1470025"/>
          <p14:tracePt t="61235" x="6985000" y="1444625"/>
          <p14:tracePt t="61237" x="6965950" y="1431925"/>
          <p14:tracePt t="61252" x="6943725" y="1419225"/>
          <p14:tracePt t="61268" x="6911975" y="1406525"/>
          <p14:tracePt t="61285" x="6889750" y="1390650"/>
          <p14:tracePt t="61302" x="6867525" y="1374775"/>
          <p14:tracePt t="61319" x="6858000" y="1374775"/>
          <p14:tracePt t="61337" x="6848475" y="1374775"/>
          <p14:tracePt t="61351" x="6842125" y="1374775"/>
          <p14:tracePt t="61452" x="6845300" y="1374775"/>
          <p14:tracePt t="61459" x="6851650" y="1374775"/>
          <p14:tracePt t="61468" x="6854825" y="1374775"/>
          <p14:tracePt t="61485" x="6883400" y="1368425"/>
          <p14:tracePt t="61502" x="6956425" y="1368425"/>
          <p14:tracePt t="61518" x="7023100" y="1368425"/>
          <p14:tracePt t="61537" x="7165975" y="1381125"/>
          <p14:tracePt t="61553" x="7251700" y="1397000"/>
          <p14:tracePt t="61569" x="7359650" y="1422400"/>
          <p14:tracePt t="61586" x="7524750" y="1438275"/>
          <p14:tracePt t="61602" x="7597775" y="1444625"/>
          <p14:tracePt t="61618" x="7683500" y="1460500"/>
          <p14:tracePt t="61635" x="7839075" y="1485900"/>
          <p14:tracePt t="61652" x="7924800" y="1508125"/>
          <p14:tracePt t="61668" x="7988300" y="1524000"/>
          <p14:tracePt t="61685" x="8051800" y="1536700"/>
          <p14:tracePt t="61701" x="8067675" y="1543050"/>
          <p14:tracePt t="61718" x="8080375" y="1543050"/>
          <p14:tracePt t="61734" x="8093075" y="1543050"/>
          <p14:tracePt t="62163" x="8093075" y="1558925"/>
          <p14:tracePt t="62170" x="8080375" y="1571625"/>
          <p14:tracePt t="62177" x="8067675" y="1584325"/>
          <p14:tracePt t="62185" x="8048625" y="1603375"/>
          <p14:tracePt t="62202" x="8020050" y="1660525"/>
          <p14:tracePt t="62219" x="7962900" y="1736725"/>
          <p14:tracePt t="62252" x="7886700" y="1835150"/>
          <p14:tracePt t="62285" x="7740650" y="1990725"/>
          <p14:tracePt t="62302" x="7664450" y="2085975"/>
          <p14:tracePt t="62318" x="7569200" y="2187575"/>
          <p14:tracePt t="62335" x="7515225" y="2251075"/>
          <p14:tracePt t="62352" x="7467600" y="2330450"/>
          <p14:tracePt t="62369" x="7381875" y="2495550"/>
          <p14:tracePt t="62384" x="7340600" y="2593975"/>
          <p14:tracePt t="62401" x="7305675" y="2705100"/>
          <p14:tracePt t="62418" x="7242175" y="2917825"/>
          <p14:tracePt t="62435" x="7226300" y="3035300"/>
          <p14:tracePt t="62452" x="7200900" y="3143250"/>
          <p14:tracePt t="62468" x="7150100" y="3324225"/>
          <p14:tracePt t="62485" x="7124700" y="3432175"/>
          <p14:tracePt t="62502" x="7089775" y="3530600"/>
          <p14:tracePt t="62519" x="7048500" y="3711575"/>
          <p14:tracePt t="62535" x="7004050" y="3844925"/>
          <p14:tracePt t="62551" x="6969125" y="3952875"/>
          <p14:tracePt t="62568" x="6911975" y="4114800"/>
          <p14:tracePt t="62585" x="6886575" y="4200525"/>
          <p14:tracePt t="62602" x="6864350" y="4276725"/>
          <p14:tracePt t="62618" x="6838950" y="4340225"/>
          <p14:tracePt t="62635" x="6819900" y="4378325"/>
          <p14:tracePt t="62651" x="6807200" y="4416425"/>
          <p14:tracePt t="62668" x="6769100" y="4467225"/>
          <p14:tracePt t="62685" x="6750050" y="4489450"/>
          <p14:tracePt t="62701" x="6737350" y="4521200"/>
          <p14:tracePt t="62718" x="6715125" y="4543425"/>
          <p14:tracePt t="62735" x="6705600" y="4552950"/>
          <p14:tracePt t="62752" x="6696075" y="4559300"/>
          <p14:tracePt t="62768" x="6683375" y="4559300"/>
          <p14:tracePt t="62785" x="6667500" y="4559300"/>
          <p14:tracePt t="62802" x="6657975" y="4552950"/>
          <p14:tracePt t="62818" x="6642100" y="4530725"/>
          <p14:tracePt t="62835" x="6635750" y="4502150"/>
          <p14:tracePt t="62852" x="6629400" y="4460875"/>
          <p14:tracePt t="62868" x="6616700" y="4422775"/>
          <p14:tracePt t="62885" x="6610350" y="4378325"/>
          <p14:tracePt t="62902" x="6604000" y="4298950"/>
          <p14:tracePt t="62918" x="6591300" y="4260850"/>
          <p14:tracePt t="62935" x="6578600" y="4206875"/>
          <p14:tracePt t="62953" x="6550025" y="4127500"/>
          <p14:tracePt t="62969" x="6537325" y="4070350"/>
          <p14:tracePt t="62985" x="6518275" y="4025900"/>
          <p14:tracePt t="63002" x="6477000" y="3959225"/>
          <p14:tracePt t="63018" x="6457950" y="3933825"/>
          <p14:tracePt t="63034" x="6448425" y="3911600"/>
          <p14:tracePt t="63052" x="6429375" y="3895725"/>
          <p14:tracePt t="63068" x="6416675" y="3886200"/>
          <p14:tracePt t="63084" x="6407150" y="3876675"/>
          <p14:tracePt t="63102" x="6403975" y="3876675"/>
          <p14:tracePt t="63188" x="6403975" y="3867150"/>
          <p14:tracePt t="63203" x="6397625" y="3860800"/>
          <p14:tracePt t="63209" x="6397625" y="3857625"/>
          <p14:tracePt t="63218" x="6394450" y="3851275"/>
          <p14:tracePt t="63234" x="6388100" y="3835400"/>
          <p14:tracePt t="63251" x="6375400" y="3787775"/>
          <p14:tracePt t="63268" x="6369050" y="3749675"/>
          <p14:tracePt t="63284" x="6369050" y="3721100"/>
          <p14:tracePt t="63302" x="6369050" y="3695700"/>
          <p14:tracePt t="63318" x="6369050" y="3686175"/>
          <p14:tracePt t="63650" x="6359525" y="3692525"/>
          <p14:tracePt t="63657" x="6359525" y="3702050"/>
          <p14:tracePt t="63668" x="6353175" y="3708400"/>
          <p14:tracePt t="63685" x="6350000" y="3724275"/>
          <p14:tracePt t="63701" x="6343650" y="3733800"/>
          <p14:tracePt t="63718" x="6343650" y="3743325"/>
          <p14:tracePt t="63735" x="6337300" y="3762375"/>
          <p14:tracePt t="63768" x="6327775" y="3781425"/>
          <p14:tracePt t="63801" x="6327775" y="3813175"/>
          <p14:tracePt t="63818" x="6327775" y="3822700"/>
          <p14:tracePt t="63834" x="6327775" y="3832225"/>
          <p14:tracePt t="63851" x="6327775" y="3835400"/>
          <p14:tracePt t="63892" x="6327775" y="3841750"/>
          <p14:tracePt t="63971" x="6324600" y="3841750"/>
          <p14:tracePt t="64092" x="6330950" y="3841750"/>
          <p14:tracePt t="64098" x="6334125" y="3841750"/>
          <p14:tracePt t="64105" x="6340475" y="3841750"/>
          <p14:tracePt t="64118" x="6343650" y="3838575"/>
          <p14:tracePt t="64134" x="6365875" y="3835400"/>
          <p14:tracePt t="64151" x="6375400" y="3835400"/>
          <p14:tracePt t="64168" x="6384925" y="3829050"/>
          <p14:tracePt t="64184" x="6394450" y="3819525"/>
          <p14:tracePt t="64201" x="6403975" y="3816350"/>
          <p14:tracePt t="64219" x="6419850" y="3810000"/>
          <p14:tracePt t="64234" x="6419850" y="3806825"/>
          <p14:tracePt t="64251" x="6423025" y="3806825"/>
          <p14:tracePt t="64461" x="6429375" y="3800475"/>
          <p14:tracePt t="64468" x="6432550" y="3797300"/>
          <p14:tracePt t="64475" x="6438900" y="3790950"/>
          <p14:tracePt t="64484" x="6445250" y="3781425"/>
          <p14:tracePt t="64501" x="6448425" y="3771900"/>
          <p14:tracePt t="64518" x="6448425" y="3765550"/>
          <p14:tracePt t="64768" x="6448425" y="3768725"/>
          <p14:tracePt t="64774" x="6448425" y="3771900"/>
          <p14:tracePt t="64784" x="6448425" y="3778250"/>
          <p14:tracePt t="64801" x="6442075" y="3794125"/>
          <p14:tracePt t="64818" x="6435725" y="3806825"/>
          <p14:tracePt t="64835" x="6435725" y="3813175"/>
          <p14:tracePt t="65273" x="6435725" y="3803650"/>
          <p14:tracePt t="65281" x="6435725" y="3800475"/>
          <p14:tracePt t="65295" x="6438900" y="3794125"/>
          <p14:tracePt t="65303" x="6445250" y="3790950"/>
          <p14:tracePt t="65318" x="6454775" y="3781425"/>
          <p14:tracePt t="65336" x="6470650" y="3771900"/>
          <p14:tracePt t="65368" x="6483350" y="3749675"/>
          <p14:tracePt t="65401" x="6499225" y="3746500"/>
          <p14:tracePt t="65419" x="6502400" y="3746500"/>
          <p14:tracePt t="65435" x="6515100" y="3740150"/>
          <p14:tracePt t="65451" x="6515100" y="3730625"/>
          <p14:tracePt t="65771" x="6511925" y="3730625"/>
          <p14:tracePt t="65777" x="6502400" y="3733800"/>
          <p14:tracePt t="65785" x="6496050" y="3736975"/>
          <p14:tracePt t="65801" x="6492875" y="3746500"/>
          <p14:tracePt t="65818" x="6486525" y="3752850"/>
          <p14:tracePt t="65834" x="6483350" y="3756025"/>
          <p14:tracePt t="66127" x="6477000" y="3756025"/>
          <p14:tracePt t="66155" x="6470650" y="3749675"/>
          <p14:tracePt t="66163" x="6470650" y="3743325"/>
          <p14:tracePt t="66169" x="6470650" y="3740150"/>
          <p14:tracePt t="66184" x="6470650" y="3730625"/>
          <p14:tracePt t="66201" x="6470650" y="3721100"/>
          <p14:tracePt t="66219" x="6470650" y="3698875"/>
          <p14:tracePt t="66251" x="6470650" y="3679825"/>
          <p14:tracePt t="66284" x="6480175" y="3638550"/>
          <p14:tracePt t="66301" x="6483350" y="3629025"/>
          <p14:tracePt t="66319" x="6489700" y="3609975"/>
          <p14:tracePt t="66334" x="6489700" y="3594100"/>
          <p14:tracePt t="66351" x="6489700" y="3587750"/>
          <p14:tracePt t="66368" x="6489700" y="3581400"/>
          <p14:tracePt t="66668" x="6486525" y="3584575"/>
          <p14:tracePt t="66675" x="6483350" y="3590925"/>
          <p14:tracePt t="66684" x="6477000" y="3594100"/>
          <p14:tracePt t="66701" x="6467475" y="3609975"/>
          <p14:tracePt t="66718" x="6445250" y="3625850"/>
          <p14:tracePt t="66734" x="6435725" y="3635375"/>
          <p14:tracePt t="66751" x="6426200" y="3644900"/>
          <p14:tracePt t="66767" x="6403975" y="3667125"/>
          <p14:tracePt t="66784" x="6394450" y="3676650"/>
          <p14:tracePt t="66801" x="6388100" y="3686175"/>
          <p14:tracePt t="66818" x="6388100" y="3702050"/>
          <p14:tracePt t="66834" x="6388100" y="3714750"/>
          <p14:tracePt t="66851" x="6388100" y="3724275"/>
          <p14:tracePt t="66869" x="6384925" y="3740150"/>
          <p14:tracePt t="66885" x="6378575" y="3749675"/>
          <p14:tracePt t="66903" x="6375400" y="3765550"/>
          <p14:tracePt t="66919" x="6375400" y="3768725"/>
          <p14:tracePt t="67031" x="6375400" y="3775075"/>
          <p14:tracePt t="68724" x="6362700" y="3768725"/>
          <p14:tracePt t="68732" x="6350000" y="3746500"/>
          <p14:tracePt t="68738" x="6337300" y="3727450"/>
          <p14:tracePt t="68751" x="6308725" y="3698875"/>
          <p14:tracePt t="68768" x="6270625" y="3635375"/>
          <p14:tracePt t="68784" x="6238875" y="3594100"/>
          <p14:tracePt t="68800" x="6203950" y="3546475"/>
          <p14:tracePt t="68834" x="6134100" y="3463925"/>
          <p14:tracePt t="68867" x="6064250" y="3413125"/>
          <p14:tracePt t="68884" x="6035675" y="3400425"/>
          <p14:tracePt t="68901" x="6022975" y="3384550"/>
          <p14:tracePt t="68917" x="6010275" y="3375025"/>
          <p14:tracePt t="68934" x="5988050" y="3375025"/>
          <p14:tracePt t="68951" x="5959475" y="3359150"/>
          <p14:tracePt t="68968" x="5937250" y="3349625"/>
          <p14:tracePt t="68984" x="5915025" y="3330575"/>
          <p14:tracePt t="69002" x="5899150" y="3330575"/>
          <p14:tracePt t="69018" x="5883275" y="3330575"/>
          <p14:tracePt t="69034" x="5873750" y="3330575"/>
          <p14:tracePt t="69051" x="5861050" y="3330575"/>
          <p14:tracePt t="69067" x="5854700" y="3330575"/>
          <p14:tracePt t="69084" x="5851525" y="3330575"/>
          <p14:tracePt t="69102" x="5835650" y="3330575"/>
          <p14:tracePt t="69117" x="5829300" y="3330575"/>
          <p14:tracePt t="69134" x="5826125" y="3330575"/>
          <p14:tracePt t="69151" x="5819775" y="3330575"/>
          <p14:tracePt t="69209" x="5816600" y="3330575"/>
          <p14:tracePt t="69224" x="5810250" y="3330575"/>
          <p14:tracePt t="69238" x="5807075" y="3330575"/>
          <p14:tracePt t="69245" x="5800725" y="3330575"/>
          <p14:tracePt t="69253" x="5800725" y="3333750"/>
          <p14:tracePt t="69279" x="5791200" y="3333750"/>
          <p14:tracePt t="69302" x="5784850" y="3333750"/>
          <p14:tracePt t="69315" x="5781675" y="3333750"/>
          <p14:tracePt t="69344" x="5775325" y="3333750"/>
          <p14:tracePt t="69465" x="5775325" y="3330575"/>
          <p14:tracePt t="69501" x="5775325" y="3327400"/>
          <p14:tracePt t="69508" x="5775325" y="3321050"/>
          <p14:tracePt t="69517" x="5775325" y="3317875"/>
          <p14:tracePt t="69534" x="5775325" y="3311525"/>
          <p14:tracePt t="69551" x="5778500" y="3298825"/>
          <p14:tracePt t="69567" x="5788025" y="3282950"/>
          <p14:tracePt t="69584" x="5803900" y="3270250"/>
          <p14:tracePt t="69601" x="5826125" y="3251200"/>
          <p14:tracePt t="69617" x="5857875" y="3219450"/>
          <p14:tracePt t="69635" x="5883275" y="3203575"/>
          <p14:tracePt t="69651" x="5915025" y="3190875"/>
          <p14:tracePt t="69667" x="5937250" y="3178175"/>
          <p14:tracePt t="69684" x="5962650" y="3159125"/>
          <p14:tracePt t="69701" x="6026150" y="3140075"/>
          <p14:tracePt t="69717" x="6070600" y="3127375"/>
          <p14:tracePt t="69734" x="6115050" y="3114675"/>
          <p14:tracePt t="69751" x="6181725" y="3089275"/>
          <p14:tracePt t="69767" x="6216650" y="3076575"/>
          <p14:tracePt t="69784" x="6296025" y="3070225"/>
          <p14:tracePt t="69801" x="6350000" y="3063875"/>
          <p14:tracePt t="69817" x="6410325" y="3063875"/>
          <p14:tracePt t="69834" x="6496050" y="3063875"/>
          <p14:tracePt t="69850" x="6530975" y="3063875"/>
          <p14:tracePt t="69867" x="6575425" y="3063875"/>
          <p14:tracePt t="69884" x="6629400" y="3063875"/>
          <p14:tracePt t="69900" x="6673850" y="3063875"/>
          <p14:tracePt t="69918" x="6711950" y="3063875"/>
          <p14:tracePt t="69935" x="6775450" y="3067050"/>
          <p14:tracePt t="69951" x="6819900" y="3079750"/>
          <p14:tracePt t="69968" x="6858000" y="3092450"/>
          <p14:tracePt t="69984" x="6892925" y="3117850"/>
          <p14:tracePt t="70001" x="6915150" y="3133725"/>
          <p14:tracePt t="70017" x="6924675" y="3155950"/>
          <p14:tracePt t="70034" x="6950075" y="3200400"/>
          <p14:tracePt t="70051" x="6975475" y="3238500"/>
          <p14:tracePt t="70067" x="6988175" y="3260725"/>
          <p14:tracePt t="70084" x="7007225" y="3302000"/>
          <p14:tracePt t="70101" x="7016750" y="3327400"/>
          <p14:tracePt t="70117" x="7016750" y="3336925"/>
          <p14:tracePt t="70134" x="7016750" y="3355975"/>
          <p14:tracePt t="70151" x="7016750" y="3378200"/>
          <p14:tracePt t="70167" x="7016750" y="3406775"/>
          <p14:tracePt t="70185" x="7016750" y="3441700"/>
          <p14:tracePt t="70200" x="7016750" y="3470275"/>
          <p14:tracePt t="70217" x="7016750" y="3492500"/>
          <p14:tracePt t="70234" x="7016750" y="3530600"/>
          <p14:tracePt t="70251" x="7016750" y="3546475"/>
          <p14:tracePt t="70268" x="7010400" y="3575050"/>
          <p14:tracePt t="70284" x="7000875" y="3584575"/>
          <p14:tracePt t="70301" x="6991350" y="3594100"/>
          <p14:tracePt t="70317" x="6972300" y="3609975"/>
          <p14:tracePt t="70334" x="6959600" y="3635375"/>
          <p14:tracePt t="70351" x="6946900" y="3660775"/>
          <p14:tracePt t="70368" x="6927850" y="3702050"/>
          <p14:tracePt t="70384" x="6911975" y="3724275"/>
          <p14:tracePt t="70401" x="6905625" y="3749675"/>
          <p14:tracePt t="70418" x="6892925" y="3790950"/>
          <p14:tracePt t="70435" x="6892925" y="3813175"/>
          <p14:tracePt t="70451" x="6892925" y="3832225"/>
          <p14:tracePt t="70468" x="6892925" y="3867150"/>
          <p14:tracePt t="70484" x="6892925" y="3876675"/>
          <p14:tracePt t="70501" x="6892925" y="3886200"/>
          <p14:tracePt t="70518" x="6892925" y="3908425"/>
          <p14:tracePt t="70534" x="6892925" y="3911600"/>
          <p14:tracePt t="70568" x="6892925" y="3905250"/>
          <p14:tracePt t="70583" x="6892925" y="3876675"/>
          <p14:tracePt t="70601" x="6896100" y="3841750"/>
          <p14:tracePt t="70617" x="6896100" y="3778250"/>
          <p14:tracePt t="70634" x="6896100" y="3733800"/>
          <p14:tracePt t="70651" x="6896100" y="3705225"/>
          <p14:tracePt t="70668" x="6896100" y="3641725"/>
          <p14:tracePt t="70684" x="6896100" y="3606800"/>
          <p14:tracePt t="70701" x="6896100" y="3568700"/>
          <p14:tracePt t="70717" x="6880225" y="3521075"/>
          <p14:tracePt t="70734" x="6870700" y="3495675"/>
          <p14:tracePt t="70751" x="6851650" y="3473450"/>
          <p14:tracePt t="70767" x="6829425" y="3451225"/>
          <p14:tracePt t="70784" x="6800850" y="3438525"/>
          <p14:tracePt t="70800" x="6775450" y="3425825"/>
          <p14:tracePt t="70817" x="6734175" y="3403600"/>
          <p14:tracePt t="70834" x="6708775" y="3390900"/>
          <p14:tracePt t="70851" x="6664325" y="3371850"/>
          <p14:tracePt t="70852" x="6632575" y="3349625"/>
          <p14:tracePt t="70867" x="6569075" y="3327400"/>
          <p14:tracePt t="70884" x="6492875" y="3305175"/>
          <p14:tracePt t="70901" x="6429375" y="3289300"/>
          <p14:tracePt t="70917" x="6315075" y="3260725"/>
          <p14:tracePt t="70933" x="6229350" y="3235325"/>
          <p14:tracePt t="70952" x="6102350" y="3197225"/>
          <p14:tracePt t="70968" x="6026150" y="3175000"/>
          <p14:tracePt t="70984" x="5962650" y="3159125"/>
          <p14:tracePt t="71001" x="5892800" y="3140075"/>
          <p14:tracePt t="71017" x="5845175" y="3127375"/>
          <p14:tracePt t="71034" x="5816600" y="3127375"/>
          <p14:tracePt t="71051" x="5784850" y="3127375"/>
          <p14:tracePt t="71067" x="5753100" y="3136900"/>
          <p14:tracePt t="71084" x="5743575" y="3143250"/>
          <p14:tracePt t="71101" x="5727700" y="3146425"/>
          <p14:tracePt t="71117" x="5718175" y="3152775"/>
          <p14:tracePt t="71134" x="5705475" y="3152775"/>
          <p14:tracePt t="71210" x="5705475" y="3155950"/>
          <p14:tracePt t="71216" x="5715000" y="3155950"/>
          <p14:tracePt t="71223" x="5721350" y="3155950"/>
          <p14:tracePt t="71234" x="5730875" y="3155950"/>
          <p14:tracePt t="71251" x="5794375" y="3155950"/>
          <p14:tracePt t="71267" x="5838825" y="3155950"/>
          <p14:tracePt t="71284" x="5873750" y="3155950"/>
          <p14:tracePt t="71301" x="5969000" y="3155950"/>
          <p14:tracePt t="71317" x="6051550" y="3155950"/>
          <p14:tracePt t="71334" x="6143625" y="3155950"/>
          <p14:tracePt t="71351" x="6248400" y="3155950"/>
          <p14:tracePt t="71368" x="6343650" y="3155950"/>
          <p14:tracePt t="71384" x="6423025" y="3155950"/>
          <p14:tracePt t="71401" x="6524625" y="3171825"/>
          <p14:tracePt t="71418" x="6578600" y="3178175"/>
          <p14:tracePt t="71433" x="6623050" y="3197225"/>
          <p14:tracePt t="71450" x="6696075" y="3216275"/>
          <p14:tracePt t="71467" x="6740525" y="3228975"/>
          <p14:tracePt t="71484" x="6778625" y="3241675"/>
          <p14:tracePt t="71501" x="6842125" y="3267075"/>
          <p14:tracePt t="71517" x="6873875" y="3279775"/>
          <p14:tracePt t="71534" x="6896100" y="3292475"/>
          <p14:tracePt t="71550" x="6911975" y="3305175"/>
          <p14:tracePt t="71567" x="6927850" y="3321050"/>
          <p14:tracePt t="71584" x="6937375" y="3330575"/>
          <p14:tracePt t="71600" x="6940550" y="3346450"/>
          <p14:tracePt t="71617" x="6940550" y="3368675"/>
          <p14:tracePt t="71634" x="6940550" y="3390900"/>
          <p14:tracePt t="71651" x="6940550" y="3429000"/>
          <p14:tracePt t="71667" x="6940550" y="3451225"/>
          <p14:tracePt t="71684" x="6940550" y="3467100"/>
          <p14:tracePt t="71701" x="6946900" y="3492500"/>
          <p14:tracePt t="71717" x="6946900" y="3508375"/>
          <p14:tracePt t="71734" x="6946900" y="3543300"/>
          <p14:tracePt t="71751" x="6946900" y="3562350"/>
          <p14:tracePt t="71767" x="6946900" y="3594100"/>
          <p14:tracePt t="71784" x="6953250" y="3641725"/>
          <p14:tracePt t="71800" x="6953250" y="3676650"/>
          <p14:tracePt t="71817" x="6953250" y="3721100"/>
          <p14:tracePt t="71834" x="6953250" y="3768725"/>
          <p14:tracePt t="71851" x="6943725" y="3794125"/>
          <p14:tracePt t="71868" x="6931025" y="3822700"/>
          <p14:tracePt t="71884" x="6908800" y="3844925"/>
          <p14:tracePt t="71900" x="6899275" y="3860800"/>
          <p14:tracePt t="71917" x="6892925" y="3876675"/>
          <p14:tracePt t="71934" x="6889750" y="3892550"/>
          <p14:tracePt t="71951" x="6889750" y="3902075"/>
          <p14:tracePt t="71967" x="6889750" y="3911600"/>
          <p14:tracePt t="72000" x="6883400" y="3911600"/>
          <p14:tracePt t="73109" x="6886575" y="3959225"/>
          <p14:tracePt t="73117" x="6905625" y="4051300"/>
          <p14:tracePt t="73123" x="6937375" y="4181475"/>
          <p14:tracePt t="73134" x="6975475" y="4289425"/>
          <p14:tracePt t="73151" x="7092950" y="4610100"/>
          <p14:tracePt t="73167" x="7178675" y="4810125"/>
          <p14:tracePt t="73192" x="7308850" y="5051425"/>
          <p14:tracePt t="73217" x="7562850" y="5359400"/>
          <p14:tracePt t="73252" x="8045450" y="5797550"/>
          <p14:tracePt t="73269" x="8210550" y="5949950"/>
          <p14:tracePt t="73284" x="8378825" y="6054725"/>
          <p14:tracePt t="73301" x="8524875" y="6165850"/>
          <p14:tracePt t="73317" x="8585200" y="6216650"/>
          <p14:tracePt t="73334" x="8626475" y="6251575"/>
          <p14:tracePt t="73351" x="8677275" y="6283325"/>
          <p14:tracePt t="73368" x="8699500" y="6296025"/>
          <p14:tracePt t="73372" x="8718550" y="6296025"/>
          <p14:tracePt t="73384" x="8728075" y="6296025"/>
          <p14:tracePt t="73401" x="8750300" y="6296025"/>
          <p14:tracePt t="73417" x="8766175" y="6292850"/>
          <p14:tracePt t="73433" x="8775700" y="6283325"/>
          <p14:tracePt t="73450" x="8778875" y="6251575"/>
          <p14:tracePt t="73467" x="8778875" y="6229350"/>
          <p14:tracePt t="73484" x="8775700" y="6197600"/>
          <p14:tracePt t="73501" x="8750300" y="6146800"/>
          <p14:tracePt t="73517" x="8740775" y="6108700"/>
          <p14:tracePt t="73533" x="8728075" y="6080125"/>
          <p14:tracePt t="73550" x="8709025" y="6051550"/>
          <p14:tracePt t="73567" x="8696325" y="6042025"/>
          <p14:tracePt t="73583" x="8683625" y="6026150"/>
          <p14:tracePt t="73600" x="8670925" y="6013450"/>
          <p14:tracePt t="73617" x="8661400" y="6010275"/>
          <p14:tracePt t="73634" x="8639175" y="6000750"/>
          <p14:tracePt t="73650" x="8629650" y="6000750"/>
          <p14:tracePt t="73667" x="8620125" y="5994400"/>
          <p14:tracePt t="73684" x="8610600" y="59944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Arach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281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8"/>
          <p:cNvSpPr>
            <a:spLocks noChangeArrowheads="1"/>
          </p:cNvSpPr>
          <p:nvPr/>
        </p:nvSpPr>
        <p:spPr bwMode="auto">
          <a:xfrm>
            <a:off x="5724525" y="836613"/>
            <a:ext cx="2951163" cy="1008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5786438" y="1000125"/>
            <a:ext cx="30718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Arachis hypogaea, </a:t>
            </a:r>
          </a:p>
          <a:p>
            <a:pPr eaLnBrk="1" hangingPunct="1"/>
            <a:r>
              <a:rPr lang="fr-FR" altLang="fr-FR"/>
              <a:t>Cacahouète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7"/>
    </mc:Choice>
    <mc:Fallback>
      <p:transition spd="slow" advTm="1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4" x="8604250" y="5991225"/>
          <p14:tracePt t="2522" x="8594725" y="5984875"/>
          <p14:tracePt t="2535" x="8582025" y="5978525"/>
          <p14:tracePt t="2551" x="8489950" y="5949950"/>
          <p14:tracePt t="2568" x="8372475" y="5924550"/>
          <p14:tracePt t="2584" x="8229600" y="5908675"/>
          <p14:tracePt t="2618" x="7702550" y="5851525"/>
          <p14:tracePt t="2652" x="7210425" y="5813425"/>
          <p14:tracePt t="2671" x="7026275" y="5816600"/>
          <p14:tracePt t="2686" x="6950075" y="5838825"/>
          <p14:tracePt t="2701" x="6911975" y="5851525"/>
          <p14:tracePt t="2718" x="6899275" y="5873750"/>
          <p14:tracePt t="2735" x="6892925" y="5962650"/>
          <p14:tracePt t="2751" x="6915150" y="6057900"/>
          <p14:tracePt t="2769" x="6972300" y="6149975"/>
          <p14:tracePt t="2785" x="7073900" y="6296025"/>
          <p14:tracePt t="2801" x="7156450" y="6369050"/>
          <p14:tracePt t="2818" x="7261225" y="6429375"/>
          <p14:tracePt t="3163" x="7216775" y="6337300"/>
          <p14:tracePt t="3171" x="7143750" y="6226175"/>
          <p14:tracePt t="3184" x="6981825" y="5988050"/>
          <p14:tracePt t="3201" x="6743700" y="5676900"/>
          <p14:tracePt t="3222" x="6486525" y="5241925"/>
          <p14:tracePt t="3243" x="6245225" y="4914900"/>
          <p14:tracePt t="3270" x="6089650" y="4718050"/>
          <p14:tracePt t="3303" x="6007100" y="4597400"/>
          <p14:tracePt t="3318" x="5969000" y="4537075"/>
          <p14:tracePt t="3334" x="5956300" y="4502150"/>
          <p14:tracePt t="3351" x="5943600" y="4470400"/>
          <p14:tracePt t="3368" x="5918200" y="4419600"/>
          <p14:tracePt t="3384" x="5911850" y="4397375"/>
          <p14:tracePt t="3401" x="5902325" y="4381500"/>
          <p14:tracePt t="3418" x="5886450" y="4356100"/>
          <p14:tracePt t="3434" x="5870575" y="4343400"/>
          <p14:tracePt t="3451" x="5861050" y="4333875"/>
          <p14:tracePt t="3468" x="5845175" y="4330700"/>
          <p14:tracePt t="3484" x="5842000" y="4330700"/>
          <p14:tracePt t="3517" x="5962650" y="4330700"/>
          <p14:tracePt t="3534" x="6213475" y="4346575"/>
          <p14:tracePt t="3551" x="6442075" y="4365625"/>
          <p14:tracePt t="3567" x="6816725" y="4375150"/>
          <p14:tracePt t="3584" x="7032625" y="4384675"/>
          <p14:tracePt t="3602" x="7235825" y="4384675"/>
          <p14:tracePt t="3618" x="7432675" y="4371975"/>
          <p14:tracePt t="3634" x="7540625" y="4352925"/>
          <p14:tracePt t="3651" x="7661275" y="4318000"/>
          <p14:tracePt t="3668" x="7766050" y="4273550"/>
          <p14:tracePt t="3684" x="7813675" y="4241800"/>
          <p14:tracePt t="3701" x="7839075" y="4200525"/>
          <p14:tracePt t="3717" x="7886700" y="4137025"/>
          <p14:tracePt t="3734" x="7899400" y="4098925"/>
          <p14:tracePt t="3751" x="7899400" y="4076700"/>
          <p14:tracePt t="3768" x="7889875" y="4035425"/>
          <p14:tracePt t="3784" x="7874000" y="4010025"/>
          <p14:tracePt t="3801" x="7832725" y="3968750"/>
          <p14:tracePt t="3817" x="7753350" y="3895725"/>
          <p14:tracePt t="3834" x="7683500" y="3848100"/>
          <p14:tracePt t="3851" x="7626350" y="3822700"/>
          <p14:tracePt t="3868" x="7540625" y="3765550"/>
          <p14:tracePt t="3884" x="7448550" y="3714750"/>
          <p14:tracePt t="3902" x="7258050" y="3654425"/>
          <p14:tracePt t="3918" x="7146925" y="3619500"/>
          <p14:tracePt t="3934" x="7007225" y="3584575"/>
          <p14:tracePt t="3951" x="6784975" y="3559175"/>
          <p14:tracePt t="3968" x="6667500" y="3540125"/>
          <p14:tracePt t="3984" x="6540500" y="3533775"/>
          <p14:tracePt t="4001" x="6423025" y="3533775"/>
          <p14:tracePt t="4018" x="6283325" y="3533775"/>
          <p14:tracePt t="4034" x="6200775" y="3543300"/>
          <p14:tracePt t="4052" x="6099175" y="3565525"/>
          <p14:tracePt t="4067" x="6035675" y="3581400"/>
          <p14:tracePt t="4084" x="5988050" y="3600450"/>
          <p14:tracePt t="4101" x="5946775" y="3616325"/>
          <p14:tracePt t="4117" x="5930900" y="3629025"/>
          <p14:tracePt t="4134" x="5918200" y="3657600"/>
          <p14:tracePt t="4151" x="5911850" y="3721100"/>
          <p14:tracePt t="4167" x="5915025" y="3759200"/>
          <p14:tracePt t="4184" x="5940425" y="3803650"/>
          <p14:tracePt t="4201" x="6042025" y="3883025"/>
          <p14:tracePt t="4218" x="6092825" y="3924300"/>
          <p14:tracePt t="4234" x="6153150" y="3978275"/>
          <p14:tracePt t="4251" x="6223000" y="4041775"/>
          <p14:tracePt t="4268" x="6276975" y="4067175"/>
          <p14:tracePt t="4285" x="6334125" y="4095750"/>
          <p14:tracePt t="4302" x="6413500" y="4102100"/>
          <p14:tracePt t="4318" x="6473825" y="4102100"/>
          <p14:tracePt t="4334" x="6559550" y="4089400"/>
          <p14:tracePt t="4351" x="6727825" y="4048125"/>
          <p14:tracePt t="4367" x="6826250" y="4022725"/>
          <p14:tracePt t="4384" x="6905625" y="3984625"/>
          <p14:tracePt t="4402" x="7007225" y="3946525"/>
          <p14:tracePt t="4418" x="7073900" y="3933825"/>
          <p14:tracePt t="4434" x="7118350" y="3914775"/>
          <p14:tracePt t="4451" x="7175500" y="3883025"/>
          <p14:tracePt t="4467" x="7200900" y="3863975"/>
          <p14:tracePt t="4484" x="7232650" y="3832225"/>
          <p14:tracePt t="4501" x="7277100" y="3771900"/>
          <p14:tracePt t="4517" x="7302500" y="3733800"/>
          <p14:tracePt t="4534" x="7321550" y="3695700"/>
          <p14:tracePt t="4551" x="7362825" y="3635375"/>
          <p14:tracePt t="4568" x="7372350" y="3606800"/>
          <p14:tracePt t="4584" x="7385050" y="3562350"/>
          <p14:tracePt t="4601" x="7413625" y="3489325"/>
          <p14:tracePt t="4617" x="7426325" y="3441700"/>
          <p14:tracePt t="4635" x="7445375" y="3378200"/>
          <p14:tracePt t="4651" x="7451725" y="3355975"/>
          <p14:tracePt t="4667" x="7451725" y="3327400"/>
          <p14:tracePt t="4684" x="7451725" y="3305175"/>
          <p14:tracePt t="4686" x="7451725" y="3292475"/>
          <p14:tracePt t="4701" x="7451725" y="3273425"/>
          <p14:tracePt t="4717" x="7451725" y="3260725"/>
          <p14:tracePt t="4735" x="7451725" y="3248025"/>
          <p14:tracePt t="4750" x="7451725" y="3241675"/>
          <p14:tracePt t="4785" x="7451725" y="3238500"/>
          <p14:tracePt t="4801" x="7448550" y="3232150"/>
          <p14:tracePt t="4817" x="7439025" y="3222625"/>
          <p14:tracePt t="4834" x="7435850" y="3216275"/>
          <p14:tracePt t="4851" x="7429500" y="3216275"/>
          <p14:tracePt t="4892" x="7423150" y="3216275"/>
          <p14:tracePt t="4900" x="7419975" y="3216275"/>
          <p14:tracePt t="5240" x="7391400" y="3216275"/>
          <p14:tracePt t="5247" x="7343775" y="3216275"/>
          <p14:tracePt t="5254" x="7305675" y="3222625"/>
          <p14:tracePt t="5268" x="7210425" y="3238500"/>
          <p14:tracePt t="5284" x="7115175" y="3254375"/>
          <p14:tracePt t="5301" x="7061200" y="3267075"/>
          <p14:tracePt t="5318" x="6978650" y="3295650"/>
          <p14:tracePt t="5334" x="6924675" y="3314700"/>
          <p14:tracePt t="5351" x="6861175" y="3336925"/>
          <p14:tracePt t="5368" x="6756400" y="3365500"/>
          <p14:tracePt t="5384" x="6718300" y="3378200"/>
          <p14:tracePt t="5401" x="6680200" y="3390900"/>
          <p14:tracePt t="5418" x="6645275" y="3409950"/>
          <p14:tracePt t="5434" x="6623050" y="3422650"/>
          <p14:tracePt t="5451" x="6613525" y="3432175"/>
          <p14:tracePt t="5468" x="6597650" y="3444875"/>
          <p14:tracePt t="5484" x="6581775" y="3457575"/>
          <p14:tracePt t="5500" x="6565900" y="3473450"/>
          <p14:tracePt t="5518" x="6543675" y="3495675"/>
          <p14:tracePt t="5533" x="6518275" y="3521075"/>
          <p14:tracePt t="5551" x="6499225" y="3559175"/>
          <p14:tracePt t="5568" x="6480175" y="3622675"/>
          <p14:tracePt t="5584" x="6461125" y="3667125"/>
          <p14:tracePt t="5601" x="6448425" y="3705225"/>
          <p14:tracePt t="5617" x="6426200" y="3778250"/>
          <p14:tracePt t="5634" x="6413500" y="3829050"/>
          <p14:tracePt t="5651" x="6394450" y="3895725"/>
          <p14:tracePt t="5668" x="6372225" y="3959225"/>
          <p14:tracePt t="5684" x="6359525" y="4003675"/>
          <p14:tracePt t="5701" x="6346825" y="4041775"/>
          <p14:tracePt t="5702" x="6340475" y="4070350"/>
          <p14:tracePt t="5717" x="6327775" y="4105275"/>
          <p14:tracePt t="5734" x="6327775" y="4149725"/>
          <p14:tracePt t="5750" x="6327775" y="4194175"/>
          <p14:tracePt t="5768" x="6327775" y="4257675"/>
          <p14:tracePt t="5784" x="6327775" y="4279900"/>
          <p14:tracePt t="5800" x="6337300" y="4302125"/>
          <p14:tracePt t="5818" x="6343650" y="4343400"/>
          <p14:tracePt t="5835" x="6350000" y="4371975"/>
          <p14:tracePt t="5851" x="6362700" y="4397375"/>
          <p14:tracePt t="5867" x="6378575" y="4438650"/>
          <p14:tracePt t="5884" x="6403975" y="4464050"/>
          <p14:tracePt t="5901" x="6442075" y="4505325"/>
          <p14:tracePt t="5918" x="6473825" y="4530725"/>
          <p14:tracePt t="5934" x="6499225" y="4562475"/>
          <p14:tracePt t="5951" x="6540500" y="4581525"/>
          <p14:tracePt t="5967" x="6565900" y="4591050"/>
          <p14:tracePt t="5984" x="6594475" y="4603750"/>
          <p14:tracePt t="6002" x="6645275" y="4629150"/>
          <p14:tracePt t="6018" x="6677025" y="4641850"/>
          <p14:tracePt t="6034" x="6711950" y="4648200"/>
          <p14:tracePt t="6051" x="6746875" y="4660900"/>
          <p14:tracePt t="6067" x="6775450" y="4660900"/>
          <p14:tracePt t="6084" x="6784975" y="4664075"/>
          <p14:tracePt t="6102" x="6800850" y="4673600"/>
          <p14:tracePt t="6117" x="6810375" y="4673600"/>
          <p14:tracePt t="6134" x="6826250" y="4679950"/>
          <p14:tracePt t="6151" x="6842125" y="4686300"/>
          <p14:tracePt t="6167" x="6845300" y="4689475"/>
          <p14:tracePt t="6184" x="6854825" y="4689475"/>
          <p14:tracePt t="6200" x="6870700" y="4689475"/>
          <p14:tracePt t="6217" x="6880225" y="4689475"/>
          <p14:tracePt t="6233" x="6886575" y="4689475"/>
          <p14:tracePt t="6250" x="6899275" y="4689475"/>
          <p14:tracePt t="6267" x="6908800" y="4689475"/>
          <p14:tracePt t="6284" x="6924675" y="4689475"/>
          <p14:tracePt t="6301" x="6950075" y="4689475"/>
          <p14:tracePt t="6318" x="6972300" y="4689475"/>
          <p14:tracePt t="6334" x="6988175" y="4689475"/>
          <p14:tracePt t="6351" x="7004050" y="4689475"/>
          <p14:tracePt t="6367" x="7013575" y="4689475"/>
          <p14:tracePt t="6383" x="7029450" y="4689475"/>
          <p14:tracePt t="6400" x="7042150" y="4683125"/>
          <p14:tracePt t="6417" x="7051675" y="4679950"/>
          <p14:tracePt t="6434" x="7064375" y="4664075"/>
          <p14:tracePt t="6451" x="7089775" y="4664075"/>
          <p14:tracePt t="6467" x="7099300" y="4664075"/>
          <p14:tracePt t="6484" x="7108825" y="4664075"/>
          <p14:tracePt t="6501" x="7115175" y="4664075"/>
          <p14:tracePt t="6517" x="7115175" y="4657725"/>
          <p14:tracePt t="7076" x="7118350" y="4657725"/>
          <p14:tracePt t="7084" x="7127875" y="4657725"/>
          <p14:tracePt t="7091" x="7140575" y="4657725"/>
          <p14:tracePt t="7100" x="7146925" y="4645025"/>
          <p14:tracePt t="7121" x="7172325" y="4641850"/>
          <p14:tracePt t="7134" x="7200900" y="4641850"/>
          <p14:tracePt t="7167" x="7248525" y="4622800"/>
          <p14:tracePt t="7200" x="7299325" y="4600575"/>
          <p14:tracePt t="7217" x="7321550" y="4584700"/>
          <p14:tracePt t="7218" x="7331075" y="4578350"/>
          <p14:tracePt t="8117" x="7343775" y="4559300"/>
          <p14:tracePt t="8123" x="7366000" y="4530725"/>
          <p14:tracePt t="8134" x="7391400" y="4492625"/>
          <p14:tracePt t="8151" x="7473950" y="4340225"/>
          <p14:tracePt t="8167" x="7534275" y="4235450"/>
          <p14:tracePt t="8184" x="7585075" y="4114800"/>
          <p14:tracePt t="8218" x="7670800" y="3857625"/>
          <p14:tracePt t="8251" x="7702550" y="3717925"/>
          <p14:tracePt t="8267" x="7702550" y="3673475"/>
          <p14:tracePt t="8283" x="7702550" y="3651250"/>
          <p14:tracePt t="8301" x="7702550" y="3613150"/>
          <p14:tracePt t="8317" x="7702550" y="3597275"/>
          <p14:tracePt t="8333" x="7702550" y="3568700"/>
          <p14:tracePt t="8350" x="7702550" y="3540125"/>
          <p14:tracePt t="8367" x="7702550" y="3517900"/>
          <p14:tracePt t="8383" x="7702550" y="3498850"/>
          <p14:tracePt t="8401" x="7702550" y="3476625"/>
          <p14:tracePt t="8417" x="7702550" y="3451225"/>
          <p14:tracePt t="8433" x="7702550" y="3429000"/>
          <p14:tracePt t="8450" x="7702550" y="3387725"/>
          <p14:tracePt t="8467" x="7702550" y="3365500"/>
          <p14:tracePt t="8484" x="7702550" y="3336925"/>
          <p14:tracePt t="8500" x="7702550" y="3308350"/>
          <p14:tracePt t="8517" x="7702550" y="3295650"/>
          <p14:tracePt t="8534" x="7702550" y="3282950"/>
          <p14:tracePt t="8550" x="7702550" y="3270250"/>
          <p14:tracePt t="8567" x="7702550" y="3260725"/>
          <p14:tracePt t="8601" x="7702550" y="3251200"/>
          <p14:tracePt t="8621" x="7702550" y="3244850"/>
          <p14:tracePt t="8635" x="7702550" y="3238500"/>
          <p14:tracePt t="8722" x="7696200" y="3238500"/>
          <p14:tracePt t="8729" x="7693025" y="3238500"/>
          <p14:tracePt t="8738" x="7683500" y="3238500"/>
          <p14:tracePt t="8751" x="7629525" y="3232150"/>
          <p14:tracePt t="8767" x="7559675" y="3232150"/>
          <p14:tracePt t="8784" x="7407275" y="3232150"/>
          <p14:tracePt t="8800" x="7315200" y="3238500"/>
          <p14:tracePt t="8817" x="7216775" y="3254375"/>
          <p14:tracePt t="8835" x="7105650" y="3286125"/>
          <p14:tracePt t="8851" x="7026275" y="3314700"/>
          <p14:tracePt t="8867" x="6959600" y="3352800"/>
          <p14:tracePt t="8885" x="6864350" y="3397250"/>
          <p14:tracePt t="8901" x="6816725" y="3416300"/>
          <p14:tracePt t="8918" x="6788150" y="3429000"/>
          <p14:tracePt t="8935" x="6743700" y="3448050"/>
          <p14:tracePt t="8951" x="6727825" y="3457575"/>
          <p14:tracePt t="8967" x="6711950" y="3473450"/>
          <p14:tracePt t="8983" x="6692900" y="3489325"/>
          <p14:tracePt t="9000" x="6680200" y="3498850"/>
          <p14:tracePt t="9017" x="6667500" y="3508375"/>
          <p14:tracePt t="9034" x="6651625" y="3530600"/>
          <p14:tracePt t="9050" x="6638925" y="3552825"/>
          <p14:tracePt t="9067" x="6626225" y="3584575"/>
          <p14:tracePt t="9084" x="6604000" y="3625850"/>
          <p14:tracePt t="9100" x="6591300" y="3663950"/>
          <p14:tracePt t="9117" x="6591300" y="3702050"/>
          <p14:tracePt t="9133" x="6591300" y="3749675"/>
          <p14:tracePt t="9151" x="6591300" y="3790950"/>
          <p14:tracePt t="9167" x="6591300" y="3851275"/>
          <p14:tracePt t="9184" x="6584950" y="3940175"/>
          <p14:tracePt t="9200" x="6578600" y="4000500"/>
          <p14:tracePt t="9217" x="6569075" y="4044950"/>
          <p14:tracePt t="9233" x="6569075" y="4108450"/>
          <p14:tracePt t="9250" x="6569075" y="4143375"/>
          <p14:tracePt t="9268" x="6569075" y="4206875"/>
          <p14:tracePt t="9284" x="6562725" y="4251325"/>
          <p14:tracePt t="9300" x="6562725" y="4295775"/>
          <p14:tracePt t="9318" x="6562725" y="4333875"/>
          <p14:tracePt t="9335" x="6562725" y="4365625"/>
          <p14:tracePt t="9351" x="6562725" y="4384675"/>
          <p14:tracePt t="9368" x="6578600" y="4429125"/>
          <p14:tracePt t="9384" x="6591300" y="4451350"/>
          <p14:tracePt t="9401" x="6604000" y="4483100"/>
          <p14:tracePt t="9418" x="6642100" y="4540250"/>
          <p14:tracePt t="9434" x="6667500" y="4587875"/>
          <p14:tracePt t="9450" x="6699250" y="4619625"/>
          <p14:tracePt t="9467" x="6762750" y="4689475"/>
          <p14:tracePt t="9484" x="6804025" y="4730750"/>
          <p14:tracePt t="9500" x="6870700" y="4768850"/>
          <p14:tracePt t="9517" x="6950075" y="4826000"/>
          <p14:tracePt t="9533" x="6997700" y="4851400"/>
          <p14:tracePt t="9550" x="7054850" y="4886325"/>
          <p14:tracePt t="9567" x="7131050" y="4933950"/>
          <p14:tracePt t="9583" x="7197725" y="4962525"/>
          <p14:tracePt t="9600" x="7264400" y="4994275"/>
          <p14:tracePt t="9617" x="7331075" y="5026025"/>
          <p14:tracePt t="9633" x="7369175" y="5038725"/>
          <p14:tracePt t="9650" x="7404100" y="5051425"/>
          <p14:tracePt t="9667" x="7470775" y="5076825"/>
          <p14:tracePt t="9684" x="7515225" y="5089525"/>
          <p14:tracePt t="9700" x="7543800" y="5102225"/>
          <p14:tracePt t="9717" x="7594600" y="5121275"/>
          <p14:tracePt t="9733" x="7623175" y="5127625"/>
          <p14:tracePt t="9750" x="7645400" y="5127625"/>
          <p14:tracePt t="9767" x="7686675" y="5127625"/>
          <p14:tracePt t="9783" x="7708900" y="5127625"/>
          <p14:tracePt t="9800" x="7737475" y="5127625"/>
          <p14:tracePt t="9817" x="7778750" y="5127625"/>
          <p14:tracePt t="9833" x="7807325" y="5127625"/>
          <p14:tracePt t="9850" x="7835900" y="5124450"/>
          <p14:tracePt t="9867" x="7880350" y="5105400"/>
          <p14:tracePt t="9883" x="7902575" y="5095875"/>
          <p14:tracePt t="9901" x="7947025" y="5064125"/>
          <p14:tracePt t="9917" x="7978775" y="5038725"/>
          <p14:tracePt t="9934" x="8004175" y="5006975"/>
          <p14:tracePt t="9950" x="8029575" y="4968875"/>
          <p14:tracePt t="9967" x="8074025" y="4914900"/>
          <p14:tracePt t="9983" x="8108950" y="4867275"/>
          <p14:tracePt t="10001" x="8134350" y="4784725"/>
          <p14:tracePt t="10017" x="8156575" y="4718050"/>
          <p14:tracePt t="10033" x="8178800" y="4654550"/>
          <p14:tracePt t="10051" x="8197850" y="4591050"/>
          <p14:tracePt t="10067" x="8204200" y="4559300"/>
          <p14:tracePt t="10083" x="8210550" y="4524375"/>
          <p14:tracePt t="10100" x="8216900" y="4492625"/>
          <p14:tracePt t="10117" x="8223250" y="4429125"/>
          <p14:tracePt t="10134" x="8223250" y="4387850"/>
          <p14:tracePt t="10151" x="8223250" y="4330700"/>
          <p14:tracePt t="10167" x="8223250" y="4308475"/>
          <p14:tracePt t="10183" x="8223250" y="4292600"/>
          <p14:tracePt t="10201" x="8223250" y="4279900"/>
          <p14:tracePt t="10236" x="8223250" y="4273550"/>
          <p14:tracePt t="10251" x="8223250" y="4270375"/>
          <p14:tracePt t="10267" x="8223250" y="4264025"/>
          <p14:tracePt t="10284" x="8223250" y="4248150"/>
          <p14:tracePt t="10978" x="8188325" y="4267200"/>
          <p14:tracePt t="10985" x="8147050" y="4311650"/>
          <p14:tracePt t="11001" x="8013700" y="4381500"/>
          <p14:tracePt t="11017" x="7889875" y="4445000"/>
          <p14:tracePt t="11034" x="7639050" y="4537075"/>
          <p14:tracePt t="11050" x="7493000" y="4610100"/>
          <p14:tracePt t="11083" x="7099300" y="4784725"/>
          <p14:tracePt t="11118" x="6718300" y="4911725"/>
          <p14:tracePt t="11136" x="6562725" y="4956175"/>
          <p14:tracePt t="11151" x="6454775" y="4991100"/>
          <p14:tracePt t="11167" x="6356350" y="5022850"/>
          <p14:tracePt t="11183" x="6188075" y="5048250"/>
          <p14:tracePt t="11200" x="6102350" y="5073650"/>
          <p14:tracePt t="11217" x="6026150" y="5095875"/>
          <p14:tracePt t="11233" x="5902325" y="5118100"/>
          <p14:tracePt t="11250" x="5819775" y="5133975"/>
          <p14:tracePt t="11267" x="5734050" y="5146675"/>
          <p14:tracePt t="11268" x="5686425" y="5156200"/>
          <p14:tracePt t="11284" x="5597525" y="5181600"/>
          <p14:tracePt t="11300" x="5480050" y="5197475"/>
          <p14:tracePt t="11317" x="5340350" y="5213350"/>
          <p14:tracePt t="11334" x="5207000" y="5229225"/>
          <p14:tracePt t="11350" x="5089525" y="5245100"/>
          <p14:tracePt t="11367" x="4889500" y="5280025"/>
          <p14:tracePt t="11384" x="4784725" y="5289550"/>
          <p14:tracePt t="11400" x="4657725" y="5299075"/>
          <p14:tracePt t="11417" x="4460875" y="5299075"/>
          <p14:tracePt t="11433" x="4368800" y="5299075"/>
          <p14:tracePt t="11451" x="4276725" y="5299075"/>
          <p14:tracePt t="11467" x="4146550" y="5292725"/>
          <p14:tracePt t="11484" x="4060825" y="5286375"/>
          <p14:tracePt t="11500" x="3997325" y="5273675"/>
          <p14:tracePt t="11517" x="3933825" y="5273675"/>
          <p14:tracePt t="11533" x="3905250" y="5273675"/>
          <p14:tracePt t="11551" x="3889375" y="5273675"/>
          <p14:tracePt t="11567" x="3883025" y="5273675"/>
          <p14:tracePt t="11831" x="3844925" y="5260975"/>
          <p14:tracePt t="11838" x="3784600" y="5241925"/>
          <p14:tracePt t="11850" x="3746500" y="5226050"/>
          <p14:tracePt t="11867" x="3571875" y="5159375"/>
          <p14:tracePt t="11883" x="3432175" y="5121275"/>
          <p14:tracePt t="11900" x="3321050" y="5080000"/>
          <p14:tracePt t="11917" x="3159125" y="5019675"/>
          <p14:tracePt t="11933" x="3048000" y="4968875"/>
          <p14:tracePt t="11950" x="2949575" y="4927600"/>
          <p14:tracePt t="11966" x="2841625" y="4883150"/>
          <p14:tracePt t="11983" x="2774950" y="4845050"/>
          <p14:tracePt t="12001" x="2711450" y="4826000"/>
          <p14:tracePt t="12016" x="2673350" y="4813300"/>
          <p14:tracePt t="12033" x="2628900" y="4800600"/>
          <p14:tracePt t="12050" x="2584450" y="4775200"/>
          <p14:tracePt t="12067" x="2562225" y="4756150"/>
          <p14:tracePt t="12083" x="2530475" y="4740275"/>
          <p14:tracePt t="12100" x="2505075" y="4714875"/>
          <p14:tracePt t="12116" x="2476500" y="4692650"/>
          <p14:tracePt t="12134" x="2466975" y="4670425"/>
          <p14:tracePt t="12151" x="2451100" y="4654550"/>
          <p14:tracePt t="12166" x="2441575" y="4645025"/>
          <p14:tracePt t="12183" x="2428875" y="4641850"/>
          <p14:tracePt t="12200" x="2416175" y="4641850"/>
          <p14:tracePt t="12234" x="2413000" y="4641850"/>
          <p14:tracePt t="12258" x="2413000" y="4648200"/>
          <p14:tracePt t="12266" x="2413000" y="4651375"/>
          <p14:tracePt t="12283" x="2413000" y="4660900"/>
          <p14:tracePt t="12301" x="2441575" y="4724400"/>
          <p14:tracePt t="12317" x="2473325" y="4791075"/>
          <p14:tracePt t="12334" x="2517775" y="4860925"/>
          <p14:tracePt t="12350" x="2565400" y="4927600"/>
          <p14:tracePt t="12368" x="2597150" y="4953000"/>
          <p14:tracePt t="12383" x="2616200" y="4978400"/>
          <p14:tracePt t="12400" x="2628900" y="4987925"/>
          <p14:tracePt t="12417" x="2644775" y="4987925"/>
          <p14:tracePt t="12433" x="2654300" y="4975225"/>
          <p14:tracePt t="12450" x="2676525" y="4854575"/>
          <p14:tracePt t="12466" x="2682875" y="4772025"/>
          <p14:tracePt t="12483" x="2679700" y="4654550"/>
          <p14:tracePt t="12500" x="2635250" y="4410075"/>
          <p14:tracePt t="12517" x="2590800" y="4286250"/>
          <p14:tracePt t="12533" x="2552700" y="4124325"/>
          <p14:tracePt t="12550" x="2479675" y="3886200"/>
          <p14:tracePt t="12568" x="2444750" y="3756025"/>
          <p14:tracePt t="12585" x="2400300" y="3543300"/>
          <p14:tracePt t="12600" x="2384425" y="3448050"/>
          <p14:tracePt t="12617" x="2371725" y="3384550"/>
          <p14:tracePt t="12634" x="2343150" y="3292475"/>
          <p14:tracePt t="12650" x="2320925" y="3225800"/>
          <p14:tracePt t="12666" x="2289175" y="3159125"/>
          <p14:tracePt t="12684" x="2238375" y="3063875"/>
          <p14:tracePt t="12700" x="2200275" y="2994025"/>
          <p14:tracePt t="12716" x="2174875" y="2949575"/>
          <p14:tracePt t="12735" x="2136775" y="2889250"/>
          <p14:tracePt t="12750" x="2124075" y="2867025"/>
          <p14:tracePt t="12767" x="2117725" y="2857500"/>
          <p14:tracePt t="12784" x="2117725" y="2847975"/>
          <p14:tracePt t="12820" x="2120900" y="2847975"/>
          <p14:tracePt t="12833" x="2130425" y="2847975"/>
          <p14:tracePt t="12850" x="2146300" y="2847975"/>
          <p14:tracePt t="12867" x="2168525" y="2854325"/>
          <p14:tracePt t="12884" x="2209800" y="2873375"/>
          <p14:tracePt t="12901" x="2235200" y="2905125"/>
          <p14:tracePt t="12917" x="2266950" y="2936875"/>
          <p14:tracePt t="12934" x="2349500" y="3057525"/>
          <p14:tracePt t="12950" x="2397125" y="3149600"/>
          <p14:tracePt t="12967" x="2473325" y="3241675"/>
          <p14:tracePt t="12984" x="2622550" y="3476625"/>
          <p14:tracePt t="13001" x="2705100" y="3632200"/>
          <p14:tracePt t="13019" x="2901950" y="3917950"/>
          <p14:tracePt t="13034" x="3025775" y="4098925"/>
          <p14:tracePt t="13053" x="3149600" y="4279900"/>
          <p14:tracePt t="13067" x="3286125" y="4473575"/>
          <p14:tracePt t="13083" x="3432175" y="4683125"/>
          <p14:tracePt t="13100" x="3511550" y="4797425"/>
          <p14:tracePt t="13116" x="3581400" y="4921250"/>
          <p14:tracePt t="13133" x="3654425" y="5041900"/>
          <p14:tracePt t="13150" x="3683000" y="5099050"/>
          <p14:tracePt t="13167" x="3714750" y="5130800"/>
          <p14:tracePt t="13184" x="3765550" y="5175250"/>
          <p14:tracePt t="13200" x="3803650" y="5200650"/>
          <p14:tracePt t="13217" x="3829050" y="5219700"/>
          <p14:tracePt t="13233" x="3870325" y="5238750"/>
          <p14:tracePt t="13250" x="3879850" y="5241925"/>
          <p14:tracePt t="13267" x="3895725" y="5241925"/>
          <p14:tracePt t="13268" x="3902075" y="5241925"/>
          <p14:tracePt t="13284" x="3911600" y="5241925"/>
          <p14:tracePt t="13299" x="3921125" y="5241925"/>
          <p14:tracePt t="13316" x="3930650" y="5241925"/>
          <p14:tracePt t="13334" x="3940175" y="5241925"/>
          <p14:tracePt t="13368" x="3946525" y="5241925"/>
          <p14:tracePt t="13391" x="3949700" y="5241925"/>
          <p14:tracePt t="13425" x="3949700" y="5235575"/>
          <p14:tracePt t="13432" x="3956050" y="5235575"/>
          <p14:tracePt t="13439" x="3959225" y="5232400"/>
          <p14:tracePt t="13450" x="3965575" y="5226050"/>
          <p14:tracePt t="13467" x="3965575" y="5207000"/>
          <p14:tracePt t="13483" x="3975100" y="5197475"/>
          <p14:tracePt t="13500" x="3987800" y="5175250"/>
          <p14:tracePt t="13517" x="3987800" y="5111750"/>
          <p14:tracePt t="13534" x="3987800" y="5067300"/>
          <p14:tracePt t="13550" x="3987800" y="5045075"/>
          <p14:tracePt t="13567" x="3987800" y="5013325"/>
          <p14:tracePt t="13583" x="3987800" y="5000625"/>
          <p14:tracePt t="13600" x="3990975" y="4991100"/>
          <p14:tracePt t="13616" x="3997325" y="4959350"/>
          <p14:tracePt t="13633" x="4003675" y="4937125"/>
          <p14:tracePt t="13650" x="4010025" y="4908550"/>
          <p14:tracePt t="13666" x="4029075" y="4851400"/>
          <p14:tracePt t="13683" x="4035425" y="4829175"/>
          <p14:tracePt t="13701" x="4051300" y="4797425"/>
          <p14:tracePt t="13716" x="4067175" y="4775200"/>
          <p14:tracePt t="13734" x="4076700" y="4765675"/>
          <p14:tracePt t="13750" x="4098925" y="4756150"/>
          <p14:tracePt t="13766" x="4133850" y="4756150"/>
          <p14:tracePt t="13783" x="4162425" y="4756150"/>
          <p14:tracePt t="13800" x="4184650" y="4756150"/>
          <p14:tracePt t="13816" x="4219575" y="4762500"/>
          <p14:tracePt t="13833" x="4232275" y="4775200"/>
          <p14:tracePt t="13850" x="4244975" y="4784725"/>
          <p14:tracePt t="13867" x="4264025" y="4810125"/>
          <p14:tracePt t="13883" x="4276725" y="4829175"/>
          <p14:tracePt t="13900" x="4286250" y="4838700"/>
          <p14:tracePt t="13917" x="4286250" y="4857750"/>
          <p14:tracePt t="13933" x="4286250" y="4867275"/>
          <p14:tracePt t="13950" x="4286250" y="4876800"/>
          <p14:tracePt t="13967" x="4286250" y="4886325"/>
          <p14:tracePt t="14073" x="4283075" y="4873625"/>
          <p14:tracePt t="14080" x="4276725" y="4864100"/>
          <p14:tracePt t="14087" x="4270375" y="4835525"/>
          <p14:tracePt t="14101" x="4248150" y="4772025"/>
          <p14:tracePt t="14117" x="4235450" y="4727575"/>
          <p14:tracePt t="14133" x="4222750" y="4679950"/>
          <p14:tracePt t="14150" x="4197350" y="4616450"/>
          <p14:tracePt t="14166" x="4162425" y="4559300"/>
          <p14:tracePt t="14184" x="4130675" y="4479925"/>
          <p14:tracePt t="14200" x="4079875" y="4384675"/>
          <p14:tracePt t="14216" x="4060825" y="4337050"/>
          <p14:tracePt t="14233" x="4041775" y="4321175"/>
          <p14:tracePt t="14250" x="4029075" y="4305300"/>
          <p14:tracePt t="14266" x="4022725" y="4305300"/>
          <p14:tracePt t="14283" x="4013200" y="4305300"/>
          <p14:tracePt t="14300" x="4010025" y="4305300"/>
          <p14:tracePt t="14316" x="4003675" y="4305300"/>
          <p14:tracePt t="14333" x="3994150" y="4305300"/>
          <p14:tracePt t="14350" x="3978275" y="4311650"/>
          <p14:tracePt t="14366" x="3975100" y="4321175"/>
          <p14:tracePt t="14383" x="3968750" y="4330700"/>
          <p14:tracePt t="14400" x="3952875" y="4352925"/>
          <p14:tracePt t="14416" x="3940175" y="4362450"/>
          <p14:tracePt t="14433" x="3933825" y="4384675"/>
          <p14:tracePt t="14450" x="3927475" y="4432300"/>
          <p14:tracePt t="14466" x="3927475" y="4486275"/>
          <p14:tracePt t="14483" x="3927475" y="4578350"/>
          <p14:tracePt t="14500" x="3927475" y="4740275"/>
          <p14:tracePt t="14516" x="3927475" y="4822825"/>
          <p14:tracePt t="14534" x="3927475" y="4927600"/>
          <p14:tracePt t="14551" x="3930650" y="5089525"/>
          <p14:tracePt t="14567" x="3930650" y="5162550"/>
          <p14:tracePt t="14585" x="3930650" y="5254625"/>
          <p14:tracePt t="14600" x="3930650" y="5292725"/>
          <p14:tracePt t="14616" x="3930650" y="5321300"/>
          <p14:tracePt t="14633" x="3924300" y="5337175"/>
          <p14:tracePt t="14650" x="3908425" y="5353050"/>
          <p14:tracePt t="14666" x="3898900" y="5362575"/>
          <p14:tracePt t="14684" x="3886200" y="5362575"/>
          <p14:tracePt t="14700" x="3873500" y="5362575"/>
          <p14:tracePt t="14717" x="3863975" y="5349875"/>
          <p14:tracePt t="14734" x="3825875" y="5334000"/>
          <p14:tracePt t="14750" x="3794125" y="5321300"/>
          <p14:tracePt t="14767" x="3771900" y="5308600"/>
          <p14:tracePt t="14784" x="3727450" y="5264150"/>
          <p14:tracePt t="14800" x="3702050" y="5226050"/>
          <p14:tracePt t="14816" x="3667125" y="5187950"/>
          <p14:tracePt t="14833" x="3622675" y="5121275"/>
          <p14:tracePt t="14849" x="3571875" y="5076825"/>
          <p14:tracePt t="14867" x="3514725" y="5048250"/>
          <p14:tracePt t="14883" x="3419475" y="4997450"/>
          <p14:tracePt t="14899" x="3340100" y="4965700"/>
          <p14:tracePt t="14916" x="3241675" y="4924425"/>
          <p14:tracePt t="14933" x="3082925" y="4873625"/>
          <p14:tracePt t="14950" x="3003550" y="4841875"/>
          <p14:tracePt t="14967" x="2940050" y="4829175"/>
          <p14:tracePt t="14984" x="2870200" y="4816475"/>
          <p14:tracePt t="15000" x="2832100" y="4816475"/>
          <p14:tracePt t="15016" x="2809875" y="4816475"/>
          <p14:tracePt t="15033" x="2771775" y="4816475"/>
          <p14:tracePt t="15050" x="2749550" y="4816475"/>
          <p14:tracePt t="15066" x="2717800" y="4816475"/>
          <p14:tracePt t="15083" x="2705100" y="4816475"/>
          <p14:tracePt t="15100" x="2695575" y="4822825"/>
          <p14:tracePt t="15117" x="2686050" y="4822825"/>
          <p14:tracePt t="15133" x="2663825" y="4826000"/>
          <p14:tracePt t="15150" x="2663825" y="4835525"/>
          <p14:tracePt t="15166" x="2663825" y="4851400"/>
          <p14:tracePt t="15183" x="2682875" y="4867275"/>
          <p14:tracePt t="15200" x="2714625" y="4879975"/>
          <p14:tracePt t="15216" x="2759075" y="4892675"/>
          <p14:tracePt t="15233" x="2841625" y="4927600"/>
          <p14:tracePt t="15250" x="2905125" y="4940300"/>
          <p14:tracePt t="15266" x="2981325" y="4962525"/>
          <p14:tracePt t="15283" x="3114675" y="4994275"/>
          <p14:tracePt t="15300" x="3187700" y="4994275"/>
          <p14:tracePt t="15317" x="3292475" y="4994275"/>
          <p14:tracePt t="15333" x="3375025" y="4991100"/>
          <p14:tracePt t="15349" x="3451225" y="4978400"/>
          <p14:tracePt t="15366" x="3524250" y="4962525"/>
          <p14:tracePt t="15384" x="3587750" y="4949825"/>
          <p14:tracePt t="15401" x="3632200" y="4943475"/>
          <p14:tracePt t="15417" x="3695700" y="4937125"/>
          <p14:tracePt t="15433" x="3727450" y="4924425"/>
          <p14:tracePt t="15450" x="3756025" y="4924425"/>
          <p14:tracePt t="15466" x="3790950" y="4911725"/>
          <p14:tracePt t="15483" x="3806825" y="4911725"/>
          <p14:tracePt t="15500" x="3816350" y="4911725"/>
          <p14:tracePt t="15517" x="3819525" y="49117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4071938" y="0"/>
            <a:ext cx="50720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CH" altLang="fr-FR">
                <a:solidFill>
                  <a:srgbClr val="FF0000"/>
                </a:solidFill>
              </a:rPr>
              <a:t>Super famille ou famille des </a:t>
            </a:r>
            <a:r>
              <a:rPr lang="fr-CH" altLang="fr-FR" i="1">
                <a:solidFill>
                  <a:srgbClr val="FF0000"/>
                </a:solidFill>
              </a:rPr>
              <a:t>Fabaceae </a:t>
            </a:r>
            <a:r>
              <a:rPr lang="fr-CH" altLang="fr-FR">
                <a:solidFill>
                  <a:srgbClr val="FF0000"/>
                </a:solidFill>
              </a:rPr>
              <a:t>s. l. ou</a:t>
            </a:r>
            <a:r>
              <a:rPr lang="fr-CH" altLang="fr-FR" i="1">
                <a:solidFill>
                  <a:srgbClr val="FF0000"/>
                </a:solidFill>
              </a:rPr>
              <a:t> Leguminosa</a:t>
            </a:r>
            <a:endParaRPr lang="fr-FR" altLang="fr-FR" i="1">
              <a:solidFill>
                <a:srgbClr val="FF0000"/>
              </a:solidFill>
            </a:endParaRPr>
          </a:p>
        </p:txBody>
      </p:sp>
      <p:pic>
        <p:nvPicPr>
          <p:cNvPr id="53251" name="Picture 7" descr="nodul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3729038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http://www.duboucheaoreille.fr/uploads/images/images_Fruits_%C3%A9_L%C3%A9gumes/petit-po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11604" r="19354" b="16451"/>
          <a:stretch>
            <a:fillRect/>
          </a:stretch>
        </p:blipFill>
        <p:spPr bwMode="auto">
          <a:xfrm>
            <a:off x="5572125" y="2571750"/>
            <a:ext cx="321468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ZoneTexte 5"/>
          <p:cNvSpPr txBox="1">
            <a:spLocks noChangeArrowheads="1"/>
          </p:cNvSpPr>
          <p:nvPr/>
        </p:nvSpPr>
        <p:spPr bwMode="auto">
          <a:xfrm>
            <a:off x="3798888" y="5842000"/>
            <a:ext cx="5345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Racines riches en nodosités</a:t>
            </a:r>
          </a:p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 (symbiose racine-bactérie du genre </a:t>
            </a:r>
            <a:r>
              <a:rPr lang="fr-FR" altLang="fr-FR" sz="2000" i="1">
                <a:solidFill>
                  <a:srgbClr val="FF0000"/>
                </a:solidFill>
              </a:rPr>
              <a:t>Rhizobium </a:t>
            </a:r>
          </a:p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fixatrice de l’azore atmosphérique</a:t>
            </a:r>
          </a:p>
        </p:txBody>
      </p:sp>
      <p:sp>
        <p:nvSpPr>
          <p:cNvPr id="53254" name="ZoneTexte 6"/>
          <p:cNvSpPr txBox="1">
            <a:spLocks noChangeArrowheads="1"/>
          </p:cNvSpPr>
          <p:nvPr/>
        </p:nvSpPr>
        <p:spPr bwMode="auto">
          <a:xfrm>
            <a:off x="6400800" y="4786313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Fruit généralement une gousse </a:t>
            </a:r>
          </a:p>
        </p:txBody>
      </p:sp>
      <p:cxnSp>
        <p:nvCxnSpPr>
          <p:cNvPr id="53255" name="Connecteur droit avec flèche 8"/>
          <p:cNvCxnSpPr>
            <a:cxnSpLocks noChangeShapeType="1"/>
          </p:cNvCxnSpPr>
          <p:nvPr/>
        </p:nvCxnSpPr>
        <p:spPr bwMode="auto">
          <a:xfrm rot="10800000">
            <a:off x="2714625" y="3143250"/>
            <a:ext cx="3429000" cy="2786063"/>
          </a:xfrm>
          <a:prstGeom prst="straightConnector1">
            <a:avLst/>
          </a:prstGeom>
          <a:noFill/>
          <a:ln w="9525" algn="ctr">
            <a:solidFill>
              <a:srgbClr val="FF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6" name="Connecteur droit avec flèche 10"/>
          <p:cNvCxnSpPr>
            <a:cxnSpLocks noChangeShapeType="1"/>
          </p:cNvCxnSpPr>
          <p:nvPr/>
        </p:nvCxnSpPr>
        <p:spPr bwMode="auto">
          <a:xfrm rot="16200000" flipV="1">
            <a:off x="3357563" y="3143250"/>
            <a:ext cx="2928938" cy="2928937"/>
          </a:xfrm>
          <a:prstGeom prst="straightConnector1">
            <a:avLst/>
          </a:prstGeom>
          <a:noFill/>
          <a:ln w="9525" algn="ctr">
            <a:solidFill>
              <a:srgbClr val="FF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7" name="Rectangle 8"/>
          <p:cNvSpPr>
            <a:spLocks noChangeArrowheads="1"/>
          </p:cNvSpPr>
          <p:nvPr/>
        </p:nvSpPr>
        <p:spPr bwMode="auto">
          <a:xfrm>
            <a:off x="3929063" y="1143000"/>
            <a:ext cx="52149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800080"/>
                </a:solidFill>
              </a:rPr>
              <a:t>Pl. à nodosités au niveau racinaire et fr. de type gousse.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13"/>
    </mc:Choice>
    <mc:Fallback>
      <p:transition spd="slow" advTm="6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3" x="1768475" y="5448300"/>
          <p14:tracePt t="3780" x="1851025" y="5410200"/>
          <p14:tracePt t="3794" x="2019300" y="5327650"/>
          <p14:tracePt t="3810" x="2200275" y="5222875"/>
          <p14:tracePt t="3827" x="2371725" y="5080000"/>
          <p14:tracePt t="3844" x="2660650" y="4819650"/>
          <p14:tracePt t="3869" x="2895600" y="4543425"/>
          <p14:tracePt t="3896" x="3152775" y="4305300"/>
          <p14:tracePt t="3929" x="3286125" y="4143375"/>
          <p14:tracePt t="3945" x="3305175" y="4111625"/>
          <p14:tracePt t="3960" x="3305175" y="4083050"/>
          <p14:tracePt t="3978" x="3289300" y="4060825"/>
          <p14:tracePt t="4408" x="3333750" y="4013200"/>
          <p14:tracePt t="4415" x="3409950" y="3937000"/>
          <p14:tracePt t="4431" x="3594100" y="3781425"/>
          <p14:tracePt t="4448" x="3778250" y="3625850"/>
          <p14:tracePt t="4465" x="4041775" y="3333750"/>
          <p14:tracePt t="4485" x="4289425" y="3105150"/>
          <p14:tracePt t="4511" x="4505325" y="2889250"/>
          <p14:tracePt t="4544" x="4756150" y="2679700"/>
          <p14:tracePt t="4561" x="4816475" y="2628900"/>
          <p14:tracePt t="4579" x="4870450" y="2568575"/>
          <p14:tracePt t="4594" x="4895850" y="2527300"/>
          <p14:tracePt t="4610" x="4908550" y="2492375"/>
          <p14:tracePt t="4628" x="4933950" y="2441575"/>
          <p14:tracePt t="4644" x="4933950" y="2419350"/>
          <p14:tracePt t="4660" x="4933950" y="2409825"/>
          <p14:tracePt t="4677" x="4930775" y="2387600"/>
          <p14:tracePt t="4694" x="4930775" y="2378075"/>
          <p14:tracePt t="4710" x="4914900" y="2368550"/>
          <p14:tracePt t="4728" x="4914900" y="2359025"/>
          <p14:tracePt t="4744" x="4905375" y="2359025"/>
          <p14:tracePt t="4760" x="4895850" y="2352675"/>
          <p14:tracePt t="4777" x="4886325" y="2352675"/>
          <p14:tracePt t="5113" x="4908550" y="2320925"/>
          <p14:tracePt t="5120" x="4943475" y="2270125"/>
          <p14:tracePt t="5128" x="4984750" y="2228850"/>
          <p14:tracePt t="5144" x="5073650" y="2120900"/>
          <p14:tracePt t="5160" x="5172075" y="1984375"/>
          <p14:tracePt t="5177" x="5276850" y="1828800"/>
          <p14:tracePt t="5210" x="5372100" y="1670050"/>
          <p14:tracePt t="5244" x="5467350" y="1463675"/>
          <p14:tracePt t="5260" x="5480050" y="1416050"/>
          <p14:tracePt t="5277" x="5499100" y="1368425"/>
          <p14:tracePt t="5293" x="5499100" y="1339850"/>
          <p14:tracePt t="5310" x="5499100" y="1301750"/>
          <p14:tracePt t="5326" x="5489575" y="1238250"/>
          <p14:tracePt t="5343" x="5476875" y="1206500"/>
          <p14:tracePt t="5360" x="5457825" y="1177925"/>
          <p14:tracePt t="5377" x="5441950" y="1143000"/>
          <p14:tracePt t="5393" x="5432425" y="1127125"/>
          <p14:tracePt t="5411" x="5419725" y="1111250"/>
          <p14:tracePt t="5427" x="5416550" y="1101725"/>
          <p14:tracePt t="5443" x="5407025" y="1092200"/>
          <p14:tracePt t="5460" x="5394325" y="1076325"/>
          <p14:tracePt t="5477" x="5381625" y="1060450"/>
          <p14:tracePt t="5493" x="5372100" y="1057275"/>
          <p14:tracePt t="5510" x="5365750" y="1050925"/>
          <p14:tracePt t="5526" x="5356225" y="1044575"/>
          <p14:tracePt t="5543" x="5349875" y="1044575"/>
          <p14:tracePt t="5560" x="5346700" y="1044575"/>
          <p14:tracePt t="5576" x="5337175" y="1044575"/>
          <p14:tracePt t="5593" x="5324475" y="1044575"/>
          <p14:tracePt t="5610" x="5321300" y="1044575"/>
          <p14:tracePt t="6009" x="5321300" y="1028700"/>
          <p14:tracePt t="6017" x="5321300" y="1012825"/>
          <p14:tracePt t="6026" x="5321300" y="977900"/>
          <p14:tracePt t="6047" x="5321300" y="882650"/>
          <p14:tracePt t="6064" x="5314950" y="796925"/>
          <p14:tracePt t="6083" x="5289550" y="676275"/>
          <p14:tracePt t="6110" x="5245100" y="584200"/>
          <p14:tracePt t="6145" x="5207000" y="495300"/>
          <p14:tracePt t="6160" x="5191125" y="469900"/>
          <p14:tracePt t="6177" x="5178425" y="454025"/>
          <p14:tracePt t="6194" x="5165725" y="434975"/>
          <p14:tracePt t="6210" x="5153025" y="425450"/>
          <p14:tracePt t="6226" x="5140325" y="419100"/>
          <p14:tracePt t="6244" x="5124450" y="419100"/>
          <p14:tracePt t="6260" x="5114925" y="415925"/>
          <p14:tracePt t="6276" x="5105400" y="415925"/>
          <p14:tracePt t="6294" x="5080000" y="415925"/>
          <p14:tracePt t="6309" x="5057775" y="415925"/>
          <p14:tracePt t="6326" x="5035550" y="415925"/>
          <p14:tracePt t="6344" x="5010150" y="409575"/>
          <p14:tracePt t="6360" x="4981575" y="409575"/>
          <p14:tracePt t="6376" x="4959350" y="409575"/>
          <p14:tracePt t="6393" x="4918075" y="403225"/>
          <p14:tracePt t="6409" x="4895850" y="403225"/>
          <p14:tracePt t="6426" x="4867275" y="403225"/>
          <p14:tracePt t="6443" x="4832350" y="403225"/>
          <p14:tracePt t="6459" x="4794250" y="412750"/>
          <p14:tracePt t="6477" x="4756150" y="425450"/>
          <p14:tracePt t="6493" x="4702175" y="444500"/>
          <p14:tracePt t="6509" x="4664075" y="463550"/>
          <p14:tracePt t="6527" x="4625975" y="476250"/>
          <p14:tracePt t="6543" x="4568825" y="495300"/>
          <p14:tracePt t="6559" x="4521200" y="520700"/>
          <p14:tracePt t="6576" x="4467225" y="549275"/>
          <p14:tracePt t="6593" x="4368800" y="600075"/>
          <p14:tracePt t="6610" x="4311650" y="628650"/>
          <p14:tracePt t="6626" x="4264025" y="663575"/>
          <p14:tracePt t="6644" x="4194175" y="733425"/>
          <p14:tracePt t="6660" x="4156075" y="790575"/>
          <p14:tracePt t="6677" x="4117975" y="860425"/>
          <p14:tracePt t="6693" x="4041775" y="1044575"/>
          <p14:tracePt t="6709" x="3997325" y="1165225"/>
          <p14:tracePt t="6726" x="3981450" y="1273175"/>
          <p14:tracePt t="6743" x="3962400" y="1438275"/>
          <p14:tracePt t="6760" x="3962400" y="1543050"/>
          <p14:tracePt t="6777" x="3975100" y="1638300"/>
          <p14:tracePt t="6794" x="4000500" y="1803400"/>
          <p14:tracePt t="6810" x="4016375" y="1898650"/>
          <p14:tracePt t="6828" x="4032250" y="2019300"/>
          <p14:tracePt t="6844" x="4038600" y="2092325"/>
          <p14:tracePt t="6860" x="4048125" y="2155825"/>
          <p14:tracePt t="6876" x="4054475" y="2200275"/>
          <p14:tracePt t="6893" x="4060825" y="2247900"/>
          <p14:tracePt t="6910" x="4060825" y="2270125"/>
          <p14:tracePt t="6926" x="4064000" y="2292350"/>
          <p14:tracePt t="6943" x="4064000" y="2320925"/>
          <p14:tracePt t="6960" x="4076700" y="2349500"/>
          <p14:tracePt t="6976" x="4089400" y="2371725"/>
          <p14:tracePt t="6993" x="4102100" y="2413000"/>
          <p14:tracePt t="7010" x="4102100" y="2422525"/>
          <p14:tracePt t="7027" x="4105275" y="2444750"/>
          <p14:tracePt t="7043" x="4111625" y="2460625"/>
          <p14:tracePt t="7060" x="4111625" y="2470150"/>
          <p14:tracePt t="7077" x="4114800" y="2482850"/>
          <p14:tracePt t="7093" x="4127500" y="2498725"/>
          <p14:tracePt t="7109" x="4137025" y="2514600"/>
          <p14:tracePt t="7127" x="4156075" y="2530475"/>
          <p14:tracePt t="7143" x="4165600" y="2540000"/>
          <p14:tracePt t="7159" x="4171950" y="2549525"/>
          <p14:tracePt t="7177" x="4181475" y="2565400"/>
          <p14:tracePt t="7193" x="4191000" y="2565400"/>
          <p14:tracePt t="7209" x="4203700" y="2565400"/>
          <p14:tracePt t="7226" x="4206875" y="2565400"/>
          <p14:tracePt t="7647" x="4206875" y="2571750"/>
          <p14:tracePt t="7654" x="4200525" y="2574925"/>
          <p14:tracePt t="7661" x="4194175" y="2581275"/>
          <p14:tracePt t="7676" x="4171950" y="2590800"/>
          <p14:tracePt t="7693" x="4121150" y="2606675"/>
          <p14:tracePt t="7712" x="3940175" y="2667000"/>
          <p14:tracePt t="7743" x="3711575" y="2714625"/>
          <p14:tracePt t="7777" x="3438525" y="2755900"/>
          <p14:tracePt t="7793" x="3352800" y="2771775"/>
          <p14:tracePt t="7809" x="3289300" y="2778125"/>
          <p14:tracePt t="7826" x="3194050" y="2778125"/>
          <p14:tracePt t="7843" x="3140075" y="2794000"/>
          <p14:tracePt t="7860" x="3063875" y="2800350"/>
          <p14:tracePt t="7876" x="3025775" y="2806700"/>
          <p14:tracePt t="7893" x="2990850" y="2813050"/>
          <p14:tracePt t="7910" x="2940050" y="2825750"/>
          <p14:tracePt t="7926" x="2917825" y="2832100"/>
          <p14:tracePt t="7943" x="2895600" y="2835275"/>
          <p14:tracePt t="7960" x="2854325" y="2841625"/>
          <p14:tracePt t="7976" x="2825750" y="2841625"/>
          <p14:tracePt t="7993" x="2803525" y="2854325"/>
          <p14:tracePt t="8010" x="2762250" y="2854325"/>
          <p14:tracePt t="8026" x="2752725" y="2854325"/>
          <p14:tracePt t="8043" x="2743200" y="2854325"/>
          <p14:tracePt t="8059" x="2727325" y="2854325"/>
          <p14:tracePt t="8076" x="2711450" y="2854325"/>
          <p14:tracePt t="8487" x="2733675" y="2838450"/>
          <p14:tracePt t="8495" x="2784475" y="2813050"/>
          <p14:tracePt t="8502" x="2822575" y="2797175"/>
          <p14:tracePt t="8509" x="2863850" y="2774950"/>
          <p14:tracePt t="8527" x="2917825" y="2752725"/>
          <p14:tracePt t="8544" x="2997200" y="2733675"/>
          <p14:tracePt t="8559" x="3048000" y="2733675"/>
          <p14:tracePt t="8592" x="3168650" y="2736850"/>
          <p14:tracePt t="8626" x="3308350" y="2771775"/>
          <p14:tracePt t="8643" x="3365500" y="2797175"/>
          <p14:tracePt t="8659" x="3394075" y="2809875"/>
          <p14:tracePt t="8677" x="3432175" y="2822575"/>
          <p14:tracePt t="8694" x="3482975" y="2851150"/>
          <p14:tracePt t="8710" x="3530600" y="2879725"/>
          <p14:tracePt t="8727" x="3587750" y="2914650"/>
          <p14:tracePt t="8743" x="3717925" y="2971800"/>
          <p14:tracePt t="8759" x="3806825" y="3013075"/>
          <p14:tracePt t="8776" x="3873500" y="3041650"/>
          <p14:tracePt t="8793" x="3937000" y="3073400"/>
          <p14:tracePt t="8809" x="3981450" y="3086100"/>
          <p14:tracePt t="8826" x="4029075" y="3098800"/>
          <p14:tracePt t="8843" x="4175125" y="3140075"/>
          <p14:tracePt t="8859" x="4314825" y="3168650"/>
          <p14:tracePt t="8877" x="4425950" y="3194050"/>
          <p14:tracePt t="8893" x="4559300" y="3225800"/>
          <p14:tracePt t="8910" x="4632325" y="3238500"/>
          <p14:tracePt t="8927" x="4708525" y="3254375"/>
          <p14:tracePt t="8943" x="4800600" y="3289300"/>
          <p14:tracePt t="8959" x="4889500" y="3314700"/>
          <p14:tracePt t="8976" x="5019675" y="3349625"/>
          <p14:tracePt t="8992" x="5200650" y="3409950"/>
          <p14:tracePt t="9009" x="5299075" y="3441700"/>
          <p14:tracePt t="9026" x="5410200" y="3486150"/>
          <p14:tracePt t="9043" x="5540375" y="3540125"/>
          <p14:tracePt t="9059" x="5607050" y="3571875"/>
          <p14:tracePt t="9076" x="5645150" y="3597275"/>
          <p14:tracePt t="9093" x="5721350" y="3651250"/>
          <p14:tracePt t="9109" x="5791200" y="3708400"/>
          <p14:tracePt t="9127" x="5861050" y="3752850"/>
          <p14:tracePt t="9143" x="5981700" y="3835400"/>
          <p14:tracePt t="9159" x="6051550" y="3873500"/>
          <p14:tracePt t="9177" x="6108700" y="3898900"/>
          <p14:tracePt t="9193" x="6175375" y="3933825"/>
          <p14:tracePt t="9209" x="6219825" y="3946525"/>
          <p14:tracePt t="9226" x="6273800" y="3962400"/>
          <p14:tracePt t="9243" x="6346825" y="3987800"/>
          <p14:tracePt t="9259" x="6391275" y="4000500"/>
          <p14:tracePt t="9277" x="6454775" y="4019550"/>
          <p14:tracePt t="9293" x="6492875" y="4032250"/>
          <p14:tracePt t="9310" x="6524625" y="4051300"/>
          <p14:tracePt t="9327" x="6581775" y="4070350"/>
          <p14:tracePt t="9343" x="6616700" y="4083050"/>
          <p14:tracePt t="9359" x="6654800" y="4095750"/>
          <p14:tracePt t="9377" x="6705600" y="4105275"/>
          <p14:tracePt t="9393" x="6727825" y="4117975"/>
          <p14:tracePt t="9410" x="6743700" y="4117975"/>
          <p14:tracePt t="9426" x="6762750" y="4117975"/>
          <p14:tracePt t="9443" x="6772275" y="4117975"/>
          <p14:tracePt t="9459" x="6784975" y="4117975"/>
          <p14:tracePt t="9476" x="6797675" y="4111625"/>
          <p14:tracePt t="9493" x="6813550" y="4111625"/>
          <p14:tracePt t="9510" x="6823075" y="4105275"/>
          <p14:tracePt t="9527" x="6838950" y="4105275"/>
          <p14:tracePt t="9543" x="6842125" y="4105275"/>
          <p14:tracePt t="9559" x="6848475" y="4095750"/>
          <p14:tracePt t="9576" x="6864350" y="4086225"/>
          <p14:tracePt t="9593" x="6873875" y="4076700"/>
          <p14:tracePt t="9609" x="6877050" y="4067175"/>
          <p14:tracePt t="9626" x="6892925" y="4044950"/>
          <p14:tracePt t="9642" x="6899275" y="4035425"/>
          <p14:tracePt t="9659" x="6908800" y="4035425"/>
          <p14:tracePt t="9676" x="6918325" y="4032250"/>
          <p14:tracePt t="9693" x="6918325" y="4025900"/>
          <p14:tracePt t="11970" x="6899275" y="3927475"/>
          <p14:tracePt t="11977" x="6867525" y="3787775"/>
          <p14:tracePt t="11984" x="6819900" y="3625850"/>
          <p14:tracePt t="11992" x="6769100" y="3416300"/>
          <p14:tracePt t="12009" x="6654800" y="3041650"/>
          <p14:tracePt t="12034" x="6381750" y="2127250"/>
          <p14:tracePt t="12060" x="6153150" y="1622425"/>
          <p14:tracePt t="12094" x="5756275" y="1012825"/>
          <p14:tracePt t="12110" x="5626100" y="863600"/>
          <p14:tracePt t="12126" x="5451475" y="682625"/>
          <p14:tracePt t="12142" x="5384800" y="600075"/>
          <p14:tracePt t="12159" x="5334000" y="539750"/>
          <p14:tracePt t="12177" x="5260975" y="466725"/>
          <p14:tracePt t="12192" x="5207000" y="406400"/>
          <p14:tracePt t="12209" x="5162550" y="346075"/>
          <p14:tracePt t="12226" x="5060950" y="250825"/>
          <p14:tracePt t="12243" x="4991100" y="193675"/>
          <p14:tracePt t="12259" x="4949825" y="155575"/>
          <p14:tracePt t="12275" x="4864100" y="104775"/>
          <p14:tracePt t="12293" x="4803775" y="50800"/>
          <p14:tracePt t="12309" x="4756150" y="25400"/>
          <p14:tracePt t="12326" x="4705350" y="0"/>
          <p14:tracePt t="12343" x="4689475" y="0"/>
          <p14:tracePt t="12359" x="4679950" y="0"/>
          <p14:tracePt t="12375" x="4664075" y="0"/>
          <p14:tracePt t="12393" x="4648200" y="0"/>
          <p14:tracePt t="12409" x="4632325" y="0"/>
          <p14:tracePt t="12426" x="4591050" y="15875"/>
          <p14:tracePt t="12442" x="4568825" y="28575"/>
          <p14:tracePt t="12459" x="4537075" y="41275"/>
          <p14:tracePt t="12475" x="4502150" y="57150"/>
          <p14:tracePt t="12492" x="4470400" y="82550"/>
          <p14:tracePt t="12509" x="4445000" y="101600"/>
          <p14:tracePt t="12526" x="4410075" y="136525"/>
          <p14:tracePt t="12543" x="4391025" y="161925"/>
          <p14:tracePt t="12559" x="4371975" y="193675"/>
          <p14:tracePt t="12576" x="4333875" y="228600"/>
          <p14:tracePt t="12593" x="4318000" y="260350"/>
          <p14:tracePt t="12609" x="4286250" y="285750"/>
          <p14:tracePt t="12626" x="4264025" y="307975"/>
          <p14:tracePt t="12643" x="4254500" y="323850"/>
          <p14:tracePt t="12659" x="4225925" y="336550"/>
          <p14:tracePt t="12676" x="4210050" y="349250"/>
          <p14:tracePt t="12693" x="4194175" y="358775"/>
          <p14:tracePt t="12709" x="4178300" y="374650"/>
          <p14:tracePt t="12726" x="4162425" y="387350"/>
          <p14:tracePt t="12742" x="4152900" y="387350"/>
          <p14:tracePt t="12759" x="4143375" y="387350"/>
          <p14:tracePt t="12795" x="4146550" y="387350"/>
          <p14:tracePt t="12809" x="4156075" y="387350"/>
          <p14:tracePt t="12825" x="4178300" y="387350"/>
          <p14:tracePt t="12842" x="4206875" y="387350"/>
          <p14:tracePt t="12863" x="4254500" y="387350"/>
          <p14:tracePt t="12876" x="4298950" y="387350"/>
          <p14:tracePt t="12892" x="4359275" y="387350"/>
          <p14:tracePt t="12909" x="4451350" y="387350"/>
          <p14:tracePt t="12926" x="4502150" y="393700"/>
          <p14:tracePt t="12942" x="4575175" y="400050"/>
          <p14:tracePt t="12959" x="4683125" y="406400"/>
          <p14:tracePt t="12976" x="4746625" y="412750"/>
          <p14:tracePt t="12992" x="4784725" y="419100"/>
          <p14:tracePt t="13009" x="4845050" y="419100"/>
          <p14:tracePt t="13026" x="4899025" y="431800"/>
          <p14:tracePt t="13042" x="4981575" y="441325"/>
          <p14:tracePt t="13059" x="5159375" y="457200"/>
          <p14:tracePt t="13076" x="5264150" y="473075"/>
          <p14:tracePt t="13093" x="5337175" y="482600"/>
          <p14:tracePt t="13109" x="5416550" y="488950"/>
          <p14:tracePt t="13126" x="5451475" y="495300"/>
          <p14:tracePt t="13143" x="5505450" y="495300"/>
          <p14:tracePt t="13159" x="5572125" y="495300"/>
          <p14:tracePt t="13175" x="5632450" y="495300"/>
          <p14:tracePt t="13193" x="5702300" y="495300"/>
          <p14:tracePt t="13209" x="5810250" y="495300"/>
          <p14:tracePt t="13226" x="5845175" y="495300"/>
          <p14:tracePt t="13242" x="5873750" y="495300"/>
          <p14:tracePt t="13259" x="5895975" y="492125"/>
          <p14:tracePt t="13275" x="5905500" y="492125"/>
          <p14:tracePt t="13292" x="5921375" y="488950"/>
          <p14:tracePt t="13309" x="5934075" y="488950"/>
          <p14:tracePt t="13326" x="5943600" y="488950"/>
          <p14:tracePt t="13343" x="5956300" y="488950"/>
          <p14:tracePt t="13359" x="5959475" y="488950"/>
          <p14:tracePt t="13375" x="5969000" y="482600"/>
          <p14:tracePt t="13393" x="5969000" y="479425"/>
          <p14:tracePt t="13409" x="5975350" y="469900"/>
          <p14:tracePt t="13426" x="5975350" y="457200"/>
          <p14:tracePt t="13443" x="5991225" y="447675"/>
          <p14:tracePt t="13459" x="5994400" y="438150"/>
          <p14:tracePt t="13475" x="6000750" y="431800"/>
          <p14:tracePt t="13493" x="6003925" y="419100"/>
          <p14:tracePt t="13509" x="6003925" y="409575"/>
          <p14:tracePt t="13525" x="6010275" y="393700"/>
          <p14:tracePt t="13543" x="6010275" y="377825"/>
          <p14:tracePt t="13559" x="6010275" y="368300"/>
          <p14:tracePt t="13576" x="6010275" y="358775"/>
          <p14:tracePt t="13593" x="6010275" y="342900"/>
          <p14:tracePt t="13609" x="6010275" y="333375"/>
          <p14:tracePt t="13626" x="6010275" y="323850"/>
          <p14:tracePt t="13643" x="5997575" y="311150"/>
          <p14:tracePt t="13659" x="5988050" y="295275"/>
          <p14:tracePt t="13676" x="5981700" y="288925"/>
          <p14:tracePt t="13693" x="5981700" y="285750"/>
          <p14:tracePt t="13709" x="5981700" y="279400"/>
          <p14:tracePt t="13725" x="5972175" y="276225"/>
          <p14:tracePt t="13742" x="5953125" y="263525"/>
          <p14:tracePt t="13759" x="5943600" y="260350"/>
          <p14:tracePt t="13776" x="5934075" y="244475"/>
          <p14:tracePt t="13792" x="5911850" y="234950"/>
          <p14:tracePt t="13809" x="5895975" y="228600"/>
          <p14:tracePt t="13825" x="5873750" y="222250"/>
          <p14:tracePt t="13827" x="5854700" y="222250"/>
          <p14:tracePt t="13843" x="5842000" y="222250"/>
          <p14:tracePt t="13863" x="5800725" y="215900"/>
          <p14:tracePt t="13876" x="5788025" y="212725"/>
          <p14:tracePt t="13892" x="5737225" y="187325"/>
          <p14:tracePt t="13909" x="5692775" y="171450"/>
          <p14:tracePt t="13925" x="5629275" y="158750"/>
          <p14:tracePt t="13942" x="5546725" y="152400"/>
          <p14:tracePt t="13959" x="5511800" y="152400"/>
          <p14:tracePt t="13976" x="5489575" y="152400"/>
          <p14:tracePt t="13992" x="5454650" y="152400"/>
          <p14:tracePt t="14009" x="5438775" y="152400"/>
          <p14:tracePt t="14026" x="5416550" y="152400"/>
          <p14:tracePt t="14042" x="5384800" y="152400"/>
          <p14:tracePt t="14059" x="5356225" y="152400"/>
          <p14:tracePt t="14075" x="5334000" y="152400"/>
          <p14:tracePt t="14093" x="5292725" y="161925"/>
          <p14:tracePt t="14109" x="5276850" y="165100"/>
          <p14:tracePt t="14126" x="5260975" y="165100"/>
          <p14:tracePt t="14143" x="5226050" y="171450"/>
          <p14:tracePt t="14160" x="5203825" y="177800"/>
          <p14:tracePt t="14177" x="5156200" y="203200"/>
          <p14:tracePt t="14192" x="5092700" y="215900"/>
          <p14:tracePt t="14209" x="5029200" y="238125"/>
          <p14:tracePt t="14226" x="4930775" y="288925"/>
          <p14:tracePt t="14243" x="4873625" y="317500"/>
          <p14:tracePt t="14259" x="4826000" y="352425"/>
          <p14:tracePt t="14276" x="4765675" y="403225"/>
          <p14:tracePt t="14292" x="4727575" y="428625"/>
          <p14:tracePt t="14309" x="4667250" y="482600"/>
          <p14:tracePt t="14326" x="4594225" y="530225"/>
          <p14:tracePt t="14342" x="4552950" y="561975"/>
          <p14:tracePt t="14358" x="4530725" y="587375"/>
          <p14:tracePt t="14376" x="4486275" y="638175"/>
          <p14:tracePt t="14392" x="4467225" y="676275"/>
          <p14:tracePt t="14409" x="4454525" y="701675"/>
          <p14:tracePt t="14425" x="4429125" y="742950"/>
          <p14:tracePt t="14442" x="4419600" y="758825"/>
          <p14:tracePt t="14459" x="4410075" y="768350"/>
          <p14:tracePt t="14476" x="4397375" y="790575"/>
          <p14:tracePt t="14492" x="4394200" y="800100"/>
          <p14:tracePt t="14509" x="4394200" y="809625"/>
          <p14:tracePt t="14526" x="4394200" y="825500"/>
          <p14:tracePt t="14542" x="4394200" y="838200"/>
          <p14:tracePt t="14559" x="4394200" y="847725"/>
          <p14:tracePt t="14576" x="4394200" y="860425"/>
          <p14:tracePt t="14626" x="4400550" y="860425"/>
          <p14:tracePt t="14641" x="4406900" y="860425"/>
          <p14:tracePt t="14648" x="4410075" y="860425"/>
          <p14:tracePt t="14939" x="4416425" y="863600"/>
          <p14:tracePt t="14945" x="4419600" y="863600"/>
          <p14:tracePt t="14958" x="4425950" y="869950"/>
          <p14:tracePt t="14976" x="4438650" y="873125"/>
          <p14:tracePt t="14992" x="4448175" y="889000"/>
          <p14:tracePt t="15008" x="4464050" y="895350"/>
          <p14:tracePt t="15026" x="4492625" y="911225"/>
          <p14:tracePt t="15043" x="4524375" y="923925"/>
          <p14:tracePt t="15059" x="4597400" y="955675"/>
          <p14:tracePt t="15076" x="4705350" y="990600"/>
          <p14:tracePt t="15092" x="4851400" y="1035050"/>
          <p14:tracePt t="15109" x="4975225" y="1073150"/>
          <p14:tracePt t="15126" x="5032375" y="1085850"/>
          <p14:tracePt t="15142" x="5086350" y="1108075"/>
          <p14:tracePt t="15159" x="5194300" y="1114425"/>
          <p14:tracePt t="15176" x="5276850" y="1114425"/>
          <p14:tracePt t="15192" x="5381625" y="1114425"/>
          <p14:tracePt t="15209" x="5540375" y="1114425"/>
          <p14:tracePt t="15225" x="5635625" y="1108075"/>
          <p14:tracePt t="15242" x="5702300" y="1085850"/>
          <p14:tracePt t="15259" x="5765800" y="1066800"/>
          <p14:tracePt t="15276" x="5803900" y="1054100"/>
          <p14:tracePt t="15292" x="5848350" y="1041400"/>
          <p14:tracePt t="15308" x="5915025" y="1016000"/>
          <p14:tracePt t="15325" x="5969000" y="993775"/>
          <p14:tracePt t="15342" x="6007100" y="984250"/>
          <p14:tracePt t="15359" x="6070600" y="955675"/>
          <p14:tracePt t="15376" x="6102350" y="946150"/>
          <p14:tracePt t="15392" x="6124575" y="933450"/>
          <p14:tracePt t="15409" x="6181725" y="914400"/>
          <p14:tracePt t="15426" x="6226175" y="895350"/>
          <p14:tracePt t="15442" x="6270625" y="882650"/>
          <p14:tracePt t="15459" x="6299200" y="866775"/>
          <p14:tracePt t="15476" x="6308725" y="857250"/>
          <p14:tracePt t="15492" x="6324600" y="857250"/>
          <p14:tracePt t="15509" x="6324600" y="841375"/>
          <p14:tracePt t="15526" x="6324600" y="835025"/>
          <p14:tracePt t="15542" x="6324600" y="825500"/>
          <p14:tracePt t="15559" x="6324600" y="815975"/>
          <p14:tracePt t="15575" x="6318250" y="812800"/>
          <p14:tracePt t="15592" x="6311900" y="806450"/>
          <p14:tracePt t="15609" x="6299200" y="790575"/>
          <p14:tracePt t="15626" x="6286500" y="790575"/>
          <p14:tracePt t="15642" x="6276975" y="781050"/>
          <p14:tracePt t="15660" x="6257925" y="765175"/>
          <p14:tracePt t="15677" x="6248400" y="762000"/>
          <p14:tracePt t="15692" x="6238875" y="755650"/>
          <p14:tracePt t="15709" x="6232525" y="755650"/>
          <p14:tracePt t="15758" x="6232525" y="752475"/>
          <p14:tracePt t="15765" x="6229350" y="752475"/>
          <p14:tracePt t="15776" x="6216650" y="739775"/>
          <p14:tracePt t="15893" x="6216650" y="736600"/>
          <p14:tracePt t="15966" x="6213475" y="736600"/>
          <p14:tracePt t="15979" x="6207125" y="736600"/>
          <p14:tracePt t="16000" x="6203950" y="736600"/>
          <p14:tracePt t="16014" x="6197600" y="736600"/>
          <p14:tracePt t="16021" x="6194425" y="736600"/>
          <p14:tracePt t="16028" x="6188075" y="736600"/>
          <p14:tracePt t="16042" x="6178550" y="736600"/>
          <p14:tracePt t="16058" x="6162675" y="736600"/>
          <p14:tracePt t="16076" x="6153150" y="736600"/>
          <p14:tracePt t="16092" x="6149975" y="736600"/>
          <p14:tracePt t="16125" x="6143625" y="736600"/>
          <p14:tracePt t="16142" x="6134100" y="736600"/>
          <p14:tracePt t="16159" x="6118225" y="736600"/>
          <p14:tracePt t="16176" x="6108700" y="736600"/>
          <p14:tracePt t="16192" x="6092825" y="736600"/>
          <p14:tracePt t="16641" x="6115050" y="736600"/>
          <p14:tracePt t="16648" x="6130925" y="736600"/>
          <p14:tracePt t="16658" x="6165850" y="736600"/>
          <p14:tracePt t="16676" x="6235700" y="733425"/>
          <p14:tracePt t="16692" x="6280150" y="727075"/>
          <p14:tracePt t="16712" x="6315075" y="723900"/>
          <p14:tracePt t="16725" x="6324600" y="717550"/>
          <p14:tracePt t="16758" x="6356350" y="711200"/>
          <p14:tracePt t="16792" x="6391275" y="711200"/>
          <p14:tracePt t="16809" x="6407150" y="711200"/>
          <p14:tracePt t="16826" x="6445250" y="711200"/>
          <p14:tracePt t="16842" x="6467475" y="711200"/>
          <p14:tracePt t="16858" x="6489700" y="711200"/>
          <p14:tracePt t="16875" x="6530975" y="711200"/>
          <p14:tracePt t="16892" x="6559550" y="711200"/>
          <p14:tracePt t="16912" x="6594475" y="714375"/>
          <p14:tracePt t="16925" x="6623050" y="720725"/>
          <p14:tracePt t="16942" x="6651625" y="720725"/>
          <p14:tracePt t="16958" x="6689725" y="720725"/>
          <p14:tracePt t="16975" x="6753225" y="720725"/>
          <p14:tracePt t="16992" x="6788150" y="720725"/>
          <p14:tracePt t="17009" x="6838950" y="720725"/>
          <p14:tracePt t="17025" x="6902450" y="739775"/>
          <p14:tracePt t="17042" x="6956425" y="752475"/>
          <p14:tracePt t="17058" x="7000875" y="758825"/>
          <p14:tracePt t="17075" x="7064375" y="765175"/>
          <p14:tracePt t="17092" x="7086600" y="765175"/>
          <p14:tracePt t="17108" x="7108825" y="765175"/>
          <p14:tracePt t="17126" x="7172325" y="765175"/>
          <p14:tracePt t="17142" x="7216775" y="765175"/>
          <p14:tracePt t="17158" x="7267575" y="765175"/>
          <p14:tracePt t="17175" x="7353300" y="771525"/>
          <p14:tracePt t="17193" x="7413625" y="771525"/>
          <p14:tracePt t="17208" x="7483475" y="771525"/>
          <p14:tracePt t="17226" x="7569200" y="771525"/>
          <p14:tracePt t="17242" x="7623175" y="771525"/>
          <p14:tracePt t="17259" x="7680325" y="771525"/>
          <p14:tracePt t="17276" x="7797800" y="771525"/>
          <p14:tracePt t="17292" x="7867650" y="771525"/>
          <p14:tracePt t="17308" x="7927975" y="771525"/>
          <p14:tracePt t="17325" x="7991475" y="771525"/>
          <p14:tracePt t="17342" x="8020050" y="771525"/>
          <p14:tracePt t="17358" x="8054975" y="771525"/>
          <p14:tracePt t="17375" x="8089900" y="771525"/>
          <p14:tracePt t="17392" x="8124825" y="771525"/>
          <p14:tracePt t="17408" x="8147050" y="771525"/>
          <p14:tracePt t="17425" x="8194675" y="771525"/>
          <p14:tracePt t="17442" x="8226425" y="777875"/>
          <p14:tracePt t="17459" x="8239125" y="784225"/>
          <p14:tracePt t="17475" x="8251825" y="793750"/>
          <p14:tracePt t="17492" x="8261350" y="793750"/>
          <p14:tracePt t="17509" x="8261350" y="803275"/>
          <p14:tracePt t="17526" x="8264525" y="809625"/>
          <p14:tracePt t="17542" x="8264525" y="812800"/>
          <p14:tracePt t="17559" x="8274050" y="819150"/>
          <p14:tracePt t="17638" x="8274050" y="822325"/>
          <p14:tracePt t="17652" x="8280400" y="828675"/>
          <p14:tracePt t="17666" x="8280400" y="831850"/>
          <p14:tracePt t="17688" x="8280400" y="844550"/>
          <p14:tracePt t="17709" x="8280400" y="847725"/>
          <p14:tracePt t="17752" x="8280400" y="854075"/>
          <p14:tracePt t="17773" x="8280400" y="857250"/>
          <p14:tracePt t="17787" x="8280400" y="863600"/>
          <p14:tracePt t="17801" x="8280400" y="866775"/>
          <p14:tracePt t="17809" x="8280400" y="873125"/>
          <p14:tracePt t="17825" x="8280400" y="882650"/>
          <p14:tracePt t="17842" x="8267700" y="898525"/>
          <p14:tracePt t="17859" x="8251825" y="914400"/>
          <p14:tracePt t="17875" x="8242300" y="923925"/>
          <p14:tracePt t="17892" x="8213725" y="936625"/>
          <p14:tracePt t="17910" x="8169275" y="965200"/>
          <p14:tracePt t="17931" x="8102600" y="1012825"/>
          <p14:tracePt t="17943" x="8074025" y="1025525"/>
          <p14:tracePt t="17959" x="7994650" y="1098550"/>
          <p14:tracePt t="17975" x="7924800" y="1146175"/>
          <p14:tracePt t="17992" x="7851775" y="1200150"/>
          <p14:tracePt t="18009" x="7750175" y="1298575"/>
          <p14:tracePt t="18025" x="7673975" y="1381125"/>
          <p14:tracePt t="18042" x="7588250" y="1466850"/>
          <p14:tracePt t="18058" x="7461250" y="1593850"/>
          <p14:tracePt t="18075" x="7366000" y="1689100"/>
          <p14:tracePt t="18092" x="7258050" y="1787525"/>
          <p14:tracePt t="18109" x="7121525" y="1924050"/>
          <p14:tracePt t="18125" x="7026275" y="2000250"/>
          <p14:tracePt t="18143" x="6883400" y="2095500"/>
          <p14:tracePt t="18158" x="6813550" y="2149475"/>
          <p14:tracePt t="18175" x="6753225" y="2203450"/>
          <p14:tracePt t="18192" x="6670675" y="2276475"/>
          <p14:tracePt t="18208" x="6632575" y="2314575"/>
          <p14:tracePt t="18225" x="6581775" y="2359025"/>
          <p14:tracePt t="18242" x="6515100" y="2406650"/>
          <p14:tracePt t="18258" x="6470650" y="2419350"/>
          <p14:tracePt t="18275" x="6438900" y="2432050"/>
          <p14:tracePt t="18292" x="6359525" y="2451100"/>
          <p14:tracePt t="18308" x="6264275" y="2476500"/>
          <p14:tracePt t="18325" x="6181725" y="2476500"/>
          <p14:tracePt t="18343" x="6029325" y="2482850"/>
          <p14:tracePt t="18358" x="5892800" y="2482850"/>
          <p14:tracePt t="18375" x="5730875" y="2492375"/>
          <p14:tracePt t="18392" x="5524500" y="2501900"/>
          <p14:tracePt t="18409" x="5353050" y="2501900"/>
          <p14:tracePt t="18426" x="5191125" y="2511425"/>
          <p14:tracePt t="18442" x="4927600" y="2520950"/>
          <p14:tracePt t="18458" x="4765675" y="2527300"/>
          <p14:tracePt t="18476" x="4606925" y="2536825"/>
          <p14:tracePt t="18493" x="4362450" y="2574925"/>
          <p14:tracePt t="18509" x="4222750" y="2581275"/>
          <p14:tracePt t="18526" x="4073525" y="2590800"/>
          <p14:tracePt t="18542" x="3867150" y="2600325"/>
          <p14:tracePt t="18558" x="3759200" y="2606675"/>
          <p14:tracePt t="18575" x="3622675" y="2606675"/>
          <p14:tracePt t="18592" x="3438525" y="2606675"/>
          <p14:tracePt t="18608" x="3333750" y="2606675"/>
          <p14:tracePt t="18625" x="3216275" y="2616200"/>
          <p14:tracePt t="18642" x="3028950" y="2651125"/>
          <p14:tracePt t="18658" x="2943225" y="2667000"/>
          <p14:tracePt t="18675" x="2844800" y="2698750"/>
          <p14:tracePt t="18692" x="2686050" y="2759075"/>
          <p14:tracePt t="18709" x="2600325" y="2774950"/>
          <p14:tracePt t="18726" x="2524125" y="2787650"/>
          <p14:tracePt t="18742" x="2447925" y="2803525"/>
          <p14:tracePt t="18759" x="2406650" y="2803525"/>
          <p14:tracePt t="18775" x="2368550" y="2803525"/>
          <p14:tracePt t="18793" x="2349500" y="2803525"/>
          <p14:tracePt t="18809" x="2343150" y="2803525"/>
          <p14:tracePt t="19034" x="2387600" y="2794000"/>
          <p14:tracePt t="19041" x="2447925" y="2778125"/>
          <p14:tracePt t="19048" x="2517775" y="2768600"/>
          <p14:tracePt t="19058" x="2565400" y="2752725"/>
          <p14:tracePt t="19076" x="2768600" y="2689225"/>
          <p14:tracePt t="19092" x="2851150" y="2641600"/>
          <p14:tracePt t="19109" x="2908300" y="2597150"/>
          <p14:tracePt t="19126" x="3019425" y="2517775"/>
          <p14:tracePt t="19142" x="3060700" y="2476500"/>
          <p14:tracePt t="19158" x="3108325" y="2447925"/>
          <p14:tracePt t="19176" x="3152775" y="2403475"/>
          <p14:tracePt t="19192" x="3171825" y="2381250"/>
          <p14:tracePt t="19208" x="3184525" y="2343150"/>
          <p14:tracePt t="19226" x="3187700" y="2295525"/>
          <p14:tracePt t="19242" x="3187700" y="2266950"/>
          <p14:tracePt t="19258" x="3184525" y="2235200"/>
          <p14:tracePt t="19275" x="3171825" y="2212975"/>
          <p14:tracePt t="19292" x="3159125" y="2197100"/>
          <p14:tracePt t="19308" x="3143250" y="2181225"/>
          <p14:tracePt t="19325" x="3130550" y="2168525"/>
          <p14:tracePt t="19342" x="3108325" y="2155825"/>
          <p14:tracePt t="19358" x="3076575" y="2146300"/>
          <p14:tracePt t="19375" x="3041650" y="2114550"/>
          <p14:tracePt t="19392" x="2987675" y="2101850"/>
          <p14:tracePt t="19408" x="2924175" y="2085975"/>
          <p14:tracePt t="19410" x="2898775" y="2079625"/>
          <p14:tracePt t="19426" x="2835275" y="2073275"/>
          <p14:tracePt t="19441" x="2774950" y="2073275"/>
          <p14:tracePt t="19458" x="2714625" y="2076450"/>
          <p14:tracePt t="19476" x="2603500" y="2098675"/>
          <p14:tracePt t="19492" x="2552700" y="2111375"/>
          <p14:tracePt t="19508" x="2486025" y="2124075"/>
          <p14:tracePt t="19525" x="2432050" y="2149475"/>
          <p14:tracePt t="19542" x="2384425" y="2162175"/>
          <p14:tracePt t="19558" x="2339975" y="2178050"/>
          <p14:tracePt t="19575" x="2273300" y="2216150"/>
          <p14:tracePt t="19592" x="2235200" y="2241550"/>
          <p14:tracePt t="19608" x="2190750" y="2266950"/>
          <p14:tracePt t="19625" x="2130425" y="2305050"/>
          <p14:tracePt t="19642" x="2108200" y="2324100"/>
          <p14:tracePt t="19658" x="2076450" y="2349500"/>
          <p14:tracePt t="19676" x="2041525" y="2368550"/>
          <p14:tracePt t="19692" x="2016125" y="2378075"/>
          <p14:tracePt t="19710" x="2000250" y="2400300"/>
          <p14:tracePt t="19725" x="1990725" y="2413000"/>
          <p14:tracePt t="19742" x="1958975" y="2438400"/>
          <p14:tracePt t="19758" x="1933575" y="2470150"/>
          <p14:tracePt t="19775" x="1905000" y="2514600"/>
          <p14:tracePt t="19792" x="1885950" y="2536825"/>
          <p14:tracePt t="19809" x="1866900" y="2581275"/>
          <p14:tracePt t="19825" x="1851025" y="2603500"/>
          <p14:tracePt t="19841" x="1838325" y="2635250"/>
          <p14:tracePt t="19859" x="1819275" y="2670175"/>
          <p14:tracePt t="19875" x="1809750" y="2692400"/>
          <p14:tracePt t="19892" x="1790700" y="2711450"/>
          <p14:tracePt t="19909" x="1774825" y="2736850"/>
          <p14:tracePt t="19925" x="1774825" y="2759075"/>
          <p14:tracePt t="19942" x="1774825" y="2781300"/>
          <p14:tracePt t="19959" x="1774825" y="2822575"/>
          <p14:tracePt t="19975" x="1774825" y="2867025"/>
          <p14:tracePt t="19992" x="1768475" y="2895600"/>
          <p14:tracePt t="20009" x="1768475" y="2952750"/>
          <p14:tracePt t="20025" x="1768475" y="2981325"/>
          <p14:tracePt t="20042" x="1768475" y="3009900"/>
          <p14:tracePt t="20059" x="1768475" y="3051175"/>
          <p14:tracePt t="20075" x="1768475" y="3092450"/>
          <p14:tracePt t="20092" x="1768475" y="3124200"/>
          <p14:tracePt t="20108" x="1778000" y="3187700"/>
          <p14:tracePt t="20125" x="1790700" y="3225800"/>
          <p14:tracePt t="20142" x="1809750" y="3263900"/>
          <p14:tracePt t="20159" x="1828800" y="3311525"/>
          <p14:tracePt t="20175" x="1841500" y="3355975"/>
          <p14:tracePt t="20192" x="1854200" y="3394075"/>
          <p14:tracePt t="20209" x="1879600" y="3451225"/>
          <p14:tracePt t="20225" x="1892300" y="3482975"/>
          <p14:tracePt t="20242" x="1905000" y="3505200"/>
          <p14:tracePt t="20259" x="1927225" y="3549650"/>
          <p14:tracePt t="20275" x="1939925" y="3571875"/>
          <p14:tracePt t="20292" x="1949450" y="3581400"/>
          <p14:tracePt t="20309" x="1971675" y="3603625"/>
          <p14:tracePt t="20325" x="2000250" y="3616325"/>
          <p14:tracePt t="20341" x="2025650" y="3629025"/>
          <p14:tracePt t="20358" x="2082800" y="3648075"/>
          <p14:tracePt t="20375" x="2127250" y="3667125"/>
          <p14:tracePt t="20392" x="2171700" y="3679825"/>
          <p14:tracePt t="20409" x="2235200" y="3692525"/>
          <p14:tracePt t="20425" x="2279650" y="3698875"/>
          <p14:tracePt t="20442" x="2403475" y="3730625"/>
          <p14:tracePt t="20458" x="2508250" y="3736975"/>
          <p14:tracePt t="20475" x="2568575" y="3736975"/>
          <p14:tracePt t="20492" x="2663825" y="3736975"/>
          <p14:tracePt t="20509" x="2714625" y="3736975"/>
          <p14:tracePt t="20525" x="2774950" y="3736975"/>
          <p14:tracePt t="20542" x="2867025" y="3736975"/>
          <p14:tracePt t="20558" x="2911475" y="3733800"/>
          <p14:tracePt t="20575" x="2965450" y="3721100"/>
          <p14:tracePt t="20592" x="3028950" y="3708400"/>
          <p14:tracePt t="20609" x="3082925" y="3695700"/>
          <p14:tracePt t="20626" x="3127375" y="3683000"/>
          <p14:tracePt t="20642" x="3178175" y="3657600"/>
          <p14:tracePt t="20658" x="3209925" y="3644900"/>
          <p14:tracePt t="20675" x="3232150" y="3635375"/>
          <p14:tracePt t="20692" x="3260725" y="3619500"/>
          <p14:tracePt t="20708" x="3270250" y="3603625"/>
          <p14:tracePt t="20725" x="3279775" y="3594100"/>
          <p14:tracePt t="20742" x="3302000" y="3587750"/>
          <p14:tracePt t="20814" x="3305175" y="3587750"/>
          <p14:tracePt t="20828" x="3311525" y="3587750"/>
          <p14:tracePt t="20834" x="3314700" y="3587750"/>
          <p14:tracePt t="20842" x="3321050" y="3587750"/>
          <p14:tracePt t="20858" x="3330575" y="3587750"/>
          <p14:tracePt t="20875" x="3340100" y="3587750"/>
          <p14:tracePt t="20892" x="3359150" y="3587750"/>
          <p14:tracePt t="20908" x="3368675" y="3587750"/>
          <p14:tracePt t="20925" x="3381375" y="3587750"/>
          <p14:tracePt t="20942" x="3384550" y="3587750"/>
          <p14:tracePt t="20963" x="3390900" y="3587750"/>
          <p14:tracePt t="20985" x="3400425" y="3587750"/>
          <p14:tracePt t="20999" x="3403600" y="3584575"/>
          <p14:tracePt t="21008" x="3409950" y="3571875"/>
          <p14:tracePt t="21025" x="3422650" y="3533775"/>
          <p14:tracePt t="21042" x="3441700" y="3470275"/>
          <p14:tracePt t="21059" x="3460750" y="3432175"/>
          <p14:tracePt t="21075" x="3460750" y="3371850"/>
          <p14:tracePt t="21092" x="3460750" y="3302000"/>
          <p14:tracePt t="21108" x="3460750" y="3257550"/>
          <p14:tracePt t="21125" x="3460750" y="3235325"/>
          <p14:tracePt t="21142" x="3460750" y="3197225"/>
          <p14:tracePt t="21158" x="3460750" y="3187700"/>
          <p14:tracePt t="21175" x="3460750" y="3175000"/>
          <p14:tracePt t="21192" x="3470275" y="3155950"/>
          <p14:tracePt t="21208" x="3476625" y="3146425"/>
          <p14:tracePt t="21225" x="3476625" y="3136900"/>
          <p14:tracePt t="21242" x="3476625" y="3117850"/>
          <p14:tracePt t="21258" x="3476625" y="3108325"/>
          <p14:tracePt t="21276" x="3476625" y="3095625"/>
          <p14:tracePt t="21312" x="3476625" y="3092450"/>
          <p14:tracePt t="21383" x="3473450" y="3092450"/>
          <p14:tracePt t="21411" x="3470275" y="3092450"/>
          <p14:tracePt t="21426" x="3463925" y="3092450"/>
          <p14:tracePt t="21440" x="3454400" y="3092450"/>
          <p14:tracePt t="21455" x="3448050" y="3092450"/>
          <p14:tracePt t="21462" x="3444875" y="3092450"/>
          <p14:tracePt t="21475" x="3435350" y="3105150"/>
          <p14:tracePt t="21492" x="3425825" y="3114675"/>
          <p14:tracePt t="21509" x="3413125" y="3130550"/>
          <p14:tracePt t="21525" x="3394075" y="3149600"/>
          <p14:tracePt t="21542" x="3381375" y="3181350"/>
          <p14:tracePt t="21558" x="3368675" y="3203575"/>
          <p14:tracePt t="21575" x="3346450" y="3248025"/>
          <p14:tracePt t="21592" x="3333750" y="3270250"/>
          <p14:tracePt t="21609" x="3321050" y="3292475"/>
          <p14:tracePt t="21626" x="3279775" y="3317875"/>
          <p14:tracePt t="21642" x="3254375" y="3330575"/>
          <p14:tracePt t="21659" x="3225800" y="3343275"/>
          <p14:tracePt t="21675" x="3187700" y="3365500"/>
          <p14:tracePt t="21692" x="3159125" y="3378200"/>
          <p14:tracePt t="21708" x="3149600" y="3387725"/>
          <p14:tracePt t="21725" x="3133725" y="3397250"/>
          <p14:tracePt t="21741" x="3124200" y="3397250"/>
          <p14:tracePt t="21758" x="3108325" y="3397250"/>
          <p14:tracePt t="21775" x="3089275" y="3397250"/>
          <p14:tracePt t="21792" x="3060700" y="3397250"/>
          <p14:tracePt t="21808" x="3038475" y="3397250"/>
          <p14:tracePt t="21825" x="2997200" y="3387725"/>
          <p14:tracePt t="21842" x="2974975" y="3381375"/>
          <p14:tracePt t="21858" x="2952750" y="3381375"/>
          <p14:tracePt t="21875" x="2911475" y="3381375"/>
          <p14:tracePt t="21892" x="2901950" y="3381375"/>
          <p14:tracePt t="21908" x="2879725" y="3381375"/>
          <p14:tracePt t="21925" x="2867025" y="3381375"/>
          <p14:tracePt t="21943" x="2854325" y="3381375"/>
          <p14:tracePt t="21946" x="2851150" y="3381375"/>
          <p14:tracePt t="21960" x="2835275" y="3381375"/>
          <p14:tracePt t="21976" x="2832100" y="3381375"/>
          <p14:tracePt t="21991" x="2825750" y="3381375"/>
          <p14:tracePt t="22009" x="2816225" y="3381375"/>
          <p14:tracePt t="22026" x="2806700" y="3378200"/>
          <p14:tracePt t="22042" x="2797175" y="3371850"/>
          <p14:tracePt t="22060" x="2778125" y="3368675"/>
          <p14:tracePt t="22076" x="2765425" y="3355975"/>
          <p14:tracePt t="22092" x="2755900" y="3355975"/>
          <p14:tracePt t="22109" x="2746375" y="3352800"/>
          <p14:tracePt t="22365" x="2746375" y="3359150"/>
          <p14:tracePt t="22373" x="2749550" y="3365500"/>
          <p14:tracePt t="22381" x="2749550" y="3375025"/>
          <p14:tracePt t="22408" x="2771775" y="3429000"/>
          <p14:tracePt t="22442" x="2803525" y="3482975"/>
          <p14:tracePt t="22458" x="2803525" y="3498850"/>
          <p14:tracePt t="22475" x="2803525" y="3508375"/>
          <p14:tracePt t="22491" x="2806700" y="3517900"/>
          <p14:tracePt t="22508" x="2813050" y="3521075"/>
          <p14:tracePt t="22608" x="2816225" y="3514725"/>
          <p14:tracePt t="22615" x="2822575" y="3511550"/>
          <p14:tracePt t="22625" x="2825750" y="3505200"/>
          <p14:tracePt t="22642" x="2838450" y="3482975"/>
          <p14:tracePt t="22658" x="2863850" y="3425825"/>
          <p14:tracePt t="22675" x="2876550" y="3381375"/>
          <p14:tracePt t="22691" x="2889250" y="3336925"/>
          <p14:tracePt t="22708" x="2901950" y="3225800"/>
          <p14:tracePt t="22725" x="2901950" y="3133725"/>
          <p14:tracePt t="22742" x="2901950" y="3060700"/>
          <p14:tracePt t="22758" x="2901950" y="2936875"/>
          <p14:tracePt t="22775" x="2901950" y="2832100"/>
          <p14:tracePt t="22792" x="2901950" y="2749550"/>
          <p14:tracePt t="22808" x="2898775" y="2651125"/>
          <p14:tracePt t="22825" x="2898775" y="2616200"/>
          <p14:tracePt t="22842" x="2892425" y="2578100"/>
          <p14:tracePt t="22858" x="2892425" y="2543175"/>
          <p14:tracePt t="22875" x="2892425" y="2524125"/>
          <p14:tracePt t="22892" x="2892425" y="2508250"/>
          <p14:tracePt t="22908" x="2892425" y="2492375"/>
          <p14:tracePt t="22925" x="2892425" y="2489200"/>
          <p14:tracePt t="22942" x="2892425" y="2482850"/>
          <p14:tracePt t="22958" x="2892425" y="2479675"/>
          <p14:tracePt t="22975" x="2892425" y="2473325"/>
          <p14:tracePt t="22992" x="2892425" y="2466975"/>
          <p14:tracePt t="23008" x="2892425" y="2463800"/>
          <p14:tracePt t="23071" x="2892425" y="2470150"/>
          <p14:tracePt t="23078" x="2892425" y="2476500"/>
          <p14:tracePt t="23092" x="2882900" y="2486025"/>
          <p14:tracePt t="23108" x="2873375" y="2495550"/>
          <p14:tracePt t="23125" x="2857500" y="2517775"/>
          <p14:tracePt t="23142" x="2851150" y="2546350"/>
          <p14:tracePt t="23159" x="2841625" y="2555875"/>
          <p14:tracePt t="23175" x="2832100" y="2565400"/>
          <p14:tracePt t="23191" x="2822575" y="2578100"/>
          <p14:tracePt t="23208" x="2816225" y="2587625"/>
          <p14:tracePt t="23225" x="2816225" y="2603500"/>
          <p14:tracePt t="23242" x="2816225" y="2619375"/>
          <p14:tracePt t="23259" x="2816225" y="2628900"/>
          <p14:tracePt t="23276" x="2816225" y="2638425"/>
          <p14:tracePt t="23292" x="2816225" y="2657475"/>
          <p14:tracePt t="23308" x="2816225" y="2667000"/>
          <p14:tracePt t="23324" x="2816225" y="2673350"/>
          <p14:tracePt t="23358" x="2816225" y="2676525"/>
          <p14:tracePt t="23374" x="2816225" y="2682875"/>
          <p14:tracePt t="23413" x="2816225" y="2689225"/>
          <p14:tracePt t="23426" x="2816225" y="2698750"/>
          <p14:tracePt t="23435" x="2816225" y="2701925"/>
          <p14:tracePt t="23449" x="2816225" y="2708275"/>
          <p14:tracePt t="23459" x="2816225" y="2711450"/>
          <p14:tracePt t="23478" x="2819400" y="2717800"/>
          <p14:tracePt t="23492" x="2828925" y="2717800"/>
          <p14:tracePt t="23508" x="2838450" y="2717800"/>
          <p14:tracePt t="23525" x="2847975" y="2717800"/>
          <p14:tracePt t="23541" x="2851150" y="2717800"/>
          <p14:tracePt t="23558" x="2863850" y="2714625"/>
          <p14:tracePt t="23575" x="2876550" y="2686050"/>
          <p14:tracePt t="23591" x="2895600" y="2619375"/>
          <p14:tracePt t="23608" x="2901950" y="2574925"/>
          <p14:tracePt t="23625" x="2908300" y="2505075"/>
          <p14:tracePt t="23642" x="2908300" y="2419350"/>
          <p14:tracePt t="23658" x="2908300" y="2368550"/>
          <p14:tracePt t="23675" x="2908300" y="2349500"/>
          <p14:tracePt t="23691" x="2908300" y="2339975"/>
          <p14:tracePt t="23708" x="2908300" y="2333625"/>
          <p14:tracePt t="23725" x="2908300" y="2327275"/>
          <p14:tracePt t="23759" x="2908300" y="2317750"/>
          <p14:tracePt t="23963" x="2927350" y="2333625"/>
          <p14:tracePt t="23968" x="2955925" y="2349500"/>
          <p14:tracePt t="23976" x="2974975" y="2355850"/>
          <p14:tracePt t="23992" x="3028950" y="2381250"/>
          <p14:tracePt t="24008" x="3098800" y="2419350"/>
          <p14:tracePt t="24025" x="3190875" y="2457450"/>
          <p14:tracePt t="24041" x="3244850" y="2470150"/>
          <p14:tracePt t="24058" x="3282950" y="2482850"/>
          <p14:tracePt t="24075" x="3324225" y="2498725"/>
          <p14:tracePt t="24092" x="3346450" y="2505075"/>
          <p14:tracePt t="24108" x="3378200" y="2511425"/>
          <p14:tracePt t="24124" x="3419475" y="2511425"/>
          <p14:tracePt t="24141" x="3435350" y="2511425"/>
          <p14:tracePt t="24158" x="3444875" y="2511425"/>
          <p14:tracePt t="24175" x="3457575" y="2511425"/>
          <p14:tracePt t="24191" x="3470275" y="2511425"/>
          <p14:tracePt t="24431" x="3482975" y="2530475"/>
          <p14:tracePt t="24438" x="3482975" y="2549525"/>
          <p14:tracePt t="24445" x="3482975" y="2568575"/>
          <p14:tracePt t="24458" x="3482975" y="2578100"/>
          <p14:tracePt t="24475" x="3482975" y="2619375"/>
          <p14:tracePt t="24492" x="3482975" y="2641600"/>
          <p14:tracePt t="24509" x="3482975" y="2679700"/>
          <p14:tracePt t="24525" x="3482975" y="2701925"/>
          <p14:tracePt t="24541" x="3482975" y="2733675"/>
          <p14:tracePt t="24559" x="3482975" y="2781300"/>
          <p14:tracePt t="24574" x="3467100" y="2803525"/>
          <p14:tracePt t="24591" x="3457575" y="2819400"/>
          <p14:tracePt t="24608" x="3441700" y="2847975"/>
          <p14:tracePt t="24624" x="3432175" y="2857500"/>
          <p14:tracePt t="24641" x="3416300" y="2867025"/>
          <p14:tracePt t="24658" x="3400425" y="2892425"/>
          <p14:tracePt t="24674" x="3390900" y="2901950"/>
          <p14:tracePt t="24691" x="3381375" y="2911475"/>
          <p14:tracePt t="24708" x="3346450" y="2930525"/>
          <p14:tracePt t="24725" x="3321050" y="2946400"/>
          <p14:tracePt t="24742" x="3286125" y="2946400"/>
          <p14:tracePt t="24759" x="3222625" y="2946400"/>
          <p14:tracePt t="24774" x="3184525" y="2936875"/>
          <p14:tracePt t="24791" x="3162300" y="2927350"/>
          <p14:tracePt t="24808" x="3121025" y="2908300"/>
          <p14:tracePt t="24824" x="3101975" y="2898775"/>
          <p14:tracePt t="24841" x="3086100" y="2876550"/>
          <p14:tracePt t="24858" x="3067050" y="2854325"/>
          <p14:tracePt t="24875" x="3054350" y="2838450"/>
          <p14:tracePt t="24891" x="3051175" y="2816225"/>
          <p14:tracePt t="24908" x="3051175" y="2790825"/>
          <p14:tracePt t="24925" x="3051175" y="2759075"/>
          <p14:tracePt t="24941" x="3044825" y="2743200"/>
          <p14:tracePt t="24958" x="3038475" y="2701925"/>
          <p14:tracePt t="24975" x="3025775" y="2673350"/>
          <p14:tracePt t="24991" x="3006725" y="2632075"/>
          <p14:tracePt t="25008" x="2974975" y="2584450"/>
          <p14:tracePt t="25025" x="2936875" y="2549525"/>
          <p14:tracePt t="25041" x="2895600" y="2517775"/>
          <p14:tracePt t="25058" x="2832100" y="2486025"/>
          <p14:tracePt t="25074" x="2784475" y="2473325"/>
          <p14:tracePt t="25092" x="2746375" y="2454275"/>
          <p14:tracePt t="25108" x="2682875" y="2435225"/>
          <p14:tracePt t="25125" x="2644775" y="2422525"/>
          <p14:tracePt t="25141" x="2600325" y="2409825"/>
          <p14:tracePt t="25158" x="2543175" y="2381250"/>
          <p14:tracePt t="25175" x="2520950" y="2371725"/>
          <p14:tracePt t="25191" x="2505075" y="2371725"/>
          <p14:tracePt t="25208" x="2489200" y="2371725"/>
          <p14:tracePt t="25225" x="2479675" y="2371725"/>
          <p14:tracePt t="25242" x="2470150" y="2381250"/>
          <p14:tracePt t="25259" x="2470150" y="2403475"/>
          <p14:tracePt t="25275" x="2470150" y="2432050"/>
          <p14:tracePt t="25292" x="2470150" y="2495550"/>
          <p14:tracePt t="25308" x="2479675" y="2540000"/>
          <p14:tracePt t="25325" x="2498725" y="2593975"/>
          <p14:tracePt t="25342" x="2540000" y="2660650"/>
          <p14:tracePt t="25359" x="2565400" y="2698750"/>
          <p14:tracePt t="25375" x="2590800" y="2740025"/>
          <p14:tracePt t="25392" x="2609850" y="2781300"/>
          <p14:tracePt t="25408" x="2616200" y="2790825"/>
          <p14:tracePt t="25425" x="2619375" y="2800350"/>
          <p14:tracePt t="25441" x="2619375" y="2816225"/>
          <p14:tracePt t="25458" x="2619375" y="2832100"/>
          <p14:tracePt t="25475" x="2619375" y="2835275"/>
          <p14:tracePt t="25514" x="2625725" y="2835275"/>
          <p14:tracePt t="25529" x="2628900" y="2835275"/>
          <p14:tracePt t="25550" x="2638425" y="2835275"/>
          <p14:tracePt t="25570" x="2644775" y="2835275"/>
          <p14:tracePt t="25577" x="2651125" y="2835275"/>
          <p14:tracePt t="25591" x="2660650" y="2835275"/>
          <p14:tracePt t="25608" x="2670175" y="2835275"/>
          <p14:tracePt t="25625" x="2673350" y="2841625"/>
          <p14:tracePt t="28469" x="2686050" y="2857500"/>
          <p14:tracePt t="28477" x="2692400" y="2876550"/>
          <p14:tracePt t="28491" x="2717800" y="2924175"/>
          <p14:tracePt t="28508" x="2752725" y="2971800"/>
          <p14:tracePt t="28528" x="2790825" y="3044825"/>
          <p14:tracePt t="28545" x="2838450" y="3114675"/>
          <p14:tracePt t="28564" x="2933700" y="3219450"/>
          <p14:tracePt t="28591" x="3124200" y="3460750"/>
          <p14:tracePt t="28625" x="3381375" y="3810000"/>
          <p14:tracePt t="28642" x="3482975" y="3981450"/>
          <p14:tracePt t="28659" x="3584575" y="4140200"/>
          <p14:tracePt t="28674" x="3778250" y="4425950"/>
          <p14:tracePt t="28691" x="3933825" y="4613275"/>
          <p14:tracePt t="28709" x="4124325" y="4822825"/>
          <p14:tracePt t="28726" x="4445000" y="5124450"/>
          <p14:tracePt t="28742" x="4587875" y="5295900"/>
          <p14:tracePt t="28759" x="4702175" y="5464175"/>
          <p14:tracePt t="28774" x="4794250" y="5613400"/>
          <p14:tracePt t="29232" x="4845050" y="5638800"/>
          <p14:tracePt t="29239" x="4905375" y="5654675"/>
          <p14:tracePt t="29246" x="4975225" y="5673725"/>
          <p14:tracePt t="29258" x="5035550" y="5699125"/>
          <p14:tracePt t="29274" x="5283200" y="5772150"/>
          <p14:tracePt t="29291" x="5451475" y="5838825"/>
          <p14:tracePt t="29314" x="5743575" y="5953125"/>
          <p14:tracePt t="29342" x="6159500" y="6156325"/>
          <p14:tracePt t="29375" x="6556375" y="6340475"/>
          <p14:tracePt t="29392" x="6657975" y="6391275"/>
          <p14:tracePt t="29408" x="6743700" y="6426200"/>
          <p14:tracePt t="29424" x="6788150" y="6445250"/>
          <p14:tracePt t="29441" x="6813550" y="6457950"/>
          <p14:tracePt t="29457" x="6851650" y="6464300"/>
          <p14:tracePt t="29474" x="6892925" y="6477000"/>
          <p14:tracePt t="29491" x="6937375" y="6483350"/>
          <p14:tracePt t="29508" x="7026275" y="6502400"/>
          <p14:tracePt t="29524" x="7089775" y="6508750"/>
          <p14:tracePt t="29541" x="7134225" y="6508750"/>
          <p14:tracePt t="29543" x="7150100" y="6508750"/>
          <p14:tracePt t="29558" x="7194550" y="6508750"/>
          <p14:tracePt t="29574" x="7223125" y="6508750"/>
          <p14:tracePt t="29591" x="7267575" y="6508750"/>
          <p14:tracePt t="29608" x="7350125" y="6486525"/>
          <p14:tracePt t="29624" x="7423150" y="6470650"/>
          <p14:tracePt t="29640" x="7489825" y="6457950"/>
          <p14:tracePt t="29658" x="7569200" y="6442075"/>
          <p14:tracePt t="29674" x="7616825" y="6423025"/>
          <p14:tracePt t="29691" x="7661275" y="6416675"/>
          <p14:tracePt t="29708" x="7702550" y="6410325"/>
          <p14:tracePt t="29724" x="7731125" y="6407150"/>
          <p14:tracePt t="29741" x="7753350" y="6407150"/>
          <p14:tracePt t="29757" x="7816850" y="6407150"/>
          <p14:tracePt t="29774" x="7851775" y="6407150"/>
          <p14:tracePt t="29791" x="7896225" y="6407150"/>
          <p14:tracePt t="29808" x="7959725" y="6407150"/>
          <p14:tracePt t="29824" x="7978775" y="6407150"/>
          <p14:tracePt t="29840" x="8001000" y="6407150"/>
          <p14:tracePt t="29857" x="8042275" y="6407150"/>
          <p14:tracePt t="29874" x="8070850" y="6407150"/>
          <p14:tracePt t="29891" x="8102600" y="6407150"/>
          <p14:tracePt t="29908" x="8140700" y="6407150"/>
          <p14:tracePt t="29925" x="8162925" y="6407150"/>
          <p14:tracePt t="29941" x="8191500" y="6407150"/>
          <p14:tracePt t="29958" x="8213725" y="6407150"/>
          <p14:tracePt t="29974" x="8223250" y="6413500"/>
          <p14:tracePt t="29991" x="8226425" y="6413500"/>
          <p14:tracePt t="30008" x="8226425" y="6432550"/>
          <p14:tracePt t="30024" x="8226425" y="6442075"/>
          <p14:tracePt t="30041" x="8226425" y="6451600"/>
          <p14:tracePt t="30043" x="8226425" y="6457950"/>
          <p14:tracePt t="30058" x="8226425" y="6467475"/>
          <p14:tracePt t="30074" x="8226425" y="6483350"/>
          <p14:tracePt t="30091" x="8226425" y="6492875"/>
          <p14:tracePt t="30108" x="8226425" y="6505575"/>
          <p14:tracePt t="30124" x="8226425" y="6515100"/>
          <p14:tracePt t="30141" x="8226425" y="6537325"/>
          <p14:tracePt t="30158" x="8226425" y="6540500"/>
          <p14:tracePt t="30174" x="8226425" y="6546850"/>
          <p14:tracePt t="32286" x="8210550" y="6550025"/>
          <p14:tracePt t="32294" x="8191500" y="6556375"/>
          <p14:tracePt t="32308" x="8147050" y="6569075"/>
          <p14:tracePt t="32325" x="8080375" y="6591300"/>
          <p14:tracePt t="32341" x="7994650" y="6623050"/>
          <p14:tracePt t="32357" x="7832725" y="6673850"/>
          <p14:tracePt t="32391" x="7473950" y="6756400"/>
          <p14:tracePt t="32424" x="6924675" y="6854825"/>
          <p14:tracePt t="32441" x="6635750" y="6854825"/>
          <p14:tracePt t="32458" x="6480175" y="6854825"/>
          <p14:tracePt t="32474" x="6372225" y="6854825"/>
          <p14:tracePt t="32491" x="6203950" y="6854825"/>
          <p14:tracePt t="32507" x="6108700" y="6854825"/>
          <p14:tracePt t="32524" x="6022975" y="6854825"/>
          <p14:tracePt t="32540" x="5937250" y="6854825"/>
          <p14:tracePt t="32557" x="5778500" y="6854825"/>
          <p14:tracePt t="32574" x="5686425" y="6854825"/>
          <p14:tracePt t="32591" x="5568950" y="6854825"/>
          <p14:tracePt t="32607" x="5508625" y="6854825"/>
          <p14:tracePt t="32624" x="5464175" y="6854825"/>
          <p14:tracePt t="32641" x="5400675" y="6845300"/>
          <p14:tracePt t="32657" x="5362575" y="6832600"/>
          <p14:tracePt t="32674" x="5324475" y="6813550"/>
          <p14:tracePt t="32691" x="5267325" y="6781800"/>
          <p14:tracePt t="32707" x="5235575" y="6769100"/>
          <p14:tracePt t="32724" x="5213350" y="6743700"/>
          <p14:tracePt t="32741" x="5168900" y="6699250"/>
          <p14:tracePt t="32757" x="5159375" y="6689725"/>
          <p14:tracePt t="32774" x="5149850" y="6680200"/>
          <p14:tracePt t="32790" x="5133975" y="6661150"/>
          <p14:tracePt t="32807" x="5133975" y="6651625"/>
          <p14:tracePt t="32824" x="5133975" y="6638925"/>
          <p14:tracePt t="32840" x="5133975" y="6626225"/>
          <p14:tracePt t="32857" x="5133975" y="6610350"/>
          <p14:tracePt t="32874" x="5133975" y="6600825"/>
          <p14:tracePt t="32891" x="5133975" y="6594475"/>
          <p14:tracePt t="32941" x="5133975" y="6591300"/>
          <p14:tracePt t="32976" x="5133975" y="6584950"/>
          <p14:tracePt t="33048" x="5124450" y="6584950"/>
          <p14:tracePt t="33062" x="5118100" y="6584950"/>
          <p14:tracePt t="33076" x="5118100" y="6581775"/>
          <p14:tracePt t="33083" x="5114925" y="6581775"/>
          <p14:tracePt t="33105" x="5108575" y="6575425"/>
          <p14:tracePt t="33333" x="5102225" y="6572250"/>
          <p14:tracePt t="33339" x="5108575" y="6575425"/>
          <p14:tracePt t="35121" x="5184775" y="6553200"/>
          <p14:tracePt t="35129" x="5314950" y="6534150"/>
          <p14:tracePt t="35142" x="5632450" y="6467475"/>
          <p14:tracePt t="35157" x="5965825" y="6407150"/>
          <p14:tracePt t="35174" x="6254750" y="6356350"/>
          <p14:tracePt t="35190" x="6737350" y="6238875"/>
          <p14:tracePt t="35207" x="6946900" y="6181725"/>
          <p14:tracePt t="35241" x="7559675" y="5969000"/>
          <p14:tracePt t="35275" x="7950200" y="5797550"/>
          <p14:tracePt t="35292" x="8181975" y="5648325"/>
          <p14:tracePt t="35308" x="8308975" y="5549900"/>
          <p14:tracePt t="35324" x="8404225" y="5445125"/>
          <p14:tracePt t="35340" x="8543925" y="5213350"/>
          <p14:tracePt t="35356" x="8623300" y="5108575"/>
          <p14:tracePt t="35374" x="8689975" y="5016500"/>
          <p14:tracePt t="35390" x="8794750" y="4838700"/>
          <p14:tracePt t="35407" x="8855075" y="4737100"/>
          <p14:tracePt t="35424" x="8902700" y="4667250"/>
          <p14:tracePt t="35441" x="8963025" y="4568825"/>
          <p14:tracePt t="35457" x="9017000" y="4498975"/>
          <p14:tracePt t="35474" x="9074150" y="4406900"/>
          <p14:tracePt t="35490" x="9137650" y="4286250"/>
          <p14:tracePt t="35839" x="9137650" y="2927350"/>
          <p14:tracePt t="35846" x="9131300" y="2908300"/>
          <p14:tracePt t="35858" x="9115425" y="2873375"/>
          <p14:tracePt t="35874" x="9083675" y="2806700"/>
          <p14:tracePt t="35890" x="9070975" y="2768600"/>
          <p14:tracePt t="35924" x="8997950" y="2663825"/>
          <p14:tracePt t="35957" x="8918575" y="2546350"/>
          <p14:tracePt t="35974" x="8855075" y="2447925"/>
          <p14:tracePt t="35990" x="8829675" y="2409825"/>
          <p14:tracePt t="36007" x="8797925" y="2368550"/>
          <p14:tracePt t="36024" x="8734425" y="2305050"/>
          <p14:tracePt t="36040" x="8696325" y="2266950"/>
          <p14:tracePt t="36057" x="8623300" y="2209800"/>
          <p14:tracePt t="36074" x="8489950" y="2111375"/>
          <p14:tracePt t="36091" x="8420100" y="2054225"/>
          <p14:tracePt t="36107" x="8382000" y="2028825"/>
          <p14:tracePt t="36124" x="8337550" y="2006600"/>
          <p14:tracePt t="36140" x="8315325" y="1993900"/>
          <p14:tracePt t="36157" x="8277225" y="1987550"/>
          <p14:tracePt t="36173" x="8207375" y="1987550"/>
          <p14:tracePt t="36190" x="8147050" y="1997075"/>
          <p14:tracePt t="36207" x="8083550" y="2012950"/>
          <p14:tracePt t="36223" x="7988300" y="2047875"/>
          <p14:tracePt t="36240" x="7921625" y="2079625"/>
          <p14:tracePt t="36257" x="7851775" y="2114550"/>
          <p14:tracePt t="36273" x="7747000" y="2162175"/>
          <p14:tracePt t="36290" x="7680325" y="2200275"/>
          <p14:tracePt t="36307" x="7591425" y="2232025"/>
          <p14:tracePt t="36323" x="7426325" y="2317750"/>
          <p14:tracePt t="36340" x="7337425" y="2365375"/>
          <p14:tracePt t="36357" x="7245350" y="2416175"/>
          <p14:tracePt t="36373" x="7124700" y="2495550"/>
          <p14:tracePt t="36390" x="7042150" y="2552700"/>
          <p14:tracePt t="36407" x="6953250" y="2613025"/>
          <p14:tracePt t="36423" x="6810375" y="2686050"/>
          <p14:tracePt t="36440" x="6721475" y="2727325"/>
          <p14:tracePt t="36457" x="6588125" y="2790825"/>
          <p14:tracePt t="36474" x="6356350" y="2908300"/>
          <p14:tracePt t="36491" x="6242050" y="2987675"/>
          <p14:tracePt t="36507" x="6067425" y="3086100"/>
          <p14:tracePt t="36524" x="5975350" y="3143250"/>
          <p14:tracePt t="36540" x="5924550" y="3184525"/>
          <p14:tracePt t="36557" x="5826125" y="3308350"/>
          <p14:tracePt t="36573" x="5753100" y="3384550"/>
          <p14:tracePt t="36590" x="5676900" y="3457575"/>
          <p14:tracePt t="36607" x="5543550" y="3568700"/>
          <p14:tracePt t="36624" x="5489575" y="3638550"/>
          <p14:tracePt t="36641" x="5422900" y="3711575"/>
          <p14:tracePt t="36656" x="5365750" y="3794125"/>
          <p14:tracePt t="36673" x="5324475" y="3879850"/>
          <p14:tracePt t="36690" x="5289550" y="3927475"/>
          <p14:tracePt t="36707" x="5254625" y="4013200"/>
          <p14:tracePt t="36723" x="5216525" y="4092575"/>
          <p14:tracePt t="36740" x="5184775" y="4168775"/>
          <p14:tracePt t="36757" x="5156200" y="4241800"/>
          <p14:tracePt t="36773" x="5143500" y="4286250"/>
          <p14:tracePt t="36790" x="5130800" y="4324350"/>
          <p14:tracePt t="36807" x="5130800" y="4403725"/>
          <p14:tracePt t="36823" x="5143500" y="4464050"/>
          <p14:tracePt t="36840" x="5162550" y="4530725"/>
          <p14:tracePt t="36857" x="5213350" y="4597400"/>
          <p14:tracePt t="36873" x="5245100" y="4638675"/>
          <p14:tracePt t="36890" x="5283200" y="4679950"/>
          <p14:tracePt t="36907" x="5378450" y="4772025"/>
          <p14:tracePt t="36924" x="5480050" y="4832350"/>
          <p14:tracePt t="36940" x="5562600" y="4889500"/>
          <p14:tracePt t="36957" x="5661025" y="4949825"/>
          <p14:tracePt t="36973" x="5705475" y="4975225"/>
          <p14:tracePt t="36990" x="5759450" y="4991100"/>
          <p14:tracePt t="37007" x="5851525" y="5016500"/>
          <p14:tracePt t="37023" x="5905500" y="5032375"/>
          <p14:tracePt t="37040" x="5949950" y="5038725"/>
          <p14:tracePt t="37056" x="6013450" y="5051425"/>
          <p14:tracePt t="37074" x="6057900" y="5057775"/>
          <p14:tracePt t="37090" x="6108700" y="5064125"/>
          <p14:tracePt t="37107" x="6181725" y="5089525"/>
          <p14:tracePt t="37124" x="6235700" y="5095875"/>
          <p14:tracePt t="37140" x="6273800" y="5102225"/>
          <p14:tracePt t="37157" x="6359525" y="5114925"/>
          <p14:tracePt t="37173" x="6413500" y="5121275"/>
          <p14:tracePt t="37190" x="6524625" y="5130800"/>
          <p14:tracePt t="37207" x="6677025" y="5130800"/>
          <p14:tracePt t="37223" x="6756400" y="5130800"/>
          <p14:tracePt t="37240" x="6851650" y="5130800"/>
          <p14:tracePt t="37257" x="7004050" y="5108575"/>
          <p14:tracePt t="37273" x="7089775" y="5095875"/>
          <p14:tracePt t="37291" x="7223125" y="5070475"/>
          <p14:tracePt t="37307" x="7331075" y="5054600"/>
          <p14:tracePt t="37323" x="7448550" y="5045075"/>
          <p14:tracePt t="37341" x="7591425" y="5022850"/>
          <p14:tracePt t="37357" x="7699375" y="5006975"/>
          <p14:tracePt t="37373" x="7810500" y="4962525"/>
          <p14:tracePt t="37390" x="7915275" y="4918075"/>
          <p14:tracePt t="37406" x="7975600" y="4883150"/>
          <p14:tracePt t="37423" x="8042275" y="4854575"/>
          <p14:tracePt t="37440" x="8137525" y="4800600"/>
          <p14:tracePt t="37456" x="8204200" y="4772025"/>
          <p14:tracePt t="37473" x="8274050" y="4733925"/>
          <p14:tracePt t="37491" x="8340725" y="4692650"/>
          <p14:tracePt t="37507" x="8366125" y="4645025"/>
          <p14:tracePt t="37523" x="8410575" y="4568825"/>
          <p14:tracePt t="37541" x="8448675" y="4473575"/>
          <p14:tracePt t="37557" x="8467725" y="4416425"/>
          <p14:tracePt t="37573" x="8480425" y="4356100"/>
          <p14:tracePt t="37590" x="8512175" y="4222750"/>
          <p14:tracePt t="37607" x="8553450" y="4130675"/>
          <p14:tracePt t="37623" x="8575675" y="4067175"/>
          <p14:tracePt t="37640" x="8623300" y="3949700"/>
          <p14:tracePt t="37656" x="8648700" y="3854450"/>
          <p14:tracePt t="37674" x="8674100" y="3746500"/>
          <p14:tracePt t="37690" x="8718550" y="3651250"/>
          <p14:tracePt t="37706" x="8737600" y="3603625"/>
          <p14:tracePt t="37723" x="8759825" y="3556000"/>
          <p14:tracePt t="37740" x="8810625" y="3454400"/>
          <p14:tracePt t="37756" x="8823325" y="3397250"/>
          <p14:tracePt t="37773" x="8842375" y="3352800"/>
          <p14:tracePt t="37790" x="8867775" y="3289300"/>
          <p14:tracePt t="37807" x="8880475" y="3244850"/>
          <p14:tracePt t="37823" x="8909050" y="3197225"/>
          <p14:tracePt t="37840" x="8937625" y="3114675"/>
          <p14:tracePt t="37857" x="8959850" y="3048000"/>
          <p14:tracePt t="37873" x="8978900" y="3009900"/>
          <p14:tracePt t="37890" x="8991600" y="2952750"/>
          <p14:tracePt t="37906" x="8991600" y="2924175"/>
          <p14:tracePt t="37923" x="8991600" y="2901950"/>
          <p14:tracePt t="37940" x="8982075" y="2870200"/>
          <p14:tracePt t="37956" x="8966200" y="2844800"/>
          <p14:tracePt t="37973" x="8940800" y="2822575"/>
          <p14:tracePt t="37990" x="8896350" y="2778125"/>
          <p14:tracePt t="38006" x="8880475" y="2759075"/>
          <p14:tracePt t="38023" x="8848725" y="2730500"/>
          <p14:tracePt t="38040" x="8797925" y="2686050"/>
          <p14:tracePt t="38057" x="8731250" y="2657475"/>
          <p14:tracePt t="38073" x="8655050" y="2632075"/>
          <p14:tracePt t="38090" x="8553450" y="2603500"/>
          <p14:tracePt t="38106" x="8477250" y="2590800"/>
          <p14:tracePt t="38124" x="8369300" y="2574925"/>
          <p14:tracePt t="38140" x="8305800" y="2574925"/>
          <p14:tracePt t="38157" x="8245475" y="2574925"/>
          <p14:tracePt t="38173" x="8188325" y="2574925"/>
          <p14:tracePt t="38191" x="8064500" y="2552700"/>
          <p14:tracePt t="38207" x="7972425" y="2552700"/>
          <p14:tracePt t="38224" x="7864475" y="2552700"/>
          <p14:tracePt t="38240" x="7804150" y="2552700"/>
          <p14:tracePt t="38256" x="7753350" y="2552700"/>
          <p14:tracePt t="38274" x="7683500" y="2552700"/>
          <p14:tracePt t="38290" x="7629525" y="2562225"/>
          <p14:tracePt t="38307" x="7575550" y="2574925"/>
          <p14:tracePt t="38324" x="7496175" y="2593975"/>
          <p14:tracePt t="38341" x="7448550" y="2616200"/>
          <p14:tracePt t="38357" x="7385050" y="2628900"/>
          <p14:tracePt t="38373" x="7302500" y="2647950"/>
          <p14:tracePt t="38390" x="7248525" y="2670175"/>
          <p14:tracePt t="38407" x="7200900" y="2698750"/>
          <p14:tracePt t="38424" x="7140575" y="2736850"/>
          <p14:tracePt t="38440" x="7102475" y="2762250"/>
          <p14:tracePt t="38457" x="7048500" y="2790825"/>
          <p14:tracePt t="38473" x="6931025" y="2838450"/>
          <p14:tracePt t="38490" x="6854825" y="2851150"/>
          <p14:tracePt t="38507" x="6791325" y="2867025"/>
          <p14:tracePt t="38523" x="6727825" y="2898775"/>
          <p14:tracePt t="38540" x="6689725" y="2924175"/>
          <p14:tracePt t="38557" x="6642100" y="2959100"/>
          <p14:tracePt t="38573" x="6565900" y="3013075"/>
          <p14:tracePt t="38590" x="6505575" y="3067050"/>
          <p14:tracePt t="38607" x="6442075" y="3121025"/>
          <p14:tracePt t="38623" x="6375400" y="3168650"/>
          <p14:tracePt t="38640" x="6334125" y="3216275"/>
          <p14:tracePt t="38657" x="6283325" y="3270250"/>
          <p14:tracePt t="38659" x="6261100" y="3298825"/>
          <p14:tracePt t="38674" x="6213475" y="3368675"/>
          <p14:tracePt t="38690" x="6175375" y="3435350"/>
          <p14:tracePt t="38707" x="6137275" y="3495675"/>
          <p14:tracePt t="38723" x="6073775" y="3575050"/>
          <p14:tracePt t="38740" x="6022975" y="3635375"/>
          <p14:tracePt t="38757" x="5978525" y="3695700"/>
          <p14:tracePt t="38773" x="5915025" y="3803650"/>
          <p14:tracePt t="38790" x="5886450" y="3860800"/>
          <p14:tracePt t="38807" x="5854700" y="3898900"/>
          <p14:tracePt t="38823" x="5826125" y="3981450"/>
          <p14:tracePt t="38840" x="5788025" y="4060825"/>
          <p14:tracePt t="38856" x="5753100" y="4159250"/>
          <p14:tracePt t="38873" x="5702300" y="4244975"/>
          <p14:tracePt t="38890" x="5676900" y="4283075"/>
          <p14:tracePt t="38906" x="5651500" y="4340225"/>
          <p14:tracePt t="38924" x="5629275" y="4438650"/>
          <p14:tracePt t="38940" x="5616575" y="4492625"/>
          <p14:tracePt t="38956" x="5600700" y="4556125"/>
          <p14:tracePt t="38973" x="5594350" y="4645025"/>
          <p14:tracePt t="38990" x="5581650" y="4689475"/>
          <p14:tracePt t="39007" x="5581650" y="4784725"/>
          <p14:tracePt t="39024" x="5581650" y="4845050"/>
          <p14:tracePt t="39041" x="5581650" y="4895850"/>
          <p14:tracePt t="39057" x="5581650" y="4949825"/>
          <p14:tracePt t="39073" x="5581650" y="4987925"/>
          <p14:tracePt t="39090" x="5594350" y="5010150"/>
          <p14:tracePt t="39107" x="5613400" y="5054600"/>
          <p14:tracePt t="39123" x="5626100" y="5076825"/>
          <p14:tracePt t="39140" x="5635625" y="5108575"/>
          <p14:tracePt t="39156" x="5657850" y="5121275"/>
          <p14:tracePt t="39173" x="5667375" y="5133975"/>
          <p14:tracePt t="39190" x="5676900" y="5146675"/>
          <p14:tracePt t="39207" x="5699125" y="5153025"/>
          <p14:tracePt t="39223" x="5708650" y="5153025"/>
          <p14:tracePt t="39240" x="5718175" y="5153025"/>
          <p14:tracePt t="39256" x="5734050" y="5153025"/>
          <p14:tracePt t="39273" x="5746750" y="5153025"/>
          <p14:tracePt t="39290" x="5768975" y="5153025"/>
          <p14:tracePt t="39307" x="5810250" y="5159375"/>
          <p14:tracePt t="39323" x="5848350" y="5165725"/>
          <p14:tracePt t="39339" x="5899150" y="5165725"/>
          <p14:tracePt t="39357" x="5988050" y="5184775"/>
          <p14:tracePt t="39373" x="6042025" y="5191125"/>
          <p14:tracePt t="39389" x="6096000" y="5213350"/>
          <p14:tracePt t="39406" x="6159500" y="5226050"/>
          <p14:tracePt t="39423" x="6213475" y="5232400"/>
          <p14:tracePt t="39439" x="6267450" y="5245100"/>
          <p14:tracePt t="39456" x="6346825" y="5254625"/>
          <p14:tracePt t="39473" x="6391275" y="5260975"/>
          <p14:tracePt t="39489" x="6426200" y="5260975"/>
          <p14:tracePt t="39507" x="6489700" y="5267325"/>
          <p14:tracePt t="39524" x="6534150" y="5267325"/>
          <p14:tracePt t="39539" x="6578600" y="5267325"/>
          <p14:tracePt t="39556" x="6638925" y="5267325"/>
          <p14:tracePt t="39573" x="6677025" y="5267325"/>
          <p14:tracePt t="39590" x="6721475" y="5267325"/>
          <p14:tracePt t="39607" x="6769100" y="5267325"/>
          <p14:tracePt t="39623" x="6804025" y="5267325"/>
          <p14:tracePt t="39639" x="6848475" y="5267325"/>
          <p14:tracePt t="39656" x="6911975" y="5267325"/>
          <p14:tracePt t="39673" x="6956425" y="5257800"/>
          <p14:tracePt t="39690" x="7013575" y="5245100"/>
          <p14:tracePt t="39706" x="7035800" y="5232400"/>
          <p14:tracePt t="39723" x="7058025" y="5219700"/>
          <p14:tracePt t="39740" x="7099300" y="5200650"/>
          <p14:tracePt t="39757" x="7156450" y="5175250"/>
          <p14:tracePt t="39773" x="7210425" y="5153025"/>
          <p14:tracePt t="39790" x="7292975" y="5118100"/>
          <p14:tracePt t="39806" x="7340600" y="5105400"/>
          <p14:tracePt t="39823" x="7378700" y="5073650"/>
          <p14:tracePt t="39840" x="7435850" y="5035550"/>
          <p14:tracePt t="39856" x="7486650" y="4994275"/>
          <p14:tracePt t="39874" x="7531100" y="4924425"/>
          <p14:tracePt t="39890" x="7635875" y="4819650"/>
          <p14:tracePt t="39906" x="7683500" y="4749800"/>
          <p14:tracePt t="39923" x="7737475" y="4676775"/>
          <p14:tracePt t="39940" x="7816850" y="4578350"/>
          <p14:tracePt t="39956" x="7845425" y="4511675"/>
          <p14:tracePt t="39973" x="7880350" y="4460875"/>
          <p14:tracePt t="39990" x="7905750" y="4419600"/>
          <p14:tracePt t="40006" x="7931150" y="4387850"/>
          <p14:tracePt t="40023" x="7953375" y="4362450"/>
          <p14:tracePt t="40039" x="8013700" y="4318000"/>
          <p14:tracePt t="40056" x="8051800" y="4292600"/>
          <p14:tracePt t="40074" x="8099425" y="4257675"/>
          <p14:tracePt t="40090" x="8169275" y="4194175"/>
          <p14:tracePt t="40107" x="8216900" y="4168775"/>
          <p14:tracePt t="40123" x="8255000" y="4133850"/>
          <p14:tracePt t="40140" x="8315325" y="4089400"/>
          <p14:tracePt t="40156" x="8353425" y="4057650"/>
          <p14:tracePt t="40173" x="8401050" y="4029075"/>
          <p14:tracePt t="40190" x="8477250" y="3971925"/>
          <p14:tracePt t="40207" x="8518525" y="3933825"/>
          <p14:tracePt t="40223" x="8588375" y="3876675"/>
          <p14:tracePt t="40240" x="8689975" y="3752850"/>
          <p14:tracePt t="40256" x="8763000" y="3679825"/>
          <p14:tracePt t="40273" x="8829675" y="3587750"/>
          <p14:tracePt t="40290" x="8924925" y="3413125"/>
          <p14:tracePt t="40306" x="8966200" y="3333750"/>
          <p14:tracePt t="40324" x="9001125" y="3248025"/>
          <p14:tracePt t="40339" x="9013825" y="3203575"/>
          <p14:tracePt t="40356" x="9032875" y="3171825"/>
          <p14:tracePt t="40373" x="9045575" y="3127375"/>
          <p14:tracePt t="40389" x="9045575" y="3063875"/>
          <p14:tracePt t="40406" x="9045575" y="3035300"/>
          <p14:tracePt t="40423" x="9045575" y="3006725"/>
          <p14:tracePt t="40440" x="9045575" y="2971800"/>
          <p14:tracePt t="40456" x="9045575" y="2949575"/>
          <p14:tracePt t="40473" x="9045575" y="2940050"/>
          <p14:tracePt t="40490" x="9045575" y="2924175"/>
          <p14:tracePt t="40506" x="9036050" y="2914650"/>
          <p14:tracePt t="40524" x="9013825" y="2898775"/>
          <p14:tracePt t="40540" x="9004300" y="2895600"/>
          <p14:tracePt t="40556" x="8994775" y="2889250"/>
          <p14:tracePt t="40574" x="8953500" y="2879725"/>
          <p14:tracePt t="40591" x="8931275" y="2867025"/>
          <p14:tracePt t="40606" x="8883650" y="2847975"/>
          <p14:tracePt t="40625" x="8820150" y="2828925"/>
          <p14:tracePt t="40641" x="8756650" y="2813050"/>
          <p14:tracePt t="40657" x="8693150" y="2800350"/>
          <p14:tracePt t="40674" x="8601075" y="2771775"/>
          <p14:tracePt t="40690" x="8547100" y="2765425"/>
          <p14:tracePt t="40706" x="8502650" y="2765425"/>
          <p14:tracePt t="40724" x="8467725" y="2752725"/>
          <p14:tracePt t="40740" x="8439150" y="2740025"/>
          <p14:tracePt t="40756" x="8401050" y="2733675"/>
          <p14:tracePt t="40773" x="8337550" y="2708275"/>
          <p14:tracePt t="40790" x="8283575" y="2708275"/>
          <p14:tracePt t="40806" x="8229600" y="2695575"/>
          <p14:tracePt t="40823" x="8166100" y="2695575"/>
          <p14:tracePt t="40839" x="8143875" y="2695575"/>
          <p14:tracePt t="40857" x="8115300" y="2695575"/>
          <p14:tracePt t="40873" x="8074025" y="2689225"/>
          <p14:tracePt t="40889" x="8029575" y="2676525"/>
          <p14:tracePt t="40907" x="7975600" y="2663825"/>
          <p14:tracePt t="40923" x="7883525" y="2635250"/>
          <p14:tracePt t="40940" x="7839075" y="2628900"/>
          <p14:tracePt t="40957" x="7810500" y="2628900"/>
          <p14:tracePt t="40973" x="7769225" y="2628900"/>
          <p14:tracePt t="40989" x="7740650" y="2628900"/>
          <p14:tracePt t="41006" x="7718425" y="2628900"/>
          <p14:tracePt t="41023" x="7664450" y="2632075"/>
          <p14:tracePt t="41039" x="7620000" y="2638425"/>
          <p14:tracePt t="41056" x="7572375" y="2657475"/>
          <p14:tracePt t="41073" x="7508875" y="2676525"/>
          <p14:tracePt t="41089" x="7454900" y="2689225"/>
          <p14:tracePt t="41106" x="7391400" y="2701925"/>
          <p14:tracePt t="41123" x="7296150" y="2755900"/>
          <p14:tracePt t="41139" x="7216775" y="2787650"/>
          <p14:tracePt t="41156" x="7150100" y="2825750"/>
          <p14:tracePt t="41173" x="7007225" y="2898775"/>
          <p14:tracePt t="41190" x="6896100" y="2968625"/>
          <p14:tracePt t="41207" x="6727825" y="3082925"/>
          <p14:tracePt t="41223" x="6635750" y="3159125"/>
          <p14:tracePt t="41239" x="6521450" y="3219450"/>
          <p14:tracePt t="41256" x="6407150" y="3289300"/>
          <p14:tracePt t="41273" x="6264275" y="3390900"/>
          <p14:tracePt t="41290" x="6159500" y="3460750"/>
          <p14:tracePt t="41307" x="6026150" y="3571875"/>
          <p14:tracePt t="41323" x="5934075" y="3629025"/>
          <p14:tracePt t="41339" x="5864225" y="3683000"/>
          <p14:tracePt t="41357" x="5768975" y="3778250"/>
          <p14:tracePt t="41373" x="5721350" y="3848100"/>
          <p14:tracePt t="41389" x="5667375" y="3917950"/>
          <p14:tracePt t="41407" x="5600700" y="4010025"/>
          <p14:tracePt t="41423" x="5565775" y="4064000"/>
          <p14:tracePt t="41439" x="5511800" y="4137025"/>
          <p14:tracePt t="41456" x="5432425" y="4238625"/>
          <p14:tracePt t="41472" x="5403850" y="4305300"/>
          <p14:tracePt t="41489" x="5365750" y="4371975"/>
          <p14:tracePt t="41506" x="5330825" y="4457700"/>
          <p14:tracePt t="41522" x="5308600" y="4511675"/>
          <p14:tracePt t="41540" x="5295900" y="4549775"/>
          <p14:tracePt t="41556" x="5289550" y="4613275"/>
          <p14:tracePt t="41573" x="5289550" y="4657725"/>
          <p14:tracePt t="41590" x="5289550" y="4702175"/>
          <p14:tracePt t="41607" x="5292725" y="4733925"/>
          <p14:tracePt t="41623" x="5305425" y="4772025"/>
          <p14:tracePt t="41639" x="5324475" y="4797425"/>
          <p14:tracePt t="41656" x="5349875" y="4854575"/>
          <p14:tracePt t="41673" x="5381625" y="4886325"/>
          <p14:tracePt t="41689" x="5407025" y="4911725"/>
          <p14:tracePt t="41706" x="5448300" y="4940300"/>
          <p14:tracePt t="41723" x="5464175" y="4953000"/>
          <p14:tracePt t="41739" x="5473700" y="4962525"/>
          <p14:tracePt t="41757" x="5502275" y="4978400"/>
          <p14:tracePt t="41773" x="5518150" y="4994275"/>
          <p14:tracePt t="41789" x="5527675" y="5003800"/>
          <p14:tracePt t="41806" x="5549900" y="5013325"/>
          <p14:tracePt t="41823" x="5559425" y="5013325"/>
          <p14:tracePt t="41840" x="5562600" y="5019675"/>
          <p14:tracePt t="41899" x="5568950" y="5019675"/>
          <p14:tracePt t="41905" x="5572125" y="5022850"/>
          <p14:tracePt t="41913" x="5578475" y="5029200"/>
          <p14:tracePt t="41927" x="5581650" y="5032375"/>
          <p14:tracePt t="41939" x="5588000" y="5032375"/>
          <p14:tracePt t="41957" x="5591175" y="5041900"/>
          <p14:tracePt t="42041" x="5603875" y="5041900"/>
          <p14:tracePt t="42048" x="5607050" y="5041900"/>
          <p14:tracePt t="42056" x="5613400" y="5041900"/>
          <p14:tracePt t="42073" x="5622925" y="5041900"/>
          <p14:tracePt t="42090" x="5635625" y="5041900"/>
          <p14:tracePt t="42106" x="5651500" y="5041900"/>
          <p14:tracePt t="42123" x="5661025" y="5041900"/>
          <p14:tracePt t="42140" x="5676900" y="5041900"/>
          <p14:tracePt t="42156" x="5686425" y="5041900"/>
          <p14:tracePt t="42172" x="5695950" y="5041900"/>
          <p14:tracePt t="42190" x="5711825" y="5041900"/>
          <p14:tracePt t="42206" x="5721350" y="5041900"/>
          <p14:tracePt t="42223" x="5724525" y="5041900"/>
          <p14:tracePt t="42239" x="5730875" y="5041900"/>
          <p14:tracePt t="42269" x="5730875" y="5035550"/>
          <p14:tracePt t="42275" x="5730875" y="5032375"/>
          <p14:tracePt t="42290" x="5730875" y="5026025"/>
          <p14:tracePt t="42609" x="5734050" y="5026025"/>
          <p14:tracePt t="42616" x="5740400" y="5026025"/>
          <p14:tracePt t="42624" x="5743575" y="5026025"/>
          <p14:tracePt t="42639" x="5756275" y="5026025"/>
          <p14:tracePt t="42655" x="5768975" y="5026025"/>
          <p14:tracePt t="42674" x="5778500" y="5022850"/>
          <p14:tracePt t="42707" x="5800725" y="5006975"/>
          <p14:tracePt t="42740" x="5845175" y="4975225"/>
          <p14:tracePt t="42756" x="5889625" y="4968875"/>
          <p14:tracePt t="42774" x="5969000" y="4956175"/>
          <p14:tracePt t="42789" x="6013450" y="4949825"/>
          <p14:tracePt t="42806" x="6051550" y="4937125"/>
          <p14:tracePt t="42824" x="6092825" y="4924425"/>
          <p14:tracePt t="42840" x="6121400" y="4918075"/>
          <p14:tracePt t="42856" x="6159500" y="4911725"/>
          <p14:tracePt t="42873" x="6213475" y="4899025"/>
          <p14:tracePt t="42889" x="6261100" y="4892675"/>
          <p14:tracePt t="42906" x="6296025" y="4892675"/>
          <p14:tracePt t="42923" x="6337300" y="4892675"/>
          <p14:tracePt t="42939" x="6359525" y="4892675"/>
          <p14:tracePt t="42956" x="6372225" y="4892675"/>
          <p14:tracePt t="42973" x="6388100" y="4892675"/>
          <p14:tracePt t="42989" x="6397625" y="4886325"/>
          <p14:tracePt t="43006" x="6407150" y="4886325"/>
          <p14:tracePt t="43023" x="6429375" y="4876800"/>
          <p14:tracePt t="43039" x="6438900" y="4876800"/>
          <p14:tracePt t="43056" x="6448425" y="4870450"/>
          <p14:tracePt t="43073" x="6454775" y="4860925"/>
          <p14:tracePt t="43090" x="6454775" y="4851400"/>
          <p14:tracePt t="43107" x="6454775" y="4841875"/>
          <p14:tracePt t="43123" x="6454775" y="4826000"/>
          <p14:tracePt t="43139" x="6454775" y="4822825"/>
          <p14:tracePt t="43156" x="6454775" y="4816475"/>
          <p14:tracePt t="43173" x="6454775" y="4803775"/>
          <p14:tracePt t="43189" x="6454775" y="4794250"/>
          <p14:tracePt t="43206" x="6454775" y="4778375"/>
          <p14:tracePt t="43223" x="6454775" y="4762500"/>
          <p14:tracePt t="43239" x="6454775" y="4752975"/>
          <p14:tracePt t="43256" x="6454775" y="4743450"/>
          <p14:tracePt t="43273" x="6454775" y="4724400"/>
          <p14:tracePt t="43289" x="6454775" y="4708525"/>
          <p14:tracePt t="43306" x="6454775" y="4699000"/>
          <p14:tracePt t="43323" x="6454775" y="4679950"/>
          <p14:tracePt t="43340" x="6454775" y="4670425"/>
          <p14:tracePt t="43356" x="6454775" y="4657725"/>
          <p14:tracePt t="43373" x="6454775" y="4645025"/>
          <p14:tracePt t="43389" x="6454775" y="4629150"/>
          <p14:tracePt t="43407" x="6454775" y="4622800"/>
          <p14:tracePt t="43622" x="6464300" y="4632325"/>
          <p14:tracePt t="43628" x="6483350" y="4632325"/>
          <p14:tracePt t="43639" x="6492875" y="4632325"/>
          <p14:tracePt t="43656" x="6515100" y="4638675"/>
          <p14:tracePt t="43673" x="6537325" y="4638675"/>
          <p14:tracePt t="43689" x="6553200" y="4638675"/>
          <p14:tracePt t="43707" x="6572250" y="4638675"/>
          <p14:tracePt t="43722" x="6588125" y="4638675"/>
          <p14:tracePt t="43739" x="6597650" y="4638675"/>
          <p14:tracePt t="43756" x="6613525" y="4638675"/>
          <p14:tracePt t="43772" x="6623050" y="4638675"/>
          <p14:tracePt t="43789" x="6635750" y="4638675"/>
          <p14:tracePt t="43828" x="6642100" y="4638675"/>
          <p14:tracePt t="44049" x="6638925" y="4635500"/>
          <p14:tracePt t="44056" x="6635750" y="4632325"/>
          <p14:tracePt t="44063" x="6629400" y="4625975"/>
          <p14:tracePt t="44073" x="6629400" y="4622800"/>
          <p14:tracePt t="44089" x="6619875" y="4606925"/>
          <p14:tracePt t="44106" x="6597650" y="4578350"/>
          <p14:tracePt t="44123" x="6584950" y="4546600"/>
          <p14:tracePt t="44139" x="6575425" y="4524375"/>
          <p14:tracePt t="44156" x="6559550" y="4502150"/>
          <p14:tracePt t="44173" x="6543675" y="4486275"/>
          <p14:tracePt t="44189" x="6527800" y="4470400"/>
          <p14:tracePt t="44206" x="6511925" y="4457700"/>
          <p14:tracePt t="44223" x="6496050" y="4435475"/>
          <p14:tracePt t="44240" x="6486525" y="4425950"/>
          <p14:tracePt t="44256" x="6470650" y="4410075"/>
          <p14:tracePt t="44273" x="6467475" y="4400550"/>
          <p14:tracePt t="44289" x="6467475" y="4384675"/>
          <p14:tracePt t="44323" x="6467475" y="4375150"/>
          <p14:tracePt t="44339" x="6467475" y="4365625"/>
          <p14:tracePt t="44356" x="6467475" y="4349750"/>
          <p14:tracePt t="44373" x="6467475" y="4333875"/>
          <p14:tracePt t="44389" x="6467475" y="4321175"/>
          <p14:tracePt t="44407" x="6461125" y="4286250"/>
          <p14:tracePt t="44424" x="6454775" y="4270375"/>
          <p14:tracePt t="44441" x="6435725" y="4229100"/>
          <p14:tracePt t="44456" x="6426200" y="4206875"/>
          <p14:tracePt t="44473" x="6419850" y="4184650"/>
          <p14:tracePt t="44489" x="6407150" y="4149725"/>
          <p14:tracePt t="44506" x="6403975" y="4140200"/>
          <p14:tracePt t="44523" x="6403975" y="4127500"/>
          <p14:tracePt t="44539" x="6403975" y="4108450"/>
          <p14:tracePt t="44556" x="6403975" y="4105275"/>
          <p14:tracePt t="44633" x="6397625" y="4105275"/>
          <p14:tracePt t="45388" x="6394450" y="4105275"/>
          <p14:tracePt t="45403" x="6388100" y="4105275"/>
          <p14:tracePt t="45410" x="6384925" y="4105275"/>
          <p14:tracePt t="45423" x="6375400" y="4105275"/>
          <p14:tracePt t="45439" x="6362700" y="4105275"/>
          <p14:tracePt t="45456" x="6350000" y="4105275"/>
          <p14:tracePt t="45489" x="6324600" y="4105275"/>
          <p14:tracePt t="45522" x="6296025" y="4111625"/>
          <p14:tracePt t="45539" x="6283325" y="4127500"/>
          <p14:tracePt t="45556" x="6264275" y="4156075"/>
          <p14:tracePt t="45572" x="6229350" y="4248150"/>
          <p14:tracePt t="45589" x="6223000" y="4321175"/>
          <p14:tracePt t="45606" x="6223000" y="4413250"/>
          <p14:tracePt t="45622" x="6226175" y="4521200"/>
          <p14:tracePt t="45639" x="6242050" y="4584700"/>
          <p14:tracePt t="45656" x="6261100" y="4638675"/>
          <p14:tracePt t="45672" x="6302375" y="4705350"/>
          <p14:tracePt t="45689" x="6334125" y="4743450"/>
          <p14:tracePt t="45706" x="6375400" y="4791075"/>
          <p14:tracePt t="45723" x="6448425" y="4864100"/>
          <p14:tracePt t="45739" x="6499225" y="4914900"/>
          <p14:tracePt t="45756" x="6546850" y="4943475"/>
          <p14:tracePt t="45772" x="6619875" y="4978400"/>
          <p14:tracePt t="45789" x="6667500" y="4991100"/>
          <p14:tracePt t="45807" x="6715125" y="4991100"/>
          <p14:tracePt t="45822" x="6765925" y="4987925"/>
          <p14:tracePt t="45839" x="6838950" y="4972050"/>
          <p14:tracePt t="45857" x="6978650" y="4914900"/>
          <p14:tracePt t="45873" x="7048500" y="4876800"/>
          <p14:tracePt t="45889" x="7137400" y="4835525"/>
          <p14:tracePt t="45907" x="7299325" y="4759325"/>
          <p14:tracePt t="45923" x="7404100" y="4679950"/>
          <p14:tracePt t="45939" x="7496175" y="4603750"/>
          <p14:tracePt t="45956" x="7673975" y="4479925"/>
          <p14:tracePt t="45973" x="7788275" y="4410075"/>
          <p14:tracePt t="45989" x="7880350" y="4349750"/>
          <p14:tracePt t="46007" x="8016875" y="4302125"/>
          <p14:tracePt t="46022" x="8128000" y="4260850"/>
          <p14:tracePt t="46039" x="8235950" y="4225925"/>
          <p14:tracePt t="46057" x="8353425" y="4171950"/>
          <p14:tracePt t="46073" x="8432800" y="4140200"/>
          <p14:tracePt t="46089" x="8512175" y="4092575"/>
          <p14:tracePt t="46106" x="8642350" y="4025900"/>
          <p14:tracePt t="46122" x="8709025" y="3997325"/>
          <p14:tracePt t="46139" x="8766175" y="3962400"/>
          <p14:tracePt t="46156" x="8858250" y="3940175"/>
          <p14:tracePt t="46173" x="8902700" y="3927475"/>
          <p14:tracePt t="46189" x="8950325" y="3892550"/>
          <p14:tracePt t="46206" x="9004300" y="3841750"/>
          <p14:tracePt t="46223" x="9036050" y="3762375"/>
          <p14:tracePt t="46239" x="9064625" y="3686175"/>
          <p14:tracePt t="46256" x="9086850" y="3594100"/>
          <p14:tracePt t="46272" x="9093200" y="3543300"/>
          <p14:tracePt t="46289" x="9099550" y="3473450"/>
          <p14:tracePt t="46306" x="9099550" y="3355975"/>
          <p14:tracePt t="46322" x="9099550" y="3298825"/>
          <p14:tracePt t="46339" x="9090025" y="3235325"/>
          <p14:tracePt t="46356" x="9029700" y="3073400"/>
          <p14:tracePt t="46372" x="8988425" y="2984500"/>
          <p14:tracePt t="46389" x="8943975" y="2914650"/>
          <p14:tracePt t="46405" x="8890000" y="2863850"/>
          <p14:tracePt t="46422" x="8851900" y="2828925"/>
          <p14:tracePt t="46439" x="8794750" y="2803525"/>
          <p14:tracePt t="46456" x="8655050" y="2746375"/>
          <p14:tracePt t="46472" x="8588375" y="2714625"/>
          <p14:tracePt t="46489" x="8502650" y="2682875"/>
          <p14:tracePt t="46505" x="8343900" y="2651125"/>
          <p14:tracePt t="46523" x="8235950" y="2635250"/>
          <p14:tracePt t="46539" x="8150225" y="2609850"/>
          <p14:tracePt t="46556" x="8010525" y="2609850"/>
          <p14:tracePt t="46572" x="7896225" y="2609850"/>
          <p14:tracePt t="46589" x="7778750" y="2609850"/>
          <p14:tracePt t="46606" x="7635875" y="2632075"/>
          <p14:tracePt t="46622" x="7496175" y="2651125"/>
          <p14:tracePt t="46639" x="7378700" y="2667000"/>
          <p14:tracePt t="46656" x="7223125" y="2692400"/>
          <p14:tracePt t="46673" x="7092950" y="2717800"/>
          <p14:tracePt t="46689" x="6975475" y="2743200"/>
          <p14:tracePt t="46706" x="6826250" y="2784475"/>
          <p14:tracePt t="46722" x="6715125" y="2825750"/>
          <p14:tracePt t="46739" x="6607175" y="2870200"/>
          <p14:tracePt t="46756" x="6451600" y="2952750"/>
          <p14:tracePt t="46772" x="6350000" y="3013075"/>
          <p14:tracePt t="46789" x="6153150" y="3130550"/>
          <p14:tracePt t="46806" x="6038850" y="3209925"/>
          <p14:tracePt t="46822" x="5924550" y="3289300"/>
          <p14:tracePt t="46839" x="5734050" y="3435350"/>
          <p14:tracePt t="46856" x="5607050" y="3514725"/>
          <p14:tracePt t="46872" x="5514975" y="3581400"/>
          <p14:tracePt t="46889" x="5356225" y="3733800"/>
          <p14:tracePt t="46905" x="5260975" y="3829050"/>
          <p14:tracePt t="46923" x="5175250" y="3914775"/>
          <p14:tracePt t="46939" x="5076825" y="4038600"/>
          <p14:tracePt t="46955" x="5022850" y="4098925"/>
          <p14:tracePt t="46973" x="4975225" y="4168775"/>
          <p14:tracePt t="46989" x="4914900" y="4276725"/>
          <p14:tracePt t="47005" x="4879975" y="4314825"/>
          <p14:tracePt t="47023" x="4854575" y="4371975"/>
          <p14:tracePt t="47039" x="4832350" y="4445000"/>
          <p14:tracePt t="47056" x="4813300" y="4498975"/>
          <p14:tracePt t="47073" x="4813300" y="4549775"/>
          <p14:tracePt t="47090" x="4813300" y="4619625"/>
          <p14:tracePt t="47106" x="4829175" y="4664075"/>
          <p14:tracePt t="47122" x="4841875" y="4689475"/>
          <p14:tracePt t="47139" x="4867275" y="4740275"/>
          <p14:tracePt t="47156" x="4905375" y="4778375"/>
          <p14:tracePt t="47172" x="4968875" y="4832350"/>
          <p14:tracePt t="47189" x="5076825" y="4895850"/>
          <p14:tracePt t="47206" x="5133975" y="4924425"/>
          <p14:tracePt t="47222" x="5200650" y="4959350"/>
          <p14:tracePt t="47239" x="5292725" y="4987925"/>
          <p14:tracePt t="47256" x="5368925" y="5003800"/>
          <p14:tracePt t="47272" x="5454650" y="5029200"/>
          <p14:tracePt t="47275" x="5502275" y="5035550"/>
          <p14:tracePt t="47289" x="5591175" y="5060950"/>
          <p14:tracePt t="47305" x="5676900" y="5083175"/>
          <p14:tracePt t="47324" x="5832475" y="5114925"/>
          <p14:tracePt t="47339" x="5918200" y="5130800"/>
          <p14:tracePt t="47356" x="5981700" y="5146675"/>
          <p14:tracePt t="47372" x="6045200" y="5159375"/>
          <p14:tracePt t="47389" x="6146800" y="5181600"/>
          <p14:tracePt t="47405" x="6229350" y="5187950"/>
          <p14:tracePt t="47423" x="6362700" y="5207000"/>
          <p14:tracePt t="47439" x="6435725" y="5219700"/>
          <p14:tracePt t="47456" x="6521450" y="5235575"/>
          <p14:tracePt t="47473" x="6664325" y="5251450"/>
          <p14:tracePt t="47489" x="6734175" y="5251450"/>
          <p14:tracePt t="47506" x="6794500" y="5251450"/>
          <p14:tracePt t="47522" x="6864350" y="5251450"/>
          <p14:tracePt t="47539" x="6981825" y="5251450"/>
          <p14:tracePt t="47556" x="7077075" y="5238750"/>
          <p14:tracePt t="47573" x="7185025" y="5232400"/>
          <p14:tracePt t="47589" x="7280275" y="5216525"/>
          <p14:tracePt t="47606" x="7400925" y="5197475"/>
          <p14:tracePt t="47623" x="7534275" y="5175250"/>
          <p14:tracePt t="47639" x="7610475" y="5143500"/>
          <p14:tracePt t="47656" x="7699375" y="5111750"/>
          <p14:tracePt t="47673" x="7858125" y="5054600"/>
          <p14:tracePt t="47689" x="7947025" y="5029200"/>
          <p14:tracePt t="47706" x="8042275" y="5013325"/>
          <p14:tracePt t="47722" x="8188325" y="4981575"/>
          <p14:tracePt t="47739" x="8296275" y="4965700"/>
          <p14:tracePt t="47756" x="8369300" y="4949825"/>
          <p14:tracePt t="47773" x="8451850" y="4921250"/>
          <p14:tracePt t="47789" x="8496300" y="4908550"/>
          <p14:tracePt t="47805" x="8550275" y="4889500"/>
          <p14:tracePt t="47822" x="8651875" y="4867275"/>
          <p14:tracePt t="47839" x="8705850" y="4848225"/>
          <p14:tracePt t="47855" x="8750300" y="4835525"/>
          <p14:tracePt t="47872" x="8807450" y="4816475"/>
          <p14:tracePt t="47889" x="8845550" y="4803775"/>
          <p14:tracePt t="47906" x="8870950" y="4784725"/>
          <p14:tracePt t="47923" x="8912225" y="4752975"/>
          <p14:tracePt t="47939" x="8937625" y="4721225"/>
          <p14:tracePt t="47956" x="8963025" y="4692650"/>
          <p14:tracePt t="47972" x="9001125" y="4638675"/>
          <p14:tracePt t="47989" x="9036050" y="4600575"/>
          <p14:tracePt t="48006" x="9051925" y="4575175"/>
          <p14:tracePt t="48022" x="9093200" y="4514850"/>
          <p14:tracePt t="48039" x="9115425" y="4451350"/>
          <p14:tracePt t="48056" x="9131300" y="4356100"/>
          <p14:tracePt t="48207" x="9137650" y="3673475"/>
          <p14:tracePt t="48214" x="9124950" y="3644900"/>
          <p14:tracePt t="48223" x="9112250" y="3625850"/>
          <p14:tracePt t="48239" x="9083675" y="3571875"/>
          <p14:tracePt t="48256" x="9051925" y="3505200"/>
          <p14:tracePt t="48272" x="9020175" y="3479800"/>
          <p14:tracePt t="48289" x="8994775" y="3435350"/>
          <p14:tracePt t="48306" x="8943975" y="3355975"/>
          <p14:tracePt t="48322" x="8915400" y="3289300"/>
          <p14:tracePt t="48339" x="8880475" y="3232150"/>
          <p14:tracePt t="48356" x="8845550" y="3165475"/>
          <p14:tracePt t="48372" x="8829675" y="3136900"/>
          <p14:tracePt t="48389" x="8797925" y="3101975"/>
          <p14:tracePt t="48406" x="8750300" y="3038475"/>
          <p14:tracePt t="48422" x="8709025" y="2987675"/>
          <p14:tracePt t="48439" x="8658225" y="2946400"/>
          <p14:tracePt t="48456" x="8604250" y="2889250"/>
          <p14:tracePt t="48472" x="8578850" y="2867025"/>
          <p14:tracePt t="48489" x="8550275" y="2847975"/>
          <p14:tracePt t="48506" x="8512175" y="2822575"/>
          <p14:tracePt t="48523" x="8483600" y="2803525"/>
          <p14:tracePt t="48538" x="8445500" y="2778125"/>
          <p14:tracePt t="48556" x="8350250" y="2743200"/>
          <p14:tracePt t="48572" x="8305800" y="2724150"/>
          <p14:tracePt t="48588" x="8261350" y="2711450"/>
          <p14:tracePt t="48606" x="8197850" y="2692400"/>
          <p14:tracePt t="48622" x="8150225" y="2679700"/>
          <p14:tracePt t="48639" x="8086725" y="2657475"/>
          <p14:tracePt t="48655" x="7985125" y="2644775"/>
          <p14:tracePt t="48673" x="7912100" y="2628900"/>
          <p14:tracePt t="48690" x="7829550" y="2628900"/>
          <p14:tracePt t="48706" x="7680325" y="2628900"/>
          <p14:tracePt t="48723" x="7597775" y="2628900"/>
          <p14:tracePt t="48739" x="7534275" y="2641600"/>
          <p14:tracePt t="48755" x="7442200" y="2670175"/>
          <p14:tracePt t="48772" x="7369175" y="2682875"/>
          <p14:tracePt t="48789" x="7280275" y="2708275"/>
          <p14:tracePt t="48792" x="7232650" y="2714625"/>
          <p14:tracePt t="48806" x="7146925" y="2730500"/>
          <p14:tracePt t="48823" x="7061200" y="2755900"/>
          <p14:tracePt t="48838" x="6953250" y="2771775"/>
          <p14:tracePt t="48856" x="6819900" y="2794000"/>
          <p14:tracePt t="48872" x="6753225" y="2825750"/>
          <p14:tracePt t="48888" x="6686550" y="2854325"/>
          <p14:tracePt t="48906" x="6588125" y="2914650"/>
          <p14:tracePt t="48922" x="6486525" y="2965450"/>
          <p14:tracePt t="48939" x="6362700" y="3028950"/>
          <p14:tracePt t="48956" x="6169025" y="3127375"/>
          <p14:tracePt t="48972" x="6000750" y="3209925"/>
          <p14:tracePt t="48990" x="5781675" y="3327400"/>
          <p14:tracePt t="49006" x="5622925" y="3422650"/>
          <p14:tracePt t="49022" x="5476875" y="3505200"/>
          <p14:tracePt t="49039" x="5349875" y="3584575"/>
          <p14:tracePt t="49056" x="5162550" y="3721100"/>
          <p14:tracePt t="49072" x="5003800" y="3822700"/>
          <p14:tracePt t="49088" x="4886325" y="3911600"/>
          <p14:tracePt t="49106" x="4689475" y="4029075"/>
          <p14:tracePt t="49122" x="4552950" y="4108450"/>
          <p14:tracePt t="49139" x="4432300" y="4200525"/>
          <p14:tracePt t="49156" x="4368800" y="4254500"/>
          <p14:tracePt t="49172" x="4330700" y="4286250"/>
          <p14:tracePt t="49189" x="4292600" y="4337050"/>
          <p14:tracePt t="49205" x="4260850" y="4362450"/>
          <p14:tracePt t="49222" x="4248150" y="4400550"/>
          <p14:tracePt t="49239" x="4229100" y="4441825"/>
          <p14:tracePt t="49255" x="4222750" y="4464050"/>
          <p14:tracePt t="49272" x="4222750" y="4486275"/>
          <p14:tracePt t="49289" x="4222750" y="4514850"/>
          <p14:tracePt t="49305" x="4222750" y="4524375"/>
          <p14:tracePt t="49322" x="4222750" y="4533900"/>
          <p14:tracePt t="49339" x="4222750" y="4549775"/>
          <p14:tracePt t="49453" x="4225925" y="4552950"/>
          <p14:tracePt t="49502" x="4225925" y="4559300"/>
          <p14:tracePt t="49510" x="4225925" y="4562475"/>
          <p14:tracePt t="49532" x="4229100" y="4568825"/>
          <p14:tracePt t="49538" x="4229100" y="4572000"/>
          <p14:tracePt t="49555" x="4241800" y="4581525"/>
          <p14:tracePt t="49572" x="4257675" y="4603750"/>
          <p14:tracePt t="49588" x="4343400" y="4648200"/>
          <p14:tracePt t="49606" x="4454525" y="4705350"/>
          <p14:tracePt t="49623" x="4565650" y="4740275"/>
          <p14:tracePt t="49639" x="4737100" y="4819650"/>
          <p14:tracePt t="49655" x="4870450" y="4879975"/>
          <p14:tracePt t="49672" x="4975225" y="4940300"/>
          <p14:tracePt t="49689" x="5070475" y="4984750"/>
          <p14:tracePt t="49706" x="5137150" y="5022850"/>
          <p14:tracePt t="49722" x="5203825" y="5045075"/>
          <p14:tracePt t="49738" x="5314950" y="5067300"/>
          <p14:tracePt t="49755" x="5365750" y="5067300"/>
          <p14:tracePt t="49772" x="5410200" y="5067300"/>
          <p14:tracePt t="49788" x="5473700" y="5064125"/>
          <p14:tracePt t="49805" x="5511800" y="5051425"/>
          <p14:tracePt t="49823" x="5546725" y="5032375"/>
          <p14:tracePt t="49838" x="5575300" y="5022850"/>
          <p14:tracePt t="49856" x="5600700" y="5003800"/>
          <p14:tracePt t="49872" x="5629275" y="4991100"/>
          <p14:tracePt t="49889" x="5667375" y="4975225"/>
          <p14:tracePt t="49906" x="5695950" y="4962525"/>
          <p14:tracePt t="49923" x="5718175" y="4940300"/>
          <p14:tracePt t="49938" x="5727700" y="4933950"/>
          <p14:tracePt t="49955" x="5743575" y="4930775"/>
          <p14:tracePt t="49972" x="5753100" y="4930775"/>
          <p14:tracePt t="49989" x="5753100" y="4924425"/>
          <p14:tracePt t="50006" x="5753100" y="4921250"/>
          <p14:tracePt t="50022" x="5753100" y="4914900"/>
          <p14:tracePt t="50066" x="5753100" y="4908550"/>
          <p14:tracePt t="50073" x="5753100" y="4899025"/>
          <p14:tracePt t="50088" x="5753100" y="4895850"/>
          <p14:tracePt t="50105" x="5759450" y="4886325"/>
          <p14:tracePt t="50122" x="5768975" y="4870450"/>
          <p14:tracePt t="50138" x="5772150" y="4860925"/>
          <p14:tracePt t="50155" x="5791200" y="4845050"/>
          <p14:tracePt t="50172" x="5810250" y="4829175"/>
          <p14:tracePt t="50188" x="5848350" y="4816475"/>
          <p14:tracePt t="50206" x="5886450" y="4803775"/>
          <p14:tracePt t="50222" x="5956300" y="4791075"/>
          <p14:tracePt t="50238" x="6000750" y="4784725"/>
          <p14:tracePt t="50256" x="6045200" y="4778375"/>
          <p14:tracePt t="50272" x="6118225" y="4772025"/>
          <p14:tracePt t="50289" x="6169025" y="4772025"/>
          <p14:tracePt t="50305" x="6223000" y="4765675"/>
          <p14:tracePt t="50322" x="6327775" y="4765675"/>
          <p14:tracePt t="50338" x="6365875" y="4759325"/>
          <p14:tracePt t="50356" x="6410325" y="4752975"/>
          <p14:tracePt t="50372" x="6464300" y="4752975"/>
          <p14:tracePt t="50388" x="6511925" y="4737100"/>
          <p14:tracePt t="50405" x="6546850" y="4737100"/>
          <p14:tracePt t="50423" x="6610350" y="4737100"/>
          <p14:tracePt t="50438" x="6654800" y="4718050"/>
          <p14:tracePt t="50456" x="6699250" y="4711700"/>
          <p14:tracePt t="50472" x="6762750" y="4699000"/>
          <p14:tracePt t="50488" x="6794500" y="4692650"/>
          <p14:tracePt t="50505" x="6832600" y="4679950"/>
          <p14:tracePt t="50522" x="6892925" y="4673600"/>
          <p14:tracePt t="50538" x="6931025" y="4673600"/>
          <p14:tracePt t="50555" x="6975475" y="4660900"/>
          <p14:tracePt t="50572" x="7029450" y="4654550"/>
          <p14:tracePt t="50588" x="7077075" y="4641850"/>
          <p14:tracePt t="50606" x="7140575" y="4622800"/>
          <p14:tracePt t="50621" x="7178675" y="4610100"/>
          <p14:tracePt t="50638" x="7223125" y="4591050"/>
          <p14:tracePt t="50656" x="7296150" y="4572000"/>
          <p14:tracePt t="50672" x="7340600" y="4559300"/>
          <p14:tracePt t="50688" x="7378700" y="4546600"/>
          <p14:tracePt t="50706" x="7477125" y="4518025"/>
          <p14:tracePt t="50722" x="7537450" y="4511675"/>
          <p14:tracePt t="50739" x="7591425" y="4495800"/>
          <p14:tracePt t="50756" x="7680325" y="4489450"/>
          <p14:tracePt t="50772" x="7715250" y="4483100"/>
          <p14:tracePt t="50788" x="7759700" y="4476750"/>
          <p14:tracePt t="50806" x="7816850" y="4460875"/>
          <p14:tracePt t="50822" x="7861300" y="4445000"/>
          <p14:tracePt t="50839" x="7899400" y="4435475"/>
          <p14:tracePt t="50856" x="7962900" y="4422775"/>
          <p14:tracePt t="50872" x="8010525" y="4400550"/>
          <p14:tracePt t="50888" x="8039100" y="4391025"/>
          <p14:tracePt t="50906" x="8080375" y="4371975"/>
          <p14:tracePt t="50922" x="8099425" y="4362450"/>
          <p14:tracePt t="50939" x="8121650" y="4349750"/>
          <p14:tracePt t="50955" x="8143875" y="4327525"/>
          <p14:tracePt t="50972" x="8172450" y="4314825"/>
          <p14:tracePt t="50989" x="8194675" y="4308475"/>
          <p14:tracePt t="51005" x="8242300" y="4308475"/>
          <p14:tracePt t="51022" x="8274050" y="4308475"/>
          <p14:tracePt t="51039" x="8302625" y="4308475"/>
          <p14:tracePt t="51056" x="8315325" y="4308475"/>
          <p14:tracePt t="51072" x="8324850" y="4308475"/>
          <p14:tracePt t="51088" x="8340725" y="4308475"/>
          <p14:tracePt t="51105" x="8347075" y="4308475"/>
          <p14:tracePt t="51122" x="8350250" y="4308475"/>
          <p14:tracePt t="51138" x="8356600" y="4308475"/>
          <p14:tracePt t="51247" x="8353425" y="4308475"/>
          <p14:tracePt t="51254" x="8350250" y="4311650"/>
          <p14:tracePt t="51262" x="8343900" y="4318000"/>
          <p14:tracePt t="51272" x="8340725" y="4318000"/>
          <p14:tracePt t="51290" x="8318500" y="4330700"/>
          <p14:tracePt t="51306" x="8308975" y="4346575"/>
          <p14:tracePt t="51322" x="8286750" y="4359275"/>
          <p14:tracePt t="51338" x="8255000" y="4371975"/>
          <p14:tracePt t="51340" x="8235950" y="4378325"/>
          <p14:tracePt t="51355" x="8191500" y="4384675"/>
          <p14:tracePt t="51372" x="8140700" y="4391025"/>
          <p14:tracePt t="51388" x="8077200" y="4397375"/>
          <p14:tracePt t="51405" x="7991475" y="4410075"/>
          <p14:tracePt t="51422" x="7927975" y="4416425"/>
          <p14:tracePt t="51439" x="7858125" y="4422775"/>
          <p14:tracePt t="51455" x="7807325" y="4429125"/>
          <p14:tracePt t="51472" x="7743825" y="4435475"/>
          <p14:tracePt t="51489" x="7648575" y="4435475"/>
          <p14:tracePt t="51505" x="7591425" y="4435475"/>
          <p14:tracePt t="51522" x="7531100" y="4435475"/>
          <p14:tracePt t="51539" x="7445375" y="4435475"/>
          <p14:tracePt t="51555" x="7391400" y="4445000"/>
          <p14:tracePt t="51572" x="7331075" y="4445000"/>
          <p14:tracePt t="51589" x="7232650" y="4457700"/>
          <p14:tracePt t="51605" x="7169150" y="4464050"/>
          <p14:tracePt t="51622" x="7108825" y="4479925"/>
          <p14:tracePt t="51638" x="6988175" y="4495800"/>
          <p14:tracePt t="51655" x="6902450" y="4508500"/>
          <p14:tracePt t="51672" x="6838950" y="4524375"/>
          <p14:tracePt t="51689" x="6746875" y="4552950"/>
          <p14:tracePt t="51705" x="6670675" y="4568825"/>
          <p14:tracePt t="51722" x="6584950" y="4581525"/>
          <p14:tracePt t="51739" x="6454775" y="4597400"/>
          <p14:tracePt t="51755" x="6372225" y="4606925"/>
          <p14:tracePt t="51773" x="6289675" y="4606925"/>
          <p14:tracePt t="51789" x="6178550" y="4629150"/>
          <p14:tracePt t="51805" x="6115050" y="4641850"/>
          <p14:tracePt t="51822" x="6067425" y="4654550"/>
          <p14:tracePt t="51839" x="6003925" y="4673600"/>
          <p14:tracePt t="51856" x="5975350" y="4692650"/>
          <p14:tracePt t="51871" x="5927725" y="4705350"/>
          <p14:tracePt t="51888" x="5864225" y="4718050"/>
          <p14:tracePt t="51905" x="5819775" y="4724400"/>
          <p14:tracePt t="51922" x="5784850" y="4730750"/>
          <p14:tracePt t="51938" x="5734050" y="4756150"/>
          <p14:tracePt t="51956" x="5702300" y="4762500"/>
          <p14:tracePt t="51972" x="5692775" y="4768850"/>
          <p14:tracePt t="51988" x="5680075" y="4772025"/>
          <p14:tracePt t="52005" x="5670550" y="4772025"/>
          <p14:tracePt t="52022" x="5654675" y="4778375"/>
          <p14:tracePt t="52039" x="5645150" y="4778375"/>
          <p14:tracePt t="52130" x="5651500" y="4778375"/>
          <p14:tracePt t="52137" x="5661025" y="4778375"/>
          <p14:tracePt t="52145" x="5667375" y="4778375"/>
          <p14:tracePt t="52155" x="5670550" y="4775200"/>
          <p14:tracePt t="52173" x="5692775" y="4759325"/>
          <p14:tracePt t="52189" x="5721350" y="4743450"/>
          <p14:tracePt t="52205" x="5746750" y="4730750"/>
          <p14:tracePt t="52222" x="5788025" y="4711700"/>
          <p14:tracePt t="52238" x="5813425" y="4699000"/>
          <p14:tracePt t="52255" x="5842000" y="4686300"/>
          <p14:tracePt t="52272" x="5876925" y="4683125"/>
          <p14:tracePt t="52288" x="5921375" y="4676775"/>
          <p14:tracePt t="52305" x="5956300" y="4676775"/>
          <p14:tracePt t="52322" x="6019800" y="4670425"/>
          <p14:tracePt t="52338" x="6057900" y="4670425"/>
          <p14:tracePt t="52356" x="6099175" y="4670425"/>
          <p14:tracePt t="52372" x="6156325" y="4670425"/>
          <p14:tracePt t="52388" x="6191250" y="4670425"/>
          <p14:tracePt t="52405" x="6235700" y="4670425"/>
          <p14:tracePt t="52422" x="6299200" y="4673600"/>
          <p14:tracePt t="52439" x="6350000" y="4679950"/>
          <p14:tracePt t="52456" x="6388100" y="4679950"/>
          <p14:tracePt t="52472" x="6442075" y="4679950"/>
          <p14:tracePt t="52488" x="6480175" y="4679950"/>
          <p14:tracePt t="52505" x="6508750" y="4679950"/>
          <p14:tracePt t="52522" x="6562725" y="4679950"/>
          <p14:tracePt t="52538" x="6607175" y="4679950"/>
          <p14:tracePt t="52555" x="6651625" y="4679950"/>
          <p14:tracePt t="52571" x="6689725" y="4679950"/>
          <p14:tracePt t="52588" x="6715125" y="4679950"/>
          <p14:tracePt t="52605" x="6724650" y="4679950"/>
          <p14:tracePt t="52621" x="6734175" y="4679950"/>
          <p14:tracePt t="52638" x="6737350" y="4679950"/>
          <p14:tracePt t="52671" x="6737350" y="4699000"/>
          <p14:tracePt t="52688" x="6737350" y="4708525"/>
          <p14:tracePt t="52705" x="6737350" y="4718050"/>
          <p14:tracePt t="52722" x="6727825" y="4733925"/>
          <p14:tracePt t="52738" x="6708775" y="4749800"/>
          <p14:tracePt t="52756" x="6680200" y="4762500"/>
          <p14:tracePt t="52772" x="6638925" y="4778375"/>
          <p14:tracePt t="52788" x="6613525" y="4791075"/>
          <p14:tracePt t="52806" x="6572250" y="4816475"/>
          <p14:tracePt t="52821" x="6546850" y="4829175"/>
          <p14:tracePt t="52838" x="6524625" y="4838700"/>
          <p14:tracePt t="52856" x="6461125" y="4864100"/>
          <p14:tracePt t="52872" x="6423025" y="4864100"/>
          <p14:tracePt t="52889" x="6388100" y="4864100"/>
          <p14:tracePt t="52906" x="6353175" y="4870450"/>
          <p14:tracePt t="52922" x="6330950" y="4870450"/>
          <p14:tracePt t="52938" x="6321425" y="4870450"/>
          <p14:tracePt t="52955" x="6305550" y="4870450"/>
          <p14:tracePt t="52971" x="6296025" y="4870450"/>
          <p14:tracePt t="52988" x="6283325" y="4870450"/>
          <p14:tracePt t="53106" x="6283325" y="4857750"/>
          <p14:tracePt t="53113" x="6283325" y="4854575"/>
          <p14:tracePt t="53121" x="6283325" y="4848225"/>
          <p14:tracePt t="53138" x="6283325" y="4838700"/>
          <p14:tracePt t="53155" x="6283325" y="4819650"/>
          <p14:tracePt t="53172" x="6283325" y="4791075"/>
          <p14:tracePt t="53188" x="6283325" y="4775200"/>
          <p14:tracePt t="53206" x="6276975" y="4756150"/>
          <p14:tracePt t="53222" x="6276975" y="4746625"/>
          <p14:tracePt t="53239" x="6276975" y="4737100"/>
          <p14:tracePt t="53255" x="6276975" y="4727575"/>
          <p14:tracePt t="53272" x="6276975" y="4718050"/>
          <p14:tracePt t="53305" x="6267450" y="4705350"/>
          <p14:tracePt t="53322" x="6257925" y="4702175"/>
          <p14:tracePt t="53338" x="6245225" y="4702175"/>
          <p14:tracePt t="53341" x="6242050" y="4702175"/>
          <p14:tracePt t="53355" x="6232525" y="4695825"/>
          <p14:tracePt t="53435" x="6226175" y="4695825"/>
          <p14:tracePt t="53640" x="6245225" y="4695825"/>
          <p14:tracePt t="53647" x="6270625" y="4689475"/>
          <p14:tracePt t="53655" x="6296025" y="4689475"/>
          <p14:tracePt t="53672" x="6343650" y="4676775"/>
          <p14:tracePt t="53689" x="6413500" y="4670425"/>
          <p14:tracePt t="53705" x="6473825" y="4664075"/>
          <p14:tracePt t="53722" x="6518275" y="4648200"/>
          <p14:tracePt t="53738" x="6562725" y="4648200"/>
          <p14:tracePt t="53755" x="6626225" y="4648200"/>
          <p14:tracePt t="53772" x="6648450" y="4648200"/>
          <p14:tracePt t="53789" x="6680200" y="4648200"/>
          <p14:tracePt t="53805" x="6689725" y="4648200"/>
          <p14:tracePt t="53822" x="6699250" y="4648200"/>
          <p14:tracePt t="53839" x="6715125" y="4648200"/>
          <p14:tracePt t="53872" x="6718300" y="4648200"/>
          <p14:tracePt t="53890" x="6731000" y="4648200"/>
          <p14:tracePt t="54189" x="6740525" y="4645025"/>
          <p14:tracePt t="54196" x="6759575" y="4632325"/>
          <p14:tracePt t="54205" x="6772275" y="4632325"/>
          <p14:tracePt t="54222" x="6794500" y="4632325"/>
          <p14:tracePt t="54239" x="6819900" y="4625975"/>
          <p14:tracePt t="54255" x="6835775" y="4619625"/>
          <p14:tracePt t="54272" x="6845300" y="4610100"/>
          <p14:tracePt t="54288" x="6873875" y="4594225"/>
          <p14:tracePt t="54305" x="6889750" y="4578350"/>
          <p14:tracePt t="54322" x="6905625" y="4568825"/>
          <p14:tracePt t="54338" x="6931025" y="4552950"/>
          <p14:tracePt t="54355" x="6956425" y="4521200"/>
          <p14:tracePt t="54372" x="6965950" y="4511675"/>
          <p14:tracePt t="54388" x="6994525" y="4489450"/>
          <p14:tracePt t="54405" x="7004050" y="4479925"/>
          <p14:tracePt t="54422" x="7013575" y="4464050"/>
          <p14:tracePt t="54438" x="7032625" y="4460875"/>
          <p14:tracePt t="54456" x="7038975" y="4460875"/>
          <p14:tracePt t="54673" x="7048500" y="4460875"/>
          <p14:tracePt t="54680" x="7058025" y="4460875"/>
          <p14:tracePt t="54688" x="7070725" y="4460875"/>
          <p14:tracePt t="54705" x="7099300" y="4460875"/>
          <p14:tracePt t="54722" x="7146925" y="4460875"/>
          <p14:tracePt t="54738" x="7175500" y="4460875"/>
          <p14:tracePt t="54755" x="7213600" y="4460875"/>
          <p14:tracePt t="54772" x="7267575" y="4460875"/>
          <p14:tracePt t="54789" x="7296150" y="4460875"/>
          <p14:tracePt t="54806" x="7327900" y="4454525"/>
          <p14:tracePt t="54822" x="7353300" y="4454525"/>
          <p14:tracePt t="54838" x="7362825" y="4445000"/>
          <p14:tracePt t="54855" x="7378700" y="4438650"/>
          <p14:tracePt t="54872" x="7394575" y="4438650"/>
          <p14:tracePt t="54905" x="7397750" y="4438650"/>
          <p14:tracePt t="54922" x="7404100" y="4432300"/>
          <p14:tracePt t="54938" x="7413625" y="4429125"/>
          <p14:tracePt t="54955" x="7419975" y="4429125"/>
          <p14:tracePt t="54972" x="7432675" y="4429125"/>
          <p14:tracePt t="54988" x="7442200" y="4429125"/>
          <p14:tracePt t="55005" x="7451725" y="4422775"/>
          <p14:tracePt t="55022" x="7467600" y="4413250"/>
          <p14:tracePt t="55038" x="7483475" y="4413250"/>
          <p14:tracePt t="55055" x="7493000" y="4413250"/>
          <p14:tracePt t="55072" x="7508875" y="4413250"/>
          <p14:tracePt t="55089" x="7518400" y="4403725"/>
          <p14:tracePt t="55105" x="7534275" y="4403725"/>
          <p14:tracePt t="55122" x="7546975" y="4397375"/>
          <p14:tracePt t="55138" x="7556500" y="4397375"/>
          <p14:tracePt t="55155" x="7566025" y="4397375"/>
          <p14:tracePt t="55172" x="7588250" y="4397375"/>
          <p14:tracePt t="55188" x="7591425" y="4397375"/>
          <p14:tracePt t="55205" x="7597775" y="4397375"/>
          <p14:tracePt t="55222" x="7607300" y="4397375"/>
          <p14:tracePt t="55512" x="7610475" y="4397375"/>
          <p14:tracePt t="55912" x="7632700" y="4397375"/>
          <p14:tracePt t="55919" x="7651750" y="4397375"/>
          <p14:tracePt t="55926" x="7670800" y="4397375"/>
          <p14:tracePt t="55939" x="7696200" y="4397375"/>
          <p14:tracePt t="55955" x="7750175" y="4397375"/>
          <p14:tracePt t="55972" x="7772400" y="4397375"/>
          <p14:tracePt t="56005" x="7845425" y="4413250"/>
          <p14:tracePt t="56038" x="7896225" y="4413250"/>
          <p14:tracePt t="56055" x="7915275" y="4413250"/>
          <p14:tracePt t="56072" x="7924800" y="4413250"/>
          <p14:tracePt t="56088" x="7934325" y="4413250"/>
          <p14:tracePt t="56105" x="7950200" y="4413250"/>
          <p14:tracePt t="56122" x="7966075" y="4413250"/>
          <p14:tracePt t="56139" x="7978775" y="4413250"/>
          <p14:tracePt t="56155" x="7988300" y="4413250"/>
          <p14:tracePt t="56172" x="8001000" y="4413250"/>
          <p14:tracePt t="56189" x="8010525" y="4413250"/>
          <p14:tracePt t="56205" x="8020050" y="4413250"/>
          <p14:tracePt t="56221" x="8029575" y="4413250"/>
          <p14:tracePt t="56239" x="8045450" y="4413250"/>
          <p14:tracePt t="56254" x="8054975" y="4413250"/>
          <p14:tracePt t="56271" x="8067675" y="4413250"/>
          <p14:tracePt t="56288" x="8080375" y="4413250"/>
          <p14:tracePt t="56304" x="8083550" y="4413250"/>
          <p14:tracePt t="56339" x="8089900" y="4413250"/>
          <p14:tracePt t="56403" x="8093075" y="4413250"/>
          <p14:tracePt t="56410" x="8099425" y="4413250"/>
          <p14:tracePt t="56421" x="8102600" y="4413250"/>
          <p14:tracePt t="56438" x="8118475" y="4413250"/>
          <p14:tracePt t="56455" x="8124825" y="4413250"/>
          <p14:tracePt t="56489" x="8128000" y="4410075"/>
          <p14:tracePt t="56505" x="8134350" y="4410075"/>
          <p14:tracePt t="56539" x="8137525" y="4410075"/>
          <p14:tracePt t="56555" x="8147050" y="4410075"/>
          <p14:tracePt t="56588" x="8153400" y="4410075"/>
          <p14:tracePt t="58618" x="8159750" y="4381500"/>
          <p14:tracePt t="58626" x="8166100" y="4333875"/>
          <p14:tracePt t="58639" x="8175625" y="4216400"/>
          <p14:tracePt t="58655" x="8175625" y="4111625"/>
          <p14:tracePt t="58671" x="8175625" y="4038600"/>
          <p14:tracePt t="58689" x="8175625" y="3968750"/>
          <p14:tracePt t="58721" x="8175625" y="3863975"/>
          <p14:tracePt t="58755" x="8172450" y="3708400"/>
          <p14:tracePt t="58772" x="8166100" y="3644900"/>
          <p14:tracePt t="58789" x="8166100" y="3575050"/>
          <p14:tracePt t="58805" x="8166100" y="3521075"/>
          <p14:tracePt t="58821" x="8166100" y="3463925"/>
          <p14:tracePt t="58838" x="8166100" y="3394075"/>
          <p14:tracePt t="58854" x="8166100" y="3349625"/>
          <p14:tracePt t="58871" x="8166100" y="3321050"/>
          <p14:tracePt t="58888" x="8166100" y="3279775"/>
          <p14:tracePt t="58904" x="8166100" y="3257550"/>
          <p14:tracePt t="58921" x="8172450" y="3235325"/>
          <p14:tracePt t="58938" x="8175625" y="3206750"/>
          <p14:tracePt t="58954" x="8175625" y="3178175"/>
          <p14:tracePt t="58972" x="8175625" y="3155950"/>
          <p14:tracePt t="58988" x="8175625" y="3117850"/>
          <p14:tracePt t="59004" x="8169275" y="3086100"/>
          <p14:tracePt t="59021" x="8162925" y="3057525"/>
          <p14:tracePt t="59038" x="8156575" y="3022600"/>
          <p14:tracePt t="59054" x="8143875" y="3000375"/>
          <p14:tracePt t="59071" x="8143875" y="2987675"/>
          <p14:tracePt t="59088" x="8134350" y="2974975"/>
          <p14:tracePt t="59104" x="8124825" y="2968625"/>
          <p14:tracePt t="59121" x="8115300" y="2968625"/>
          <p14:tracePt t="59137" x="8096250" y="2968625"/>
          <p14:tracePt t="59155" x="8086725" y="2968625"/>
          <p14:tracePt t="59172" x="8070850" y="2968625"/>
          <p14:tracePt t="59188" x="8054975" y="2968625"/>
          <p14:tracePt t="59205" x="8045450" y="2968625"/>
          <p14:tracePt t="59221" x="8035925" y="2968625"/>
          <p14:tracePt t="59238" x="8023225" y="2968625"/>
          <p14:tracePt t="59254" x="8007350" y="2968625"/>
          <p14:tracePt t="59272" x="7991475" y="2974975"/>
          <p14:tracePt t="59288" x="7981950" y="2974975"/>
          <p14:tracePt t="59304" x="7972425" y="2984500"/>
          <p14:tracePt t="59321" x="7956550" y="2997200"/>
          <p14:tracePt t="59339" x="7940675" y="3016250"/>
          <p14:tracePt t="59355" x="7931150" y="3025775"/>
          <p14:tracePt t="59371" x="7915275" y="3035300"/>
          <p14:tracePt t="59388" x="7874000" y="3054350"/>
          <p14:tracePt t="59404" x="7842250" y="3073400"/>
          <p14:tracePt t="59421" x="7807325" y="3089275"/>
          <p14:tracePt t="59438" x="7797800" y="3101975"/>
          <p14:tracePt t="59454" x="7781925" y="3111500"/>
          <p14:tracePt t="59472" x="7769225" y="3130550"/>
          <p14:tracePt t="59488" x="7759700" y="3140075"/>
          <p14:tracePt t="59505" x="7747000" y="3149600"/>
          <p14:tracePt t="59522" x="7727950" y="3165475"/>
          <p14:tracePt t="59538" x="7727950" y="3181350"/>
          <p14:tracePt t="59554" x="7727950" y="3190875"/>
          <p14:tracePt t="59636" x="7727950" y="3187700"/>
          <p14:tracePt t="59643" x="7727950" y="3184525"/>
          <p14:tracePt t="59654" x="7731125" y="3178175"/>
          <p14:tracePt t="59671" x="7747000" y="3140075"/>
          <p14:tracePt t="59687" x="7759700" y="3108325"/>
          <p14:tracePt t="59704" x="7772400" y="3086100"/>
          <p14:tracePt t="59722" x="7788275" y="3041650"/>
          <p14:tracePt t="59738" x="7807325" y="3019425"/>
          <p14:tracePt t="59754" x="7807325" y="3009900"/>
          <p14:tracePt t="59771" x="7816850" y="2987675"/>
          <p14:tracePt t="59789" x="7823200" y="2978150"/>
          <p14:tracePt t="59805" x="7823200" y="2968625"/>
          <p14:tracePt t="59822" x="7826375" y="2959100"/>
          <p14:tracePt t="59854" x="7832725" y="2959100"/>
          <p14:tracePt t="59871" x="7835900" y="2955925"/>
          <p14:tracePt t="59888" x="7842250" y="2955925"/>
          <p14:tracePt t="59921" x="7845425" y="2955925"/>
          <p14:tracePt t="60008" x="7839075" y="2962275"/>
          <p14:tracePt t="60015" x="7835900" y="2965450"/>
          <p14:tracePt t="60022" x="7829550" y="2971800"/>
          <p14:tracePt t="60038" x="7820025" y="2994025"/>
          <p14:tracePt t="60055" x="7794625" y="3035300"/>
          <p14:tracePt t="60071" x="7781925" y="3067050"/>
          <p14:tracePt t="60088" x="7772400" y="3089275"/>
          <p14:tracePt t="60105" x="7753350" y="3133725"/>
          <p14:tracePt t="60121" x="7734300" y="3155950"/>
          <p14:tracePt t="60138" x="7724775" y="3171825"/>
          <p14:tracePt t="60155" x="7718425" y="3194050"/>
          <p14:tracePt t="60171" x="7718425" y="3203575"/>
          <p14:tracePt t="60188" x="7718425" y="3213100"/>
          <p14:tracePt t="60205" x="7718425" y="3232150"/>
          <p14:tracePt t="60221" x="7718425" y="3241675"/>
          <p14:tracePt t="60238" x="7718425" y="3251200"/>
          <p14:tracePt t="60255" x="7715250" y="3257550"/>
          <p14:tracePt t="60271" x="7715250" y="326072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Arach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9888"/>
            <a:ext cx="842486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1785938" y="6334125"/>
            <a:ext cx="6500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Arachis hypogaea, </a:t>
            </a:r>
            <a:r>
              <a:rPr lang="fr-FR" altLang="fr-FR"/>
              <a:t>Cacahouète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9"/>
    </mc:Choice>
    <mc:Fallback>
      <p:transition spd="slow" advTm="2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4" x="3819525" y="4908550"/>
          <p14:tracePt t="1571" x="3813175" y="4902200"/>
          <p14:tracePt t="1579" x="3803650" y="4895850"/>
          <p14:tracePt t="1596" x="3727450" y="4883150"/>
          <p14:tracePt t="1616" x="3594100" y="4857750"/>
          <p14:tracePt t="1629" x="3508375" y="4835525"/>
          <p14:tracePt t="1662" x="3340100" y="4819650"/>
          <p14:tracePt t="1696" x="3200400" y="4819650"/>
          <p14:tracePt t="1712" x="3178175" y="4819650"/>
          <p14:tracePt t="1729" x="3149600" y="4826000"/>
          <p14:tracePt t="1745" x="3140075" y="4841875"/>
          <p14:tracePt t="1763" x="3130550" y="4857750"/>
          <p14:tracePt t="1778" x="3133725" y="4879975"/>
          <p14:tracePt t="1795" x="3159125" y="4918075"/>
          <p14:tracePt t="1813" x="3254375" y="5019675"/>
          <p14:tracePt t="1829" x="3327400" y="5092700"/>
          <p14:tracePt t="1846" x="3409950" y="5149850"/>
          <p14:tracePt t="1862" x="3517900" y="5213350"/>
          <p14:tracePt t="1879" x="3556000" y="5232400"/>
          <p14:tracePt t="1896" x="3600450" y="5245100"/>
          <p14:tracePt t="1912" x="3657600" y="5264150"/>
          <p14:tracePt t="1928" x="3692525" y="5264150"/>
          <p14:tracePt t="1945" x="3736975" y="5264150"/>
          <p14:tracePt t="1962" x="3816350" y="5264150"/>
          <p14:tracePt t="1979" x="3867150" y="5264150"/>
          <p14:tracePt t="1996" x="3921125" y="5264150"/>
          <p14:tracePt t="2012" x="3968750" y="5264150"/>
          <p14:tracePt t="2029" x="3984625" y="5251450"/>
          <p14:tracePt t="2045" x="3994150" y="5238750"/>
          <p14:tracePt t="2062" x="4003675" y="5229225"/>
          <p14:tracePt t="2079" x="4003675" y="5219700"/>
          <p14:tracePt t="2095" x="4003675" y="5216525"/>
          <p14:tracePt t="2129" x="4003675" y="5207000"/>
          <p14:tracePt t="2148" x="3997325" y="5207000"/>
          <p14:tracePt t="2162" x="3987800" y="5207000"/>
          <p14:tracePt t="2178" x="3978275" y="5207000"/>
          <p14:tracePt t="2195" x="3956050" y="5207000"/>
          <p14:tracePt t="2212" x="3914775" y="5207000"/>
          <p14:tracePt t="2229" x="3886200" y="5207000"/>
          <p14:tracePt t="4126" x="3937000" y="5197475"/>
          <p14:tracePt t="4133" x="4016375" y="5197475"/>
          <p14:tracePt t="4146" x="4108450" y="5197475"/>
          <p14:tracePt t="4161" x="4403725" y="5197475"/>
          <p14:tracePt t="4179" x="4606925" y="5197475"/>
          <p14:tracePt t="4195" x="4800600" y="5203825"/>
          <p14:tracePt t="4213" x="5022850" y="5222875"/>
          <p14:tracePt t="4245" x="5318125" y="5292725"/>
          <p14:tracePt t="4278" x="5505450" y="5403850"/>
          <p14:tracePt t="4297" x="5568950" y="5483225"/>
          <p14:tracePt t="4312" x="5588000" y="5527675"/>
          <p14:tracePt t="4329" x="5600700" y="5565775"/>
          <p14:tracePt t="4347" x="5600700" y="5641975"/>
          <p14:tracePt t="4362" x="5597525" y="5680075"/>
          <p14:tracePt t="4379" x="5584825" y="5734050"/>
          <p14:tracePt t="4395" x="5572125" y="5778500"/>
          <p14:tracePt t="4397" x="5559425" y="5797550"/>
          <p14:tracePt t="4412" x="5546725" y="5822950"/>
          <p14:tracePt t="4429" x="5534025" y="5851525"/>
          <p14:tracePt t="4445" x="5524500" y="5867400"/>
          <p14:tracePt t="4462" x="5521325" y="5883275"/>
          <p14:tracePt t="4478" x="5521325" y="5899150"/>
          <p14:tracePt t="4496" x="5521325" y="5911850"/>
          <p14:tracePt t="4513" x="5530850" y="5911850"/>
          <p14:tracePt t="4529" x="5553075" y="5911850"/>
          <p14:tracePt t="4546" x="5610225" y="5876925"/>
          <p14:tracePt t="4562" x="5670550" y="5832475"/>
          <p14:tracePt t="4579" x="5743575" y="5759450"/>
          <p14:tracePt t="4596" x="5848350" y="5657850"/>
          <p14:tracePt t="4612" x="5940425" y="5578475"/>
          <p14:tracePt t="4629" x="6042025" y="5521325"/>
          <p14:tracePt t="4646" x="6153150" y="5441950"/>
          <p14:tracePt t="4662" x="6226175" y="5384800"/>
          <p14:tracePt t="4679" x="6273800" y="5353050"/>
          <p14:tracePt t="4696" x="6343650" y="5295900"/>
          <p14:tracePt t="4712" x="6381750" y="5270500"/>
          <p14:tracePt t="4729" x="6413500" y="5238750"/>
          <p14:tracePt t="4746" x="6435725" y="5203825"/>
          <p14:tracePt t="4762" x="6448425" y="5159375"/>
          <p14:tracePt t="4779" x="6445250" y="5121275"/>
          <p14:tracePt t="4795" x="6413500" y="5048250"/>
          <p14:tracePt t="4812" x="6378575" y="5000625"/>
          <p14:tracePt t="4828" x="6340475" y="4965700"/>
          <p14:tracePt t="4845" x="6273800" y="4921250"/>
          <p14:tracePt t="4861" x="6226175" y="4892675"/>
          <p14:tracePt t="4879" x="6188075" y="4860925"/>
          <p14:tracePt t="4895" x="6153150" y="4841875"/>
          <p14:tracePt t="4912" x="6121400" y="4826000"/>
          <p14:tracePt t="4929" x="6111875" y="4806950"/>
          <p14:tracePt t="4945" x="6096000" y="4794250"/>
          <p14:tracePt t="4962" x="6080125" y="4784725"/>
          <p14:tracePt t="4979" x="6070600" y="4772025"/>
          <p14:tracePt t="4995" x="6070600" y="4752975"/>
          <p14:tracePt t="5012" x="6070600" y="4743450"/>
          <p14:tracePt t="5030" x="6070600" y="4727575"/>
          <p14:tracePt t="5045" x="6070600" y="4714875"/>
          <p14:tracePt t="5062" x="6070600" y="4705350"/>
          <p14:tracePt t="5078" x="6073775" y="4695825"/>
          <p14:tracePt t="5095" x="6076950" y="4679950"/>
          <p14:tracePt t="5112" x="6076950" y="4670425"/>
          <p14:tracePt t="5129" x="6089650" y="4648200"/>
          <p14:tracePt t="5145" x="6092825" y="4645025"/>
          <p14:tracePt t="5161" x="6092825" y="4635500"/>
          <p14:tracePt t="5179" x="6092825" y="4625975"/>
          <p14:tracePt t="5196" x="6092825" y="4610100"/>
          <p14:tracePt t="5211" x="6092825" y="4600575"/>
          <p14:tracePt t="5229" x="6092825" y="4591050"/>
          <p14:tracePt t="5245" x="6080125" y="4584700"/>
          <p14:tracePt t="5279" x="6076950" y="4584700"/>
          <p14:tracePt t="5295" x="6076950" y="4581525"/>
          <p14:tracePt t="5311" x="6067425" y="4572000"/>
          <p14:tracePt t="5329" x="6057900" y="4549775"/>
          <p14:tracePt t="5345" x="6051550" y="4540250"/>
          <p14:tracePt t="5362" x="6042025" y="4524375"/>
          <p14:tracePt t="5379" x="6016625" y="4483100"/>
          <p14:tracePt t="5395" x="6013450" y="4467225"/>
          <p14:tracePt t="5412" x="6007100" y="4445000"/>
          <p14:tracePt t="5414" x="6000750" y="4438650"/>
          <p14:tracePt t="5429" x="5991225" y="4425950"/>
          <p14:tracePt t="5445" x="5975350" y="4413250"/>
          <p14:tracePt t="5461" x="5965825" y="4394200"/>
          <p14:tracePt t="5478" x="5949950" y="4378325"/>
          <p14:tracePt t="5495" x="5940425" y="4368800"/>
          <p14:tracePt t="5511" x="5918200" y="4359275"/>
          <p14:tracePt t="5528" x="5905500" y="4337050"/>
          <p14:tracePt t="5545" x="5895975" y="4327525"/>
          <p14:tracePt t="5561" x="5886450" y="4318000"/>
          <p14:tracePt t="5579" x="5851525" y="4302125"/>
          <p14:tracePt t="5595" x="5835650" y="4286250"/>
          <p14:tracePt t="5612" x="5819775" y="4276725"/>
          <p14:tracePt t="5629" x="5800725" y="4254500"/>
          <p14:tracePt t="5645" x="5788025" y="4232275"/>
          <p14:tracePt t="5661" x="5778500" y="4222750"/>
          <p14:tracePt t="5679" x="5756275" y="4200525"/>
          <p14:tracePt t="5695" x="5746750" y="4184650"/>
          <p14:tracePt t="5712" x="5737225" y="4168775"/>
          <p14:tracePt t="5729" x="5721350" y="4149725"/>
          <p14:tracePt t="5745" x="5705475" y="4130675"/>
          <p14:tracePt t="5761" x="5695950" y="4121150"/>
          <p14:tracePt t="5779" x="5680075" y="4108450"/>
          <p14:tracePt t="5796" x="5670550" y="4098925"/>
          <p14:tracePt t="5813" x="5648325" y="4076700"/>
          <p14:tracePt t="5828" x="5638800" y="4067175"/>
          <p14:tracePt t="5846" x="5629275" y="4060825"/>
          <p14:tracePt t="5861" x="5619750" y="4051300"/>
          <p14:tracePt t="5879" x="5597525" y="4032250"/>
          <p14:tracePt t="5895" x="5588000" y="4019550"/>
          <p14:tracePt t="5912" x="5575300" y="4006850"/>
          <p14:tracePt t="5928" x="5559425" y="3997325"/>
          <p14:tracePt t="5945" x="5549900" y="3981450"/>
          <p14:tracePt t="5962" x="5534025" y="3965575"/>
          <p14:tracePt t="5978" x="5524500" y="3956050"/>
          <p14:tracePt t="5995" x="5508625" y="3940175"/>
          <p14:tracePt t="6012" x="5499100" y="3917950"/>
          <p14:tracePt t="6028" x="5499100" y="3908425"/>
          <p14:tracePt t="6045" x="5492750" y="3898900"/>
          <p14:tracePt t="6061" x="5492750" y="3879850"/>
          <p14:tracePt t="6078" x="5492750" y="3873500"/>
          <p14:tracePt t="6095" x="5486400" y="3870325"/>
          <p14:tracePt t="6128" x="5486400" y="3863975"/>
          <p14:tracePt t="6212" x="5486400" y="3860800"/>
          <p14:tracePt t="6218" x="5483225" y="3854450"/>
          <p14:tracePt t="6232" x="5476875" y="3854450"/>
          <p14:tracePt t="6247" x="5476875" y="3851275"/>
          <p14:tracePt t="6261" x="5473700" y="3844925"/>
          <p14:tracePt t="6278" x="5473700" y="3838575"/>
          <p14:tracePt t="6295" x="5467350" y="3838575"/>
          <p14:tracePt t="6311" x="5467350" y="3825875"/>
          <p14:tracePt t="6328" x="5457825" y="3819525"/>
          <p14:tracePt t="6345" x="5448300" y="3810000"/>
          <p14:tracePt t="6362" x="5438775" y="3794125"/>
          <p14:tracePt t="6379" x="5429250" y="3781425"/>
          <p14:tracePt t="6395" x="5422900" y="3768725"/>
          <p14:tracePt t="6411" x="5419725" y="3756025"/>
          <p14:tracePt t="6428" x="5407025" y="3746500"/>
          <p14:tracePt t="6446" x="5407025" y="3724275"/>
          <p14:tracePt t="6461" x="5407025" y="3714750"/>
          <p14:tracePt t="6478" x="5403850" y="3705225"/>
          <p14:tracePt t="6496" x="5397500" y="3692525"/>
          <p14:tracePt t="6512" x="5387975" y="3676650"/>
          <p14:tracePt t="6528" x="5381625" y="3667125"/>
          <p14:tracePt t="6545" x="5378450" y="3651250"/>
          <p14:tracePt t="6562" x="5372100" y="3641725"/>
          <p14:tracePt t="6578" x="5372100" y="3625850"/>
          <p14:tracePt t="6595" x="5372100" y="3609975"/>
          <p14:tracePt t="6611" x="5356225" y="3600450"/>
          <p14:tracePt t="6628" x="5346700" y="3590925"/>
          <p14:tracePt t="6645" x="5334000" y="3571875"/>
          <p14:tracePt t="6661" x="5321300" y="3562350"/>
          <p14:tracePt t="6679" x="5311775" y="3546475"/>
          <p14:tracePt t="6696" x="5295900" y="3524250"/>
          <p14:tracePt t="6712" x="5295900" y="3514725"/>
          <p14:tracePt t="6728" x="5292725" y="3505200"/>
          <p14:tracePt t="6745" x="5280025" y="3473450"/>
          <p14:tracePt t="6762" x="5270500" y="3457575"/>
          <p14:tracePt t="6778" x="5257800" y="3432175"/>
          <p14:tracePt t="6795" x="5238750" y="3390900"/>
          <p14:tracePt t="6811" x="5229225" y="3362325"/>
          <p14:tracePt t="6828" x="5229225" y="3346450"/>
          <p14:tracePt t="6844" x="5216525" y="3324225"/>
          <p14:tracePt t="6861" x="5216525" y="3314700"/>
          <p14:tracePt t="6878" x="5213350" y="3295650"/>
          <p14:tracePt t="6894" x="5191125" y="3260725"/>
          <p14:tracePt t="6911" x="5178425" y="3228975"/>
          <p14:tracePt t="6928" x="5165725" y="3184525"/>
          <p14:tracePt t="6945" x="5153025" y="3121025"/>
          <p14:tracePt t="6961" x="5153025" y="3082925"/>
          <p14:tracePt t="6978" x="5153025" y="3038475"/>
          <p14:tracePt t="6995" x="5153025" y="2990850"/>
          <p14:tracePt t="7011" x="5153025" y="2974975"/>
          <p14:tracePt t="7028" x="5153025" y="2965450"/>
          <p14:tracePt t="7045" x="5153025" y="2952750"/>
          <p14:tracePt t="7061" x="5153025" y="2936875"/>
          <p14:tracePt t="7078" x="5153025" y="2927350"/>
          <p14:tracePt t="7095" x="5153025" y="2911475"/>
          <p14:tracePt t="7113" x="5153025" y="2901950"/>
          <p14:tracePt t="7130" x="5162550" y="2882900"/>
          <p14:tracePt t="7145" x="5175250" y="2873375"/>
          <p14:tracePt t="7161" x="5187950" y="2860675"/>
          <p14:tracePt t="7179" x="5207000" y="2825750"/>
          <p14:tracePt t="7195" x="5219700" y="2803525"/>
          <p14:tracePt t="7211" x="5229225" y="2781300"/>
          <p14:tracePt t="7229" x="5251450" y="2752725"/>
          <p14:tracePt t="7244" x="5260975" y="2736850"/>
          <p14:tracePt t="7261" x="5267325" y="2708275"/>
          <p14:tracePt t="7279" x="5273675" y="2689225"/>
          <p14:tracePt t="7295" x="5273675" y="2660650"/>
          <p14:tracePt t="7311" x="5280025" y="2638425"/>
          <p14:tracePt t="7329" x="5289550" y="2597150"/>
          <p14:tracePt t="7345" x="5308600" y="2571750"/>
          <p14:tracePt t="7362" x="5321300" y="2543175"/>
          <p14:tracePt t="7378" x="5337175" y="2508250"/>
          <p14:tracePt t="7395" x="5343525" y="2476500"/>
          <p14:tracePt t="7411" x="5349875" y="2460625"/>
          <p14:tracePt t="7428" x="5349875" y="2441575"/>
          <p14:tracePt t="7445" x="5349875" y="2419350"/>
          <p14:tracePt t="7462" x="5349875" y="2409825"/>
          <p14:tracePt t="7465" x="5349875" y="2400300"/>
          <p14:tracePt t="7479" x="5349875" y="2378075"/>
          <p14:tracePt t="7495" x="5349875" y="2368550"/>
          <p14:tracePt t="7512" x="5349875" y="2359025"/>
          <p14:tracePt t="7528" x="5349875" y="2336800"/>
          <p14:tracePt t="7545" x="5343525" y="2327275"/>
          <p14:tracePt t="7561" x="5334000" y="2317750"/>
          <p14:tracePt t="7578" x="5318125" y="2305050"/>
          <p14:tracePt t="7595" x="5302250" y="2289175"/>
          <p14:tracePt t="7612" x="5292725" y="2279650"/>
          <p14:tracePt t="7629" x="5280025" y="2263775"/>
          <p14:tracePt t="7645" x="5270500" y="2257425"/>
          <p14:tracePt t="7661" x="5254625" y="2254250"/>
          <p14:tracePt t="7679" x="5238750" y="2247900"/>
          <p14:tracePt t="7695" x="5229225" y="2247900"/>
          <p14:tracePt t="7711" x="5200650" y="2238375"/>
          <p14:tracePt t="7729" x="5165725" y="2225675"/>
          <p14:tracePt t="7745" x="5143500" y="2219325"/>
          <p14:tracePt t="7762" x="5133975" y="2219325"/>
          <p14:tracePt t="7779" x="5118100" y="2209800"/>
          <p14:tracePt t="7795" x="5108575" y="2200275"/>
          <p14:tracePt t="7811" x="5092700" y="2184400"/>
          <p14:tracePt t="7828" x="5083175" y="2168525"/>
          <p14:tracePt t="7845" x="5083175" y="2159000"/>
          <p14:tracePt t="7862" x="5083175" y="2146300"/>
          <p14:tracePt t="7879" x="5083175" y="2130425"/>
          <p14:tracePt t="7895" x="5083175" y="2124075"/>
          <p14:tracePt t="7912" x="5083175" y="2120900"/>
          <p14:tracePt t="7928" x="5099050" y="2114550"/>
          <p14:tracePt t="7945" x="5108575" y="2114550"/>
          <p14:tracePt t="7963" x="5124450" y="2114550"/>
          <p14:tracePt t="7978" x="5127625" y="2114550"/>
          <p14:tracePt t="8176" x="5127625" y="2124075"/>
          <p14:tracePt t="8183" x="5121275" y="2143125"/>
          <p14:tracePt t="8195" x="5114925" y="2162175"/>
          <p14:tracePt t="8211" x="5102225" y="2193925"/>
          <p14:tracePt t="8228" x="5095875" y="2232025"/>
          <p14:tracePt t="8245" x="5095875" y="2260600"/>
          <p14:tracePt t="8261" x="5095875" y="2317750"/>
          <p14:tracePt t="8278" x="5095875" y="2346325"/>
          <p14:tracePt t="8295" x="5095875" y="2368550"/>
          <p14:tracePt t="8311" x="5095875" y="2381250"/>
          <p14:tracePt t="8328" x="5095875" y="2397125"/>
          <p14:tracePt t="8345" x="5095875" y="2406650"/>
          <p14:tracePt t="8361" x="5095875" y="2422525"/>
          <p14:tracePt t="8378" x="5095875" y="2428875"/>
          <p14:tracePt t="8411" x="5095875" y="2432050"/>
          <p14:tracePt t="8439" x="5095875" y="2441575"/>
          <p14:tracePt t="8446" x="5095875" y="2447925"/>
          <p14:tracePt t="8461" x="5095875" y="2457450"/>
          <p14:tracePt t="8478" x="5095875" y="2466975"/>
          <p14:tracePt t="8496" x="5095875" y="2482850"/>
          <p14:tracePt t="8512" x="5095875" y="2495550"/>
          <p14:tracePt t="8529" x="5095875" y="2505075"/>
          <p14:tracePt t="8546" x="5095875" y="2520950"/>
          <p14:tracePt t="8561" x="5095875" y="2543175"/>
          <p14:tracePt t="8579" x="5095875" y="2565400"/>
          <p14:tracePt t="8595" x="5095875" y="2603500"/>
          <p14:tracePt t="8611" x="5095875" y="2625725"/>
          <p14:tracePt t="8629" x="5095875" y="2657475"/>
          <p14:tracePt t="8645" x="5095875" y="2689225"/>
          <p14:tracePt t="8661" x="5095875" y="2717800"/>
          <p14:tracePt t="8678" x="5095875" y="2733675"/>
          <p14:tracePt t="8696" x="5095875" y="2752725"/>
          <p14:tracePt t="8711" x="5095875" y="2774950"/>
          <p14:tracePt t="8728" x="5095875" y="2790825"/>
          <p14:tracePt t="8745" x="5105400" y="2816225"/>
          <p14:tracePt t="8761" x="5108575" y="2832100"/>
          <p14:tracePt t="8778" x="5114925" y="2841625"/>
          <p14:tracePt t="8795" x="5114925" y="2867025"/>
          <p14:tracePt t="8811" x="5118100" y="2876550"/>
          <p14:tracePt t="8828" x="5124450" y="2892425"/>
          <p14:tracePt t="8845" x="5127625" y="2917825"/>
          <p14:tracePt t="8861" x="5140325" y="2930525"/>
          <p14:tracePt t="8878" x="5146675" y="2946400"/>
          <p14:tracePt t="8895" x="5149850" y="2959100"/>
          <p14:tracePt t="8911" x="5149850" y="2974975"/>
          <p14:tracePt t="8929" x="5156200" y="2984500"/>
          <p14:tracePt t="8945" x="5156200" y="3000375"/>
          <p14:tracePt t="8961" x="5156200" y="3013075"/>
          <p14:tracePt t="8978" x="5156200" y="3028950"/>
          <p14:tracePt t="8980" x="5156200" y="3035300"/>
          <p14:tracePt t="8995" x="5156200" y="3051175"/>
          <p14:tracePt t="9011" x="5156200" y="3060700"/>
          <p14:tracePt t="9028" x="5156200" y="3082925"/>
          <p14:tracePt t="9046" x="5156200" y="3108325"/>
          <p14:tracePt t="9062" x="5156200" y="3117850"/>
          <p14:tracePt t="9080" x="5156200" y="3149600"/>
          <p14:tracePt t="9095" x="5156200" y="3165475"/>
          <p14:tracePt t="9112" x="5156200" y="3194050"/>
          <p14:tracePt t="9129" x="5156200" y="3219450"/>
          <p14:tracePt t="9145" x="5156200" y="3241675"/>
          <p14:tracePt t="9161" x="5159375" y="3257550"/>
          <p14:tracePt t="9179" x="5165725" y="3276600"/>
          <p14:tracePt t="9195" x="5165725" y="3292475"/>
          <p14:tracePt t="9211" x="5168900" y="3308350"/>
          <p14:tracePt t="9229" x="5181600" y="3324225"/>
          <p14:tracePt t="9244" x="5191125" y="3346450"/>
          <p14:tracePt t="9261" x="5200650" y="3359150"/>
          <p14:tracePt t="9279" x="5213350" y="3387725"/>
          <p14:tracePt t="9294" x="5222875" y="3416300"/>
          <p14:tracePt t="9311" x="5229225" y="3432175"/>
          <p14:tracePt t="9330" x="5248275" y="3467100"/>
          <p14:tracePt t="9346" x="5251450" y="3476625"/>
          <p14:tracePt t="9362" x="5257800" y="3486150"/>
          <p14:tracePt t="9379" x="5267325" y="3508375"/>
          <p14:tracePt t="9394" x="5270500" y="3517900"/>
          <p14:tracePt t="9411" x="5280025" y="3527425"/>
          <p14:tracePt t="9428" x="5302250" y="3543300"/>
          <p14:tracePt t="9445" x="5311775" y="3559175"/>
          <p14:tracePt t="9461" x="5321300" y="3568700"/>
          <p14:tracePt t="9478" x="5337175" y="3581400"/>
          <p14:tracePt t="9495" x="5353050" y="3594100"/>
          <p14:tracePt t="9511" x="5362575" y="3606800"/>
          <p14:tracePt t="9528" x="5378450" y="3622675"/>
          <p14:tracePt t="9545" x="5387975" y="3638550"/>
          <p14:tracePt t="9561" x="5407025" y="3670300"/>
          <p14:tracePt t="9579" x="5422900" y="3705225"/>
          <p14:tracePt t="9594" x="5435600" y="3743325"/>
          <p14:tracePt t="9611" x="5441950" y="3771900"/>
          <p14:tracePt t="9628" x="5441950" y="3819525"/>
          <p14:tracePt t="9645" x="5441950" y="3848100"/>
          <p14:tracePt t="9661" x="5441950" y="3870325"/>
          <p14:tracePt t="9678" x="5441950" y="3905250"/>
          <p14:tracePt t="9694" x="5441950" y="3921125"/>
          <p14:tracePt t="9711" x="5448300" y="3937000"/>
          <p14:tracePt t="9729" x="5464175" y="3968750"/>
          <p14:tracePt t="9746" x="5464175" y="3990975"/>
          <p14:tracePt t="9763" x="5476875" y="4025900"/>
          <p14:tracePt t="9779" x="5486400" y="4048125"/>
          <p14:tracePt t="9795" x="5499100" y="4079875"/>
          <p14:tracePt t="9812" x="5524500" y="4114800"/>
          <p14:tracePt t="9828" x="5527675" y="4146550"/>
          <p14:tracePt t="9845" x="5534025" y="4162425"/>
          <p14:tracePt t="9861" x="5537200" y="4171950"/>
          <p14:tracePt t="9879" x="5546725" y="4191000"/>
          <p14:tracePt t="9895" x="5546725" y="4200525"/>
          <p14:tracePt t="9913" x="5546725" y="4216400"/>
          <p14:tracePt t="9928" x="5553075" y="4229100"/>
          <p14:tracePt t="9944" x="5562600" y="4238625"/>
          <p14:tracePt t="9961" x="5578475" y="4254500"/>
          <p14:tracePt t="9978" x="5588000" y="4264025"/>
          <p14:tracePt t="9995" x="5597525" y="4279900"/>
          <p14:tracePt t="10011" x="5613400" y="4289425"/>
          <p14:tracePt t="10028" x="5629275" y="4295775"/>
          <p14:tracePt t="10045" x="5632450" y="4305300"/>
          <p14:tracePt t="10061" x="5648325" y="4321175"/>
          <p14:tracePt t="10078" x="5657850" y="4337050"/>
          <p14:tracePt t="10095" x="5673725" y="4346575"/>
          <p14:tracePt t="10112" x="5689600" y="4359275"/>
          <p14:tracePt t="10129" x="5699125" y="4368800"/>
          <p14:tracePt t="10146" x="5708650" y="4384675"/>
          <p14:tracePt t="10162" x="5727700" y="4400550"/>
          <p14:tracePt t="10178" x="5740400" y="4410075"/>
          <p14:tracePt t="10195" x="5749925" y="4419600"/>
          <p14:tracePt t="10211" x="5762625" y="4441825"/>
          <p14:tracePt t="10228" x="5775325" y="4451350"/>
          <p14:tracePt t="10247" x="5784850" y="4460875"/>
          <p14:tracePt t="10261" x="5788025" y="4476750"/>
          <p14:tracePt t="10278" x="5794375" y="4492625"/>
          <p14:tracePt t="10294" x="5800725" y="4502150"/>
          <p14:tracePt t="10311" x="5810250" y="4514850"/>
          <p14:tracePt t="10328" x="5813425" y="4524375"/>
          <p14:tracePt t="10345" x="5832475" y="4552950"/>
          <p14:tracePt t="10362" x="5848350" y="4581525"/>
          <p14:tracePt t="10379" x="5857875" y="4606925"/>
          <p14:tracePt t="10396" x="5873750" y="4619625"/>
          <p14:tracePt t="10412" x="5883275" y="4629150"/>
          <p14:tracePt t="10428" x="5889625" y="4638675"/>
          <p14:tracePt t="10445" x="5892800" y="4654550"/>
          <p14:tracePt t="10461" x="5905500" y="4654550"/>
          <p14:tracePt t="10478" x="5915025" y="4654550"/>
          <p14:tracePt t="10495" x="5934075" y="4654550"/>
          <p14:tracePt t="10511" x="5943600" y="4654550"/>
          <p14:tracePt t="10528" x="5953125" y="4654550"/>
          <p14:tracePt t="10544" x="5962650" y="4654550"/>
          <p14:tracePt t="10561" x="5984875" y="4632325"/>
          <p14:tracePt t="10578" x="5994400" y="4622800"/>
          <p14:tracePt t="10596" x="5997575" y="4606925"/>
          <p14:tracePt t="10612" x="5997575" y="4597400"/>
          <p14:tracePt t="10629" x="6003925" y="4581525"/>
          <p14:tracePt t="10646" x="6003925" y="4578350"/>
          <p14:tracePt t="10746" x="5997575" y="4578350"/>
          <p14:tracePt t="10753" x="5991225" y="4578350"/>
          <p14:tracePt t="10761" x="5988050" y="4578350"/>
          <p14:tracePt t="10779" x="5959475" y="4578350"/>
          <p14:tracePt t="10795" x="5905500" y="4578350"/>
          <p14:tracePt t="10811" x="5867400" y="4578350"/>
          <p14:tracePt t="10828" x="5816600" y="4565650"/>
          <p14:tracePt t="10844" x="5737225" y="4543425"/>
          <p14:tracePt t="10861" x="5670550" y="4524375"/>
          <p14:tracePt t="10878" x="5607050" y="4508500"/>
          <p14:tracePt t="10894" x="5534025" y="4489450"/>
          <p14:tracePt t="10911" x="5495925" y="4483100"/>
          <p14:tracePt t="10928" x="5470525" y="4470400"/>
          <p14:tracePt t="10944" x="5422900" y="4448175"/>
          <p14:tracePt t="10961" x="5397500" y="4435475"/>
          <p14:tracePt t="10978" x="5368925" y="4429125"/>
          <p14:tracePt t="10995" x="5346700" y="4429125"/>
          <p14:tracePt t="11011" x="5327650" y="4429125"/>
          <p14:tracePt t="11028" x="5311775" y="4429125"/>
          <p14:tracePt t="11030" x="5305425" y="4429125"/>
          <p14:tracePt t="11045" x="5276850" y="4429125"/>
          <p14:tracePt t="11061" x="5260975" y="4429125"/>
          <p14:tracePt t="11078" x="5248275" y="4429125"/>
          <p14:tracePt t="11094" x="5216525" y="4429125"/>
          <p14:tracePt t="11111" x="5200650" y="4429125"/>
          <p14:tracePt t="11129" x="5178425" y="4429125"/>
          <p14:tracePt t="11145" x="5153025" y="4435475"/>
          <p14:tracePt t="11161" x="5127625" y="4448175"/>
          <p14:tracePt t="11178" x="5099050" y="4454525"/>
          <p14:tracePt t="11195" x="5041900" y="4473575"/>
          <p14:tracePt t="11212" x="5010150" y="4486275"/>
          <p14:tracePt t="11229" x="4962525" y="4489450"/>
          <p14:tracePt t="11245" x="4940300" y="4495800"/>
          <p14:tracePt t="11261" x="4911725" y="4502150"/>
          <p14:tracePt t="11278" x="4867275" y="4514850"/>
          <p14:tracePt t="11294" x="4845050" y="4527550"/>
          <p14:tracePt t="11311" x="4822825" y="4540250"/>
          <p14:tracePt t="11328" x="4781550" y="4549775"/>
          <p14:tracePt t="11344" x="4749800" y="4562475"/>
          <p14:tracePt t="11361" x="4727575" y="4575175"/>
          <p14:tracePt t="11378" x="4683125" y="4597400"/>
          <p14:tracePt t="11395" x="4660900" y="4610100"/>
          <p14:tracePt t="11411" x="4635500" y="4622800"/>
          <p14:tracePt t="11428" x="4600575" y="4638675"/>
          <p14:tracePt t="11444" x="4572000" y="4657725"/>
          <p14:tracePt t="11461" x="4546600" y="4670425"/>
          <p14:tracePt t="11478" x="4514850" y="4686300"/>
          <p14:tracePt t="11495" x="4498975" y="4695825"/>
          <p14:tracePt t="11511" x="4479925" y="4714875"/>
          <p14:tracePt t="11529" x="4448175" y="4730750"/>
          <p14:tracePt t="11544" x="4438650" y="4740275"/>
          <p14:tracePt t="11561" x="4416425" y="4749800"/>
          <p14:tracePt t="11578" x="4394200" y="4772025"/>
          <p14:tracePt t="11594" x="4384675" y="4781550"/>
          <p14:tracePt t="11611" x="4375150" y="4803775"/>
          <p14:tracePt t="11628" x="4352925" y="4832350"/>
          <p14:tracePt t="11644" x="4340225" y="4848225"/>
          <p14:tracePt t="11661" x="4330700" y="4870450"/>
          <p14:tracePt t="11678" x="4324350" y="4899025"/>
          <p14:tracePt t="11695" x="4324350" y="4914900"/>
          <p14:tracePt t="11711" x="4324350" y="4940300"/>
          <p14:tracePt t="11728" x="4324350" y="4962525"/>
          <p14:tracePt t="11744" x="4324350" y="4975225"/>
          <p14:tracePt t="11761" x="4324350" y="4987925"/>
          <p14:tracePt t="11778" x="4324350" y="5000625"/>
          <p14:tracePt t="11794" x="4327525" y="5016500"/>
          <p14:tracePt t="11811" x="4337050" y="5026025"/>
          <p14:tracePt t="11828" x="4356100" y="5041900"/>
          <p14:tracePt t="11844" x="4378325" y="5054600"/>
          <p14:tracePt t="11861" x="4391025" y="5070475"/>
          <p14:tracePt t="11878" x="4403725" y="5083175"/>
          <p14:tracePt t="11895" x="4425950" y="5089525"/>
          <p14:tracePt t="11912" x="4451350" y="5099050"/>
          <p14:tracePt t="11928" x="4483100" y="5099050"/>
          <p14:tracePt t="11944" x="4511675" y="5105400"/>
          <p14:tracePt t="11961" x="4575175" y="5124450"/>
          <p14:tracePt t="11977" x="4625975" y="5124450"/>
          <p14:tracePt t="11994" x="4664075" y="5130800"/>
          <p14:tracePt t="12011" x="4727575" y="5130800"/>
          <p14:tracePt t="12028" x="4756150" y="5130800"/>
          <p14:tracePt t="12045" x="4800600" y="5137150"/>
          <p14:tracePt t="12061" x="4879975" y="5143500"/>
          <p14:tracePt t="12077" x="4962525" y="5149850"/>
          <p14:tracePt t="12095" x="5035550" y="5159375"/>
          <p14:tracePt t="12111" x="5156200" y="5181600"/>
          <p14:tracePt t="12127" x="5251450" y="5197475"/>
          <p14:tracePt t="12144" x="5346700" y="5207000"/>
          <p14:tracePt t="12161" x="5476875" y="5222875"/>
          <p14:tracePt t="12178" x="5553075" y="5235575"/>
          <p14:tracePt t="12195" x="5648325" y="5251450"/>
          <p14:tracePt t="12212" x="5788025" y="5260975"/>
          <p14:tracePt t="12228" x="5864225" y="5276850"/>
          <p14:tracePt t="12244" x="5921375" y="5276850"/>
          <p14:tracePt t="12261" x="5984875" y="5276850"/>
          <p14:tracePt t="12278" x="6029325" y="5276850"/>
          <p14:tracePt t="12294" x="6073775" y="5257800"/>
          <p14:tracePt t="12311" x="6118225" y="5241925"/>
          <p14:tracePt t="12328" x="6134100" y="5229225"/>
          <p14:tracePt t="12344" x="6149975" y="5219700"/>
          <p14:tracePt t="12361" x="6178550" y="5197475"/>
          <p14:tracePt t="12378" x="6200775" y="5175250"/>
          <p14:tracePt t="12394" x="6219825" y="5143500"/>
          <p14:tracePt t="12411" x="6261100" y="5070475"/>
          <p14:tracePt t="12427" x="6276975" y="4994275"/>
          <p14:tracePt t="12445" x="6299200" y="4873625"/>
          <p14:tracePt t="12461" x="6299200" y="4829175"/>
          <p14:tracePt t="12478" x="6299200" y="4784725"/>
          <p14:tracePt t="12494" x="6299200" y="4740275"/>
          <p14:tracePt t="12511" x="6299200" y="4686300"/>
          <p14:tracePt t="12528" x="6299200" y="4657725"/>
          <p14:tracePt t="12545" x="6296025" y="4606925"/>
          <p14:tracePt t="12561" x="6276975" y="4578350"/>
          <p14:tracePt t="12578" x="6270625" y="4546600"/>
          <p14:tracePt t="12594" x="6261100" y="4524375"/>
          <p14:tracePt t="12611" x="6242050" y="4495800"/>
          <p14:tracePt t="12628" x="6229350" y="4486275"/>
          <p14:tracePt t="12645" x="6191250" y="4467225"/>
          <p14:tracePt t="12661" x="6162675" y="4454525"/>
          <p14:tracePt t="12678" x="6137275" y="4438650"/>
          <p14:tracePt t="12695" x="6089650" y="4413250"/>
          <p14:tracePt t="12711" x="6042025" y="4400550"/>
          <p14:tracePt t="12728" x="5994400" y="4365625"/>
          <p14:tracePt t="12745" x="5892800" y="4337050"/>
          <p14:tracePt t="12761" x="5816600" y="4305300"/>
          <p14:tracePt t="12778" x="5762625" y="4292600"/>
          <p14:tracePt t="12794" x="5651500" y="4270375"/>
          <p14:tracePt t="12811" x="5578475" y="4270375"/>
          <p14:tracePt t="12828" x="5508625" y="4270375"/>
          <p14:tracePt t="12845" x="5422900" y="4270375"/>
          <p14:tracePt t="12861" x="5372100" y="4270375"/>
          <p14:tracePt t="12878" x="5327650" y="4270375"/>
          <p14:tracePt t="12894" x="5254625" y="4270375"/>
          <p14:tracePt t="12911" x="5213350" y="4270375"/>
          <p14:tracePt t="12928" x="5153025" y="4273550"/>
          <p14:tracePt t="12944" x="5089525" y="4279900"/>
          <p14:tracePt t="12961" x="5045075" y="4286250"/>
          <p14:tracePt t="12979" x="5019675" y="4298950"/>
          <p14:tracePt t="12995" x="4978400" y="4318000"/>
          <p14:tracePt t="13011" x="4946650" y="4327525"/>
          <p14:tracePt t="13028" x="4918075" y="4340225"/>
          <p14:tracePt t="13044" x="4860925" y="4359275"/>
          <p14:tracePt t="13061" x="4822825" y="4378325"/>
          <p14:tracePt t="13078" x="4800600" y="4391025"/>
          <p14:tracePt t="13080" x="4787900" y="4397375"/>
          <p14:tracePt t="13094" x="4765675" y="4406900"/>
          <p14:tracePt t="13111" x="4740275" y="4419600"/>
          <p14:tracePt t="13128" x="4718050" y="4438650"/>
          <p14:tracePt t="13145" x="4695825" y="4454525"/>
          <p14:tracePt t="13161" x="4686300" y="4470400"/>
          <p14:tracePt t="13179" x="4654550" y="4511675"/>
          <p14:tracePt t="13195" x="4641850" y="4537075"/>
          <p14:tracePt t="13211" x="4622800" y="4575175"/>
          <p14:tracePt t="13228" x="4597400" y="4616450"/>
          <p14:tracePt t="13244" x="4587875" y="4641850"/>
          <p14:tracePt t="13260" x="4575175" y="4664075"/>
          <p14:tracePt t="13278" x="4556125" y="4721225"/>
          <p14:tracePt t="13294" x="4537075" y="4765675"/>
          <p14:tracePt t="13311" x="4524375" y="4813300"/>
          <p14:tracePt t="13328" x="4505325" y="4854575"/>
          <p14:tracePt t="13344" x="4492625" y="4883150"/>
          <p14:tracePt t="13361" x="4476750" y="4908550"/>
          <p14:tracePt t="13378" x="4470400" y="4949825"/>
          <p14:tracePt t="13394" x="4470400" y="4959350"/>
          <p14:tracePt t="13411" x="4470400" y="4968875"/>
          <p14:tracePt t="13428" x="4470400" y="4984750"/>
          <p14:tracePt t="13444" x="4470400" y="4994275"/>
          <p14:tracePt t="13461" x="4470400" y="5003800"/>
          <p14:tracePt t="13478" x="4470400" y="5019675"/>
          <p14:tracePt t="13677" x="4470400" y="5022850"/>
          <p14:tracePt t="13685" x="4470400" y="5029200"/>
          <p14:tracePt t="13694" x="4470400" y="5038725"/>
          <p14:tracePt t="13711" x="4483100" y="5048250"/>
          <p14:tracePt t="13728" x="4495800" y="5070475"/>
          <p14:tracePt t="13745" x="4521200" y="5099050"/>
          <p14:tracePt t="13761" x="4552950" y="5124450"/>
          <p14:tracePt t="13778" x="4606925" y="5172075"/>
          <p14:tracePt t="13794" x="4645025" y="5197475"/>
          <p14:tracePt t="13812" x="4749800" y="5248275"/>
          <p14:tracePt t="13828" x="4800600" y="5260975"/>
          <p14:tracePt t="13844" x="4838700" y="5273675"/>
          <p14:tracePt t="13861" x="4886325" y="5292725"/>
          <p14:tracePt t="13878" x="4946650" y="5299075"/>
          <p14:tracePt t="13895" x="5000625" y="5299075"/>
          <p14:tracePt t="13912" x="5070475" y="5299075"/>
          <p14:tracePt t="13928" x="5105400" y="5299075"/>
          <p14:tracePt t="13944" x="5149850" y="5299075"/>
          <p14:tracePt t="13961" x="5191125" y="5299075"/>
          <p14:tracePt t="13978" x="5207000" y="5295900"/>
          <p14:tracePt t="13994" x="5216525" y="5286375"/>
          <p14:tracePt t="14012" x="5238750" y="5283200"/>
          <p14:tracePt t="14028" x="5248275" y="5276850"/>
          <p14:tracePt t="14044" x="5257800" y="5270500"/>
          <p14:tracePt t="14061" x="5270500" y="5270500"/>
          <p14:tracePt t="14077" x="5286375" y="5267325"/>
          <p14:tracePt t="14094" x="5295900" y="5260975"/>
          <p14:tracePt t="14111" x="5311775" y="5251450"/>
          <p14:tracePt t="14127" x="5321300" y="5248275"/>
          <p14:tracePt t="14144" x="5337175" y="5232400"/>
          <p14:tracePt t="14161" x="5353050" y="5222875"/>
          <p14:tracePt t="14178" x="5362575" y="5216525"/>
          <p14:tracePt t="14194" x="5372100" y="5213350"/>
          <p14:tracePt t="14211" x="5391150" y="5207000"/>
          <p14:tracePt t="14227" x="5400675" y="5200650"/>
          <p14:tracePt t="14244" x="5407025" y="5197475"/>
          <p14:tracePt t="14723" x="5410200" y="5197475"/>
          <p14:tracePt t="16411" x="5457825" y="5213350"/>
          <p14:tracePt t="16418" x="5540375" y="5241925"/>
          <p14:tracePt t="16428" x="5613400" y="5280025"/>
          <p14:tracePt t="16444" x="5781675" y="5343525"/>
          <p14:tracePt t="16461" x="6203950" y="5546725"/>
          <p14:tracePt t="16484" x="6784975" y="5835650"/>
          <p14:tracePt t="16503" x="7248525" y="6010275"/>
          <p14:tracePt t="16529" x="7531100" y="6130925"/>
          <p14:tracePt t="16562" x="8007350" y="6318250"/>
          <p14:tracePt t="16579" x="8137525" y="6343650"/>
          <p14:tracePt t="16595" x="8302625" y="6346825"/>
          <p14:tracePt t="16611" x="8359775" y="6334125"/>
          <p14:tracePt t="16628" x="8397875" y="6308725"/>
          <p14:tracePt t="16645" x="8435975" y="6257925"/>
          <p14:tracePt t="16661" x="8461375" y="6210300"/>
          <p14:tracePt t="16677" x="8474075" y="6156325"/>
          <p14:tracePt t="16694" x="8480425" y="6035675"/>
          <p14:tracePt t="16711" x="8480425" y="5921375"/>
          <p14:tracePt t="16727" x="8480425" y="5851525"/>
          <p14:tracePt t="16744" x="8480425" y="5775325"/>
          <p14:tracePt t="16760" x="8477250" y="5721350"/>
          <p14:tracePt t="16778" x="8470900" y="5670550"/>
          <p14:tracePt t="16794" x="8445500" y="5607050"/>
          <p14:tracePt t="16811" x="8432800" y="5568950"/>
          <p14:tracePt t="16828" x="8420100" y="5537200"/>
          <p14:tracePt t="16844" x="8404225" y="5502275"/>
          <p14:tracePt t="16860" x="8372475" y="5476875"/>
          <p14:tracePt t="16878" x="8340725" y="5451475"/>
          <p14:tracePt t="16894" x="8270875" y="5387975"/>
          <p14:tracePt t="16911" x="8210550" y="5337175"/>
          <p14:tracePt t="16927" x="8131175" y="5286375"/>
          <p14:tracePt t="16944" x="7985125" y="5194300"/>
          <p14:tracePt t="16961" x="7896225" y="5137150"/>
          <p14:tracePt t="16977" x="7826375" y="5108575"/>
          <p14:tracePt t="16994" x="7731125" y="5054600"/>
          <p14:tracePt t="17011" x="7673975" y="5041900"/>
          <p14:tracePt t="17028" x="7626350" y="5013325"/>
          <p14:tracePt t="17044" x="7578725" y="4994275"/>
          <p14:tracePt t="17060" x="7546975" y="4984750"/>
          <p14:tracePt t="17077" x="7524750" y="4972050"/>
          <p14:tracePt t="17094" x="7483475" y="4965700"/>
          <p14:tracePt t="17111" x="7467600" y="4965700"/>
          <p14:tracePt t="17127" x="7445375" y="4965700"/>
          <p14:tracePt t="17144" x="7413625" y="4965700"/>
          <p14:tracePt t="17161" x="7375525" y="4953000"/>
          <p14:tracePt t="17178" x="7337425" y="4953000"/>
          <p14:tracePt t="17194" x="7254875" y="4953000"/>
          <p14:tracePt t="17211" x="7210425" y="4953000"/>
          <p14:tracePt t="17228" x="7121525" y="4972050"/>
          <p14:tracePt t="17244" x="7045325" y="4984750"/>
          <p14:tracePt t="17261" x="6959600" y="5000625"/>
          <p14:tracePt t="17278" x="6845300" y="5038725"/>
          <p14:tracePt t="17294" x="6778625" y="5067300"/>
          <p14:tracePt t="17311" x="6711950" y="5099050"/>
          <p14:tracePt t="17329" x="6623050" y="5149850"/>
          <p14:tracePt t="17344" x="6565900" y="5191125"/>
          <p14:tracePt t="17361" x="6521450" y="5216525"/>
          <p14:tracePt t="17378" x="6461125" y="5264150"/>
          <p14:tracePt t="17394" x="6438900" y="5286375"/>
          <p14:tracePt t="17410" x="6407150" y="5318125"/>
          <p14:tracePt t="17428" x="6372225" y="5337175"/>
          <p14:tracePt t="17444" x="6359525" y="5359400"/>
          <p14:tracePt t="17460" x="6346825" y="5391150"/>
          <p14:tracePt t="17478" x="6330950" y="5426075"/>
          <p14:tracePt t="17494" x="6318250" y="5457825"/>
          <p14:tracePt t="17511" x="6299200" y="5486400"/>
          <p14:tracePt t="17527" x="6286500" y="5537200"/>
          <p14:tracePt t="17544" x="6286500" y="5559425"/>
          <p14:tracePt t="17561" x="6286500" y="5588000"/>
          <p14:tracePt t="17578" x="6286500" y="5629275"/>
          <p14:tracePt t="17595" x="6286500" y="5651500"/>
          <p14:tracePt t="17611" x="6286500" y="5686425"/>
          <p14:tracePt t="17627" x="6289675" y="5734050"/>
          <p14:tracePt t="17644" x="6308725" y="5759450"/>
          <p14:tracePt t="17661" x="6318250" y="5788025"/>
          <p14:tracePt t="17663" x="6324600" y="5800725"/>
          <p14:tracePt t="17677" x="6337300" y="5822950"/>
          <p14:tracePt t="17694" x="6350000" y="5854700"/>
          <p14:tracePt t="17711" x="6372225" y="5880100"/>
          <p14:tracePt t="17727" x="6426200" y="5924550"/>
          <p14:tracePt t="17744" x="6457950" y="5943600"/>
          <p14:tracePt t="17760" x="6496050" y="5956300"/>
          <p14:tracePt t="17777" x="6546850" y="5988050"/>
          <p14:tracePt t="17794" x="6575425" y="5997575"/>
          <p14:tracePt t="17810" x="6619875" y="6010275"/>
          <p14:tracePt t="17827" x="6702425" y="6038850"/>
          <p14:tracePt t="17844" x="6788150" y="6048375"/>
          <p14:tracePt t="17860" x="6848475" y="6054725"/>
          <p14:tracePt t="17878" x="6931025" y="6061075"/>
          <p14:tracePt t="17894" x="7000875" y="6067425"/>
          <p14:tracePt t="17911" x="7140575" y="6067425"/>
          <p14:tracePt t="17927" x="7223125" y="6067425"/>
          <p14:tracePt t="17944" x="7283450" y="6067425"/>
          <p14:tracePt t="17961" x="7353300" y="6064250"/>
          <p14:tracePt t="17977" x="7426325" y="6051550"/>
          <p14:tracePt t="17994" x="7515225" y="6026150"/>
          <p14:tracePt t="18012" x="7613650" y="6003925"/>
          <p14:tracePt t="18028" x="7661275" y="5991225"/>
          <p14:tracePt t="18043" x="7724775" y="5972175"/>
          <p14:tracePt t="18061" x="7820025" y="5918200"/>
          <p14:tracePt t="18077" x="7883525" y="5864225"/>
          <p14:tracePt t="18094" x="7931150" y="5822950"/>
          <p14:tracePt t="18111" x="8004175" y="5749925"/>
          <p14:tracePt t="18128" x="8054975" y="5699125"/>
          <p14:tracePt t="18144" x="8083550" y="5651500"/>
          <p14:tracePt t="18161" x="8128000" y="5591175"/>
          <p14:tracePt t="18177" x="8153400" y="5553075"/>
          <p14:tracePt t="18194" x="8188325" y="5505450"/>
          <p14:tracePt t="18211" x="8213725" y="5441950"/>
          <p14:tracePt t="18227" x="8226425" y="5394325"/>
          <p14:tracePt t="18244" x="8232775" y="5372100"/>
          <p14:tracePt t="18261" x="8232775" y="5324475"/>
          <p14:tracePt t="18277" x="8232775" y="5280025"/>
          <p14:tracePt t="18294" x="8223250" y="5245100"/>
          <p14:tracePt t="18310" x="8204200" y="5178425"/>
          <p14:tracePt t="18327" x="8191500" y="5143500"/>
          <p14:tracePt t="18344" x="8159750" y="5118100"/>
          <p14:tracePt t="18360" x="8118475" y="5073650"/>
          <p14:tracePt t="18377" x="8093075" y="5060950"/>
          <p14:tracePt t="18394" x="8048625" y="5041900"/>
          <p14:tracePt t="18412" x="7985125" y="5016500"/>
          <p14:tracePt t="18428" x="7947025" y="5003800"/>
          <p14:tracePt t="18444" x="7899400" y="4991100"/>
          <p14:tracePt t="18460" x="7820025" y="4956175"/>
          <p14:tracePt t="18477" x="7756525" y="4940300"/>
          <p14:tracePt t="18494" x="7667625" y="4918075"/>
          <p14:tracePt t="18511" x="7575550" y="4889500"/>
          <p14:tracePt t="18527" x="7512050" y="4876800"/>
          <p14:tracePt t="18545" x="7385050" y="4876800"/>
          <p14:tracePt t="18561" x="7289800" y="4876800"/>
          <p14:tracePt t="18578" x="7210425" y="4876800"/>
          <p14:tracePt t="18595" x="7054850" y="4889500"/>
          <p14:tracePt t="18610" x="6937375" y="4914900"/>
          <p14:tracePt t="18627" x="6838950" y="4930775"/>
          <p14:tracePt t="18644" x="6740525" y="4953000"/>
          <p14:tracePt t="18660" x="6677025" y="4965700"/>
          <p14:tracePt t="18678" x="6616700" y="4994275"/>
          <p14:tracePt t="18694" x="6543675" y="5035550"/>
          <p14:tracePt t="18710" x="6496050" y="5067300"/>
          <p14:tracePt t="18727" x="6470650" y="5092700"/>
          <p14:tracePt t="18744" x="6426200" y="5137150"/>
          <p14:tracePt t="18761" x="6400800" y="5162550"/>
          <p14:tracePt t="18777" x="6369050" y="5194300"/>
          <p14:tracePt t="18794" x="6353175" y="5229225"/>
          <p14:tracePt t="18811" x="6340475" y="5257800"/>
          <p14:tracePt t="18827" x="6327775" y="5283200"/>
          <p14:tracePt t="18844" x="6311900" y="5324475"/>
          <p14:tracePt t="18860" x="6299200" y="5346700"/>
          <p14:tracePt t="18877" x="6286500" y="5384800"/>
          <p14:tracePt t="18894" x="6261100" y="5429250"/>
          <p14:tracePt t="18912" x="6261100" y="5451475"/>
          <p14:tracePt t="18928" x="6261100" y="5473700"/>
          <p14:tracePt t="18944" x="6261100" y="5505450"/>
          <p14:tracePt t="18960" x="6261100" y="5527675"/>
          <p14:tracePt t="18977" x="6261100" y="5543550"/>
          <p14:tracePt t="18994" x="6261100" y="5568950"/>
          <p14:tracePt t="19010" x="6261100" y="5597525"/>
          <p14:tracePt t="19027" x="6276975" y="5622925"/>
          <p14:tracePt t="19044" x="6296025" y="5664200"/>
          <p14:tracePt t="19060" x="6308725" y="5702300"/>
          <p14:tracePt t="19077" x="6318250" y="5724525"/>
          <p14:tracePt t="19094" x="6337300" y="5768975"/>
          <p14:tracePt t="19110" x="6350000" y="5791200"/>
          <p14:tracePt t="19127" x="6362700" y="5822950"/>
          <p14:tracePt t="19144" x="6394450" y="5845175"/>
          <p14:tracePt t="19160" x="6416675" y="5854700"/>
          <p14:tracePt t="19177" x="6448425" y="5867400"/>
          <p14:tracePt t="19179" x="6461125" y="5880100"/>
          <p14:tracePt t="19194" x="6477000" y="5889625"/>
          <p14:tracePt t="19211" x="6499225" y="5902325"/>
          <p14:tracePt t="19228" x="6521450" y="5918200"/>
          <p14:tracePt t="19244" x="6543675" y="5934075"/>
          <p14:tracePt t="19260" x="6575425" y="5946775"/>
          <p14:tracePt t="19278" x="6626225" y="5965825"/>
          <p14:tracePt t="19293" x="6661150" y="5978525"/>
          <p14:tracePt t="19311" x="6724650" y="5997575"/>
          <p14:tracePt t="19328" x="6810375" y="6026150"/>
          <p14:tracePt t="19344" x="6858000" y="6054725"/>
          <p14:tracePt t="19361" x="6902450" y="6073775"/>
          <p14:tracePt t="19377" x="6985000" y="6099175"/>
          <p14:tracePt t="19393" x="7042150" y="6099175"/>
          <p14:tracePt t="19411" x="7102475" y="6099175"/>
          <p14:tracePt t="19428" x="7181850" y="6099175"/>
          <p14:tracePt t="19443" x="7216775" y="6099175"/>
          <p14:tracePt t="19460" x="7248525" y="6099175"/>
          <p14:tracePt t="19477" x="7308850" y="6096000"/>
          <p14:tracePt t="19494" x="7356475" y="6083300"/>
          <p14:tracePt t="19510" x="7407275" y="6070600"/>
          <p14:tracePt t="19527" x="7473950" y="6038850"/>
          <p14:tracePt t="19544" x="7496175" y="6013450"/>
          <p14:tracePt t="19560" x="7527925" y="5981700"/>
          <p14:tracePt t="19577" x="7594600" y="5943600"/>
          <p14:tracePt t="19594" x="7651750" y="5908675"/>
          <p14:tracePt t="19611" x="7718425" y="5876925"/>
          <p14:tracePt t="19627" x="7813675" y="5832475"/>
          <p14:tracePt t="19644" x="7861300" y="5807075"/>
          <p14:tracePt t="19660" x="7893050" y="5775325"/>
          <p14:tracePt t="19677" x="7934325" y="5699125"/>
          <p14:tracePt t="19694" x="7969250" y="5641975"/>
          <p14:tracePt t="19711" x="7994650" y="5603875"/>
          <p14:tracePt t="19728" x="8029575" y="5502275"/>
          <p14:tracePt t="19744" x="8045450" y="5438775"/>
          <p14:tracePt t="19763" x="8058150" y="5362575"/>
          <p14:tracePt t="19778" x="8058150" y="5318125"/>
          <p14:tracePt t="19795" x="8058150" y="5289550"/>
          <p14:tracePt t="19812" x="8042275" y="5238750"/>
          <p14:tracePt t="19827" x="8023225" y="5191125"/>
          <p14:tracePt t="19844" x="8004175" y="5153025"/>
          <p14:tracePt t="19862" x="7972425" y="5095875"/>
          <p14:tracePt t="19878" x="7947025" y="5057775"/>
          <p14:tracePt t="19894" x="7921625" y="5032375"/>
          <p14:tracePt t="19911" x="7877175" y="5006975"/>
          <p14:tracePt t="19927" x="7854950" y="4991100"/>
          <p14:tracePt t="19943" x="7823200" y="4978400"/>
          <p14:tracePt t="19961" x="7788275" y="4959350"/>
          <p14:tracePt t="19977" x="7750175" y="4946650"/>
          <p14:tracePt t="19994" x="7727950" y="4930775"/>
          <p14:tracePt t="20011" x="7680325" y="4930775"/>
          <p14:tracePt t="20027" x="7635875" y="4930775"/>
          <p14:tracePt t="20043" x="7591425" y="4930775"/>
          <p14:tracePt t="20061" x="7515225" y="4930775"/>
          <p14:tracePt t="20077" x="7451725" y="4933950"/>
          <p14:tracePt t="20094" x="7397750" y="4953000"/>
          <p14:tracePt t="20111" x="7277100" y="4978400"/>
          <p14:tracePt t="20127" x="7191375" y="4994275"/>
          <p14:tracePt t="20144" x="7115175" y="5006975"/>
          <p14:tracePt t="20161" x="7038975" y="5035550"/>
          <p14:tracePt t="20177" x="6994525" y="5048250"/>
          <p14:tracePt t="20194" x="6950075" y="5060950"/>
          <p14:tracePt t="20211" x="6886575" y="5080000"/>
          <p14:tracePt t="20227" x="6848475" y="5099050"/>
          <p14:tracePt t="20244" x="6800850" y="5111750"/>
          <p14:tracePt t="20261" x="6753225" y="5130800"/>
          <p14:tracePt t="20277" x="6727825" y="5143500"/>
          <p14:tracePt t="20294" x="6699250" y="5159375"/>
          <p14:tracePt t="20311" x="6677025" y="5175250"/>
          <p14:tracePt t="20328" x="6667500" y="5184775"/>
          <p14:tracePt t="20344" x="6657975" y="5197475"/>
          <p14:tracePt t="20362" x="6635750" y="5222875"/>
          <p14:tracePt t="20377" x="6626225" y="5238750"/>
          <p14:tracePt t="20393" x="6613525" y="5260975"/>
          <p14:tracePt t="20410" x="6591300" y="5289550"/>
          <p14:tracePt t="20427" x="6581775" y="5305425"/>
          <p14:tracePt t="20444" x="6572250" y="5321300"/>
          <p14:tracePt t="20460" x="6553200" y="5356225"/>
          <p14:tracePt t="20477" x="6537325" y="5365750"/>
          <p14:tracePt t="20494" x="6537325" y="5381625"/>
          <p14:tracePt t="20511" x="6537325" y="5400675"/>
          <p14:tracePt t="20527" x="6534150" y="5422900"/>
          <p14:tracePt t="20544" x="6534150" y="5438775"/>
          <p14:tracePt t="20561" x="6527800" y="5473700"/>
          <p14:tracePt t="20577" x="6527800" y="5492750"/>
          <p14:tracePt t="20594" x="6527800" y="5534025"/>
          <p14:tracePt t="20610" x="6527800" y="5556250"/>
          <p14:tracePt t="20627" x="6527800" y="5584825"/>
          <p14:tracePt t="20644" x="6527800" y="5619750"/>
          <p14:tracePt t="20660" x="6527800" y="5638800"/>
          <p14:tracePt t="20677" x="6527800" y="5648325"/>
          <p14:tracePt t="20681" x="6527800" y="5654675"/>
          <p14:tracePt t="20694" x="6527800" y="5664200"/>
          <p14:tracePt t="20710" x="6527800" y="5673725"/>
          <p14:tracePt t="20727" x="6527800" y="5689600"/>
          <p14:tracePt t="20744" x="6527800" y="5705475"/>
          <p14:tracePt t="20761" x="6527800" y="5715000"/>
          <p14:tracePt t="20777" x="6527800" y="5724525"/>
          <p14:tracePt t="20794" x="6527800" y="5743575"/>
          <p14:tracePt t="20811" x="6527800" y="5749925"/>
          <p14:tracePt t="20851" x="6527800" y="5753100"/>
          <p14:tracePt t="20894" x="6527800" y="57594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isaisons.free.fr/soja%20fleu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93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 descr="http://carnetdadresses.info/wp-content/uploads/2015/12/soj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9193"/>
          <a:stretch>
            <a:fillRect/>
          </a:stretch>
        </p:blipFill>
        <p:spPr bwMode="auto">
          <a:xfrm>
            <a:off x="4143375" y="3076575"/>
            <a:ext cx="50006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ZoneTexte 3"/>
          <p:cNvSpPr txBox="1">
            <a:spLocks noChangeArrowheads="1"/>
          </p:cNvSpPr>
          <p:nvPr/>
        </p:nvSpPr>
        <p:spPr bwMode="auto">
          <a:xfrm>
            <a:off x="0" y="4643438"/>
            <a:ext cx="42576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Glycine max</a:t>
            </a:r>
            <a:r>
              <a:rPr lang="fr-FR" altLang="fr-FR"/>
              <a:t>, Soja</a:t>
            </a:r>
          </a:p>
          <a:p>
            <a:pPr eaLnBrk="1" hangingPunct="1"/>
            <a:r>
              <a:rPr lang="fr-FR" altLang="fr-FR"/>
              <a:t>Graine plus riche </a:t>
            </a:r>
          </a:p>
          <a:p>
            <a:pPr eaLnBrk="1" hangingPunct="1"/>
            <a:r>
              <a:rPr lang="fr-FR" altLang="fr-FR"/>
              <a:t>en protéines que la viande,</a:t>
            </a:r>
          </a:p>
          <a:p>
            <a:pPr eaLnBrk="1" hangingPunct="1"/>
            <a:r>
              <a:rPr lang="fr-FR" altLang="fr-FR"/>
              <a:t> on y fabrique également </a:t>
            </a:r>
          </a:p>
          <a:p>
            <a:pPr eaLnBrk="1" hangingPunct="1"/>
            <a:r>
              <a:rPr lang="fr-FR" altLang="fr-FR"/>
              <a:t>le tofu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65"/>
    </mc:Choice>
    <mc:Fallback>
      <p:transition spd="slow" advTm="7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2" x="6473825" y="5753100"/>
          <p14:tracePt t="3299" x="6394450" y="5753100"/>
          <p14:tracePt t="3311" x="6315075" y="5753100"/>
          <p14:tracePt t="3327" x="6016625" y="5768975"/>
          <p14:tracePt t="3349" x="5715000" y="5826125"/>
          <p14:tracePt t="3361" x="5597525" y="5867400"/>
          <p14:tracePt t="3394" x="5064125" y="6061075"/>
          <p14:tracePt t="3428" x="4476750" y="6305550"/>
          <p14:tracePt t="3445" x="4260850" y="6413500"/>
          <p14:tracePt t="3461" x="4044950" y="6521450"/>
          <p14:tracePt t="3477" x="3771900" y="6651625"/>
          <p14:tracePt t="3494" x="3635375" y="6724650"/>
          <p14:tracePt t="3510" x="3533775" y="6784975"/>
          <p14:tracePt t="3527" x="3454400" y="6829425"/>
          <p14:tracePt t="3544" x="3429000" y="6838950"/>
          <p14:tracePt t="3560" x="3413125" y="6851650"/>
          <p14:tracePt t="3577" x="3413125" y="6854825"/>
          <p14:tracePt t="3741" x="3390900" y="6778625"/>
          <p14:tracePt t="3747" x="3343275" y="6673850"/>
          <p14:tracePt t="3761" x="3190875" y="6521450"/>
          <p14:tracePt t="3777" x="2841625" y="6238875"/>
          <p14:tracePt t="3795" x="2327275" y="5889625"/>
          <p14:tracePt t="3817" x="1546225" y="5521325"/>
          <p14:tracePt t="3828" x="1098550" y="5299075"/>
          <p14:tracePt t="3847" x="574675" y="5060950"/>
          <p14:tracePt t="3862" x="365125" y="4994275"/>
          <p14:tracePt t="3878" x="190500" y="4937125"/>
          <p14:tracePt t="3894" x="92075" y="4921250"/>
          <p14:tracePt t="3911" x="22225" y="4914900"/>
          <p14:tracePt t="3927" x="0" y="4914900"/>
          <p14:tracePt t="4267" x="19050" y="4975225"/>
          <p14:tracePt t="4275" x="57150" y="4991100"/>
          <p14:tracePt t="4282" x="82550" y="4997450"/>
          <p14:tracePt t="4294" x="120650" y="5013325"/>
          <p14:tracePt t="4327" x="273050" y="5076825"/>
          <p14:tracePt t="4360" x="431800" y="5137150"/>
          <p14:tracePt t="4377" x="514350" y="5153025"/>
          <p14:tracePt t="4395" x="628650" y="5172075"/>
          <p14:tracePt t="4411" x="663575" y="5172075"/>
          <p14:tracePt t="4427" x="692150" y="5172075"/>
          <p14:tracePt t="4444" x="727075" y="5172075"/>
          <p14:tracePt t="4461" x="742950" y="5172075"/>
          <p14:tracePt t="4477" x="752475" y="5162550"/>
          <p14:tracePt t="4495" x="765175" y="5153025"/>
          <p14:tracePt t="4510" x="774700" y="5146675"/>
          <p14:tracePt t="4527" x="790575" y="5146675"/>
          <p14:tracePt t="4544" x="806450" y="5146675"/>
          <p14:tracePt t="4560" x="815975" y="5146675"/>
          <p14:tracePt t="4936" x="854075" y="5140325"/>
          <p14:tracePt t="4943" x="914400" y="5130800"/>
          <p14:tracePt t="4950" x="949325" y="5124450"/>
          <p14:tracePt t="4964" x="1060450" y="5089525"/>
          <p14:tracePt t="4981" x="1149350" y="5051425"/>
          <p14:tracePt t="4997" x="1238250" y="5019675"/>
          <p14:tracePt t="5018" x="1333500" y="4975225"/>
          <p14:tracePt t="5044" x="1400175" y="4956175"/>
          <p14:tracePt t="5077" x="1438275" y="4956175"/>
          <p14:tracePt t="5093" x="1454150" y="4956175"/>
          <p14:tracePt t="5111" x="1470025" y="4956175"/>
          <p14:tracePt t="5220" x="1473200" y="4956175"/>
          <p14:tracePt t="5249" x="1479550" y="4956175"/>
          <p14:tracePt t="5321" x="1485900" y="4956175"/>
          <p14:tracePt t="5327" x="1489075" y="4956175"/>
          <p14:tracePt t="5342" x="1495425" y="4956175"/>
          <p14:tracePt t="5349" x="1498600" y="4962525"/>
          <p14:tracePt t="5363" x="1504950" y="4962525"/>
          <p14:tracePt t="5376" x="1517650" y="4965700"/>
          <p14:tracePt t="5393" x="1524000" y="4965700"/>
          <p14:tracePt t="5410" x="1530350" y="4972050"/>
          <p14:tracePt t="5426" x="1533525" y="4975225"/>
          <p14:tracePt t="5463" x="1539875" y="4975225"/>
          <p14:tracePt t="5720" x="1549400" y="4981575"/>
          <p14:tracePt t="5727" x="1558925" y="4981575"/>
          <p14:tracePt t="5734" x="1577975" y="4987925"/>
          <p14:tracePt t="5743" x="1603375" y="4987925"/>
          <p14:tracePt t="5760" x="1666875" y="4994275"/>
          <p14:tracePt t="5777" x="1851025" y="4994275"/>
          <p14:tracePt t="5794" x="2009775" y="4994275"/>
          <p14:tracePt t="5812" x="2241550" y="4981575"/>
          <p14:tracePt t="5828" x="2403475" y="4962525"/>
          <p14:tracePt t="5844" x="2520950" y="4937125"/>
          <p14:tracePt t="5862" x="2670175" y="4895850"/>
          <p14:tracePt t="5878" x="2746375" y="4857750"/>
          <p14:tracePt t="5894" x="2816225" y="4826000"/>
          <p14:tracePt t="5911" x="2889250" y="4806950"/>
          <p14:tracePt t="5927" x="2927350" y="4787900"/>
          <p14:tracePt t="5944" x="2940050" y="4778375"/>
          <p14:tracePt t="5961" x="2952750" y="4762500"/>
          <p14:tracePt t="5977" x="2952750" y="4759325"/>
          <p14:tracePt t="5994" x="2952750" y="4743450"/>
          <p14:tracePt t="6011" x="2952750" y="4733925"/>
          <p14:tracePt t="6027" x="2952750" y="4724400"/>
          <p14:tracePt t="6044" x="2952750" y="4718050"/>
          <p14:tracePt t="6060" x="2946400" y="4705350"/>
          <p14:tracePt t="6077" x="2936875" y="4689475"/>
          <p14:tracePt t="6094" x="2898775" y="4676775"/>
          <p14:tracePt t="6110" x="2794000" y="4638675"/>
          <p14:tracePt t="6127" x="2695575" y="4597400"/>
          <p14:tracePt t="6144" x="2530475" y="4562475"/>
          <p14:tracePt t="6160" x="2352675" y="4518025"/>
          <p14:tracePt t="6177" x="2232025" y="4492625"/>
          <p14:tracePt t="6194" x="2136775" y="4476750"/>
          <p14:tracePt t="6210" x="2012950" y="4445000"/>
          <p14:tracePt t="6226" x="1949450" y="4438650"/>
          <p14:tracePt t="6243" x="1898650" y="4438650"/>
          <p14:tracePt t="6261" x="1835150" y="4438650"/>
          <p14:tracePt t="6277" x="1797050" y="4438650"/>
          <p14:tracePt t="6296" x="1765300" y="4438650"/>
          <p14:tracePt t="6311" x="1743075" y="4438650"/>
          <p14:tracePt t="6327" x="1733550" y="4438650"/>
          <p14:tracePt t="6344" x="1724025" y="4441825"/>
          <p14:tracePt t="6360" x="1708150" y="4451350"/>
          <p14:tracePt t="6377" x="1704975" y="4460875"/>
          <p14:tracePt t="6394" x="1704975" y="4470400"/>
          <p14:tracePt t="6410" x="1704975" y="4486275"/>
          <p14:tracePt t="6427" x="1704975" y="4508500"/>
          <p14:tracePt t="6444" x="1704975" y="4530725"/>
          <p14:tracePt t="6461" x="1704975" y="4578350"/>
          <p14:tracePt t="6477" x="1714500" y="4613275"/>
          <p14:tracePt t="6494" x="1733550" y="4695825"/>
          <p14:tracePt t="6511" x="1752600" y="4749800"/>
          <p14:tracePt t="6527" x="1774825" y="4816475"/>
          <p14:tracePt t="6544" x="1797050" y="4889500"/>
          <p14:tracePt t="6560" x="1809750" y="4933950"/>
          <p14:tracePt t="6577" x="1835150" y="4972050"/>
          <p14:tracePt t="6594" x="1873250" y="5032375"/>
          <p14:tracePt t="6610" x="1914525" y="5070475"/>
          <p14:tracePt t="6627" x="1949450" y="5121275"/>
          <p14:tracePt t="6644" x="2019300" y="5191125"/>
          <p14:tracePt t="6660" x="2051050" y="5229225"/>
          <p14:tracePt t="6677" x="2076450" y="5254625"/>
          <p14:tracePt t="6694" x="2114550" y="5292725"/>
          <p14:tracePt t="6710" x="2136775" y="5302250"/>
          <p14:tracePt t="6727" x="2159000" y="5311775"/>
          <p14:tracePt t="6743" x="2178050" y="5327650"/>
          <p14:tracePt t="6760" x="2193925" y="5340350"/>
          <p14:tracePt t="6776" x="2216150" y="5340350"/>
          <p14:tracePt t="6794" x="2247900" y="5340350"/>
          <p14:tracePt t="6811" x="2295525" y="5330825"/>
          <p14:tracePt t="6830" x="2352675" y="5305425"/>
          <p14:tracePt t="6844" x="2390775" y="5280025"/>
          <p14:tracePt t="6860" x="2447925" y="5245100"/>
          <p14:tracePt t="6877" x="2514600" y="5213350"/>
          <p14:tracePt t="6893" x="2654300" y="5156200"/>
          <p14:tracePt t="6910" x="2740025" y="5133975"/>
          <p14:tracePt t="6927" x="2803525" y="5111750"/>
          <p14:tracePt t="6944" x="2870200" y="5092700"/>
          <p14:tracePt t="6960" x="2892425" y="5080000"/>
          <p14:tracePt t="6976" x="2924175" y="5067300"/>
          <p14:tracePt t="6993" x="2952750" y="5045075"/>
          <p14:tracePt t="7010" x="2974975" y="5029200"/>
          <p14:tracePt t="7027" x="2990850" y="5006975"/>
          <p14:tracePt t="7044" x="3022600" y="4956175"/>
          <p14:tracePt t="7060" x="3041650" y="4908550"/>
          <p14:tracePt t="7076" x="3054350" y="4864100"/>
          <p14:tracePt t="7094" x="3060700" y="4810125"/>
          <p14:tracePt t="7110" x="3060700" y="4784725"/>
          <p14:tracePt t="7127" x="3048000" y="4756150"/>
          <p14:tracePt t="7143" x="3009900" y="4718050"/>
          <p14:tracePt t="7160" x="2984500" y="4679950"/>
          <p14:tracePt t="7178" x="2924175" y="4616450"/>
          <p14:tracePt t="7194" x="2863850" y="4581525"/>
          <p14:tracePt t="7210" x="2784475" y="4524375"/>
          <p14:tracePt t="7227" x="2676525" y="4479925"/>
          <p14:tracePt t="7243" x="2609850" y="4441825"/>
          <p14:tracePt t="7260" x="2543175" y="4419600"/>
          <p14:tracePt t="7277" x="2460625" y="4391025"/>
          <p14:tracePt t="7294" x="2406650" y="4378325"/>
          <p14:tracePt t="7310" x="2352675" y="4365625"/>
          <p14:tracePt t="7327" x="2289175" y="4359275"/>
          <p14:tracePt t="7343" x="2254250" y="4359275"/>
          <p14:tracePt t="7360" x="2232025" y="4359275"/>
          <p14:tracePt t="7377" x="2190750" y="4359275"/>
          <p14:tracePt t="7394" x="2168525" y="4359275"/>
          <p14:tracePt t="7410" x="2146300" y="4368800"/>
          <p14:tracePt t="7426" x="2101850" y="4384675"/>
          <p14:tracePt t="7443" x="2085975" y="4403725"/>
          <p14:tracePt t="7460" x="2070100" y="4413250"/>
          <p14:tracePt t="7477" x="2054225" y="4441825"/>
          <p14:tracePt t="7494" x="2041525" y="4470400"/>
          <p14:tracePt t="7510" x="2032000" y="4495800"/>
          <p14:tracePt t="7527" x="2006600" y="4537075"/>
          <p14:tracePt t="7544" x="1993900" y="4559300"/>
          <p14:tracePt t="7560" x="1987550" y="4591050"/>
          <p14:tracePt t="7576" x="1987550" y="4622800"/>
          <p14:tracePt t="7593" x="1987550" y="4651375"/>
          <p14:tracePt t="7610" x="1990725" y="4676775"/>
          <p14:tracePt t="7627" x="2009775" y="4730750"/>
          <p14:tracePt t="7643" x="2028825" y="4772025"/>
          <p14:tracePt t="7660" x="2041525" y="4800600"/>
          <p14:tracePt t="7676" x="2054225" y="4841875"/>
          <p14:tracePt t="7693" x="2063750" y="4879975"/>
          <p14:tracePt t="7710" x="2076450" y="4918075"/>
          <p14:tracePt t="7727" x="2101850" y="4975225"/>
          <p14:tracePt t="7743" x="2114550" y="5006975"/>
          <p14:tracePt t="7760" x="2127250" y="5035550"/>
          <p14:tracePt t="7776" x="2152650" y="5080000"/>
          <p14:tracePt t="7793" x="2162175" y="5089525"/>
          <p14:tracePt t="7811" x="2171700" y="5108575"/>
          <p14:tracePt t="7826" x="2178050" y="5118100"/>
          <p14:tracePt t="7844" x="2187575" y="5127625"/>
          <p14:tracePt t="7860" x="2197100" y="5137150"/>
          <p14:tracePt t="7876" x="2216150" y="5149850"/>
          <p14:tracePt t="7893" x="2225675" y="5149850"/>
          <p14:tracePt t="7911" x="2247900" y="5149850"/>
          <p14:tracePt t="7927" x="2263775" y="5149850"/>
          <p14:tracePt t="7943" x="2273300" y="5149850"/>
          <p14:tracePt t="7960" x="2286000" y="5149850"/>
          <p14:tracePt t="7977" x="2295525" y="5149850"/>
          <p14:tracePt t="7993" x="2317750" y="5149850"/>
          <p14:tracePt t="8010" x="2336800" y="5149850"/>
          <p14:tracePt t="8026" x="2368550" y="5146675"/>
          <p14:tracePt t="8043" x="2384425" y="5140325"/>
          <p14:tracePt t="8060" x="2425700" y="5124450"/>
          <p14:tracePt t="8076" x="2438400" y="5111750"/>
          <p14:tracePt t="8093" x="2463800" y="5095875"/>
          <p14:tracePt t="8110" x="2514600" y="5076825"/>
          <p14:tracePt t="8126" x="2559050" y="5064125"/>
          <p14:tracePt t="8143" x="2603500" y="5064125"/>
          <p14:tracePt t="8160" x="2651125" y="5064125"/>
          <p14:tracePt t="8176" x="2686050" y="5064125"/>
          <p14:tracePt t="8193" x="2708275" y="5057775"/>
          <p14:tracePt t="8210" x="2749550" y="5057775"/>
          <p14:tracePt t="8227" x="2778125" y="5057775"/>
          <p14:tracePt t="8243" x="2803525" y="5045075"/>
          <p14:tracePt t="8260" x="2844800" y="5029200"/>
          <p14:tracePt t="8277" x="2867025" y="5029200"/>
          <p14:tracePt t="8294" x="2895600" y="5022850"/>
          <p14:tracePt t="8310" x="2924175" y="5022850"/>
          <p14:tracePt t="8327" x="2933700" y="5022850"/>
          <p14:tracePt t="8345" x="2952750" y="5016500"/>
          <p14:tracePt t="8360" x="2959100" y="5010150"/>
          <p14:tracePt t="8376" x="2959100" y="5000625"/>
          <p14:tracePt t="8394" x="2959100" y="4997450"/>
          <p14:tracePt t="8410" x="2959100" y="4975225"/>
          <p14:tracePt t="8426" x="2959100" y="4965700"/>
          <p14:tracePt t="8444" x="2955925" y="4953000"/>
          <p14:tracePt t="8460" x="2940050" y="4943475"/>
          <p14:tracePt t="8476" x="2930525" y="4933950"/>
          <p14:tracePt t="8494" x="2895600" y="4908550"/>
          <p14:tracePt t="8510" x="2863850" y="4883150"/>
          <p14:tracePt t="8526" x="2841625" y="4867275"/>
          <p14:tracePt t="8544" x="2797175" y="4835525"/>
          <p14:tracePt t="8560" x="2759075" y="4810125"/>
          <p14:tracePt t="8576" x="2711450" y="4784725"/>
          <p14:tracePt t="8594" x="2593975" y="4730750"/>
          <p14:tracePt t="8609" x="2530475" y="4714875"/>
          <p14:tracePt t="8626" x="2466975" y="4702175"/>
          <p14:tracePt t="8644" x="2365375" y="4670425"/>
          <p14:tracePt t="8660" x="2282825" y="4670425"/>
          <p14:tracePt t="8676" x="2209800" y="4670425"/>
          <p14:tracePt t="8694" x="2139950" y="4670425"/>
          <p14:tracePt t="8710" x="2111375" y="4670425"/>
          <p14:tracePt t="8727" x="2089150" y="4670425"/>
          <p14:tracePt t="8743" x="2060575" y="4670425"/>
          <p14:tracePt t="8760" x="2051050" y="4670425"/>
          <p14:tracePt t="8776" x="2041525" y="4670425"/>
          <p14:tracePt t="8793" x="2028825" y="4670425"/>
          <p14:tracePt t="8851" x="2028825" y="4673600"/>
          <p14:tracePt t="8857" x="2028825" y="4683125"/>
          <p14:tracePt t="8865" x="2028825" y="4689475"/>
          <p14:tracePt t="8876" x="2028825" y="4692650"/>
          <p14:tracePt t="8893" x="2028825" y="4708525"/>
          <p14:tracePt t="8910" x="2028825" y="4718050"/>
          <p14:tracePt t="8926" x="2028825" y="4733925"/>
          <p14:tracePt t="8943" x="2028825" y="4746625"/>
          <p14:tracePt t="8960" x="2035175" y="4756150"/>
          <p14:tracePt t="8976" x="2044700" y="4772025"/>
          <p14:tracePt t="8993" x="2054225" y="4800600"/>
          <p14:tracePt t="9010" x="2060575" y="4810125"/>
          <p14:tracePt t="9027" x="2070100" y="4822825"/>
          <p14:tracePt t="9043" x="2076450" y="4841875"/>
          <p14:tracePt t="9060" x="2076450" y="4851400"/>
          <p14:tracePt t="9076" x="2076450" y="4860925"/>
          <p14:tracePt t="9094" x="2076450" y="4876800"/>
          <p14:tracePt t="9110" x="2076450" y="4886325"/>
          <p14:tracePt t="9126" x="2076450" y="4895850"/>
          <p14:tracePt t="9143" x="2076450" y="4927600"/>
          <p14:tracePt t="9159" x="2076450" y="4943475"/>
          <p14:tracePt t="9176" x="2076450" y="4953000"/>
          <p14:tracePt t="9193" x="2076450" y="4968875"/>
          <p14:tracePt t="9210" x="2082800" y="4984750"/>
          <p14:tracePt t="9227" x="2085975" y="4997450"/>
          <p14:tracePt t="9243" x="2085975" y="5010150"/>
          <p14:tracePt t="9260" x="2092325" y="5019675"/>
          <p14:tracePt t="9277" x="2092325" y="5032375"/>
          <p14:tracePt t="9293" x="2092325" y="5038725"/>
          <p14:tracePt t="9819" x="2095500" y="5038725"/>
          <p14:tracePt t="9833" x="2101850" y="5038725"/>
          <p14:tracePt t="10054" x="2111375" y="5038725"/>
          <p14:tracePt t="10061" x="2124075" y="5038725"/>
          <p14:tracePt t="10077" x="2159000" y="5038725"/>
          <p14:tracePt t="10098" x="2200275" y="5038725"/>
          <p14:tracePt t="10113" x="2228850" y="5038725"/>
          <p14:tracePt t="10126" x="2251075" y="5038725"/>
          <p14:tracePt t="10160" x="2301875" y="5038725"/>
          <p14:tracePt t="10194" x="2327275" y="5038725"/>
          <p14:tracePt t="10211" x="2339975" y="5038725"/>
          <p14:tracePt t="10227" x="2349500" y="5038725"/>
          <p14:tracePt t="10243" x="2359025" y="5038725"/>
          <p14:tracePt t="10260" x="2381250" y="5032375"/>
          <p14:tracePt t="10276" x="2390775" y="5022850"/>
          <p14:tracePt t="10293" x="2400300" y="5016500"/>
          <p14:tracePt t="10309" x="2409825" y="5016500"/>
          <p14:tracePt t="10395" x="2416175" y="5016500"/>
          <p14:tracePt t="10403" x="2425700" y="5016500"/>
          <p14:tracePt t="10409" x="2428875" y="5016500"/>
          <p14:tracePt t="10426" x="2438400" y="5010150"/>
          <p14:tracePt t="10444" x="2466975" y="4994275"/>
          <p14:tracePt t="10460" x="2505075" y="4994275"/>
          <p14:tracePt t="10477" x="2549525" y="4987925"/>
          <p14:tracePt t="10494" x="2609850" y="4987925"/>
          <p14:tracePt t="10510" x="2647950" y="4987925"/>
          <p14:tracePt t="10526" x="2682875" y="4987925"/>
          <p14:tracePt t="10543" x="2730500" y="4987925"/>
          <p14:tracePt t="10560" x="2752725" y="4987925"/>
          <p14:tracePt t="10576" x="2781300" y="4987925"/>
          <p14:tracePt t="10594" x="2803525" y="4987925"/>
          <p14:tracePt t="10610" x="2813050" y="4987925"/>
          <p14:tracePt t="10626" x="2819400" y="4987925"/>
          <p14:tracePt t="10644" x="2822575" y="4994275"/>
          <p14:tracePt t="10660" x="2822575" y="5006975"/>
          <p14:tracePt t="10677" x="2822575" y="5016500"/>
          <p14:tracePt t="10693" x="2819400" y="5048250"/>
          <p14:tracePt t="10710" x="2809875" y="5070475"/>
          <p14:tracePt t="10726" x="2797175" y="5102225"/>
          <p14:tracePt t="10743" x="2749550" y="5146675"/>
          <p14:tracePt t="10760" x="2657475" y="5203825"/>
          <p14:tracePt t="10776" x="2543175" y="5292725"/>
          <p14:tracePt t="10792" x="2289175" y="5454650"/>
          <p14:tracePt t="10810" x="2098675" y="5549900"/>
          <p14:tracePt t="10829" x="1870075" y="5648325"/>
          <p14:tracePt t="10844" x="1704975" y="5705475"/>
          <p14:tracePt t="10860" x="1562100" y="5730875"/>
          <p14:tracePt t="10876" x="1444625" y="5740400"/>
          <p14:tracePt t="10897" x="1250950" y="5740400"/>
          <p14:tracePt t="10910" x="1120775" y="5724525"/>
          <p14:tracePt t="10926" x="1025525" y="5708650"/>
          <p14:tracePt t="10944" x="879475" y="5676900"/>
          <p14:tracePt t="10959" x="793750" y="5661025"/>
          <p14:tracePt t="10977" x="730250" y="5648325"/>
          <p14:tracePt t="10993" x="666750" y="5622925"/>
          <p14:tracePt t="11009" x="641350" y="5616575"/>
          <p14:tracePt t="11026" x="612775" y="5610225"/>
          <p14:tracePt t="11043" x="577850" y="5591175"/>
          <p14:tracePt t="11059" x="546100" y="5578475"/>
          <p14:tracePt t="11076" x="530225" y="5565775"/>
          <p14:tracePt t="11093" x="504825" y="5543550"/>
          <p14:tracePt t="11109" x="492125" y="5518150"/>
          <p14:tracePt t="11127" x="476250" y="5499100"/>
          <p14:tracePt t="11143" x="466725" y="5489575"/>
          <p14:tracePt t="11159" x="450850" y="5480050"/>
          <p14:tracePt t="11177" x="415925" y="5461000"/>
          <p14:tracePt t="11193" x="393700" y="5461000"/>
          <p14:tracePt t="11210" x="377825" y="5448300"/>
          <p14:tracePt t="11227" x="358775" y="5448300"/>
          <p14:tracePt t="11243" x="342900" y="5448300"/>
          <p14:tracePt t="11259" x="333375" y="5448300"/>
          <p14:tracePt t="11277" x="314325" y="5448300"/>
          <p14:tracePt t="11293" x="292100" y="5448300"/>
          <p14:tracePt t="11309" x="282575" y="5448300"/>
          <p14:tracePt t="11327" x="266700" y="5448300"/>
          <p14:tracePt t="11343" x="257175" y="5448300"/>
          <p14:tracePt t="11359" x="241300" y="5448300"/>
          <p14:tracePt t="11376" x="228600" y="5448300"/>
          <p14:tracePt t="11699" x="234950" y="5448300"/>
          <p14:tracePt t="11705" x="238125" y="5448300"/>
          <p14:tracePt t="11711" x="250825" y="5448300"/>
          <p14:tracePt t="11726" x="260350" y="5448300"/>
          <p14:tracePt t="11743" x="279400" y="5448300"/>
          <p14:tracePt t="11761" x="320675" y="5448300"/>
          <p14:tracePt t="11776" x="342900" y="5448300"/>
          <p14:tracePt t="11793" x="377825" y="5448300"/>
          <p14:tracePt t="11810" x="419100" y="5448300"/>
          <p14:tracePt t="11827" x="441325" y="5448300"/>
          <p14:tracePt t="11843" x="457200" y="5448300"/>
          <p14:tracePt t="11860" x="482600" y="5448300"/>
          <p14:tracePt t="11876" x="492125" y="5448300"/>
          <p14:tracePt t="11894" x="501650" y="5448300"/>
          <p14:tracePt t="11910" x="530225" y="5441950"/>
          <p14:tracePt t="11926" x="539750" y="5441950"/>
          <p14:tracePt t="11942" x="549275" y="5441950"/>
          <p14:tracePt t="11960" x="561975" y="5441950"/>
          <p14:tracePt t="11976" x="577850" y="5441950"/>
          <p14:tracePt t="11993" x="587375" y="5441950"/>
          <p14:tracePt t="12010" x="612775" y="5441950"/>
          <p14:tracePt t="12026" x="650875" y="5435600"/>
          <p14:tracePt t="12042" x="695325" y="5429250"/>
          <p14:tracePt t="12060" x="758825" y="5429250"/>
          <p14:tracePt t="12076" x="787400" y="5429250"/>
          <p14:tracePt t="12093" x="825500" y="5429250"/>
          <p14:tracePt t="12110" x="879475" y="5429250"/>
          <p14:tracePt t="12126" x="901700" y="5426075"/>
          <p14:tracePt t="12142" x="923925" y="5426075"/>
          <p14:tracePt t="12160" x="977900" y="5426075"/>
          <p14:tracePt t="12176" x="1016000" y="5426075"/>
          <p14:tracePt t="12193" x="1038225" y="5426075"/>
          <p14:tracePt t="12209" x="1076325" y="5426075"/>
          <p14:tracePt t="12226" x="1098550" y="5426075"/>
          <p14:tracePt t="12242" x="1127125" y="5426075"/>
          <p14:tracePt t="12259" x="1149350" y="5426075"/>
          <p14:tracePt t="12276" x="1158875" y="5426075"/>
          <p14:tracePt t="12293" x="1181100" y="5426075"/>
          <p14:tracePt t="12311" x="1212850" y="5426075"/>
          <p14:tracePt t="12327" x="1241425" y="5426075"/>
          <p14:tracePt t="12343" x="1263650" y="5426075"/>
          <p14:tracePt t="12359" x="1304925" y="5426075"/>
          <p14:tracePt t="12376" x="1320800" y="5426075"/>
          <p14:tracePt t="12393" x="1339850" y="5426075"/>
          <p14:tracePt t="12410" x="1355725" y="5426075"/>
          <p14:tracePt t="12426" x="1365250" y="5426075"/>
          <p14:tracePt t="12444" x="1371600" y="5426075"/>
          <p14:tracePt t="12460" x="1374775" y="5426075"/>
          <p14:tracePt t="12477" x="1390650" y="5426075"/>
          <p14:tracePt t="12794" x="1406525" y="5426075"/>
          <p14:tracePt t="12801" x="1425575" y="5426075"/>
          <p14:tracePt t="12809" x="1460500" y="5426075"/>
          <p14:tracePt t="12826" x="1495425" y="5426075"/>
          <p14:tracePt t="12843" x="1552575" y="5426075"/>
          <p14:tracePt t="12859" x="1581150" y="5426075"/>
          <p14:tracePt t="12876" x="1603375" y="5426075"/>
          <p14:tracePt t="12893" x="1657350" y="5426075"/>
          <p14:tracePt t="12909" x="1695450" y="5426075"/>
          <p14:tracePt t="12926" x="1724025" y="5426075"/>
          <p14:tracePt t="12943" x="1771650" y="5426075"/>
          <p14:tracePt t="12960" x="1793875" y="5426075"/>
          <p14:tracePt t="12976" x="1816100" y="5432425"/>
          <p14:tracePt t="12992" x="1844675" y="5448300"/>
          <p14:tracePt t="13009" x="1863725" y="5448300"/>
          <p14:tracePt t="13026" x="1889125" y="5461000"/>
          <p14:tracePt t="13043" x="1936750" y="5461000"/>
          <p14:tracePt t="13059" x="1997075" y="5467350"/>
          <p14:tracePt t="13076" x="2060575" y="5473700"/>
          <p14:tracePt t="13093" x="2146300" y="5486400"/>
          <p14:tracePt t="13110" x="2197100" y="5486400"/>
          <p14:tracePt t="13128" x="2260600" y="5499100"/>
          <p14:tracePt t="13143" x="2298700" y="5499100"/>
          <p14:tracePt t="13160" x="2333625" y="5499100"/>
          <p14:tracePt t="13176" x="2355850" y="5499100"/>
          <p14:tracePt t="13193" x="2409825" y="5499100"/>
          <p14:tracePt t="13209" x="2441575" y="5499100"/>
          <p14:tracePt t="13226" x="2463800" y="5499100"/>
          <p14:tracePt t="13243" x="2501900" y="5499100"/>
          <p14:tracePt t="13260" x="2524125" y="5499100"/>
          <p14:tracePt t="13276" x="2546350" y="5499100"/>
          <p14:tracePt t="13293" x="2555875" y="5499100"/>
          <p14:tracePt t="13309" x="2565400" y="5499100"/>
          <p14:tracePt t="13326" x="2578100" y="5499100"/>
          <p14:tracePt t="13343" x="2584450" y="5499100"/>
          <p14:tracePt t="13360" x="2593975" y="5499100"/>
          <p14:tracePt t="13376" x="2600325" y="5499100"/>
          <p14:tracePt t="13392" x="2603500" y="5499100"/>
          <p14:tracePt t="13413" x="2609850" y="5499100"/>
          <p14:tracePt t="14495" x="2606675" y="5511800"/>
          <p14:tracePt t="14502" x="2600325" y="5530850"/>
          <p14:tracePt t="14510" x="2593975" y="5540375"/>
          <p14:tracePt t="14530" x="2559050" y="5565775"/>
          <p14:tracePt t="14547" x="2533650" y="5597525"/>
          <p14:tracePt t="14563" x="2501900" y="5622925"/>
          <p14:tracePt t="14583" x="2441575" y="5667375"/>
          <p14:tracePt t="14609" x="2352675" y="5743575"/>
          <p14:tracePt t="14644" x="2225675" y="5842000"/>
          <p14:tracePt t="14660" x="2165350" y="5876925"/>
          <p14:tracePt t="14677" x="2127250" y="5902325"/>
          <p14:tracePt t="14693" x="2063750" y="5927725"/>
          <p14:tracePt t="14709" x="2019300" y="5940425"/>
          <p14:tracePt t="14726" x="1974850" y="5953125"/>
          <p14:tracePt t="14743" x="1895475" y="5959475"/>
          <p14:tracePt t="14759" x="1835150" y="5959475"/>
          <p14:tracePt t="14776" x="1774825" y="5959475"/>
          <p14:tracePt t="14792" x="1689100" y="5959475"/>
          <p14:tracePt t="14809" x="1628775" y="5959475"/>
          <p14:tracePt t="14826" x="1568450" y="5959475"/>
          <p14:tracePt t="14842" x="1482725" y="5959475"/>
          <p14:tracePt t="14859" x="1425575" y="5959475"/>
          <p14:tracePt t="14876" x="1371600" y="5959475"/>
          <p14:tracePt t="14893" x="1311275" y="5959475"/>
          <p14:tracePt t="14909" x="1273175" y="5959475"/>
          <p14:tracePt t="14931" x="1212850" y="5959475"/>
          <p14:tracePt t="14944" x="1174750" y="5953125"/>
          <p14:tracePt t="14960" x="1152525" y="5946775"/>
          <p14:tracePt t="14977" x="1120775" y="5934075"/>
          <p14:tracePt t="14993" x="1076325" y="5908675"/>
          <p14:tracePt t="15009" x="1054100" y="5899150"/>
          <p14:tracePt t="15026" x="1031875" y="5886450"/>
          <p14:tracePt t="15043" x="1009650" y="5880100"/>
          <p14:tracePt t="15059" x="1000125" y="5880100"/>
          <p14:tracePt t="15076" x="990600" y="5880100"/>
          <p14:tracePt t="15093" x="971550" y="5880100"/>
          <p14:tracePt t="15126" x="965200" y="5880100"/>
          <p14:tracePt t="15477" x="968375" y="5876925"/>
          <p14:tracePt t="15484" x="971550" y="5870575"/>
          <p14:tracePt t="15492" x="977900" y="5867400"/>
          <p14:tracePt t="15509" x="993775" y="5851525"/>
          <p14:tracePt t="15543" x="1003300" y="5845175"/>
          <p14:tracePt t="15576" x="1012825" y="5835650"/>
          <p14:tracePt t="15618" x="1012825" y="5829300"/>
          <p14:tracePt t="15854" x="1019175" y="5829300"/>
          <p14:tracePt t="15860" x="1022350" y="5829300"/>
          <p14:tracePt t="15876" x="1038225" y="5829300"/>
          <p14:tracePt t="15893" x="1044575" y="5829300"/>
          <p14:tracePt t="21028" x="1073150" y="5832475"/>
          <p14:tracePt t="21035" x="1123950" y="5842000"/>
          <p14:tracePt t="21045" x="1158875" y="5848350"/>
          <p14:tracePt t="21063" x="1323975" y="5864225"/>
          <p14:tracePt t="21083" x="1450975" y="5864225"/>
          <p14:tracePt t="21109" x="1704975" y="5873750"/>
          <p14:tracePt t="21142" x="2038350" y="5892800"/>
          <p14:tracePt t="21159" x="2133600" y="5892800"/>
          <p14:tracePt t="21176" x="2225675" y="5892800"/>
          <p14:tracePt t="21192" x="2320925" y="5892800"/>
          <p14:tracePt t="21209" x="2381250" y="5892800"/>
          <p14:tracePt t="21225" x="2425700" y="5892800"/>
          <p14:tracePt t="21242" x="2473325" y="5889625"/>
          <p14:tracePt t="21258" x="2495550" y="5889625"/>
          <p14:tracePt t="21275" x="2505075" y="5889625"/>
          <p14:tracePt t="21292" x="2527300" y="5889625"/>
          <p14:tracePt t="21309" x="2530475" y="5889625"/>
          <p14:tracePt t="21420" x="2517775" y="5889625"/>
          <p14:tracePt t="21426" x="2514600" y="5889625"/>
          <p14:tracePt t="21434" x="2508250" y="5889625"/>
          <p14:tracePt t="21442" x="2505075" y="5889625"/>
          <p14:tracePt t="21459" x="2495550" y="5892800"/>
          <p14:tracePt t="21476" x="2466975" y="5911850"/>
          <p14:tracePt t="21493" x="2444750" y="5924550"/>
          <p14:tracePt t="21510" x="2419350" y="5937250"/>
          <p14:tracePt t="21526" x="2378075" y="5959475"/>
          <p14:tracePt t="21541" x="2346325" y="5972175"/>
          <p14:tracePt t="21559" x="2330450" y="5981700"/>
          <p14:tracePt t="21576" x="2317750" y="5997575"/>
          <p14:tracePt t="21592" x="2305050" y="6013450"/>
          <p14:tracePt t="21609" x="2289175" y="6022975"/>
          <p14:tracePt t="21625" x="2273300" y="6038850"/>
          <p14:tracePt t="21642" x="2263775" y="6048375"/>
          <p14:tracePt t="21659" x="2260600" y="6064250"/>
          <p14:tracePt t="21675" x="2254250" y="6073775"/>
          <p14:tracePt t="21692" x="2254250" y="6076950"/>
          <p14:tracePt t="21709" x="2254250" y="6089650"/>
          <p14:tracePt t="21726" x="2254250" y="6102350"/>
          <p14:tracePt t="21742" x="2254250" y="6111875"/>
          <p14:tracePt t="21759" x="2254250" y="6118225"/>
          <p14:tracePt t="21776" x="2254250" y="6121400"/>
          <p14:tracePt t="21808" x="2254250" y="6134100"/>
          <p14:tracePt t="21825" x="2254250" y="6137275"/>
          <p14:tracePt t="21842" x="2254250" y="6146800"/>
          <p14:tracePt t="21859" x="2260600" y="6156325"/>
          <p14:tracePt t="21875" x="2266950" y="6172200"/>
          <p14:tracePt t="21892" x="2273300" y="6178550"/>
          <p14:tracePt t="21939" x="2273300" y="6181725"/>
          <p14:tracePt t="22039" x="2270125" y="6181725"/>
          <p14:tracePt t="22046" x="2266950" y="6181725"/>
          <p14:tracePt t="22060" x="2254250" y="6181725"/>
          <p14:tracePt t="22075" x="2241550" y="6181725"/>
          <p14:tracePt t="22092" x="2225675" y="6178550"/>
          <p14:tracePt t="22109" x="2181225" y="6156325"/>
          <p14:tracePt t="22126" x="2159000" y="6143625"/>
          <p14:tracePt t="22142" x="2127250" y="6130925"/>
          <p14:tracePt t="22159" x="2079625" y="6111875"/>
          <p14:tracePt t="22175" x="2041525" y="6111875"/>
          <p14:tracePt t="22192" x="2012950" y="6105525"/>
          <p14:tracePt t="22209" x="1965325" y="6102350"/>
          <p14:tracePt t="22225" x="1927225" y="6102350"/>
          <p14:tracePt t="22242" x="1905000" y="6089650"/>
          <p14:tracePt t="22259" x="1863725" y="6089650"/>
          <p14:tracePt t="22275" x="1841500" y="6089650"/>
          <p14:tracePt t="22292" x="1825625" y="6089650"/>
          <p14:tracePt t="22308" x="1812925" y="6089650"/>
          <p14:tracePt t="22325" x="1803400" y="6089650"/>
          <p14:tracePt t="22342" x="1793875" y="6089650"/>
          <p14:tracePt t="22360" x="1787525" y="6089650"/>
          <p14:tracePt t="22376" x="1778000" y="6089650"/>
          <p14:tracePt t="27207" x="1828800" y="6092825"/>
          <p14:tracePt t="27214" x="1908175" y="6102350"/>
          <p14:tracePt t="27229" x="2092325" y="6102350"/>
          <p14:tracePt t="27245" x="2238375" y="6102350"/>
          <p14:tracePt t="27262" x="2365375" y="6102350"/>
          <p14:tracePt t="27282" x="2616200" y="6102350"/>
          <p14:tracePt t="27308" x="2892425" y="6102350"/>
          <p14:tracePt t="27342" x="3190875" y="6102350"/>
          <p14:tracePt t="27358" x="3251200" y="6102350"/>
          <p14:tracePt t="27375" x="3314700" y="6089650"/>
          <p14:tracePt t="27392" x="3394075" y="6070600"/>
          <p14:tracePt t="27409" x="3425825" y="6057900"/>
          <p14:tracePt t="27426" x="3463925" y="6045200"/>
          <p14:tracePt t="27442" x="3505200" y="6022975"/>
          <p14:tracePt t="27458" x="3536950" y="5997575"/>
          <p14:tracePt t="27475" x="3578225" y="5962650"/>
          <p14:tracePt t="27491" x="3613150" y="5927725"/>
          <p14:tracePt t="27508" x="3648075" y="5895975"/>
          <p14:tracePt t="27525" x="3670300" y="5870575"/>
          <p14:tracePt t="27542" x="3714750" y="5826125"/>
          <p14:tracePt t="27558" x="3740150" y="5803900"/>
          <p14:tracePt t="27575" x="3771900" y="5768975"/>
          <p14:tracePt t="27591" x="3822700" y="5734050"/>
          <p14:tracePt t="27608" x="3848100" y="5702300"/>
          <p14:tracePt t="27625" x="3873500" y="5670550"/>
          <p14:tracePt t="27642" x="3905250" y="5603875"/>
          <p14:tracePt t="27658" x="3911600" y="5559425"/>
          <p14:tracePt t="27675" x="3911600" y="5495925"/>
          <p14:tracePt t="27692" x="3908425" y="5461000"/>
          <p14:tracePt t="27708" x="3905250" y="5448300"/>
          <p14:tracePt t="29413" x="3867150" y="5451475"/>
          <p14:tracePt t="29420" x="3797300" y="5470525"/>
          <p14:tracePt t="29427" x="3705225" y="5489575"/>
          <p14:tracePt t="29441" x="3495675" y="5546725"/>
          <p14:tracePt t="29462" x="3076575" y="5651500"/>
          <p14:tracePt t="29482" x="2778125" y="5730875"/>
          <p14:tracePt t="29509" x="2193925" y="5899150"/>
          <p14:tracePt t="29542" x="1746250" y="6076950"/>
          <p14:tracePt t="29559" x="1622425" y="6127750"/>
          <p14:tracePt t="29576" x="1450975" y="6197600"/>
          <p14:tracePt t="29591" x="1349375" y="6238875"/>
          <p14:tracePt t="29608" x="1263650" y="6270625"/>
          <p14:tracePt t="29624" x="1187450" y="6286500"/>
          <p14:tracePt t="29641" x="1085850" y="6315075"/>
          <p14:tracePt t="29658" x="1031875" y="6327775"/>
          <p14:tracePt t="29675" x="987425" y="6340475"/>
          <p14:tracePt t="29691" x="939800" y="6340475"/>
          <p14:tracePt t="29708" x="917575" y="6340475"/>
          <p14:tracePt t="29725" x="889000" y="6340475"/>
          <p14:tracePt t="29741" x="863600" y="6340475"/>
          <p14:tracePt t="29758" x="831850" y="6340475"/>
          <p14:tracePt t="29775" x="806450" y="6340475"/>
          <p14:tracePt t="29791" x="777875" y="6340475"/>
          <p14:tracePt t="29808" x="762000" y="6340475"/>
          <p14:tracePt t="29824" x="746125" y="6340475"/>
          <p14:tracePt t="29842" x="720725" y="6340475"/>
          <p14:tracePt t="29858" x="711200" y="6340475"/>
          <p14:tracePt t="29875" x="695325" y="6340475"/>
          <p14:tracePt t="29891" x="679450" y="6340475"/>
          <p14:tracePt t="29907" x="669925" y="6340475"/>
          <p14:tracePt t="29925" x="657225" y="6340475"/>
          <p14:tracePt t="29941" x="647700" y="6340475"/>
          <p14:tracePt t="29958" x="631825" y="6340475"/>
          <p14:tracePt t="29975" x="615950" y="6340475"/>
          <p14:tracePt t="29991" x="606425" y="6340475"/>
          <p14:tracePt t="30008" x="603250" y="6340475"/>
          <p14:tracePt t="30225" x="609600" y="6340475"/>
          <p14:tracePt t="30232" x="612775" y="6340475"/>
          <p14:tracePt t="30241" x="619125" y="6340475"/>
          <p14:tracePt t="30258" x="635000" y="6340475"/>
          <p14:tracePt t="30275" x="644525" y="6340475"/>
          <p14:tracePt t="30481" x="647700" y="6340475"/>
          <p14:tracePt t="30488" x="660400" y="6340475"/>
          <p14:tracePt t="30495" x="669925" y="6340475"/>
          <p14:tracePt t="30508" x="698500" y="6340475"/>
          <p14:tracePt t="30524" x="714375" y="6340475"/>
          <p14:tracePt t="30541" x="742950" y="6340475"/>
          <p14:tracePt t="30558" x="771525" y="6340475"/>
          <p14:tracePt t="30574" x="800100" y="6340475"/>
          <p14:tracePt t="30591" x="822325" y="6340475"/>
          <p14:tracePt t="30608" x="863600" y="6337300"/>
          <p14:tracePt t="30624" x="885825" y="6337300"/>
          <p14:tracePt t="30641" x="904875" y="6337300"/>
          <p14:tracePt t="30658" x="920750" y="6337300"/>
          <p14:tracePt t="30675" x="930275" y="6337300"/>
          <p14:tracePt t="30692" x="939800" y="6337300"/>
          <p14:tracePt t="30708" x="955675" y="6337300"/>
          <p14:tracePt t="30725" x="965200" y="6337300"/>
          <p14:tracePt t="30741" x="971550" y="6337300"/>
          <p14:tracePt t="30758" x="984250" y="6337300"/>
          <p14:tracePt t="30774" x="993775" y="6337300"/>
          <p14:tracePt t="30791" x="1009650" y="6337300"/>
          <p14:tracePt t="30808" x="1025525" y="6337300"/>
          <p14:tracePt t="30824" x="1035050" y="6337300"/>
          <p14:tracePt t="30841" x="1044575" y="6337300"/>
          <p14:tracePt t="30858" x="1069975" y="6337300"/>
          <p14:tracePt t="30874" x="1098550" y="6337300"/>
          <p14:tracePt t="30892" x="1143000" y="6337300"/>
          <p14:tracePt t="30907" x="1190625" y="6330950"/>
          <p14:tracePt t="30924" x="1212850" y="6330950"/>
          <p14:tracePt t="30941" x="1235075" y="6327775"/>
          <p14:tracePt t="30957" x="1247775" y="6321425"/>
          <p14:tracePt t="30974" x="1260475" y="6311900"/>
          <p14:tracePt t="30991" x="1270000" y="6311900"/>
          <p14:tracePt t="31008" x="1279525" y="6311900"/>
          <p14:tracePt t="31024" x="1285875" y="6311900"/>
          <p14:tracePt t="31058" x="1285875" y="6302375"/>
          <p14:tracePt t="31075" x="1285875" y="6289675"/>
          <p14:tracePt t="31091" x="1285875" y="6280150"/>
          <p14:tracePt t="31109" x="1285875" y="6270625"/>
          <p14:tracePt t="31125" x="1285875" y="6261100"/>
          <p14:tracePt t="31159" x="1282700" y="6261100"/>
          <p14:tracePt t="31199" x="1273175" y="6261100"/>
          <p14:tracePt t="31206" x="1266825" y="6261100"/>
          <p14:tracePt t="31228" x="1263650" y="6261100"/>
          <p14:tracePt t="31249" x="1257300" y="6261100"/>
          <p14:tracePt t="31491" x="1260475" y="6261100"/>
          <p14:tracePt t="31498" x="1263650" y="6261100"/>
          <p14:tracePt t="31514" x="1279525" y="6261100"/>
          <p14:tracePt t="31541" x="1304925" y="6261100"/>
          <p14:tracePt t="31574" x="1330325" y="6261100"/>
          <p14:tracePt t="31591" x="1333500" y="6261100"/>
          <p14:tracePt t="31649" x="1333500" y="6267450"/>
          <p14:tracePt t="31664" x="1333500" y="6273800"/>
          <p14:tracePt t="31675" x="1333500" y="6276975"/>
          <p14:tracePt t="31691" x="1333500" y="6283325"/>
          <p14:tracePt t="31707" x="1317625" y="6283325"/>
          <p14:tracePt t="31724" x="1308100" y="6286500"/>
          <p14:tracePt t="31741" x="1298575" y="6292850"/>
          <p14:tracePt t="31758" x="1292225" y="6299200"/>
          <p14:tracePt t="31774" x="1292225" y="6308725"/>
          <p14:tracePt t="31790" x="1292225" y="6327775"/>
          <p14:tracePt t="31807" x="1292225" y="6337300"/>
          <p14:tracePt t="31824" x="1292225" y="6346825"/>
          <p14:tracePt t="31841" x="1298575" y="6356350"/>
          <p14:tracePt t="31858" x="1311275" y="6369050"/>
          <p14:tracePt t="31875" x="1365250" y="6378575"/>
          <p14:tracePt t="31890" x="1409700" y="6384925"/>
          <p14:tracePt t="31908" x="1447800" y="6397625"/>
          <p14:tracePt t="31925" x="1511300" y="6403975"/>
          <p14:tracePt t="31941" x="1546225" y="6403975"/>
          <p14:tracePt t="31958" x="1584325" y="6403975"/>
          <p14:tracePt t="31976" x="1622425" y="6403975"/>
          <p14:tracePt t="31991" x="1666875" y="6403975"/>
          <p14:tracePt t="32008" x="1704975" y="6403975"/>
          <p14:tracePt t="32025" x="1743075" y="6403975"/>
          <p14:tracePt t="32041" x="1781175" y="6403975"/>
          <p14:tracePt t="32058" x="1809750" y="6403975"/>
          <p14:tracePt t="32075" x="1857375" y="6403975"/>
          <p14:tracePt t="32091" x="1885950" y="6403975"/>
          <p14:tracePt t="32108" x="1908175" y="6403975"/>
          <p14:tracePt t="32126" x="1955800" y="6403975"/>
          <p14:tracePt t="32142" x="1993900" y="6403975"/>
          <p14:tracePt t="32158" x="2038350" y="6403975"/>
          <p14:tracePt t="32163" x="2057400" y="6410325"/>
          <p14:tracePt t="32175" x="2101850" y="6416675"/>
          <p14:tracePt t="32191" x="2152650" y="6416675"/>
          <p14:tracePt t="32208" x="2200275" y="6435725"/>
          <p14:tracePt t="32224" x="2276475" y="6435725"/>
          <p14:tracePt t="32241" x="2327275" y="6435725"/>
          <p14:tracePt t="32257" x="2365375" y="6435725"/>
          <p14:tracePt t="32274" x="2425700" y="6435725"/>
          <p14:tracePt t="32291" x="2486025" y="6435725"/>
          <p14:tracePt t="32307" x="2546350" y="6435725"/>
          <p14:tracePt t="32324" x="2641600" y="6435725"/>
          <p14:tracePt t="32341" x="2686050" y="6435725"/>
          <p14:tracePt t="32357" x="2730500" y="6435725"/>
          <p14:tracePt t="32375" x="2768600" y="6435725"/>
          <p14:tracePt t="32392" x="2784475" y="6435725"/>
          <p14:tracePt t="32410" x="2806700" y="6435725"/>
          <p14:tracePt t="32425" x="2819400" y="6435725"/>
          <p14:tracePt t="32441" x="2828925" y="6435725"/>
          <p14:tracePt t="32457" x="2841625" y="6435725"/>
          <p14:tracePt t="32474" x="2844800" y="6435725"/>
          <p14:tracePt t="32566" x="2838450" y="6435725"/>
          <p14:tracePt t="32573" x="2832100" y="6435725"/>
          <p14:tracePt t="32580" x="2828925" y="6435725"/>
          <p14:tracePt t="32591" x="2822575" y="6435725"/>
          <p14:tracePt t="32608" x="2790825" y="6435725"/>
          <p14:tracePt t="32624" x="2762250" y="6435725"/>
          <p14:tracePt t="32641" x="2717800" y="6435725"/>
          <p14:tracePt t="32658" x="2647950" y="6442075"/>
          <p14:tracePt t="32674" x="2597150" y="6442075"/>
          <p14:tracePt t="32691" x="2533650" y="6448425"/>
          <p14:tracePt t="32708" x="2374900" y="6457950"/>
          <p14:tracePt t="32725" x="2270125" y="6467475"/>
          <p14:tracePt t="32742" x="2162175" y="6473825"/>
          <p14:tracePt t="32758" x="1968500" y="6473825"/>
          <p14:tracePt t="32775" x="1819275" y="6473825"/>
          <p14:tracePt t="32792" x="1714500" y="6483350"/>
          <p14:tracePt t="32808" x="1482725" y="6492875"/>
          <p14:tracePt t="32824" x="1365250" y="6518275"/>
          <p14:tracePt t="34204" x="1044575" y="6486525"/>
          <p14:tracePt t="34217" x="1044575" y="6480175"/>
          <p14:tracePt t="34227" x="1038225" y="6480175"/>
          <p14:tracePt t="34241" x="1022350" y="6477000"/>
          <p14:tracePt t="34274" x="996950" y="6461125"/>
          <p14:tracePt t="34307" x="968375" y="6442075"/>
          <p14:tracePt t="34324" x="933450" y="6435725"/>
          <p14:tracePt t="34341" x="917575" y="6435725"/>
          <p14:tracePt t="34357" x="901700" y="6435725"/>
          <p14:tracePt t="34374" x="882650" y="6435725"/>
          <p14:tracePt t="34391" x="866775" y="6435725"/>
          <p14:tracePt t="34407" x="857250" y="6435725"/>
          <p14:tracePt t="34424" x="841375" y="6435725"/>
          <p14:tracePt t="34441" x="831850" y="6435725"/>
          <p14:tracePt t="34457" x="815975" y="6435725"/>
          <p14:tracePt t="34474" x="803275" y="6435725"/>
          <p14:tracePt t="34490" x="793750" y="6435725"/>
          <p14:tracePt t="34507" x="784225" y="6435725"/>
          <p14:tracePt t="34524" x="762000" y="6435725"/>
          <p14:tracePt t="34542" x="752475" y="6435725"/>
          <p14:tracePt t="34559" x="739775" y="6435725"/>
          <p14:tracePt t="34575" x="730250" y="6435725"/>
          <p14:tracePt t="34591" x="714375" y="6435725"/>
          <p14:tracePt t="34608" x="698500" y="6435725"/>
          <p14:tracePt t="34624" x="688975" y="6435725"/>
          <p14:tracePt t="34641" x="679450" y="6435725"/>
          <p14:tracePt t="34658" x="660400" y="6435725"/>
          <p14:tracePt t="34674" x="650875" y="6435725"/>
          <p14:tracePt t="34690" x="641350" y="6435725"/>
          <p14:tracePt t="34707" x="625475" y="6435725"/>
          <p14:tracePt t="34724" x="609600" y="6435725"/>
          <p14:tracePt t="34740" x="600075" y="6448425"/>
          <p14:tracePt t="34757" x="584200" y="6461125"/>
          <p14:tracePt t="34774" x="574675" y="6461125"/>
          <p14:tracePt t="34791" x="558800" y="6470650"/>
          <p14:tracePt t="34807" x="546100" y="6477000"/>
          <p14:tracePt t="34824" x="536575" y="6483350"/>
          <p14:tracePt t="34840" x="527050" y="6486525"/>
          <p14:tracePt t="34857" x="504825" y="6502400"/>
          <p14:tracePt t="36353" x="1216025" y="6483350"/>
          <p14:tracePt t="36361" x="1209675" y="6483350"/>
          <p14:tracePt t="36377" x="1196975" y="6483350"/>
          <p14:tracePt t="53353" x="1184275" y="6480175"/>
          <p14:tracePt t="53360" x="1171575" y="6467475"/>
          <p14:tracePt t="53377" x="1158875" y="6442075"/>
          <p14:tracePt t="53393" x="1152525" y="6413500"/>
          <p14:tracePt t="53409" x="1171575" y="6340475"/>
          <p14:tracePt t="53429" x="1228725" y="6257925"/>
          <p14:tracePt t="53446" x="1441450" y="6102350"/>
          <p14:tracePt t="53473" x="1806575" y="5981700"/>
          <p14:tracePt t="53506" x="2184400" y="5943600"/>
          <p14:tracePt t="53523" x="2549525" y="5949950"/>
          <p14:tracePt t="53540" x="2854325" y="5981700"/>
          <p14:tracePt t="53556" x="3171825" y="6051550"/>
          <p14:tracePt t="53559" x="3359150" y="6102350"/>
          <p14:tracePt t="53574" x="3717925" y="6226175"/>
          <p14:tracePt t="53589" x="4013200" y="6340475"/>
          <p14:tracePt t="53606" x="4213225" y="6416675"/>
          <p14:tracePt t="53623" x="4451350" y="6508750"/>
          <p14:tracePt t="53639" x="4616450" y="6572250"/>
          <p14:tracePt t="53656" x="4740275" y="6632575"/>
          <p14:tracePt t="53673" x="4892675" y="6708775"/>
          <p14:tracePt t="53690" x="4943475" y="6734175"/>
          <p14:tracePt t="54058" x="5035550" y="6708775"/>
          <p14:tracePt t="54065" x="5130800" y="6680200"/>
          <p14:tracePt t="54072" x="5226050" y="6632575"/>
          <p14:tracePt t="54089" x="5432425" y="6515100"/>
          <p14:tracePt t="54105" x="5661025" y="6381750"/>
          <p14:tracePt t="54130" x="6134100" y="6096000"/>
          <p14:tracePt t="54157" x="6638925" y="5791200"/>
          <p14:tracePt t="54190" x="6997700" y="5619750"/>
          <p14:tracePt t="54208" x="7207250" y="5492750"/>
          <p14:tracePt t="54224" x="7312025" y="5416550"/>
          <p14:tracePt t="54239" x="7394575" y="5349875"/>
          <p14:tracePt t="54257" x="7496175" y="5273675"/>
          <p14:tracePt t="54273" x="7566025" y="5216525"/>
          <p14:tracePt t="54289" x="7626350" y="5172075"/>
          <p14:tracePt t="54306" x="7677150" y="5137150"/>
          <p14:tracePt t="54323" x="7702550" y="5095875"/>
          <p14:tracePt t="54339" x="7721600" y="5073650"/>
          <p14:tracePt t="54356" x="7724775" y="5032375"/>
          <p14:tracePt t="54372" x="7724775" y="5010150"/>
          <p14:tracePt t="54389" x="7712075" y="4978400"/>
          <p14:tracePt t="54406" x="7696200" y="4959350"/>
          <p14:tracePt t="54422" x="7670800" y="4933950"/>
          <p14:tracePt t="54439" x="7632700" y="4914900"/>
          <p14:tracePt t="54456" x="7537450" y="4864100"/>
          <p14:tracePt t="54473" x="7448550" y="4832350"/>
          <p14:tracePt t="54489" x="7337425" y="4787900"/>
          <p14:tracePt t="54506" x="7226300" y="4765675"/>
          <p14:tracePt t="54522" x="7162800" y="4752975"/>
          <p14:tracePt t="54539" x="7099300" y="4737100"/>
          <p14:tracePt t="54555" x="7026275" y="4711700"/>
          <p14:tracePt t="54572" x="6981825" y="4711700"/>
          <p14:tracePt t="54589" x="6943725" y="4699000"/>
          <p14:tracePt t="54606" x="6896100" y="4679950"/>
          <p14:tracePt t="54622" x="6864350" y="4667250"/>
          <p14:tracePt t="54638" x="6838950" y="4651375"/>
          <p14:tracePt t="54656" x="6784975" y="4632325"/>
          <p14:tracePt t="54672" x="6746875" y="4619625"/>
          <p14:tracePt t="54689" x="6689725" y="4591050"/>
          <p14:tracePt t="54705" x="6616700" y="4556125"/>
          <p14:tracePt t="54722" x="6569075" y="4537075"/>
          <p14:tracePt t="54739" x="6524625" y="4518025"/>
          <p14:tracePt t="54755" x="6480175" y="4492625"/>
          <p14:tracePt t="54773" x="6442075" y="4460875"/>
          <p14:tracePt t="54789" x="6416675" y="4435475"/>
          <p14:tracePt t="54806" x="6372225" y="4381500"/>
          <p14:tracePt t="54822" x="6340475" y="4349750"/>
          <p14:tracePt t="54839" x="6302375" y="4308475"/>
          <p14:tracePt t="54855" x="6270625" y="4283075"/>
          <p14:tracePt t="54872" x="6245225" y="4251325"/>
          <p14:tracePt t="54889" x="6210300" y="4232275"/>
          <p14:tracePt t="54905" x="6194425" y="4222750"/>
          <p14:tracePt t="54922" x="6178550" y="4206875"/>
          <p14:tracePt t="54940" x="6137275" y="4187825"/>
          <p14:tracePt t="54956" x="6115050" y="4175125"/>
          <p14:tracePt t="54972" x="6083300" y="4165600"/>
          <p14:tracePt t="54990" x="6048375" y="4140200"/>
          <p14:tracePt t="55006" x="6016625" y="4127500"/>
          <p14:tracePt t="55023" x="5994400" y="4117975"/>
          <p14:tracePt t="55040" x="5949950" y="4092575"/>
          <p14:tracePt t="55056" x="5927725" y="4079875"/>
          <p14:tracePt t="55072" x="5895975" y="4067175"/>
          <p14:tracePt t="55074" x="5886450" y="4064000"/>
          <p14:tracePt t="55089" x="5854700" y="4051300"/>
          <p14:tracePt t="55105" x="5832475" y="4044950"/>
          <p14:tracePt t="55122" x="5816600" y="4044950"/>
          <p14:tracePt t="55138" x="5800725" y="4044950"/>
          <p14:tracePt t="55155" x="5791200" y="4044950"/>
          <p14:tracePt t="55172" x="5781675" y="4044950"/>
          <p14:tracePt t="55188" x="5762625" y="4044950"/>
          <p14:tracePt t="55222" x="5762625" y="4057650"/>
          <p14:tracePt t="55239" x="5775325" y="4070350"/>
          <p14:tracePt t="55256" x="5797550" y="4102100"/>
          <p14:tracePt t="55272" x="5854700" y="4137025"/>
          <p14:tracePt t="55288" x="6010275" y="4232275"/>
          <p14:tracePt t="55306" x="6102350" y="4308475"/>
          <p14:tracePt t="55322" x="6194425" y="4375150"/>
          <p14:tracePt t="55339" x="6369050" y="4470400"/>
          <p14:tracePt t="55355" x="6461125" y="4527550"/>
          <p14:tracePt t="55372" x="6540500" y="4568825"/>
          <p14:tracePt t="55388" x="6638925" y="4619625"/>
          <p14:tracePt t="55405" x="6708775" y="4676775"/>
          <p14:tracePt t="55422" x="6778625" y="4714875"/>
          <p14:tracePt t="55438" x="6854825" y="4762500"/>
          <p14:tracePt t="55455" x="6902450" y="4787900"/>
          <p14:tracePt t="55472" x="6940550" y="4806950"/>
          <p14:tracePt t="55489" x="6991350" y="4832350"/>
          <p14:tracePt t="55505" x="7035800" y="4857750"/>
          <p14:tracePt t="55521" x="7083425" y="4886325"/>
          <p14:tracePt t="55538" x="7153275" y="4905375"/>
          <p14:tracePt t="55555" x="7191375" y="4918075"/>
          <p14:tracePt t="55573" x="7235825" y="4940300"/>
          <p14:tracePt t="55589" x="7264400" y="4953000"/>
          <p14:tracePt t="55605" x="7289800" y="4965700"/>
          <p14:tracePt t="55623" x="7331075" y="4984750"/>
          <p14:tracePt t="55638" x="7353300" y="5000625"/>
          <p14:tracePt t="55656" x="7385050" y="5026025"/>
          <p14:tracePt t="55673" x="7410450" y="5070475"/>
          <p14:tracePt t="55688" x="7423150" y="5092700"/>
          <p14:tracePt t="55705" x="7435850" y="5130800"/>
          <p14:tracePt t="55722" x="7458075" y="5165725"/>
          <p14:tracePt t="55738" x="7470775" y="5203825"/>
          <p14:tracePt t="55756" x="7483475" y="5248275"/>
          <p14:tracePt t="55772" x="7496175" y="5327650"/>
          <p14:tracePt t="55788" x="7512050" y="5391150"/>
          <p14:tracePt t="55805" x="7512050" y="5451475"/>
          <p14:tracePt t="55822" x="7512050" y="5499100"/>
          <p14:tracePt t="55838" x="7512050" y="5527675"/>
          <p14:tracePt t="55855" x="7496175" y="5553075"/>
          <p14:tracePt t="55872" x="7477125" y="5594350"/>
          <p14:tracePt t="55889" x="7467600" y="5619750"/>
          <p14:tracePt t="55905" x="7454900" y="5648325"/>
          <p14:tracePt t="55922" x="7416800" y="5692775"/>
          <p14:tracePt t="55938" x="7394575" y="5718175"/>
          <p14:tracePt t="55955" x="7362825" y="5737225"/>
          <p14:tracePt t="55972" x="7318375" y="5759450"/>
          <p14:tracePt t="55989" x="7296150" y="5772150"/>
          <p14:tracePt t="56005" x="7273925" y="5778500"/>
          <p14:tracePt t="56022" x="7232650" y="5778500"/>
          <p14:tracePt t="56038" x="7188200" y="5778500"/>
          <p14:tracePt t="56055" x="7153275" y="5778500"/>
          <p14:tracePt t="56072" x="7067550" y="5778500"/>
          <p14:tracePt t="56089" x="6985000" y="5784850"/>
          <p14:tracePt t="56106" x="6883400" y="5807075"/>
          <p14:tracePt t="56122" x="6816725" y="5829300"/>
          <p14:tracePt t="56139" x="6772275" y="5842000"/>
          <p14:tracePt t="56155" x="6727825" y="5854700"/>
          <p14:tracePt t="56172" x="6635750" y="5883275"/>
          <p14:tracePt t="56189" x="6565900" y="5930900"/>
          <p14:tracePt t="56206" x="6473825" y="6007100"/>
          <p14:tracePt t="56222" x="6416675" y="6076950"/>
          <p14:tracePt t="56238" x="6362700" y="6146800"/>
          <p14:tracePt t="56434" x="6343650" y="6146800"/>
          <p14:tracePt t="56442" x="6327775" y="6146800"/>
          <p14:tracePt t="56455" x="6289675" y="6143625"/>
          <p14:tracePt t="56472" x="6261100" y="6143625"/>
          <p14:tracePt t="56489" x="6229350" y="6140450"/>
          <p14:tracePt t="56505" x="6194425" y="6127750"/>
          <p14:tracePt t="56523" x="6165850" y="6127750"/>
          <p14:tracePt t="56539" x="6143625" y="6127750"/>
          <p14:tracePt t="56556" x="6102350" y="6115050"/>
          <p14:tracePt t="56573" x="6080125" y="6115050"/>
          <p14:tracePt t="56589" x="6057900" y="6115050"/>
          <p14:tracePt t="56593" x="6048375" y="6115050"/>
          <p14:tracePt t="56605" x="6032500" y="6115050"/>
          <p14:tracePt t="56622" x="6003925" y="6115050"/>
          <p14:tracePt t="56639" x="5988050" y="6115050"/>
          <p14:tracePt t="56656" x="5953125" y="6115050"/>
          <p14:tracePt t="56673" x="5930900" y="6124575"/>
          <p14:tracePt t="56689" x="5921375" y="6134100"/>
          <p14:tracePt t="56706" x="5902325" y="6137275"/>
          <p14:tracePt t="56723" x="5892800" y="6137275"/>
          <p14:tracePt t="56739" x="5883275" y="6143625"/>
          <p14:tracePt t="56756" x="5867400" y="6143625"/>
          <p14:tracePt t="56772" x="5851525" y="6143625"/>
          <p14:tracePt t="56788" x="5842000" y="6143625"/>
          <p14:tracePt t="56805" x="5838825" y="6143625"/>
          <p14:tracePt t="56854" x="5838825" y="6140450"/>
          <p14:tracePt t="56861" x="5845175" y="6137275"/>
          <p14:tracePt t="56872" x="5848350" y="6130925"/>
          <p14:tracePt t="56889" x="5915025" y="6080125"/>
          <p14:tracePt t="56905" x="5994400" y="6032500"/>
          <p14:tracePt t="56922" x="6064250" y="5975350"/>
          <p14:tracePt t="56939" x="6156325" y="5908675"/>
          <p14:tracePt t="56955" x="6210300" y="5880100"/>
          <p14:tracePt t="56971" x="6276975" y="5851525"/>
          <p14:tracePt t="56989" x="6369050" y="5822950"/>
          <p14:tracePt t="57006" x="6432550" y="5807075"/>
          <p14:tracePt t="57023" x="6486525" y="5794375"/>
          <p14:tracePt t="57040" x="6543675" y="5768975"/>
          <p14:tracePt t="57056" x="6588125" y="5762625"/>
          <p14:tracePt t="57072" x="6626225" y="5756275"/>
          <p14:tracePt t="57088" x="6711950" y="5749925"/>
          <p14:tracePt t="57105" x="6756400" y="5749925"/>
          <p14:tracePt t="57122" x="6800850" y="5737225"/>
          <p14:tracePt t="57139" x="6848475" y="5730875"/>
          <p14:tracePt t="57155" x="6870700" y="5730875"/>
          <p14:tracePt t="57173" x="6896100" y="5715000"/>
          <p14:tracePt t="57189" x="6908800" y="5705475"/>
          <p14:tracePt t="57206" x="6924675" y="5699125"/>
          <p14:tracePt t="57222" x="6940550" y="5692775"/>
          <p14:tracePt t="57238" x="6956425" y="5689600"/>
          <p14:tracePt t="57255" x="6965950" y="5689600"/>
          <p14:tracePt t="57272" x="6972300" y="5689600"/>
          <p14:tracePt t="57353" x="6975475" y="5689600"/>
          <p14:tracePt t="57359" x="6981825" y="5689600"/>
          <p14:tracePt t="57372" x="6991350" y="5689600"/>
          <p14:tracePt t="57388" x="7010400" y="5676900"/>
          <p14:tracePt t="57405" x="7048500" y="5657850"/>
          <p14:tracePt t="57422" x="7086600" y="5648325"/>
          <p14:tracePt t="57439" x="7150100" y="5635625"/>
          <p14:tracePt t="57455" x="7204075" y="5619750"/>
          <p14:tracePt t="57473" x="7312025" y="5565775"/>
          <p14:tracePt t="57489" x="7435850" y="5495925"/>
          <p14:tracePt t="57505" x="7537450" y="5435600"/>
          <p14:tracePt t="57522" x="7664450" y="5346700"/>
          <p14:tracePt t="57539" x="7886700" y="5178425"/>
          <p14:tracePt t="57555" x="7981950" y="5083175"/>
          <p14:tracePt t="57573" x="8096250" y="4975225"/>
          <p14:tracePt t="57588" x="8166100" y="4930775"/>
          <p14:tracePt t="57605" x="8213725" y="4895850"/>
          <p14:tracePt t="57622" x="8267700" y="4835525"/>
          <p14:tracePt t="57639" x="8308975" y="4784725"/>
          <p14:tracePt t="57655" x="8347075" y="4718050"/>
          <p14:tracePt t="57672" x="8385175" y="4632325"/>
          <p14:tracePt t="57688" x="8397875" y="4584700"/>
          <p14:tracePt t="57705" x="8416925" y="4524375"/>
          <p14:tracePt t="57722" x="8432800" y="4435475"/>
          <p14:tracePt t="57738" x="8429625" y="4362450"/>
          <p14:tracePt t="57756" x="8413750" y="4298950"/>
          <p14:tracePt t="57773" x="8372475" y="4222750"/>
          <p14:tracePt t="57789" x="8347075" y="4175125"/>
          <p14:tracePt t="57805" x="8293100" y="4108450"/>
          <p14:tracePt t="57822" x="8213725" y="3997325"/>
          <p14:tracePt t="57838" x="8159750" y="3924300"/>
          <p14:tracePt t="57856" x="8096250" y="3860800"/>
          <p14:tracePt t="57872" x="7985125" y="3784600"/>
          <p14:tracePt t="57888" x="7893050" y="3724275"/>
          <p14:tracePt t="57905" x="7823200" y="3679825"/>
          <p14:tracePt t="57922" x="7727950" y="3625850"/>
          <p14:tracePt t="57938" x="7661275" y="3603625"/>
          <p14:tracePt t="57955" x="7616825" y="3590925"/>
          <p14:tracePt t="57972" x="7553325" y="3565525"/>
          <p14:tracePt t="57988" x="7499350" y="3552825"/>
          <p14:tracePt t="58005" x="7454900" y="3540125"/>
          <p14:tracePt t="58022" x="7362825" y="3517900"/>
          <p14:tracePt t="58038" x="7277100" y="3495675"/>
          <p14:tracePt t="58055" x="7194550" y="3495675"/>
          <p14:tracePt t="58072" x="7115175" y="3495675"/>
          <p14:tracePt t="58088" x="7070725" y="3511550"/>
          <p14:tracePt t="58105" x="7045325" y="3524250"/>
          <p14:tracePt t="58107" x="7035800" y="3530600"/>
          <p14:tracePt t="58122" x="7004050" y="3543300"/>
          <p14:tracePt t="58138" x="6981825" y="3546475"/>
          <p14:tracePt t="58156" x="6940550" y="3552825"/>
          <p14:tracePt t="58172" x="6911975" y="3552825"/>
          <p14:tracePt t="58188" x="6867525" y="3565525"/>
          <p14:tracePt t="58205" x="6829425" y="3565525"/>
          <p14:tracePt t="58222" x="6794500" y="3584575"/>
          <p14:tracePt t="58238" x="6772275" y="3584575"/>
          <p14:tracePt t="58256" x="6756400" y="3587750"/>
          <p14:tracePt t="58272" x="6746875" y="3587750"/>
          <p14:tracePt t="58288" x="6737350" y="3587750"/>
          <p14:tracePt t="58306" x="6718300" y="3587750"/>
          <p14:tracePt t="58322" x="6708775" y="3587750"/>
          <p14:tracePt t="58338" x="6702425" y="3587750"/>
          <p14:tracePt t="58355" x="6699250" y="3587750"/>
          <p14:tracePt t="58388" x="6699250" y="3581400"/>
          <p14:tracePt t="58405" x="6699250" y="3568700"/>
          <p14:tracePt t="58421" x="6699250" y="3559175"/>
          <p14:tracePt t="58439" x="6692900" y="3552825"/>
          <p14:tracePt t="58456" x="6689725" y="3536950"/>
          <p14:tracePt t="58471" x="6689725" y="3527425"/>
          <p14:tracePt t="58488" x="6689725" y="3514725"/>
          <p14:tracePt t="58505" x="6689725" y="3498850"/>
          <p14:tracePt t="58521" x="6683375" y="3498850"/>
          <p14:tracePt t="58538" x="6683375" y="3492500"/>
          <p14:tracePt t="58555" x="6664325" y="3492500"/>
          <p14:tracePt t="58906" x="6638925" y="3467100"/>
          <p14:tracePt t="58910" x="6604000" y="3406775"/>
          <p14:tracePt t="58922" x="6546850" y="3321050"/>
          <p14:tracePt t="58939" x="6394450" y="3067050"/>
          <p14:tracePt t="58955" x="6289675" y="2863850"/>
          <p14:tracePt t="58977" x="6083300" y="2540000"/>
          <p14:tracePt t="58998" x="5822950" y="2206625"/>
          <p14:tracePt t="59024" x="5546725" y="1892300"/>
          <p14:tracePt t="59058" x="5314950" y="1635125"/>
          <p14:tracePt t="59074" x="5187950" y="1508125"/>
          <p14:tracePt t="59090" x="5118100" y="1450975"/>
          <p14:tracePt t="59105" x="5038725" y="1403350"/>
          <p14:tracePt t="59122" x="4968875" y="1365250"/>
          <p14:tracePt t="59125" x="4940300" y="1352550"/>
          <p14:tracePt t="59139" x="4876800" y="1330325"/>
          <p14:tracePt t="59155" x="4829175" y="1311275"/>
          <p14:tracePt t="59172" x="4784725" y="1298575"/>
          <p14:tracePt t="59188" x="4721225" y="1285875"/>
          <p14:tracePt t="59204" x="4676775" y="1285875"/>
          <p14:tracePt t="59222" x="4632325" y="1285875"/>
          <p14:tracePt t="59238" x="4562475" y="1285875"/>
          <p14:tracePt t="59254" x="4508500" y="1295400"/>
          <p14:tracePt t="59272" x="4470400" y="1308100"/>
          <p14:tracePt t="59288" x="4397375" y="1333500"/>
          <p14:tracePt t="59305" x="4352925" y="1346200"/>
          <p14:tracePt t="59322" x="4324350" y="1358900"/>
          <p14:tracePt t="59339" x="4302125" y="1374775"/>
          <p14:tracePt t="59355" x="4292600" y="1390650"/>
          <p14:tracePt t="59372" x="4286250" y="1419225"/>
          <p14:tracePt t="59389" x="4289425" y="1495425"/>
          <p14:tracePt t="59405" x="4302125" y="1552575"/>
          <p14:tracePt t="59422" x="4314825" y="1606550"/>
          <p14:tracePt t="59438" x="4340225" y="1663700"/>
          <p14:tracePt t="59455" x="4352925" y="1695450"/>
          <p14:tracePt t="59472" x="4352925" y="1730375"/>
          <p14:tracePt t="59489" x="4365625" y="1781175"/>
          <p14:tracePt t="59505" x="4378325" y="1803400"/>
          <p14:tracePt t="59523" x="4403725" y="1866900"/>
          <p14:tracePt t="59538" x="4422775" y="1914525"/>
          <p14:tracePt t="59555" x="4448175" y="1952625"/>
          <p14:tracePt t="59572" x="4521200" y="2041525"/>
          <p14:tracePt t="59588" x="4565650" y="2082800"/>
          <p14:tracePt t="59605" x="4591050" y="2130425"/>
          <p14:tracePt t="59622" x="4635500" y="2174875"/>
          <p14:tracePt t="59638" x="4676775" y="2200275"/>
          <p14:tracePt t="59655" x="4714875" y="2225675"/>
          <p14:tracePt t="59672" x="4835525" y="2254250"/>
          <p14:tracePt t="59688" x="4943475" y="2273300"/>
          <p14:tracePt t="59705" x="5026025" y="2279650"/>
          <p14:tracePt t="59722" x="5121275" y="2279650"/>
          <p14:tracePt t="59738" x="5172075" y="2279650"/>
          <p14:tracePt t="59755" x="5226050" y="2276475"/>
          <p14:tracePt t="59772" x="5295900" y="2257425"/>
          <p14:tracePt t="59788" x="5353050" y="2235200"/>
          <p14:tracePt t="59805" x="5416550" y="2222500"/>
          <p14:tracePt t="59823" x="5480050" y="2203450"/>
          <p14:tracePt t="59838" x="5527675" y="2190750"/>
          <p14:tracePt t="59855" x="5559425" y="2162175"/>
          <p14:tracePt t="59872" x="5594350" y="2139950"/>
          <p14:tracePt t="59888" x="5607050" y="2111375"/>
          <p14:tracePt t="59906" x="5616575" y="2079625"/>
          <p14:tracePt t="59922" x="5629275" y="2016125"/>
          <p14:tracePt t="59939" x="5626100" y="1955800"/>
          <p14:tracePt t="59955" x="5613400" y="1901825"/>
          <p14:tracePt t="59972" x="5572125" y="1838325"/>
          <p14:tracePt t="59988" x="5546725" y="1797050"/>
          <p14:tracePt t="60005" x="5521325" y="1758950"/>
          <p14:tracePt t="60021" x="5461000" y="1695450"/>
          <p14:tracePt t="60039" x="5413375" y="1654175"/>
          <p14:tracePt t="60055" x="5362575" y="1612900"/>
          <p14:tracePt t="60071" x="5295900" y="1565275"/>
          <p14:tracePt t="60088" x="5251450" y="1539875"/>
          <p14:tracePt t="60105" x="5191125" y="1504950"/>
          <p14:tracePt t="60122" x="5099050" y="1476375"/>
          <p14:tracePt t="60138" x="5035550" y="1460500"/>
          <p14:tracePt t="60155" x="4984750" y="1447800"/>
          <p14:tracePt t="60171" x="4921250" y="1435100"/>
          <p14:tracePt t="60188" x="4876800" y="1435100"/>
          <p14:tracePt t="60205" x="4838700" y="1435100"/>
          <p14:tracePt t="60222" x="4775200" y="1457325"/>
          <p14:tracePt t="60238" x="4743450" y="1470025"/>
          <p14:tracePt t="60255" x="4721225" y="1482725"/>
          <p14:tracePt t="60272" x="4689475" y="1524000"/>
          <p14:tracePt t="60288" x="4676775" y="1555750"/>
          <p14:tracePt t="60304" x="4676775" y="1606550"/>
          <p14:tracePt t="60322" x="4689475" y="1704975"/>
          <p14:tracePt t="60338" x="4702175" y="1758950"/>
          <p14:tracePt t="60355" x="4730750" y="1860550"/>
          <p14:tracePt t="60372" x="4737100" y="1898650"/>
          <p14:tracePt t="60388" x="4749800" y="1936750"/>
          <p14:tracePt t="60406" x="4768850" y="2000250"/>
          <p14:tracePt t="60422" x="4787900" y="2044700"/>
          <p14:tracePt t="60438" x="4800600" y="2089150"/>
          <p14:tracePt t="60455" x="4819650" y="2165350"/>
          <p14:tracePt t="60471" x="4826000" y="2209800"/>
          <p14:tracePt t="60488" x="4826000" y="2232025"/>
          <p14:tracePt t="60505" x="4832350" y="2273300"/>
          <p14:tracePt t="60521" x="4832350" y="2301875"/>
          <p14:tracePt t="60538" x="4832350" y="2324100"/>
          <p14:tracePt t="60555" x="4857750" y="2359025"/>
          <p14:tracePt t="60571" x="4867275" y="2374900"/>
          <p14:tracePt t="60588" x="4883150" y="2384425"/>
          <p14:tracePt t="60605" x="4911725" y="2400300"/>
          <p14:tracePt t="60621" x="4921250" y="2413000"/>
          <p14:tracePt t="60638" x="4943475" y="2413000"/>
          <p14:tracePt t="60654" x="4981575" y="2413000"/>
          <p14:tracePt t="60672" x="5000625" y="2400300"/>
          <p14:tracePt t="60688" x="5032375" y="2387600"/>
          <p14:tracePt t="60705" x="5057775" y="2371725"/>
          <p14:tracePt t="60721" x="5073650" y="2359025"/>
          <p14:tracePt t="60738" x="5086350" y="2343150"/>
          <p14:tracePt t="60754" x="5105400" y="2330450"/>
          <p14:tracePt t="60772" x="5127625" y="2314575"/>
          <p14:tracePt t="60788" x="5153025" y="2289175"/>
          <p14:tracePt t="60805" x="5178425" y="2273300"/>
          <p14:tracePt t="60821" x="5197475" y="2260600"/>
          <p14:tracePt t="60838" x="5207000" y="2251075"/>
          <p14:tracePt t="60855" x="5219700" y="2241550"/>
          <p14:tracePt t="60871" x="5235575" y="2241550"/>
          <p14:tracePt t="60888" x="5245100" y="2241550"/>
          <p14:tracePt t="60905" x="5260975" y="2241550"/>
          <p14:tracePt t="64434" x="5292725" y="2235200"/>
          <p14:tracePt t="64442" x="5349875" y="2235200"/>
          <p14:tracePt t="64456" x="5464175" y="2235200"/>
          <p14:tracePt t="64471" x="5603875" y="2216150"/>
          <p14:tracePt t="64488" x="5743575" y="2200275"/>
          <p14:tracePt t="64505" x="5908675" y="2171700"/>
          <p14:tracePt t="64521" x="6089650" y="2092325"/>
          <p14:tracePt t="64555" x="6384925" y="1971675"/>
          <p14:tracePt t="64589" x="6505575" y="1876425"/>
          <p14:tracePt t="64605" x="6581775" y="1784350"/>
          <p14:tracePt t="64621" x="6638925" y="1711325"/>
          <p14:tracePt t="64638" x="6664325" y="1657350"/>
          <p14:tracePt t="64654" x="6708775" y="1552575"/>
          <p14:tracePt t="64671" x="6718300" y="1466850"/>
          <p14:tracePt t="64688" x="6705600" y="1371600"/>
          <p14:tracePt t="64707" x="6645275" y="1263650"/>
          <p14:tracePt t="64721" x="6581775" y="1200150"/>
          <p14:tracePt t="64738" x="6442075" y="1108075"/>
          <p14:tracePt t="64755" x="6159500" y="996950"/>
          <p14:tracePt t="64772" x="5962650" y="958850"/>
          <p14:tracePt t="64789" x="5791200" y="949325"/>
          <p14:tracePt t="64805" x="5568950" y="981075"/>
          <p14:tracePt t="64822" x="5448300" y="1016000"/>
          <p14:tracePt t="64838" x="5349875" y="1057275"/>
          <p14:tracePt t="64855" x="5153025" y="1155700"/>
          <p14:tracePt t="64872" x="5006975" y="1238250"/>
          <p14:tracePt t="64888" x="4870450" y="1320800"/>
          <p14:tracePt t="64905" x="4660900" y="1438275"/>
          <p14:tracePt t="64921" x="4559300" y="1495425"/>
          <p14:tracePt t="64938" x="4479925" y="1543050"/>
          <p14:tracePt t="64954" x="4368800" y="1622425"/>
          <p14:tracePt t="64971" x="4327525" y="1657350"/>
          <p14:tracePt t="64987" x="4264025" y="1685925"/>
          <p14:tracePt t="65004" x="4175125" y="1736725"/>
          <p14:tracePt t="65022" x="4130675" y="1762125"/>
          <p14:tracePt t="65038" x="4083050" y="1797050"/>
          <p14:tracePt t="65055" x="4048125" y="1812925"/>
          <p14:tracePt t="65071" x="4016375" y="1825625"/>
          <p14:tracePt t="65088" x="3990975" y="1851025"/>
          <p14:tracePt t="65105" x="3946525" y="1889125"/>
          <p14:tracePt t="65121" x="3924300" y="1917700"/>
          <p14:tracePt t="65138" x="3889375" y="1949450"/>
          <p14:tracePt t="65154" x="3851275" y="2009775"/>
          <p14:tracePt t="65171" x="3832225" y="2054225"/>
          <p14:tracePt t="65187" x="3819525" y="2108200"/>
          <p14:tracePt t="65204" x="3813175" y="2193925"/>
          <p14:tracePt t="65221" x="3825875" y="2279650"/>
          <p14:tracePt t="65238" x="3873500" y="2416175"/>
          <p14:tracePt t="65255" x="3914775" y="2508250"/>
          <p14:tracePt t="65271" x="3975100" y="2619375"/>
          <p14:tracePt t="65288" x="4098925" y="2797175"/>
          <p14:tracePt t="65304" x="4219575" y="2936875"/>
          <p14:tracePt t="65321" x="4340225" y="3073400"/>
          <p14:tracePt t="65338" x="4565650" y="3302000"/>
          <p14:tracePt t="65354" x="4718050" y="3432175"/>
          <p14:tracePt t="65372" x="4835525" y="3549650"/>
          <p14:tracePt t="65387" x="5016500" y="3743325"/>
          <p14:tracePt t="65404" x="5121275" y="3832225"/>
          <p14:tracePt t="65421" x="5207000" y="3905250"/>
          <p14:tracePt t="65438" x="5292725" y="3965575"/>
          <p14:tracePt t="65454" x="5318125" y="3981450"/>
          <p14:tracePt t="65471" x="5330825" y="3994150"/>
          <p14:tracePt t="65803" x="5384800" y="4025900"/>
          <p14:tracePt t="65809" x="5457825" y="4064000"/>
          <p14:tracePt t="65823" x="5626100" y="4156075"/>
          <p14:tracePt t="65838" x="5762625" y="4238625"/>
          <p14:tracePt t="65854" x="5908675" y="4311650"/>
          <p14:tracePt t="65872" x="6156325" y="4394200"/>
          <p14:tracePt t="65905" x="6483350" y="4438650"/>
          <p14:tracePt t="65938" x="6829425" y="4476750"/>
          <p14:tracePt t="65954" x="6915150" y="4483100"/>
          <p14:tracePt t="65972" x="7000875" y="4483100"/>
          <p14:tracePt t="65988" x="7029450" y="4483100"/>
          <p14:tracePt t="66004" x="7051675" y="4483100"/>
          <p14:tracePt t="66022" x="7067550" y="4483100"/>
          <p14:tracePt t="66054" x="7067550" y="4479925"/>
          <p14:tracePt t="66071" x="7067550" y="4454525"/>
          <p14:tracePt t="66088" x="7058025" y="4425950"/>
          <p14:tracePt t="66104" x="7038975" y="4378325"/>
          <p14:tracePt t="66121" x="6997700" y="4314825"/>
          <p14:tracePt t="66137" x="6965950" y="4283075"/>
          <p14:tracePt t="66154" x="6953250" y="4251325"/>
          <p14:tracePt t="66171" x="6937375" y="4216400"/>
          <p14:tracePt t="66187" x="6924675" y="4184650"/>
          <p14:tracePt t="66205" x="6905625" y="4162425"/>
          <p14:tracePt t="66221" x="6889750" y="4111625"/>
          <p14:tracePt t="66237" x="6877050" y="4067175"/>
          <p14:tracePt t="66254" x="6838950" y="4010025"/>
          <p14:tracePt t="66271" x="6819900" y="3946525"/>
          <p14:tracePt t="66287" x="6807200" y="3914775"/>
          <p14:tracePt t="66305" x="6797675" y="3886200"/>
          <p14:tracePt t="66321" x="6772275" y="3848100"/>
          <p14:tracePt t="66337" x="6759575" y="3819525"/>
          <p14:tracePt t="66354" x="6750050" y="3794125"/>
          <p14:tracePt t="66371" x="6721475" y="3730625"/>
          <p14:tracePt t="66388" x="6702425" y="3686175"/>
          <p14:tracePt t="66404" x="6680200" y="3660775"/>
          <p14:tracePt t="66421" x="6635750" y="3622675"/>
          <p14:tracePt t="66437" x="6610350" y="3603625"/>
          <p14:tracePt t="66454" x="6565900" y="3578225"/>
          <p14:tracePt t="66472" x="6448425" y="3530600"/>
          <p14:tracePt t="66488" x="6359525" y="3498850"/>
          <p14:tracePt t="66504" x="6273800" y="3476625"/>
          <p14:tracePt t="66521" x="6156325" y="3429000"/>
          <p14:tracePt t="66537" x="6038850" y="3413125"/>
          <p14:tracePt t="66555" x="5905500" y="3387725"/>
          <p14:tracePt t="66571" x="5832475" y="3381375"/>
          <p14:tracePt t="66587" x="5762625" y="3381375"/>
          <p14:tracePt t="66605" x="5648325" y="3371850"/>
          <p14:tracePt t="66621" x="5591175" y="3371850"/>
          <p14:tracePt t="66637" x="5530850" y="3371850"/>
          <p14:tracePt t="66655" x="5438775" y="3390900"/>
          <p14:tracePt t="66671" x="5375275" y="3403600"/>
          <p14:tracePt t="66688" x="5308600" y="3435350"/>
          <p14:tracePt t="66704" x="5213350" y="3479800"/>
          <p14:tracePt t="66721" x="5146675" y="3508375"/>
          <p14:tracePt t="66737" x="5089525" y="3527425"/>
          <p14:tracePt t="66755" x="5010150" y="3549650"/>
          <p14:tracePt t="66771" x="4956175" y="3562350"/>
          <p14:tracePt t="66787" x="4902200" y="3581400"/>
          <p14:tracePt t="66804" x="4829175" y="3587750"/>
          <p14:tracePt t="66821" x="4794250" y="3587750"/>
          <p14:tracePt t="66837" x="4756150" y="3587750"/>
          <p14:tracePt t="66854" x="4718050" y="3587750"/>
          <p14:tracePt t="66871" x="4695825" y="3587750"/>
          <p14:tracePt t="66888" x="4686300" y="3587750"/>
          <p14:tracePt t="66904" x="4664075" y="3587750"/>
          <p14:tracePt t="66921" x="4654550" y="3587750"/>
          <p14:tracePt t="66937" x="4645025" y="3587750"/>
          <p14:tracePt t="66954" x="4635500" y="3597275"/>
          <p14:tracePt t="66971" x="4619625" y="3606800"/>
          <p14:tracePt t="66987" x="4616450" y="3616325"/>
          <p14:tracePt t="67004" x="4600575" y="3638550"/>
          <p14:tracePt t="67021" x="4591050" y="3648075"/>
          <p14:tracePt t="67037" x="4581525" y="3663950"/>
          <p14:tracePt t="67054" x="4581525" y="3705225"/>
          <p14:tracePt t="67071" x="4581525" y="3724275"/>
          <p14:tracePt t="67087" x="4581525" y="3762375"/>
          <p14:tracePt t="67104" x="4581525" y="3825875"/>
          <p14:tracePt t="67121" x="4581525" y="3867150"/>
          <p14:tracePt t="67137" x="4581525" y="3905250"/>
          <p14:tracePt t="67154" x="4584700" y="3975100"/>
          <p14:tracePt t="67171" x="4597400" y="4029075"/>
          <p14:tracePt t="67187" x="4610100" y="4086225"/>
          <p14:tracePt t="67189" x="4616450" y="4102100"/>
          <p14:tracePt t="67204" x="4629150" y="4133850"/>
          <p14:tracePt t="67221" x="4660900" y="4171950"/>
          <p14:tracePt t="67238" x="4692650" y="4210050"/>
          <p14:tracePt t="67255" x="4708525" y="4238625"/>
          <p14:tracePt t="67272" x="4721225" y="4251325"/>
          <p14:tracePt t="67288" x="4730750" y="4264025"/>
          <p14:tracePt t="67304" x="4730750" y="4273550"/>
          <p14:tracePt t="67321" x="4730750" y="42799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trifolium_pratense_Egil_Michaelsen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/>
          <a:stretch>
            <a:fillRect/>
          </a:stretch>
        </p:blipFill>
        <p:spPr bwMode="auto">
          <a:xfrm>
            <a:off x="357188" y="0"/>
            <a:ext cx="6572250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043738" y="3357563"/>
            <a:ext cx="21986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Trifolium sp.,</a:t>
            </a:r>
          </a:p>
          <a:p>
            <a:pPr eaLnBrk="1" hangingPunct="1"/>
            <a:r>
              <a:rPr lang="fr-FR" altLang="fr-FR"/>
              <a:t>Trèfles,</a:t>
            </a:r>
          </a:p>
          <a:p>
            <a:pPr eaLnBrk="1" hangingPunct="1"/>
            <a:r>
              <a:rPr lang="fr-FR" altLang="fr-FR"/>
              <a:t> « lberssim»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9"/>
    </mc:Choice>
    <mc:Fallback>
      <p:transition spd="slow" advTm="1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67" x="4686300" y="4286250"/>
          <p14:tracePt t="3773" x="4603750" y="4295775"/>
          <p14:tracePt t="3788" x="4422775" y="4305300"/>
          <p14:tracePt t="3805" x="4229100" y="4305300"/>
          <p14:tracePt t="3822" x="3978275" y="4305300"/>
          <p14:tracePt t="3838" x="3584575" y="4305300"/>
          <p14:tracePt t="3871" x="3089275" y="4333875"/>
          <p14:tracePt t="3905" x="2613025" y="4435475"/>
          <p14:tracePt t="3923" x="2409825" y="4489450"/>
          <p14:tracePt t="3939" x="2292350" y="4505325"/>
          <p14:tracePt t="3955" x="2184400" y="4521200"/>
          <p14:tracePt t="3971" x="2076450" y="4546600"/>
          <p14:tracePt t="3988" x="1965325" y="4562475"/>
          <p14:tracePt t="4005" x="1924050" y="4562475"/>
          <p14:tracePt t="4022" x="1876425" y="4562475"/>
          <p14:tracePt t="4038" x="1854200" y="4562475"/>
          <p14:tracePt t="4055" x="1844675" y="4562475"/>
          <p14:tracePt t="4072" x="1841500" y="4562475"/>
          <p14:tracePt t="4088" x="1885950" y="4559300"/>
          <p14:tracePt t="4105" x="1990725" y="4549775"/>
          <p14:tracePt t="4121" x="2136775" y="4518025"/>
          <p14:tracePt t="4137" x="2222500" y="4492625"/>
          <p14:tracePt t="4155" x="2324100" y="4441825"/>
          <p14:tracePt t="4172" x="2492375" y="4311650"/>
          <p14:tracePt t="4187" x="2619375" y="4191000"/>
          <p14:tracePt t="4204" x="2778125" y="4003675"/>
          <p14:tracePt t="4221" x="3016250" y="3746500"/>
          <p14:tracePt t="4239" x="3136900" y="3597275"/>
          <p14:tracePt t="4256" x="3238500" y="3429000"/>
          <p14:tracePt t="4272" x="3359150" y="3282950"/>
          <p14:tracePt t="4287" x="3416300" y="3213100"/>
          <p14:tracePt t="4304" x="3470275" y="3140075"/>
          <p14:tracePt t="4321" x="3549650" y="3028950"/>
          <p14:tracePt t="4337" x="3581400" y="2952750"/>
          <p14:tracePt t="4354" x="3609975" y="2886075"/>
          <p14:tracePt t="4371" x="3629025" y="2813050"/>
          <p14:tracePt t="4388" x="3635375" y="2759075"/>
          <p14:tracePt t="4405" x="3635375" y="2698750"/>
          <p14:tracePt t="4422" x="3635375" y="2613025"/>
          <p14:tracePt t="4439" x="3632200" y="2552700"/>
          <p14:tracePt t="4455" x="3619500" y="2508250"/>
          <p14:tracePt t="4472" x="3581400" y="2447925"/>
          <p14:tracePt t="4488" x="3549650" y="2416175"/>
          <p14:tracePt t="4505" x="3476625" y="2352675"/>
          <p14:tracePt t="4521" x="3330575" y="2241550"/>
          <p14:tracePt t="4539" x="3238500" y="2165350"/>
          <p14:tracePt t="4555" x="3146425" y="2105025"/>
          <p14:tracePt t="4557" x="3105150" y="2082800"/>
          <p14:tracePt t="4571" x="3038475" y="2044700"/>
          <p14:tracePt t="4588" x="3000375" y="2019300"/>
          <p14:tracePt t="4605" x="2962275" y="2006600"/>
          <p14:tracePt t="4622" x="2927350" y="1981200"/>
          <p14:tracePt t="4639" x="2895600" y="1968500"/>
          <p14:tracePt t="4656" x="2854325" y="1952625"/>
          <p14:tracePt t="4671" x="2828925" y="1933575"/>
          <p14:tracePt t="4688" x="2806700" y="1920875"/>
          <p14:tracePt t="4705" x="2762250" y="1905000"/>
          <p14:tracePt t="4721" x="2733675" y="1892300"/>
          <p14:tracePt t="4739" x="2708275" y="1873250"/>
          <p14:tracePt t="4755" x="2644775" y="1866900"/>
          <p14:tracePt t="4771" x="2603500" y="1866900"/>
          <p14:tracePt t="4788" x="2565400" y="1866900"/>
          <p14:tracePt t="4805" x="2501900" y="1889125"/>
          <p14:tracePt t="4822" x="2457450" y="1901825"/>
          <p14:tracePt t="4839" x="2409825" y="1930400"/>
          <p14:tracePt t="4855" x="2362200" y="1990725"/>
          <p14:tracePt t="4871" x="2305050" y="2070100"/>
          <p14:tracePt t="4888" x="2247900" y="2171700"/>
          <p14:tracePt t="4905" x="2206625" y="2308225"/>
          <p14:tracePt t="4922" x="2174875" y="2406650"/>
          <p14:tracePt t="4938" x="2155825" y="2546350"/>
          <p14:tracePt t="4955" x="2155825" y="2686050"/>
          <p14:tracePt t="4971" x="2155825" y="2759075"/>
          <p14:tracePt t="4988" x="2155825" y="2825750"/>
          <p14:tracePt t="5005" x="2155825" y="2911475"/>
          <p14:tracePt t="5021" x="2155825" y="2971800"/>
          <p14:tracePt t="5038" x="2155825" y="3009900"/>
          <p14:tracePt t="5055" x="2159000" y="3063875"/>
          <p14:tracePt t="5071" x="2171700" y="3108325"/>
          <p14:tracePt t="5088" x="2190750" y="3155950"/>
          <p14:tracePt t="5105" x="2209800" y="3219450"/>
          <p14:tracePt t="5121" x="2222500" y="3257550"/>
          <p14:tracePt t="5138" x="2235200" y="3302000"/>
          <p14:tracePt t="5155" x="2273300" y="3346450"/>
          <p14:tracePt t="5171" x="2298700" y="3368675"/>
          <p14:tracePt t="5188" x="2336800" y="3394075"/>
          <p14:tracePt t="5204" x="2403475" y="3435350"/>
          <p14:tracePt t="5221" x="2447925" y="3454400"/>
          <p14:tracePt t="5237" x="2495550" y="3476625"/>
          <p14:tracePt t="5255" x="2616200" y="3498850"/>
          <p14:tracePt t="5271" x="2692400" y="3511550"/>
          <p14:tracePt t="5288" x="2752725" y="3511550"/>
          <p14:tracePt t="5305" x="2828925" y="3511550"/>
          <p14:tracePt t="5321" x="2889250" y="3511550"/>
          <p14:tracePt t="5338" x="2959100" y="3511550"/>
          <p14:tracePt t="5355" x="3054350" y="3511550"/>
          <p14:tracePt t="5371" x="3114675" y="3511550"/>
          <p14:tracePt t="5388" x="3241675" y="3508375"/>
          <p14:tracePt t="5404" x="3324225" y="3502025"/>
          <p14:tracePt t="5421" x="3409950" y="3492500"/>
          <p14:tracePt t="5438" x="3511550" y="3463925"/>
          <p14:tracePt t="5455" x="3597275" y="3448050"/>
          <p14:tracePt t="5471" x="3692525" y="3432175"/>
          <p14:tracePt t="5489" x="3835400" y="3416300"/>
          <p14:tracePt t="5505" x="3886200" y="3409950"/>
          <p14:tracePt t="5521" x="3949700" y="3403600"/>
          <p14:tracePt t="5538" x="4051300" y="3371850"/>
          <p14:tracePt t="5555" x="4114800" y="3359150"/>
          <p14:tracePt t="5571" x="4168775" y="3346450"/>
          <p14:tracePt t="5588" x="4232275" y="3321050"/>
          <p14:tracePt t="5605" x="4264025" y="3308350"/>
          <p14:tracePt t="5621" x="4286250" y="3289300"/>
          <p14:tracePt t="5638" x="4318000" y="3248025"/>
          <p14:tracePt t="5654" x="4330700" y="3209925"/>
          <p14:tracePt t="5671" x="4330700" y="3149600"/>
          <p14:tracePt t="5688" x="4311650" y="3016250"/>
          <p14:tracePt t="5705" x="4260850" y="2927350"/>
          <p14:tracePt t="5722" x="4197350" y="2854325"/>
          <p14:tracePt t="5739" x="4114800" y="2771775"/>
          <p14:tracePt t="5755" x="4067175" y="2711450"/>
          <p14:tracePt t="5773" x="4035425" y="2679700"/>
          <p14:tracePt t="5789" x="4013200" y="2657475"/>
          <p14:tracePt t="5805" x="4000500" y="2647950"/>
          <p14:tracePt t="5821" x="3987800" y="2644775"/>
          <p14:tracePt t="5838" x="3984625" y="2635250"/>
          <p14:tracePt t="5855" x="3975100" y="2625725"/>
          <p14:tracePt t="5871" x="3965575" y="2609850"/>
          <p14:tracePt t="5888" x="3930650" y="2581275"/>
          <p14:tracePt t="5905" x="3905250" y="2549525"/>
          <p14:tracePt t="5921" x="3873500" y="2524125"/>
          <p14:tracePt t="5938" x="3844925" y="2508250"/>
          <p14:tracePt t="5955" x="3835400" y="2492375"/>
          <p14:tracePt t="5971" x="3816350" y="2466975"/>
          <p14:tracePt t="5989" x="3800475" y="2432050"/>
          <p14:tracePt t="6005" x="3800475" y="2403475"/>
          <p14:tracePt t="6021" x="3800475" y="2359025"/>
          <p14:tracePt t="6038" x="3800475" y="2305050"/>
          <p14:tracePt t="6054" x="3800475" y="2266950"/>
          <p14:tracePt t="6072" x="3800475" y="2212975"/>
          <p14:tracePt t="6088" x="3800475" y="2184400"/>
          <p14:tracePt t="6104" x="3787775" y="2162175"/>
          <p14:tracePt t="6121" x="3756025" y="2095500"/>
          <p14:tracePt t="6138" x="3730625" y="2047875"/>
          <p14:tracePt t="6155" x="3673475" y="1978025"/>
          <p14:tracePt t="6172" x="3581400" y="1895475"/>
          <p14:tracePt t="6188" x="3479800" y="1825625"/>
          <p14:tracePt t="6205" x="3378200" y="1774825"/>
          <p14:tracePt t="6221" x="3228975" y="1717675"/>
          <p14:tracePt t="6237" x="3133725" y="1701800"/>
          <p14:tracePt t="6255" x="3025775" y="1692275"/>
          <p14:tracePt t="6271" x="2930525" y="1692275"/>
          <p14:tracePt t="6287" x="2870200" y="1695450"/>
          <p14:tracePt t="6305" x="2806700" y="1711325"/>
          <p14:tracePt t="6321" x="2711450" y="1746250"/>
          <p14:tracePt t="6338" x="2667000" y="1774825"/>
          <p14:tracePt t="6354" x="2619375" y="1800225"/>
          <p14:tracePt t="6371" x="2568575" y="1851025"/>
          <p14:tracePt t="6388" x="2533650" y="1882775"/>
          <p14:tracePt t="6405" x="2511425" y="1908175"/>
          <p14:tracePt t="6421" x="2466975" y="1952625"/>
          <p14:tracePt t="6438" x="2441575" y="1978025"/>
          <p14:tracePt t="6455" x="2409825" y="2009775"/>
          <p14:tracePt t="6472" x="2365375" y="2044700"/>
          <p14:tracePt t="6488" x="2339975" y="2085975"/>
          <p14:tracePt t="6505" x="2320925" y="2130425"/>
          <p14:tracePt t="6521" x="2295525" y="2193925"/>
          <p14:tracePt t="6538" x="2282825" y="2232025"/>
          <p14:tracePt t="6555" x="2270125" y="2276475"/>
          <p14:tracePt t="6556" x="2263775" y="2295525"/>
          <p14:tracePt t="6571" x="2251075" y="2339975"/>
          <p14:tracePt t="6588" x="2251075" y="2384425"/>
          <p14:tracePt t="6605" x="2251075" y="2435225"/>
          <p14:tracePt t="6621" x="2251075" y="2520950"/>
          <p14:tracePt t="6638" x="2251075" y="2565400"/>
          <p14:tracePt t="6656" x="2260600" y="2628900"/>
          <p14:tracePt t="6671" x="2266950" y="2682875"/>
          <p14:tracePt t="6688" x="2279650" y="2743200"/>
          <p14:tracePt t="6705" x="2286000" y="2806700"/>
          <p14:tracePt t="6721" x="2298700" y="2851150"/>
          <p14:tracePt t="6738" x="2311400" y="2873375"/>
          <p14:tracePt t="6755" x="2330450" y="2917825"/>
          <p14:tracePt t="6770" x="2339975" y="2940050"/>
          <p14:tracePt t="6788" x="2352675" y="2971800"/>
          <p14:tracePt t="6805" x="2378075" y="3006725"/>
          <p14:tracePt t="6821" x="2403475" y="3038475"/>
          <p14:tracePt t="6838" x="2419350" y="3054350"/>
          <p14:tracePt t="6855" x="2470150" y="3098800"/>
          <p14:tracePt t="6871" x="2524125" y="3127375"/>
          <p14:tracePt t="6888" x="2593975" y="3165475"/>
          <p14:tracePt t="6905" x="2698750" y="3209925"/>
          <p14:tracePt t="6921" x="2765425" y="3248025"/>
          <p14:tracePt t="6938" x="2844800" y="3279775"/>
          <p14:tracePt t="6955" x="2984500" y="3336925"/>
          <p14:tracePt t="6972" x="3048000" y="3355975"/>
          <p14:tracePt t="6989" x="3111500" y="3371850"/>
          <p14:tracePt t="7005" x="3178175" y="3397250"/>
          <p14:tracePt t="7021" x="3206750" y="3409950"/>
          <p14:tracePt t="7039" x="3244850" y="3409950"/>
          <p14:tracePt t="7055" x="3292475" y="3409950"/>
          <p14:tracePt t="7071" x="3314700" y="3409950"/>
          <p14:tracePt t="7088" x="3336925" y="3409950"/>
          <p14:tracePt t="7104" x="3368675" y="3409950"/>
          <p14:tracePt t="7122" x="3384550" y="3409950"/>
          <p14:tracePt t="7138" x="3413125" y="3409950"/>
          <p14:tracePt t="7154" x="3438525" y="3397250"/>
          <p14:tracePt t="7171" x="3470275" y="3378200"/>
          <p14:tracePt t="7187" x="3502025" y="3359150"/>
          <p14:tracePt t="7205" x="3568700" y="3311525"/>
          <p14:tracePt t="7221" x="3616325" y="3286125"/>
          <p14:tracePt t="7238" x="3663950" y="3244850"/>
          <p14:tracePt t="7255" x="3730625" y="3203575"/>
          <p14:tracePt t="7271" x="3752850" y="3171825"/>
          <p14:tracePt t="7288" x="3797300" y="3136900"/>
          <p14:tracePt t="7304" x="3822700" y="3105150"/>
          <p14:tracePt t="7321" x="3841750" y="3079750"/>
          <p14:tracePt t="7337" x="3867150" y="3041650"/>
          <p14:tracePt t="7354" x="3892550" y="2974975"/>
          <p14:tracePt t="7371" x="3905250" y="2936875"/>
          <p14:tracePt t="7388" x="3930650" y="2879725"/>
          <p14:tracePt t="7404" x="3943350" y="2841625"/>
          <p14:tracePt t="7421" x="3956050" y="2819400"/>
          <p14:tracePt t="7439" x="3987800" y="2768600"/>
          <p14:tracePt t="7455" x="4000500" y="2746375"/>
          <p14:tracePt t="7471" x="4013200" y="2708275"/>
          <p14:tracePt t="7488" x="4029075" y="2657475"/>
          <p14:tracePt t="7504" x="4041775" y="2635250"/>
          <p14:tracePt t="7521" x="4041775" y="2606675"/>
          <p14:tracePt t="7538" x="4041775" y="2571750"/>
          <p14:tracePt t="7555" x="4041775" y="2549525"/>
          <p14:tracePt t="7571" x="4029075" y="2540000"/>
          <p14:tracePt t="7588" x="4013200" y="2527300"/>
          <p14:tracePt t="7604" x="4003675" y="2514600"/>
          <p14:tracePt t="7621" x="3994150" y="2501900"/>
          <p14:tracePt t="7638" x="3975100" y="2486025"/>
          <p14:tracePt t="7654" x="3965575" y="2479675"/>
          <p14:tracePt t="7671" x="3956050" y="2479675"/>
          <p14:tracePt t="7688" x="3956050" y="2476500"/>
          <p14:tracePt t="7704" x="3949700" y="2476500"/>
          <p14:tracePt t="7721" x="3933825" y="2463800"/>
          <p14:tracePt t="7739" x="3917950" y="2454275"/>
          <p14:tracePt t="7754" x="3908425" y="2444750"/>
          <p14:tracePt t="7771" x="3898900" y="2438400"/>
          <p14:tracePt t="7788" x="3879850" y="2428875"/>
          <p14:tracePt t="7804" x="3870325" y="2425700"/>
          <p14:tracePt t="7821" x="3860800" y="2416175"/>
          <p14:tracePt t="7838" x="3844925" y="2400300"/>
          <p14:tracePt t="7854" x="3832225" y="2393950"/>
          <p14:tracePt t="7871" x="3822700" y="2384425"/>
          <p14:tracePt t="7888" x="3810000" y="2368550"/>
          <p14:tracePt t="7905" x="3800475" y="2365375"/>
          <p14:tracePt t="7921" x="3787775" y="2352675"/>
          <p14:tracePt t="7938" x="3768725" y="2349500"/>
          <p14:tracePt t="7954" x="3759200" y="2349500"/>
          <p14:tracePt t="7971" x="3752850" y="2349500"/>
          <p14:tracePt t="8066" x="3749675" y="2349500"/>
          <p14:tracePt t="8329" x="3749675" y="2362200"/>
          <p14:tracePt t="8336" x="3749675" y="2365375"/>
          <p14:tracePt t="8345" x="3749675" y="2371725"/>
          <p14:tracePt t="8371" x="3756025" y="2390775"/>
          <p14:tracePt t="8404" x="3778250" y="2444750"/>
          <p14:tracePt t="8422" x="3825875" y="2520950"/>
          <p14:tracePt t="8438" x="3886200" y="2613025"/>
          <p14:tracePt t="8454" x="3933825" y="2701925"/>
          <p14:tracePt t="8471" x="4041775" y="2911475"/>
          <p14:tracePt t="8488" x="4124325" y="3057525"/>
          <p14:tracePt t="8504" x="4206875" y="3203575"/>
          <p14:tracePt t="8521" x="4295775" y="3378200"/>
          <p14:tracePt t="8538" x="4352925" y="3470275"/>
          <p14:tracePt t="8555" x="4391025" y="3546475"/>
          <p14:tracePt t="8571" x="4441825" y="3635375"/>
          <p14:tracePt t="8588" x="4476750" y="3683000"/>
          <p14:tracePt t="8604" x="4495800" y="3721100"/>
          <p14:tracePt t="8621" x="4514850" y="3784600"/>
          <p14:tracePt t="8638" x="4527550" y="3816350"/>
          <p14:tracePt t="8654" x="4527550" y="3832225"/>
          <p14:tracePt t="8671" x="4524375" y="3844925"/>
          <p14:tracePt t="8688" x="4514850" y="3844925"/>
          <p14:tracePt t="8705" x="4441825" y="3816350"/>
          <p14:tracePt t="8721" x="4410075" y="3794125"/>
          <p14:tracePt t="9097" x="4384675" y="3721100"/>
          <p14:tracePt t="9104" x="4356100" y="3625850"/>
          <p14:tracePt t="9110" x="4318000" y="3533775"/>
          <p14:tracePt t="9121" x="4298950" y="3438525"/>
          <p14:tracePt t="9138" x="4241800" y="3219450"/>
          <p14:tracePt t="9155" x="4175125" y="2908300"/>
          <p14:tracePt t="9188" x="4111625" y="2524125"/>
          <p14:tracePt t="9221" x="4070350" y="2251075"/>
          <p14:tracePt t="9238" x="4070350" y="2146300"/>
          <p14:tracePt t="9254" x="4070350" y="2108200"/>
          <p14:tracePt t="9270" x="4070350" y="2073275"/>
          <p14:tracePt t="9288" x="4064000" y="2032000"/>
          <p14:tracePt t="9304" x="4044950" y="2012950"/>
          <p14:tracePt t="9321" x="4035425" y="2000250"/>
          <p14:tracePt t="9339" x="4019550" y="1978025"/>
          <p14:tracePt t="9354" x="4010025" y="1968500"/>
          <p14:tracePt t="9371" x="3987800" y="1955800"/>
          <p14:tracePt t="9388" x="3921125" y="1936750"/>
          <p14:tracePt t="9404" x="3835400" y="1914525"/>
          <p14:tracePt t="9421" x="3749675" y="1898650"/>
          <p14:tracePt t="9438" x="3616325" y="1876425"/>
          <p14:tracePt t="9454" x="3511550" y="1857375"/>
          <p14:tracePt t="9471" x="3390900" y="1835150"/>
          <p14:tracePt t="9488" x="3216275" y="1825625"/>
          <p14:tracePt t="9504" x="3067050" y="1825625"/>
          <p14:tracePt t="9521" x="2914650" y="1847850"/>
          <p14:tracePt t="9539" x="2778125" y="1898650"/>
          <p14:tracePt t="9555" x="2698750" y="1936750"/>
          <p14:tracePt t="9571" x="2632075" y="1965325"/>
          <p14:tracePt t="9588" x="2552700" y="2012950"/>
          <p14:tracePt t="9604" x="2514600" y="2038350"/>
          <p14:tracePt t="9621" x="2489200" y="2085975"/>
          <p14:tracePt t="9638" x="2441575" y="2152650"/>
          <p14:tracePt t="9655" x="2409825" y="2184400"/>
          <p14:tracePt t="9671" x="2390775" y="2222500"/>
          <p14:tracePt t="9687" x="2371725" y="2289175"/>
          <p14:tracePt t="9704" x="2359025" y="2333625"/>
          <p14:tracePt t="9721" x="2346325" y="2371725"/>
          <p14:tracePt t="9737" x="2346325" y="2463800"/>
          <p14:tracePt t="9754" x="2346325" y="2501900"/>
          <p14:tracePt t="9771" x="2355850" y="2546350"/>
          <p14:tracePt t="9788" x="2374900" y="2619375"/>
          <p14:tracePt t="9804" x="2397125" y="2686050"/>
          <p14:tracePt t="9821" x="2435225" y="2752725"/>
          <p14:tracePt t="9838" x="2505075" y="2851150"/>
          <p14:tracePt t="9855" x="2559050" y="2924175"/>
          <p14:tracePt t="9871" x="2625725" y="2994025"/>
          <p14:tracePt t="9888" x="2759075" y="3105150"/>
          <p14:tracePt t="9905" x="2854325" y="3181350"/>
          <p14:tracePt t="9923" x="2971800" y="3254375"/>
          <p14:tracePt t="9938" x="3032125" y="3282950"/>
          <p14:tracePt t="9954" x="3076575" y="3302000"/>
          <p14:tracePt t="9971" x="3168650" y="3324225"/>
          <p14:tracePt t="9988" x="3260725" y="3330575"/>
          <p14:tracePt t="10004" x="3378200" y="3330575"/>
          <p14:tracePt t="10021" x="3517900" y="3327400"/>
          <p14:tracePt t="10037" x="3603625" y="3311525"/>
          <p14:tracePt t="10054" x="3676650" y="3302000"/>
          <p14:tracePt t="10071" x="3765550" y="3282950"/>
          <p14:tracePt t="10088" x="3803650" y="3276600"/>
          <p14:tracePt t="10104" x="3848100" y="3263900"/>
          <p14:tracePt t="10121" x="3927475" y="3241675"/>
          <p14:tracePt t="10137" x="4025900" y="3209925"/>
          <p14:tracePt t="10154" x="4133850" y="3194050"/>
          <p14:tracePt t="10172" x="4238625" y="3155950"/>
          <p14:tracePt t="10188" x="4283075" y="3136900"/>
          <p14:tracePt t="10205" x="4314825" y="3117850"/>
          <p14:tracePt t="10222" x="4352925" y="3067050"/>
          <p14:tracePt t="10238" x="4375150" y="3000375"/>
          <p14:tracePt t="10255" x="4394200" y="2933700"/>
          <p14:tracePt t="10271" x="4394200" y="2867025"/>
          <p14:tracePt t="10287" x="4394200" y="2822575"/>
          <p14:tracePt t="10304" x="4391025" y="2768600"/>
          <p14:tracePt t="10320" x="4362450" y="2667000"/>
          <p14:tracePt t="10337" x="4349750" y="2613025"/>
          <p14:tracePt t="10354" x="4333875" y="2549525"/>
          <p14:tracePt t="10371" x="4308475" y="2486025"/>
          <p14:tracePt t="10388" x="4283075" y="2438400"/>
          <p14:tracePt t="10404" x="4254500" y="2390775"/>
          <p14:tracePt t="10421" x="4216400" y="2343150"/>
          <p14:tracePt t="10437" x="4184650" y="2301875"/>
          <p14:tracePt t="10455" x="4159250" y="2276475"/>
          <p14:tracePt t="10471" x="4108450" y="2225675"/>
          <p14:tracePt t="10488" x="4076700" y="2193925"/>
          <p14:tracePt t="10504" x="4044950" y="2168525"/>
          <p14:tracePt t="10521" x="4000500" y="2143125"/>
          <p14:tracePt t="10537" x="3978275" y="2124075"/>
          <p14:tracePt t="10554" x="3959225" y="2114550"/>
          <p14:tracePt t="10571" x="3940175" y="2108200"/>
          <p14:tracePt t="10588" x="3930650" y="2108200"/>
          <p14:tracePt t="10606" x="3914775" y="2108200"/>
          <p14:tracePt t="10622" x="3905250" y="2108200"/>
          <p14:tracePt t="10638" x="3892550" y="2108200"/>
          <p14:tracePt t="10654" x="3879850" y="2108200"/>
          <p14:tracePt t="10671" x="3876675" y="2108200"/>
          <p14:tracePt t="10688" x="3870325" y="2111375"/>
          <p14:tracePt t="10705" x="3870325" y="2127250"/>
          <p14:tracePt t="10721" x="3870325" y="2139950"/>
          <p14:tracePt t="10737" x="3870325" y="2149475"/>
          <p14:tracePt t="10754" x="3917950" y="2219325"/>
          <p14:tracePt t="10771" x="4035425" y="2327275"/>
          <p14:tracePt t="10787" x="4295775" y="2517775"/>
          <p14:tracePt t="10805" x="4968875" y="2962275"/>
          <p14:tracePt t="10821" x="5489575" y="3244850"/>
          <p14:tracePt t="10839" x="6016625" y="3562350"/>
          <p14:tracePt t="10856" x="6899275" y="4010025"/>
          <p14:tracePt t="10872" x="7467600" y="4330700"/>
          <p14:tracePt t="10889" x="8102600" y="4664075"/>
          <p14:tracePt t="10906" x="8969375" y="5159375"/>
          <p14:tracePt t="11353" x="9140825" y="5489575"/>
          <p14:tracePt t="11360" x="9121775" y="5483225"/>
          <p14:tracePt t="11370" x="9102725" y="5476875"/>
          <p14:tracePt t="11388" x="9070975" y="5476875"/>
          <p14:tracePt t="11404" x="9061450" y="5476875"/>
          <p14:tracePt t="11421" x="9039225" y="5476875"/>
          <p14:tracePt t="11454" x="8975725" y="5448300"/>
          <p14:tracePt t="11488" x="8902700" y="5413375"/>
          <p14:tracePt t="11504" x="8870950" y="5400675"/>
          <p14:tracePt t="11521" x="8839200" y="5387975"/>
          <p14:tracePt t="11538" x="8766175" y="5362575"/>
          <p14:tracePt t="11555" x="8689975" y="5330825"/>
          <p14:tracePt t="11571" x="8610600" y="5289550"/>
          <p14:tracePt t="11588" x="8493125" y="5245100"/>
          <p14:tracePt t="11604" x="8445500" y="5210175"/>
          <p14:tracePt t="11621" x="8407400" y="5197475"/>
          <p14:tracePt t="11637" x="8378825" y="5181600"/>
          <p14:tracePt t="11655" x="8362950" y="5181600"/>
          <p14:tracePt t="11671" x="8353425" y="5181600"/>
          <p14:tracePt t="11687" x="8337550" y="5181600"/>
          <p14:tracePt t="11704" x="8334375" y="5181600"/>
          <p14:tracePt t="11737" x="8328025" y="5181600"/>
          <p14:tracePt t="11754" x="8315325" y="5181600"/>
          <p14:tracePt t="11770" x="8305800" y="5181600"/>
          <p14:tracePt t="11787" x="8283575" y="5181600"/>
          <p14:tracePt t="11804" x="8245475" y="5165725"/>
          <p14:tracePt t="11821" x="8181975" y="5143500"/>
          <p14:tracePt t="11837" x="7997825" y="5073650"/>
          <p14:tracePt t="11854" x="7889875" y="5041900"/>
          <p14:tracePt t="11871" x="7797800" y="5000625"/>
          <p14:tracePt t="11887" x="7683500" y="4953000"/>
          <p14:tracePt t="11904" x="7613650" y="4914900"/>
          <p14:tracePt t="11921" x="7543800" y="4895850"/>
          <p14:tracePt t="11937" x="7512050" y="4883150"/>
          <p14:tracePt t="11954" x="7480300" y="4873625"/>
          <p14:tracePt t="11972" x="7461250" y="4873625"/>
          <p14:tracePt t="11988" x="7451725" y="4873625"/>
          <p14:tracePt t="12004" x="7435850" y="4873625"/>
          <p14:tracePt t="12022" x="7435850" y="4860925"/>
          <p14:tracePt t="12037" x="7445375" y="4854575"/>
          <p14:tracePt t="12054" x="7467600" y="4845050"/>
          <p14:tracePt t="12071" x="7518400" y="4826000"/>
          <p14:tracePt t="12088" x="7546975" y="4826000"/>
          <p14:tracePt t="12104" x="7575550" y="4819650"/>
          <p14:tracePt t="12122" x="7639050" y="4819650"/>
          <p14:tracePt t="12138" x="7689850" y="4819650"/>
          <p14:tracePt t="12154" x="7759700" y="4822825"/>
          <p14:tracePt t="12171" x="7858125" y="4832350"/>
          <p14:tracePt t="12187" x="7902575" y="4832350"/>
          <p14:tracePt t="12204" x="7924800" y="4832350"/>
          <p14:tracePt t="12221" x="7940675" y="4832350"/>
          <p14:tracePt t="12237" x="7956550" y="4832350"/>
          <p14:tracePt t="12271" x="7956550" y="4829175"/>
          <p14:tracePt t="12287" x="7956550" y="4826000"/>
          <p14:tracePt t="12304" x="7956550" y="4819650"/>
          <p14:tracePt t="12320" x="7953375" y="4803775"/>
          <p14:tracePt t="12338" x="7937500" y="4797425"/>
          <p14:tracePt t="12354" x="7927975" y="4794250"/>
          <p14:tracePt t="12371" x="7908925" y="4787900"/>
          <p14:tracePt t="12387" x="7877175" y="4787900"/>
          <p14:tracePt t="12404" x="7854950" y="4784725"/>
          <p14:tracePt t="12420" x="7816850" y="4784725"/>
          <p14:tracePt t="12437" x="7794625" y="4778375"/>
          <p14:tracePt t="12454" x="7756525" y="4772025"/>
          <p14:tracePt t="12470" x="7693025" y="4765675"/>
          <p14:tracePt t="12487" x="7642225" y="4765675"/>
          <p14:tracePt t="12504" x="7604125" y="4765675"/>
          <p14:tracePt t="12521" x="7566025" y="4765675"/>
          <p14:tracePt t="12537" x="7546975" y="4772025"/>
          <p14:tracePt t="12554" x="7534275" y="4778375"/>
          <p14:tracePt t="12570" x="7518400" y="4787900"/>
          <p14:tracePt t="12587" x="7518400" y="4797425"/>
          <p14:tracePt t="12604" x="7521575" y="4813300"/>
          <p14:tracePt t="12621" x="7566025" y="4829175"/>
          <p14:tracePt t="12637" x="7629525" y="4845050"/>
          <p14:tracePt t="12654" x="7762875" y="4867275"/>
          <p14:tracePt t="12670" x="7835900" y="4867275"/>
          <p14:tracePt t="12687" x="7886700" y="4867275"/>
          <p14:tracePt t="12704" x="7940675" y="4867275"/>
          <p14:tracePt t="12721" x="7969250" y="4867275"/>
          <p14:tracePt t="12738" x="7991475" y="4867275"/>
          <p14:tracePt t="12755" x="8032750" y="4857750"/>
          <p14:tracePt t="12771" x="8058150" y="4848225"/>
          <p14:tracePt t="12788" x="8080375" y="4835525"/>
          <p14:tracePt t="12805" x="8096250" y="4832350"/>
          <p14:tracePt t="12821" x="8105775" y="4832350"/>
          <p14:tracePt t="12868" x="8102600" y="4826000"/>
          <p14:tracePt t="12876" x="8099425" y="4826000"/>
          <p14:tracePt t="12887" x="8093075" y="4826000"/>
          <p14:tracePt t="12904" x="8080375" y="4826000"/>
          <p14:tracePt t="12920" x="8058150" y="4813300"/>
          <p14:tracePt t="12937" x="8026400" y="4800600"/>
          <p14:tracePt t="12954" x="7940675" y="4800600"/>
          <p14:tracePt t="12971" x="7889875" y="4800600"/>
          <p14:tracePt t="12987" x="7835900" y="4800600"/>
          <p14:tracePt t="13004" x="7766050" y="4800600"/>
          <p14:tracePt t="13021" x="7727950" y="4800600"/>
          <p14:tracePt t="13037" x="7708900" y="4800600"/>
          <p14:tracePt t="13054" x="7686675" y="4800600"/>
          <p14:tracePt t="13070" x="7677150" y="4800600"/>
          <p14:tracePt t="13088" x="7667625" y="4800600"/>
          <p14:tracePt t="13104" x="7658100" y="4800600"/>
          <p14:tracePt t="13120" x="7651750" y="4800600"/>
          <p14:tracePt t="13197" x="7654925" y="4800600"/>
          <p14:tracePt t="13203" x="7661275" y="4800600"/>
          <p14:tracePt t="13221" x="7670800" y="4800600"/>
          <p14:tracePt t="13237" x="7689850" y="4800600"/>
          <p14:tracePt t="13254" x="7769225" y="4800600"/>
          <p14:tracePt t="13270" x="7820025" y="4800600"/>
          <p14:tracePt t="13288" x="7956550" y="4800600"/>
          <p14:tracePt t="13304" x="8029575" y="4800600"/>
          <p14:tracePt t="13321" x="8108950" y="4806950"/>
          <p14:tracePt t="13338" x="8248650" y="4813300"/>
          <p14:tracePt t="13353" x="8321675" y="4813300"/>
          <p14:tracePt t="13370" x="8385175" y="4829175"/>
          <p14:tracePt t="13388" x="8445500" y="4829175"/>
          <p14:tracePt t="13404" x="8489950" y="4829175"/>
          <p14:tracePt t="13420" x="8528050" y="4829175"/>
          <p14:tracePt t="13438" x="8582025" y="4819650"/>
          <p14:tracePt t="13453" x="8597900" y="4813300"/>
          <p14:tracePt t="13470" x="8613775" y="4810125"/>
          <p14:tracePt t="13487" x="8623300" y="4803775"/>
          <p14:tracePt t="13503" x="8623300" y="4800600"/>
          <p14:tracePt t="13520" x="8623300" y="4791075"/>
          <p14:tracePt t="13538" x="8616950" y="4784725"/>
          <p14:tracePt t="13553" x="8601075" y="4768850"/>
          <p14:tracePt t="13570" x="8585200" y="4768850"/>
          <p14:tracePt t="13587" x="8543925" y="4756150"/>
          <p14:tracePt t="13603" x="8521700" y="4746625"/>
          <p14:tracePt t="13620" x="8483600" y="4740275"/>
          <p14:tracePt t="13638" x="8404225" y="4727575"/>
          <p14:tracePt t="13653" x="8343900" y="4727575"/>
          <p14:tracePt t="13670" x="8299450" y="4727575"/>
          <p14:tracePt t="13687" x="8207375" y="4727575"/>
          <p14:tracePt t="13704" x="8137525" y="4727575"/>
          <p14:tracePt t="13721" x="8032750" y="4727575"/>
          <p14:tracePt t="13737" x="7893050" y="4730750"/>
          <p14:tracePt t="13754" x="7816850" y="4746625"/>
          <p14:tracePt t="13770" x="7753350" y="4759325"/>
          <p14:tracePt t="13787" x="7680325" y="4787900"/>
          <p14:tracePt t="13804" x="7642225" y="4800600"/>
          <p14:tracePt t="13822" x="7600950" y="4816475"/>
          <p14:tracePt t="13837" x="7585075" y="4822825"/>
          <p14:tracePt t="13854" x="7569200" y="4822825"/>
          <p14:tracePt t="13870" x="7559675" y="4832350"/>
          <p14:tracePt t="13887" x="7559675" y="4848225"/>
          <p14:tracePt t="13904" x="7585075" y="4854575"/>
          <p14:tracePt t="13920" x="7658100" y="4860925"/>
          <p14:tracePt t="13937" x="7775575" y="4867275"/>
          <p14:tracePt t="13954" x="7858125" y="4867275"/>
          <p14:tracePt t="13970" x="7931150" y="4867275"/>
          <p14:tracePt t="13987" x="8016875" y="4867275"/>
          <p14:tracePt t="14004" x="8051800" y="4867275"/>
          <p14:tracePt t="14021" x="8115300" y="4867275"/>
          <p14:tracePt t="14037" x="8159750" y="4867275"/>
          <p14:tracePt t="14054" x="8188325" y="4867275"/>
          <p14:tracePt t="14072" x="8223250" y="4867275"/>
          <p14:tracePt t="14087" x="8232775" y="4867275"/>
          <p14:tracePt t="14104" x="8232775" y="4860925"/>
          <p14:tracePt t="14121" x="8229600" y="4841875"/>
          <p14:tracePt t="14137" x="8220075" y="4832350"/>
          <p14:tracePt t="14154" x="8191500" y="4819650"/>
          <p14:tracePt t="14171" x="8156575" y="4800600"/>
          <p14:tracePt t="14187" x="8124825" y="4781550"/>
          <p14:tracePt t="14204" x="8102600" y="4778375"/>
          <p14:tracePt t="14221" x="8045450" y="4759325"/>
          <p14:tracePt t="14237" x="8001000" y="4752975"/>
          <p14:tracePt t="14254" x="7978775" y="4752975"/>
          <p14:tracePt t="14271" x="7937500" y="4752975"/>
          <p14:tracePt t="14287" x="7921625" y="4752975"/>
          <p14:tracePt t="14304" x="7912100" y="4752975"/>
          <p14:tracePt t="14322" x="7893050" y="4752975"/>
          <p14:tracePt t="14337" x="7883525" y="4752975"/>
          <p14:tracePt t="14354" x="7874000" y="4752975"/>
          <p14:tracePt t="14370" x="7858125" y="4752975"/>
          <p14:tracePt t="14387" x="7842250" y="4752975"/>
          <p14:tracePt t="14404" x="7832725" y="475297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3357563" y="5857875"/>
            <a:ext cx="559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Medicago sativa, </a:t>
            </a:r>
            <a:r>
              <a:rPr lang="fr-FR" altLang="fr-FR"/>
              <a:t>Luzerne, « lfessa »</a:t>
            </a:r>
          </a:p>
        </p:txBody>
      </p:sp>
      <p:pic>
        <p:nvPicPr>
          <p:cNvPr id="86019" name="Picture 5" descr="http://www.awl.ch/heilpflanzen/medicago_sativa/luzer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8"/>
            <a:ext cx="8215312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00063" y="357188"/>
            <a:ext cx="1285875" cy="6429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8"/>
    </mc:Choice>
    <mc:Fallback>
      <p:transition spd="slow" advTm="1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0" x="7832725" y="4772025"/>
          <p14:tracePt t="2166" x="7832725" y="4797425"/>
          <p14:tracePt t="2177" x="7832725" y="4832350"/>
          <p14:tracePt t="2193" x="7832725" y="4899025"/>
          <p14:tracePt t="2210" x="7839075" y="5073650"/>
          <p14:tracePt t="2226" x="7839075" y="5178425"/>
          <p14:tracePt t="2260" x="7816850" y="5527675"/>
          <p14:tracePt t="2295" x="7753350" y="5749925"/>
          <p14:tracePt t="2311" x="7721600" y="5838825"/>
          <p14:tracePt t="2327" x="7689850" y="5915025"/>
          <p14:tracePt t="2344" x="7648575" y="5991225"/>
          <p14:tracePt t="2360" x="7629525" y="6045200"/>
          <p14:tracePt t="2376" x="7591425" y="6102350"/>
          <p14:tracePt t="2394" x="7566025" y="6169025"/>
          <p14:tracePt t="2409" x="7553325" y="6197600"/>
          <p14:tracePt t="2427" x="7534275" y="6229350"/>
          <p14:tracePt t="2444" x="7518400" y="6257925"/>
          <p14:tracePt t="2460" x="7508875" y="6267450"/>
          <p14:tracePt t="2476" x="7499350" y="6283325"/>
          <p14:tracePt t="2494" x="7477125" y="6299200"/>
          <p14:tracePt t="2509" x="7467600" y="6308725"/>
          <p14:tracePt t="2526" x="7458075" y="6318250"/>
          <p14:tracePt t="2543" x="7439025" y="6318250"/>
          <p14:tracePt t="2560" x="7429500" y="6318250"/>
          <p14:tracePt t="2576" x="7423150" y="6318250"/>
          <p14:tracePt t="2836" x="7432675" y="6315075"/>
          <p14:tracePt t="2843" x="7445375" y="6302375"/>
          <p14:tracePt t="2850" x="7454900" y="6289675"/>
          <p14:tracePt t="2859" x="7467600" y="6280150"/>
          <p14:tracePt t="2876" x="7508875" y="6229350"/>
          <p14:tracePt t="2894" x="7578725" y="6175375"/>
          <p14:tracePt t="2910" x="7632700" y="6146800"/>
          <p14:tracePt t="2926" x="7689850" y="6111875"/>
          <p14:tracePt t="2943" x="7753350" y="6092825"/>
          <p14:tracePt t="2959" x="7791450" y="6086475"/>
          <p14:tracePt t="2976" x="7820025" y="6086475"/>
          <p14:tracePt t="2993" x="7854950" y="6086475"/>
          <p14:tracePt t="3011" x="7883525" y="6086475"/>
          <p14:tracePt t="3028" x="7915275" y="6086475"/>
          <p14:tracePt t="3043" x="7959725" y="6086475"/>
          <p14:tracePt t="3059" x="7994650" y="6086475"/>
          <p14:tracePt t="3076" x="8016875" y="6086475"/>
          <p14:tracePt t="3094" x="8045450" y="6092825"/>
          <p14:tracePt t="3111" x="8054975" y="6099175"/>
          <p14:tracePt t="3127" x="8058150" y="6118225"/>
          <p14:tracePt t="3143" x="8058150" y="6127750"/>
          <p14:tracePt t="3160" x="8058150" y="6140450"/>
          <p14:tracePt t="3177" x="8035925" y="6153150"/>
          <p14:tracePt t="3192" x="8013700" y="6184900"/>
          <p14:tracePt t="3210" x="7947025" y="6213475"/>
          <p14:tracePt t="3227" x="7788275" y="6273800"/>
          <p14:tracePt t="3243" x="7677150" y="6305550"/>
          <p14:tracePt t="3260" x="7569200" y="6340475"/>
          <p14:tracePt t="3276" x="7369175" y="6365875"/>
          <p14:tracePt t="3292" x="7283450" y="6381750"/>
          <p14:tracePt t="3310" x="7210425" y="6397625"/>
          <p14:tracePt t="3327" x="7115175" y="6397625"/>
          <p14:tracePt t="3343" x="7054850" y="6397625"/>
          <p14:tracePt t="3360" x="6994525" y="6397625"/>
          <p14:tracePt t="3376" x="6924675" y="6397625"/>
          <p14:tracePt t="3393" x="6896100" y="6388100"/>
          <p14:tracePt t="3409" x="6870700" y="6375400"/>
          <p14:tracePt t="3426" x="6829425" y="6362700"/>
          <p14:tracePt t="3443" x="6807200" y="6353175"/>
          <p14:tracePt t="3460" x="6781800" y="6340475"/>
          <p14:tracePt t="3476" x="6769100" y="6324600"/>
          <p14:tracePt t="3492" x="6759575" y="6315075"/>
          <p14:tracePt t="3509" x="6734175" y="6286500"/>
          <p14:tracePt t="3526" x="6718300" y="6270625"/>
          <p14:tracePt t="3543" x="6702425" y="6254750"/>
          <p14:tracePt t="3560" x="6680200" y="6232525"/>
          <p14:tracePt t="3576" x="6651625" y="6210300"/>
          <p14:tracePt t="3593" x="6629400" y="6197600"/>
          <p14:tracePt t="3609" x="6597650" y="6188075"/>
          <p14:tracePt t="3626" x="6556375" y="6162675"/>
          <p14:tracePt t="3643" x="6534150" y="6149975"/>
          <p14:tracePt t="3660" x="6518275" y="6146800"/>
          <p14:tracePt t="3676" x="6473825" y="6127750"/>
          <p14:tracePt t="3693" x="6435725" y="6115050"/>
          <p14:tracePt t="3709" x="6400800" y="6108700"/>
          <p14:tracePt t="3726" x="6337300" y="6102350"/>
          <p14:tracePt t="3743" x="6292850" y="6102350"/>
          <p14:tracePt t="3760" x="6238875" y="6102350"/>
          <p14:tracePt t="3777" x="6210300" y="6102350"/>
          <p14:tracePt t="3793" x="6178550" y="6102350"/>
          <p14:tracePt t="3809" x="6156325" y="6102350"/>
          <p14:tracePt t="3826" x="6118225" y="6102350"/>
          <p14:tracePt t="3843" x="6096000" y="6102350"/>
          <p14:tracePt t="3860" x="6048375" y="6102350"/>
          <p14:tracePt t="3876" x="6022975" y="6111875"/>
          <p14:tracePt t="3893" x="5994400" y="6130925"/>
          <p14:tracePt t="3909" x="5972175" y="6146800"/>
          <p14:tracePt t="3926" x="5956300" y="6156325"/>
          <p14:tracePt t="3942" x="5946775" y="6165850"/>
          <p14:tracePt t="3960" x="5930900" y="6184900"/>
          <p14:tracePt t="3976" x="5927725" y="6200775"/>
          <p14:tracePt t="3993" x="5927725" y="6216650"/>
          <p14:tracePt t="4009" x="5927725" y="6251575"/>
          <p14:tracePt t="4026" x="5927725" y="6267450"/>
          <p14:tracePt t="4043" x="5940425" y="6296025"/>
          <p14:tracePt t="4061" x="5991225" y="6330950"/>
          <p14:tracePt t="4076" x="6045200" y="6346825"/>
          <p14:tracePt t="4093" x="6089650" y="6359525"/>
          <p14:tracePt t="4110" x="6153150" y="6378575"/>
          <p14:tracePt t="4126" x="6200775" y="6397625"/>
          <p14:tracePt t="4142" x="6245225" y="6403975"/>
          <p14:tracePt t="4161" x="6305550" y="6403975"/>
          <p14:tracePt t="4177" x="6343650" y="6403975"/>
          <p14:tracePt t="4193" x="6388100" y="6403975"/>
          <p14:tracePt t="4209" x="6442075" y="6403975"/>
          <p14:tracePt t="4226" x="6470650" y="6400800"/>
          <p14:tracePt t="4242" x="6508750" y="6388100"/>
          <p14:tracePt t="4259" x="6565900" y="6372225"/>
          <p14:tracePt t="4276" x="6594475" y="6365875"/>
          <p14:tracePt t="4293" x="6632575" y="6359525"/>
          <p14:tracePt t="4294" x="6645275" y="6359525"/>
          <p14:tracePt t="4309" x="6673850" y="6353175"/>
          <p14:tracePt t="4326" x="6696075" y="6353175"/>
          <p14:tracePt t="4343" x="6718300" y="6343650"/>
          <p14:tracePt t="4359" x="6765925" y="6343650"/>
          <p14:tracePt t="4376" x="6797675" y="6330950"/>
          <p14:tracePt t="4394" x="6838950" y="6318250"/>
          <p14:tracePt t="4409" x="6867525" y="6305550"/>
          <p14:tracePt t="4426" x="6892925" y="6296025"/>
          <p14:tracePt t="4443" x="6934200" y="6270625"/>
          <p14:tracePt t="4459" x="6959600" y="6257925"/>
          <p14:tracePt t="4476" x="6997700" y="6245225"/>
          <p14:tracePt t="4493" x="7045325" y="6229350"/>
          <p14:tracePt t="4509" x="7070725" y="6210300"/>
          <p14:tracePt t="4526" x="7099300" y="6197600"/>
          <p14:tracePt t="4543" x="7115175" y="6181725"/>
          <p14:tracePt t="4559" x="7124700" y="6181725"/>
          <p14:tracePt t="4665" x="7124700" y="6178550"/>
          <p14:tracePt t="4686" x="7124700" y="6172200"/>
          <p14:tracePt t="4992" x="7118350" y="6175375"/>
          <p14:tracePt t="4999" x="7089775" y="6181725"/>
          <p14:tracePt t="5013" x="7051675" y="6194425"/>
          <p14:tracePt t="5030" x="7007225" y="6207125"/>
          <p14:tracePt t="5046" x="6953250" y="6235700"/>
          <p14:tracePt t="5066" x="6781800" y="6286500"/>
          <p14:tracePt t="5093" x="6508750" y="6365875"/>
          <p14:tracePt t="5127" x="6083300" y="6511925"/>
          <p14:tracePt t="5143" x="5915025" y="6578600"/>
          <p14:tracePt t="5160" x="5759450" y="6632575"/>
          <p14:tracePt t="5177" x="5575300" y="6718300"/>
          <p14:tracePt t="5192" x="5537200" y="6743700"/>
          <p14:tracePt t="5469" x="5514975" y="6718300"/>
          <p14:tracePt t="5476" x="5492750" y="6686550"/>
          <p14:tracePt t="5483" x="5448300" y="6645275"/>
          <p14:tracePt t="5492" x="5419725" y="6613525"/>
          <p14:tracePt t="5509" x="5283200" y="6534150"/>
          <p14:tracePt t="5526" x="5041900" y="6432550"/>
          <p14:tracePt t="5543" x="4867275" y="6384925"/>
          <p14:tracePt t="5559" x="4679950" y="6346825"/>
          <p14:tracePt t="5576" x="4438650" y="6311900"/>
          <p14:tracePt t="5593" x="4264025" y="6292850"/>
          <p14:tracePt t="5609" x="4146550" y="6276975"/>
          <p14:tracePt t="5627" x="4013200" y="6261100"/>
          <p14:tracePt t="5643" x="3930650" y="6254750"/>
          <p14:tracePt t="5660" x="3822700" y="6254750"/>
          <p14:tracePt t="5676" x="3762375" y="6254750"/>
          <p14:tracePt t="5693" x="3721100" y="6254750"/>
          <p14:tracePt t="5709" x="3689350" y="6254750"/>
          <p14:tracePt t="5726" x="3651250" y="6254750"/>
          <p14:tracePt t="5742" x="3619500" y="6254750"/>
          <p14:tracePt t="5760" x="3600450" y="6254750"/>
          <p14:tracePt t="5776" x="3590925" y="6254750"/>
          <p14:tracePt t="5793" x="3581400" y="6254750"/>
          <p14:tracePt t="5810" x="3559175" y="6254750"/>
          <p14:tracePt t="5826" x="3549650" y="6254750"/>
          <p14:tracePt t="5842" x="3540125" y="6254750"/>
          <p14:tracePt t="5860" x="3521075" y="6254750"/>
          <p14:tracePt t="5876" x="3514725" y="6254750"/>
          <p14:tracePt t="5925" x="3517900" y="6261100"/>
          <p14:tracePt t="5946" x="3527425" y="6261100"/>
          <p14:tracePt t="5953" x="3533775" y="6261100"/>
          <p14:tracePt t="5960" x="3536950" y="6264275"/>
          <p14:tracePt t="5976" x="3543300" y="6270625"/>
          <p14:tracePt t="5992" x="3552825" y="6270625"/>
          <p14:tracePt t="6010" x="3578225" y="6286500"/>
          <p14:tracePt t="6026" x="3616325" y="6305550"/>
          <p14:tracePt t="6043" x="3670300" y="6318250"/>
          <p14:tracePt t="6059" x="3733800" y="6337300"/>
          <p14:tracePt t="6076" x="3771900" y="6343650"/>
          <p14:tracePt t="6093" x="3794125" y="6350000"/>
          <p14:tracePt t="6109" x="3810000" y="6365875"/>
          <p14:tracePt t="6126" x="3819525" y="6369050"/>
          <p14:tracePt t="6142" x="3835400" y="6378575"/>
          <p14:tracePt t="6159" x="3860800" y="6391275"/>
          <p14:tracePt t="6176" x="3883025" y="6403975"/>
          <p14:tracePt t="6193" x="3892550" y="6403975"/>
          <p14:tracePt t="6209" x="3908425" y="6413500"/>
          <p14:tracePt t="6225" x="3914775" y="6413500"/>
          <p14:tracePt t="6243" x="3917950" y="6413500"/>
          <p14:tracePt t="6294" x="3924300" y="6413500"/>
          <p14:tracePt t="6523" x="3952875" y="6413500"/>
          <p14:tracePt t="6530" x="3978275" y="6419850"/>
          <p14:tracePt t="6544" x="4048125" y="6426200"/>
          <p14:tracePt t="6559" x="4143375" y="6435725"/>
          <p14:tracePt t="6576" x="4270375" y="6445250"/>
          <p14:tracePt t="6593" x="4425950" y="6461125"/>
          <p14:tracePt t="6609" x="4495800" y="6461125"/>
          <p14:tracePt t="6626" x="4546600" y="6461125"/>
          <p14:tracePt t="6643" x="4676775" y="6448425"/>
          <p14:tracePt t="6659" x="4749800" y="6435725"/>
          <p14:tracePt t="6676" x="4816475" y="6413500"/>
          <p14:tracePt t="6693" x="4911725" y="6369050"/>
          <p14:tracePt t="6709" x="4975225" y="6346825"/>
          <p14:tracePt t="6726" x="5038725" y="6334125"/>
          <p14:tracePt t="6742" x="5121275" y="6318250"/>
          <p14:tracePt t="6760" x="5159375" y="6318250"/>
          <p14:tracePt t="6776" x="5187950" y="6318250"/>
          <p14:tracePt t="6792" x="5229225" y="6318250"/>
          <p14:tracePt t="6809" x="5273675" y="6305550"/>
          <p14:tracePt t="6826" x="5318125" y="6292850"/>
          <p14:tracePt t="6828" x="5343525" y="6286500"/>
          <p14:tracePt t="6843" x="5397500" y="6280150"/>
          <p14:tracePt t="6863" x="5457825" y="6273800"/>
          <p14:tracePt t="6876" x="5476875" y="6273800"/>
          <p14:tracePt t="6892" x="5518150" y="6273800"/>
          <p14:tracePt t="6909" x="5540375" y="6273800"/>
          <p14:tracePt t="6926" x="5549900" y="6273800"/>
          <p14:tracePt t="6943" x="5568950" y="6273800"/>
          <p14:tracePt t="6960" x="5578475" y="6273800"/>
          <p14:tracePt t="6977" x="5588000" y="6273800"/>
          <p14:tracePt t="7049" x="5594350" y="6273800"/>
          <p14:tracePt t="7926" x="5588000" y="6273800"/>
          <p14:tracePt t="7933" x="5581650" y="6276975"/>
          <p14:tracePt t="7943" x="5578475" y="6276975"/>
          <p14:tracePt t="7959" x="5562600" y="6289675"/>
          <p14:tracePt t="7979" x="5530850" y="6302375"/>
          <p14:tracePt t="7999" x="5499100" y="6315075"/>
          <p14:tracePt t="8025" x="5445125" y="6327775"/>
          <p14:tracePt t="8059" x="5375275" y="6337300"/>
          <p14:tracePt t="8075" x="5330825" y="6337300"/>
          <p14:tracePt t="8092" x="5286375" y="6353175"/>
          <p14:tracePt t="8109" x="5222875" y="6365875"/>
          <p14:tracePt t="8126" x="5184775" y="6372225"/>
          <p14:tracePt t="8143" x="5162550" y="6375400"/>
          <p14:tracePt t="8159" x="5127625" y="6388100"/>
          <p14:tracePt t="8175" x="5111750" y="6394450"/>
          <p14:tracePt t="8193" x="5102225" y="6394450"/>
          <p14:tracePt t="8209" x="5095875" y="6394450"/>
          <p14:tracePt t="8593" x="5114925" y="6356350"/>
          <p14:tracePt t="8600" x="5149850" y="6296025"/>
          <p14:tracePt t="8609" x="5194300" y="6232525"/>
          <p14:tracePt t="8627" x="5273675" y="6118225"/>
          <p14:tracePt t="8647" x="5397500" y="5930900"/>
          <p14:tracePt t="8666" x="5562600" y="5749925"/>
          <p14:tracePt t="8693" x="5829300" y="5489575"/>
          <p14:tracePt t="8728" x="6270625" y="5080000"/>
          <p14:tracePt t="8745" x="6429375" y="4879975"/>
          <p14:tracePt t="8760" x="6550025" y="4740275"/>
          <p14:tracePt t="8776" x="6661150" y="4581525"/>
          <p14:tracePt t="8793" x="6800850" y="4340225"/>
          <p14:tracePt t="8809" x="6864350" y="4225925"/>
          <p14:tracePt t="8826" x="6896100" y="4105275"/>
          <p14:tracePt t="8842" x="6969125" y="3902075"/>
          <p14:tracePt t="8859" x="7000875" y="3825875"/>
          <p14:tracePt t="8876" x="7013575" y="3771900"/>
          <p14:tracePt t="8892" x="7042150" y="3679825"/>
          <p14:tracePt t="8909" x="7054850" y="3641725"/>
          <p14:tracePt t="8928" x="7054850" y="3578225"/>
          <p14:tracePt t="8943" x="7054850" y="3536950"/>
          <p14:tracePt t="8960" x="7054850" y="3498850"/>
          <p14:tracePt t="8978" x="7054850" y="3467100"/>
          <p14:tracePt t="8993" x="7045325" y="3435350"/>
          <p14:tracePt t="9009" x="7032625" y="3413125"/>
          <p14:tracePt t="9026" x="7013575" y="3381375"/>
          <p14:tracePt t="9043" x="6997700" y="3352800"/>
          <p14:tracePt t="9060" x="6988175" y="3336925"/>
          <p14:tracePt t="9077" x="6965950" y="3314700"/>
          <p14:tracePt t="9093" x="6956425" y="3305175"/>
          <p14:tracePt t="9110" x="6946900" y="3295650"/>
          <p14:tracePt t="9125" x="6937375" y="3292475"/>
          <p14:tracePt t="9143" x="6918325" y="3292475"/>
          <p14:tracePt t="9159" x="6896100" y="3292475"/>
          <p14:tracePt t="9176" x="6854825" y="3292475"/>
          <p14:tracePt t="9192" x="6823075" y="3273425"/>
          <p14:tracePt t="9209" x="6778625" y="3273425"/>
          <p14:tracePt t="9226" x="6724650" y="3267075"/>
          <p14:tracePt t="9242" x="6702425" y="3267075"/>
          <p14:tracePt t="9259" x="6667500" y="3267075"/>
          <p14:tracePt t="9276" x="6610350" y="3267075"/>
          <p14:tracePt t="9292" x="6572250" y="3282950"/>
          <p14:tracePt t="9309" x="6518275" y="3295650"/>
          <p14:tracePt t="9326" x="6445250" y="3314700"/>
          <p14:tracePt t="9342" x="6407150" y="3327400"/>
          <p14:tracePt t="9359" x="6384925" y="3346450"/>
          <p14:tracePt t="9376" x="6340475" y="3365500"/>
          <p14:tracePt t="9392" x="6318250" y="3375025"/>
          <p14:tracePt t="9409" x="6286500" y="3387725"/>
          <p14:tracePt t="9425" x="6261100" y="3416300"/>
          <p14:tracePt t="9442" x="6229350" y="3441700"/>
          <p14:tracePt t="9459" x="6203950" y="3473450"/>
          <p14:tracePt t="9476" x="6159500" y="3508375"/>
          <p14:tracePt t="9492" x="6140450" y="3549650"/>
          <p14:tracePt t="9509" x="6127750" y="3571875"/>
          <p14:tracePt t="9526" x="6105525" y="3616325"/>
          <p14:tracePt t="9542" x="6092825" y="3638550"/>
          <p14:tracePt t="9559" x="6080125" y="3670300"/>
          <p14:tracePt t="9576" x="6054725" y="3711575"/>
          <p14:tracePt t="9593" x="6048375" y="3740150"/>
          <p14:tracePt t="9609" x="6035675" y="3787775"/>
          <p14:tracePt t="9627" x="6035675" y="3841750"/>
          <p14:tracePt t="9643" x="6035675" y="3876675"/>
          <p14:tracePt t="9659" x="6035675" y="3921125"/>
          <p14:tracePt t="9676" x="6035675" y="3978275"/>
          <p14:tracePt t="9692" x="6035675" y="4019550"/>
          <p14:tracePt t="9710" x="6035675" y="4083050"/>
          <p14:tracePt t="9726" x="6035675" y="4121150"/>
          <p14:tracePt t="9742" x="6045200" y="4165600"/>
          <p14:tracePt t="9759" x="6076950" y="4206875"/>
          <p14:tracePt t="9776" x="6108700" y="4238625"/>
          <p14:tracePt t="9792" x="6169025" y="4276725"/>
          <p14:tracePt t="9810" x="6254750" y="4318000"/>
          <p14:tracePt t="9825" x="6318250" y="4330700"/>
          <p14:tracePt t="9842" x="6381750" y="4352925"/>
          <p14:tracePt t="9859" x="6499225" y="4352925"/>
          <p14:tracePt t="9876" x="6569075" y="4352925"/>
          <p14:tracePt t="9892" x="6638925" y="4352925"/>
          <p14:tracePt t="9909" x="6791325" y="4330700"/>
          <p14:tracePt t="9926" x="6908800" y="4314825"/>
          <p14:tracePt t="9942" x="6994525" y="4298950"/>
          <p14:tracePt t="9959" x="7086600" y="4270375"/>
          <p14:tracePt t="9975" x="7153275" y="4241800"/>
          <p14:tracePt t="9992" x="7200900" y="4222750"/>
          <p14:tracePt t="10009" x="7267575" y="4175125"/>
          <p14:tracePt t="10025" x="7312025" y="4149725"/>
          <p14:tracePt t="10042" x="7343775" y="4137025"/>
          <p14:tracePt t="10059" x="7388225" y="4098925"/>
          <p14:tracePt t="10076" x="7410450" y="4079875"/>
          <p14:tracePt t="10092" x="7435850" y="4048125"/>
          <p14:tracePt t="10109" x="7454900" y="3990975"/>
          <p14:tracePt t="10125" x="7467600" y="3946525"/>
          <p14:tracePt t="10142" x="7467600" y="3886200"/>
          <p14:tracePt t="10159" x="7467600" y="3825875"/>
          <p14:tracePt t="10175" x="7458075" y="3794125"/>
          <p14:tracePt t="10192" x="7448550" y="3771900"/>
          <p14:tracePt t="10209" x="7423150" y="3727450"/>
          <p14:tracePt t="10226" x="7410450" y="3705225"/>
          <p14:tracePt t="10242" x="7385050" y="3673475"/>
          <p14:tracePt t="10259" x="7340600" y="3622675"/>
          <p14:tracePt t="10275" x="7292975" y="3587750"/>
          <p14:tracePt t="10292" x="7261225" y="3556000"/>
          <p14:tracePt t="10309" x="7219950" y="3517900"/>
          <p14:tracePt t="10325" x="7194550" y="3508375"/>
          <p14:tracePt t="10342" x="7169150" y="3482975"/>
          <p14:tracePt t="10359" x="7134225" y="3457575"/>
          <p14:tracePt t="10376" x="7096125" y="3432175"/>
          <p14:tracePt t="10394" x="7029450" y="3390900"/>
          <p14:tracePt t="10410" x="6972300" y="3355975"/>
          <p14:tracePt t="10426" x="6934200" y="3343275"/>
          <p14:tracePt t="10443" x="6877050" y="3327400"/>
          <p14:tracePt t="10459" x="6832600" y="3311525"/>
          <p14:tracePt t="10476" x="6778625" y="3292475"/>
          <p14:tracePt t="10492" x="6664325" y="3263900"/>
          <p14:tracePt t="10509" x="6581775" y="3248025"/>
          <p14:tracePt t="10525" x="6518275" y="3238500"/>
          <p14:tracePt t="10543" x="6432550" y="3238500"/>
          <p14:tracePt t="10558" x="6372225" y="3241675"/>
          <p14:tracePt t="10575" x="6324600" y="3257550"/>
          <p14:tracePt t="10593" x="6276975" y="3273425"/>
          <p14:tracePt t="10609" x="6254750" y="3286125"/>
          <p14:tracePt t="10626" x="6223000" y="3305175"/>
          <p14:tracePt t="10643" x="6194425" y="3321050"/>
          <p14:tracePt t="10659" x="6165850" y="3333750"/>
          <p14:tracePt t="10676" x="6153150" y="3343275"/>
          <p14:tracePt t="10692" x="6134100" y="3362325"/>
          <p14:tracePt t="10709" x="6111875" y="3387725"/>
          <p14:tracePt t="10725" x="6099175" y="3416300"/>
          <p14:tracePt t="10742" x="6080125" y="3473450"/>
          <p14:tracePt t="10759" x="6067425" y="3505200"/>
          <p14:tracePt t="10776" x="6054725" y="3543300"/>
          <p14:tracePt t="10793" x="6054725" y="3597275"/>
          <p14:tracePt t="10809" x="6054725" y="3648075"/>
          <p14:tracePt t="10825" x="6054725" y="3749675"/>
          <p14:tracePt t="10843" x="6076950" y="3883025"/>
          <p14:tracePt t="10860" x="6092825" y="3978275"/>
          <p14:tracePt t="10876" x="6108700" y="4064000"/>
          <p14:tracePt t="10878" x="6115050" y="4102100"/>
          <p14:tracePt t="10892" x="6146800" y="4187825"/>
          <p14:tracePt t="10909" x="6162675" y="4254500"/>
          <p14:tracePt t="10926" x="6175375" y="4298950"/>
          <p14:tracePt t="10942" x="6191250" y="4340225"/>
          <p14:tracePt t="10959" x="6223000" y="4365625"/>
          <p14:tracePt t="10975" x="6248400" y="4391025"/>
          <p14:tracePt t="10993" x="6292850" y="4435475"/>
          <p14:tracePt t="11009" x="6340475" y="4467225"/>
          <p14:tracePt t="11025" x="6372225" y="4486275"/>
          <p14:tracePt t="11043" x="6419850" y="4505325"/>
          <p14:tracePt t="11060" x="6445250" y="4518025"/>
          <p14:tracePt t="11077" x="6486525" y="4533900"/>
          <p14:tracePt t="11092" x="6521450" y="4533900"/>
          <p14:tracePt t="11109" x="6559550" y="4533900"/>
          <p14:tracePt t="11126" x="6623050" y="4533900"/>
          <p14:tracePt t="11142" x="6667500" y="4533900"/>
          <p14:tracePt t="11159" x="6711950" y="4511675"/>
          <p14:tracePt t="11177" x="6775450" y="4492625"/>
          <p14:tracePt t="11193" x="6813550" y="4479925"/>
          <p14:tracePt t="11209" x="6858000" y="4467225"/>
          <p14:tracePt t="11226" x="6921500" y="4441825"/>
          <p14:tracePt t="11242" x="6969125" y="4416425"/>
          <p14:tracePt t="11259" x="7010400" y="4365625"/>
          <p14:tracePt t="11275" x="7089775" y="4267200"/>
          <p14:tracePt t="11292" x="7137400" y="4184650"/>
          <p14:tracePt t="11309" x="7165975" y="4130675"/>
          <p14:tracePt t="11326" x="7216775" y="4032250"/>
          <p14:tracePt t="11342" x="7242175" y="3946525"/>
          <p14:tracePt t="11359" x="7258050" y="3870325"/>
          <p14:tracePt t="11375" x="7277100" y="3781425"/>
          <p14:tracePt t="11392" x="7277100" y="3743325"/>
          <p14:tracePt t="11409" x="7277100" y="3708400"/>
          <p14:tracePt t="11425" x="7273925" y="3651250"/>
          <p14:tracePt t="11442" x="7254875" y="3613150"/>
          <p14:tracePt t="11459" x="7229475" y="3568700"/>
          <p14:tracePt t="11475" x="7181850" y="3502025"/>
          <p14:tracePt t="11493" x="7165975" y="3470275"/>
          <p14:tracePt t="11509" x="7146925" y="3451225"/>
          <p14:tracePt t="11525" x="7105650" y="3435350"/>
          <p14:tracePt t="11542" x="7077075" y="3422650"/>
          <p14:tracePt t="11560" x="7042150" y="3403600"/>
          <p14:tracePt t="11576" x="7013575" y="3403600"/>
          <p14:tracePt t="11592" x="6997700" y="3403600"/>
          <p14:tracePt t="11609" x="6988175" y="3403600"/>
          <p14:tracePt t="11625" x="6959600" y="3403600"/>
          <p14:tracePt t="11642" x="6950075" y="3403600"/>
          <p14:tracePt t="11660" x="6934200" y="3416300"/>
          <p14:tracePt t="11675" x="6924675" y="3425825"/>
          <p14:tracePt t="11692" x="6911975" y="3438525"/>
          <p14:tracePt t="11709" x="6899275" y="3441700"/>
          <p14:tracePt t="11725" x="6886575" y="3457575"/>
          <p14:tracePt t="11742" x="6877050" y="3473450"/>
          <p14:tracePt t="11759" x="6854825" y="3486150"/>
          <p14:tracePt t="11775" x="6845300" y="3498850"/>
          <p14:tracePt t="11792" x="6835775" y="3508375"/>
          <p14:tracePt t="11810" x="6813550" y="3533775"/>
          <p14:tracePt t="11825" x="6804025" y="3549650"/>
          <p14:tracePt t="11842" x="6791325" y="3581400"/>
          <p14:tracePt t="11859" x="6769100" y="3616325"/>
          <p14:tracePt t="11876" x="6734175" y="3654425"/>
          <p14:tracePt t="11892" x="6708775" y="3708400"/>
          <p14:tracePt t="11910" x="6657975" y="3794125"/>
          <p14:tracePt t="11926" x="6638925" y="3841750"/>
          <p14:tracePt t="11943" x="6613525" y="3873500"/>
          <p14:tracePt t="11959" x="6565900" y="3940175"/>
          <p14:tracePt t="11975" x="6502400" y="4022725"/>
          <p14:tracePt t="11992" x="6403975" y="4137025"/>
          <p14:tracePt t="12010" x="6242050" y="4298950"/>
          <p14:tracePt t="12026" x="6105525" y="4406900"/>
          <p14:tracePt t="12043" x="5965825" y="4546600"/>
          <p14:tracePt t="12059" x="5781675" y="4730750"/>
          <p14:tracePt t="12075" x="5645150" y="4832350"/>
          <p14:tracePt t="12093" x="5495925" y="4943475"/>
          <p14:tracePt t="12109" x="5260975" y="5130800"/>
          <p14:tracePt t="12126" x="5057775" y="5257800"/>
          <p14:tracePt t="12144" x="4737100" y="5435600"/>
          <p14:tracePt t="12163" x="4429125" y="5591175"/>
          <p14:tracePt t="12178" x="4156075" y="5749925"/>
          <p14:tracePt t="12195" x="3676650" y="5915025"/>
          <p14:tracePt t="12210" x="3352800" y="5994400"/>
          <p14:tracePt t="12226" x="3121025" y="6032500"/>
          <p14:tracePt t="12242" x="2867025" y="6061075"/>
          <p14:tracePt t="12259" x="2536825" y="6089650"/>
          <p14:tracePt t="12275" x="2320925" y="6089650"/>
          <p14:tracePt t="12292" x="2149475" y="6089650"/>
          <p14:tracePt t="12309" x="1978025" y="6089650"/>
          <p14:tracePt t="12325" x="1895475" y="6089650"/>
          <p14:tracePt t="12342" x="1844675" y="6089650"/>
          <p14:tracePt t="12359" x="1803400" y="6089650"/>
          <p14:tracePt t="12376" x="1787525" y="6086475"/>
          <p14:tracePt t="12393" x="1778000" y="6054725"/>
          <p14:tracePt t="12409" x="1781175" y="6016625"/>
          <p14:tracePt t="12425" x="1812925" y="5943600"/>
          <p14:tracePt t="12443" x="1857375" y="5826125"/>
          <p14:tracePt t="12460" x="1889125" y="5749925"/>
          <p14:tracePt t="12477" x="1924050" y="5629275"/>
          <p14:tracePt t="12493" x="1949450" y="5419725"/>
          <p14:tracePt t="12509" x="1974850" y="5308600"/>
          <p14:tracePt t="12525" x="1990725" y="5181600"/>
          <p14:tracePt t="12543" x="2016125" y="4981575"/>
          <p14:tracePt t="12558" x="2032000" y="4908550"/>
          <p14:tracePt t="12575" x="2051050" y="4870450"/>
          <p14:tracePt t="12592" x="2082800" y="4803775"/>
          <p14:tracePt t="12608" x="2111375" y="4765675"/>
          <p14:tracePt t="12625" x="2120900" y="4733925"/>
          <p14:tracePt t="12642" x="2139950" y="4676775"/>
          <p14:tracePt t="12658" x="2152650" y="4632325"/>
          <p14:tracePt t="12675" x="2159000" y="4600575"/>
          <p14:tracePt t="12692" x="2178050" y="4552950"/>
          <p14:tracePt t="12709" x="2184400" y="4514850"/>
          <p14:tracePt t="12725" x="2190750" y="4460875"/>
          <p14:tracePt t="12742" x="2190750" y="4368800"/>
          <p14:tracePt t="12759" x="2190750" y="4298950"/>
          <p14:tracePt t="12776" x="2190750" y="4238625"/>
          <p14:tracePt t="12792" x="2190750" y="4168775"/>
          <p14:tracePt t="12809" x="2190750" y="4098925"/>
          <p14:tracePt t="12825" x="2190750" y="4019550"/>
          <p14:tracePt t="12842" x="2190750" y="3911600"/>
          <p14:tracePt t="12858" x="2190750" y="3876675"/>
          <p14:tracePt t="12875" x="2190750" y="3822700"/>
          <p14:tracePt t="12892" x="2197100" y="3708400"/>
          <p14:tracePt t="12909" x="2212975" y="3622675"/>
          <p14:tracePt t="12925" x="2225675" y="3568700"/>
          <p14:tracePt t="12942" x="2241550" y="3470275"/>
          <p14:tracePt t="12958" x="2247900" y="3409950"/>
          <p14:tracePt t="12975" x="2263775" y="3333750"/>
          <p14:tracePt t="12992" x="2263775" y="3216275"/>
          <p14:tracePt t="13009" x="2263775" y="3155950"/>
          <p14:tracePt t="13025" x="2257425" y="3095625"/>
          <p14:tracePt t="13042" x="2225675" y="2949575"/>
          <p14:tracePt t="13059" x="2209800" y="2841625"/>
          <p14:tracePt t="13075" x="2187575" y="2730500"/>
          <p14:tracePt t="13092" x="2165350" y="2644775"/>
          <p14:tracePt t="13109" x="2130425" y="2533650"/>
          <p14:tracePt t="13126" x="2089150" y="2365375"/>
          <p14:tracePt t="13142" x="2057400" y="2298700"/>
          <p14:tracePt t="13159" x="2041525" y="2225675"/>
          <p14:tracePt t="13176" x="2019300" y="2070100"/>
          <p14:tracePt t="13192" x="2003425" y="1984375"/>
          <p14:tracePt t="13209" x="2003425" y="1924050"/>
          <p14:tracePt t="13226" x="1987550" y="1838325"/>
          <p14:tracePt t="13242" x="1981200" y="1765300"/>
          <p14:tracePt t="13259" x="1971675" y="1682750"/>
          <p14:tracePt t="13275" x="1965325" y="1574800"/>
          <p14:tracePt t="13292" x="1965325" y="1546225"/>
          <p14:tracePt t="13308" x="1965325" y="1514475"/>
          <p14:tracePt t="13325" x="1965325" y="1476375"/>
          <p14:tracePt t="13342" x="1965325" y="1444625"/>
          <p14:tracePt t="13358" x="1965325" y="1428750"/>
          <p14:tracePt t="13375" x="1965325" y="1419225"/>
          <p14:tracePt t="13408" x="1971675" y="1419225"/>
          <p14:tracePt t="13425" x="2012950" y="1428750"/>
          <p14:tracePt t="13442" x="2051050" y="1441450"/>
          <p14:tracePt t="13459" x="2082800" y="1473200"/>
          <p14:tracePt t="13475" x="2149475" y="1562100"/>
          <p14:tracePt t="13492" x="2197100" y="1654175"/>
          <p14:tracePt t="13508" x="2228850" y="1730375"/>
          <p14:tracePt t="13525" x="2282825" y="1847850"/>
          <p14:tracePt t="13542" x="2308225" y="1955800"/>
          <p14:tracePt t="13559" x="2324100" y="2054225"/>
          <p14:tracePt t="13575" x="2339975" y="2165350"/>
          <p14:tracePt t="13592" x="2339975" y="2241550"/>
          <p14:tracePt t="13608" x="2339975" y="2346325"/>
          <p14:tracePt t="13625" x="2339975" y="2476500"/>
          <p14:tracePt t="13642" x="2339975" y="2536825"/>
          <p14:tracePt t="13658" x="2339975" y="2597150"/>
          <p14:tracePt t="13675" x="2339975" y="2720975"/>
          <p14:tracePt t="13692" x="2336800" y="2803525"/>
          <p14:tracePt t="13708" x="2320925" y="2879725"/>
          <p14:tracePt t="13725" x="2305050" y="2997200"/>
          <p14:tracePt t="13743" x="2295525" y="3101975"/>
          <p14:tracePt t="13760" x="2295525" y="3263900"/>
          <p14:tracePt t="13777" x="2295525" y="3346450"/>
          <p14:tracePt t="13793" x="2295525" y="3451225"/>
          <p14:tracePt t="13810" x="2295525" y="3635375"/>
          <p14:tracePt t="13826" x="2295525" y="3717925"/>
          <p14:tracePt t="13842" x="2295525" y="3810000"/>
          <p14:tracePt t="13859" x="2289175" y="3971925"/>
          <p14:tracePt t="13875" x="2263775" y="4070350"/>
          <p14:tracePt t="13892" x="2247900" y="4146550"/>
          <p14:tracePt t="13909" x="2241550" y="4264025"/>
          <p14:tracePt t="13925" x="2241550" y="4391025"/>
          <p14:tracePt t="13942" x="2241550" y="4483100"/>
          <p14:tracePt t="13959" x="2244725" y="4572000"/>
          <p14:tracePt t="13976" x="2251075" y="4616450"/>
          <p14:tracePt t="13992" x="2257425" y="4660900"/>
          <p14:tracePt t="14008" x="2257425" y="4692650"/>
          <p14:tracePt t="14025" x="2257425" y="4708525"/>
          <p14:tracePt t="14042" x="2257425" y="4718050"/>
          <p14:tracePt t="14075" x="2270125" y="4714875"/>
          <p14:tracePt t="14092" x="2279650" y="4686300"/>
          <p14:tracePt t="14108" x="2301875" y="4575175"/>
          <p14:tracePt t="14125" x="2311400" y="4435475"/>
          <p14:tracePt t="14142" x="2311400" y="4343400"/>
          <p14:tracePt t="14158" x="2311400" y="4146550"/>
          <p14:tracePt t="14175" x="2311400" y="3997325"/>
          <p14:tracePt t="14192" x="2311400" y="3895725"/>
          <p14:tracePt t="14208" x="2305050" y="3730625"/>
          <p14:tracePt t="14225" x="2305050" y="3603625"/>
          <p14:tracePt t="14242" x="2305050" y="3511550"/>
          <p14:tracePt t="14258" x="2305050" y="3416300"/>
          <p14:tracePt t="14275" x="2298700" y="3298825"/>
          <p14:tracePt t="14292" x="2298700" y="3194050"/>
          <p14:tracePt t="14308" x="2289175" y="3095625"/>
          <p14:tracePt t="14325" x="2282825" y="3035300"/>
          <p14:tracePt t="14342" x="2282825" y="2974975"/>
          <p14:tracePt t="14359" x="2282825" y="2870200"/>
          <p14:tracePt t="14375" x="2276475" y="2819400"/>
          <p14:tracePt t="14391" x="2276475" y="2765425"/>
          <p14:tracePt t="14409" x="2276475" y="2701925"/>
          <p14:tracePt t="14426" x="2276475" y="2657475"/>
          <p14:tracePt t="14430" x="2276475" y="2641600"/>
          <p14:tracePt t="14443" x="2270125" y="2597150"/>
          <p14:tracePt t="14459" x="2270125" y="2543175"/>
          <p14:tracePt t="14476" x="2270125" y="2482850"/>
          <p14:tracePt t="14492" x="2270125" y="2422525"/>
          <p14:tracePt t="14509" x="2270125" y="2384425"/>
          <p14:tracePt t="14525" x="2270125" y="2339975"/>
          <p14:tracePt t="14542" x="2270125" y="2292350"/>
          <p14:tracePt t="14558" x="2270125" y="2270125"/>
          <p14:tracePt t="14575" x="2270125" y="2260600"/>
          <p14:tracePt t="14592" x="2270125" y="2241550"/>
          <p14:tracePt t="14672" x="2260600" y="2241550"/>
          <p14:tracePt t="14678" x="2254250" y="2241550"/>
          <p14:tracePt t="14699" x="2251075" y="2244725"/>
          <p14:tracePt t="14709" x="2244725" y="2254250"/>
          <p14:tracePt t="14725" x="2244725" y="2263775"/>
          <p14:tracePt t="14742" x="2238375" y="2298700"/>
          <p14:tracePt t="14758" x="2238375" y="2349500"/>
          <p14:tracePt t="14775" x="2238375" y="2428875"/>
          <p14:tracePt t="14791" x="2238375" y="2555875"/>
          <p14:tracePt t="14809" x="2251075" y="2632075"/>
          <p14:tracePt t="14825" x="2266950" y="2714625"/>
          <p14:tracePt t="14841" x="2292350" y="2860675"/>
          <p14:tracePt t="14859" x="2292350" y="2930525"/>
          <p14:tracePt t="14875" x="2292350" y="2974975"/>
          <p14:tracePt t="14891" x="2292350" y="3035300"/>
          <p14:tracePt t="14908" x="2292350" y="3079750"/>
          <p14:tracePt t="14925" x="2289175" y="3140075"/>
          <p14:tracePt t="14927" x="2273300" y="3181350"/>
          <p14:tracePt t="14942" x="2257425" y="3232150"/>
          <p14:tracePt t="14958" x="2244725" y="3289300"/>
          <p14:tracePt t="14976" x="2225675" y="3352800"/>
          <p14:tracePt t="14991" x="2206625" y="3406775"/>
          <p14:tracePt t="15009" x="2190750" y="3482975"/>
          <p14:tracePt t="15026" x="2168525" y="3581400"/>
          <p14:tracePt t="15042" x="2155825" y="3648075"/>
          <p14:tracePt t="15058" x="2133600" y="3711575"/>
          <p14:tracePt t="15076" x="2114550" y="3803650"/>
          <p14:tracePt t="15092" x="2098675" y="3898900"/>
          <p14:tracePt t="15109" x="2089150" y="3971925"/>
          <p14:tracePt t="15125" x="2089150" y="4041775"/>
          <p14:tracePt t="15142" x="2089150" y="4064000"/>
          <p14:tracePt t="15158" x="2089150" y="4092575"/>
          <p14:tracePt t="15175" x="2089150" y="4124325"/>
          <p14:tracePt t="15192" x="2089150" y="4133850"/>
          <p14:tracePt t="15209" x="2089150" y="4149725"/>
          <p14:tracePt t="15225" x="2089150" y="4165600"/>
          <p14:tracePt t="15241" x="2089150" y="4175125"/>
          <p14:tracePt t="15258" x="2089150" y="4178300"/>
          <p14:tracePt t="15305" x="2089150" y="418465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6"/>
          <p:cNvSpPr txBox="1">
            <a:spLocks noChangeArrowheads="1"/>
          </p:cNvSpPr>
          <p:nvPr/>
        </p:nvSpPr>
        <p:spPr bwMode="auto">
          <a:xfrm>
            <a:off x="3357563" y="6338888"/>
            <a:ext cx="25273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Lupinus pilosus</a:t>
            </a:r>
          </a:p>
        </p:txBody>
      </p:sp>
      <p:pic>
        <p:nvPicPr>
          <p:cNvPr id="87043" name="Picture 6" descr="https://upload.wikimedia.org/wikipedia/commons/d/da/Lupinus_pilosus_201002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1428750" y="428625"/>
            <a:ext cx="771525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8" descr="http://www.flowersinsweden.com/jamtflow/Lupinus_polyphyllus_flower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13"/>
    </mc:Choice>
    <mc:Fallback>
      <p:transition spd="slow" advTm="4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30" x="2133600" y="4171950"/>
          <p14:tracePt t="3137" x="2203450" y="4156075"/>
          <p14:tracePt t="3154" x="2381250" y="4117975"/>
          <p14:tracePt t="3170" x="2705100" y="4032250"/>
          <p14:tracePt t="3191" x="3098800" y="3971925"/>
          <p14:tracePt t="3212" x="3292475" y="3952875"/>
          <p14:tracePt t="3236" x="3695700" y="3905250"/>
          <p14:tracePt t="3270" x="4197350" y="3886200"/>
          <p14:tracePt t="3288" x="4378325" y="3886200"/>
          <p14:tracePt t="3304" x="4527550" y="3886200"/>
          <p14:tracePt t="3320" x="4667250" y="3886200"/>
          <p14:tracePt t="3337" x="4727575" y="3886200"/>
          <p14:tracePt t="3353" x="4787900" y="3886200"/>
          <p14:tracePt t="3370" x="4860925" y="3879850"/>
          <p14:tracePt t="3386" x="4905375" y="3867150"/>
          <p14:tracePt t="3404" x="4943475" y="3854450"/>
          <p14:tracePt t="3419" x="4978400" y="3825875"/>
          <p14:tracePt t="3436" x="5010150" y="3794125"/>
          <p14:tracePt t="3454" x="5038725" y="3736975"/>
          <p14:tracePt t="3470" x="5070475" y="3673475"/>
          <p14:tracePt t="3486" x="5083175" y="3625850"/>
          <p14:tracePt t="3503" x="5095875" y="3581400"/>
          <p14:tracePt t="3520" x="5095875" y="3495675"/>
          <p14:tracePt t="3536" x="5092700" y="3451225"/>
          <p14:tracePt t="3553" x="5073650" y="3413125"/>
          <p14:tracePt t="3555" x="5054600" y="3394075"/>
          <p14:tracePt t="3854" x="5054600" y="3502025"/>
          <p14:tracePt t="3860" x="5054600" y="3606800"/>
          <p14:tracePt t="3869" x="5054600" y="3708400"/>
          <p14:tracePt t="3887" x="5054600" y="3978275"/>
          <p14:tracePt t="3903" x="5026025" y="4359275"/>
          <p14:tracePt t="3919" x="5006975" y="4619625"/>
          <p14:tracePt t="3937" x="4987925" y="4860925"/>
          <p14:tracePt t="3953" x="4930775" y="5181600"/>
          <p14:tracePt t="3970" x="4902200" y="5368925"/>
          <p14:tracePt t="3986" x="4883150" y="5530850"/>
          <p14:tracePt t="4003" x="4851400" y="5708650"/>
          <p14:tracePt t="4020" x="4835525" y="5794375"/>
          <p14:tracePt t="4039" x="4835525" y="5870575"/>
          <p14:tracePt t="4054" x="4835525" y="5908675"/>
          <p14:tracePt t="4070" x="4835525" y="5930900"/>
          <p14:tracePt t="4087" x="4835525" y="5940425"/>
          <p14:tracePt t="4423" x="4794250" y="5953125"/>
          <p14:tracePt t="4430" x="4733925" y="5969000"/>
          <p14:tracePt t="4437" x="4673600" y="5988050"/>
          <p14:tracePt t="4453" x="4562475" y="6048375"/>
          <p14:tracePt t="4470" x="4473575" y="6089650"/>
          <p14:tracePt t="4487" x="4330700" y="6162675"/>
          <p14:tracePt t="4503" x="4238625" y="6219825"/>
          <p14:tracePt t="4537" x="4048125" y="6356350"/>
          <p14:tracePt t="4570" x="3905250" y="6457950"/>
          <p14:tracePt t="4572" x="3876675" y="6480175"/>
          <p14:tracePt t="4587" x="3829050" y="6515100"/>
          <p14:tracePt t="4608" x="3778250" y="6553200"/>
          <p14:tracePt t="4620" x="3765550" y="6565900"/>
          <p14:tracePt t="4636" x="3724275" y="6588125"/>
          <p14:tracePt t="4654" x="3705225" y="6600825"/>
          <p14:tracePt t="4670" x="3689350" y="6610350"/>
          <p14:tracePt t="4686" x="3663950" y="6632575"/>
          <p14:tracePt t="4703" x="3654425" y="6632575"/>
          <p14:tracePt t="4720" x="3644900" y="6632575"/>
          <p14:tracePt t="4736" x="3629025" y="6632575"/>
          <p14:tracePt t="4753" x="3613150" y="6632575"/>
          <p14:tracePt t="4769" x="3603625" y="6632575"/>
          <p14:tracePt t="4786" x="3562350" y="6648450"/>
          <p14:tracePt t="4803" x="3540125" y="6661150"/>
          <p14:tracePt t="4820" x="3517900" y="6673850"/>
          <p14:tracePt t="4837" x="3467100" y="6689725"/>
          <p14:tracePt t="4853" x="3438525" y="6696075"/>
          <p14:tracePt t="4871" x="3422650" y="6702425"/>
          <p14:tracePt t="4886" x="3413125" y="6702425"/>
          <p14:tracePt t="4903" x="3403600" y="6702425"/>
          <p14:tracePt t="4921" x="3387725" y="6702425"/>
          <p14:tracePt t="5028" x="3390900" y="6702425"/>
          <p14:tracePt t="5035" x="3400425" y="6702425"/>
          <p14:tracePt t="5042" x="3403600" y="6702425"/>
          <p14:tracePt t="5053" x="3409950" y="6702425"/>
          <p14:tracePt t="5070" x="3425825" y="6702425"/>
          <p14:tracePt t="5086" x="3435350" y="6702425"/>
          <p14:tracePt t="5103" x="3448050" y="6702425"/>
          <p14:tracePt t="5120" x="3463925" y="6702425"/>
          <p14:tracePt t="5136" x="3473450" y="6702425"/>
          <p14:tracePt t="5153" x="3482975" y="6702425"/>
          <p14:tracePt t="5170" x="3502025" y="6702425"/>
          <p14:tracePt t="5187" x="3514725" y="6702425"/>
          <p14:tracePt t="5203" x="3524250" y="6702425"/>
          <p14:tracePt t="5219" x="3536950" y="6702425"/>
          <p14:tracePt t="5236" x="3546475" y="6702425"/>
          <p14:tracePt t="5526" x="3590925" y="6702425"/>
          <p14:tracePt t="5533" x="3616325" y="6702425"/>
          <p14:tracePt t="5540" x="3641725" y="6702425"/>
          <p14:tracePt t="5553" x="3676650" y="6702425"/>
          <p14:tracePt t="5573" x="3740150" y="6686550"/>
          <p14:tracePt t="5586" x="3778250" y="6686550"/>
          <p14:tracePt t="5603" x="3873500" y="6680200"/>
          <p14:tracePt t="5620" x="3930650" y="6680200"/>
          <p14:tracePt t="5637" x="3990975" y="6680200"/>
          <p14:tracePt t="5654" x="4076700" y="6680200"/>
          <p14:tracePt t="5670" x="4171950" y="6680200"/>
          <p14:tracePt t="5686" x="4276725" y="6683375"/>
          <p14:tracePt t="5704" x="4387850" y="6708775"/>
          <p14:tracePt t="5720" x="4448175" y="6715125"/>
          <p14:tracePt t="5737" x="4511675" y="6727825"/>
          <p14:tracePt t="5753" x="4622800" y="6750050"/>
          <p14:tracePt t="5770" x="4711700" y="6772275"/>
          <p14:tracePt t="5786" x="4784725" y="6788150"/>
          <p14:tracePt t="5804" x="4886325" y="6810375"/>
          <p14:tracePt t="5820" x="4924425" y="6823075"/>
          <p14:tracePt t="5836" x="4962525" y="6842125"/>
          <p14:tracePt t="5853" x="4984750" y="6848475"/>
          <p14:tracePt t="5870" x="5000625" y="6848475"/>
          <p14:tracePt t="5886" x="5010150" y="6848475"/>
          <p14:tracePt t="5903" x="5035550" y="6848475"/>
          <p14:tracePt t="5919" x="5057775" y="6848475"/>
          <p14:tracePt t="5936" x="5080000" y="6848475"/>
          <p14:tracePt t="5953" x="5121275" y="6832600"/>
          <p14:tracePt t="5969" x="5130800" y="6832600"/>
          <p14:tracePt t="5986" x="5140325" y="6832600"/>
          <p14:tracePt t="6003" x="5159375" y="6832600"/>
          <p14:tracePt t="6019" x="5172075" y="6832600"/>
          <p14:tracePt t="6036" x="5181600" y="6832600"/>
          <p14:tracePt t="6053" x="5194300" y="6826250"/>
          <p14:tracePt t="6070" x="5216525" y="6819900"/>
          <p14:tracePt t="6086" x="5238750" y="6819900"/>
          <p14:tracePt t="6103" x="5257800" y="6819900"/>
          <p14:tracePt t="6119" x="5267325" y="6819900"/>
          <p14:tracePt t="6137" x="5276850" y="6819900"/>
          <p14:tracePt t="6153" x="5292725" y="6816725"/>
          <p14:tracePt t="6170" x="5308600" y="6816725"/>
          <p14:tracePt t="6187" x="5318125" y="6816725"/>
          <p14:tracePt t="6219" x="5321300" y="6816725"/>
          <p14:tracePt t="7611" x="5334000" y="6810375"/>
          <p14:tracePt t="7619" x="5346700" y="6804025"/>
          <p14:tracePt t="7626" x="5356225" y="6800850"/>
          <p14:tracePt t="7640" x="5387975" y="6788150"/>
          <p14:tracePt t="7657" x="5419725" y="6756400"/>
          <p14:tracePt t="7673" x="5467350" y="6727825"/>
          <p14:tracePt t="7693" x="5543550" y="6680200"/>
          <p14:tracePt t="7719" x="5635625" y="6645275"/>
          <p14:tracePt t="7753" x="5746750" y="6607175"/>
          <p14:tracePt t="7769" x="5775325" y="6594475"/>
          <p14:tracePt t="7787" x="5800725" y="6584950"/>
          <p14:tracePt t="7803" x="5842000" y="6559550"/>
          <p14:tracePt t="7819" x="5851525" y="6550025"/>
          <p14:tracePt t="7837" x="5861050" y="6543675"/>
          <p14:tracePt t="7854" x="5876925" y="6540500"/>
          <p14:tracePt t="7869" x="5892800" y="6540500"/>
          <p14:tracePt t="7886" x="5895975" y="6540500"/>
          <p14:tracePt t="8166" x="5883275" y="6546850"/>
          <p14:tracePt t="8175" x="5880100" y="6553200"/>
          <p14:tracePt t="8188" x="5867400" y="6569075"/>
          <p14:tracePt t="8204" x="5857875" y="6578600"/>
          <p14:tracePt t="8221" x="5848350" y="6588125"/>
          <p14:tracePt t="8237" x="5829300" y="6600825"/>
          <p14:tracePt t="8252" x="5819775" y="6616700"/>
          <p14:tracePt t="8269" x="5810250" y="6626225"/>
          <p14:tracePt t="8287" x="5794375" y="6642100"/>
          <p14:tracePt t="8303" x="5778500" y="6651625"/>
          <p14:tracePt t="8319" x="5768975" y="6667500"/>
          <p14:tracePt t="8337" x="5753100" y="6683375"/>
          <p14:tracePt t="8353" x="5753100" y="6692900"/>
          <p14:tracePt t="8369" x="5749925" y="6702425"/>
          <p14:tracePt t="8386" x="5749925" y="6721475"/>
          <p14:tracePt t="8452" x="5749925" y="6727825"/>
          <p14:tracePt t="8494" x="5749925" y="6731000"/>
          <p14:tracePt t="8758" x="5749925" y="6724650"/>
          <p14:tracePt t="8765" x="5743575" y="6721475"/>
          <p14:tracePt t="8778" x="5734050" y="6715125"/>
          <p14:tracePt t="8786" x="5734050" y="6705600"/>
          <p14:tracePt t="8803" x="5727700" y="6699250"/>
          <p14:tracePt t="8819" x="5727700" y="6689725"/>
          <p14:tracePt t="8836" x="5724525" y="6680200"/>
          <p14:tracePt t="8853" x="5718175" y="6673850"/>
          <p14:tracePt t="10259" x="5727700" y="6619875"/>
          <p14:tracePt t="10266" x="5746750" y="6505575"/>
          <p14:tracePt t="10273" x="5781675" y="6340475"/>
          <p14:tracePt t="10287" x="5864225" y="5845175"/>
          <p14:tracePt t="10306" x="5921375" y="5267325"/>
          <p14:tracePt t="10328" x="5984875" y="4276725"/>
          <p14:tracePt t="10354" x="5905500" y="3244850"/>
          <p14:tracePt t="10389" x="5832475" y="2752725"/>
          <p14:tracePt t="10405" x="5813425" y="2635250"/>
          <p14:tracePt t="10420" x="5807075" y="2552700"/>
          <p14:tracePt t="10436" x="5800725" y="2454275"/>
          <p14:tracePt t="10452" x="5800725" y="2374900"/>
          <p14:tracePt t="10470" x="5784850" y="2289175"/>
          <p14:tracePt t="10486" x="5768975" y="2200275"/>
          <p14:tracePt t="10502" x="5756275" y="2152650"/>
          <p14:tracePt t="10519" x="5743575" y="2117725"/>
          <p14:tracePt t="10536" x="5724525" y="2060575"/>
          <p14:tracePt t="10552" x="5705475" y="2012950"/>
          <p14:tracePt t="10570" x="5680075" y="1968500"/>
          <p14:tracePt t="10586" x="5645150" y="1901825"/>
          <p14:tracePt t="10602" x="5619750" y="1863725"/>
          <p14:tracePt t="10619" x="5600700" y="1825625"/>
          <p14:tracePt t="10636" x="5559425" y="1787525"/>
          <p14:tracePt t="10653" x="5540375" y="1755775"/>
          <p14:tracePt t="10669" x="5514975" y="1733550"/>
          <p14:tracePt t="10686" x="5499100" y="1711325"/>
          <p14:tracePt t="10703" x="5489575" y="1701800"/>
          <p14:tracePt t="10719" x="5480050" y="1695450"/>
          <p14:tracePt t="10735" x="5457825" y="1692275"/>
          <p14:tracePt t="10752" x="5448300" y="1692275"/>
          <p14:tracePt t="10770" x="5438775" y="1692275"/>
          <p14:tracePt t="10786" x="5419725" y="1692275"/>
          <p14:tracePt t="10803" x="5403850" y="1692275"/>
          <p14:tracePt t="10820" x="5381625" y="1692275"/>
          <p14:tracePt t="10835" x="5340350" y="1698625"/>
          <p14:tracePt t="10852" x="5324475" y="1711325"/>
          <p14:tracePt t="10869" x="5308600" y="1727200"/>
          <p14:tracePt t="10886" x="5292725" y="1739900"/>
          <p14:tracePt t="10902" x="5276850" y="1752600"/>
          <p14:tracePt t="10919" x="5267325" y="1762125"/>
          <p14:tracePt t="10936" x="5245100" y="1790700"/>
          <p14:tracePt t="10952" x="5235575" y="1812925"/>
          <p14:tracePt t="10970" x="5238750" y="1882775"/>
          <p14:tracePt t="10986" x="5257800" y="1939925"/>
          <p14:tracePt t="11002" x="5359400" y="2025650"/>
          <p14:tracePt t="11019" x="5530850" y="2136775"/>
          <p14:tracePt t="11036" x="6042025" y="2393950"/>
          <p14:tracePt t="11053" x="6419850" y="2520950"/>
          <p14:tracePt t="11070" x="6737350" y="2590800"/>
          <p14:tracePt t="11086" x="6889750" y="2600325"/>
          <p14:tracePt t="11103" x="6981825" y="2600325"/>
          <p14:tracePt t="11120" x="7061200" y="2587625"/>
          <p14:tracePt t="11136" x="7099300" y="2578100"/>
          <p14:tracePt t="11152" x="7121525" y="2559050"/>
          <p14:tracePt t="11169" x="7146925" y="2530475"/>
          <p14:tracePt t="11186" x="7156450" y="2492375"/>
          <p14:tracePt t="11202" x="7169150" y="2454275"/>
          <p14:tracePt t="11220" x="7169150" y="2406650"/>
          <p14:tracePt t="11235" x="7159625" y="2362200"/>
          <p14:tracePt t="11252" x="7115175" y="2301875"/>
          <p14:tracePt t="11269" x="7019925" y="2200275"/>
          <p14:tracePt t="11285" x="6946900" y="2136775"/>
          <p14:tracePt t="11303" x="6877050" y="2089150"/>
          <p14:tracePt t="11319" x="6778625" y="2028825"/>
          <p14:tracePt t="11335" x="6702425" y="1997075"/>
          <p14:tracePt t="11353" x="6623050" y="1958975"/>
          <p14:tracePt t="11369" x="6492875" y="1892300"/>
          <p14:tracePt t="11386" x="6413500" y="1854200"/>
          <p14:tracePt t="11403" x="6334125" y="1806575"/>
          <p14:tracePt t="11419" x="6216650" y="1758950"/>
          <p14:tracePt t="11436" x="6149975" y="1720850"/>
          <p14:tracePt t="11452" x="6092825" y="1708150"/>
          <p14:tracePt t="11469" x="6013450" y="1685925"/>
          <p14:tracePt t="11486" x="5927725" y="1673225"/>
          <p14:tracePt t="11502" x="5813425" y="1673225"/>
          <p14:tracePt t="11519" x="5689600" y="1698625"/>
          <p14:tracePt t="11536" x="5591175" y="1733550"/>
          <p14:tracePt t="11552" x="5508625" y="1790700"/>
          <p14:tracePt t="11569" x="5410200" y="1860550"/>
          <p14:tracePt t="11585" x="5349875" y="1905000"/>
          <p14:tracePt t="11602" x="5305425" y="1962150"/>
          <p14:tracePt t="11619" x="5219700" y="2105025"/>
          <p14:tracePt t="11636" x="5172075" y="2197100"/>
          <p14:tracePt t="11652" x="5130800" y="2295525"/>
          <p14:tracePt t="11669" x="5070475" y="2476500"/>
          <p14:tracePt t="11685" x="5035550" y="2578100"/>
          <p14:tracePt t="11703" x="4978400" y="2714625"/>
          <p14:tracePt t="11719" x="4956175" y="2822575"/>
          <p14:tracePt t="11736" x="4921250" y="2933700"/>
          <p14:tracePt t="11753" x="4899025" y="3057525"/>
          <p14:tracePt t="11769" x="4883150" y="3140075"/>
          <p14:tracePt t="11786" x="4841875" y="3232150"/>
          <p14:tracePt t="11803" x="4794250" y="3378200"/>
          <p14:tracePt t="11820" x="4752975" y="3467100"/>
          <p14:tracePt t="11837" x="4721225" y="3556000"/>
          <p14:tracePt t="11853" x="4664075" y="3695700"/>
          <p14:tracePt t="11869" x="4622800" y="3784600"/>
          <p14:tracePt t="11886" x="4572000" y="3886200"/>
          <p14:tracePt t="11902" x="4511675" y="4044950"/>
          <p14:tracePt t="11918" x="4479925" y="4156075"/>
          <p14:tracePt t="11936" x="4438650" y="4244975"/>
          <p14:tracePt t="11952" x="4416425" y="4346575"/>
          <p14:tracePt t="11968" x="4403725" y="4410075"/>
          <p14:tracePt t="11986" x="4387850" y="4473575"/>
          <p14:tracePt t="12003" x="4387850" y="4559300"/>
          <p14:tracePt t="12019" x="4387850" y="4603750"/>
          <p14:tracePt t="12036" x="4387850" y="4648200"/>
          <p14:tracePt t="12052" x="4391025" y="4708525"/>
          <p14:tracePt t="12069" x="4403725" y="4756150"/>
          <p14:tracePt t="12085" x="4425950" y="4800600"/>
          <p14:tracePt t="12102" x="4498975" y="4883150"/>
          <p14:tracePt t="12119" x="4591050" y="4959350"/>
          <p14:tracePt t="12136" x="4737100" y="5041900"/>
          <p14:tracePt t="12152" x="4965700" y="5140325"/>
          <p14:tracePt t="12170" x="5121275" y="5194300"/>
          <p14:tracePt t="12186" x="5295900" y="5241925"/>
          <p14:tracePt t="12188" x="5378450" y="5260975"/>
          <p14:tracePt t="12203" x="5521325" y="5286375"/>
          <p14:tracePt t="12220" x="5683250" y="5314950"/>
          <p14:tracePt t="12237" x="5946775" y="5308600"/>
          <p14:tracePt t="12252" x="6140450" y="5289550"/>
          <p14:tracePt t="12269" x="6346825" y="5270500"/>
          <p14:tracePt t="12286" x="6565900" y="5232400"/>
          <p14:tracePt t="12302" x="6927850" y="5172075"/>
          <p14:tracePt t="12320" x="7156450" y="5143500"/>
          <p14:tracePt t="12336" x="7454900" y="5099050"/>
          <p14:tracePt t="12352" x="7642225" y="5070475"/>
          <p14:tracePt t="12369" x="7816850" y="5041900"/>
          <p14:tracePt t="12386" x="8016875" y="4991100"/>
          <p14:tracePt t="12403" x="8181975" y="4953000"/>
          <p14:tracePt t="12419" x="8334375" y="4908550"/>
          <p14:tracePt t="12436" x="8524875" y="4864100"/>
          <p14:tracePt t="12452" x="8648700" y="4822825"/>
          <p14:tracePt t="12469" x="8756650" y="4787900"/>
          <p14:tracePt t="12486" x="8861425" y="4692650"/>
          <p14:tracePt t="12502" x="8943975" y="4556125"/>
          <p14:tracePt t="12519" x="8994775" y="4432300"/>
          <p14:tracePt t="12536" x="9032875" y="4102100"/>
          <p14:tracePt t="12553" x="8994775" y="3867150"/>
          <p14:tracePt t="12569" x="8870950" y="3508375"/>
          <p14:tracePt t="12586" x="8569325" y="3003550"/>
          <p14:tracePt t="12603" x="8401050" y="2781300"/>
          <p14:tracePt t="12620" x="8255000" y="2587625"/>
          <p14:tracePt t="12637" x="8064500" y="2359025"/>
          <p14:tracePt t="12655" x="7969250" y="2273300"/>
          <p14:tracePt t="12671" x="7791450" y="2136775"/>
          <p14:tracePt t="12685" x="7696200" y="2060575"/>
          <p14:tracePt t="12703" x="7604125" y="1984375"/>
          <p14:tracePt t="12719" x="7521575" y="1927225"/>
          <p14:tracePt t="12736" x="7385050" y="1809750"/>
          <p14:tracePt t="12752" x="7273925" y="1749425"/>
          <p14:tracePt t="12769" x="7159625" y="1689100"/>
          <p14:tracePt t="12786" x="6994525" y="1574800"/>
          <p14:tracePt t="12802" x="6880225" y="1514475"/>
          <p14:tracePt t="12819" x="6791325" y="1454150"/>
          <p14:tracePt t="12836" x="6702425" y="1412875"/>
          <p14:tracePt t="12852" x="6648450" y="1384300"/>
          <p14:tracePt t="12869" x="6600825" y="1365250"/>
          <p14:tracePt t="12886" x="6499225" y="1343025"/>
          <p14:tracePt t="12903" x="6426200" y="1330325"/>
          <p14:tracePt t="12919" x="6340475" y="1304925"/>
          <p14:tracePt t="12936" x="6210300" y="1298575"/>
          <p14:tracePt t="12952" x="6105525" y="1298575"/>
          <p14:tracePt t="12970" x="5953125" y="1298575"/>
          <p14:tracePt t="12985" x="5861050" y="1298575"/>
          <p14:tracePt t="13003" x="5768975" y="1298575"/>
          <p14:tracePt t="13020" x="5638800" y="1301750"/>
          <p14:tracePt t="13036" x="5565775" y="1311275"/>
          <p14:tracePt t="13052" x="5511800" y="1330325"/>
          <p14:tracePt t="13070" x="5454650" y="1349375"/>
          <p14:tracePt t="13086" x="5416550" y="1362075"/>
          <p14:tracePt t="13102" x="5372100" y="1374775"/>
          <p14:tracePt t="13119" x="5305425" y="1412875"/>
          <p14:tracePt t="13136" x="5260975" y="1441450"/>
          <p14:tracePt t="13152" x="5219700" y="1473200"/>
          <p14:tracePt t="13169" x="5153025" y="1527175"/>
          <p14:tracePt t="13186" x="5102225" y="1571625"/>
          <p14:tracePt t="13202" x="5045075" y="1651000"/>
          <p14:tracePt t="13219" x="4933950" y="1797050"/>
          <p14:tracePt t="13236" x="4867275" y="1889125"/>
          <p14:tracePt t="13252" x="4816475" y="1990725"/>
          <p14:tracePt t="13269" x="4746625" y="2162175"/>
          <p14:tracePt t="13286" x="4705350" y="2273300"/>
          <p14:tracePt t="13302" x="4673600" y="2371725"/>
          <p14:tracePt t="13319" x="4619625" y="2479675"/>
          <p14:tracePt t="13335" x="4587875" y="2568575"/>
          <p14:tracePt t="13352" x="4546600" y="2657475"/>
          <p14:tracePt t="13369" x="4498975" y="2794000"/>
          <p14:tracePt t="13386" x="4457700" y="2882900"/>
          <p14:tracePt t="13403" x="4425950" y="2971800"/>
          <p14:tracePt t="13419" x="4384675" y="3108325"/>
          <p14:tracePt t="13436" x="4368800" y="3194050"/>
          <p14:tracePt t="13452" x="4356100" y="3267075"/>
          <p14:tracePt t="13469" x="4333875" y="3381375"/>
          <p14:tracePt t="13485" x="4311650" y="3457575"/>
          <p14:tracePt t="13502" x="4295775" y="3521075"/>
          <p14:tracePt t="13519" x="4273550" y="3632200"/>
          <p14:tracePt t="13536" x="4273550" y="3692525"/>
          <p14:tracePt t="13553" x="4273550" y="3762375"/>
          <p14:tracePt t="13570" x="4273550" y="3848100"/>
          <p14:tracePt t="13586" x="4273550" y="3883025"/>
          <p14:tracePt t="13602" x="4273550" y="3927475"/>
          <p14:tracePt t="13619" x="4289425" y="3990975"/>
          <p14:tracePt t="13636" x="4318000" y="4038600"/>
          <p14:tracePt t="13652" x="4349750" y="4076700"/>
          <p14:tracePt t="13669" x="4486275" y="4187825"/>
          <p14:tracePt t="13685" x="4597400" y="4238625"/>
          <p14:tracePt t="13703" x="4781550" y="4337050"/>
          <p14:tracePt t="13719" x="4895850" y="4397375"/>
          <p14:tracePt t="13736" x="5010150" y="4457700"/>
          <p14:tracePt t="13753" x="5181600" y="4527550"/>
          <p14:tracePt t="13769" x="5289550" y="4559300"/>
          <p14:tracePt t="13785" x="5387975" y="4575175"/>
          <p14:tracePt t="13803" x="5530850" y="4610100"/>
          <p14:tracePt t="13820" x="5629275" y="4625975"/>
          <p14:tracePt t="13837" x="5724525" y="4641850"/>
          <p14:tracePt t="13852" x="5845175" y="4657725"/>
          <p14:tracePt t="13869" x="5927725" y="4664075"/>
          <p14:tracePt t="13886" x="5991225" y="4670425"/>
          <p14:tracePt t="13902" x="6108700" y="4670425"/>
          <p14:tracePt t="13919" x="6169025" y="4670425"/>
          <p14:tracePt t="13936" x="6229350" y="4667250"/>
          <p14:tracePt t="13952" x="6330950" y="4645025"/>
          <p14:tracePt t="13968" x="6381750" y="4632325"/>
          <p14:tracePt t="13986" x="6451600" y="4594225"/>
          <p14:tracePt t="14002" x="6527800" y="4552950"/>
          <p14:tracePt t="14019" x="6584950" y="4502150"/>
          <p14:tracePt t="14036" x="6651625" y="4432300"/>
          <p14:tracePt t="14052" x="6756400" y="4244975"/>
          <p14:tracePt t="14068" x="6819900" y="4089400"/>
          <p14:tracePt t="14085" x="6877050" y="3867150"/>
          <p14:tracePt t="14102" x="6896100" y="3559175"/>
          <p14:tracePt t="14119" x="6896100" y="3317875"/>
          <p14:tracePt t="14135" x="6896100" y="3159125"/>
          <p14:tracePt t="14152" x="6896100" y="2851150"/>
          <p14:tracePt t="14168" x="6896100" y="2736850"/>
          <p14:tracePt t="14186" x="6896100" y="2609850"/>
          <p14:tracePt t="14203" x="6896100" y="2403475"/>
          <p14:tracePt t="14219" x="6896100" y="2333625"/>
          <p14:tracePt t="14236" x="6896100" y="2263775"/>
          <p14:tracePt t="14252" x="6896100" y="2127250"/>
          <p14:tracePt t="14269" x="6896100" y="2044700"/>
          <p14:tracePt t="14285" x="6896100" y="1993900"/>
          <p14:tracePt t="14302" x="6902450" y="1936750"/>
          <p14:tracePt t="14319" x="6902450" y="1917700"/>
          <p14:tracePt t="14337" x="6902450" y="1876425"/>
          <p14:tracePt t="14353" x="6902450" y="1847850"/>
          <p14:tracePt t="14370" x="6899275" y="1809750"/>
          <p14:tracePt t="14387" x="6886575" y="1781175"/>
          <p14:tracePt t="14402" x="6883400" y="1765300"/>
          <p14:tracePt t="14419" x="6883400" y="1755775"/>
          <p14:tracePt t="14436" x="6883400" y="1746250"/>
          <p14:tracePt t="14472" x="6873875" y="1746250"/>
          <p14:tracePt t="14565" x="6867525" y="1746250"/>
          <p14:tracePt t="14579" x="6864350" y="1746250"/>
          <p14:tracePt t="14594" x="6858000" y="1746250"/>
          <p14:tracePt t="14602" x="6851650" y="1746250"/>
          <p14:tracePt t="14619" x="6842125" y="1746250"/>
          <p14:tracePt t="14635" x="6823075" y="1749425"/>
          <p14:tracePt t="14652" x="6813550" y="1758950"/>
          <p14:tracePt t="14669" x="6804025" y="1774825"/>
          <p14:tracePt t="14685" x="6759575" y="1790700"/>
          <p14:tracePt t="14702" x="6686550" y="1806575"/>
          <p14:tracePt t="14719" x="6600825" y="1822450"/>
          <p14:tracePt t="14736" x="6464300" y="1860550"/>
          <p14:tracePt t="14753" x="6378575" y="1885950"/>
          <p14:tracePt t="14769" x="6289675" y="1927225"/>
          <p14:tracePt t="14785" x="6203950" y="1962150"/>
          <p14:tracePt t="14802" x="6156325" y="1974850"/>
          <p14:tracePt t="14819" x="6134100" y="1993900"/>
          <p14:tracePt t="14835" x="6105525" y="2009775"/>
          <p14:tracePt t="14852" x="6096000" y="2009775"/>
          <p14:tracePt t="14869" x="6086475" y="2009775"/>
          <p14:tracePt t="14885" x="6080125" y="2009775"/>
          <p14:tracePt t="14902" x="6080125" y="2003425"/>
          <p14:tracePt t="14918" x="6089650" y="1987550"/>
          <p14:tracePt t="14937" x="6102350" y="1974850"/>
          <p14:tracePt t="14953" x="6118225" y="1962150"/>
          <p14:tracePt t="14970" x="6118225" y="1958975"/>
          <p14:tracePt t="15006" x="6124575" y="1952625"/>
          <p14:tracePt t="15019" x="6127750" y="1949450"/>
          <p14:tracePt t="15036" x="6143625" y="1949450"/>
          <p14:tracePt t="15053" x="6153150" y="1949450"/>
          <p14:tracePt t="15086" x="6156325" y="1949450"/>
          <p14:tracePt t="15127" x="6169025" y="1949450"/>
          <p14:tracePt t="15134" x="6172200" y="1949450"/>
          <p14:tracePt t="15141" x="6178550" y="1949450"/>
          <p14:tracePt t="20501" x="6127750" y="1949450"/>
          <p14:tracePt t="20507" x="6035675" y="1939925"/>
          <p14:tracePt t="20518" x="5921375" y="1930400"/>
          <p14:tracePt t="20536" x="5540375" y="1879600"/>
          <p14:tracePt t="20551" x="5149850" y="1844675"/>
          <p14:tracePt t="20576" x="4575175" y="1838325"/>
          <p14:tracePt t="20602" x="4010025" y="1924050"/>
          <p14:tracePt t="20636" x="3514725" y="2143125"/>
          <p14:tracePt t="20653" x="3378200" y="2241550"/>
          <p14:tracePt t="20669" x="3219450" y="2346325"/>
          <p14:tracePt t="20686" x="3051175" y="2466975"/>
          <p14:tracePt t="20701" x="2978150" y="2543175"/>
          <p14:tracePt t="20719" x="2905125" y="2606675"/>
          <p14:tracePt t="20735" x="2816225" y="2708275"/>
          <p14:tracePt t="20752" x="2771775" y="2778125"/>
          <p14:tracePt t="20768" x="2724150" y="2860675"/>
          <p14:tracePt t="20785" x="2682875" y="2994025"/>
          <p14:tracePt t="20802" x="2660650" y="3082925"/>
          <p14:tracePt t="20819" x="2660650" y="3143250"/>
          <p14:tracePt t="20835" x="2660650" y="3238500"/>
          <p14:tracePt t="20851" x="2660650" y="3282950"/>
          <p14:tracePt t="20868" x="2660650" y="3317875"/>
          <p14:tracePt t="20885" x="2660650" y="3359150"/>
          <p14:tracePt t="20901" x="2660650" y="3387725"/>
          <p14:tracePt t="20918" x="2660650" y="3409950"/>
          <p14:tracePt t="20935" x="2660650" y="3425825"/>
          <p14:tracePt t="20951" x="2660650" y="3441700"/>
          <p14:tracePt t="20969" x="2673350" y="3451225"/>
          <p14:tracePt t="20985" x="2686050" y="3463925"/>
          <p14:tracePt t="21001" x="2695575" y="3470275"/>
          <p14:tracePt t="22985" x="2695575" y="3533775"/>
          <p14:tracePt t="22992" x="2705100" y="3613150"/>
          <p14:tracePt t="23001" x="2705100" y="3692525"/>
          <p14:tracePt t="23018" x="2724150" y="3810000"/>
          <p14:tracePt t="23035" x="2749550" y="3987800"/>
          <p14:tracePt t="23051" x="2765425" y="4095750"/>
          <p14:tracePt t="23068" x="2781300" y="4181475"/>
          <p14:tracePt t="23101" x="2794000" y="4321175"/>
          <p14:tracePt t="23135" x="2794000" y="4435475"/>
          <p14:tracePt t="23151" x="2794000" y="4473575"/>
          <p14:tracePt t="23168" x="2794000" y="4495800"/>
          <p14:tracePt t="23185" x="2768600" y="4518025"/>
          <p14:tracePt t="23201" x="2759075" y="4533900"/>
          <p14:tracePt t="23219" x="2733675" y="4533900"/>
          <p14:tracePt t="23235" x="2695575" y="4524375"/>
          <p14:tracePt t="23251" x="2622550" y="4495800"/>
          <p14:tracePt t="23268" x="2530475" y="4454525"/>
          <p14:tracePt t="23286" x="2400300" y="4371975"/>
          <p14:tracePt t="23302" x="2301875" y="4267200"/>
          <p14:tracePt t="23320" x="2178050" y="4089400"/>
          <p14:tracePt t="23335" x="2111375" y="3984625"/>
          <p14:tracePt t="23351" x="2054225" y="3905250"/>
          <p14:tracePt t="23368" x="1997075" y="3775075"/>
          <p14:tracePt t="23385" x="1955800" y="3663950"/>
          <p14:tracePt t="23402" x="1924050" y="3597275"/>
          <p14:tracePt t="23418" x="1898650" y="3517900"/>
          <p14:tracePt t="23434" x="1898650" y="3463925"/>
          <p14:tracePt t="23451" x="1898650" y="3413125"/>
          <p14:tracePt t="23468" x="1917700" y="3324225"/>
          <p14:tracePt t="23484" x="1917700" y="3279775"/>
          <p14:tracePt t="23501" x="1917700" y="3251200"/>
          <p14:tracePt t="23518" x="1917700" y="3209925"/>
          <p14:tracePt t="23534" x="1917700" y="3200400"/>
          <p14:tracePt t="23551" x="1917700" y="3190875"/>
          <p14:tracePt t="23568" x="1917700" y="3175000"/>
          <p14:tracePt t="23584" x="1917700" y="3159125"/>
          <p14:tracePt t="23601" x="1908175" y="3149600"/>
          <p14:tracePt t="23619" x="1895475" y="3136900"/>
          <p14:tracePt t="23635" x="1870075" y="3124200"/>
          <p14:tracePt t="23651" x="1803400" y="3086100"/>
          <p14:tracePt t="23668" x="1641475" y="3000375"/>
          <p14:tracePt t="23685" x="1530350" y="2959100"/>
          <p14:tracePt t="23701" x="1397000" y="2895600"/>
          <p14:tracePt t="23718" x="1181100" y="2825750"/>
          <p14:tracePt t="23734" x="1063625" y="2800350"/>
          <p14:tracePt t="23751" x="933450" y="2781300"/>
          <p14:tracePt t="23768" x="742950" y="2746375"/>
          <p14:tracePt t="23784" x="650875" y="2746375"/>
          <p14:tracePt t="23801" x="600075" y="2746375"/>
          <p14:tracePt t="23818" x="504825" y="2746375"/>
          <p14:tracePt t="23835" x="444500" y="2746375"/>
          <p14:tracePt t="23851" x="409575" y="2746375"/>
          <p14:tracePt t="23868" x="346075" y="2746375"/>
          <p14:tracePt t="23884" x="311150" y="2746375"/>
          <p14:tracePt t="23901" x="288925" y="2746375"/>
          <p14:tracePt t="23918" x="247650" y="2746375"/>
          <p14:tracePt t="23934" x="225425" y="2746375"/>
          <p14:tracePt t="23951" x="196850" y="2746375"/>
          <p14:tracePt t="23968" x="155575" y="2746375"/>
          <p14:tracePt t="23985" x="146050" y="2746375"/>
          <p14:tracePt t="24001" x="136525" y="2746375"/>
          <p14:tracePt t="24018" x="123825" y="2746375"/>
          <p14:tracePt t="24034" x="107950" y="2746375"/>
          <p14:tracePt t="24109" x="107950" y="2749550"/>
          <p14:tracePt t="24117" x="107950" y="2759075"/>
          <p14:tracePt t="24124" x="107950" y="2765425"/>
          <p14:tracePt t="24134" x="107950" y="2768600"/>
          <p14:tracePt t="24151" x="107950" y="2784475"/>
          <p14:tracePt t="24168" x="107950" y="2800350"/>
          <p14:tracePt t="24185" x="107950" y="2828925"/>
          <p14:tracePt t="24202" x="107950" y="2841625"/>
          <p14:tracePt t="24218" x="107950" y="2851150"/>
          <p14:tracePt t="24235" x="114300" y="2867025"/>
          <p14:tracePt t="24251" x="130175" y="2882900"/>
          <p14:tracePt t="24268" x="139700" y="2892425"/>
          <p14:tracePt t="24286" x="149225" y="2908300"/>
          <p14:tracePt t="24303" x="171450" y="2930525"/>
          <p14:tracePt t="24318" x="180975" y="2940050"/>
          <p14:tracePt t="24336" x="187325" y="2949575"/>
          <p14:tracePt t="24352" x="196850" y="2968625"/>
          <p14:tracePt t="24368" x="206375" y="2974975"/>
          <p14:tracePt t="24384" x="228600" y="2987675"/>
          <p14:tracePt t="24401" x="263525" y="2990850"/>
          <p14:tracePt t="24418" x="292100" y="2990850"/>
          <p14:tracePt t="24435" x="314325" y="3003550"/>
          <p14:tracePt t="24451" x="355600" y="3003550"/>
          <p14:tracePt t="24468" x="377825" y="3003550"/>
          <p14:tracePt t="24485" x="415925" y="3009900"/>
          <p14:tracePt t="24501" x="508000" y="3032125"/>
          <p14:tracePt t="24518" x="635000" y="3051175"/>
          <p14:tracePt t="24534" x="752475" y="3067050"/>
          <p14:tracePt t="24551" x="866775" y="3095625"/>
          <p14:tracePt t="24568" x="914400" y="3117850"/>
          <p14:tracePt t="24585" x="958850" y="3130550"/>
          <p14:tracePt t="24601" x="1022350" y="3149600"/>
          <p14:tracePt t="24618" x="1095375" y="3155950"/>
          <p14:tracePt t="24634" x="1181100" y="3171825"/>
          <p14:tracePt t="24651" x="1393825" y="3225800"/>
          <p14:tracePt t="24668" x="1524000" y="3260725"/>
          <p14:tracePt t="24684" x="1612900" y="3298825"/>
          <p14:tracePt t="24701" x="1692275" y="3333750"/>
          <p14:tracePt t="24718" x="1736725" y="3346450"/>
          <p14:tracePt t="24735" x="1809750" y="3375025"/>
          <p14:tracePt t="24751" x="1876425" y="3403600"/>
          <p14:tracePt t="24768" x="1965325" y="3435350"/>
          <p14:tracePt t="24785" x="2133600" y="3495675"/>
          <p14:tracePt t="24802" x="2254250" y="3530600"/>
          <p14:tracePt t="24818" x="2365375" y="3571875"/>
          <p14:tracePt t="24835" x="2438400" y="3590925"/>
          <p14:tracePt t="24851" x="2466975" y="3603625"/>
          <p14:tracePt t="24868" x="2498725" y="3616325"/>
          <p14:tracePt t="24885" x="2530475" y="3616325"/>
          <p14:tracePt t="24901" x="2574925" y="3616325"/>
          <p14:tracePt t="24918" x="2628900" y="3622675"/>
          <p14:tracePt t="24935" x="2698750" y="3622675"/>
          <p14:tracePt t="24951" x="2733675" y="3622675"/>
          <p14:tracePt t="24968" x="2755900" y="3622675"/>
          <p14:tracePt t="24984" x="2771775" y="3622675"/>
          <p14:tracePt t="25001" x="2784475" y="3622675"/>
          <p14:tracePt t="25019" x="2794000" y="3622675"/>
          <p14:tracePt t="25034" x="2822575" y="3622675"/>
          <p14:tracePt t="25051" x="2838450" y="3622675"/>
          <p14:tracePt t="25068" x="2847975" y="3622675"/>
          <p14:tracePt t="25084" x="2857500" y="3606800"/>
          <p14:tracePt t="25101" x="2854325" y="3568700"/>
          <p14:tracePt t="25118" x="2835275" y="3536950"/>
          <p14:tracePt t="25135" x="2784475" y="3479800"/>
          <p14:tracePt t="25151" x="2714625" y="3432175"/>
          <p14:tracePt t="25168" x="2622550" y="3381375"/>
          <p14:tracePt t="25184" x="2492375" y="3308350"/>
          <p14:tracePt t="25201" x="2346325" y="3225800"/>
          <p14:tracePt t="25218" x="2190750" y="3162300"/>
          <p14:tracePt t="25235" x="1952625" y="3089275"/>
          <p14:tracePt t="25252" x="1822450" y="3063875"/>
          <p14:tracePt t="25269" x="1679575" y="3041650"/>
          <p14:tracePt t="25284" x="1616075" y="3025775"/>
          <p14:tracePt t="25301" x="1555750" y="3025775"/>
          <p14:tracePt t="25318" x="1473200" y="3013075"/>
          <p14:tracePt t="25334" x="1409700" y="2997200"/>
          <p14:tracePt t="25351" x="1349375" y="2990850"/>
          <p14:tracePt t="25367" x="1311275" y="2984500"/>
          <p14:tracePt t="25369" x="1285875" y="2984500"/>
          <p14:tracePt t="25385" x="1247775" y="2978150"/>
          <p14:tracePt t="25401" x="1219200" y="2978150"/>
          <p14:tracePt t="25418" x="1193800" y="2978150"/>
          <p14:tracePt t="25434" x="1171575" y="2978150"/>
          <p14:tracePt t="25451" x="1149350" y="2974975"/>
          <p14:tracePt t="25468" x="1108075" y="2962275"/>
          <p14:tracePt t="25484" x="1076325" y="2943225"/>
          <p14:tracePt t="25501" x="1031875" y="2943225"/>
          <p14:tracePt t="25518" x="993775" y="2943225"/>
          <p14:tracePt t="25534" x="971550" y="2943225"/>
          <p14:tracePt t="25551" x="942975" y="2943225"/>
          <p14:tracePt t="25568" x="908050" y="2943225"/>
          <p14:tracePt t="25584" x="879475" y="2943225"/>
          <p14:tracePt t="25601" x="857250" y="2943225"/>
          <p14:tracePt t="25617" x="815975" y="2946400"/>
          <p14:tracePt t="25635" x="793750" y="2959100"/>
          <p14:tracePt t="25651" x="765175" y="2965450"/>
          <p14:tracePt t="25668" x="736600" y="2974975"/>
          <p14:tracePt t="25684" x="727075" y="2981325"/>
          <p14:tracePt t="25701" x="711200" y="2984500"/>
          <p14:tracePt t="25717" x="695325" y="2990850"/>
          <p14:tracePt t="25734" x="685800" y="2997200"/>
          <p14:tracePt t="25751" x="676275" y="3000375"/>
          <p14:tracePt t="25767" x="654050" y="3009900"/>
          <p14:tracePt t="25784" x="644525" y="3009900"/>
          <p14:tracePt t="25818" x="644525" y="3016250"/>
          <p14:tracePt t="25860" x="647700" y="3016250"/>
          <p14:tracePt t="25867" x="650875" y="3016250"/>
          <p14:tracePt t="25874" x="657225" y="3016250"/>
          <p14:tracePt t="25884" x="660400" y="3016250"/>
          <p14:tracePt t="25901" x="676275" y="3016250"/>
          <p14:tracePt t="25918" x="692150" y="3016250"/>
          <p14:tracePt t="25934" x="701675" y="3016250"/>
          <p14:tracePt t="25951" x="711200" y="3016250"/>
          <p14:tracePt t="25968" x="730250" y="3016250"/>
          <p14:tracePt t="26046" x="723900" y="3016250"/>
          <p14:tracePt t="26052" x="714375" y="3016250"/>
          <p14:tracePt t="26059" x="708025" y="3016250"/>
          <p14:tracePt t="26067" x="704850" y="3016250"/>
          <p14:tracePt t="26084" x="695325" y="3016250"/>
          <p14:tracePt t="26101" x="679450" y="3016250"/>
          <p14:tracePt t="26117" x="663575" y="3016250"/>
          <p14:tracePt t="26134" x="654050" y="3016250"/>
          <p14:tracePt t="26151" x="641350" y="3016250"/>
          <p14:tracePt t="26168" x="631825" y="3016250"/>
          <p14:tracePt t="26185" x="615950" y="3016250"/>
          <p14:tracePt t="26201" x="596900" y="3016250"/>
          <p14:tracePt t="26217" x="581025" y="3016250"/>
          <p14:tracePt t="26234" x="565150" y="3013075"/>
          <p14:tracePt t="26251" x="549275" y="3013075"/>
          <p14:tracePt t="26267" x="539750" y="3003550"/>
          <p14:tracePt t="26284" x="530225" y="3003550"/>
          <p14:tracePt t="26301" x="511175" y="3003550"/>
          <p14:tracePt t="26372" x="504825" y="3003550"/>
          <p14:tracePt t="26386" x="504825" y="3000375"/>
          <p14:tracePt t="26608" x="542925" y="3016250"/>
          <p14:tracePt t="26615" x="571500" y="3028950"/>
          <p14:tracePt t="26621" x="600075" y="3044825"/>
          <p14:tracePt t="26634" x="619125" y="3057525"/>
          <p14:tracePt t="26652" x="676275" y="3082925"/>
          <p14:tracePt t="26668" x="720725" y="3101975"/>
          <p14:tracePt t="26685" x="831850" y="3124200"/>
          <p14:tracePt t="26702" x="952500" y="3149600"/>
          <p14:tracePt t="26718" x="1025525" y="3165475"/>
          <p14:tracePt t="26735" x="1117600" y="3184525"/>
          <p14:tracePt t="26751" x="1162050" y="3190875"/>
          <p14:tracePt t="26768" x="1190625" y="3197225"/>
          <p14:tracePt t="26785" x="1222375" y="3197225"/>
          <p14:tracePt t="26801" x="1244600" y="3197225"/>
          <p14:tracePt t="26818" x="1273175" y="3197225"/>
          <p14:tracePt t="26835" x="1336675" y="3197225"/>
          <p14:tracePt t="26851" x="1371600" y="3197225"/>
          <p14:tracePt t="26868" x="1403350" y="3197225"/>
          <p14:tracePt t="26885" x="1435100" y="3197225"/>
          <p14:tracePt t="26901" x="1463675" y="3197225"/>
          <p14:tracePt t="26918" x="1485900" y="3197225"/>
          <p14:tracePt t="26934" x="1543050" y="3187700"/>
          <p14:tracePt t="26951" x="1587500" y="3175000"/>
          <p14:tracePt t="26967" x="1625600" y="3162300"/>
          <p14:tracePt t="26984" x="1682750" y="3136900"/>
          <p14:tracePt t="27001" x="1704975" y="3127375"/>
          <p14:tracePt t="27017" x="1714500" y="3117850"/>
          <p14:tracePt t="27034" x="1727200" y="3076575"/>
          <p14:tracePt t="27051" x="1727200" y="3054350"/>
          <p14:tracePt t="27067" x="1720850" y="3038475"/>
          <p14:tracePt t="27085" x="1685925" y="3016250"/>
          <p14:tracePt t="27101" x="1654175" y="2997200"/>
          <p14:tracePt t="27118" x="1590675" y="2968625"/>
          <p14:tracePt t="27135" x="1476375" y="2930525"/>
          <p14:tracePt t="27151" x="1390650" y="2914650"/>
          <p14:tracePt t="27168" x="1304925" y="2898775"/>
          <p14:tracePt t="27184" x="1212850" y="2870200"/>
          <p14:tracePt t="27201" x="1168400" y="2863850"/>
          <p14:tracePt t="27218" x="1146175" y="2857500"/>
          <p14:tracePt t="27234" x="1108075" y="2857500"/>
          <p14:tracePt t="27251" x="1085850" y="2857500"/>
          <p14:tracePt t="27268" x="1041400" y="2857500"/>
          <p14:tracePt t="27285" x="1000125" y="2851150"/>
          <p14:tracePt t="27301" x="977900" y="2851150"/>
          <p14:tracePt t="27318" x="952500" y="2851150"/>
          <p14:tracePt t="27334" x="942975" y="2851150"/>
          <p14:tracePt t="27350" x="933450" y="2851150"/>
          <p14:tracePt t="27368" x="917575" y="2851150"/>
          <p14:tracePt t="27384" x="911225" y="2851150"/>
          <p14:tracePt t="27411" x="914400" y="2847975"/>
          <p14:tracePt t="27419" x="930275" y="2841625"/>
          <p14:tracePt t="27434" x="993775" y="2835275"/>
          <p14:tracePt t="27452" x="1120775" y="2835275"/>
          <p14:tracePt t="27469" x="1384300" y="2851150"/>
          <p14:tracePt t="27485" x="1536700" y="2876550"/>
          <p14:tracePt t="27501" x="1654175" y="2892425"/>
          <p14:tracePt t="27518" x="1720850" y="2914650"/>
          <p14:tracePt t="27534" x="1736725" y="2914650"/>
          <p14:tracePt t="27551" x="1743075" y="2914650"/>
          <p14:tracePt t="27584" x="1736725" y="2914650"/>
          <p14:tracePt t="27601" x="1720850" y="2914650"/>
          <p14:tracePt t="27618" x="1704975" y="2914650"/>
          <p14:tracePt t="27634" x="1695450" y="2914650"/>
          <p14:tracePt t="27650" x="1666875" y="2914650"/>
          <p14:tracePt t="27667" x="1635125" y="2914650"/>
          <p14:tracePt t="27684" x="1606550" y="2914650"/>
          <p14:tracePt t="27700" x="1590675" y="2914650"/>
          <p14:tracePt t="27717" x="1574800" y="2914650"/>
          <p14:tracePt t="27734" x="1558925" y="2914650"/>
          <p14:tracePt t="27751" x="1549400" y="2914650"/>
          <p14:tracePt t="27767" x="1536700" y="2914650"/>
          <p14:tracePt t="27784" x="1527175" y="2914650"/>
          <p14:tracePt t="27801" x="1511300" y="2914650"/>
          <p14:tracePt t="27818" x="1495425" y="2914650"/>
          <p14:tracePt t="27834" x="1485900" y="2914650"/>
          <p14:tracePt t="27851" x="1476375" y="2914650"/>
          <p14:tracePt t="27868" x="1435100" y="2927350"/>
          <p14:tracePt t="27885" x="1400175" y="2933700"/>
          <p14:tracePt t="27900" x="1323975" y="2949575"/>
          <p14:tracePt t="27902" x="1276350" y="2955925"/>
          <p14:tracePt t="27918" x="1146175" y="2981325"/>
          <p14:tracePt t="27934" x="1028700" y="3000375"/>
          <p14:tracePt t="27950" x="933450" y="3016250"/>
          <p14:tracePt t="27967" x="736600" y="3016250"/>
          <p14:tracePt t="27984" x="631825" y="3022600"/>
          <p14:tracePt t="28001" x="549275" y="3022600"/>
          <p14:tracePt t="28018" x="434975" y="3022600"/>
          <p14:tracePt t="28035" x="374650" y="3022600"/>
          <p14:tracePt t="28051" x="333375" y="3022600"/>
          <p14:tracePt t="28068" x="304800" y="3022600"/>
          <p14:tracePt t="28085" x="295275" y="3022600"/>
          <p14:tracePt t="28102" x="279400" y="3022600"/>
          <p14:tracePt t="28118" x="263525" y="3022600"/>
          <p14:tracePt t="28134" x="254000" y="3022600"/>
          <p14:tracePt t="28232" x="254000" y="3016250"/>
          <p14:tracePt t="28243" x="254000" y="3013075"/>
          <p14:tracePt t="28252" x="254000" y="3006725"/>
          <p14:tracePt t="28267" x="254000" y="2990850"/>
          <p14:tracePt t="28284" x="254000" y="2981325"/>
          <p14:tracePt t="28301" x="250825" y="2968625"/>
          <p14:tracePt t="28317" x="250825" y="2959100"/>
          <p14:tracePt t="28334" x="250825" y="2943225"/>
          <p14:tracePt t="28351" x="250825" y="2927350"/>
          <p14:tracePt t="28367" x="244475" y="2911475"/>
          <p14:tracePt t="28384" x="234950" y="2892425"/>
          <p14:tracePt t="28401" x="212725" y="2863850"/>
          <p14:tracePt t="28418" x="203200" y="2854325"/>
          <p14:tracePt t="28434" x="193675" y="2838450"/>
          <p14:tracePt t="28450" x="177800" y="2822575"/>
          <p14:tracePt t="28468" x="174625" y="2813050"/>
          <p14:tracePt t="28484" x="174625" y="2803525"/>
          <p14:tracePt t="28500" x="158750" y="2794000"/>
          <p14:tracePt t="28517" x="152400" y="2784475"/>
          <p14:tracePt t="28534" x="149225" y="2778125"/>
          <p14:tracePt t="28552" x="142875" y="2768600"/>
          <p14:tracePt t="28568" x="139700" y="2759075"/>
          <p14:tracePt t="28584" x="139700" y="2749550"/>
          <p14:tracePt t="28601" x="139700" y="2727325"/>
          <p14:tracePt t="28618" x="139700" y="2714625"/>
          <p14:tracePt t="28634" x="139700" y="2692400"/>
          <p14:tracePt t="28651" x="139700" y="2644775"/>
          <p14:tracePt t="28667" x="139700" y="2613025"/>
          <p14:tracePt t="28684" x="139700" y="2584450"/>
          <p14:tracePt t="28701" x="139700" y="2546350"/>
          <p14:tracePt t="28717" x="139700" y="2524125"/>
          <p14:tracePt t="28733" x="139700" y="2492375"/>
          <p14:tracePt t="28750" x="139700" y="2466975"/>
          <p14:tracePt t="28767" x="139700" y="2438400"/>
          <p14:tracePt t="28784" x="155575" y="2413000"/>
          <p14:tracePt t="28800" x="174625" y="2381250"/>
          <p14:tracePt t="28818" x="187325" y="2355850"/>
          <p14:tracePt t="28834" x="203200" y="2320925"/>
          <p14:tracePt t="28851" x="215900" y="2298700"/>
          <p14:tracePt t="28868" x="234950" y="2266950"/>
          <p14:tracePt t="28885" x="269875" y="2232025"/>
          <p14:tracePt t="28900" x="301625" y="2200275"/>
          <p14:tracePt t="28917" x="320675" y="2174875"/>
          <p14:tracePt t="28934" x="336550" y="2155825"/>
          <p14:tracePt t="28950" x="358775" y="2143125"/>
          <p14:tracePt t="28967" x="381000" y="2133600"/>
          <p14:tracePt t="28983" x="438150" y="2114550"/>
          <p14:tracePt t="29000" x="485775" y="2095500"/>
          <p14:tracePt t="29017" x="520700" y="2095500"/>
          <p14:tracePt t="29033" x="561975" y="2095500"/>
          <p14:tracePt t="29050" x="571500" y="2095500"/>
          <p14:tracePt t="29067" x="581025" y="2095500"/>
          <p14:tracePt t="29083" x="590550" y="2095500"/>
          <p14:tracePt t="29341" x="584200" y="2095500"/>
          <p14:tracePt t="29348" x="571500" y="2101850"/>
          <p14:tracePt t="29355" x="558800" y="2108200"/>
          <p14:tracePt t="29368" x="530225" y="2127250"/>
          <p14:tracePt t="29384" x="504825" y="2159000"/>
          <p14:tracePt t="29401" x="457200" y="2184400"/>
          <p14:tracePt t="29418" x="396875" y="2232025"/>
          <p14:tracePt t="29433" x="371475" y="2254250"/>
          <p14:tracePt t="29451" x="339725" y="2286000"/>
          <p14:tracePt t="29468" x="304800" y="2311400"/>
          <p14:tracePt t="29483" x="273050" y="2330450"/>
          <p14:tracePt t="29501" x="250825" y="2339975"/>
          <p14:tracePt t="29518" x="215900" y="2362200"/>
          <p14:tracePt t="29534" x="193675" y="2387600"/>
          <p14:tracePt t="29550" x="161925" y="2406650"/>
          <p14:tracePt t="29568" x="139700" y="2435225"/>
          <p14:tracePt t="29584" x="127000" y="2457450"/>
          <p14:tracePt t="29601" x="111125" y="2466975"/>
          <p14:tracePt t="29617" x="98425" y="2482850"/>
          <p14:tracePt t="29634" x="88900" y="2498725"/>
          <p14:tracePt t="29650" x="79375" y="2508250"/>
          <p14:tracePt t="29667" x="57150" y="2524125"/>
          <p14:tracePt t="29684" x="47625" y="2536825"/>
          <p14:tracePt t="29701" x="34925" y="2562225"/>
          <p14:tracePt t="29717" x="15875" y="2578100"/>
          <p14:tracePt t="29734" x="6350" y="2587625"/>
          <p14:tracePt t="29896" x="9525" y="2686050"/>
          <p14:tracePt t="29902" x="34925" y="2692400"/>
          <p14:tracePt t="29917" x="79375" y="2692400"/>
          <p14:tracePt t="29934" x="133350" y="2708275"/>
          <p14:tracePt t="29950" x="177800" y="2708275"/>
          <p14:tracePt t="29967" x="231775" y="2714625"/>
          <p14:tracePt t="29984" x="269875" y="2714625"/>
          <p14:tracePt t="30001" x="333375" y="2727325"/>
          <p14:tracePt t="30017" x="371475" y="2736850"/>
          <p14:tracePt t="30034" x="415925" y="2746375"/>
          <p14:tracePt t="30050" x="444500" y="2755900"/>
          <p14:tracePt t="30067" x="488950" y="2781300"/>
          <p14:tracePt t="30084" x="511175" y="2794000"/>
          <p14:tracePt t="30101" x="539750" y="2809875"/>
          <p14:tracePt t="30117" x="549275" y="2819400"/>
          <p14:tracePt t="30134" x="549275" y="2835275"/>
          <p14:tracePt t="30253" x="549275" y="2838450"/>
          <p14:tracePt t="30267" x="542925" y="2838450"/>
          <p14:tracePt t="30272" x="539750" y="2838450"/>
          <p14:tracePt t="30284" x="533400" y="2838450"/>
          <p14:tracePt t="30301" x="514350" y="2838450"/>
          <p14:tracePt t="30318" x="492125" y="2838450"/>
          <p14:tracePt t="30333" x="463550" y="2838450"/>
          <p14:tracePt t="30350" x="428625" y="2835275"/>
          <p14:tracePt t="30367" x="396875" y="2816225"/>
          <p14:tracePt t="30383" x="374650" y="2806700"/>
          <p14:tracePt t="30400" x="333375" y="2800350"/>
          <p14:tracePt t="30417" x="311150" y="2794000"/>
          <p14:tracePt t="30434" x="282575" y="2787650"/>
          <p14:tracePt t="30450" x="266700" y="2778125"/>
          <p14:tracePt t="30467" x="257175" y="2774950"/>
          <p14:tracePt t="30483" x="241300" y="2768600"/>
          <p14:tracePt t="30500" x="225425" y="2746375"/>
          <p14:tracePt t="30517" x="215900" y="2736850"/>
          <p14:tracePt t="30534" x="206375" y="2733675"/>
          <p14:tracePt t="30551" x="184150" y="2717800"/>
          <p14:tracePt t="30567" x="174625" y="2701925"/>
          <p14:tracePt t="30584" x="165100" y="2692400"/>
          <p14:tracePt t="30601" x="161925" y="2667000"/>
          <p14:tracePt t="30617" x="161925" y="2635250"/>
          <p14:tracePt t="30634" x="161925" y="2587625"/>
          <p14:tracePt t="30650" x="161925" y="2559050"/>
          <p14:tracePt t="30667" x="161925" y="2524125"/>
          <p14:tracePt t="30684" x="161925" y="2501900"/>
          <p14:tracePt t="30701" x="161925" y="2473325"/>
          <p14:tracePt t="30718" x="161925" y="2457450"/>
          <p14:tracePt t="30734" x="161925" y="2444750"/>
          <p14:tracePt t="30751" x="171450" y="2428875"/>
          <p14:tracePt t="30767" x="177800" y="2419350"/>
          <p14:tracePt t="30784" x="180975" y="2403475"/>
          <p14:tracePt t="30800" x="187325" y="2393950"/>
          <p14:tracePt t="30817" x="203200" y="2371725"/>
          <p14:tracePt t="30834" x="209550" y="2355850"/>
          <p14:tracePt t="30850" x="219075" y="2339975"/>
          <p14:tracePt t="30867" x="228600" y="2317750"/>
          <p14:tracePt t="30884" x="254000" y="2289175"/>
          <p14:tracePt t="30900" x="269875" y="2266950"/>
          <p14:tracePt t="30917" x="285750" y="2257425"/>
          <p14:tracePt t="30934" x="307975" y="2241550"/>
          <p14:tracePt t="30951" x="323850" y="2232025"/>
          <p14:tracePt t="30968" x="339725" y="2216150"/>
          <p14:tracePt t="30984" x="396875" y="2197100"/>
          <p14:tracePt t="31000" x="450850" y="2184400"/>
          <p14:tracePt t="31017" x="495300" y="2168525"/>
          <p14:tracePt t="31034" x="536575" y="2146300"/>
          <p14:tracePt t="31050" x="552450" y="2146300"/>
          <p14:tracePt t="31067" x="561975" y="2139950"/>
          <p14:tracePt t="31084" x="577850" y="2139950"/>
          <p14:tracePt t="31118" x="581025" y="2139950"/>
          <p14:tracePt t="31370" x="574675" y="2139950"/>
          <p14:tracePt t="31376" x="561975" y="2143125"/>
          <p14:tracePt t="31384" x="542925" y="2149475"/>
          <p14:tracePt t="31400" x="504825" y="2168525"/>
          <p14:tracePt t="31418" x="457200" y="2187575"/>
          <p14:tracePt t="31434" x="419100" y="2212975"/>
          <p14:tracePt t="31450" x="371475" y="2247900"/>
          <p14:tracePt t="31468" x="311150" y="2292350"/>
          <p14:tracePt t="31483" x="285750" y="2317750"/>
          <p14:tracePt t="31500" x="254000" y="2365375"/>
          <p14:tracePt t="31518" x="219075" y="2447925"/>
          <p14:tracePt t="31535" x="196850" y="2505075"/>
          <p14:tracePt t="31551" x="184150" y="2540000"/>
          <p14:tracePt t="31568" x="165100" y="2606675"/>
          <p14:tracePt t="31584" x="152400" y="2644775"/>
          <p14:tracePt t="31600" x="152400" y="2663825"/>
          <p14:tracePt t="31617" x="152400" y="2705100"/>
          <p14:tracePt t="31634" x="152400" y="2727325"/>
          <p14:tracePt t="31650" x="152400" y="2755900"/>
          <p14:tracePt t="31667" x="152400" y="2797175"/>
          <p14:tracePt t="31685" x="152400" y="2813050"/>
          <p14:tracePt t="31700" x="152400" y="2828925"/>
          <p14:tracePt t="31717" x="152400" y="2847975"/>
          <p14:tracePt t="31734" x="152400" y="2857500"/>
          <p14:tracePt t="31750" x="152400" y="2867025"/>
          <p14:tracePt t="31768" x="152400" y="2882900"/>
          <p14:tracePt t="31784" x="152400" y="2892425"/>
          <p14:tracePt t="31903" x="152400" y="2901950"/>
          <p14:tracePt t="32565" x="241300" y="2917825"/>
          <p14:tracePt t="32572" x="333375" y="2936875"/>
          <p14:tracePt t="32586" x="584200" y="2997200"/>
          <p14:tracePt t="32601" x="825500" y="3048000"/>
          <p14:tracePt t="32617" x="1063625" y="3117850"/>
          <p14:tracePt t="32634" x="1412875" y="3184525"/>
          <p14:tracePt t="32668" x="1898650" y="3282950"/>
          <p14:tracePt t="32702" x="2387600" y="3384550"/>
          <p14:tracePt t="32721" x="2667000" y="3441700"/>
          <p14:tracePt t="32735" x="2841625" y="3479800"/>
          <p14:tracePt t="32751" x="3003550" y="3495675"/>
          <p14:tracePt t="32768" x="3165475" y="3524250"/>
          <p14:tracePt t="32784" x="3422650" y="3587750"/>
          <p14:tracePt t="32800" x="3622675" y="3654425"/>
          <p14:tracePt t="32817" x="3813175" y="3740150"/>
          <p14:tracePt t="32835" x="4095750" y="3844925"/>
          <p14:tracePt t="32852" x="4292600" y="3892550"/>
          <p14:tracePt t="32868" x="4467225" y="3937000"/>
          <p14:tracePt t="32884" x="4759325" y="4022725"/>
          <p14:tracePt t="32900" x="4937125" y="4076700"/>
          <p14:tracePt t="32917" x="5162550" y="4165600"/>
          <p14:tracePt t="32934" x="5572125" y="4318000"/>
          <p14:tracePt t="32951" x="5819775" y="4391025"/>
          <p14:tracePt t="32970" x="6134100" y="4457700"/>
          <p14:tracePt t="32984" x="6296025" y="4473575"/>
          <p14:tracePt t="33000" x="6423025" y="4473575"/>
          <p14:tracePt t="33021" x="6584950" y="4473575"/>
          <p14:tracePt t="33034" x="6686550" y="4473575"/>
          <p14:tracePt t="33050" x="6762750" y="4464050"/>
          <p14:tracePt t="33067" x="6826250" y="4448175"/>
          <p14:tracePt t="33084" x="6918325" y="4413250"/>
          <p14:tracePt t="33101" x="6985000" y="4381500"/>
          <p14:tracePt t="33117" x="7054850" y="4343400"/>
          <p14:tracePt t="33133" x="7112000" y="4305300"/>
          <p14:tracePt t="33150" x="7137400" y="4283075"/>
          <p14:tracePt t="33167" x="7169150" y="4257675"/>
          <p14:tracePt t="33184" x="7197725" y="4235450"/>
          <p14:tracePt t="33200" x="7223125" y="4216400"/>
          <p14:tracePt t="33217" x="7239000" y="4200525"/>
          <p14:tracePt t="33234" x="7254875" y="4165600"/>
          <p14:tracePt t="33250" x="7270750" y="4143375"/>
          <p14:tracePt t="33267" x="7277100" y="4105275"/>
          <p14:tracePt t="33284" x="7261225" y="4041775"/>
          <p14:tracePt t="33304" x="7229475" y="3968750"/>
          <p14:tracePt t="33318" x="7178675" y="3924300"/>
          <p14:tracePt t="33334" x="7137400" y="3886200"/>
          <p14:tracePt t="33350" x="7058025" y="3829050"/>
          <p14:tracePt t="33367" x="6927850" y="3756025"/>
          <p14:tracePt t="33383" x="6800850" y="3663950"/>
          <p14:tracePt t="33400" x="6642100" y="3571875"/>
          <p14:tracePt t="33417" x="6445250" y="3473450"/>
          <p14:tracePt t="33433" x="6302375" y="3419475"/>
          <p14:tracePt t="33450" x="6191250" y="3378200"/>
          <p14:tracePt t="33467" x="6067425" y="3340100"/>
          <p14:tracePt t="33483" x="6000750" y="3317875"/>
          <p14:tracePt t="33501" x="5946775" y="3302000"/>
          <p14:tracePt t="33518" x="5845175" y="3273425"/>
          <p14:tracePt t="33533" x="5778500" y="3244850"/>
          <p14:tracePt t="33550" x="5734050" y="3232150"/>
          <p14:tracePt t="33567" x="5667375" y="3197225"/>
          <p14:tracePt t="33583" x="5603875" y="3162300"/>
          <p14:tracePt t="33600" x="5527675" y="3130550"/>
          <p14:tracePt t="33617" x="5400675" y="3082925"/>
          <p14:tracePt t="33633" x="5334000" y="3070225"/>
          <p14:tracePt t="33651" x="5289550" y="3063875"/>
          <p14:tracePt t="33667" x="5229225" y="3063875"/>
          <p14:tracePt t="33683" x="5175250" y="3067050"/>
          <p14:tracePt t="33700" x="5137150" y="3079750"/>
          <p14:tracePt t="33717" x="5102225" y="3101975"/>
          <p14:tracePt t="33734" x="5070475" y="3114675"/>
          <p14:tracePt t="33751" x="5048250" y="3133725"/>
          <p14:tracePt t="33766" x="5022850" y="3175000"/>
          <p14:tracePt t="33783" x="5010150" y="3200400"/>
          <p14:tracePt t="33801" x="5000625" y="3228975"/>
          <p14:tracePt t="33817" x="4981575" y="3263900"/>
          <p14:tracePt t="33833" x="4981575" y="3308350"/>
          <p14:tracePt t="33850" x="4984750" y="3368675"/>
          <p14:tracePt t="33867" x="5019675" y="3454400"/>
          <p14:tracePt t="33883" x="5070475" y="3505200"/>
          <p14:tracePt t="33900" x="5143500" y="3559175"/>
          <p14:tracePt t="33917" x="5318125" y="3644900"/>
          <p14:tracePt t="33934" x="5448300" y="3679825"/>
          <p14:tracePt t="33951" x="5641975" y="3743325"/>
          <p14:tracePt t="33967" x="5791200" y="3759200"/>
          <p14:tracePt t="33983" x="5953125" y="3778250"/>
          <p14:tracePt t="34001" x="6115050" y="3778250"/>
          <p14:tracePt t="34017" x="6242050" y="3771900"/>
          <p14:tracePt t="34034" x="6369050" y="3771900"/>
          <p14:tracePt t="34051" x="6480175" y="3749675"/>
          <p14:tracePt t="34067" x="6546850" y="3727450"/>
          <p14:tracePt t="34083" x="6604000" y="3698875"/>
          <p14:tracePt t="34101" x="6654800" y="3663950"/>
          <p14:tracePt t="34116" x="6680200" y="3632200"/>
          <p14:tracePt t="34133" x="6715125" y="3584575"/>
          <p14:tracePt t="34151" x="6746875" y="3517900"/>
          <p14:tracePt t="34167" x="6759575" y="3473450"/>
          <p14:tracePt t="34184" x="6778625" y="3435350"/>
          <p14:tracePt t="34201" x="6784975" y="3371850"/>
          <p14:tracePt t="34216" x="6784975" y="3321050"/>
          <p14:tracePt t="34233" x="6781800" y="3260725"/>
          <p14:tracePt t="34250" x="6756400" y="3194050"/>
          <p14:tracePt t="34267" x="6743700" y="3165475"/>
          <p14:tracePt t="34283" x="6731000" y="3133725"/>
          <p14:tracePt t="34300" x="6692900" y="3082925"/>
          <p14:tracePt t="34316" x="6661150" y="3044825"/>
          <p14:tracePt t="34334" x="6597650" y="2981325"/>
          <p14:tracePt t="34350" x="6464300" y="2882900"/>
          <p14:tracePt t="34367" x="6372225" y="2822575"/>
          <p14:tracePt t="34384" x="6305550" y="2794000"/>
          <p14:tracePt t="34400" x="6242050" y="2762250"/>
          <p14:tracePt t="34417" x="6203950" y="2749550"/>
          <p14:tracePt t="34434" x="6156325" y="2736850"/>
          <p14:tracePt t="34450" x="6080125" y="2736850"/>
          <p14:tracePt t="34467" x="6029325" y="2736850"/>
          <p14:tracePt t="34484" x="5997575" y="2736850"/>
          <p14:tracePt t="34485" x="5981700" y="2736850"/>
          <p14:tracePt t="34501" x="5959475" y="2740025"/>
          <p14:tracePt t="34517" x="5946775" y="2743200"/>
          <p14:tracePt t="34534" x="5937250" y="2749550"/>
          <p14:tracePt t="34550" x="5918200" y="2749550"/>
          <p14:tracePt t="34566" x="5908675" y="2749550"/>
          <p14:tracePt t="34583" x="5899150" y="2749550"/>
          <p14:tracePt t="34600" x="5876925" y="2752725"/>
          <p14:tracePt t="34616" x="5867400" y="2762250"/>
          <p14:tracePt t="34633" x="5857875" y="2762250"/>
          <p14:tracePt t="34650" x="5845175" y="2784475"/>
          <p14:tracePt t="34667" x="5829300" y="2794000"/>
          <p14:tracePt t="34683" x="5829300" y="2803525"/>
          <p14:tracePt t="34701" x="5829300" y="2825750"/>
          <p14:tracePt t="34717" x="5829300" y="2835275"/>
          <p14:tracePt t="34734" x="5829300" y="2847975"/>
          <p14:tracePt t="34750" x="5829300" y="2857500"/>
          <p14:tracePt t="34767" x="5829300" y="2873375"/>
          <p14:tracePt t="34784" x="5867400" y="2892425"/>
          <p14:tracePt t="34800" x="5943600" y="2921000"/>
          <p14:tracePt t="34817" x="6051550" y="2965450"/>
          <p14:tracePt t="34834" x="6197600" y="2997200"/>
          <p14:tracePt t="34850" x="6296025" y="3013075"/>
          <p14:tracePt t="34867" x="6413500" y="3038475"/>
          <p14:tracePt t="34884" x="6537325" y="3060700"/>
          <p14:tracePt t="34900" x="6591300" y="3073400"/>
          <p14:tracePt t="34917" x="6638925" y="3089275"/>
          <p14:tracePt t="34934" x="6664325" y="3089275"/>
          <p14:tracePt t="34950" x="6680200" y="3089275"/>
          <p14:tracePt t="34967" x="6689725" y="3089275"/>
          <p14:tracePt t="35000" x="6686550" y="3086100"/>
          <p14:tracePt t="35016" x="6670675" y="3076575"/>
          <p14:tracePt t="35033" x="6619875" y="3051175"/>
          <p14:tracePt t="35050" x="6543675" y="3009900"/>
          <p14:tracePt t="35067" x="6467475" y="2997200"/>
          <p14:tracePt t="35084" x="6356350" y="2974975"/>
          <p14:tracePt t="35100" x="6280150" y="2949575"/>
          <p14:tracePt t="35117" x="6219825" y="2943225"/>
          <p14:tracePt t="35134" x="6140450" y="2943225"/>
          <p14:tracePt t="35150" x="6111875" y="2943225"/>
          <p14:tracePt t="35167" x="6083300" y="2943225"/>
          <p14:tracePt t="35185" x="6054725" y="2943225"/>
          <p14:tracePt t="35201" x="6042025" y="2943225"/>
          <p14:tracePt t="35218" x="6026150" y="2943225"/>
          <p14:tracePt t="35234" x="6016625" y="2946400"/>
          <p14:tracePt t="35250" x="6007100" y="2946400"/>
          <p14:tracePt t="35268" x="5991225" y="2946400"/>
          <p14:tracePt t="35361" x="5994400" y="2946400"/>
          <p14:tracePt t="35368" x="6003925" y="2946400"/>
          <p14:tracePt t="35384" x="6048375" y="2946400"/>
          <p14:tracePt t="35400" x="6124575" y="2946400"/>
          <p14:tracePt t="35417" x="6245225" y="2946400"/>
          <p14:tracePt t="35433" x="6324600" y="2946400"/>
          <p14:tracePt t="35450" x="6403975" y="2946400"/>
          <p14:tracePt t="35467" x="6492875" y="2936875"/>
          <p14:tracePt t="35484" x="6550025" y="2921000"/>
          <p14:tracePt t="35500" x="6588125" y="2908300"/>
          <p14:tracePt t="35517" x="6616700" y="2886075"/>
          <p14:tracePt t="35533" x="6635750" y="2860675"/>
          <p14:tracePt t="35550" x="6648450" y="2816225"/>
          <p14:tracePt t="35567" x="6661150" y="2752725"/>
          <p14:tracePt t="35583" x="6661150" y="2724150"/>
          <p14:tracePt t="35600" x="6661150" y="2689225"/>
          <p14:tracePt t="35618" x="6651625" y="2638425"/>
          <p14:tracePt t="35634" x="6638925" y="2616200"/>
          <p14:tracePt t="35651" x="6619875" y="2590800"/>
          <p14:tracePt t="35667" x="6597650" y="2555875"/>
          <p14:tracePt t="35683" x="6569075" y="2530475"/>
          <p14:tracePt t="35700" x="6543675" y="2508250"/>
          <p14:tracePt t="35717" x="6499225" y="2476500"/>
          <p14:tracePt t="35733" x="6473825" y="2444750"/>
          <p14:tracePt t="35750" x="6435725" y="2425700"/>
          <p14:tracePt t="35767" x="6369050" y="2378075"/>
          <p14:tracePt t="35783" x="6311900" y="2349500"/>
          <p14:tracePt t="35800" x="6232525" y="2301875"/>
          <p14:tracePt t="35817" x="6124575" y="2238375"/>
          <p14:tracePt t="35833" x="6057900" y="2209800"/>
          <p14:tracePt t="35850" x="5991225" y="2181225"/>
          <p14:tracePt t="35866" x="5905500" y="2130425"/>
          <p14:tracePt t="35884" x="5867400" y="2117725"/>
          <p14:tracePt t="35900" x="5829300" y="2111375"/>
          <p14:tracePt t="35917" x="5803900" y="2111375"/>
          <p14:tracePt t="35934" x="5788025" y="2111375"/>
          <p14:tracePt t="35950" x="5778500" y="2111375"/>
          <p14:tracePt t="35967" x="5762625" y="2111375"/>
          <p14:tracePt t="35983" x="5759450" y="2111375"/>
          <p14:tracePt t="36073" x="5768975" y="2111375"/>
          <p14:tracePt t="36080" x="5781675" y="2111375"/>
          <p14:tracePt t="36088" x="5807075" y="2111375"/>
          <p14:tracePt t="36101" x="5845175" y="2111375"/>
          <p14:tracePt t="36117" x="5873750" y="2111375"/>
          <p14:tracePt t="36133" x="5895975" y="2111375"/>
          <p14:tracePt t="36150" x="5934075" y="2111375"/>
          <p14:tracePt t="36166" x="5949950" y="2111375"/>
          <p14:tracePt t="36183" x="5972175" y="2111375"/>
          <p14:tracePt t="36200" x="6026150" y="2111375"/>
          <p14:tracePt t="36216" x="6070600" y="2111375"/>
          <p14:tracePt t="36233" x="6115050" y="2111375"/>
          <p14:tracePt t="36250" x="6149975" y="2114550"/>
          <p14:tracePt t="36267" x="6178550" y="2114550"/>
          <p14:tracePt t="36283" x="6194425" y="2120900"/>
          <p14:tracePt t="36300" x="6210300" y="2124075"/>
          <p14:tracePt t="36316" x="6226175" y="2124075"/>
          <p14:tracePt t="36333" x="6235700" y="2124075"/>
          <p14:tracePt t="36350" x="6248400" y="2124075"/>
          <p14:tracePt t="36367" x="6254750" y="2124075"/>
          <p14:tracePt t="36436" x="6251575" y="2124075"/>
          <p14:tracePt t="36442" x="6248400" y="2124075"/>
          <p14:tracePt t="36450" x="6242050" y="2124075"/>
          <p14:tracePt t="36466" x="6219825" y="2120900"/>
          <p14:tracePt t="36483" x="6162675" y="2085975"/>
          <p14:tracePt t="36500" x="6057900" y="2041525"/>
          <p14:tracePt t="36518" x="6010275" y="2012950"/>
          <p14:tracePt t="36534" x="5972175" y="2000250"/>
          <p14:tracePt t="36549" x="5927725" y="1974850"/>
          <p14:tracePt t="36567" x="5918200" y="1952625"/>
          <p14:tracePt t="36583" x="5905500" y="1930400"/>
          <p14:tracePt t="36600" x="5889625" y="1889125"/>
          <p14:tracePt t="36617" x="5889625" y="1866900"/>
          <p14:tracePt t="36633" x="5889625" y="1857375"/>
          <p14:tracePt t="36650" x="5889625" y="1835150"/>
          <p14:tracePt t="36667" x="5889625" y="1825625"/>
          <p14:tracePt t="36684" x="5889625" y="1816100"/>
          <p14:tracePt t="36717" x="5889625" y="1812925"/>
          <p14:tracePt t="36756" x="5895975" y="1812925"/>
          <p14:tracePt t="36763" x="5899150" y="1812925"/>
          <p14:tracePt t="36769" x="5905500" y="1806575"/>
          <p14:tracePt t="36784" x="5915025" y="1797050"/>
          <p14:tracePt t="36800" x="5930900" y="1797050"/>
          <p14:tracePt t="36816" x="5940425" y="1790700"/>
          <p14:tracePt t="36834" x="5953125" y="1781175"/>
          <p14:tracePt t="36850" x="5962650" y="1774825"/>
          <p14:tracePt t="36867" x="5978525" y="1774825"/>
          <p14:tracePt t="36883" x="5994400" y="1774825"/>
          <p14:tracePt t="36899" x="6003925" y="1774825"/>
          <p14:tracePt t="36942" x="6007100" y="1771650"/>
          <p14:tracePt t="36956" x="6013450" y="1765300"/>
          <p14:tracePt t="36970" x="6019800" y="1762125"/>
          <p14:tracePt t="36983" x="6029325" y="1755775"/>
          <p14:tracePt t="37000" x="6032500" y="1739900"/>
          <p14:tracePt t="37017" x="6045200" y="1739900"/>
          <p14:tracePt t="37033" x="6057900" y="1730375"/>
          <p14:tracePt t="37049" x="6067425" y="1730375"/>
          <p14:tracePt t="37066" x="6083300" y="1730375"/>
          <p14:tracePt t="37083" x="6099175" y="1727200"/>
          <p14:tracePt t="37100" x="6108700" y="1727200"/>
          <p14:tracePt t="37117" x="6118225" y="1727200"/>
          <p14:tracePt t="37133" x="6137275" y="1727200"/>
          <p14:tracePt t="37150" x="6143625" y="1727200"/>
          <p14:tracePt t="37411" x="6165850" y="1730375"/>
          <p14:tracePt t="37418" x="6203950" y="1736725"/>
          <p14:tracePt t="37425" x="6229350" y="1743075"/>
          <p14:tracePt t="37433" x="6254750" y="1749425"/>
          <p14:tracePt t="37450" x="6315075" y="1749425"/>
          <p14:tracePt t="37467" x="6397625" y="1739900"/>
          <p14:tracePt t="37483" x="6451600" y="1727200"/>
          <p14:tracePt t="37500" x="6489700" y="1698625"/>
          <p14:tracePt t="37518" x="6550025" y="1660525"/>
          <p14:tracePt t="37533" x="6594475" y="1593850"/>
          <p14:tracePt t="37550" x="6629400" y="1463675"/>
          <p14:tracePt t="37567" x="6651625" y="1298575"/>
          <p14:tracePt t="37583" x="6651625" y="1193800"/>
          <p14:tracePt t="37600" x="6638925" y="1085850"/>
          <p14:tracePt t="37617" x="6600825" y="949325"/>
          <p14:tracePt t="37633" x="6562725" y="892175"/>
          <p14:tracePt t="37650" x="6540500" y="860425"/>
          <p14:tracePt t="37667" x="6492875" y="806450"/>
          <p14:tracePt t="37683" x="6467475" y="774700"/>
          <p14:tracePt t="37700" x="6423025" y="749300"/>
          <p14:tracePt t="37717" x="6356350" y="701675"/>
          <p14:tracePt t="37733" x="6289675" y="682625"/>
          <p14:tracePt t="37750" x="6226175" y="666750"/>
          <p14:tracePt t="37766" x="6165850" y="660400"/>
          <p14:tracePt t="37784" x="6127750" y="660400"/>
          <p14:tracePt t="37800" x="6089650" y="663575"/>
          <p14:tracePt t="37817" x="6042025" y="682625"/>
          <p14:tracePt t="37833" x="6010275" y="695325"/>
          <p14:tracePt t="37850" x="5972175" y="711200"/>
          <p14:tracePt t="37866" x="5911850" y="752475"/>
          <p14:tracePt t="37883" x="5870575" y="800100"/>
          <p14:tracePt t="37901" x="5791200" y="923925"/>
          <p14:tracePt t="37916" x="5740400" y="1022350"/>
          <p14:tracePt t="37933" x="5711825" y="1079500"/>
          <p14:tracePt t="37951" x="5651500" y="1228725"/>
          <p14:tracePt t="37967" x="5635625" y="1358900"/>
          <p14:tracePt t="37983" x="5619750" y="1454150"/>
          <p14:tracePt t="38000" x="5597525" y="1609725"/>
          <p14:tracePt t="38016" x="5597525" y="1749425"/>
          <p14:tracePt t="38033" x="5597525" y="1873250"/>
          <p14:tracePt t="38050" x="5597525" y="2025650"/>
          <p14:tracePt t="38067" x="5600700" y="2152650"/>
          <p14:tracePt t="38083" x="5600700" y="2279650"/>
          <p14:tracePt t="38100" x="5616575" y="2400300"/>
          <p14:tracePt t="38116" x="5616575" y="2514600"/>
          <p14:tracePt t="38133" x="5616575" y="2619375"/>
          <p14:tracePt t="38150" x="5626100" y="2727325"/>
          <p14:tracePt t="38167" x="5626100" y="2787650"/>
          <p14:tracePt t="38183" x="5626100" y="2832100"/>
          <p14:tracePt t="38200" x="5638800" y="2895600"/>
          <p14:tracePt t="38216" x="5651500" y="2940050"/>
          <p14:tracePt t="38233" x="5664200" y="2978150"/>
          <p14:tracePt t="38250" x="5686425" y="3022600"/>
          <p14:tracePt t="38267" x="5699125" y="3044825"/>
          <p14:tracePt t="38283" x="5724525" y="3076575"/>
          <p14:tracePt t="38300" x="5768975" y="3121025"/>
          <p14:tracePt t="38316" x="5813425" y="3133725"/>
          <p14:tracePt t="38333" x="5845175" y="3146425"/>
          <p14:tracePt t="38350" x="5902325" y="3165475"/>
          <p14:tracePt t="38366" x="5949950" y="3197225"/>
          <p14:tracePt t="38383" x="5988050" y="3209925"/>
          <p14:tracePt t="38399" x="6057900" y="3228975"/>
          <p14:tracePt t="38416" x="6102350" y="3248025"/>
          <p14:tracePt t="38433" x="6149975" y="3260725"/>
          <p14:tracePt t="38450" x="6219825" y="3260725"/>
          <p14:tracePt t="38466" x="6289675" y="3260725"/>
          <p14:tracePt t="38483" x="6375400" y="3251200"/>
          <p14:tracePt t="38501" x="6508750" y="3209925"/>
          <p14:tracePt t="38517" x="6578600" y="3171825"/>
          <p14:tracePt t="38534" x="6642100" y="3098800"/>
          <p14:tracePt t="38536" x="6696075" y="3035300"/>
          <p14:tracePt t="38551" x="6784975" y="2921000"/>
          <p14:tracePt t="38567" x="6864350" y="2806700"/>
          <p14:tracePt t="38583" x="6956425" y="2679700"/>
          <p14:tracePt t="38600" x="7064375" y="2482850"/>
          <p14:tracePt t="38616" x="7102475" y="2403475"/>
          <p14:tracePt t="38634" x="7146925" y="2298700"/>
          <p14:tracePt t="38650" x="7175500" y="2241550"/>
          <p14:tracePt t="38666" x="7188200" y="2184400"/>
          <p14:tracePt t="38683" x="7194550" y="2139950"/>
          <p14:tracePt t="38700" x="7194550" y="2085975"/>
          <p14:tracePt t="38716" x="7194550" y="2070100"/>
          <p14:tracePt t="38733" x="7194550" y="2060575"/>
          <p14:tracePt t="38751" x="7194550" y="2038350"/>
          <p14:tracePt t="38877" x="7188200" y="2041525"/>
          <p14:tracePt t="38884" x="7185025" y="2051050"/>
          <p14:tracePt t="38891" x="7185025" y="2057400"/>
          <p14:tracePt t="38899" x="7172325" y="2063750"/>
          <p14:tracePt t="38917" x="7169150" y="2076450"/>
          <p14:tracePt t="38933" x="7169150" y="2155825"/>
          <p14:tracePt t="38950" x="7169150" y="2257425"/>
          <p14:tracePt t="38967" x="7169150" y="2406650"/>
          <p14:tracePt t="38983" x="7175500" y="2667000"/>
          <p14:tracePt t="39002" x="7223125" y="2905125"/>
          <p14:tracePt t="39016" x="7270750" y="3124200"/>
          <p14:tracePt t="39034" x="7461250" y="3641725"/>
          <p14:tracePt t="39051" x="7607300" y="4048125"/>
          <p14:tracePt t="39068" x="7753350" y="4467225"/>
          <p14:tracePt t="39085" x="7839075" y="4730750"/>
          <p14:tracePt t="39100" x="7893050" y="4873625"/>
          <p14:tracePt t="39116" x="7915275" y="4959350"/>
          <p14:tracePt t="39133" x="7924800" y="5026025"/>
          <p14:tracePt t="39151" x="7924800" y="5057775"/>
          <p14:tracePt t="39167" x="7924800" y="5073650"/>
          <p14:tracePt t="39184" x="7924800" y="5086350"/>
          <p14:tracePt t="39200" x="7924800" y="5095875"/>
          <p14:tracePt t="39216" x="7921625" y="5095875"/>
          <p14:tracePt t="39233" x="7905750" y="5089525"/>
          <p14:tracePt t="39250" x="7886700" y="5080000"/>
          <p14:tracePt t="39267" x="7839075" y="5026025"/>
          <p14:tracePt t="39283" x="7788275" y="4975225"/>
          <p14:tracePt t="39299" x="7712075" y="4892675"/>
          <p14:tracePt t="39317" x="7604125" y="4756150"/>
          <p14:tracePt t="39333" x="7518400" y="4679950"/>
          <p14:tracePt t="39350" x="7423150" y="4594225"/>
          <p14:tracePt t="39367" x="7264400" y="4445000"/>
          <p14:tracePt t="39383" x="7159625" y="4356100"/>
          <p14:tracePt t="39400" x="7067550" y="4289425"/>
          <p14:tracePt t="39417" x="6943725" y="4191000"/>
          <p14:tracePt t="39433" x="6864350" y="4143375"/>
          <p14:tracePt t="39450" x="6778625" y="4067175"/>
          <p14:tracePt t="39466" x="6686550" y="3981450"/>
          <p14:tracePt t="39483" x="6635750" y="3930650"/>
          <p14:tracePt t="39500" x="6610350" y="3898900"/>
          <p14:tracePt t="39517" x="6578600" y="3860800"/>
          <p14:tracePt t="39533" x="6569075" y="3844925"/>
          <p14:tracePt t="39549" x="6562725" y="3835400"/>
          <p14:tracePt t="39566" x="6562725" y="3810000"/>
          <p14:tracePt t="39583" x="6562725" y="3800475"/>
          <p14:tracePt t="39600" x="6562725" y="3784600"/>
          <p14:tracePt t="39616" x="6572250" y="3752850"/>
          <p14:tracePt t="39633" x="6581775" y="3736975"/>
          <p14:tracePt t="39650" x="6610350" y="3721100"/>
          <p14:tracePt t="39666" x="6677025" y="3686175"/>
          <p14:tracePt t="39683" x="6721475" y="3673475"/>
          <p14:tracePt t="39699" x="6759575" y="3654425"/>
          <p14:tracePt t="39716" x="6823075" y="3635375"/>
          <p14:tracePt t="39733" x="6877050" y="3622675"/>
          <p14:tracePt t="39750" x="6931025" y="3609975"/>
          <p14:tracePt t="39766" x="7010400" y="3581400"/>
          <p14:tracePt t="39783" x="7054850" y="3575050"/>
          <p14:tracePt t="39800" x="7092950" y="3568700"/>
          <p14:tracePt t="39816" x="7162800" y="3568700"/>
          <p14:tracePt t="39833" x="7216775" y="3568700"/>
          <p14:tracePt t="39850" x="7267575" y="3568700"/>
          <p14:tracePt t="39866" x="7337425" y="3568700"/>
          <p14:tracePt t="39882" x="7381875" y="3562350"/>
          <p14:tracePt t="39900" x="7419975" y="3562350"/>
          <p14:tracePt t="39916" x="7467600" y="3556000"/>
          <p14:tracePt t="39932" x="7512050" y="3556000"/>
          <p14:tracePt t="39950" x="7572375" y="3549650"/>
          <p14:tracePt t="39966" x="7626350" y="3543300"/>
          <p14:tracePt t="39983" x="7664450" y="3543300"/>
          <p14:tracePt t="40001" x="7724775" y="3536950"/>
          <p14:tracePt t="40016" x="7756525" y="3536950"/>
          <p14:tracePt t="40032" x="7778750" y="3536950"/>
          <p14:tracePt t="40050" x="7823200" y="3536950"/>
          <p14:tracePt t="40066" x="7867650" y="3536950"/>
          <p14:tracePt t="40083" x="7905750" y="3536950"/>
          <p14:tracePt t="40100" x="7994650" y="3556000"/>
          <p14:tracePt t="40116" x="8039100" y="3568700"/>
          <p14:tracePt t="40133" x="8086725" y="3587750"/>
          <p14:tracePt t="40150" x="8153400" y="3625850"/>
          <p14:tracePt t="40166" x="8197850" y="3654425"/>
          <p14:tracePt t="40183" x="8239125" y="3686175"/>
          <p14:tracePt t="40200" x="8296275" y="3730625"/>
          <p14:tracePt t="40216" x="8334375" y="3756025"/>
          <p14:tracePt t="40234" x="8372475" y="3781425"/>
          <p14:tracePt t="40251" x="8416925" y="3825875"/>
          <p14:tracePt t="40266" x="8442325" y="3863975"/>
          <p14:tracePt t="40283" x="8461375" y="3889375"/>
          <p14:tracePt t="40300" x="8486775" y="3940175"/>
          <p14:tracePt t="40316" x="8499475" y="3968750"/>
          <p14:tracePt t="40333" x="8518525" y="4000500"/>
          <p14:tracePt t="40349" x="8521700" y="4035425"/>
          <p14:tracePt t="40367" x="8528050" y="4064000"/>
          <p14:tracePt t="40383" x="8534400" y="4086225"/>
          <p14:tracePt t="40400" x="8547100" y="4127500"/>
          <p14:tracePt t="40416" x="8559800" y="4165600"/>
          <p14:tracePt t="40432" x="8578850" y="4203700"/>
          <p14:tracePt t="40449" x="8585200" y="4267200"/>
          <p14:tracePt t="40467" x="8585200" y="4305300"/>
          <p14:tracePt t="40482" x="8585200" y="4333875"/>
          <p14:tracePt t="40499" x="8585200" y="4371975"/>
          <p14:tracePt t="40517" x="8585200" y="4403725"/>
          <p14:tracePt t="40534" x="8591550" y="4464050"/>
          <p14:tracePt t="40549" x="8591550" y="4502150"/>
          <p14:tracePt t="40566" x="8597900" y="4546600"/>
          <p14:tracePt t="40583" x="8597900" y="4575175"/>
          <p14:tracePt t="40600" x="8597900" y="4616450"/>
          <p14:tracePt t="40616" x="8588375" y="4648200"/>
          <p14:tracePt t="40634" x="8566150" y="4676775"/>
          <p14:tracePt t="40650" x="8556625" y="4692650"/>
          <p14:tracePt t="40666" x="8547100" y="4711700"/>
          <p14:tracePt t="40683" x="8528050" y="4746625"/>
          <p14:tracePt t="40699" x="8509000" y="4772025"/>
          <p14:tracePt t="40716" x="8499475" y="4794250"/>
          <p14:tracePt t="40733" x="8467725" y="4829175"/>
          <p14:tracePt t="40749" x="8435975" y="4854575"/>
          <p14:tracePt t="40766" x="8388350" y="4889500"/>
          <p14:tracePt t="40783" x="8324850" y="4921250"/>
          <p14:tracePt t="40800" x="8286750" y="4956175"/>
          <p14:tracePt t="40816" x="8239125" y="4975225"/>
          <p14:tracePt t="40834" x="8166100" y="5013325"/>
          <p14:tracePt t="40850" x="8099425" y="5045075"/>
          <p14:tracePt t="40866" x="8035925" y="5057775"/>
          <p14:tracePt t="40883" x="7943850" y="5086350"/>
          <p14:tracePt t="40900" x="7864475" y="5108575"/>
          <p14:tracePt t="40916" x="7781925" y="5124450"/>
          <p14:tracePt t="40933" x="7626350" y="5149850"/>
          <p14:tracePt t="40949" x="7537450" y="5172075"/>
          <p14:tracePt t="40966" x="7445375" y="5172075"/>
          <p14:tracePt t="40983" x="7296150" y="5172075"/>
          <p14:tracePt t="40999" x="7213600" y="5172075"/>
          <p14:tracePt t="41016" x="7131050" y="5172075"/>
          <p14:tracePt t="41033" x="6991350" y="5168900"/>
          <p14:tracePt t="41049" x="6873875" y="5149850"/>
          <p14:tracePt t="41066" x="6788150" y="5143500"/>
          <p14:tracePt t="41083" x="6686550" y="5121275"/>
          <p14:tracePt t="41099" x="6613525" y="5105400"/>
          <p14:tracePt t="41116" x="6550025" y="5092700"/>
          <p14:tracePt t="41133" x="6454775" y="5048250"/>
          <p14:tracePt t="41149" x="6407150" y="5022850"/>
          <p14:tracePt t="41166" x="6356350" y="4978400"/>
          <p14:tracePt t="41183" x="6311900" y="4911725"/>
          <p14:tracePt t="41199" x="6276975" y="4854575"/>
          <p14:tracePt t="41217" x="6257925" y="4816475"/>
          <p14:tracePt t="41233" x="6229350" y="4733925"/>
          <p14:tracePt t="41249" x="6229350" y="4683125"/>
          <p14:tracePt t="41267" x="6229350" y="4568825"/>
          <p14:tracePt t="41284" x="6238875" y="4505325"/>
          <p14:tracePt t="41300" x="6251575" y="4451350"/>
          <p14:tracePt t="41318" x="6273800" y="4368800"/>
          <p14:tracePt t="41333" x="6308725" y="4311650"/>
          <p14:tracePt t="41350" x="6340475" y="4244975"/>
          <p14:tracePt t="41367" x="6388100" y="4168775"/>
          <p14:tracePt t="41382" x="6407150" y="4137025"/>
          <p14:tracePt t="41399" x="6432550" y="4105275"/>
          <p14:tracePt t="41417" x="6467475" y="4070350"/>
          <p14:tracePt t="41432" x="6492875" y="4038600"/>
          <p14:tracePt t="41450" x="6524625" y="4013200"/>
          <p14:tracePt t="41466" x="6569075" y="3968750"/>
          <p14:tracePt t="41482" x="6607175" y="3943350"/>
          <p14:tracePt t="41499" x="6654800" y="3908425"/>
          <p14:tracePt t="41517" x="6746875" y="3873500"/>
          <p14:tracePt t="41533" x="6807200" y="3841750"/>
          <p14:tracePt t="41549" x="6870700" y="3829050"/>
          <p14:tracePt t="41551" x="6896100" y="3822700"/>
          <p14:tracePt t="41567" x="6969125" y="3806825"/>
          <p14:tracePt t="41582" x="7054850" y="3790950"/>
          <p14:tracePt t="41599" x="7153275" y="3765550"/>
          <p14:tracePt t="41616" x="7254875" y="3746500"/>
          <p14:tracePt t="41632" x="7318375" y="3730625"/>
          <p14:tracePt t="41650" x="7381875" y="3717925"/>
          <p14:tracePt t="41666" x="7483475" y="3689350"/>
          <p14:tracePt t="41683" x="7546975" y="3683000"/>
          <p14:tracePt t="41699" x="7600950" y="3673475"/>
          <p14:tracePt t="41716" x="7680325" y="3667125"/>
          <p14:tracePt t="41733" x="7740650" y="3660775"/>
          <p14:tracePt t="41750" x="7800975" y="3660775"/>
          <p14:tracePt t="41766" x="7886700" y="3654425"/>
          <p14:tracePt t="41782" x="7937500" y="3654425"/>
          <p14:tracePt t="41799" x="7981950" y="3648075"/>
          <p14:tracePt t="41816" x="8067675" y="3648075"/>
          <p14:tracePt t="41833" x="8128000" y="3648075"/>
          <p14:tracePt t="41850" x="8210550" y="3654425"/>
          <p14:tracePt t="41866" x="8299450" y="3667125"/>
          <p14:tracePt t="41883" x="8343900" y="3673475"/>
          <p14:tracePt t="41899" x="8388350" y="3686175"/>
          <p14:tracePt t="41916" x="8423275" y="3698875"/>
          <p14:tracePt t="41933" x="8451850" y="3711575"/>
          <p14:tracePt t="41951" x="8480425" y="3721100"/>
          <p14:tracePt t="41966" x="8502650" y="3733800"/>
          <p14:tracePt t="41982" x="8524875" y="3743325"/>
          <p14:tracePt t="42000" x="8569325" y="3787775"/>
          <p14:tracePt t="42017" x="8594725" y="3813175"/>
          <p14:tracePt t="42034" x="8626475" y="3860800"/>
          <p14:tracePt t="42050" x="8667750" y="3917950"/>
          <p14:tracePt t="42066" x="8686800" y="3949700"/>
          <p14:tracePt t="42082" x="8721725" y="4006850"/>
          <p14:tracePt t="42100" x="8740775" y="4095750"/>
          <p14:tracePt t="42116" x="8753475" y="4152900"/>
          <p14:tracePt t="42133" x="8753475" y="4197350"/>
          <p14:tracePt t="42150" x="8753475" y="4244975"/>
          <p14:tracePt t="42165" x="8753475" y="4267200"/>
          <p14:tracePt t="42183" x="8740775" y="4289425"/>
          <p14:tracePt t="42199" x="8721725" y="4352925"/>
          <p14:tracePt t="42216" x="8689975" y="4394200"/>
          <p14:tracePt t="42233" x="8658225" y="4460875"/>
          <p14:tracePt t="42249" x="8604250" y="4527550"/>
          <p14:tracePt t="42265" x="8569325" y="4568825"/>
          <p14:tracePt t="42283" x="8521700" y="4610100"/>
          <p14:tracePt t="42299" x="8451850" y="4673600"/>
          <p14:tracePt t="42316" x="8388350" y="4727575"/>
          <p14:tracePt t="42333" x="8318500" y="4781550"/>
          <p14:tracePt t="42349" x="8185150" y="4864100"/>
          <p14:tracePt t="42366" x="8099425" y="4895850"/>
          <p14:tracePt t="42383" x="8010525" y="4927600"/>
          <p14:tracePt t="42399" x="7870825" y="4984750"/>
          <p14:tracePt t="42416" x="7775575" y="5010150"/>
          <p14:tracePt t="42433" x="7686675" y="5032375"/>
          <p14:tracePt t="42450" x="7537450" y="5032375"/>
          <p14:tracePt t="42466" x="7423150" y="5032375"/>
          <p14:tracePt t="42482" x="7312025" y="5010150"/>
          <p14:tracePt t="42500" x="7178675" y="4987925"/>
          <p14:tracePt t="42515" x="7070725" y="4953000"/>
          <p14:tracePt t="42534" x="6921500" y="4895850"/>
          <p14:tracePt t="42551" x="6832600" y="4864100"/>
          <p14:tracePt t="42566" x="6765925" y="4826000"/>
          <p14:tracePt t="42583" x="6696075" y="4797425"/>
          <p14:tracePt t="42584" x="6667500" y="4775200"/>
          <p14:tracePt t="42600" x="6600825" y="4743450"/>
          <p14:tracePt t="42617" x="6534150" y="4714875"/>
          <p14:tracePt t="42634" x="6451600" y="4641850"/>
          <p14:tracePt t="42651" x="6400800" y="4591050"/>
          <p14:tracePt t="42667" x="6359525" y="4540250"/>
          <p14:tracePt t="42684" x="6318250" y="4483100"/>
          <p14:tracePt t="42700" x="6308725" y="4457700"/>
          <p14:tracePt t="42716" x="6296025" y="4441825"/>
          <p14:tracePt t="42733" x="6280150" y="4422775"/>
          <p14:tracePt t="42750" x="6280150" y="4416425"/>
          <p14:tracePt t="42819" x="6280150" y="44132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Image: Weeds - Flax-leaved Broom 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7596188" y="3644900"/>
            <a:ext cx="13985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Genista 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linifolia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20"/>
    </mc:Choice>
    <mc:Fallback>
      <p:transition spd="slow" advTm="3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03" x="6340475" y="4495800"/>
          <p14:tracePt t="5111" x="6508750" y="4692650"/>
          <p14:tracePt t="5119" x="6686550" y="4870450"/>
          <p14:tracePt t="5142" x="7308850" y="5537200"/>
          <p14:tracePt t="5153" x="7775575" y="5972175"/>
          <p14:tracePt t="5170" x="8150225" y="6318250"/>
          <p14:tracePt t="5203" x="8966200" y="6794500"/>
          <p14:tracePt t="6156" x="9134475" y="2971800"/>
          <p14:tracePt t="6162" x="9124950" y="2971800"/>
          <p14:tracePt t="6170" x="9105900" y="2971800"/>
          <p14:tracePt t="6185" x="9083675" y="2971800"/>
          <p14:tracePt t="6202" x="9055100" y="2971800"/>
          <p14:tracePt t="6218" x="9010650" y="2971800"/>
          <p14:tracePt t="6235" x="8883650" y="2971800"/>
          <p14:tracePt t="6269" x="8740775" y="2971800"/>
          <p14:tracePt t="6302" x="8620125" y="2971800"/>
          <p14:tracePt t="6319" x="8556625" y="2946400"/>
          <p14:tracePt t="6335" x="8524875" y="2933700"/>
          <p14:tracePt t="6352" x="8493125" y="2921000"/>
          <p14:tracePt t="6369" x="8451850" y="2901950"/>
          <p14:tracePt t="6386" x="8442325" y="2886075"/>
          <p14:tracePt t="6402" x="8442325" y="2870200"/>
          <p14:tracePt t="6419" x="8550275" y="2813050"/>
          <p14:tracePt t="6436" x="8670925" y="2778125"/>
          <p14:tracePt t="6453" x="8842375" y="2768600"/>
          <p14:tracePt t="6469" x="9074150" y="2800350"/>
          <p14:tracePt t="6817" x="9134475" y="3448050"/>
          <p14:tracePt t="6824" x="9105900" y="3435350"/>
          <p14:tracePt t="6836" x="9086850" y="3422650"/>
          <p14:tracePt t="6853" x="9004300" y="3387725"/>
          <p14:tracePt t="6868" x="8950325" y="3375025"/>
          <p14:tracePt t="6885" x="8886825" y="3359150"/>
          <p14:tracePt t="6919" x="8715375" y="3343275"/>
          <p14:tracePt t="6952" x="8610600" y="3343275"/>
          <p14:tracePt t="6969" x="8559800" y="3343275"/>
          <p14:tracePt t="6985" x="8499475" y="3343275"/>
          <p14:tracePt t="7003" x="8410575" y="3324225"/>
          <p14:tracePt t="7019" x="8359775" y="3324225"/>
          <p14:tracePt t="7035" x="8299450" y="3324225"/>
          <p14:tracePt t="7052" x="8213725" y="3324225"/>
          <p14:tracePt t="7068" x="8153400" y="3327400"/>
          <p14:tracePt t="7085" x="8105775" y="3355975"/>
          <p14:tracePt t="7102" x="8035925" y="3419475"/>
          <p14:tracePt t="7119" x="7988300" y="3489325"/>
          <p14:tracePt t="7135" x="7934325" y="3549650"/>
          <p14:tracePt t="7152" x="7858125" y="3660775"/>
          <p14:tracePt t="7169" x="7800975" y="3730625"/>
          <p14:tracePt t="7185" x="7775575" y="3778250"/>
          <p14:tracePt t="7202" x="7727950" y="3838575"/>
          <p14:tracePt t="7219" x="7718425" y="3860800"/>
          <p14:tracePt t="7235" x="7708900" y="3870325"/>
          <p14:tracePt t="7252" x="7686675" y="3886200"/>
          <p14:tracePt t="7268" x="7677150" y="3895725"/>
          <p14:tracePt t="7285" x="7667625" y="3911600"/>
          <p14:tracePt t="7302" x="7651750" y="3911600"/>
          <p14:tracePt t="7319" x="7632700" y="3911600"/>
          <p14:tracePt t="7335" x="7610475" y="3911600"/>
          <p14:tracePt t="7352" x="7566025" y="3889375"/>
          <p14:tracePt t="7368" x="7543800" y="3879850"/>
          <p14:tracePt t="7385" x="7512050" y="3867150"/>
          <p14:tracePt t="7403" x="7499350" y="3851275"/>
          <p14:tracePt t="7419" x="7489825" y="3851275"/>
          <p14:tracePt t="7437" x="7483475" y="3851275"/>
          <p14:tracePt t="7469" x="7489825" y="3851275"/>
          <p14:tracePt t="7486" x="7524750" y="3867150"/>
          <p14:tracePt t="7502" x="7562850" y="3892550"/>
          <p14:tracePt t="7519" x="7604125" y="3933825"/>
          <p14:tracePt t="7537" x="7658100" y="3994150"/>
          <p14:tracePt t="7553" x="7699375" y="4035425"/>
          <p14:tracePt t="7569" x="7724775" y="4083050"/>
          <p14:tracePt t="7586" x="7785100" y="4187825"/>
          <p14:tracePt t="7602" x="7823200" y="4257675"/>
          <p14:tracePt t="7619" x="7839075" y="4314825"/>
          <p14:tracePt t="7636" x="7858125" y="4378325"/>
          <p14:tracePt t="7652" x="7870825" y="4422775"/>
          <p14:tracePt t="7669" x="7889875" y="4460875"/>
          <p14:tracePt t="7685" x="7896225" y="4524375"/>
          <p14:tracePt t="7701" x="7902575" y="4562475"/>
          <p14:tracePt t="7719" x="7908925" y="4584700"/>
          <p14:tracePt t="7735" x="7915275" y="4622800"/>
          <p14:tracePt t="7752" x="7921625" y="4648200"/>
          <p14:tracePt t="7769" x="7924800" y="4676775"/>
          <p14:tracePt t="7786" x="7947025" y="4705350"/>
          <p14:tracePt t="7801" x="7966075" y="4737100"/>
          <p14:tracePt t="7819" x="8007350" y="4762500"/>
          <p14:tracePt t="7836" x="8070850" y="4800600"/>
          <p14:tracePt t="7852" x="8112125" y="4832350"/>
          <p14:tracePt t="7869" x="8156575" y="4860925"/>
          <p14:tracePt t="7886" x="8213725" y="4899025"/>
          <p14:tracePt t="7902" x="8239125" y="4908550"/>
          <p14:tracePt t="7920" x="8277225" y="4921250"/>
          <p14:tracePt t="7935" x="8312150" y="4940300"/>
          <p14:tracePt t="7952" x="8334375" y="4959350"/>
          <p14:tracePt t="7969" x="8347075" y="4959350"/>
          <p14:tracePt t="7985" x="8359775" y="4959350"/>
          <p14:tracePt t="8002" x="8366125" y="4959350"/>
          <p14:tracePt t="8019" x="8369300" y="4959350"/>
          <p14:tracePt t="8036" x="8369300" y="4946650"/>
          <p14:tracePt t="8052" x="8385175" y="4937125"/>
          <p14:tracePt t="8069" x="8391525" y="4921250"/>
          <p14:tracePt t="8086" x="8391525" y="4911725"/>
          <p14:tracePt t="8102" x="8391525" y="4895850"/>
          <p14:tracePt t="8119" x="8391525" y="4883150"/>
          <p14:tracePt t="8135" x="8391525" y="4876800"/>
          <p14:tracePt t="8169" x="8391525" y="4870450"/>
          <p14:tracePt t="8384" x="8413750" y="4867275"/>
          <p14:tracePt t="8391" x="8451850" y="4851400"/>
          <p14:tracePt t="8403" x="8489950" y="4835525"/>
          <p14:tracePt t="8419" x="8674100" y="4775200"/>
          <p14:tracePt t="8435" x="8782050" y="4749800"/>
          <p14:tracePt t="8452" x="8832850" y="4737100"/>
          <p14:tracePt t="8468" x="8915400" y="4714875"/>
          <p14:tracePt t="8485" x="8953500" y="4695825"/>
          <p14:tracePt t="8502" x="8985250" y="4686300"/>
          <p14:tracePt t="8518" x="9001125" y="4686300"/>
          <p14:tracePt t="8536" x="9010650" y="4686300"/>
          <p14:tracePt t="8568" x="9013825" y="4673600"/>
          <p14:tracePt t="8585" x="9020175" y="4664075"/>
          <p14:tracePt t="8602" x="9020175" y="4651375"/>
          <p14:tracePt t="8619" x="9029700" y="4635500"/>
          <p14:tracePt t="8636" x="9029700" y="4619625"/>
          <p14:tracePt t="8652" x="9029700" y="4597400"/>
          <p14:tracePt t="8668" x="9029700" y="4578350"/>
          <p14:tracePt t="8685" x="9029700" y="4568825"/>
          <p14:tracePt t="8703" x="9029700" y="4537075"/>
          <p14:tracePt t="8719" x="9013825" y="4511675"/>
          <p14:tracePt t="8735" x="9001125" y="4473575"/>
          <p14:tracePt t="8752" x="8982075" y="4394200"/>
          <p14:tracePt t="8769" x="8943975" y="4324350"/>
          <p14:tracePt t="8785" x="8915400" y="4257675"/>
          <p14:tracePt t="8802" x="8842375" y="4149725"/>
          <p14:tracePt t="8819" x="8772525" y="4035425"/>
          <p14:tracePt t="8835" x="8693150" y="3921125"/>
          <p14:tracePt t="8852" x="8597900" y="3816350"/>
          <p14:tracePt t="8869" x="8547100" y="3765550"/>
          <p14:tracePt t="8886" x="8486775" y="3721100"/>
          <p14:tracePt t="8902" x="8356600" y="3638550"/>
          <p14:tracePt t="8918" x="8274050" y="3581400"/>
          <p14:tracePt t="8935" x="8207375" y="3552825"/>
          <p14:tracePt t="8952" x="8143875" y="3517900"/>
          <p14:tracePt t="8968" x="8105775" y="3508375"/>
          <p14:tracePt t="8985" x="8067675" y="3495675"/>
          <p14:tracePt t="9002" x="8010525" y="3470275"/>
          <p14:tracePt t="9018" x="7966075" y="3463925"/>
          <p14:tracePt t="9035" x="7927975" y="3463925"/>
          <p14:tracePt t="9037" x="7912100" y="3463925"/>
          <p14:tracePt t="9052" x="7867650" y="3463925"/>
          <p14:tracePt t="9068" x="7829550" y="3463925"/>
          <p14:tracePt t="9085" x="7794625" y="3467100"/>
          <p14:tracePt t="9102" x="7693025" y="3495675"/>
          <p14:tracePt t="9118" x="7629525" y="3508375"/>
          <p14:tracePt t="9135" x="7575550" y="3521075"/>
          <p14:tracePt t="9152" x="7493000" y="3549650"/>
          <p14:tracePt t="9169" x="7448550" y="3562350"/>
          <p14:tracePt t="9185" x="7381875" y="3590925"/>
          <p14:tracePt t="9202" x="7267575" y="3629025"/>
          <p14:tracePt t="9219" x="7200900" y="3651250"/>
          <p14:tracePt t="9235" x="7143750" y="3679825"/>
          <p14:tracePt t="9252" x="7016750" y="3736975"/>
          <p14:tracePt t="9268" x="6950075" y="3759200"/>
          <p14:tracePt t="9285" x="6896100" y="3778250"/>
          <p14:tracePt t="9302" x="6854825" y="3797300"/>
          <p14:tracePt t="9318" x="6835775" y="3806825"/>
          <p14:tracePt t="9336" x="6832600" y="3848100"/>
          <p14:tracePt t="9353" x="6835775" y="3870325"/>
          <p14:tracePt t="9370" x="6877050" y="3917950"/>
          <p14:tracePt t="9387" x="7042150" y="4013200"/>
          <p14:tracePt t="9402" x="7124700" y="4038600"/>
          <p14:tracePt t="9630" x="7064375" y="4016375"/>
          <p14:tracePt t="9637" x="6972300" y="3987800"/>
          <p14:tracePt t="9652" x="6772275" y="3930650"/>
          <p14:tracePt t="9668" x="6543675" y="3873500"/>
          <p14:tracePt t="9685" x="6191250" y="3775075"/>
          <p14:tracePt t="9702" x="5880100" y="3676650"/>
          <p14:tracePt t="9719" x="5648325" y="3584575"/>
          <p14:tracePt t="9737" x="5314950" y="3457575"/>
          <p14:tracePt t="9752" x="5159375" y="3394075"/>
          <p14:tracePt t="9769" x="5003800" y="3317875"/>
          <p14:tracePt t="9785" x="4762500" y="3200400"/>
          <p14:tracePt t="9802" x="4648200" y="3121025"/>
          <p14:tracePt t="9818" x="4533900" y="3051175"/>
          <p14:tracePt t="9836" x="4324350" y="2930525"/>
          <p14:tracePt t="9852" x="4222750" y="2854325"/>
          <p14:tracePt t="9869" x="4127500" y="2784475"/>
          <p14:tracePt t="9885" x="3984625" y="2673350"/>
          <p14:tracePt t="9901" x="3902075" y="2609850"/>
          <p14:tracePt t="9918" x="3841750" y="2555875"/>
          <p14:tracePt t="9935" x="3727450" y="2457450"/>
          <p14:tracePt t="9952" x="3679825" y="2387600"/>
          <p14:tracePt t="9969" x="3625850" y="2317750"/>
          <p14:tracePt t="9986" x="3552825" y="2235200"/>
          <p14:tracePt t="10002" x="3502025" y="2193925"/>
          <p14:tracePt t="10018" x="3463925" y="2159000"/>
          <p14:tracePt t="10035" x="3403600" y="2120900"/>
          <p14:tracePt t="10052" x="3365500" y="2082800"/>
          <p14:tracePt t="10069" x="3305175" y="2028825"/>
          <p14:tracePt t="10085" x="3263900" y="1997075"/>
          <p14:tracePt t="10102" x="3216275" y="1958975"/>
          <p14:tracePt t="10119" x="3124200" y="1917700"/>
          <p14:tracePt t="10135" x="3073400" y="1882775"/>
          <p14:tracePt t="10152" x="3028950" y="1870075"/>
          <p14:tracePt t="10169" x="2965450" y="1851025"/>
          <p14:tracePt t="10185" x="2911475" y="1831975"/>
          <p14:tracePt t="10202" x="2873375" y="1819275"/>
          <p14:tracePt t="10219" x="2825750" y="1819275"/>
          <p14:tracePt t="10235" x="2803525" y="1819275"/>
          <p14:tracePt t="10252" x="2787650" y="1825625"/>
          <p14:tracePt t="10269" x="2778125" y="1844675"/>
          <p14:tracePt t="10286" x="2778125" y="1860550"/>
          <p14:tracePt t="10302" x="2813050" y="1901825"/>
          <p14:tracePt t="10319" x="2946400" y="1993900"/>
          <p14:tracePt t="10335" x="3114675" y="2057400"/>
          <p14:tracePt t="10352" x="3257550" y="2111375"/>
          <p14:tracePt t="10368" x="3384550" y="2159000"/>
          <p14:tracePt t="10385" x="3457575" y="2174875"/>
          <p14:tracePt t="10402" x="3514725" y="2181225"/>
          <p14:tracePt t="10418" x="3556000" y="2181225"/>
          <p14:tracePt t="10435" x="3565525" y="2181225"/>
          <p14:tracePt t="10452" x="3568700" y="2181225"/>
          <p14:tracePt t="10469" x="3568700" y="2171700"/>
          <p14:tracePt t="10485" x="3562350" y="2136775"/>
          <p14:tracePt t="10502" x="3540125" y="2079625"/>
          <p14:tracePt t="10518" x="3489325" y="1984375"/>
          <p14:tracePt t="10535" x="3454400" y="1936750"/>
          <p14:tracePt t="10551" x="3416300" y="1895475"/>
          <p14:tracePt t="10568" x="3346450" y="1838325"/>
          <p14:tracePt t="10586" x="3298825" y="1806575"/>
          <p14:tracePt t="10602" x="3251200" y="1781175"/>
          <p14:tracePt t="10618" x="3187700" y="1746250"/>
          <p14:tracePt t="10635" x="3162300" y="1733550"/>
          <p14:tracePt t="10652" x="3140075" y="1724025"/>
          <p14:tracePt t="10668" x="3098800" y="1724025"/>
          <p14:tracePt t="10685" x="3063875" y="1724025"/>
          <p14:tracePt t="10702" x="3000375" y="1727200"/>
          <p14:tracePt t="10718" x="2968625" y="1733550"/>
          <p14:tracePt t="10735" x="2930525" y="1746250"/>
          <p14:tracePt t="10753" x="2882900" y="1765300"/>
          <p14:tracePt t="10769" x="2860675" y="1774825"/>
          <p14:tracePt t="10785" x="2835275" y="1787525"/>
          <p14:tracePt t="10802" x="2794000" y="1800225"/>
          <p14:tracePt t="10818" x="2771775" y="1816100"/>
          <p14:tracePt t="10835" x="2740025" y="1828800"/>
          <p14:tracePt t="10852" x="2698750" y="1847850"/>
          <p14:tracePt t="10868" x="2657475" y="1879600"/>
          <p14:tracePt t="10885" x="2628900" y="1898650"/>
          <p14:tracePt t="10902" x="2584450" y="1943100"/>
          <p14:tracePt t="10919" x="2552700" y="1968500"/>
          <p14:tracePt t="10935" x="2527300" y="1987550"/>
          <p14:tracePt t="10952" x="2486025" y="2009775"/>
          <p14:tracePt t="10968" x="2476500" y="2019300"/>
          <p14:tracePt t="10985" x="2463800" y="2035175"/>
          <p14:tracePt t="11002" x="2441575" y="2073275"/>
          <p14:tracePt t="11018" x="2428875" y="2095500"/>
          <p14:tracePt t="11035" x="2416175" y="2127250"/>
          <p14:tracePt t="11052" x="2390775" y="2190750"/>
          <p14:tracePt t="11069" x="2378075" y="2228850"/>
          <p14:tracePt t="11073" x="2371725" y="2254250"/>
          <p14:tracePt t="11085" x="2371725" y="2273300"/>
          <p14:tracePt t="11102" x="2365375" y="2327275"/>
          <p14:tracePt t="11118" x="2359025" y="2359025"/>
          <p14:tracePt t="11135" x="2359025" y="2387600"/>
          <p14:tracePt t="11151" x="2359025" y="2435225"/>
          <p14:tracePt t="11168" x="2362200" y="2466975"/>
          <p14:tracePt t="11185" x="2374900" y="2505075"/>
          <p14:tracePt t="11201" x="2400300" y="2552700"/>
          <p14:tracePt t="11218" x="2419350" y="2578100"/>
          <p14:tracePt t="11235" x="2428875" y="2600325"/>
          <p14:tracePt t="11252" x="2460625" y="2638425"/>
          <p14:tracePt t="11268" x="2470150" y="2647950"/>
          <p14:tracePt t="11284" x="2479675" y="2657475"/>
          <p14:tracePt t="11302" x="2495550" y="2676525"/>
          <p14:tracePt t="11318" x="2511425" y="2689225"/>
          <p14:tracePt t="11335" x="2520950" y="2698750"/>
          <p14:tracePt t="11351" x="2530475" y="2717800"/>
          <p14:tracePt t="11408" x="2530475" y="2724150"/>
          <p14:tracePt t="11436" x="2536825" y="2724150"/>
          <p14:tracePt t="11443" x="2540000" y="2724150"/>
          <p14:tracePt t="11451" x="2546350" y="2724150"/>
          <p14:tracePt t="11468" x="2559050" y="2724150"/>
          <p14:tracePt t="11485" x="2581275" y="2724150"/>
          <p14:tracePt t="11501" x="2597150" y="2724150"/>
          <p14:tracePt t="11518" x="2613025" y="2724150"/>
          <p14:tracePt t="11535" x="2632075" y="2724150"/>
          <p14:tracePt t="11551" x="2641600" y="2724150"/>
          <p14:tracePt t="11569" x="2663825" y="2724150"/>
          <p14:tracePt t="11586" x="2689225" y="2724150"/>
          <p14:tracePt t="12140" x="2733675" y="2736850"/>
          <p14:tracePt t="12148" x="2794000" y="2755900"/>
          <p14:tracePt t="12154" x="2844800" y="2781300"/>
          <p14:tracePt t="12169" x="2968625" y="2832100"/>
          <p14:tracePt t="12201" x="3244850" y="2949575"/>
          <p14:tracePt t="12237" x="3705225" y="3171825"/>
          <p14:tracePt t="12254" x="3898900" y="3305175"/>
          <p14:tracePt t="12270" x="4229100" y="3476625"/>
          <p14:tracePt t="12285" x="4435475" y="3613150"/>
          <p14:tracePt t="12302" x="4645025" y="3743325"/>
          <p14:tracePt t="12319" x="4886325" y="3883025"/>
          <p14:tracePt t="12335" x="5019675" y="3946525"/>
          <p14:tracePt t="12354" x="5181600" y="4022725"/>
          <p14:tracePt t="12368" x="5251450" y="4060825"/>
          <p14:tracePt t="12385" x="5295900" y="4079875"/>
          <p14:tracePt t="12401" x="5327650" y="4092575"/>
          <p14:tracePt t="12418" x="5356225" y="4098925"/>
          <p14:tracePt t="12435" x="5365750" y="4098925"/>
          <p14:tracePt t="12452" x="5375275" y="4098925"/>
          <p14:tracePt t="12468" x="5378450" y="4098925"/>
          <p14:tracePt t="12546" x="5384800" y="4098925"/>
          <p14:tracePt t="12553" x="5387975" y="4098925"/>
          <p14:tracePt t="12561" x="5400675" y="4098925"/>
          <p14:tracePt t="12568" x="5403850" y="4095750"/>
          <p14:tracePt t="13679" x="5403850" y="4051300"/>
          <p14:tracePt t="13685" x="5397500" y="3981450"/>
          <p14:tracePt t="13701" x="5391150" y="3895725"/>
          <p14:tracePt t="13718" x="5375275" y="3810000"/>
          <p14:tracePt t="13734" x="5353050" y="3676650"/>
          <p14:tracePt t="13751" x="5321300" y="3600450"/>
          <p14:tracePt t="13784" x="5232400" y="3435350"/>
          <p14:tracePt t="13818" x="5121275" y="3302000"/>
          <p14:tracePt t="13834" x="5010150" y="3213100"/>
          <p14:tracePt t="13851" x="4940300" y="3165475"/>
          <p14:tracePt t="13868" x="4879975" y="3114675"/>
          <p14:tracePt t="13885" x="4740275" y="3048000"/>
          <p14:tracePt t="13901" x="4660900" y="3016250"/>
          <p14:tracePt t="13918" x="4594225" y="2978150"/>
          <p14:tracePt t="13934" x="4498975" y="2933700"/>
          <p14:tracePt t="13952" x="4429125" y="2895600"/>
          <p14:tracePt t="13970" x="4330700" y="2835275"/>
          <p14:tracePt t="13986" x="4273550" y="2809875"/>
          <p14:tracePt t="14002" x="4225925" y="2774950"/>
          <p14:tracePt t="14020" x="4159250" y="2733675"/>
          <p14:tracePt t="14035" x="4127500" y="2701925"/>
          <p14:tracePt t="14051" x="4089400" y="2682875"/>
          <p14:tracePt t="14069" x="4038600" y="2657475"/>
          <p14:tracePt t="14085" x="4006850" y="2632075"/>
          <p14:tracePt t="14102" x="3968750" y="2613025"/>
          <p14:tracePt t="14119" x="3911600" y="2593975"/>
          <p14:tracePt t="14134" x="3879850" y="2574925"/>
          <p14:tracePt t="14152" x="3841750" y="2565400"/>
          <p14:tracePt t="14168" x="3778250" y="2546350"/>
          <p14:tracePt t="14184" x="3740150" y="2533650"/>
          <p14:tracePt t="14202" x="3695700" y="2511425"/>
          <p14:tracePt t="14218" x="3638550" y="2511425"/>
          <p14:tracePt t="14234" x="3619500" y="2511425"/>
          <p14:tracePt t="14251" x="3587750" y="2511425"/>
          <p14:tracePt t="14268" x="3575050" y="2511425"/>
          <p14:tracePt t="14286" x="3565525" y="2511425"/>
          <p14:tracePt t="14302" x="3546475" y="2527300"/>
          <p14:tracePt t="14318" x="3546475" y="2540000"/>
          <p14:tracePt t="14335" x="3559175" y="2552700"/>
          <p14:tracePt t="14351" x="3584575" y="2562225"/>
          <p14:tracePt t="14368" x="3651250" y="2603500"/>
          <p14:tracePt t="14384" x="3695700" y="2628900"/>
          <p14:tracePt t="14402" x="3736975" y="2660650"/>
          <p14:tracePt t="14418" x="3800475" y="2695575"/>
          <p14:tracePt t="14434" x="3848100" y="2730500"/>
          <p14:tracePt t="14451" x="3895725" y="2755900"/>
          <p14:tracePt t="14468" x="3956050" y="2800350"/>
          <p14:tracePt t="14485" x="3978275" y="2813050"/>
          <p14:tracePt t="14501" x="4000500" y="2825750"/>
          <p14:tracePt t="14518" x="4022725" y="2847975"/>
          <p14:tracePt t="14534" x="4035425" y="2847975"/>
          <p14:tracePt t="14551" x="4044950" y="2847975"/>
          <p14:tracePt t="14568" x="4048125" y="2847975"/>
          <p14:tracePt t="14601" x="4048125" y="2844800"/>
          <p14:tracePt t="14618" x="4048125" y="2819400"/>
          <p14:tracePt t="14635" x="4048125" y="2797175"/>
          <p14:tracePt t="14653" x="4032250" y="2740025"/>
          <p14:tracePt t="14668" x="4019550" y="2701925"/>
          <p14:tracePt t="14685" x="4010025" y="2679700"/>
          <p14:tracePt t="14702" x="3984625" y="2651125"/>
          <p14:tracePt t="14718" x="3975100" y="2635250"/>
          <p14:tracePt t="14734" x="3965575" y="2625725"/>
          <p14:tracePt t="14752" x="3946525" y="2603500"/>
          <p14:tracePt t="14768" x="3921125" y="2593975"/>
          <p14:tracePt t="14784" x="3898900" y="2581275"/>
          <p14:tracePt t="14802" x="3857625" y="2562225"/>
          <p14:tracePt t="14817" x="3825875" y="2543175"/>
          <p14:tracePt t="14834" x="3800475" y="2533650"/>
          <p14:tracePt t="14852" x="3759200" y="2514600"/>
          <p14:tracePt t="14868" x="3721100" y="2501900"/>
          <p14:tracePt t="14884" x="3676650" y="2495550"/>
          <p14:tracePt t="14902" x="3629025" y="2495550"/>
          <p14:tracePt t="14917" x="3606800" y="2495550"/>
          <p14:tracePt t="14934" x="3578225" y="2505075"/>
          <p14:tracePt t="14951" x="3543300" y="2520950"/>
          <p14:tracePt t="14968" x="3511550" y="2533650"/>
          <p14:tracePt t="14984" x="3502025" y="2549525"/>
          <p14:tracePt t="15001" x="3486150" y="2565400"/>
          <p14:tracePt t="15017" x="3470275" y="2574925"/>
          <p14:tracePt t="15034" x="3470275" y="2584450"/>
          <p14:tracePt t="15051" x="3470275" y="2603500"/>
          <p14:tracePt t="15068" x="3470275" y="2613025"/>
          <p14:tracePt t="15084" x="3470275" y="2619375"/>
          <p14:tracePt t="15101" x="3470275" y="2625725"/>
          <p14:tracePt t="15165" x="3479800" y="2625725"/>
          <p14:tracePt t="15172" x="3482975" y="2625725"/>
          <p14:tracePt t="15184" x="3489325" y="2625725"/>
          <p14:tracePt t="15201" x="3498850" y="2625725"/>
          <p14:tracePt t="15218" x="3502025" y="2625725"/>
          <p14:tracePt t="15234" x="3511550" y="2625725"/>
          <p14:tracePt t="15252" x="3533775" y="2625725"/>
          <p14:tracePt t="15268" x="3543300" y="2625725"/>
          <p14:tracePt t="15284" x="3562350" y="2625725"/>
          <p14:tracePt t="15301" x="3609975" y="2625725"/>
          <p14:tracePt t="15318" x="3648075" y="2625725"/>
          <p14:tracePt t="15335" x="3679825" y="2625725"/>
          <p14:tracePt t="15352" x="3711575" y="2625725"/>
          <p14:tracePt t="15367" x="3730625" y="2625725"/>
          <p14:tracePt t="15384" x="3752850" y="2625725"/>
          <p14:tracePt t="15401" x="3768725" y="2628900"/>
          <p14:tracePt t="15418" x="3778250" y="2628900"/>
          <p14:tracePt t="15435" x="3781425" y="2635250"/>
          <p14:tracePt t="15485" x="3775075" y="2635250"/>
          <p14:tracePt t="15492" x="3771900" y="2635250"/>
          <p14:tracePt t="15501" x="3765550" y="2635250"/>
          <p14:tracePt t="15518" x="3743325" y="2635250"/>
          <p14:tracePt t="15534" x="3711575" y="2635250"/>
          <p14:tracePt t="15551" x="3683000" y="2635250"/>
          <p14:tracePt t="15568" x="3660775" y="2635250"/>
          <p14:tracePt t="15584" x="3635375" y="2635250"/>
          <p14:tracePt t="15601" x="3625850" y="2635250"/>
          <p14:tracePt t="15618" x="3616325" y="2635250"/>
          <p14:tracePt t="15634" x="3600450" y="2635250"/>
          <p14:tracePt t="15651" x="3584575" y="2635250"/>
          <p14:tracePt t="15668" x="3581400" y="2635250"/>
          <p14:tracePt t="15742" x="3581400" y="2632075"/>
          <p14:tracePt t="15749" x="3581400" y="2628900"/>
          <p14:tracePt t="15756" x="3581400" y="2622550"/>
          <p14:tracePt t="15768" x="3581400" y="2616200"/>
          <p14:tracePt t="15784" x="3581400" y="2603500"/>
          <p14:tracePt t="15801" x="3581400" y="2587625"/>
          <p14:tracePt t="15818" x="3581400" y="2578100"/>
          <p14:tracePt t="15834" x="3581400" y="2562225"/>
          <p14:tracePt t="15851" x="3581400" y="2559050"/>
          <p14:tracePt t="18375" x="3625850" y="2574925"/>
          <p14:tracePt t="18383" x="3708400" y="2603500"/>
          <p14:tracePt t="18389" x="3813175" y="2651125"/>
          <p14:tracePt t="18401" x="3917950" y="2689225"/>
          <p14:tracePt t="18418" x="4206875" y="2816225"/>
          <p14:tracePt t="18439" x="4470400" y="2917825"/>
          <p14:tracePt t="18458" x="4591050" y="2971800"/>
          <p14:tracePt t="18485" x="4746625" y="3041650"/>
          <p14:tracePt t="18517" x="4851400" y="3092450"/>
          <p14:tracePt t="18534" x="4860925" y="3101975"/>
          <p14:tracePt t="18552" x="4873625" y="3114675"/>
          <p14:tracePt t="18568" x="4864100" y="3114675"/>
          <p14:tracePt t="18584" x="4851400" y="3114675"/>
          <p14:tracePt t="18601" x="4803775" y="3108325"/>
          <p14:tracePt t="18618" x="4613275" y="3057525"/>
          <p14:tracePt t="18634" x="4483100" y="3022600"/>
          <p14:tracePt t="18651" x="4318000" y="2984500"/>
          <p14:tracePt t="18668" x="4067175" y="2892425"/>
          <p14:tracePt t="18684" x="3933825" y="2828925"/>
          <p14:tracePt t="18702" x="3695700" y="2736850"/>
          <p14:tracePt t="18719" x="3584575" y="2686050"/>
          <p14:tracePt t="18734" x="3517900" y="2657475"/>
          <p14:tracePt t="18751" x="3448050" y="2628900"/>
          <p14:tracePt t="18768" x="3416300" y="2609850"/>
          <p14:tracePt t="18785" x="3406775" y="2606675"/>
          <p14:tracePt t="18801" x="3403600" y="2600325"/>
          <p14:tracePt t="18817" x="3413125" y="2590800"/>
          <p14:tracePt t="18837" x="3568700" y="2559050"/>
          <p14:tracePt t="18851" x="3673475" y="2559050"/>
          <p14:tracePt t="18867" x="3765550" y="2559050"/>
          <p14:tracePt t="18884" x="3848100" y="2559050"/>
          <p14:tracePt t="18902" x="3927475" y="2559050"/>
          <p14:tracePt t="18918" x="3956050" y="2559050"/>
          <p14:tracePt t="18934" x="3965575" y="2559050"/>
          <p14:tracePt t="18951" x="3968750" y="2552700"/>
          <p14:tracePt t="18967" x="3968750" y="2543175"/>
          <p14:tracePt t="18984" x="3943350" y="2520950"/>
          <p14:tracePt t="19001" x="3863975" y="2447925"/>
          <p14:tracePt t="19017" x="3781425" y="2390775"/>
          <p14:tracePt t="19034" x="3667125" y="2330450"/>
          <p14:tracePt t="19051" x="3527425" y="2266950"/>
          <p14:tracePt t="19067" x="3441700" y="2235200"/>
          <p14:tracePt t="19084" x="3355975" y="2219325"/>
          <p14:tracePt t="19100" x="3232150" y="2187575"/>
          <p14:tracePt t="19118" x="3194050" y="2174875"/>
          <p14:tracePt t="19134" x="3162300" y="2168525"/>
          <p14:tracePt t="19151" x="3149600" y="2159000"/>
          <p14:tracePt t="19168" x="3149600" y="2130425"/>
          <p14:tracePt t="19184" x="3165475" y="2092325"/>
          <p14:tracePt t="19186" x="3184525" y="2063750"/>
          <p14:tracePt t="19201" x="3213100" y="2006600"/>
          <p14:tracePt t="19218" x="3241675" y="1949450"/>
          <p14:tracePt t="19234" x="3286125" y="1882775"/>
          <p14:tracePt t="19251" x="3346450" y="1714500"/>
          <p14:tracePt t="19267" x="3371850" y="1584325"/>
          <p14:tracePt t="19284" x="3387725" y="1485900"/>
          <p14:tracePt t="19300" x="3413125" y="1320800"/>
          <p14:tracePt t="19317" x="3438525" y="1212850"/>
          <p14:tracePt t="19334" x="3454400" y="1127125"/>
          <p14:tracePt t="19351" x="3460750" y="1038225"/>
          <p14:tracePt t="19367" x="3467100" y="977900"/>
          <p14:tracePt t="19384" x="3467100" y="908050"/>
          <p14:tracePt t="19400" x="3467100" y="812800"/>
          <p14:tracePt t="19418" x="3467100" y="768350"/>
          <p14:tracePt t="19435" x="3467100" y="708025"/>
          <p14:tracePt t="19451" x="3467100" y="676275"/>
          <p14:tracePt t="19467" x="3467100" y="654050"/>
          <p14:tracePt t="19485" x="3467100" y="606425"/>
          <p14:tracePt t="19500" x="3467100" y="587375"/>
          <p14:tracePt t="19518" x="3467100" y="555625"/>
          <p14:tracePt t="19534" x="3467100" y="517525"/>
          <p14:tracePt t="19551" x="3467100" y="501650"/>
          <p14:tracePt t="19567" x="3467100" y="492125"/>
          <p14:tracePt t="19584" x="3467100" y="476250"/>
          <p14:tracePt t="19600" x="3476625" y="476250"/>
          <p14:tracePt t="19617" x="3482975" y="476250"/>
          <p14:tracePt t="19634" x="3502025" y="476250"/>
          <p14:tracePt t="19667" x="3511550" y="476250"/>
          <p14:tracePt t="19684" x="3521075" y="476250"/>
          <p14:tracePt t="19700" x="3527425" y="488950"/>
          <p14:tracePt t="19717" x="3530600" y="498475"/>
          <p14:tracePt t="19734" x="3530600" y="523875"/>
          <p14:tracePt t="19751" x="3530600" y="546100"/>
          <p14:tracePt t="19768" x="3530600" y="561975"/>
          <p14:tracePt t="19785" x="3530600" y="593725"/>
          <p14:tracePt t="19801" x="3530600" y="615950"/>
          <p14:tracePt t="19818" x="3530600" y="644525"/>
          <p14:tracePt t="19834" x="3530600" y="698500"/>
          <p14:tracePt t="19852" x="3530600" y="727075"/>
          <p14:tracePt t="19868" x="3530600" y="765175"/>
          <p14:tracePt t="19885" x="3521075" y="800100"/>
          <p14:tracePt t="19901" x="3517900" y="828675"/>
          <p14:tracePt t="19918" x="3511550" y="850900"/>
          <p14:tracePt t="19934" x="3498850" y="892175"/>
          <p14:tracePt t="19951" x="3492500" y="930275"/>
          <p14:tracePt t="19967" x="3486150" y="968375"/>
          <p14:tracePt t="19984" x="3473450" y="1031875"/>
          <p14:tracePt t="20001" x="3467100" y="1069975"/>
          <p14:tracePt t="20017" x="3460750" y="1098550"/>
          <p14:tracePt t="20034" x="3454400" y="1139825"/>
          <p14:tracePt t="20050" x="3454400" y="1162050"/>
          <p14:tracePt t="20068" x="3454400" y="1196975"/>
          <p14:tracePt t="20084" x="3454400" y="1209675"/>
          <p14:tracePt t="20101" x="3454400" y="1231900"/>
          <p14:tracePt t="20118" x="3454400" y="1257300"/>
          <p14:tracePt t="20134" x="3454400" y="1289050"/>
          <p14:tracePt t="20152" x="3454400" y="1308100"/>
          <p14:tracePt t="20168" x="3454400" y="1349375"/>
          <p14:tracePt t="20184" x="3454400" y="1371600"/>
          <p14:tracePt t="20201" x="3454400" y="1393825"/>
          <p14:tracePt t="20203" x="3448050" y="1412875"/>
          <p14:tracePt t="20218" x="3448050" y="1435100"/>
          <p14:tracePt t="20234" x="3448050" y="1450975"/>
          <p14:tracePt t="20251" x="3448050" y="1470025"/>
          <p14:tracePt t="20268" x="3441700" y="1492250"/>
          <p14:tracePt t="20284" x="3438525" y="1520825"/>
          <p14:tracePt t="20301" x="3425825" y="1543050"/>
          <p14:tracePt t="20317" x="3406775" y="1587500"/>
          <p14:tracePt t="20334" x="3394075" y="1609725"/>
          <p14:tracePt t="20350" x="3384550" y="1641475"/>
          <p14:tracePt t="20367" x="3365500" y="1676400"/>
          <p14:tracePt t="20384" x="3346450" y="1708150"/>
          <p14:tracePt t="20401" x="3340100" y="1730375"/>
          <p14:tracePt t="20417" x="3327400" y="1771650"/>
          <p14:tracePt t="20434" x="3324225" y="1793875"/>
          <p14:tracePt t="20451" x="3311525" y="1831975"/>
          <p14:tracePt t="20467" x="3286125" y="1873250"/>
          <p14:tracePt t="20484" x="3273425" y="1898650"/>
          <p14:tracePt t="20501" x="3263900" y="1920875"/>
          <p14:tracePt t="20517" x="3244850" y="1955800"/>
          <p14:tracePt t="20534" x="3228975" y="1971675"/>
          <p14:tracePt t="20551" x="3228975" y="1987550"/>
          <p14:tracePt t="20567" x="3228975" y="2003425"/>
          <p14:tracePt t="20584" x="3228975" y="2019300"/>
          <p14:tracePt t="20601" x="3228975" y="2028825"/>
          <p14:tracePt t="20618" x="3219450" y="2047875"/>
          <p14:tracePt t="20634" x="3213100" y="2057400"/>
          <p14:tracePt t="20651" x="3213100" y="2066925"/>
          <p14:tracePt t="20667" x="3209925" y="2089150"/>
          <p14:tracePt t="20684" x="3203575" y="2098675"/>
          <p14:tracePt t="20701" x="3200400" y="2111375"/>
          <p14:tracePt t="20718" x="3194050" y="2120900"/>
          <p14:tracePt t="20734" x="3194050" y="2130425"/>
          <p14:tracePt t="20752" x="3178175" y="2146300"/>
          <p14:tracePt t="20767" x="3175000" y="2146300"/>
          <p14:tracePt t="20866" x="3168650" y="2139950"/>
          <p14:tracePt t="20873" x="3168650" y="2136775"/>
          <p14:tracePt t="20885" x="3168650" y="2130425"/>
          <p14:tracePt t="20901" x="3168650" y="2092325"/>
          <p14:tracePt t="20918" x="3162300" y="2038350"/>
          <p14:tracePt t="20934" x="3162300" y="1978025"/>
          <p14:tracePt t="20951" x="3162300" y="1892300"/>
          <p14:tracePt t="20967" x="3168650" y="1790700"/>
          <p14:tracePt t="20984" x="3184525" y="1673225"/>
          <p14:tracePt t="21001" x="3209925" y="1504950"/>
          <p14:tracePt t="21017" x="3209925" y="1447800"/>
          <p14:tracePt t="21034" x="3209925" y="1377950"/>
          <p14:tracePt t="21050" x="3209925" y="1298575"/>
          <p14:tracePt t="21067" x="3216275" y="1254125"/>
          <p14:tracePt t="21084" x="3222625" y="1219200"/>
          <p14:tracePt t="21100" x="3241675" y="1162050"/>
          <p14:tracePt t="21117" x="3254375" y="1130300"/>
          <p14:tracePt t="21134" x="3270250" y="1108075"/>
          <p14:tracePt t="21150" x="3302000" y="1063625"/>
          <p14:tracePt t="21167" x="3314700" y="1041400"/>
          <p14:tracePt t="21184" x="3330575" y="1016000"/>
          <p14:tracePt t="21201" x="3346450" y="993775"/>
          <p14:tracePt t="21217" x="3359150" y="977900"/>
          <p14:tracePt t="21234" x="3368675" y="962025"/>
          <p14:tracePt t="21236" x="3381375" y="955675"/>
          <p14:tracePt t="21251" x="3390900" y="946150"/>
          <p14:tracePt t="21267" x="3400425" y="936625"/>
          <p14:tracePt t="21284" x="3409950" y="920750"/>
          <p14:tracePt t="21301" x="3425825" y="898525"/>
          <p14:tracePt t="21318" x="3441700" y="889000"/>
          <p14:tracePt t="21335" x="3454400" y="876300"/>
          <p14:tracePt t="21351" x="3463925" y="866775"/>
          <p14:tracePt t="21367" x="3476625" y="850900"/>
          <p14:tracePt t="21383" x="3498850" y="838200"/>
          <p14:tracePt t="21401" x="3533775" y="822325"/>
          <p14:tracePt t="21418" x="3556000" y="809625"/>
          <p14:tracePt t="21435" x="3590925" y="787400"/>
          <p14:tracePt t="21451" x="3600450" y="777875"/>
          <p14:tracePt t="21467" x="3616325" y="765175"/>
          <p14:tracePt t="21484" x="3644900" y="742950"/>
          <p14:tracePt t="21500" x="3654425" y="733425"/>
          <p14:tracePt t="21517" x="3663950" y="723900"/>
          <p14:tracePt t="21534" x="3676650" y="711200"/>
          <p14:tracePt t="21550" x="3692525" y="704850"/>
          <p14:tracePt t="21567" x="3692525" y="695325"/>
          <p14:tracePt t="21584" x="3692525" y="688975"/>
          <p14:tracePt t="21769" x="3692525" y="692150"/>
          <p14:tracePt t="21777" x="3686175" y="695325"/>
          <p14:tracePt t="21784" x="3679825" y="711200"/>
          <p14:tracePt t="21801" x="3670300" y="736600"/>
          <p14:tracePt t="21817" x="3654425" y="790575"/>
          <p14:tracePt t="21834" x="3629025" y="869950"/>
          <p14:tracePt t="21850" x="3613150" y="936625"/>
          <p14:tracePt t="21867" x="3600450" y="971550"/>
          <p14:tracePt t="21883" x="3581400" y="1050925"/>
          <p14:tracePt t="21900" x="3568700" y="1104900"/>
          <p14:tracePt t="21917" x="3556000" y="1168400"/>
          <p14:tracePt t="21933" x="3533775" y="1231900"/>
          <p14:tracePt t="21950" x="3514725" y="1279525"/>
          <p14:tracePt t="21967" x="3505200" y="1301750"/>
          <p14:tracePt t="21984" x="3486150" y="1343025"/>
          <p14:tracePt t="22000" x="3473450" y="1368425"/>
          <p14:tracePt t="22018" x="3451225" y="1409700"/>
          <p14:tracePt t="22034" x="3438525" y="1425575"/>
          <p14:tracePt t="22050" x="3429000" y="1447800"/>
          <p14:tracePt t="22067" x="3422650" y="1463675"/>
          <p14:tracePt t="22084" x="3413125" y="1504950"/>
          <p14:tracePt t="22100" x="3394075" y="1530350"/>
          <p14:tracePt t="22118" x="3375025" y="1571625"/>
          <p14:tracePt t="22134" x="3371850" y="1587500"/>
          <p14:tracePt t="22151" x="3365500" y="1597025"/>
          <p14:tracePt t="22167" x="3362325" y="1628775"/>
          <p14:tracePt t="22184" x="3362325" y="1638300"/>
          <p14:tracePt t="22201" x="3355975" y="1666875"/>
          <p14:tracePt t="22217" x="3340100" y="1695450"/>
          <p14:tracePt t="22234" x="3327400" y="1717675"/>
          <p14:tracePt t="22251" x="3317875" y="1727200"/>
          <p14:tracePt t="22253" x="3314700" y="1736725"/>
          <p14:tracePt t="22268" x="3302000" y="1752600"/>
          <p14:tracePt t="22285" x="3302000" y="1774825"/>
          <p14:tracePt t="22301" x="3302000" y="1784350"/>
          <p14:tracePt t="22317" x="3302000" y="1809750"/>
          <p14:tracePt t="22334" x="3302000" y="1831975"/>
          <p14:tracePt t="22351" x="3302000" y="1841500"/>
          <p14:tracePt t="22368" x="3302000" y="1857375"/>
          <p14:tracePt t="22384" x="3302000" y="1873250"/>
          <p14:tracePt t="22401" x="3298825" y="1882775"/>
          <p14:tracePt t="22417" x="3298825" y="1895475"/>
          <p14:tracePt t="22434" x="3298825" y="1905000"/>
          <p14:tracePt t="22452" x="3298825" y="1927225"/>
          <p14:tracePt t="22468" x="3298825" y="1936750"/>
          <p14:tracePt t="22483" x="3298825" y="1946275"/>
          <p14:tracePt t="22500" x="3298825" y="1955800"/>
          <p14:tracePt t="22618" x="3298825" y="1952625"/>
          <p14:tracePt t="22624" x="3298825" y="1943100"/>
          <p14:tracePt t="22634" x="3298825" y="1933575"/>
          <p14:tracePt t="22651" x="3298825" y="1838325"/>
          <p14:tracePt t="22667" x="3298825" y="1768475"/>
          <p14:tracePt t="22684" x="3302000" y="1698625"/>
          <p14:tracePt t="22701" x="3317875" y="1577975"/>
          <p14:tracePt t="22717" x="3333750" y="1479550"/>
          <p14:tracePt t="22734" x="3349625" y="1406525"/>
          <p14:tracePt t="22750" x="3368675" y="1349375"/>
          <p14:tracePt t="22767" x="3387725" y="1285875"/>
          <p14:tracePt t="22784" x="3394075" y="1241425"/>
          <p14:tracePt t="22801" x="3406775" y="1184275"/>
          <p14:tracePt t="22817" x="3419475" y="1162050"/>
          <p14:tracePt t="22833" x="3432175" y="1130300"/>
          <p14:tracePt t="22851" x="3448050" y="1095375"/>
          <p14:tracePt t="22867" x="3460750" y="1066800"/>
          <p14:tracePt t="22884" x="3473450" y="1041400"/>
          <p14:tracePt t="22901" x="3505200" y="1000125"/>
          <p14:tracePt t="22917" x="3514725" y="987425"/>
          <p14:tracePt t="22933" x="3530600" y="971550"/>
          <p14:tracePt t="22951" x="3559175" y="946150"/>
          <p14:tracePt t="22967" x="3581400" y="920750"/>
          <p14:tracePt t="22984" x="3600450" y="892175"/>
          <p14:tracePt t="23001" x="3622675" y="847725"/>
          <p14:tracePt t="23017" x="3644900" y="803275"/>
          <p14:tracePt t="23033" x="3670300" y="765175"/>
          <p14:tracePt t="23050" x="3689350" y="720725"/>
          <p14:tracePt t="23067" x="3698875" y="692150"/>
          <p14:tracePt t="23083" x="3711575" y="666750"/>
          <p14:tracePt t="23100" x="3736975" y="631825"/>
          <p14:tracePt t="23117" x="3746500" y="615950"/>
          <p14:tracePt t="23133" x="3756025" y="606425"/>
          <p14:tracePt t="23150" x="3762375" y="581025"/>
          <p14:tracePt t="23167" x="3762375" y="571500"/>
          <p14:tracePt t="23183" x="3762375" y="561975"/>
          <p14:tracePt t="23200" x="3762375" y="552450"/>
          <p14:tracePt t="23443" x="3759200" y="558800"/>
          <p14:tracePt t="23449" x="3752850" y="577850"/>
          <p14:tracePt t="23456" x="3746500" y="603250"/>
          <p14:tracePt t="23467" x="3740150" y="622300"/>
          <p14:tracePt t="23484" x="3717925" y="711200"/>
          <p14:tracePt t="23500" x="3698875" y="758825"/>
          <p14:tracePt t="23517" x="3686175" y="796925"/>
          <p14:tracePt t="23534" x="3670300" y="844550"/>
          <p14:tracePt t="23551" x="3657600" y="889000"/>
          <p14:tracePt t="23567" x="3641725" y="936625"/>
          <p14:tracePt t="23584" x="3622675" y="1006475"/>
          <p14:tracePt t="23600" x="3609975" y="1044575"/>
          <p14:tracePt t="23617" x="3590925" y="1089025"/>
          <p14:tracePt t="23633" x="3571875" y="1139825"/>
          <p14:tracePt t="23650" x="3562350" y="1162050"/>
          <p14:tracePt t="23667" x="3549650" y="1193800"/>
          <p14:tracePt t="23683" x="3530600" y="1228725"/>
          <p14:tracePt t="23700" x="3530600" y="1250950"/>
          <p14:tracePt t="23717" x="3530600" y="1260475"/>
          <p14:tracePt t="23733" x="3530600" y="1279525"/>
          <p14:tracePt t="23751" x="3527425" y="1289050"/>
          <p14:tracePt t="23767" x="3527425" y="1304925"/>
          <p14:tracePt t="23783" x="3527425" y="1323975"/>
          <p14:tracePt t="23800" x="3527425" y="1333500"/>
          <p14:tracePt t="23817" x="3521075" y="1349375"/>
          <p14:tracePt t="23833" x="3511550" y="1365250"/>
          <p14:tracePt t="23850" x="3502025" y="1374775"/>
          <p14:tracePt t="23867" x="3495675" y="1384300"/>
          <p14:tracePt t="23884" x="3473450" y="1406525"/>
          <p14:tracePt t="23900" x="3473450" y="1416050"/>
          <p14:tracePt t="23917" x="3470275" y="1425575"/>
          <p14:tracePt t="23933" x="3463925" y="1435100"/>
          <p14:tracePt t="23950" x="3460750" y="1438275"/>
          <p14:tracePt t="23968" x="3451225" y="1454150"/>
          <p14:tracePt t="23984" x="3441700" y="1463675"/>
          <p14:tracePt t="24000" x="3425825" y="1476375"/>
          <p14:tracePt t="24017" x="3409950" y="1489075"/>
          <p14:tracePt t="24033" x="3394075" y="1504950"/>
          <p14:tracePt t="24050" x="3362325" y="1517650"/>
          <p14:tracePt t="24067" x="3333750" y="1543050"/>
          <p14:tracePt t="24083" x="3308350" y="1574800"/>
          <p14:tracePt t="24100" x="3298825" y="1590675"/>
          <p14:tracePt t="24117" x="3276600" y="1606550"/>
          <p14:tracePt t="24133" x="3267075" y="1619250"/>
          <p14:tracePt t="24150" x="3251200" y="1631950"/>
          <p14:tracePt t="24167" x="3235325" y="1644650"/>
          <p14:tracePt t="24184" x="3225800" y="1654175"/>
          <p14:tracePt t="24201" x="3216275" y="1670050"/>
          <p14:tracePt t="24217" x="3206750" y="1676400"/>
          <p14:tracePt t="24233" x="3206750" y="1685925"/>
          <p14:tracePt t="24267" x="3206750" y="1689100"/>
          <p14:tracePt t="24352" x="3206750" y="1682750"/>
          <p14:tracePt t="24360" x="3213100" y="1679575"/>
          <p14:tracePt t="24366" x="3219450" y="1673225"/>
          <p14:tracePt t="24384" x="3228975" y="1657350"/>
          <p14:tracePt t="24401" x="3241675" y="1635125"/>
          <p14:tracePt t="24418" x="3260725" y="1571625"/>
          <p14:tracePt t="24433" x="3286125" y="1524000"/>
          <p14:tracePt t="24450" x="3311525" y="1485900"/>
          <p14:tracePt t="24467" x="3365500" y="1381125"/>
          <p14:tracePt t="24484" x="3390900" y="1333500"/>
          <p14:tracePt t="24501" x="3432175" y="1266825"/>
          <p14:tracePt t="24517" x="3444875" y="1228725"/>
          <p14:tracePt t="24533" x="3457575" y="1206500"/>
          <p14:tracePt t="24550" x="3463925" y="1174750"/>
          <p14:tracePt t="24567" x="3479800" y="1133475"/>
          <p14:tracePt t="24584" x="3486150" y="1095375"/>
          <p14:tracePt t="24601" x="3498850" y="1031875"/>
          <p14:tracePt t="24617" x="3511550" y="987425"/>
          <p14:tracePt t="24633" x="3517900" y="942975"/>
          <p14:tracePt t="24651" x="3517900" y="895350"/>
          <p14:tracePt t="24667" x="3524250" y="866775"/>
          <p14:tracePt t="24684" x="3524250" y="844550"/>
          <p14:tracePt t="24701" x="3524250" y="803275"/>
          <p14:tracePt t="24717" x="3536950" y="787400"/>
          <p14:tracePt t="24733" x="3543300" y="765175"/>
          <p14:tracePt t="24751" x="3546475" y="749300"/>
          <p14:tracePt t="24767" x="3546475" y="739775"/>
          <p14:tracePt t="24784" x="3546475" y="730250"/>
          <p14:tracePt t="24800" x="3546475" y="714375"/>
          <p14:tracePt t="24837" x="3546475" y="711200"/>
          <p14:tracePt t="25058" x="3546475" y="717550"/>
          <p14:tracePt t="25064" x="3546475" y="723900"/>
          <p14:tracePt t="25072" x="3546475" y="727075"/>
          <p14:tracePt t="25084" x="3546475" y="733425"/>
          <p14:tracePt t="25100" x="3546475" y="746125"/>
          <p14:tracePt t="25134" x="3546475" y="771525"/>
          <p14:tracePt t="25167" x="3546475" y="825500"/>
          <p14:tracePt t="25185" x="3546475" y="854075"/>
          <p14:tracePt t="25200" x="3546475" y="869950"/>
          <p14:tracePt t="25218" x="3546475" y="892175"/>
          <p14:tracePt t="25234" x="3546475" y="914400"/>
          <p14:tracePt t="25251" x="3546475" y="933450"/>
          <p14:tracePt t="25267" x="3540125" y="942975"/>
          <p14:tracePt t="25284" x="3530600" y="958850"/>
          <p14:tracePt t="25300" x="3521075" y="968375"/>
          <p14:tracePt t="25317" x="3514725" y="990600"/>
          <p14:tracePt t="25334" x="3498850" y="1009650"/>
          <p14:tracePt t="25350" x="3498850" y="1025525"/>
          <p14:tracePt t="25367" x="3495675" y="1041400"/>
          <p14:tracePt t="25384" x="3489325" y="1060450"/>
          <p14:tracePt t="25400" x="3489325" y="1073150"/>
          <p14:tracePt t="25417" x="3479800" y="1089025"/>
          <p14:tracePt t="25434" x="3467100" y="1101725"/>
          <p14:tracePt t="25450" x="3457575" y="1111250"/>
          <p14:tracePt t="25467" x="3454400" y="1120775"/>
          <p14:tracePt t="25484" x="3444875" y="1149350"/>
          <p14:tracePt t="25500" x="3438525" y="1158875"/>
          <p14:tracePt t="25517" x="3425825" y="1174750"/>
          <p14:tracePt t="25534" x="3425825" y="1193800"/>
          <p14:tracePt t="25550" x="3422650" y="1203325"/>
          <p14:tracePt t="25567" x="3422650" y="1212850"/>
          <p14:tracePt t="25583" x="3422650" y="1228725"/>
          <p14:tracePt t="25600" x="3422650" y="1244600"/>
          <p14:tracePt t="25713" x="3416300" y="1244600"/>
          <p14:tracePt t="25740" x="3416300" y="1247775"/>
          <p14:tracePt t="25754" x="3416300" y="1254125"/>
          <p14:tracePt t="25769" x="3416300" y="1257300"/>
          <p14:tracePt t="25790" x="3416300" y="1263650"/>
          <p14:tracePt t="25847" x="3416300" y="1270000"/>
          <p14:tracePt t="25862" x="3416300" y="1273175"/>
          <p14:tracePt t="25868" x="3413125" y="1279525"/>
          <p14:tracePt t="25883" x="3406775" y="1292225"/>
          <p14:tracePt t="25900" x="3397250" y="1301750"/>
          <p14:tracePt t="25919" x="3378200" y="1317625"/>
          <p14:tracePt t="25935" x="3371850" y="1327150"/>
          <p14:tracePt t="25950" x="3368675" y="1343025"/>
          <p14:tracePt t="25967" x="3362325" y="1365250"/>
          <p14:tracePt t="25983" x="3355975" y="1381125"/>
          <p14:tracePt t="26000" x="3355975" y="1403350"/>
          <p14:tracePt t="26017" x="3349625" y="1428750"/>
          <p14:tracePt t="26034" x="3346450" y="1444625"/>
          <p14:tracePt t="26050" x="3346450" y="1460500"/>
          <p14:tracePt t="26067" x="3340100" y="1476375"/>
          <p14:tracePt t="26083" x="3336925" y="1485900"/>
          <p14:tracePt t="26100" x="3336925" y="1501775"/>
          <p14:tracePt t="26117" x="3324225" y="1514475"/>
          <p14:tracePt t="26133" x="3321050" y="1527175"/>
          <p14:tracePt t="26150" x="3321050" y="1536700"/>
          <p14:tracePt t="26167" x="3321050" y="1539875"/>
          <p14:tracePt t="26183" x="3321050" y="1546225"/>
          <p14:tracePt t="26530" x="3324225" y="1524000"/>
          <p14:tracePt t="26537" x="3330575" y="1504950"/>
          <p14:tracePt t="26550" x="3336925" y="1489075"/>
          <p14:tracePt t="26567" x="3352800" y="1438275"/>
          <p14:tracePt t="26583" x="3365500" y="1400175"/>
          <p14:tracePt t="26616" x="3397250" y="1320800"/>
          <p14:tracePt t="26650" x="3441700" y="1209675"/>
          <p14:tracePt t="26666" x="3454400" y="1171575"/>
          <p14:tracePt t="26683" x="3482975" y="1123950"/>
          <p14:tracePt t="26701" x="3502025" y="1060450"/>
          <p14:tracePt t="26717" x="3511550" y="1038225"/>
          <p14:tracePt t="26734" x="3524250" y="1006475"/>
          <p14:tracePt t="26751" x="3549650" y="965200"/>
          <p14:tracePt t="26766" x="3552825" y="955675"/>
          <p14:tracePt t="26783" x="3559175" y="946150"/>
          <p14:tracePt t="26801" x="3565525" y="911225"/>
          <p14:tracePt t="26817" x="3565525" y="901700"/>
          <p14:tracePt t="26833" x="3575050" y="889000"/>
          <p14:tracePt t="26850" x="3584575" y="860425"/>
          <p14:tracePt t="26867" x="3603625" y="841375"/>
          <p14:tracePt t="26883" x="3613150" y="831850"/>
          <p14:tracePt t="26900" x="3629025" y="812800"/>
          <p14:tracePt t="26917" x="3638550" y="796925"/>
          <p14:tracePt t="26935" x="3648075" y="787400"/>
          <p14:tracePt t="26950" x="3654425" y="771525"/>
          <p14:tracePt t="26967" x="3660775" y="762000"/>
          <p14:tracePt t="26983" x="3660775" y="739775"/>
          <p14:tracePt t="27000" x="3663950" y="723900"/>
          <p14:tracePt t="27017" x="3670300" y="711200"/>
          <p14:tracePt t="27033" x="3673475" y="695325"/>
          <p14:tracePt t="27050" x="3686175" y="673100"/>
          <p14:tracePt t="27067" x="3686175" y="663575"/>
          <p14:tracePt t="27083" x="3686175" y="647700"/>
          <p14:tracePt t="27292" x="3683000" y="650875"/>
          <p14:tracePt t="27299" x="3676650" y="657225"/>
          <p14:tracePt t="27306" x="3676650" y="660400"/>
          <p14:tracePt t="27316" x="3676650" y="666750"/>
          <p14:tracePt t="27334" x="3667125" y="685800"/>
          <p14:tracePt t="27350" x="3660775" y="714375"/>
          <p14:tracePt t="27367" x="3657600" y="736600"/>
          <p14:tracePt t="27384" x="3638550" y="771525"/>
          <p14:tracePt t="27400" x="3638550" y="787400"/>
          <p14:tracePt t="27416" x="3632200" y="815975"/>
          <p14:tracePt t="27434" x="3622675" y="835025"/>
          <p14:tracePt t="27450" x="3613150" y="850900"/>
          <p14:tracePt t="27467" x="3603625" y="866775"/>
          <p14:tracePt t="27484" x="3581400" y="882650"/>
          <p14:tracePt t="27500" x="3578225" y="892175"/>
          <p14:tracePt t="27517" x="3565525" y="901700"/>
          <p14:tracePt t="27534" x="3562350" y="920750"/>
          <p14:tracePt t="27550" x="3556000" y="933450"/>
          <p14:tracePt t="27567" x="3546475" y="942975"/>
          <p14:tracePt t="27583" x="3530600" y="955675"/>
          <p14:tracePt t="27600" x="3521075" y="971550"/>
          <p14:tracePt t="27616" x="3517900" y="981075"/>
          <p14:tracePt t="27633" x="3505200" y="1009650"/>
          <p14:tracePt t="27650" x="3502025" y="1031875"/>
          <p14:tracePt t="27667" x="3495675" y="1054100"/>
          <p14:tracePt t="27683" x="3495675" y="1095375"/>
          <p14:tracePt t="27700" x="3482975" y="1117600"/>
          <p14:tracePt t="27717" x="3476625" y="1139825"/>
          <p14:tracePt t="27733" x="3473450" y="1165225"/>
          <p14:tracePt t="27750" x="3467100" y="1196975"/>
          <p14:tracePt t="27767" x="3467100" y="1212850"/>
          <p14:tracePt t="27784" x="3467100" y="1250950"/>
          <p14:tracePt t="27800" x="3467100" y="1266825"/>
          <p14:tracePt t="27816" x="3467100" y="1289050"/>
          <p14:tracePt t="27835" x="3467100" y="1314450"/>
          <p14:tracePt t="27850" x="3460750" y="1330325"/>
          <p14:tracePt t="27866" x="3460750" y="1352550"/>
          <p14:tracePt t="27883" x="3460750" y="1365250"/>
          <p14:tracePt t="27900" x="3460750" y="1374775"/>
          <p14:tracePt t="27916" x="3460750" y="1384300"/>
          <p14:tracePt t="27934" x="3460750" y="1406525"/>
          <p14:tracePt t="27950" x="3460750" y="1416050"/>
          <p14:tracePt t="27967" x="3460750" y="1428750"/>
          <p14:tracePt t="27983" x="3451225" y="1441450"/>
          <p14:tracePt t="28000" x="3448050" y="1454150"/>
          <p14:tracePt t="28017" x="3432175" y="1470025"/>
          <p14:tracePt t="28033" x="3425825" y="1476375"/>
          <p14:tracePt t="28050" x="3425825" y="1479550"/>
          <p14:tracePt t="28067" x="3422650" y="1479550"/>
          <p14:tracePt t="28083" x="3416300" y="1479550"/>
          <p14:tracePt t="28160" x="3416300" y="1485900"/>
          <p14:tracePt t="28217" x="3413125" y="1485900"/>
          <p14:tracePt t="28231" x="3406775" y="1485900"/>
          <p14:tracePt t="28245" x="3400425" y="1485900"/>
          <p14:tracePt t="28252" x="3397250" y="1485900"/>
          <p14:tracePt t="28266" x="3390900" y="1485900"/>
          <p14:tracePt t="28283" x="3381375" y="1485900"/>
          <p14:tracePt t="28544" x="3384550" y="1470025"/>
          <p14:tracePt t="28551" x="3390900" y="1450975"/>
          <p14:tracePt t="28558" x="3397250" y="1425575"/>
          <p14:tracePt t="28567" x="3403600" y="1397000"/>
          <p14:tracePt t="28583" x="3419475" y="1333500"/>
          <p14:tracePt t="28600" x="3448050" y="1222375"/>
          <p14:tracePt t="28616" x="3463925" y="1114425"/>
          <p14:tracePt t="28633" x="3479800" y="1038225"/>
          <p14:tracePt t="28650" x="3502025" y="949325"/>
          <p14:tracePt t="28667" x="3517900" y="873125"/>
          <p14:tracePt t="28683" x="3517900" y="806450"/>
          <p14:tracePt t="28700" x="3524250" y="717550"/>
          <p14:tracePt t="28716" x="3530600" y="673100"/>
          <p14:tracePt t="28734" x="3530600" y="644525"/>
          <p14:tracePt t="28751" x="3530600" y="622300"/>
          <p14:tracePt t="28767" x="3530600" y="612775"/>
          <p14:tracePt t="28783" x="3530600" y="603250"/>
          <p14:tracePt t="28901" x="3530600" y="606425"/>
          <p14:tracePt t="28907" x="3530600" y="609600"/>
          <p14:tracePt t="28916" x="3530600" y="615950"/>
          <p14:tracePt t="28933" x="3530600" y="644525"/>
          <p14:tracePt t="28950" x="3546475" y="736600"/>
          <p14:tracePt t="28967" x="3562350" y="831850"/>
          <p14:tracePt t="28984" x="3597275" y="1006475"/>
          <p14:tracePt t="29000" x="3663950" y="1285875"/>
          <p14:tracePt t="29017" x="3740150" y="1498600"/>
          <p14:tracePt t="29033" x="3825875" y="1698625"/>
          <p14:tracePt t="29051" x="3968750" y="1971675"/>
          <p14:tracePt t="29067" x="4060825" y="2152650"/>
          <p14:tracePt t="29085" x="4203700" y="2393950"/>
          <p14:tracePt t="29100" x="4283075" y="2530475"/>
          <p14:tracePt t="29118" x="4362450" y="2644775"/>
          <p14:tracePt t="29135" x="4457700" y="2800350"/>
          <p14:tracePt t="29150" x="4514850" y="2879725"/>
          <p14:tracePt t="29167" x="4552950" y="2949575"/>
          <p14:tracePt t="29185" x="4597400" y="3016250"/>
          <p14:tracePt t="29201" x="4616450" y="3054350"/>
          <p14:tracePt t="29217" x="4629150" y="3076575"/>
          <p14:tracePt t="29235" x="4654550" y="3121025"/>
          <p14:tracePt t="29250" x="4664075" y="3143250"/>
          <p14:tracePt t="29267" x="4676775" y="3175000"/>
          <p14:tracePt t="29284" x="4702175" y="3209925"/>
          <p14:tracePt t="29300" x="4711700" y="3232150"/>
          <p14:tracePt t="29317" x="4721225" y="3248025"/>
          <p14:tracePt t="29334" x="4746625" y="3282950"/>
          <p14:tracePt t="29350" x="4775200" y="3295650"/>
          <p14:tracePt t="29366" x="4791075" y="3305175"/>
          <p14:tracePt t="29384" x="4826000" y="3321050"/>
          <p14:tracePt t="29400" x="4848225" y="3340100"/>
          <p14:tracePt t="29416" x="4879975" y="3359150"/>
          <p14:tracePt t="29434" x="4937125" y="3384550"/>
          <p14:tracePt t="29450" x="4962525" y="3400425"/>
          <p14:tracePt t="29467" x="4984750" y="3413125"/>
          <p14:tracePt t="29483" x="5026025" y="3432175"/>
          <p14:tracePt t="29499" x="5057775" y="3451225"/>
          <p14:tracePt t="29517" x="5076825" y="3467100"/>
          <p14:tracePt t="29534" x="5095875" y="3489325"/>
          <p14:tracePt t="29551" x="5111750" y="3498850"/>
          <p14:tracePt t="29567" x="5121275" y="3514725"/>
          <p14:tracePt t="29584" x="5130800" y="3527425"/>
          <p14:tracePt t="29600" x="5137150" y="3549650"/>
          <p14:tracePt t="29616" x="5143500" y="3581400"/>
          <p14:tracePt t="29634" x="5143500" y="3600450"/>
          <p14:tracePt t="29650" x="5143500" y="3609975"/>
          <p14:tracePt t="29968" x="5156200" y="3657600"/>
          <p14:tracePt t="29975" x="5165725" y="3727450"/>
          <p14:tracePt t="29983" x="5175250" y="3784600"/>
          <p14:tracePt t="30000" x="5191125" y="3883025"/>
          <p14:tracePt t="30017" x="5197475" y="4022725"/>
          <p14:tracePt t="30033" x="5197475" y="4092575"/>
          <p14:tracePt t="30050" x="5197475" y="4146550"/>
          <p14:tracePt t="30082" x="5197475" y="4210050"/>
          <p14:tracePt t="30117" x="5197475" y="4232275"/>
          <p14:tracePt t="30133" x="5187950" y="4232275"/>
          <p14:tracePt t="30150" x="5181600" y="4232275"/>
          <p14:tracePt t="30166" x="5172075" y="4232275"/>
          <p14:tracePt t="30183" x="5168900" y="4232275"/>
          <p14:tracePt t="30200" x="5162550" y="4232275"/>
          <p14:tracePt t="30216" x="5153025" y="4232275"/>
          <p14:tracePt t="30233" x="5146675" y="4232275"/>
          <p14:tracePt t="30250" x="5137150" y="4232275"/>
          <p14:tracePt t="30266" x="5133975" y="4232275"/>
          <p14:tracePt t="30284" x="5118100" y="4232275"/>
          <p14:tracePt t="30300" x="5114925" y="4232275"/>
          <p14:tracePt t="30316" x="5099050" y="4232275"/>
          <p14:tracePt t="30333" x="5089525" y="4241800"/>
          <p14:tracePt t="30350" x="5080000" y="4257675"/>
          <p14:tracePt t="30366" x="5057775" y="4273550"/>
          <p14:tracePt t="30383" x="5035550" y="4286250"/>
          <p14:tracePt t="30400" x="5003800" y="4295775"/>
          <p14:tracePt t="30416" x="4968875" y="4321175"/>
          <p14:tracePt t="30433" x="4937125" y="4333875"/>
          <p14:tracePt t="30450" x="4914900" y="4340225"/>
          <p14:tracePt t="30467" x="4883150" y="4340225"/>
          <p14:tracePt t="30484" x="4873625" y="4340225"/>
          <p14:tracePt t="30502" x="4851400" y="4343400"/>
          <p14:tracePt t="30517" x="4832350" y="4343400"/>
          <p14:tracePt t="30533" x="4822825" y="4349750"/>
          <p14:tracePt t="30550" x="4806950" y="4352925"/>
          <p14:tracePt t="30567" x="4797425" y="4352925"/>
          <p14:tracePt t="30584" x="4781550" y="4352925"/>
          <p14:tracePt t="30601" x="4772025" y="4352925"/>
          <p14:tracePt t="30617" x="4768850" y="4352925"/>
          <p14:tracePt t="30650" x="4759325" y="4352925"/>
          <p14:tracePt t="30666" x="4752975" y="435292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encrypted-tbn0.gstatic.com/images?q=tbn:ANd9GcSQBr0MatOWdmfZ9Z5wAi28oXKEaa-7DidBI1Jltr9T7a8axdQ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6295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ZoneTexte 2"/>
          <p:cNvSpPr txBox="1">
            <a:spLocks noChangeArrowheads="1"/>
          </p:cNvSpPr>
          <p:nvPr/>
        </p:nvSpPr>
        <p:spPr bwMode="auto">
          <a:xfrm>
            <a:off x="3143250" y="6215063"/>
            <a:ext cx="3322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Retama monosperma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75"/>
    </mc:Choice>
    <mc:Fallback>
      <p:transition spd="slow" advTm="3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7" x="4772025" y="4352925"/>
          <p14:tracePt t="2364" x="4791075" y="4349750"/>
          <p14:tracePt t="2380" x="4835525" y="4337050"/>
          <p14:tracePt t="2396" x="4873625" y="4337050"/>
          <p14:tracePt t="2412" x="4895850" y="4337050"/>
          <p14:tracePt t="2429" x="4908550" y="4337050"/>
          <p14:tracePt t="2463" x="4924425" y="4337050"/>
          <p14:tracePt t="2496" x="4924425" y="4340225"/>
          <p14:tracePt t="2500" x="4924425" y="4346575"/>
          <p14:tracePt t="2514" x="4911725" y="4356100"/>
          <p14:tracePt t="2529" x="4902200" y="4365625"/>
          <p14:tracePt t="2546" x="4892675" y="4375150"/>
          <p14:tracePt t="2563" x="4851400" y="4413250"/>
          <p14:tracePt t="2579" x="4826000" y="4435475"/>
          <p14:tracePt t="2596" x="4794250" y="4467225"/>
          <p14:tracePt t="2613" x="4756150" y="4511675"/>
          <p14:tracePt t="2629" x="4730750" y="4552950"/>
          <p14:tracePt t="2646" x="4705350" y="4581525"/>
          <p14:tracePt t="2663" x="4667250" y="4641850"/>
          <p14:tracePt t="2678" x="4654550" y="4686300"/>
          <p14:tracePt t="2696" x="4641850" y="4730750"/>
          <p14:tracePt t="2712" x="4641850" y="4800600"/>
          <p14:tracePt t="2729" x="4651375" y="4864100"/>
          <p14:tracePt t="2746" x="4664075" y="4902200"/>
          <p14:tracePt t="2762" x="4733925" y="5010150"/>
          <p14:tracePt t="2779" x="4810125" y="5092700"/>
          <p14:tracePt t="2796" x="4924425" y="5191125"/>
          <p14:tracePt t="2813" x="5080000" y="5302250"/>
          <p14:tracePt t="2830" x="5172075" y="5362575"/>
          <p14:tracePt t="2847" x="5251450" y="5400675"/>
          <p14:tracePt t="2863" x="5359400" y="5454650"/>
          <p14:tracePt t="2880" x="5432425" y="5467350"/>
          <p14:tracePt t="2895" x="5486400" y="5483225"/>
          <p14:tracePt t="2912" x="5591175" y="5521325"/>
          <p14:tracePt t="2929" x="5645150" y="5540375"/>
          <p14:tracePt t="2946" x="5673725" y="5553075"/>
          <p14:tracePt t="2962" x="5711825" y="5578475"/>
          <p14:tracePt t="2979" x="5721350" y="5588000"/>
          <p14:tracePt t="2997" x="5727700" y="5600700"/>
          <p14:tracePt t="3013" x="5727700" y="5610225"/>
          <p14:tracePt t="3029" x="5727700" y="5626100"/>
          <p14:tracePt t="3046" x="5727700" y="5641975"/>
          <p14:tracePt t="3062" x="5727700" y="5645150"/>
          <p14:tracePt t="3389" x="5699125" y="5645150"/>
          <p14:tracePt t="3396" x="5641975" y="5645150"/>
          <p14:tracePt t="3404" x="5572125" y="5645150"/>
          <p14:tracePt t="3412" x="5505450" y="5645150"/>
          <p14:tracePt t="3429" x="5330825" y="5629275"/>
          <p14:tracePt t="3446" x="5124450" y="5629275"/>
          <p14:tracePt t="3462" x="4987925" y="5629275"/>
          <p14:tracePt t="3479" x="4838700" y="5629275"/>
          <p14:tracePt t="3481" x="4778375" y="5635625"/>
          <p14:tracePt t="3496" x="4683125" y="5651500"/>
          <p14:tracePt t="3512" x="4597400" y="5667375"/>
          <p14:tracePt t="3529" x="4511675" y="5683250"/>
          <p14:tracePt t="3545" x="4381500" y="5699125"/>
          <p14:tracePt t="3563" x="4318000" y="5705475"/>
          <p14:tracePt t="3579" x="4267200" y="5718175"/>
          <p14:tracePt t="3595" x="4165600" y="5734050"/>
          <p14:tracePt t="3612" x="4102100" y="5746750"/>
          <p14:tracePt t="3629" x="4057650" y="5759450"/>
          <p14:tracePt t="3645" x="3965575" y="5788025"/>
          <p14:tracePt t="3662" x="3914775" y="5800725"/>
          <p14:tracePt t="3679" x="3806825" y="5816600"/>
          <p14:tracePt t="3695" x="3651250" y="5851525"/>
          <p14:tracePt t="3712" x="3562350" y="5873750"/>
          <p14:tracePt t="3728" x="3476625" y="5889625"/>
          <p14:tracePt t="3746" x="3355975" y="5905500"/>
          <p14:tracePt t="3762" x="3282950" y="5921375"/>
          <p14:tracePt t="3779" x="3216275" y="5940425"/>
          <p14:tracePt t="3796" x="3127375" y="5962650"/>
          <p14:tracePt t="3812" x="3089275" y="5975350"/>
          <p14:tracePt t="3829" x="3022600" y="6013450"/>
          <p14:tracePt t="3845" x="2978150" y="6042025"/>
          <p14:tracePt t="3862" x="2952750" y="6051550"/>
          <p14:tracePt t="3879" x="2911475" y="6083300"/>
          <p14:tracePt t="3896" x="2886075" y="6102350"/>
          <p14:tracePt t="3912" x="2863850" y="6115050"/>
          <p14:tracePt t="3929" x="2844800" y="6140450"/>
          <p14:tracePt t="3945" x="2835275" y="6149975"/>
          <p14:tracePt t="3962" x="2819400" y="6165850"/>
          <p14:tracePt t="3979" x="2803525" y="6194425"/>
          <p14:tracePt t="3996" x="2803525" y="6203950"/>
          <p14:tracePt t="4012" x="2803525" y="6213475"/>
          <p14:tracePt t="4028" x="2803525" y="6229350"/>
          <p14:tracePt t="4045" x="2803525" y="6245225"/>
          <p14:tracePt t="4062" x="2803525" y="6254750"/>
          <p14:tracePt t="4079" x="2816225" y="6273800"/>
          <p14:tracePt t="4096" x="2835275" y="6299200"/>
          <p14:tracePt t="4112" x="2844800" y="6308725"/>
          <p14:tracePt t="4128" x="2886075" y="6350000"/>
          <p14:tracePt t="4145" x="2911475" y="6369050"/>
          <p14:tracePt t="4162" x="2949575" y="6394450"/>
          <p14:tracePt t="4180" x="3000375" y="6426200"/>
          <p14:tracePt t="4195" x="3044825" y="6448425"/>
          <p14:tracePt t="4212" x="3076575" y="6457950"/>
          <p14:tracePt t="4228" x="3117850" y="6483350"/>
          <p14:tracePt t="4246" x="3155950" y="6496050"/>
          <p14:tracePt t="4262" x="3187700" y="6508750"/>
          <p14:tracePt t="4279" x="3244850" y="6527800"/>
          <p14:tracePt t="4295" x="3282950" y="6546850"/>
          <p14:tracePt t="4312" x="3314700" y="6556375"/>
          <p14:tracePt t="4329" x="3349625" y="6575425"/>
          <p14:tracePt t="4346" x="3359150" y="6584950"/>
          <p14:tracePt t="4362" x="3368675" y="6588125"/>
          <p14:tracePt t="4379" x="3378200" y="6588125"/>
          <p14:tracePt t="4420" x="3384550" y="6588125"/>
          <p14:tracePt t="4428" x="3387725" y="6588125"/>
          <p14:tracePt t="4435" x="3394075" y="6588125"/>
          <p14:tracePt t="4445" x="3397250" y="6588125"/>
          <p14:tracePt t="4741" x="3406775" y="6588125"/>
          <p14:tracePt t="4749" x="3413125" y="6588125"/>
          <p14:tracePt t="4762" x="3422650" y="6588125"/>
          <p14:tracePt t="4779" x="3438525" y="6588125"/>
          <p14:tracePt t="4796" x="3448050" y="6588125"/>
          <p14:tracePt t="4813" x="3463925" y="6588125"/>
          <p14:tracePt t="4828" x="3473450" y="6588125"/>
          <p14:tracePt t="4845" x="3498850" y="6588125"/>
          <p14:tracePt t="4863" x="3527425" y="6588125"/>
          <p14:tracePt t="4879" x="3556000" y="6575425"/>
          <p14:tracePt t="4895" x="3575050" y="6556375"/>
          <p14:tracePt t="4912" x="3594100" y="6543675"/>
          <p14:tracePt t="4929" x="3603625" y="6534150"/>
          <p14:tracePt t="4945" x="3613150" y="6521450"/>
          <p14:tracePt t="4962" x="3622675" y="6521450"/>
          <p14:tracePt t="5410" x="3622675" y="6524625"/>
          <p14:tracePt t="5431" x="3629025" y="6524625"/>
          <p14:tracePt t="5438" x="3635375" y="6524625"/>
          <p14:tracePt t="5653" x="3609975" y="6486525"/>
          <p14:tracePt t="5661" x="3584575" y="6435725"/>
          <p14:tracePt t="5667" x="3552825" y="6407150"/>
          <p14:tracePt t="5680" x="3527425" y="6359525"/>
          <p14:tracePt t="5695" x="3508375" y="6340475"/>
          <p14:tracePt t="5712" x="3495675" y="6330950"/>
          <p14:tracePt t="5729" x="3482975" y="6321425"/>
          <p14:tracePt t="5844" x="3479800" y="6321425"/>
          <p14:tracePt t="5851" x="3473450" y="6321425"/>
          <p14:tracePt t="5862" x="3470275" y="6321425"/>
          <p14:tracePt t="5879" x="3454400" y="6337300"/>
          <p14:tracePt t="5895" x="3438525" y="6346825"/>
          <p14:tracePt t="5912" x="3429000" y="6356350"/>
          <p14:tracePt t="5929" x="3413125" y="6378575"/>
          <p14:tracePt t="5945" x="3390900" y="6388100"/>
          <p14:tracePt t="5962" x="3381375" y="6400800"/>
          <p14:tracePt t="5979" x="3365500" y="6432550"/>
          <p14:tracePt t="5995" x="3352800" y="6457950"/>
          <p14:tracePt t="6012" x="3333750" y="6480175"/>
          <p14:tracePt t="6017" x="3327400" y="6492875"/>
          <p14:tracePt t="6030" x="3314700" y="6530975"/>
          <p14:tracePt t="6046" x="3308350" y="6569075"/>
          <p14:tracePt t="6062" x="3308350" y="6588125"/>
          <p14:tracePt t="6078" x="3308350" y="6623050"/>
          <p14:tracePt t="6095" x="3308350" y="6632575"/>
          <p14:tracePt t="6112" x="3308350" y="6642100"/>
          <p14:tracePt t="6128" x="3317875" y="6664325"/>
          <p14:tracePt t="6145" x="3327400" y="6673850"/>
          <p14:tracePt t="6162" x="3343275" y="6683375"/>
          <p14:tracePt t="6178" x="3355975" y="6692900"/>
          <p14:tracePt t="6195" x="3365500" y="6699250"/>
          <p14:tracePt t="6212" x="3375025" y="6699250"/>
          <p14:tracePt t="6230" x="3397250" y="6699250"/>
          <p14:tracePt t="6245" x="3406775" y="6699250"/>
          <p14:tracePt t="6262" x="3409950" y="6699250"/>
          <p14:tracePt t="6279" x="3416300" y="6699250"/>
          <p14:tracePt t="6295" x="3419475" y="6699250"/>
          <p14:tracePt t="6329" x="3425825" y="6699250"/>
          <p14:tracePt t="6345" x="3441700" y="6699250"/>
          <p14:tracePt t="6362" x="3444875" y="6699250"/>
          <p14:tracePt t="6379" x="3451225" y="6708775"/>
          <p14:tracePt t="6395" x="3460750" y="6708775"/>
          <p14:tracePt t="6412" x="3460750" y="6715125"/>
          <p14:tracePt t="6470" x="3463925" y="6718300"/>
          <p14:tracePt t="6477" x="3470275" y="6718300"/>
          <p14:tracePt t="6484" x="3470275" y="6724650"/>
          <p14:tracePt t="6496" x="3473450" y="6724650"/>
          <p14:tracePt t="6512" x="3495675" y="6727825"/>
          <p14:tracePt t="6530" x="3505200" y="6734175"/>
          <p14:tracePt t="6546" x="3514725" y="6737350"/>
          <p14:tracePt t="6563" x="3540125" y="6743700"/>
          <p14:tracePt t="6579" x="3549650" y="6743700"/>
          <p14:tracePt t="6596" x="3559175" y="6743700"/>
          <p14:tracePt t="6613" x="3584575" y="6746875"/>
          <p14:tracePt t="6628" x="3606800" y="6746875"/>
          <p14:tracePt t="6646" x="3651250" y="6746875"/>
          <p14:tracePt t="6662" x="3765550" y="6746875"/>
          <p14:tracePt t="6678" x="3892550" y="6746875"/>
          <p14:tracePt t="6695" x="4010025" y="6746875"/>
          <p14:tracePt t="6712" x="4140200" y="6737350"/>
          <p14:tracePt t="6728" x="4225925" y="6721475"/>
          <p14:tracePt t="6745" x="4308475" y="6711950"/>
          <p14:tracePt t="6762" x="4441825" y="6696075"/>
          <p14:tracePt t="6778" x="4549775" y="6670675"/>
          <p14:tracePt t="6795" x="4724400" y="6645275"/>
          <p14:tracePt t="6812" x="4965700" y="6616700"/>
          <p14:tracePt t="6828" x="5140325" y="6600825"/>
          <p14:tracePt t="6845" x="5257800" y="6572250"/>
          <p14:tracePt t="6862" x="5378450" y="6559550"/>
          <p14:tracePt t="6878" x="5416550" y="6546850"/>
          <p14:tracePt t="6895" x="5461000" y="6534150"/>
          <p14:tracePt t="6912" x="5518150" y="6534150"/>
          <p14:tracePt t="6928" x="5546725" y="6534150"/>
          <p14:tracePt t="6945" x="5581650" y="6534150"/>
          <p14:tracePt t="6962" x="5622925" y="6534150"/>
          <p14:tracePt t="6978" x="5638800" y="6534150"/>
          <p14:tracePt t="6996" x="5654675" y="6534150"/>
          <p14:tracePt t="7012" x="5664200" y="6534150"/>
          <p14:tracePt t="8485" x="5689600" y="6511925"/>
          <p14:tracePt t="8491" x="5718175" y="6480175"/>
          <p14:tracePt t="8498" x="5762625" y="6438900"/>
          <p14:tracePt t="8516" x="5835650" y="6365875"/>
          <p14:tracePt t="8532" x="5908675" y="6283325"/>
          <p14:tracePt t="8534" x="5953125" y="6229350"/>
          <p14:tracePt t="8552" x="6054725" y="6092825"/>
          <p14:tracePt t="8579" x="6207125" y="5905500"/>
          <p14:tracePt t="8612" x="6362700" y="5689600"/>
          <p14:tracePt t="8630" x="6391275" y="5641975"/>
          <p14:tracePt t="8645" x="6423025" y="5600700"/>
          <p14:tracePt t="8662" x="6442075" y="5572125"/>
          <p14:tracePt t="8678" x="6451600" y="5553075"/>
          <p14:tracePt t="8695" x="6467475" y="5540375"/>
          <p14:tracePt t="8712" x="6467475" y="5527675"/>
          <p14:tracePt t="8728" x="6467475" y="5511800"/>
          <p14:tracePt t="8745" x="6464300" y="5502275"/>
          <p14:tracePt t="8762" x="6445250" y="5486400"/>
          <p14:tracePt t="8778" x="6423025" y="5476875"/>
          <p14:tracePt t="8796" x="6369050" y="5454650"/>
          <p14:tracePt t="8811" x="6276975" y="5441950"/>
          <p14:tracePt t="8828" x="6219825" y="5441950"/>
          <p14:tracePt t="8845" x="6159500" y="5441950"/>
          <p14:tracePt t="8862" x="6051550" y="5445125"/>
          <p14:tracePt t="8878" x="5997575" y="5464175"/>
          <p14:tracePt t="8895" x="5934075" y="5480050"/>
          <p14:tracePt t="8912" x="5870575" y="5499100"/>
          <p14:tracePt t="8928" x="5822950" y="5518150"/>
          <p14:tracePt t="8945" x="5775325" y="5553075"/>
          <p14:tracePt t="8961" x="5676900" y="5613400"/>
          <p14:tracePt t="8978" x="5629275" y="5638800"/>
          <p14:tracePt t="8995" x="5584825" y="5667375"/>
          <p14:tracePt t="9011" x="5546725" y="5708650"/>
          <p14:tracePt t="9028" x="5537200" y="5724525"/>
          <p14:tracePt t="9046" x="5511800" y="5759450"/>
          <p14:tracePt t="9062" x="5502275" y="5775325"/>
          <p14:tracePt t="9078" x="5502275" y="5803900"/>
          <p14:tracePt t="9096" x="5505450" y="5861050"/>
          <p14:tracePt t="9111" x="5518150" y="5899150"/>
          <p14:tracePt t="9128" x="5553075" y="5946775"/>
          <p14:tracePt t="9145" x="5588000" y="5994400"/>
          <p14:tracePt t="9162" x="5657850" y="6064250"/>
          <p14:tracePt t="9178" x="5708650" y="6099175"/>
          <p14:tracePt t="9195" x="5765800" y="6146800"/>
          <p14:tracePt t="9211" x="5807075" y="6172200"/>
          <p14:tracePt t="9228" x="5845175" y="6197600"/>
          <p14:tracePt t="9245" x="5934075" y="6219825"/>
          <p14:tracePt t="9261" x="6016625" y="6219825"/>
          <p14:tracePt t="9279" x="6111875" y="6213475"/>
          <p14:tracePt t="9296" x="6280150" y="6162675"/>
          <p14:tracePt t="9313" x="6388100" y="6127750"/>
          <p14:tracePt t="9329" x="6470650" y="6080125"/>
          <p14:tracePt t="9346" x="6578600" y="6010275"/>
          <p14:tracePt t="9361" x="6619875" y="5984875"/>
          <p14:tracePt t="9379" x="6664325" y="5959475"/>
          <p14:tracePt t="9395" x="6686550" y="5930900"/>
          <p14:tracePt t="10756" x="6680200" y="5870575"/>
          <p14:tracePt t="10763" x="6661150" y="5788025"/>
          <p14:tracePt t="10778" x="6613525" y="5568950"/>
          <p14:tracePt t="10795" x="6546850" y="5378450"/>
          <p14:tracePt t="10811" x="6362700" y="5026025"/>
          <p14:tracePt t="10838" x="6226175" y="4816475"/>
          <p14:tracePt t="10863" x="6064250" y="4638675"/>
          <p14:tracePt t="10897" x="5927725" y="4543425"/>
          <p14:tracePt t="10911" x="5873750" y="4524375"/>
          <p14:tracePt t="10928" x="5822950" y="4524375"/>
          <p14:tracePt t="10945" x="5762625" y="4524375"/>
          <p14:tracePt t="10961" x="5638800" y="4552950"/>
          <p14:tracePt t="10979" x="5553075" y="4565650"/>
          <p14:tracePt t="10995" x="5476875" y="4591050"/>
          <p14:tracePt t="11012" x="5340350" y="4629150"/>
          <p14:tracePt t="11028" x="5276850" y="4645025"/>
          <p14:tracePt t="11045" x="5213350" y="4657725"/>
          <p14:tracePt t="11062" x="5143500" y="4676775"/>
          <p14:tracePt t="11079" x="5111750" y="4689475"/>
          <p14:tracePt t="11097" x="5070475" y="4702175"/>
          <p14:tracePt t="11112" x="5048250" y="4708525"/>
          <p14:tracePt t="11128" x="5026025" y="4711700"/>
          <p14:tracePt t="11145" x="5010150" y="4727575"/>
          <p14:tracePt t="11162" x="5000625" y="4743450"/>
          <p14:tracePt t="11178" x="4984750" y="4752975"/>
          <p14:tracePt t="11195" x="4965700" y="4759325"/>
          <p14:tracePt t="11211" x="4943475" y="4759325"/>
          <p14:tracePt t="11228" x="4911725" y="4759325"/>
          <p14:tracePt t="11245" x="4870450" y="4749800"/>
          <p14:tracePt t="11261" x="4848225" y="4730750"/>
          <p14:tracePt t="11278" x="4826000" y="4730750"/>
          <p14:tracePt t="11295" x="4784725" y="4730750"/>
          <p14:tracePt t="11312" x="4756150" y="4730750"/>
          <p14:tracePt t="11328" x="4733925" y="4730750"/>
          <p14:tracePt t="11346" x="4692650" y="4730750"/>
          <p14:tracePt t="11361" x="4657725" y="4724400"/>
          <p14:tracePt t="11378" x="4597400" y="4718050"/>
          <p14:tracePt t="11395" x="4498975" y="4711700"/>
          <p14:tracePt t="11411" x="4448175" y="4699000"/>
          <p14:tracePt t="11428" x="4375150" y="4689475"/>
          <p14:tracePt t="11445" x="4210050" y="4673600"/>
          <p14:tracePt t="11461" x="4102100" y="4657725"/>
          <p14:tracePt t="11478" x="4016375" y="4641850"/>
          <p14:tracePt t="11495" x="3860800" y="4616450"/>
          <p14:tracePt t="11511" x="3778250" y="4600575"/>
          <p14:tracePt t="11529" x="3702050" y="4578350"/>
          <p14:tracePt t="11545" x="3638550" y="4559300"/>
          <p14:tracePt t="11562" x="3600450" y="4546600"/>
          <p14:tracePt t="11578" x="3562350" y="4533900"/>
          <p14:tracePt t="11595" x="3511550" y="4508500"/>
          <p14:tracePt t="11611" x="3489325" y="4498975"/>
          <p14:tracePt t="11628" x="3457575" y="4473575"/>
          <p14:tracePt t="11645" x="3429000" y="4441825"/>
          <p14:tracePt t="11662" x="3416300" y="4425950"/>
          <p14:tracePt t="11679" x="3400425" y="4416425"/>
          <p14:tracePt t="11695" x="3384550" y="4397375"/>
          <p14:tracePt t="11711" x="3375025" y="4387850"/>
          <p14:tracePt t="11728" x="3365500" y="4378325"/>
          <p14:tracePt t="11745" x="3346450" y="4362450"/>
          <p14:tracePt t="11761" x="3333750" y="4346575"/>
          <p14:tracePt t="11778" x="3324225" y="4337050"/>
          <p14:tracePt t="11794" x="3311525" y="4321175"/>
          <p14:tracePt t="11812" x="3295650" y="4311650"/>
          <p14:tracePt t="11828" x="3267075" y="4276725"/>
          <p14:tracePt t="11845" x="3235325" y="4251325"/>
          <p14:tracePt t="11861" x="3209925" y="4219575"/>
          <p14:tracePt t="11879" x="3165475" y="4187825"/>
          <p14:tracePt t="11894" x="3143250" y="4171950"/>
          <p14:tracePt t="11911" x="3101975" y="4152900"/>
          <p14:tracePt t="11928" x="3067050" y="4133850"/>
          <p14:tracePt t="11944" x="3044825" y="4114800"/>
          <p14:tracePt t="11962" x="3032125" y="4114800"/>
          <p14:tracePt t="11978" x="3019425" y="4114800"/>
          <p14:tracePt t="11995" x="3003550" y="4114800"/>
          <p14:tracePt t="12011" x="2994025" y="4114800"/>
          <p14:tracePt t="12028" x="2984500" y="4114800"/>
          <p14:tracePt t="12061" x="2978150" y="4114800"/>
          <p14:tracePt t="12519" x="2994025" y="4117975"/>
          <p14:tracePt t="12527" x="3013075" y="4124325"/>
          <p14:tracePt t="12533" x="3022600" y="4130675"/>
          <p14:tracePt t="12545" x="3041650" y="4137025"/>
          <p14:tracePt t="12562" x="3092450" y="4156075"/>
          <p14:tracePt t="12578" x="3136900" y="4175125"/>
          <p14:tracePt t="12595" x="3184525" y="4194175"/>
          <p14:tracePt t="12628" x="3378200" y="4279900"/>
          <p14:tracePt t="12661" x="3629025" y="4371975"/>
          <p14:tracePt t="12679" x="3746500" y="4397375"/>
          <p14:tracePt t="12695" x="3835400" y="4429125"/>
          <p14:tracePt t="12711" x="3971925" y="4467225"/>
          <p14:tracePt t="12728" x="4070350" y="4511675"/>
          <p14:tracePt t="12745" x="4149725" y="4540250"/>
          <p14:tracePt t="12761" x="4232275" y="4575175"/>
          <p14:tracePt t="12778" x="4279900" y="4594225"/>
          <p14:tracePt t="12795" x="4318000" y="4613275"/>
          <p14:tracePt t="12812" x="4352925" y="4645025"/>
          <p14:tracePt t="12828" x="4397375" y="4657725"/>
          <p14:tracePt t="12845" x="4429125" y="4667250"/>
          <p14:tracePt t="12861" x="4486275" y="4702175"/>
          <p14:tracePt t="12878" x="4533900" y="4721225"/>
          <p14:tracePt t="12895" x="4578350" y="4733925"/>
          <p14:tracePt t="12911" x="4660900" y="4768850"/>
          <p14:tracePt t="12928" x="4737100" y="4791075"/>
          <p14:tracePt t="12945" x="4826000" y="4813300"/>
          <p14:tracePt t="12961" x="4918075" y="4851400"/>
          <p14:tracePt t="12978" x="4962525" y="4864100"/>
          <p14:tracePt t="12995" x="5000625" y="4876800"/>
          <p14:tracePt t="13011" x="5045075" y="4899025"/>
          <p14:tracePt t="13028" x="5073650" y="4911725"/>
          <p14:tracePt t="13045" x="5099050" y="4924425"/>
          <p14:tracePt t="13061" x="5124450" y="4933950"/>
          <p14:tracePt t="13077" x="5133975" y="4933950"/>
          <p14:tracePt t="13095" x="5140325" y="4933950"/>
          <p14:tracePt t="13153" x="5137150" y="4933950"/>
          <p14:tracePt t="13160" x="5133975" y="4933950"/>
          <p14:tracePt t="13167" x="5127625" y="4933950"/>
          <p14:tracePt t="13178" x="5124450" y="4933950"/>
          <p14:tracePt t="13194" x="5111750" y="4927600"/>
          <p14:tracePt t="13211" x="5111750" y="4918075"/>
          <p14:tracePt t="13228" x="5111750" y="4908550"/>
          <p14:tracePt t="13245" x="5111750" y="4899025"/>
          <p14:tracePt t="13262" x="5127625" y="4886325"/>
          <p14:tracePt t="13278" x="5156200" y="4876800"/>
          <p14:tracePt t="13294" x="5235575" y="4854575"/>
          <p14:tracePt t="13311" x="5299075" y="4835525"/>
          <p14:tracePt t="13328" x="5375275" y="4819650"/>
          <p14:tracePt t="13345" x="5514975" y="4810125"/>
          <p14:tracePt t="13361" x="5597525" y="4810125"/>
          <p14:tracePt t="13378" x="5651500" y="4810125"/>
          <p14:tracePt t="13394" x="5705475" y="4810125"/>
          <p14:tracePt t="13411" x="5727700" y="4810125"/>
          <p14:tracePt t="13428" x="5737225" y="4810125"/>
          <p14:tracePt t="13445" x="5759450" y="4810125"/>
          <p14:tracePt t="13461" x="5768975" y="4810125"/>
          <p14:tracePt t="13478" x="5778500" y="4810125"/>
          <p14:tracePt t="13494" x="5803900" y="4810125"/>
          <p14:tracePt t="13511" x="5826125" y="4810125"/>
          <p14:tracePt t="13527" x="5864225" y="4803775"/>
          <p14:tracePt t="13545" x="5924550" y="4797425"/>
          <p14:tracePt t="13562" x="5962650" y="4797425"/>
          <p14:tracePt t="13578" x="6000750" y="4791075"/>
          <p14:tracePt t="13595" x="6057900" y="4765675"/>
          <p14:tracePt t="13611" x="6096000" y="4752975"/>
          <p14:tracePt t="13628" x="6156325" y="4746625"/>
          <p14:tracePt t="13645" x="6251575" y="4740275"/>
          <p14:tracePt t="13661" x="6296025" y="4733925"/>
          <p14:tracePt t="13679" x="6350000" y="4733925"/>
          <p14:tracePt t="13694" x="6381750" y="4727575"/>
          <p14:tracePt t="13711" x="6397625" y="4714875"/>
          <p14:tracePt t="13728" x="6407150" y="4705350"/>
          <p14:tracePt t="13745" x="6429375" y="4689475"/>
          <p14:tracePt t="13762" x="6432550" y="4679950"/>
          <p14:tracePt t="13778" x="6432550" y="4676775"/>
          <p14:tracePt t="13794" x="6442075" y="4676775"/>
          <p14:tracePt t="13812" x="6451600" y="4676775"/>
          <p14:tracePt t="13828" x="6467475" y="4676775"/>
          <p14:tracePt t="13844" x="6477000" y="4676775"/>
          <p14:tracePt t="13861" x="6486525" y="4676775"/>
          <p14:tracePt t="13878" x="6502400" y="4676775"/>
          <p14:tracePt t="13895" x="6505575" y="4676775"/>
          <p14:tracePt t="13911" x="6515100" y="4676775"/>
          <p14:tracePt t="14121" x="6508750" y="4683125"/>
          <p14:tracePt t="14128" x="6505575" y="4686300"/>
          <p14:tracePt t="14144" x="6496050" y="4695825"/>
          <p14:tracePt t="14161" x="6470650" y="4714875"/>
          <p14:tracePt t="14178" x="6451600" y="4727575"/>
          <p14:tracePt t="14194" x="6442075" y="4737100"/>
          <p14:tracePt t="14211" x="6432550" y="4743450"/>
          <p14:tracePt t="14227" x="6410325" y="4743450"/>
          <p14:tracePt t="14245" x="6400800" y="4743450"/>
          <p14:tracePt t="14261" x="6391275" y="4743450"/>
          <p14:tracePt t="14277" x="6372225" y="4743450"/>
          <p14:tracePt t="14294" x="6362700" y="4743450"/>
          <p14:tracePt t="14311" x="6353175" y="4743450"/>
          <p14:tracePt t="14327" x="6337300" y="4746625"/>
          <p14:tracePt t="14345" x="6321425" y="4759325"/>
          <p14:tracePt t="14361" x="6311900" y="4759325"/>
          <p14:tracePt t="14378" x="6296025" y="4762500"/>
          <p14:tracePt t="14394" x="6280150" y="4768850"/>
          <p14:tracePt t="14411" x="6257925" y="4775200"/>
          <p14:tracePt t="14427" x="6223000" y="4787900"/>
          <p14:tracePt t="14444" x="6194425" y="4797425"/>
          <p14:tracePt t="14461" x="6143625" y="4822825"/>
          <p14:tracePt t="14478" x="6105525" y="4835525"/>
          <p14:tracePt t="14494" x="6061075" y="4848225"/>
          <p14:tracePt t="14512" x="5997575" y="4860925"/>
          <p14:tracePt t="14528" x="5943600" y="4883150"/>
          <p14:tracePt t="14545" x="5880100" y="4895850"/>
          <p14:tracePt t="14561" x="5778500" y="4918075"/>
          <p14:tracePt t="14578" x="5705475" y="4924425"/>
          <p14:tracePt t="14594" x="5632450" y="4933950"/>
          <p14:tracePt t="14611" x="5546725" y="4933950"/>
          <p14:tracePt t="14628" x="5489575" y="4933950"/>
          <p14:tracePt t="14645" x="5410200" y="4933950"/>
          <p14:tracePt t="14662" x="5280025" y="4933950"/>
          <p14:tracePt t="14678" x="5219700" y="4933950"/>
          <p14:tracePt t="14695" x="5162550" y="4933950"/>
          <p14:tracePt t="14711" x="5054600" y="4933950"/>
          <p14:tracePt t="14728" x="4981575" y="4933950"/>
          <p14:tracePt t="14745" x="4914900" y="4933950"/>
          <p14:tracePt t="14761" x="4819650" y="4933950"/>
          <p14:tracePt t="14778" x="4768850" y="4933950"/>
          <p14:tracePt t="14794" x="4718050" y="4933950"/>
          <p14:tracePt t="14812" x="4638675" y="4924425"/>
          <p14:tracePt t="14828" x="4584700" y="4908550"/>
          <p14:tracePt t="14846" x="4540250" y="4895850"/>
          <p14:tracePt t="14862" x="4435475" y="4845050"/>
          <p14:tracePt t="14878" x="4343400" y="4787900"/>
          <p14:tracePt t="14895" x="4219575" y="4733925"/>
          <p14:tracePt t="14911" x="4089400" y="4651375"/>
          <p14:tracePt t="14928" x="3962400" y="4581525"/>
          <p14:tracePt t="14945" x="3848100" y="4502150"/>
          <p14:tracePt t="14961" x="3683000" y="4397375"/>
          <p14:tracePt t="14978" x="3581400" y="4337050"/>
          <p14:tracePt t="14994" x="3457575" y="4276725"/>
          <p14:tracePt t="15011" x="3327400" y="4194175"/>
          <p14:tracePt t="15028" x="3248025" y="4152900"/>
          <p14:tracePt t="15045" x="3168650" y="4105275"/>
          <p14:tracePt t="15061" x="3130550" y="4086225"/>
          <p14:tracePt t="15078" x="3108325" y="4073525"/>
          <p14:tracePt t="15094" x="3076575" y="4054475"/>
          <p14:tracePt t="15111" x="3054350" y="4041775"/>
          <p14:tracePt t="15128" x="3044825" y="4041775"/>
          <p14:tracePt t="15145" x="3025775" y="4041775"/>
          <p14:tracePt t="15161" x="3019425" y="4041775"/>
          <p14:tracePt t="15246" x="3022600" y="4041775"/>
          <p14:tracePt t="15259" x="3025775" y="4041775"/>
          <p14:tracePt t="15266" x="3038475" y="4048125"/>
          <p14:tracePt t="15278" x="3041650" y="4051300"/>
          <p14:tracePt t="15294" x="3057525" y="4073525"/>
          <p14:tracePt t="15311" x="3067050" y="4083050"/>
          <p14:tracePt t="15327" x="3095625" y="4092575"/>
          <p14:tracePt t="15344" x="3162300" y="4121150"/>
          <p14:tracePt t="15361" x="3225800" y="4133850"/>
          <p14:tracePt t="15378" x="3279775" y="4146550"/>
          <p14:tracePt t="15394" x="3343275" y="4165600"/>
          <p14:tracePt t="15411" x="3397250" y="4187825"/>
          <p14:tracePt t="15429" x="3451225" y="4200525"/>
          <p14:tracePt t="15445" x="3540125" y="4222750"/>
          <p14:tracePt t="15461" x="3603625" y="4235450"/>
          <p14:tracePt t="15478" x="3663950" y="4267200"/>
          <p14:tracePt t="15494" x="3727450" y="4286250"/>
          <p14:tracePt t="15511" x="3771900" y="4298950"/>
          <p14:tracePt t="15528" x="3803650" y="4308475"/>
          <p14:tracePt t="15544" x="3860800" y="4333875"/>
          <p14:tracePt t="15561" x="3898900" y="4346575"/>
          <p14:tracePt t="15578" x="3937000" y="4359275"/>
          <p14:tracePt t="15594" x="3994150" y="4384675"/>
          <p14:tracePt t="15611" x="4038600" y="4397375"/>
          <p14:tracePt t="15628" x="4076700" y="4410075"/>
          <p14:tracePt t="15644" x="4140200" y="4429125"/>
          <p14:tracePt t="15661" x="4203700" y="4451350"/>
          <p14:tracePt t="15679" x="4292600" y="4473575"/>
          <p14:tracePt t="15694" x="4337050" y="4486275"/>
          <p14:tracePt t="15711" x="4384675" y="4498975"/>
          <p14:tracePt t="15728" x="4448175" y="4524375"/>
          <p14:tracePt t="15744" x="4511675" y="4537075"/>
          <p14:tracePt t="15760" x="4591050" y="4568825"/>
          <p14:tracePt t="15778" x="4686300" y="4619625"/>
          <p14:tracePt t="15794" x="4752975" y="4641850"/>
          <p14:tracePt t="15811" x="4819650" y="4679950"/>
          <p14:tracePt t="15828" x="4914900" y="4718050"/>
          <p14:tracePt t="15844" x="4981575" y="4756150"/>
          <p14:tracePt t="15861" x="5045075" y="4768850"/>
          <p14:tracePt t="15878" x="5111750" y="4787900"/>
          <p14:tracePt t="15894" x="5156200" y="4806950"/>
          <p14:tracePt t="15911" x="5210175" y="4822825"/>
          <p14:tracePt t="15928" x="5299075" y="4841875"/>
          <p14:tracePt t="15944" x="5365750" y="4854575"/>
          <p14:tracePt t="15961" x="5429250" y="4876800"/>
          <p14:tracePt t="15977" x="5499100" y="4892675"/>
          <p14:tracePt t="15994" x="5543550" y="4892675"/>
          <p14:tracePt t="16011" x="5603875" y="4892675"/>
          <p14:tracePt t="16028" x="5721350" y="4892675"/>
          <p14:tracePt t="16044" x="5800725" y="4892675"/>
          <p14:tracePt t="16061" x="5870575" y="4892675"/>
          <p14:tracePt t="16077" x="5988050" y="4886325"/>
          <p14:tracePt t="16095" x="6080125" y="4886325"/>
          <p14:tracePt t="16111" x="6156325" y="4864100"/>
          <p14:tracePt t="16128" x="6242050" y="4864100"/>
          <p14:tracePt t="16144" x="6286500" y="4864100"/>
          <p14:tracePt t="16161" x="6346825" y="4864100"/>
          <p14:tracePt t="16178" x="6416675" y="4864100"/>
          <p14:tracePt t="16194" x="6467475" y="4864100"/>
          <p14:tracePt t="16211" x="6511925" y="4864100"/>
          <p14:tracePt t="16227" x="6575425" y="4857750"/>
          <p14:tracePt t="16244" x="6610350" y="4851400"/>
          <p14:tracePt t="16261" x="6635750" y="4845050"/>
          <p14:tracePt t="16277" x="6683375" y="4826000"/>
          <p14:tracePt t="16294" x="6715125" y="4816475"/>
          <p14:tracePt t="16311" x="6737350" y="4797425"/>
          <p14:tracePt t="16328" x="6781800" y="4778375"/>
          <p14:tracePt t="16344" x="6791325" y="4768850"/>
          <p14:tracePt t="16361" x="6800850" y="4759325"/>
          <p14:tracePt t="16377" x="6819900" y="4737100"/>
          <p14:tracePt t="16394" x="6829425" y="4727575"/>
          <p14:tracePt t="16411" x="6845300" y="4714875"/>
          <p14:tracePt t="16428" x="6854825" y="4708525"/>
          <p14:tracePt t="16444" x="6861175" y="4699000"/>
          <p14:tracePt t="16461" x="6861175" y="4692650"/>
          <p14:tracePt t="16477" x="6870700" y="4683125"/>
          <p14:tracePt t="16511" x="6880225" y="4679950"/>
          <p14:tracePt t="16528" x="6880225" y="4673600"/>
          <p14:tracePt t="16544" x="6886575" y="4673600"/>
          <p14:tracePt t="16561" x="6896100" y="4670425"/>
          <p14:tracePt t="16577" x="6899275" y="4670425"/>
          <p14:tracePt t="16594" x="6905625" y="4670425"/>
          <p14:tracePt t="16611" x="6921500" y="4670425"/>
          <p14:tracePt t="16627" x="6931025" y="4670425"/>
          <p14:tracePt t="16645" x="6940550" y="4670425"/>
          <p14:tracePt t="16661" x="6950075" y="4670425"/>
          <p14:tracePt t="16677" x="6959600" y="4670425"/>
          <p14:tracePt t="16694" x="6975475" y="4664075"/>
          <p14:tracePt t="16711" x="6988175" y="4657725"/>
          <p14:tracePt t="16727" x="6997700" y="4657725"/>
          <p14:tracePt t="16744" x="7010400" y="4657725"/>
          <p14:tracePt t="16761" x="7029450" y="4657725"/>
          <p14:tracePt t="16778" x="7038975" y="4657725"/>
          <p14:tracePt t="16794" x="7048500" y="4657725"/>
          <p14:tracePt t="16811" x="7067550" y="4641850"/>
          <p14:tracePt t="16828" x="7080250" y="4632325"/>
          <p14:tracePt t="16844" x="7089775" y="4622800"/>
          <p14:tracePt t="16860" x="7102475" y="4619625"/>
          <p14:tracePt t="16878" x="7118350" y="4619625"/>
          <p14:tracePt t="16894" x="7127875" y="4619625"/>
          <p14:tracePt t="16910" x="7137400" y="4619625"/>
          <p14:tracePt t="16928" x="7143750" y="4619625"/>
          <p14:tracePt t="16968" x="7143750" y="4613275"/>
          <p14:tracePt t="16977" x="7146925" y="4613275"/>
          <p14:tracePt t="16995" x="7146925" y="4610100"/>
          <p14:tracePt t="17109" x="7153275" y="4610100"/>
          <p14:tracePt t="17131" x="7153275" y="4597400"/>
          <p14:tracePt t="22284" x="7137400" y="4597400"/>
          <p14:tracePt t="22291" x="7118350" y="4597400"/>
          <p14:tracePt t="22300" x="7092950" y="4597400"/>
          <p14:tracePt t="22327" x="6981825" y="4591050"/>
          <p14:tracePt t="22360" x="6873875" y="4591050"/>
          <p14:tracePt t="22377" x="6781800" y="4591050"/>
          <p14:tracePt t="22394" x="6699250" y="4591050"/>
          <p14:tracePt t="22410" x="6600825" y="4603750"/>
          <p14:tracePt t="22427" x="6489700" y="4635500"/>
          <p14:tracePt t="22443" x="6419850" y="4673600"/>
          <p14:tracePt t="22461" x="6330950" y="4705350"/>
          <p14:tracePt t="22477" x="6232525" y="4772025"/>
          <p14:tracePt t="22493" x="6162675" y="4810125"/>
          <p14:tracePt t="22510" x="6096000" y="4848225"/>
          <p14:tracePt t="22528" x="6007100" y="4905375"/>
          <p14:tracePt t="22544" x="5937250" y="4953000"/>
          <p14:tracePt t="22562" x="5838825" y="5029200"/>
          <p14:tracePt t="22577" x="5797550" y="5064125"/>
          <p14:tracePt t="22594" x="5759450" y="5089525"/>
          <p14:tracePt t="22611" x="5737225" y="5111750"/>
          <p14:tracePt t="22627" x="5727700" y="5121275"/>
          <p14:tracePt t="22644" x="5711825" y="5130800"/>
          <p14:tracePt t="22661" x="5708650" y="5130800"/>
          <p14:tracePt t="22693" x="5724525" y="5127625"/>
          <p14:tracePt t="22710" x="5775325" y="5089525"/>
          <p14:tracePt t="22727" x="5835650" y="5060950"/>
          <p14:tracePt t="22744" x="5880100" y="5029200"/>
          <p14:tracePt t="22760" x="5978525" y="4975225"/>
          <p14:tracePt t="22777" x="6061075" y="4902200"/>
          <p14:tracePt t="22794" x="6156325" y="4822825"/>
          <p14:tracePt t="22810" x="6302375" y="4683125"/>
          <p14:tracePt t="22827" x="6388100" y="4610100"/>
          <p14:tracePt t="22844" x="6477000" y="4559300"/>
          <p14:tracePt t="22860" x="6629400" y="4492625"/>
          <p14:tracePt t="22877" x="6696075" y="4454525"/>
          <p14:tracePt t="22894" x="6762750" y="4425950"/>
          <p14:tracePt t="22911" x="6861175" y="4365625"/>
          <p14:tracePt t="22928" x="6943725" y="4308475"/>
          <p14:tracePt t="22944" x="7023100" y="4270375"/>
          <p14:tracePt t="22960" x="7121525" y="4210050"/>
          <p14:tracePt t="22977" x="7169150" y="4181475"/>
          <p14:tracePt t="22994" x="7191375" y="4159250"/>
          <p14:tracePt t="23011" x="7235825" y="4127500"/>
          <p14:tracePt t="23028" x="7258050" y="4108450"/>
          <p14:tracePt t="23043" x="7283450" y="4086225"/>
          <p14:tracePt t="23060" x="7327900" y="4048125"/>
          <p14:tracePt t="23077" x="7353300" y="4016375"/>
          <p14:tracePt t="23094" x="7375525" y="3990975"/>
          <p14:tracePt t="23111" x="7400925" y="3949700"/>
          <p14:tracePt t="23128" x="7413625" y="3927475"/>
          <p14:tracePt t="23145" x="7429500" y="3883025"/>
          <p14:tracePt t="23161" x="7429500" y="3860800"/>
          <p14:tracePt t="23177" x="7429500" y="3838575"/>
          <p14:tracePt t="23194" x="7429500" y="3813175"/>
          <p14:tracePt t="23210" x="7429500" y="3784600"/>
          <p14:tracePt t="23227" x="7429500" y="3756025"/>
          <p14:tracePt t="23244" x="7429500" y="3698875"/>
          <p14:tracePt t="23260" x="7429500" y="3657600"/>
          <p14:tracePt t="23277" x="7423150" y="3625850"/>
          <p14:tracePt t="23294" x="7404100" y="3584575"/>
          <p14:tracePt t="23310" x="7391400" y="3552825"/>
          <p14:tracePt t="23326" x="7381875" y="3543300"/>
          <p14:tracePt t="23344" x="7350125" y="3514725"/>
          <p14:tracePt t="23360" x="7331075" y="3476625"/>
          <p14:tracePt t="23377" x="7296150" y="3429000"/>
          <p14:tracePt t="23394" x="7270750" y="3355975"/>
          <p14:tracePt t="23410" x="7248525" y="3311525"/>
          <p14:tracePt t="23427" x="7223125" y="3263900"/>
          <p14:tracePt t="23444" x="7191375" y="3206750"/>
          <p14:tracePt t="23460" x="7165975" y="3165475"/>
          <p14:tracePt t="23477" x="7140575" y="3133725"/>
          <p14:tracePt t="23493" x="7096125" y="3089275"/>
          <p14:tracePt t="23510" x="7064375" y="3057525"/>
          <p14:tracePt t="23527" x="7038975" y="3025775"/>
          <p14:tracePt t="23544" x="7004050" y="3003550"/>
          <p14:tracePt t="23560" x="6985000" y="2978150"/>
          <p14:tracePt t="23577" x="6975475" y="2968625"/>
          <p14:tracePt t="23594" x="6959600" y="2952750"/>
          <p14:tracePt t="23610" x="6943725" y="2936875"/>
          <p14:tracePt t="23627" x="6934200" y="2921000"/>
          <p14:tracePt t="23644" x="6927850" y="2905125"/>
          <p14:tracePt t="23660" x="6927850" y="2882900"/>
          <p14:tracePt t="23677" x="6927850" y="2863850"/>
          <p14:tracePt t="23693" x="6927850" y="2828925"/>
          <p14:tracePt t="23710" x="6927850" y="2800350"/>
          <p14:tracePt t="23728" x="6927850" y="2759075"/>
          <p14:tracePt t="23743" x="6931025" y="2730500"/>
          <p14:tracePt t="23760" x="6943725" y="2692400"/>
          <p14:tracePt t="23778" x="6965950" y="2657475"/>
          <p14:tracePt t="23794" x="6978650" y="2625725"/>
          <p14:tracePt t="23810" x="6991350" y="2603500"/>
          <p14:tracePt t="23828" x="7007225" y="2568575"/>
          <p14:tracePt t="23844" x="7026275" y="2552700"/>
          <p14:tracePt t="23860" x="7035800" y="2543175"/>
          <p14:tracePt t="23877" x="7051675" y="2514600"/>
          <p14:tracePt t="23894" x="7061200" y="2492375"/>
          <p14:tracePt t="23910" x="7080250" y="2476500"/>
          <p14:tracePt t="23928" x="7083425" y="2441575"/>
          <p14:tracePt t="23944" x="7089775" y="2419350"/>
          <p14:tracePt t="23960" x="7089775" y="2390775"/>
          <p14:tracePt t="23977" x="7089775" y="2362200"/>
          <p14:tracePt t="23994" x="7089775" y="2339975"/>
          <p14:tracePt t="24011" x="7089775" y="2330450"/>
          <p14:tracePt t="24027" x="7089775" y="2320925"/>
          <p14:tracePt t="24044" x="7089775" y="2317750"/>
          <p14:tracePt t="24085" x="7083425" y="2317750"/>
          <p14:tracePt t="24093" x="7080250" y="2317750"/>
          <p14:tracePt t="24110" x="7064375" y="2317750"/>
          <p14:tracePt t="24127" x="7048500" y="2317750"/>
          <p14:tracePt t="24143" x="7029450" y="2317750"/>
          <p14:tracePt t="24160" x="6997700" y="2327275"/>
          <p14:tracePt t="24177" x="6956425" y="2343150"/>
          <p14:tracePt t="24193" x="6931025" y="2362200"/>
          <p14:tracePt t="24210" x="6905625" y="2387600"/>
          <p14:tracePt t="24227" x="6864350" y="2416175"/>
          <p14:tracePt t="24244" x="6845300" y="2447925"/>
          <p14:tracePt t="24260" x="6819900" y="2466975"/>
          <p14:tracePt t="24262" x="6816725" y="2470150"/>
          <p14:tracePt t="24277" x="6800850" y="2492375"/>
          <p14:tracePt t="24293" x="6775450" y="2517775"/>
          <p14:tracePt t="24310" x="6765925" y="2533650"/>
          <p14:tracePt t="24327" x="6734175" y="2574925"/>
          <p14:tracePt t="24343" x="6718300" y="2603500"/>
          <p14:tracePt t="24360" x="6705600" y="2628900"/>
          <p14:tracePt t="24377" x="6686550" y="2670175"/>
          <p14:tracePt t="24394" x="6673850" y="2701925"/>
          <p14:tracePt t="24410" x="6654800" y="2730500"/>
          <p14:tracePt t="24427" x="6638925" y="2768600"/>
          <p14:tracePt t="24443" x="6626225" y="2797175"/>
          <p14:tracePt t="24460" x="6613525" y="2822575"/>
          <p14:tracePt t="24477" x="6597650" y="2863850"/>
          <p14:tracePt t="24493" x="6591300" y="2886075"/>
          <p14:tracePt t="24510" x="6591300" y="2921000"/>
          <p14:tracePt t="24527" x="6591300" y="2978150"/>
          <p14:tracePt t="24543" x="6591300" y="3013075"/>
          <p14:tracePt t="24561" x="6591300" y="3054350"/>
          <p14:tracePt t="24576" x="6591300" y="3076575"/>
          <p14:tracePt t="24593" x="6591300" y="3105150"/>
          <p14:tracePt t="24610" x="6591300" y="3130550"/>
          <p14:tracePt t="24627" x="6591300" y="3155950"/>
          <p14:tracePt t="24644" x="6591300" y="3168650"/>
          <p14:tracePt t="24660" x="6591300" y="3197225"/>
          <p14:tracePt t="24676" x="6591300" y="3213100"/>
          <p14:tracePt t="24694" x="6591300" y="3222625"/>
          <p14:tracePt t="24710" x="6591300" y="3235325"/>
          <p14:tracePt t="24726" x="6591300" y="3251200"/>
          <p14:tracePt t="24743" x="6591300" y="3257550"/>
          <p14:tracePt t="24795" x="6604000" y="3257550"/>
          <p14:tracePt t="24802" x="6607175" y="3254375"/>
          <p14:tracePt t="24810" x="6613525" y="3251200"/>
          <p14:tracePt t="24826" x="6623050" y="3235325"/>
          <p14:tracePt t="24844" x="6632575" y="3225800"/>
          <p14:tracePt t="24860" x="6651625" y="3209925"/>
          <p14:tracePt t="24876" x="6657975" y="3200400"/>
          <p14:tracePt t="24893" x="6667500" y="3184525"/>
          <p14:tracePt t="24910" x="6667500" y="3159125"/>
          <p14:tracePt t="24926" x="6673850" y="3127375"/>
          <p14:tracePt t="24943" x="6680200" y="3111500"/>
          <p14:tracePt t="24960" x="6689725" y="3079750"/>
          <p14:tracePt t="24976" x="6696075" y="3063875"/>
          <p14:tracePt t="24993" x="6696075" y="3048000"/>
          <p14:tracePt t="25010" x="6705600" y="3006725"/>
          <p14:tracePt t="25026" x="6705600" y="2990850"/>
          <p14:tracePt t="25044" x="6705600" y="2981325"/>
          <p14:tracePt t="25059" x="6705600" y="2962275"/>
          <p14:tracePt t="25077" x="6705600" y="2952750"/>
          <p14:tracePt t="25093" x="6705600" y="2943225"/>
          <p14:tracePt t="25110" x="6705600" y="2936875"/>
          <p14:tracePt t="25126" x="6705600" y="2933700"/>
          <p14:tracePt t="25143" x="6705600" y="2921000"/>
          <p14:tracePt t="25159" x="6705600" y="2911475"/>
          <p14:tracePt t="25177" x="6705600" y="2901950"/>
          <p14:tracePt t="25193" x="6705600" y="2892425"/>
          <p14:tracePt t="25209" x="6705600" y="2882900"/>
          <p14:tracePt t="25243" x="6705600" y="2873375"/>
          <p14:tracePt t="25516" x="6705600" y="2879725"/>
          <p14:tracePt t="25523" x="6705600" y="2882900"/>
          <p14:tracePt t="25530" x="6705600" y="2895600"/>
          <p14:tracePt t="25544" x="6705600" y="2924175"/>
          <p14:tracePt t="25560" x="6718300" y="2946400"/>
          <p14:tracePt t="25576" x="6731000" y="2971800"/>
          <p14:tracePt t="25593" x="6740525" y="3013075"/>
          <p14:tracePt t="25610" x="6740525" y="3028950"/>
          <p14:tracePt t="25627" x="6753225" y="3051175"/>
          <p14:tracePt t="25643" x="6762750" y="3063875"/>
          <p14:tracePt t="25660" x="6762750" y="3073400"/>
          <p14:tracePt t="25677" x="6762750" y="3089275"/>
          <p14:tracePt t="25693" x="6762750" y="3105150"/>
          <p14:tracePt t="25709" x="6762750" y="3114675"/>
          <p14:tracePt t="25727" x="6762750" y="3124200"/>
          <p14:tracePt t="25760" x="6769100" y="3124200"/>
          <p14:tracePt t="25857" x="6772275" y="3124200"/>
          <p14:tracePt t="25864" x="6778625" y="3124200"/>
          <p14:tracePt t="25877" x="6781800" y="3124200"/>
          <p14:tracePt t="25893" x="6788150" y="3124200"/>
          <p14:tracePt t="25910" x="6791325" y="3124200"/>
          <p14:tracePt t="25942" x="6797675" y="3121025"/>
          <p14:tracePt t="25949" x="6797675" y="3117850"/>
          <p14:tracePt t="25960" x="6797675" y="3111500"/>
          <p14:tracePt t="25978" x="6800850" y="3098800"/>
          <p14:tracePt t="25994" x="6800850" y="3082925"/>
          <p14:tracePt t="26011" x="6819900" y="3073400"/>
          <p14:tracePt t="26028" x="6823075" y="3044825"/>
          <p14:tracePt t="26043" x="6823075" y="3016250"/>
          <p14:tracePt t="26060" x="6829425" y="2994025"/>
          <p14:tracePt t="26077" x="6829425" y="2952750"/>
          <p14:tracePt t="26093" x="6829425" y="2936875"/>
          <p14:tracePt t="26109" x="6829425" y="2927350"/>
          <p14:tracePt t="26126" x="6829425" y="2917825"/>
          <p14:tracePt t="26341" x="6829425" y="2921000"/>
          <p14:tracePt t="26348" x="6823075" y="2924175"/>
          <p14:tracePt t="26362" x="6813550" y="2933700"/>
          <p14:tracePt t="26376" x="6813550" y="2949575"/>
          <p14:tracePt t="26393" x="6807200" y="2959100"/>
          <p14:tracePt t="26410" x="6807200" y="2974975"/>
          <p14:tracePt t="26427" x="6800850" y="3000375"/>
          <p14:tracePt t="26443" x="6800850" y="3009900"/>
          <p14:tracePt t="26461" x="6797675" y="3025775"/>
          <p14:tracePt t="26477" x="6797675" y="3035300"/>
          <p14:tracePt t="26493" x="6791325" y="3051175"/>
          <p14:tracePt t="26510" x="6791325" y="3060700"/>
          <p14:tracePt t="26527" x="6791325" y="3076575"/>
          <p14:tracePt t="26543" x="6791325" y="3079750"/>
          <p14:tracePt t="26560" x="6791325" y="3089275"/>
          <p14:tracePt t="26577" x="6791325" y="3098800"/>
          <p14:tracePt t="26593" x="6791325" y="3105150"/>
          <p14:tracePt t="26610" x="6794500" y="3108325"/>
          <p14:tracePt t="26626" x="6804025" y="3108325"/>
          <p14:tracePt t="26643" x="6810375" y="3108325"/>
          <p14:tracePt t="26660" x="6823075" y="3108325"/>
          <p14:tracePt t="26677" x="6832600" y="3108325"/>
          <p14:tracePt t="26693" x="6838950" y="3101975"/>
          <p14:tracePt t="26710" x="6848475" y="3082925"/>
          <p14:tracePt t="26727" x="6858000" y="3073400"/>
          <p14:tracePt t="26744" x="6873875" y="3051175"/>
          <p14:tracePt t="26760" x="6880225" y="3009900"/>
          <p14:tracePt t="26776" x="6880225" y="2981325"/>
          <p14:tracePt t="26793" x="6880225" y="2965450"/>
          <p14:tracePt t="26810" x="6880225" y="2943225"/>
          <p14:tracePt t="26826" x="6880225" y="2930525"/>
          <p14:tracePt t="26843" x="6880225" y="2921000"/>
          <p14:tracePt t="26860" x="6880225" y="2905125"/>
          <p14:tracePt t="26877" x="6880225" y="2898775"/>
          <p14:tracePt t="26945" x="6873875" y="2898775"/>
          <p14:tracePt t="26952" x="6864350" y="2898775"/>
          <p14:tracePt t="26960" x="6858000" y="2901950"/>
          <p14:tracePt t="26976" x="6854825" y="2905125"/>
          <p14:tracePt t="26995" x="6845300" y="2921000"/>
          <p14:tracePt t="27009" x="6835775" y="2936875"/>
          <p14:tracePt t="27027" x="6823075" y="2946400"/>
          <p14:tracePt t="27043" x="6813550" y="2955925"/>
          <p14:tracePt t="27060" x="6810375" y="2978150"/>
          <p14:tracePt t="27076" x="6804025" y="3003550"/>
          <p14:tracePt t="27094" x="6794500" y="3025775"/>
          <p14:tracePt t="27109" x="6794500" y="3054350"/>
          <p14:tracePt t="27126" x="6788150" y="3063875"/>
          <p14:tracePt t="27144" x="6781800" y="3086100"/>
          <p14:tracePt t="27160" x="6778625" y="3098800"/>
          <p14:tracePt t="27176" x="6772275" y="3108325"/>
          <p14:tracePt t="27193" x="6772275" y="3117850"/>
          <p14:tracePt t="27210" x="6772275" y="3133725"/>
          <p14:tracePt t="27226" x="6772275" y="3143250"/>
          <p14:tracePt t="27244" x="6762750" y="3143250"/>
          <p14:tracePt t="27294" x="6762750" y="3136900"/>
          <p14:tracePt t="27308" x="6762750" y="3130550"/>
          <p14:tracePt t="27316" x="6762750" y="3127375"/>
          <p14:tracePt t="27327" x="6762750" y="3121025"/>
          <p14:tracePt t="27343" x="6762750" y="3108325"/>
          <p14:tracePt t="27359" x="6762750" y="3098800"/>
          <p14:tracePt t="27377" x="6762750" y="3082925"/>
          <p14:tracePt t="27393" x="6762750" y="3057525"/>
          <p14:tracePt t="27409" x="6762750" y="3019425"/>
          <p14:tracePt t="27426" x="6762750" y="2990850"/>
          <p14:tracePt t="27443" x="6762750" y="2949575"/>
          <p14:tracePt t="27460" x="6762750" y="2933700"/>
          <p14:tracePt t="27477" x="6762750" y="2917825"/>
          <p14:tracePt t="27493" x="6762750" y="2914650"/>
          <p14:tracePt t="27707" x="6762750" y="2921000"/>
          <p14:tracePt t="27714" x="6762750" y="2927350"/>
          <p14:tracePt t="27728" x="6762750" y="2936875"/>
          <p14:tracePt t="27743" x="6762750" y="2946400"/>
          <p14:tracePt t="27759" x="6762750" y="2955925"/>
          <p14:tracePt t="27777" x="6775450" y="2981325"/>
          <p14:tracePt t="27793" x="6784975" y="2997200"/>
          <p14:tracePt t="27809" x="6784975" y="3006725"/>
          <p14:tracePt t="27827" x="6791325" y="3028950"/>
          <p14:tracePt t="27844" x="6791325" y="3038475"/>
          <p14:tracePt t="27860" x="6791325" y="3048000"/>
          <p14:tracePt t="27877" x="6791325" y="3051175"/>
          <p14:tracePt t="27971" x="6791325" y="3044825"/>
          <p14:tracePt t="27978" x="6794500" y="3041650"/>
          <p14:tracePt t="27994" x="6794500" y="3032125"/>
          <p14:tracePt t="28010" x="6794500" y="3016250"/>
          <p14:tracePt t="28027" x="6800850" y="3000375"/>
          <p14:tracePt t="28043" x="6800850" y="2990850"/>
          <p14:tracePt t="28059" x="6800850" y="2981325"/>
          <p14:tracePt t="28076" x="6800850" y="2962275"/>
          <p14:tracePt t="28094" x="6800850" y="2952750"/>
          <p14:tracePt t="28347" x="6800850" y="2959100"/>
          <p14:tracePt t="28368" x="6800850" y="2962275"/>
          <p14:tracePt t="28383" x="6800850" y="2968625"/>
          <p14:tracePt t="30582" x="6807200" y="2955925"/>
          <p14:tracePt t="30589" x="6813550" y="2936875"/>
          <p14:tracePt t="30596" x="6813550" y="2911475"/>
          <p14:tracePt t="30610" x="6819900" y="2889250"/>
          <p14:tracePt t="30626" x="6819900" y="2867025"/>
          <p14:tracePt t="30643" x="6823075" y="2847975"/>
          <p14:tracePt t="30660" x="6823075" y="2835275"/>
          <p14:tracePt t="30693" x="6829425" y="2819400"/>
          <p14:tracePt t="30726" x="6832600" y="2819400"/>
          <p14:tracePt t="30930" x="6832600" y="2822575"/>
          <p14:tracePt t="30938" x="6832600" y="2825750"/>
          <p14:tracePt t="30945" x="6832600" y="2832100"/>
          <p14:tracePt t="30959" x="6832600" y="2841625"/>
          <p14:tracePt t="30976" x="6832600" y="2857500"/>
          <p14:tracePt t="30993" x="6832600" y="2867025"/>
          <p14:tracePt t="31010" x="6832600" y="2879725"/>
          <p14:tracePt t="31027" x="6832600" y="2889250"/>
          <p14:tracePt t="31043" x="6832600" y="2905125"/>
          <p14:tracePt t="31060" x="6832600" y="2914650"/>
          <p14:tracePt t="31076" x="6832600" y="2924175"/>
          <p14:tracePt t="31093" x="6832600" y="2933700"/>
          <p14:tracePt t="31173" x="6826250" y="2933700"/>
          <p14:tracePt t="31180" x="6823075" y="2933700"/>
          <p14:tracePt t="31216" x="6816725" y="2933700"/>
          <p14:tracePt t="31250" x="6816725" y="2927350"/>
          <p14:tracePt t="31258" x="6816725" y="2924175"/>
          <p14:tracePt t="31265" x="6816725" y="2917825"/>
          <p14:tracePt t="31276" x="6816725" y="2914650"/>
          <p14:tracePt t="31293" x="6813550" y="2898775"/>
          <p14:tracePt t="31310" x="6813550" y="2889250"/>
          <p14:tracePt t="31327" x="6813550" y="2882900"/>
          <p14:tracePt t="31342" x="6813550" y="2879725"/>
          <p14:tracePt t="31359" x="6807200" y="2873375"/>
          <p14:tracePt t="31377" x="6807200" y="286385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7"/>
          <p:cNvSpPr txBox="1">
            <a:spLocks noChangeArrowheads="1"/>
          </p:cNvSpPr>
          <p:nvPr/>
        </p:nvSpPr>
        <p:spPr bwMode="auto">
          <a:xfrm>
            <a:off x="6732588" y="6092825"/>
            <a:ext cx="19002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chemeClr val="bg1"/>
                </a:solidFill>
              </a:rPr>
              <a:t>Wisteria sp.</a:t>
            </a:r>
            <a:endParaRPr lang="fr-FR" altLang="fr-FR">
              <a:solidFill>
                <a:schemeClr val="bg1"/>
              </a:solidFill>
            </a:endParaRPr>
          </a:p>
        </p:txBody>
      </p:sp>
      <p:pic>
        <p:nvPicPr>
          <p:cNvPr id="90115" name="Picture 5" descr="http://www.treespk.ru/upload/iblock/007/00713bc5c905d4d22547e275e7c41b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"/>
            <a:ext cx="8143875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ZoneTexte 4"/>
          <p:cNvSpPr txBox="1">
            <a:spLocks noChangeArrowheads="1"/>
          </p:cNvSpPr>
          <p:nvPr/>
        </p:nvSpPr>
        <p:spPr bwMode="auto">
          <a:xfrm>
            <a:off x="3286125" y="6215063"/>
            <a:ext cx="327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Wisteria sp</a:t>
            </a:r>
            <a:r>
              <a:rPr lang="fr-FR" altLang="fr-FR"/>
              <a:t>, Glycine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0"/>
    </mc:Choice>
    <mc:Fallback>
      <p:transition spd="slow" advTm="1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6" x="6823075" y="2892425"/>
          <p14:tracePt t="2692" x="6848475" y="2943225"/>
          <p14:tracePt t="2700" x="6864350" y="2984500"/>
          <p14:tracePt t="2717" x="6896100" y="3060700"/>
          <p14:tracePt t="2733" x="6911975" y="3124200"/>
          <p14:tracePt t="2749" x="6911975" y="3171825"/>
          <p14:tracePt t="2782" x="6911975" y="3203575"/>
          <p14:tracePt t="2816" x="6911975" y="3232150"/>
          <p14:tracePt t="2832" x="6911975" y="3241675"/>
          <p14:tracePt t="2849" x="6911975" y="3263900"/>
          <p14:tracePt t="2866" x="6911975" y="3273425"/>
          <p14:tracePt t="2882" x="6911975" y="3282950"/>
          <p14:tracePt t="2899" x="6911975" y="3295650"/>
          <p14:tracePt t="2916" x="6911975" y="3311525"/>
          <p14:tracePt t="2932" x="6911975" y="3321050"/>
          <p14:tracePt t="2949" x="6911975" y="3336925"/>
          <p14:tracePt t="2966" x="6911975" y="3346450"/>
          <p14:tracePt t="2982" x="6911975" y="3349625"/>
          <p14:tracePt t="2999" x="6899275" y="3349625"/>
          <p14:tracePt t="3016" x="6877050" y="3349625"/>
          <p14:tracePt t="3032" x="6838950" y="3321050"/>
          <p14:tracePt t="3049" x="6626225" y="3184525"/>
          <p14:tracePt t="3066" x="6448425" y="3079750"/>
          <p14:tracePt t="3084" x="6038850" y="2828925"/>
          <p14:tracePt t="3100" x="5692775" y="2682875"/>
          <p14:tracePt t="3117" x="5349875" y="2546350"/>
          <p14:tracePt t="3133" x="4838700" y="2352675"/>
          <p14:tracePt t="3150" x="4594225" y="2273300"/>
          <p14:tracePt t="3167" x="4349750" y="2200275"/>
          <p14:tracePt t="3183" x="4102100" y="2143125"/>
          <p14:tracePt t="3199" x="3940175" y="2127250"/>
          <p14:tracePt t="3216" x="3813175" y="2127250"/>
          <p14:tracePt t="3233" x="3695700" y="2127250"/>
          <p14:tracePt t="3249" x="3641725" y="2130425"/>
          <p14:tracePt t="3265" x="3597275" y="2143125"/>
          <p14:tracePt t="3282" x="3562350" y="2159000"/>
          <p14:tracePt t="3299" x="3536950" y="2190750"/>
          <p14:tracePt t="3316" x="3524250" y="2222500"/>
          <p14:tracePt t="3332" x="3527425" y="2317750"/>
          <p14:tracePt t="3349" x="3543300" y="2368550"/>
          <p14:tracePt t="3366" x="3578225" y="2438400"/>
          <p14:tracePt t="3370" x="3594100" y="2466975"/>
          <p14:tracePt t="3383" x="3657600" y="2540000"/>
          <p14:tracePt t="3400" x="3743325" y="2613025"/>
          <p14:tracePt t="3416" x="3832225" y="2663825"/>
          <p14:tracePt t="3668" x="3784600" y="2632075"/>
          <p14:tracePt t="3674" x="3721100" y="2597150"/>
          <p14:tracePt t="3682" x="3660775" y="2562225"/>
          <p14:tracePt t="3700" x="3514725" y="2489200"/>
          <p14:tracePt t="3716" x="3311525" y="2416175"/>
          <p14:tracePt t="3733" x="3200400" y="2374900"/>
          <p14:tracePt t="3749" x="3114675" y="2359025"/>
          <p14:tracePt t="3766" x="2959100" y="2333625"/>
          <p14:tracePt t="3783" x="2873375" y="2320925"/>
          <p14:tracePt t="3799" x="2813050" y="2320925"/>
          <p14:tracePt t="3816" x="2752725" y="2320925"/>
          <p14:tracePt t="3832" x="2714625" y="2320925"/>
          <p14:tracePt t="3850" x="2679700" y="2320925"/>
          <p14:tracePt t="3866" x="2644775" y="2320925"/>
          <p14:tracePt t="3882" x="2628900" y="2320925"/>
          <p14:tracePt t="3899" x="2619375" y="2320925"/>
          <p14:tracePt t="3916" x="2606675" y="2320925"/>
          <p14:tracePt t="3932" x="2597150" y="2320925"/>
          <p14:tracePt t="3949" x="2584450" y="2320925"/>
          <p14:tracePt t="3982" x="2597150" y="2320925"/>
          <p14:tracePt t="4000" x="2625725" y="2320925"/>
          <p14:tracePt t="4016" x="2790825" y="2301875"/>
          <p14:tracePt t="4032" x="2962275" y="2292350"/>
          <p14:tracePt t="4049" x="3155950" y="2273300"/>
          <p14:tracePt t="4065" x="3511550" y="2273300"/>
          <p14:tracePt t="4082" x="3784600" y="2263775"/>
          <p14:tracePt t="4099" x="4079875" y="2254250"/>
          <p14:tracePt t="4116" x="4578350" y="2219325"/>
          <p14:tracePt t="4133" x="4981575" y="2206625"/>
          <p14:tracePt t="4150" x="5311775" y="2206625"/>
          <p14:tracePt t="4166" x="5803900" y="2206625"/>
          <p14:tracePt t="4183" x="6137275" y="2216150"/>
          <p14:tracePt t="4199" x="6372225" y="2244725"/>
          <p14:tracePt t="4215" x="6692900" y="2273300"/>
          <p14:tracePt t="4232" x="6867525" y="2292350"/>
          <p14:tracePt t="4250" x="7099300" y="2327275"/>
          <p14:tracePt t="4266" x="7216775" y="2346325"/>
          <p14:tracePt t="4283" x="7312025" y="2346325"/>
          <p14:tracePt t="4299" x="7372350" y="2346325"/>
          <p14:tracePt t="4316" x="7432675" y="2346325"/>
          <p14:tracePt t="4332" x="7464425" y="2346325"/>
          <p14:tracePt t="4351" x="7477125" y="2346325"/>
          <p14:tracePt t="4367" x="7486650" y="2346325"/>
          <p14:tracePt t="4384" x="7493000" y="2346325"/>
          <p14:tracePt t="4400" x="7502525" y="2343150"/>
          <p14:tracePt t="4432" x="7502525" y="2327275"/>
          <p14:tracePt t="4449" x="7508875" y="2314575"/>
          <p14:tracePt t="4466" x="7518400" y="2305050"/>
          <p14:tracePt t="4482" x="7518400" y="2273300"/>
          <p14:tracePt t="4500" x="7518400" y="2212975"/>
          <p14:tracePt t="4516" x="7515225" y="2174875"/>
          <p14:tracePt t="4532" x="7502525" y="2130425"/>
          <p14:tracePt t="4550" x="7477125" y="2079625"/>
          <p14:tracePt t="4566" x="7464425" y="2057400"/>
          <p14:tracePt t="4582" x="7464425" y="2047875"/>
          <p14:tracePt t="4599" x="7464425" y="2028825"/>
          <p14:tracePt t="4616" x="7464425" y="2016125"/>
          <p14:tracePt t="4713" x="7467600" y="2016125"/>
          <p14:tracePt t="4720" x="7470775" y="2016125"/>
          <p14:tracePt t="4732" x="7477125" y="2016125"/>
          <p14:tracePt t="4749" x="7518400" y="2038350"/>
          <p14:tracePt t="4766" x="7540625" y="2063750"/>
          <p14:tracePt t="4782" x="7572375" y="2085975"/>
          <p14:tracePt t="4800" x="7620000" y="2152650"/>
          <p14:tracePt t="4816" x="7642225" y="2209800"/>
          <p14:tracePt t="4833" x="7661275" y="2257425"/>
          <p14:tracePt t="4849" x="7712075" y="2352675"/>
          <p14:tracePt t="4866" x="7737475" y="2428875"/>
          <p14:tracePt t="4882" x="7750175" y="2492375"/>
          <p14:tracePt t="4899" x="7778750" y="2568575"/>
          <p14:tracePt t="4916" x="7788275" y="2597150"/>
          <p14:tracePt t="4933" x="7800975" y="2622550"/>
          <p14:tracePt t="4949" x="7826375" y="2663825"/>
          <p14:tracePt t="4965" x="7826375" y="2708275"/>
          <p14:tracePt t="4982" x="7826375" y="2743200"/>
          <p14:tracePt t="4999" x="7826375" y="2800350"/>
          <p14:tracePt t="5016" x="7826375" y="2835275"/>
          <p14:tracePt t="5032" x="7826375" y="2857500"/>
          <p14:tracePt t="5049" x="7826375" y="2898775"/>
          <p14:tracePt t="5066" x="7826375" y="2921000"/>
          <p14:tracePt t="5083" x="7810500" y="2962275"/>
          <p14:tracePt t="5100" x="7804150" y="2984500"/>
          <p14:tracePt t="5116" x="7797800" y="3035300"/>
          <p14:tracePt t="5134" x="7797800" y="3114675"/>
          <p14:tracePt t="5150" x="7797800" y="3159125"/>
          <p14:tracePt t="5167" x="7797800" y="3203575"/>
          <p14:tracePt t="5183" x="7797800" y="3263900"/>
          <p14:tracePt t="5199" x="7807325" y="3302000"/>
          <p14:tracePt t="5216" x="7826375" y="3355975"/>
          <p14:tracePt t="5232" x="7851775" y="3479800"/>
          <p14:tracePt t="5249" x="7864475" y="3543300"/>
          <p14:tracePt t="5266" x="7902575" y="3622675"/>
          <p14:tracePt t="5283" x="7953375" y="3771900"/>
          <p14:tracePt t="5299" x="7997825" y="3892550"/>
          <p14:tracePt t="5316" x="8010525" y="3965575"/>
          <p14:tracePt t="5332" x="8032750" y="4038600"/>
          <p14:tracePt t="5349" x="8042275" y="4060825"/>
          <p14:tracePt t="5366" x="8054975" y="4092575"/>
          <p14:tracePt t="5368" x="8054975" y="4102100"/>
          <p14:tracePt t="5383" x="8054975" y="4111625"/>
          <p14:tracePt t="5399" x="8054975" y="4121150"/>
          <p14:tracePt t="5416" x="8054975" y="4130675"/>
          <p14:tracePt t="5433" x="8054975" y="4152900"/>
          <p14:tracePt t="5465" x="8061325" y="4152900"/>
          <p14:tracePt t="5482" x="8070850" y="4152900"/>
          <p14:tracePt t="5499" x="8074025" y="4149725"/>
          <p14:tracePt t="5516" x="8074025" y="4130675"/>
          <p14:tracePt t="5532" x="8080375" y="4019550"/>
          <p14:tracePt t="5549" x="8077200" y="3905250"/>
          <p14:tracePt t="5567" x="8051800" y="3771900"/>
          <p14:tracePt t="5583" x="8026400" y="3651250"/>
          <p14:tracePt t="5599" x="8010525" y="3533775"/>
          <p14:tracePt t="5616" x="8010525" y="3429000"/>
          <p14:tracePt t="5632" x="8001000" y="3298825"/>
          <p14:tracePt t="5649" x="7985125" y="3149600"/>
          <p14:tracePt t="5666" x="7959725" y="2971800"/>
          <p14:tracePt t="5682" x="7934325" y="2873375"/>
          <p14:tracePt t="5699" x="7918450" y="2765425"/>
          <p14:tracePt t="5717" x="7896225" y="2654300"/>
          <p14:tracePt t="5733" x="7883525" y="2609850"/>
          <p14:tracePt t="5749" x="7864475" y="2571750"/>
          <p14:tracePt t="5766" x="7851775" y="2536825"/>
          <p14:tracePt t="5782" x="7845425" y="2520950"/>
          <p14:tracePt t="5799" x="7835900" y="2511425"/>
          <p14:tracePt t="5816" x="7826375" y="2495550"/>
          <p14:tracePt t="5832" x="7816850" y="2486025"/>
          <p14:tracePt t="5880" x="7810500" y="2486025"/>
          <p14:tracePt t="5887" x="7807325" y="2486025"/>
          <p14:tracePt t="5901" x="7800975" y="2486025"/>
          <p14:tracePt t="5916" x="7791450" y="2486025"/>
          <p14:tracePt t="5932" x="7781925" y="2486025"/>
          <p14:tracePt t="5949" x="7766050" y="2486025"/>
          <p14:tracePt t="5966" x="7759700" y="2492375"/>
          <p14:tracePt t="5983" x="7759700" y="2501900"/>
          <p14:tracePt t="5999" x="7759700" y="2517775"/>
          <p14:tracePt t="6016" x="7759700" y="2578100"/>
          <p14:tracePt t="6032" x="7759700" y="2647950"/>
          <p14:tracePt t="6049" x="7759700" y="2717800"/>
          <p14:tracePt t="6066" x="7759700" y="2870200"/>
          <p14:tracePt t="6083" x="7759700" y="2971800"/>
          <p14:tracePt t="6100" x="7759700" y="3067050"/>
          <p14:tracePt t="6116" x="7759700" y="3162300"/>
          <p14:tracePt t="6133" x="7759700" y="3241675"/>
          <p14:tracePt t="6149" x="7759700" y="3324225"/>
          <p14:tracePt t="6166" x="7759700" y="3409950"/>
          <p14:tracePt t="6182" x="7759700" y="3470275"/>
          <p14:tracePt t="6199" x="7759700" y="3514725"/>
          <p14:tracePt t="6216" x="7759700" y="3584575"/>
          <p14:tracePt t="6232" x="7759700" y="3638550"/>
          <p14:tracePt t="6249" x="7759700" y="3679825"/>
          <p14:tracePt t="6266" x="7759700" y="3759200"/>
          <p14:tracePt t="6282" x="7759700" y="3797300"/>
          <p14:tracePt t="6300" x="7759700" y="3844925"/>
          <p14:tracePt t="6316" x="7759700" y="3886200"/>
          <p14:tracePt t="6332" x="7759700" y="3924300"/>
          <p14:tracePt t="6349" x="7756525" y="3962400"/>
          <p14:tracePt t="6366" x="7737475" y="4025900"/>
          <p14:tracePt t="6382" x="7724775" y="4048125"/>
          <p14:tracePt t="6400" x="7699375" y="4098925"/>
          <p14:tracePt t="6415" x="7686675" y="4130675"/>
          <p14:tracePt t="6432" x="7677150" y="4152900"/>
          <p14:tracePt t="6449" x="7645400" y="4197350"/>
          <p14:tracePt t="6465" x="7626350" y="4219575"/>
          <p14:tracePt t="6482" x="7613650" y="4251325"/>
          <p14:tracePt t="6499" x="7597775" y="4286250"/>
          <p14:tracePt t="6516" x="7572375" y="4295775"/>
          <p14:tracePt t="6532" x="7556500" y="4311650"/>
          <p14:tracePt t="6549" x="7531100" y="4327525"/>
          <p14:tracePt t="6565" x="7518400" y="4337050"/>
          <p14:tracePt t="6582" x="7508875" y="4346575"/>
          <p14:tracePt t="6600" x="7496175" y="4368800"/>
          <p14:tracePt t="6617" x="7480300" y="4378325"/>
          <p14:tracePt t="6633" x="7470775" y="4384675"/>
          <p14:tracePt t="7021" x="7451725" y="4394200"/>
          <p14:tracePt t="7028" x="7439025" y="4406900"/>
          <p14:tracePt t="7035" x="7419975" y="4419600"/>
          <p14:tracePt t="7049" x="7372350" y="4464050"/>
          <p14:tracePt t="7066" x="7289800" y="4530725"/>
          <p14:tracePt t="7083" x="7102475" y="4654550"/>
          <p14:tracePt t="7100" x="6965950" y="4746625"/>
          <p14:tracePt t="7133" x="6578600" y="4949825"/>
          <p14:tracePt t="7167" x="6305550" y="5111750"/>
          <p14:tracePt t="7183" x="6118225" y="5229225"/>
          <p14:tracePt t="7201" x="6026150" y="5295900"/>
          <p14:tracePt t="7216" x="5921375" y="5362575"/>
          <p14:tracePt t="7232" x="5746750" y="5461000"/>
          <p14:tracePt t="7249" x="5622925" y="5530850"/>
          <p14:tracePt t="7266" x="5521325" y="5581650"/>
          <p14:tracePt t="7282" x="5346700" y="5667375"/>
          <p14:tracePt t="7299" x="5257800" y="5718175"/>
          <p14:tracePt t="7316" x="5168900" y="5749925"/>
          <p14:tracePt t="7332" x="5073650" y="5794375"/>
          <p14:tracePt t="7349" x="5019675" y="5810250"/>
          <p14:tracePt t="7366" x="4956175" y="5822950"/>
          <p14:tracePt t="7382" x="4879975" y="5848350"/>
          <p14:tracePt t="7399" x="4835525" y="5854700"/>
          <p14:tracePt t="7416" x="4791075" y="5861050"/>
          <p14:tracePt t="7432" x="4730750" y="5861050"/>
          <p14:tracePt t="7449" x="4679950" y="5861050"/>
          <p14:tracePt t="7466" x="4619625" y="5861050"/>
          <p14:tracePt t="7483" x="4533900" y="5861050"/>
          <p14:tracePt t="7499" x="4479925" y="5861050"/>
          <p14:tracePt t="7516" x="4422775" y="5861050"/>
          <p14:tracePt t="7533" x="4305300" y="5861050"/>
          <p14:tracePt t="7549" x="4210050" y="5857875"/>
          <p14:tracePt t="7566" x="4079875" y="5851525"/>
          <p14:tracePt t="7582" x="4029075" y="5851525"/>
          <p14:tracePt t="7599" x="3968750" y="5851525"/>
          <p14:tracePt t="7616" x="3908425" y="5851525"/>
          <p14:tracePt t="7632" x="3876675" y="5851525"/>
          <p14:tracePt t="7649" x="3860800" y="5851525"/>
          <p14:tracePt t="7666" x="3848100" y="5851525"/>
          <p14:tracePt t="7699" x="3848100" y="5857875"/>
          <p14:tracePt t="7716" x="3870325" y="5867400"/>
          <p14:tracePt t="7732" x="3924300" y="5880100"/>
          <p14:tracePt t="7748" x="4032250" y="5895975"/>
          <p14:tracePt t="7766" x="4219575" y="5930900"/>
          <p14:tracePt t="7782" x="4362450" y="5956300"/>
          <p14:tracePt t="7799" x="4537075" y="6003925"/>
          <p14:tracePt t="7816" x="4784725" y="6076950"/>
          <p14:tracePt t="7832" x="4949825" y="6121400"/>
          <p14:tracePt t="7849" x="5124450" y="6159500"/>
          <p14:tracePt t="7866" x="5327650" y="6223000"/>
          <p14:tracePt t="7882" x="5457825" y="6238875"/>
          <p14:tracePt t="7899" x="5568950" y="6270625"/>
          <p14:tracePt t="7915" x="5667375" y="6292850"/>
          <p14:tracePt t="7932" x="5734050" y="6321425"/>
          <p14:tracePt t="7948" x="5772150" y="6340475"/>
          <p14:tracePt t="7965" x="5845175" y="6369050"/>
          <p14:tracePt t="7982" x="5892800" y="6381750"/>
          <p14:tracePt t="7999" x="5927725" y="6394450"/>
          <p14:tracePt t="8015" x="5959475" y="6416675"/>
          <p14:tracePt t="8032" x="5972175" y="6423025"/>
          <p14:tracePt t="8049" x="5994400" y="6426200"/>
          <p14:tracePt t="8065" x="6010275" y="6435725"/>
          <p14:tracePt t="8082" x="6019800" y="6442075"/>
          <p14:tracePt t="8099" x="6022975" y="6442075"/>
          <p14:tracePt t="8132" x="6035675" y="6442075"/>
          <p14:tracePt t="8148" x="6038850" y="6442075"/>
          <p14:tracePt t="8165" x="6048375" y="6442075"/>
          <p14:tracePt t="8182" x="6057900" y="6442075"/>
          <p14:tracePt t="8200" x="6073775" y="6442075"/>
          <p14:tracePt t="8216" x="6096000" y="6442075"/>
          <p14:tracePt t="8232" x="6118225" y="6442075"/>
          <p14:tracePt t="8249" x="6146800" y="6442075"/>
          <p14:tracePt t="8265" x="6159500" y="6442075"/>
          <p14:tracePt t="8282" x="6169025" y="6442075"/>
          <p14:tracePt t="8299" x="6191250" y="6442075"/>
          <p14:tracePt t="8315" x="6200775" y="6442075"/>
          <p14:tracePt t="8332" x="6210300" y="6442075"/>
          <p14:tracePt t="8350" x="6223000" y="6442075"/>
          <p14:tracePt t="8382" x="6229350" y="6442075"/>
          <p14:tracePt t="10094" x="6184900" y="6448425"/>
          <p14:tracePt t="10101" x="6115050" y="6457950"/>
          <p14:tracePt t="10108" x="6035675" y="6467475"/>
          <p14:tracePt t="10119" x="5953125" y="6473825"/>
          <p14:tracePt t="10136" x="5730875" y="6508750"/>
          <p14:tracePt t="10151" x="5578475" y="6556375"/>
          <p14:tracePt t="10182" x="5286375" y="6610350"/>
          <p14:tracePt t="10216" x="4965700" y="6680200"/>
          <p14:tracePt t="10232" x="4867275" y="6696075"/>
          <p14:tracePt t="10249" x="4781550" y="6718300"/>
          <p14:tracePt t="10265" x="4679950" y="6740525"/>
          <p14:tracePt t="10282" x="4629150" y="6753225"/>
          <p14:tracePt t="10298" x="4572000" y="6765925"/>
          <p14:tracePt t="10316" x="4508500" y="6788150"/>
          <p14:tracePt t="10332" x="4464050" y="6788150"/>
          <p14:tracePt t="10349" x="4400550" y="6788150"/>
          <p14:tracePt t="10365" x="4356100" y="6788150"/>
          <p14:tracePt t="10382" x="4305300" y="6784975"/>
          <p14:tracePt t="10399" x="4203700" y="6753225"/>
          <p14:tracePt t="10415" x="4140200" y="6740525"/>
          <p14:tracePt t="10432" x="4092575" y="6727825"/>
          <p14:tracePt t="10453" x="3994150" y="6699250"/>
          <p14:tracePt t="10465" x="3927475" y="6677025"/>
          <p14:tracePt t="10482" x="3854450" y="6661150"/>
          <p14:tracePt t="10500" x="3749675" y="6623050"/>
          <p14:tracePt t="10515" x="3686175" y="6610350"/>
          <p14:tracePt t="10532" x="3641725" y="6597650"/>
          <p14:tracePt t="10549" x="3578225" y="6578600"/>
          <p14:tracePt t="10565" x="3530600" y="6565900"/>
          <p14:tracePt t="10582" x="3489325" y="6565900"/>
          <p14:tracePt t="10599" x="3425825" y="6553200"/>
          <p14:tracePt t="10615" x="3381375" y="6553200"/>
          <p14:tracePt t="10632" x="3343275" y="6553200"/>
          <p14:tracePt t="10648" x="3263900" y="6546850"/>
          <p14:tracePt t="10666" x="3228975" y="6540500"/>
          <p14:tracePt t="10682" x="3184525" y="6540500"/>
          <p14:tracePt t="10698" x="3143250" y="6540500"/>
          <p14:tracePt t="10715" x="3133725" y="6540500"/>
          <p14:tracePt t="10732" x="3124200" y="6540500"/>
          <p14:tracePt t="10749" x="3108325" y="6540500"/>
          <p14:tracePt t="10765" x="3108325" y="6546850"/>
          <p14:tracePt t="10782" x="3108325" y="6562725"/>
          <p14:tracePt t="10799" x="3108325" y="6575425"/>
          <p14:tracePt t="10816" x="3117850" y="6584950"/>
          <p14:tracePt t="10834" x="3130550" y="6600825"/>
          <p14:tracePt t="10848" x="3155950" y="6616700"/>
          <p14:tracePt t="10866" x="3165475" y="6626225"/>
          <p14:tracePt t="10882" x="3175000" y="6635750"/>
          <p14:tracePt t="10899" x="3190875" y="6651625"/>
          <p14:tracePt t="10916" x="3190875" y="6661150"/>
          <p14:tracePt t="10933" x="3194050" y="6661150"/>
          <p14:tracePt t="11176" x="3203575" y="6661150"/>
          <p14:tracePt t="11183" x="3216275" y="6661150"/>
          <p14:tracePt t="11189" x="3235325" y="6661150"/>
          <p14:tracePt t="11215" x="3282950" y="6661150"/>
          <p14:tracePt t="11248" x="3324225" y="6661150"/>
          <p14:tracePt t="11265" x="3333750" y="6661150"/>
          <p14:tracePt t="11282" x="3340100" y="6661150"/>
          <p14:tracePt t="11298" x="3340100" y="6648450"/>
          <p14:tracePt t="11315" x="3340100" y="6638925"/>
          <p14:tracePt t="11331" x="3336925" y="6626225"/>
          <p14:tracePt t="11349" x="3327400" y="6616700"/>
          <p14:tracePt t="11365" x="3317875" y="6604000"/>
          <p14:tracePt t="11398" x="3314700" y="6604000"/>
          <p14:tracePt t="11503" x="3302000" y="6600825"/>
          <p14:tracePt t="11510" x="3298825" y="6600825"/>
          <p14:tracePt t="11517" x="3292475" y="6600825"/>
          <p14:tracePt t="11531" x="3282950" y="6594475"/>
          <p14:tracePt t="11549" x="3273425" y="6591300"/>
          <p14:tracePt t="11565" x="3263900" y="6584950"/>
          <p14:tracePt t="11582" x="3244850" y="6581775"/>
          <p14:tracePt t="11598" x="3235325" y="6569075"/>
          <p14:tracePt t="11615" x="3222625" y="6569075"/>
          <p14:tracePt t="11710" x="3225800" y="6569075"/>
          <p14:tracePt t="11717" x="3232150" y="6569075"/>
          <p14:tracePt t="11732" x="3251200" y="6569075"/>
          <p14:tracePt t="11749" x="3295650" y="6578600"/>
          <p14:tracePt t="11766" x="3384550" y="6594475"/>
          <p14:tracePt t="11782" x="3441700" y="6607175"/>
          <p14:tracePt t="11799" x="3505200" y="6629400"/>
          <p14:tracePt t="11815" x="3622675" y="6635750"/>
          <p14:tracePt t="11831" x="3698875" y="6651625"/>
          <p14:tracePt t="11848" x="3759200" y="6657975"/>
          <p14:tracePt t="11865" x="3829050" y="6670675"/>
          <p14:tracePt t="11882" x="3873500" y="6677025"/>
          <p14:tracePt t="11898" x="3933825" y="6677025"/>
          <p14:tracePt t="11915" x="4029075" y="6677025"/>
          <p14:tracePt t="11931" x="4089400" y="6677025"/>
          <p14:tracePt t="11948" x="4140200" y="6677025"/>
          <p14:tracePt t="11966" x="4232275" y="6677025"/>
          <p14:tracePt t="11983" x="4305300" y="6677025"/>
          <p14:tracePt t="11998" x="4362450" y="6677025"/>
          <p14:tracePt t="12015" x="4441825" y="6677025"/>
          <p14:tracePt t="12032" x="4486275" y="6677025"/>
          <p14:tracePt t="12049" x="4514850" y="6677025"/>
          <p14:tracePt t="12065" x="4568825" y="6677025"/>
          <p14:tracePt t="12082" x="4613275" y="6677025"/>
          <p14:tracePt t="12099" x="4651375" y="6677025"/>
          <p14:tracePt t="12115" x="4705350" y="6677025"/>
          <p14:tracePt t="12131" x="4733925" y="6677025"/>
          <p14:tracePt t="12149" x="4756150" y="6677025"/>
          <p14:tracePt t="12165" x="4787900" y="6677025"/>
          <p14:tracePt t="12182" x="4803775" y="6677025"/>
          <p14:tracePt t="12198" x="4819650" y="6683375"/>
          <p14:tracePt t="12215" x="4860925" y="6699250"/>
          <p14:tracePt t="12231" x="4892675" y="6711950"/>
          <p14:tracePt t="12249" x="4956175" y="6711950"/>
          <p14:tracePt t="12265" x="5000625" y="6718300"/>
          <p14:tracePt t="12281" x="5045075" y="6724650"/>
          <p14:tracePt t="12298" x="5073650" y="6731000"/>
          <p14:tracePt t="12315" x="5121275" y="6731000"/>
          <p14:tracePt t="12332" x="5149850" y="6737350"/>
          <p14:tracePt t="12348" x="5165725" y="6737350"/>
          <p14:tracePt t="12365" x="5181600" y="6737350"/>
          <p14:tracePt t="12382" x="5191125" y="6737350"/>
          <p14:tracePt t="12400" x="5210175" y="6737350"/>
          <p14:tracePt t="12416" x="5216525" y="6737350"/>
          <p14:tracePt t="12457" x="5216525" y="6743700"/>
          <p14:tracePt t="12484" x="5216525" y="6753225"/>
          <p14:tracePt t="12557" x="5216525" y="6756400"/>
          <p14:tracePt t="12599" x="5213350" y="6756400"/>
          <p14:tracePt t="12605" x="5210175" y="6756400"/>
          <p14:tracePt t="12615" x="5200650" y="6756400"/>
          <p14:tracePt t="12631" x="5191125" y="6756400"/>
          <p14:tracePt t="12648" x="5175250" y="6756400"/>
          <p14:tracePt t="12665" x="5165725" y="6756400"/>
          <p14:tracePt t="12682" x="5156200" y="6756400"/>
          <p14:tracePt t="12699" x="5108575" y="6756400"/>
          <p14:tracePt t="12715" x="5064125" y="6753225"/>
          <p14:tracePt t="12731" x="5019675" y="6740525"/>
          <p14:tracePt t="12749" x="4978400" y="6740525"/>
          <p14:tracePt t="12765" x="4956175" y="6740525"/>
          <p14:tracePt t="12782" x="4946650" y="6740525"/>
          <p14:tracePt t="12799" x="4930775" y="6740525"/>
          <p14:tracePt t="12816" x="4921250" y="6740525"/>
          <p14:tracePt t="12831" x="4911725" y="674052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tipuana_tip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5338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8"/>
          <p:cNvSpPr txBox="1">
            <a:spLocks noChangeArrowheads="1"/>
          </p:cNvSpPr>
          <p:nvPr/>
        </p:nvSpPr>
        <p:spPr bwMode="auto">
          <a:xfrm>
            <a:off x="7051675" y="6165850"/>
            <a:ext cx="2092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Tipuana tipu</a:t>
            </a:r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91140" name="Picture 7" descr="Tipu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28358"/>
          <a:stretch>
            <a:fillRect/>
          </a:stretch>
        </p:blipFill>
        <p:spPr bwMode="auto">
          <a:xfrm>
            <a:off x="5072063" y="1000125"/>
            <a:ext cx="40719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0"/>
    </mc:Choice>
    <mc:Fallback>
      <p:transition spd="slow" advTm="2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9" x="4927600" y="6743700"/>
          <p14:tracePt t="4846" x="4937125" y="6743700"/>
          <p14:tracePt t="4853" x="4949825" y="6743700"/>
          <p14:tracePt t="4870" x="4978400" y="6743700"/>
          <p14:tracePt t="4887" x="4987925" y="6737350"/>
          <p14:tracePt t="4903" x="5013325" y="6670675"/>
          <p14:tracePt t="4937" x="5029200" y="6480175"/>
          <p14:tracePt t="4970" x="4905375" y="6140450"/>
          <p14:tracePt t="4990" x="4784725" y="5880100"/>
          <p14:tracePt t="5004" x="4702175" y="5743575"/>
          <p14:tracePt t="5020" x="4600575" y="5594350"/>
          <p14:tracePt t="5037" x="4460875" y="5365750"/>
          <p14:tracePt t="5053" x="4410075" y="5264150"/>
          <p14:tracePt t="5070" x="4378325" y="5184775"/>
          <p14:tracePt t="5087" x="4375150" y="5095875"/>
          <p14:tracePt t="5103" x="4410075" y="5064125"/>
          <p14:tracePt t="5123" x="4600575" y="5013325"/>
          <p14:tracePt t="5137" x="4883150" y="5022850"/>
          <p14:tracePt t="5153" x="5308600" y="5083175"/>
          <p14:tracePt t="5171" x="5775325" y="5153025"/>
          <p14:tracePt t="5188" x="6524625" y="5289550"/>
          <p14:tracePt t="5205" x="7077075" y="5435600"/>
          <p14:tracePt t="5221" x="7546975" y="5575300"/>
          <p14:tracePt t="5238" x="8156575" y="5756275"/>
          <p14:tracePt t="5255" x="8445500" y="5810250"/>
          <p14:tracePt t="5271" x="8664575" y="5848350"/>
          <p14:tracePt t="5286" x="8931275" y="5876925"/>
          <p14:tracePt t="5303" x="9023350" y="5883275"/>
          <p14:tracePt t="5320" x="9083675" y="5883275"/>
          <p14:tracePt t="5337" x="9140825" y="5883275"/>
          <p14:tracePt t="5387" x="9128125" y="5768975"/>
          <p14:tracePt t="5393" x="9086850" y="5737225"/>
          <p14:tracePt t="5403" x="9055100" y="5695950"/>
          <p14:tracePt t="5420" x="8918575" y="5594350"/>
          <p14:tracePt t="5437" x="8642350" y="5441950"/>
          <p14:tracePt t="5454" x="8397875" y="5295900"/>
          <p14:tracePt t="5471" x="8074025" y="5092700"/>
          <p14:tracePt t="5488" x="7791450" y="4956175"/>
          <p14:tracePt t="5505" x="7502525" y="4803775"/>
          <p14:tracePt t="5521" x="7029450" y="4537075"/>
          <p14:tracePt t="5537" x="6651625" y="4356100"/>
          <p14:tracePt t="5555" x="6305550" y="4206875"/>
          <p14:tracePt t="5572" x="5794375" y="3943350"/>
          <p14:tracePt t="5587" x="5426075" y="3790950"/>
          <p14:tracePt t="5604" x="5207000" y="3711575"/>
          <p14:tracePt t="5621" x="5013325" y="3638550"/>
          <p14:tracePt t="5637" x="4937125" y="3625850"/>
          <p14:tracePt t="5653" x="4899025" y="3619500"/>
          <p14:tracePt t="5670" x="4879975" y="3619500"/>
          <p14:tracePt t="5687" x="4870450" y="3619500"/>
          <p14:tracePt t="5703" x="4860925" y="3619500"/>
          <p14:tracePt t="5736" x="4879975" y="3619500"/>
          <p14:tracePt t="5753" x="4908550" y="3619500"/>
          <p14:tracePt t="5770" x="5057775" y="3619500"/>
          <p14:tracePt t="5786" x="5216525" y="3619500"/>
          <p14:tracePt t="5803" x="5365750" y="3619500"/>
          <p14:tracePt t="5820" x="5572125" y="3619500"/>
          <p14:tracePt t="5836" x="5699125" y="3619500"/>
          <p14:tracePt t="5853" x="5784850" y="3603625"/>
          <p14:tracePt t="5870" x="5895975" y="3571875"/>
          <p14:tracePt t="5886" x="5972175" y="3549650"/>
          <p14:tracePt t="5903" x="6051550" y="3517900"/>
          <p14:tracePt t="5920" x="6149975" y="3457575"/>
          <p14:tracePt t="5936" x="6200775" y="3406775"/>
          <p14:tracePt t="5954" x="6257925" y="3368675"/>
          <p14:tracePt t="5970" x="6340475" y="3295650"/>
          <p14:tracePt t="5987" x="6407150" y="3213100"/>
          <p14:tracePt t="6003" x="6470650" y="3133725"/>
          <p14:tracePt t="6021" x="6546850" y="3000375"/>
          <p14:tracePt t="6037" x="6575425" y="2933700"/>
          <p14:tracePt t="6054" x="6613525" y="2867025"/>
          <p14:tracePt t="6057" x="6626225" y="2838450"/>
          <p14:tracePt t="6071" x="6657975" y="2749550"/>
          <p14:tracePt t="6087" x="6699250" y="2660650"/>
          <p14:tracePt t="6103" x="6715125" y="2587625"/>
          <p14:tracePt t="6120" x="6753225" y="2482850"/>
          <p14:tracePt t="6136" x="6791325" y="2390775"/>
          <p14:tracePt t="6153" x="6826250" y="2292350"/>
          <p14:tracePt t="6170" x="6896100" y="2184400"/>
          <p14:tracePt t="6186" x="6927850" y="2136775"/>
          <p14:tracePt t="6203" x="6965950" y="2079625"/>
          <p14:tracePt t="6219" x="7026275" y="1981200"/>
          <p14:tracePt t="6237" x="7080250" y="1911350"/>
          <p14:tracePt t="6253" x="7127875" y="1841500"/>
          <p14:tracePt t="6270" x="7197725" y="1768475"/>
          <p14:tracePt t="6287" x="7270750" y="1714500"/>
          <p14:tracePt t="6304" x="7375525" y="1597025"/>
          <p14:tracePt t="6320" x="7435850" y="1504950"/>
          <p14:tracePt t="6337" x="7489825" y="1425575"/>
          <p14:tracePt t="6354" x="7534275" y="1339850"/>
          <p14:tracePt t="6370" x="7559675" y="1292225"/>
          <p14:tracePt t="6387" x="7572375" y="1260475"/>
          <p14:tracePt t="6405" x="7591425" y="1209675"/>
          <p14:tracePt t="6420" x="7610475" y="1187450"/>
          <p14:tracePt t="6437" x="7613650" y="1171575"/>
          <p14:tracePt t="6453" x="7620000" y="1155700"/>
          <p14:tracePt t="6470" x="7620000" y="1146175"/>
          <p14:tracePt t="6487" x="7620000" y="1136650"/>
          <p14:tracePt t="6504" x="7620000" y="1130300"/>
          <p14:tracePt t="6546" x="7616825" y="1130300"/>
          <p14:tracePt t="6554" x="7613650" y="1130300"/>
          <p14:tracePt t="6570" x="7597775" y="1130300"/>
          <p14:tracePt t="6586" x="7588250" y="1130300"/>
          <p14:tracePt t="6603" x="7572375" y="1130300"/>
          <p14:tracePt t="6620" x="7553325" y="1130300"/>
          <p14:tracePt t="6637" x="7531100" y="1130300"/>
          <p14:tracePt t="6653" x="7473950" y="1130300"/>
          <p14:tracePt t="6669" x="7413625" y="1136650"/>
          <p14:tracePt t="6687" x="7346950" y="1155700"/>
          <p14:tracePt t="6703" x="7277100" y="1174750"/>
          <p14:tracePt t="6720" x="7239000" y="1187450"/>
          <p14:tracePt t="6736" x="7175500" y="1203325"/>
          <p14:tracePt t="6753" x="7073900" y="1231900"/>
          <p14:tracePt t="6769" x="6988175" y="1247775"/>
          <p14:tracePt t="6786" x="6915150" y="1260475"/>
          <p14:tracePt t="6803" x="6791325" y="1292225"/>
          <p14:tracePt t="6820" x="6692900" y="1317625"/>
          <p14:tracePt t="6836" x="6584950" y="1343025"/>
          <p14:tracePt t="6854" x="6477000" y="1397000"/>
          <p14:tracePt t="6870" x="6400800" y="1428750"/>
          <p14:tracePt t="6886" x="6321425" y="1466850"/>
          <p14:tracePt t="6903" x="6203950" y="1520825"/>
          <p14:tracePt t="6920" x="6146800" y="1558925"/>
          <p14:tracePt t="6937" x="6038850" y="1622425"/>
          <p14:tracePt t="6953" x="5969000" y="1666875"/>
          <p14:tracePt t="6969" x="5895975" y="1720850"/>
          <p14:tracePt t="6987" x="5794375" y="1819275"/>
          <p14:tracePt t="7003" x="5737225" y="1898650"/>
          <p14:tracePt t="7020" x="5689600" y="1968500"/>
          <p14:tracePt t="7037" x="5613400" y="2060575"/>
          <p14:tracePt t="7053" x="5556250" y="2143125"/>
          <p14:tracePt t="7069" x="5514975" y="2232025"/>
          <p14:tracePt t="7087" x="5461000" y="2339975"/>
          <p14:tracePt t="7103" x="5429250" y="2378075"/>
          <p14:tracePt t="7120" x="5416550" y="2422525"/>
          <p14:tracePt t="7137" x="5387975" y="2527300"/>
          <p14:tracePt t="7153" x="5372100" y="2600325"/>
          <p14:tracePt t="7169" x="5349875" y="2676525"/>
          <p14:tracePt t="7187" x="5318125" y="2778125"/>
          <p14:tracePt t="7203" x="5305425" y="2841625"/>
          <p14:tracePt t="7221" x="5289550" y="2940050"/>
          <p14:tracePt t="7237" x="5283200" y="3070225"/>
          <p14:tracePt t="7253" x="5283200" y="3140075"/>
          <p14:tracePt t="7270" x="5295900" y="3225800"/>
          <p14:tracePt t="7287" x="5346700" y="3406775"/>
          <p14:tracePt t="7304" x="5378450" y="3505200"/>
          <p14:tracePt t="7321" x="5394325" y="3590925"/>
          <p14:tracePt t="7337" x="5419725" y="3756025"/>
          <p14:tracePt t="7354" x="5429250" y="3873500"/>
          <p14:tracePt t="7370" x="5429250" y="3952875"/>
          <p14:tracePt t="7386" x="5429250" y="4060825"/>
          <p14:tracePt t="7403" x="5416550" y="4124325"/>
          <p14:tracePt t="7420" x="5403850" y="4162425"/>
          <p14:tracePt t="7436" x="5378450" y="4225925"/>
          <p14:tracePt t="7453" x="5365750" y="4264025"/>
          <p14:tracePt t="7470" x="5353050" y="4286250"/>
          <p14:tracePt t="7486" x="5337175" y="4324350"/>
          <p14:tracePt t="7503" x="5327650" y="4333875"/>
          <p14:tracePt t="7519" x="5318125" y="4343400"/>
          <p14:tracePt t="7536" x="5302250" y="4362450"/>
          <p14:tracePt t="7553" x="5292725" y="4368800"/>
          <p14:tracePt t="7569" x="5276850" y="4368800"/>
          <p14:tracePt t="7586" x="5276850" y="4362450"/>
          <p14:tracePt t="7603" x="5276850" y="4327525"/>
          <p14:tracePt t="7620" x="5276850" y="4248150"/>
          <p14:tracePt t="7636" x="5276850" y="4187825"/>
          <p14:tracePt t="7653" x="5295900" y="4133850"/>
          <p14:tracePt t="7670" x="5318125" y="3978275"/>
          <p14:tracePt t="7686" x="5337175" y="3870325"/>
          <p14:tracePt t="7703" x="5359400" y="3775075"/>
          <p14:tracePt t="7720" x="5429250" y="3590925"/>
          <p14:tracePt t="7736" x="5492750" y="3457575"/>
          <p14:tracePt t="7754" x="5543550" y="3355975"/>
          <p14:tracePt t="7771" x="5588000" y="3260725"/>
          <p14:tracePt t="7786" x="5626100" y="3190875"/>
          <p14:tracePt t="7803" x="5654675" y="3124200"/>
          <p14:tracePt t="7820" x="5680075" y="3054350"/>
          <p14:tracePt t="7837" x="5708650" y="2997200"/>
          <p14:tracePt t="7854" x="5727700" y="2965450"/>
          <p14:tracePt t="7871" x="5772150" y="2921000"/>
          <p14:tracePt t="7887" x="5788025" y="2905125"/>
          <p14:tracePt t="7903" x="5810250" y="2882900"/>
          <p14:tracePt t="7920" x="5826125" y="2867025"/>
          <p14:tracePt t="7936" x="5835650" y="2857500"/>
          <p14:tracePt t="7953" x="5835650" y="2854325"/>
          <p14:tracePt t="8134" x="5768975" y="2857500"/>
          <p14:tracePt t="8141" x="5676900" y="2867025"/>
          <p14:tracePt t="8153" x="5581650" y="2886075"/>
          <p14:tracePt t="8170" x="5264150" y="2895600"/>
          <p14:tracePt t="8187" x="5114925" y="2895600"/>
          <p14:tracePt t="8204" x="4883150" y="2863850"/>
          <p14:tracePt t="8220" x="4765675" y="2854325"/>
          <p14:tracePt t="8236" x="4651375" y="2854325"/>
          <p14:tracePt t="8254" x="4467225" y="2854325"/>
          <p14:tracePt t="8269" x="4362450" y="2854325"/>
          <p14:tracePt t="8286" x="4279900" y="2854325"/>
          <p14:tracePt t="8303" x="4152900" y="2854325"/>
          <p14:tracePt t="8320" x="4102100" y="2854325"/>
          <p14:tracePt t="8336" x="4079875" y="2854325"/>
          <p14:tracePt t="8353" x="4044950" y="2854325"/>
          <p14:tracePt t="8370" x="4035425" y="2854325"/>
          <p14:tracePt t="8386" x="4025900" y="2854325"/>
          <p14:tracePt t="8404" x="4010025" y="2838450"/>
          <p14:tracePt t="8420" x="4000500" y="2822575"/>
          <p14:tracePt t="8437" x="4000500" y="2778125"/>
          <p14:tracePt t="8454" x="4010025" y="2698750"/>
          <p14:tracePt t="8470" x="4022725" y="2635250"/>
          <p14:tracePt t="8487" x="4038600" y="2590800"/>
          <p14:tracePt t="8503" x="4057650" y="2508250"/>
          <p14:tracePt t="8519" x="4079875" y="2432050"/>
          <p14:tracePt t="8536" x="4089400" y="2349500"/>
          <p14:tracePt t="8552" x="4089400" y="2244725"/>
          <p14:tracePt t="8569" x="4089400" y="2184400"/>
          <p14:tracePt t="8586" x="4095750" y="2146300"/>
          <p14:tracePt t="8602" x="4095750" y="2076450"/>
          <p14:tracePt t="8619" x="4095750" y="2032000"/>
          <p14:tracePt t="8636" x="4095750" y="1997075"/>
          <p14:tracePt t="8653" x="4086225" y="1962150"/>
          <p14:tracePt t="8670" x="4070350" y="1952625"/>
          <p14:tracePt t="8686" x="4057650" y="1936750"/>
          <p14:tracePt t="8703" x="4044950" y="1920875"/>
          <p14:tracePt t="8719" x="4035425" y="1917700"/>
          <p14:tracePt t="8736" x="4019550" y="1917700"/>
          <p14:tracePt t="8753" x="3978275" y="1898650"/>
          <p14:tracePt t="8769" x="3927475" y="1892300"/>
          <p14:tracePt t="8786" x="3838575" y="1866900"/>
          <p14:tracePt t="8803" x="3686175" y="1860550"/>
          <p14:tracePt t="8819" x="3603625" y="1860550"/>
          <p14:tracePt t="8836" x="3533775" y="1860550"/>
          <p14:tracePt t="8853" x="3419475" y="1863725"/>
          <p14:tracePt t="8869" x="3352800" y="1885950"/>
          <p14:tracePt t="8887" x="3286125" y="1917700"/>
          <p14:tracePt t="8902" x="3200400" y="1965325"/>
          <p14:tracePt t="8920" x="3152775" y="1993900"/>
          <p14:tracePt t="8937" x="3086100" y="2038350"/>
          <p14:tracePt t="8953" x="3054350" y="2063750"/>
          <p14:tracePt t="8970" x="3022600" y="2095500"/>
          <p14:tracePt t="8987" x="3000375" y="2133600"/>
          <p14:tracePt t="9003" x="2987675" y="2162175"/>
          <p14:tracePt t="9019" x="2981325" y="2200275"/>
          <p14:tracePt t="9037" x="2981325" y="2254250"/>
          <p14:tracePt t="9052" x="2981325" y="2298700"/>
          <p14:tracePt t="9070" x="2981325" y="2320925"/>
          <p14:tracePt t="9087" x="2990850" y="2368550"/>
          <p14:tracePt t="9103" x="3003550" y="2400300"/>
          <p14:tracePt t="9119" x="3035300" y="2438400"/>
          <p14:tracePt t="9136" x="3136900" y="2517775"/>
          <p14:tracePt t="9153" x="3251200" y="2587625"/>
          <p14:tracePt t="9170" x="3352800" y="2644775"/>
          <p14:tracePt t="9186" x="3482975" y="2701925"/>
          <p14:tracePt t="9203" x="3571875" y="2743200"/>
          <p14:tracePt t="9220" x="3644900" y="2755900"/>
          <p14:tracePt t="9236" x="3733800" y="2765425"/>
          <p14:tracePt t="9252" x="3794125" y="2762250"/>
          <p14:tracePt t="9269" x="3857625" y="2746375"/>
          <p14:tracePt t="9286" x="3940175" y="2711450"/>
          <p14:tracePt t="9302" x="4006850" y="2682875"/>
          <p14:tracePt t="9320" x="4054475" y="2654300"/>
          <p14:tracePt t="9336" x="4098925" y="2609850"/>
          <p14:tracePt t="9352" x="4111625" y="2593975"/>
          <p14:tracePt t="9369" x="4114800" y="2571750"/>
          <p14:tracePt t="9386" x="4114800" y="2540000"/>
          <p14:tracePt t="9403" x="4108450" y="2524125"/>
          <p14:tracePt t="9419" x="4102100" y="2514600"/>
          <p14:tracePt t="9436" x="4102100" y="2505075"/>
          <p14:tracePt t="9453" x="4098925" y="2505075"/>
          <p14:tracePt t="9470" x="4089400" y="2505075"/>
          <p14:tracePt t="9487" x="4079875" y="2505075"/>
          <p14:tracePt t="10013" x="4156075" y="2530475"/>
          <p14:tracePt t="10020" x="4248150" y="2568575"/>
          <p14:tracePt t="10037" x="4451350" y="2663825"/>
          <p14:tracePt t="10053" x="4670425" y="2762250"/>
          <p14:tracePt t="10074" x="4889500" y="2892425"/>
          <p14:tracePt t="10087" x="5013325" y="2971800"/>
          <p14:tracePt t="10090" x="5054600" y="2997200"/>
          <p14:tracePt t="10119" x="5156200" y="3067050"/>
          <p14:tracePt t="10152" x="5165725" y="3117850"/>
          <p14:tracePt t="10170" x="5140325" y="3155950"/>
          <p14:tracePt t="10186" x="5089525" y="3206750"/>
          <p14:tracePt t="10203" x="4933950" y="3308350"/>
          <p14:tracePt t="10220" x="4765675" y="3371850"/>
          <p14:tracePt t="10236" x="4613275" y="3419475"/>
          <p14:tracePt t="10253" x="4352925" y="3502025"/>
          <p14:tracePt t="10269" x="4187825" y="3546475"/>
          <p14:tracePt t="10286" x="4044950" y="3581400"/>
          <p14:tracePt t="10303" x="3835400" y="3625850"/>
          <p14:tracePt t="10319" x="3717925" y="3644900"/>
          <p14:tracePt t="10336" x="3609975" y="3660775"/>
          <p14:tracePt t="10353" x="3435350" y="3670300"/>
          <p14:tracePt t="10369" x="3330575" y="3663950"/>
          <p14:tracePt t="10386" x="3232150" y="3648075"/>
          <p14:tracePt t="10403" x="3095625" y="3600450"/>
          <p14:tracePt t="10419" x="3006725" y="3568700"/>
          <p14:tracePt t="10436" x="2949575" y="3530600"/>
          <p14:tracePt t="10453" x="2870200" y="3419475"/>
          <p14:tracePt t="10469" x="2819400" y="3321050"/>
          <p14:tracePt t="10486" x="2787650" y="3232150"/>
          <p14:tracePt t="10503" x="2765425" y="3098800"/>
          <p14:tracePt t="10519" x="2740025" y="3022600"/>
          <p14:tracePt t="10536" x="2727325" y="2946400"/>
          <p14:tracePt t="10553" x="2727325" y="2876550"/>
          <p14:tracePt t="10570" x="2727325" y="2835275"/>
          <p14:tracePt t="10586" x="2727325" y="2813050"/>
          <p14:tracePt t="10588" x="2730500" y="2800350"/>
          <p14:tracePt t="10602" x="2736850" y="2771775"/>
          <p14:tracePt t="10619" x="2752725" y="2740025"/>
          <p14:tracePt t="10636" x="2759075" y="2701925"/>
          <p14:tracePt t="10652" x="2759075" y="2647950"/>
          <p14:tracePt t="10669" x="2759075" y="2619375"/>
          <p14:tracePt t="10686" x="2759075" y="2587625"/>
          <p14:tracePt t="10703" x="2759075" y="2549525"/>
          <p14:tracePt t="10720" x="2759075" y="2540000"/>
          <p14:tracePt t="10736" x="2743200" y="2527300"/>
          <p14:tracePt t="10754" x="2727325" y="2514600"/>
          <p14:tracePt t="10771" x="2717800" y="2492375"/>
          <p14:tracePt t="10787" x="2695575" y="2470150"/>
          <p14:tracePt t="10803" x="2686050" y="2454275"/>
          <p14:tracePt t="10819" x="2670175" y="2438400"/>
          <p14:tracePt t="10837" x="2625725" y="2419350"/>
          <p14:tracePt t="10852" x="2603500" y="2406650"/>
          <p14:tracePt t="10869" x="2571750" y="2400300"/>
          <p14:tracePt t="10886" x="2540000" y="2400300"/>
          <p14:tracePt t="10903" x="2524125" y="2400300"/>
          <p14:tracePt t="10919" x="2508250" y="2400300"/>
          <p14:tracePt t="10937" x="2466975" y="2409825"/>
          <p14:tracePt t="10952" x="2457450" y="2416175"/>
          <p14:tracePt t="10970" x="2447925" y="2425700"/>
          <p14:tracePt t="10987" x="2435225" y="2435225"/>
          <p14:tracePt t="11003" x="2416175" y="2451100"/>
          <p14:tracePt t="11019" x="2406650" y="2460625"/>
          <p14:tracePt t="11036" x="2393950" y="2476500"/>
          <p14:tracePt t="11053" x="2381250" y="2498725"/>
          <p14:tracePt t="11069" x="2365375" y="2520950"/>
          <p14:tracePt t="11086" x="2346325" y="2578100"/>
          <p14:tracePt t="11103" x="2346325" y="2606675"/>
          <p14:tracePt t="11119" x="2346325" y="2644775"/>
          <p14:tracePt t="11136" x="2352675" y="2679700"/>
          <p14:tracePt t="11152" x="2378075" y="2701925"/>
          <p14:tracePt t="11170" x="2413000" y="2743200"/>
          <p14:tracePt t="11186" x="2482850" y="2806700"/>
          <p14:tracePt t="11203" x="2530475" y="2835275"/>
          <p14:tracePt t="11219" x="2578100" y="2867025"/>
          <p14:tracePt t="11236" x="2628900" y="2905125"/>
          <p14:tracePt t="11253" x="2657475" y="2917825"/>
          <p14:tracePt t="11269" x="2670175" y="2933700"/>
          <p14:tracePt t="11286" x="2682875" y="2943225"/>
          <p14:tracePt t="11302" x="2698750" y="2943225"/>
          <p14:tracePt t="11319" x="2708275" y="2943225"/>
          <p14:tracePt t="11336" x="2724150" y="2943225"/>
          <p14:tracePt t="11370" x="2727325" y="2943225"/>
          <p14:tracePt t="11877" x="2717800" y="2968625"/>
          <p14:tracePt t="11884" x="2711450" y="2994025"/>
          <p14:tracePt t="11890" x="2711450" y="3041650"/>
          <p14:tracePt t="11903" x="2714625" y="3067050"/>
          <p14:tracePt t="11919" x="2841625" y="3222625"/>
          <p14:tracePt t="11936" x="3035300" y="3368675"/>
          <p14:tracePt t="11953" x="3425825" y="3597275"/>
          <p14:tracePt t="11987" x="4400550" y="4051300"/>
          <p14:tracePt t="12021" x="5641975" y="4616450"/>
          <p14:tracePt t="12037" x="6121400" y="4800600"/>
          <p14:tracePt t="12055" x="6819900" y="5080000"/>
          <p14:tracePt t="12071" x="7159625" y="5200650"/>
          <p14:tracePt t="12087" x="7343775" y="5238750"/>
          <p14:tracePt t="12104" x="7613650" y="5292725"/>
          <p14:tracePt t="12119" x="7718425" y="5302250"/>
          <p14:tracePt t="12136" x="7788275" y="5302250"/>
          <p14:tracePt t="12153" x="7874000" y="5299075"/>
          <p14:tracePt t="12169" x="7931150" y="5283200"/>
          <p14:tracePt t="12186" x="7978775" y="5251450"/>
          <p14:tracePt t="12202" x="8016875" y="5219700"/>
          <p14:tracePt t="12219" x="8080375" y="5121275"/>
          <p14:tracePt t="12236" x="8112125" y="5080000"/>
          <p14:tracePt t="12253" x="8137525" y="5006975"/>
          <p14:tracePt t="12269" x="8153400" y="4946650"/>
          <p14:tracePt t="12286" x="8166100" y="4883150"/>
          <p14:tracePt t="12303" x="8194675" y="4791075"/>
          <p14:tracePt t="12319" x="8194675" y="4746625"/>
          <p14:tracePt t="12336" x="8194675" y="4702175"/>
          <p14:tracePt t="12353" x="8185150" y="4616450"/>
          <p14:tracePt t="12369" x="8150225" y="4495800"/>
          <p14:tracePt t="12386" x="8099425" y="4384675"/>
          <p14:tracePt t="12402" x="8016875" y="4260850"/>
          <p14:tracePt t="12419" x="7959725" y="4168775"/>
          <p14:tracePt t="12436" x="7908925" y="4079875"/>
          <p14:tracePt t="12452" x="7864475" y="3962400"/>
          <p14:tracePt t="12469" x="7829550" y="3924300"/>
          <p14:tracePt t="12486" x="7804150" y="3876675"/>
          <p14:tracePt t="12502" x="7766050" y="3819525"/>
          <p14:tracePt t="12519" x="7737475" y="3756025"/>
          <p14:tracePt t="12537" x="7696200" y="3676650"/>
          <p14:tracePt t="12553" x="7654925" y="3590925"/>
          <p14:tracePt t="12569" x="7623175" y="3549650"/>
          <p14:tracePt t="12586" x="7597775" y="3524250"/>
          <p14:tracePt t="12603" x="7553325" y="3473450"/>
          <p14:tracePt t="12619" x="7524750" y="3429000"/>
          <p14:tracePt t="12636" x="7493000" y="3387725"/>
          <p14:tracePt t="12652" x="7432675" y="3282950"/>
          <p14:tracePt t="12669" x="7407275" y="3244850"/>
          <p14:tracePt t="12687" x="7359650" y="3184525"/>
          <p14:tracePt t="12703" x="7337425" y="3152775"/>
          <p14:tracePt t="12719" x="7305675" y="3140075"/>
          <p14:tracePt t="12737" x="7270750" y="3117850"/>
          <p14:tracePt t="12753" x="7229475" y="3089275"/>
          <p14:tracePt t="12769" x="7204075" y="3067050"/>
          <p14:tracePt t="12787" x="7162800" y="3022600"/>
          <p14:tracePt t="12803" x="7137400" y="3003550"/>
          <p14:tracePt t="12819" x="7105650" y="2984500"/>
          <p14:tracePt t="12836" x="7070725" y="2952750"/>
          <p14:tracePt t="12852" x="7032625" y="2940050"/>
          <p14:tracePt t="12869" x="6988175" y="2927350"/>
          <p14:tracePt t="12886" x="6921500" y="2901950"/>
          <p14:tracePt t="12903" x="6892925" y="2889250"/>
          <p14:tracePt t="12919" x="6861175" y="2886075"/>
          <p14:tracePt t="12936" x="6842125" y="2886075"/>
          <p14:tracePt t="12952" x="6832600" y="2886075"/>
          <p14:tracePt t="12969" x="6823075" y="2886075"/>
          <p14:tracePt t="12986" x="6800850" y="2886075"/>
          <p14:tracePt t="13002" x="6784975" y="2886075"/>
          <p14:tracePt t="13019" x="6756400" y="2886075"/>
          <p14:tracePt t="13037" x="6737350" y="2892425"/>
          <p14:tracePt t="13053" x="6727825" y="2908300"/>
          <p14:tracePt t="13070" x="6715125" y="2917825"/>
          <p14:tracePt t="13086" x="6696075" y="2930525"/>
          <p14:tracePt t="13103" x="6686550" y="2943225"/>
          <p14:tracePt t="13107" x="6680200" y="2946400"/>
          <p14:tracePt t="13120" x="6677025" y="2952750"/>
          <p14:tracePt t="13136" x="6661150" y="2971800"/>
          <p14:tracePt t="13152" x="6651625" y="2981325"/>
          <p14:tracePt t="13169" x="6651625" y="2997200"/>
          <p14:tracePt t="13186" x="6651625" y="3038475"/>
          <p14:tracePt t="13202" x="6651625" y="3060700"/>
          <p14:tracePt t="13219" x="6651625" y="3105150"/>
          <p14:tracePt t="13236" x="6651625" y="3165475"/>
          <p14:tracePt t="13252" x="6651625" y="3194050"/>
          <p14:tracePt t="13269" x="6651625" y="3216275"/>
          <p14:tracePt t="13286" x="6651625" y="3257550"/>
          <p14:tracePt t="13302" x="6645275" y="3279775"/>
          <p14:tracePt t="13319" x="6645275" y="3302000"/>
          <p14:tracePt t="13336" x="6638925" y="3343275"/>
          <p14:tracePt t="13353" x="6638925" y="3359150"/>
          <p14:tracePt t="13369" x="6632575" y="3387725"/>
          <p14:tracePt t="13387" x="6626225" y="3429000"/>
          <p14:tracePt t="13402" x="6619875" y="3451225"/>
          <p14:tracePt t="13419" x="6616700" y="3492500"/>
          <p14:tracePt t="13436" x="6616700" y="3514725"/>
          <p14:tracePt t="13452" x="6616700" y="3543300"/>
          <p14:tracePt t="13470" x="6616700" y="3578225"/>
          <p14:tracePt t="13486" x="6616700" y="3606800"/>
          <p14:tracePt t="13502" x="6616700" y="3629025"/>
          <p14:tracePt t="13519" x="6616700" y="3667125"/>
          <p14:tracePt t="13536" x="6616700" y="3698875"/>
          <p14:tracePt t="13552" x="6619875" y="3733800"/>
          <p14:tracePt t="13570" x="6632575" y="3797300"/>
          <p14:tracePt t="13586" x="6642100" y="3835400"/>
          <p14:tracePt t="13603" x="6661150" y="3860800"/>
          <p14:tracePt t="13620" x="6680200" y="3902075"/>
          <p14:tracePt t="13636" x="6692900" y="3933825"/>
          <p14:tracePt t="13652" x="6699250" y="3978275"/>
          <p14:tracePt t="13669" x="6705600" y="4041775"/>
          <p14:tracePt t="13687" x="6705600" y="4092575"/>
          <p14:tracePt t="13703" x="6711950" y="4130675"/>
          <p14:tracePt t="13720" x="6718300" y="4194175"/>
          <p14:tracePt t="13736" x="6731000" y="4238625"/>
          <p14:tracePt t="13753" x="6743700" y="4283075"/>
          <p14:tracePt t="13769" x="6762750" y="4346575"/>
          <p14:tracePt t="13785" x="6775450" y="4410075"/>
          <p14:tracePt t="13802" x="6781800" y="4448175"/>
          <p14:tracePt t="13819" x="6781800" y="4508500"/>
          <p14:tracePt t="13836" x="6794500" y="4540250"/>
          <p14:tracePt t="13853" x="6800850" y="4562475"/>
          <p14:tracePt t="13869" x="6819900" y="4625975"/>
          <p14:tracePt t="13886" x="6832600" y="4670425"/>
          <p14:tracePt t="13902" x="6845300" y="4718050"/>
          <p14:tracePt t="13919" x="6870700" y="4781550"/>
          <p14:tracePt t="13936" x="6883400" y="4826000"/>
          <p14:tracePt t="13952" x="6896100" y="4857750"/>
          <p14:tracePt t="13969" x="6940550" y="4895850"/>
          <p14:tracePt t="13986" x="6965950" y="4933950"/>
          <p14:tracePt t="14003" x="6997700" y="4965700"/>
          <p14:tracePt t="14019" x="7054850" y="5035550"/>
          <p14:tracePt t="14036" x="7080250" y="5073650"/>
          <p14:tracePt t="14052" x="7105650" y="5099050"/>
          <p14:tracePt t="14069" x="7140575" y="5143500"/>
          <p14:tracePt t="14086" x="7159625" y="5165725"/>
          <p14:tracePt t="14103" x="7191375" y="5210175"/>
          <p14:tracePt t="14119" x="7213600" y="5222875"/>
          <p14:tracePt t="14136" x="7245350" y="5238750"/>
          <p14:tracePt t="14153" x="7280275" y="5257800"/>
          <p14:tracePt t="14169" x="7324725" y="5270500"/>
          <p14:tracePt t="14186" x="7350125" y="5283200"/>
          <p14:tracePt t="14203" x="7388225" y="5289550"/>
          <p14:tracePt t="14219" x="7397750" y="5289550"/>
          <p14:tracePt t="14236" x="7410450" y="5289550"/>
          <p14:tracePt t="14252" x="7435850" y="5286375"/>
          <p14:tracePt t="14269" x="7458075" y="5276850"/>
          <p14:tracePt t="14286" x="7480300" y="5264150"/>
          <p14:tracePt t="14302" x="7521575" y="5248275"/>
          <p14:tracePt t="14319" x="7569200" y="5226050"/>
          <p14:tracePt t="14335" x="7597775" y="5216525"/>
          <p14:tracePt t="14353" x="7635875" y="5184775"/>
          <p14:tracePt t="14369" x="7658100" y="5153025"/>
          <p14:tracePt t="14386" x="7670800" y="5130800"/>
          <p14:tracePt t="14402" x="7683500" y="5089525"/>
          <p14:tracePt t="14419" x="7683500" y="5067300"/>
          <p14:tracePt t="14436" x="7683500" y="5038725"/>
          <p14:tracePt t="14452" x="7683500" y="4997450"/>
          <p14:tracePt t="14468" x="7673975" y="4959350"/>
          <p14:tracePt t="14486" x="7645400" y="4895850"/>
          <p14:tracePt t="14502" x="7600950" y="4800600"/>
          <p14:tracePt t="14519" x="7566025" y="4749800"/>
          <p14:tracePt t="14536" x="7531100" y="4695825"/>
          <p14:tracePt t="14552" x="7451725" y="4584700"/>
          <p14:tracePt t="14569" x="7394575" y="4492625"/>
          <p14:tracePt t="14585" x="7337425" y="4400550"/>
          <p14:tracePt t="14602" x="7254875" y="4267200"/>
          <p14:tracePt t="14619" x="7204075" y="4156075"/>
          <p14:tracePt t="14636" x="7159625" y="4022725"/>
          <p14:tracePt t="14638" x="7143750" y="3975100"/>
          <p14:tracePt t="14652" x="7108825" y="3886200"/>
          <p14:tracePt t="14669" x="7086600" y="3778250"/>
          <p14:tracePt t="14686" x="7077075" y="3651250"/>
          <p14:tracePt t="14702" x="7077075" y="3498850"/>
          <p14:tracePt t="14719" x="7077075" y="3438525"/>
          <p14:tracePt t="14736" x="7077075" y="3378200"/>
          <p14:tracePt t="14752" x="7077075" y="3263900"/>
          <p14:tracePt t="14769" x="7077075" y="3203575"/>
          <p14:tracePt t="14785" x="7077075" y="3165475"/>
          <p14:tracePt t="14802" x="7077075" y="3117850"/>
          <p14:tracePt t="14819" x="7077075" y="3101975"/>
          <p14:tracePt t="14836" x="7067550" y="3082925"/>
          <p14:tracePt t="14852" x="7067550" y="3073400"/>
          <p14:tracePt t="14869" x="7061200" y="3063875"/>
          <p14:tracePt t="14886" x="7058025" y="3048000"/>
          <p14:tracePt t="14902" x="7051675" y="3032125"/>
          <p14:tracePt t="14919" x="7042150" y="3022600"/>
          <p14:tracePt t="14936" x="7023100" y="3009900"/>
          <p14:tracePt t="14952" x="7010400" y="3000375"/>
          <p14:tracePt t="14969" x="6994525" y="2987675"/>
          <p14:tracePt t="14985" x="6956425" y="2987675"/>
          <p14:tracePt t="15002" x="6934200" y="2987675"/>
          <p14:tracePt t="15019" x="6902450" y="2987675"/>
          <p14:tracePt t="15036" x="6870700" y="2987675"/>
          <p14:tracePt t="15052" x="6842125" y="2997200"/>
          <p14:tracePt t="15069" x="6816725" y="3003550"/>
          <p14:tracePt t="15085" x="6775450" y="3009900"/>
          <p14:tracePt t="15102" x="6731000" y="3016250"/>
          <p14:tracePt t="15119" x="6702425" y="3022600"/>
          <p14:tracePt t="15136" x="6661150" y="3032125"/>
          <p14:tracePt t="15152" x="6638925" y="3038475"/>
          <p14:tracePt t="15169" x="6613525" y="3057525"/>
          <p14:tracePt t="15185" x="6591300" y="3073400"/>
          <p14:tracePt t="15202" x="6575425" y="3082925"/>
          <p14:tracePt t="15219" x="6559550" y="3092450"/>
          <p14:tracePt t="15235" x="6546850" y="3114675"/>
          <p14:tracePt t="15253" x="6537325" y="3117850"/>
          <p14:tracePt t="15269" x="6527800" y="3124200"/>
          <p14:tracePt t="15285" x="6521450" y="3127375"/>
          <p14:tracePt t="15302" x="6521450" y="3133725"/>
          <p14:tracePt t="15336" x="6521450" y="3136900"/>
          <p14:tracePt t="15377" x="6524625" y="3136900"/>
          <p14:tracePt t="15384" x="6527800" y="3136900"/>
          <p14:tracePt t="15391" x="6534150" y="3143250"/>
          <p14:tracePt t="15402" x="6537325" y="3143250"/>
          <p14:tracePt t="15419" x="6553200" y="3143250"/>
          <p14:tracePt t="15435" x="6569075" y="3149600"/>
          <p14:tracePt t="15848" x="6572250" y="3152775"/>
          <p14:tracePt t="15855" x="6578600" y="3159125"/>
          <p14:tracePt t="15869" x="6588125" y="3168650"/>
          <p14:tracePt t="15902" x="6613525" y="3194050"/>
          <p14:tracePt t="15936" x="6623050" y="3219450"/>
          <p14:tracePt t="15953" x="6623050" y="3232150"/>
          <p14:tracePt t="15969" x="6626225" y="3248025"/>
          <p14:tracePt t="16061" x="6626225" y="3251200"/>
          <p14:tracePt t="16432" x="6645275" y="3251200"/>
          <p14:tracePt t="16439" x="6670675" y="3251200"/>
          <p14:tracePt t="16453" x="6721475" y="3251200"/>
          <p14:tracePt t="16469" x="6772275" y="3251200"/>
          <p14:tracePt t="16486" x="6816725" y="3251200"/>
          <p14:tracePt t="16503" x="6873875" y="3251200"/>
          <p14:tracePt t="16519" x="6892925" y="3251200"/>
          <p14:tracePt t="16552" x="6937375" y="3244850"/>
          <p14:tracePt t="16585" x="6959600" y="3244850"/>
          <p14:tracePt t="16602" x="6962775" y="3244850"/>
          <p14:tracePt t="16688" x="6962775" y="3251200"/>
          <p14:tracePt t="16696" x="6962775" y="3257550"/>
          <p14:tracePt t="16702" x="6962775" y="3260725"/>
          <p14:tracePt t="16719" x="6962775" y="3270250"/>
          <p14:tracePt t="16736" x="6962775" y="3289300"/>
          <p14:tracePt t="16753" x="6978650" y="3314700"/>
          <p14:tracePt t="16769" x="6991350" y="3352800"/>
          <p14:tracePt t="16786" x="7013575" y="3422650"/>
          <p14:tracePt t="16802" x="7045325" y="3479800"/>
          <p14:tracePt t="16819" x="7073900" y="3527425"/>
          <p14:tracePt t="16836" x="7127875" y="3594100"/>
          <p14:tracePt t="16852" x="7165975" y="3654425"/>
          <p14:tracePt t="16869" x="7219950" y="3724275"/>
          <p14:tracePt t="16886" x="7289800" y="3835400"/>
          <p14:tracePt t="16902" x="7343775" y="3886200"/>
          <p14:tracePt t="16919" x="7385050" y="3937000"/>
          <p14:tracePt t="16936" x="7461250" y="4025900"/>
          <p14:tracePt t="16952" x="7499350" y="4095750"/>
          <p14:tracePt t="16969" x="7537450" y="4162425"/>
          <p14:tracePt t="16986" x="7585075" y="4241800"/>
          <p14:tracePt t="17002" x="7613650" y="4286250"/>
          <p14:tracePt t="17019" x="7639050" y="4324350"/>
          <p14:tracePt t="17036" x="7670800" y="4391025"/>
          <p14:tracePt t="17052" x="7705725" y="4457700"/>
          <p14:tracePt t="17069" x="7737475" y="4524375"/>
          <p14:tracePt t="17086" x="7762875" y="4587875"/>
          <p14:tracePt t="17102" x="7775575" y="4625975"/>
          <p14:tracePt t="17119" x="7785100" y="4648200"/>
          <p14:tracePt t="17135" x="7804150" y="4699000"/>
          <p14:tracePt t="17152" x="7826375" y="4743450"/>
          <p14:tracePt t="17169" x="7839075" y="4787900"/>
          <p14:tracePt t="17171" x="7845425" y="4826000"/>
          <p14:tracePt t="17185" x="7858125" y="4879975"/>
          <p14:tracePt t="17202" x="7870825" y="4918075"/>
          <p14:tracePt t="17219" x="7877175" y="4946650"/>
          <p14:tracePt t="17235" x="7877175" y="4981575"/>
          <p14:tracePt t="17252" x="7877175" y="5010150"/>
          <p14:tracePt t="17270" x="7877175" y="5041900"/>
          <p14:tracePt t="17285" x="7877175" y="5070475"/>
          <p14:tracePt t="17302" x="7877175" y="5114925"/>
          <p14:tracePt t="17319" x="7877175" y="5159375"/>
          <p14:tracePt t="17335" x="7877175" y="5222875"/>
          <p14:tracePt t="17352" x="7877175" y="5251450"/>
          <p14:tracePt t="17369" x="7877175" y="5273675"/>
          <p14:tracePt t="17385" x="7870825" y="5299075"/>
          <p14:tracePt t="17401" x="7864475" y="5311775"/>
          <p14:tracePt t="17419" x="7848600" y="5324475"/>
          <p14:tracePt t="17436" x="7845425" y="5334000"/>
          <p14:tracePt t="17453" x="7829550" y="5346700"/>
          <p14:tracePt t="17470" x="7813675" y="5346700"/>
          <p14:tracePt t="17486" x="7804150" y="5346700"/>
          <p14:tracePt t="17502" x="7794625" y="5346700"/>
          <p14:tracePt t="17519" x="7775575" y="5346700"/>
          <p14:tracePt t="17535" x="7766050" y="5346700"/>
          <p14:tracePt t="17552" x="7743825" y="5346700"/>
          <p14:tracePt t="17570" x="7699375" y="5324475"/>
          <p14:tracePt t="17586" x="7677150" y="5311775"/>
          <p14:tracePt t="17602" x="7639050" y="5292725"/>
          <p14:tracePt t="17619" x="7562850" y="5235575"/>
          <p14:tracePt t="17635" x="7512050" y="5184775"/>
          <p14:tracePt t="17652" x="7470775" y="5153025"/>
          <p14:tracePt t="17669" x="7400925" y="5095875"/>
          <p14:tracePt t="17685" x="7353300" y="5054600"/>
          <p14:tracePt t="17702" x="7292975" y="5010150"/>
          <p14:tracePt t="17718" x="7216775" y="4927600"/>
          <p14:tracePt t="17735" x="7165975" y="4867275"/>
          <p14:tracePt t="17753" x="7131050" y="4819650"/>
          <p14:tracePt t="17769" x="7083425" y="4752975"/>
          <p14:tracePt t="17785" x="7058025" y="4727575"/>
          <p14:tracePt t="17802" x="7045325" y="4695825"/>
          <p14:tracePt t="17819" x="7023100" y="4645025"/>
          <p14:tracePt t="17835" x="7010400" y="4610100"/>
          <p14:tracePt t="17852" x="6994525" y="4546600"/>
          <p14:tracePt t="17869" x="6975475" y="4457700"/>
          <p14:tracePt t="17885" x="6953250" y="4410075"/>
          <p14:tracePt t="17901" x="6940550" y="4365625"/>
          <p14:tracePt t="17918" x="6934200" y="4314825"/>
          <p14:tracePt t="17935" x="6931025" y="4286250"/>
          <p14:tracePt t="17952" x="6924675" y="4248150"/>
          <p14:tracePt t="17969" x="6911975" y="4168775"/>
          <p14:tracePt t="17986" x="6889750" y="4102100"/>
          <p14:tracePt t="18004" x="6870700" y="4022725"/>
          <p14:tracePt t="18019" x="6854825" y="3959225"/>
          <p14:tracePt t="18035" x="6842125" y="3883025"/>
          <p14:tracePt t="18052" x="6816725" y="3806825"/>
          <p14:tracePt t="18069" x="6797675" y="3743325"/>
          <p14:tracePt t="18086" x="6797675" y="3721100"/>
          <p14:tracePt t="18101" x="6794500" y="3705225"/>
          <p14:tracePt t="18119" x="6778625" y="3673475"/>
          <p14:tracePt t="18136" x="6759575" y="3651250"/>
          <p14:tracePt t="18152" x="6740525" y="3600450"/>
          <p14:tracePt t="18168" x="6727825" y="3556000"/>
          <p14:tracePt t="18185" x="6715125" y="3511550"/>
          <p14:tracePt t="18202" x="6689725" y="3460750"/>
          <p14:tracePt t="18218" x="6689725" y="3432175"/>
          <p14:tracePt t="18235" x="6686550" y="3422650"/>
          <p14:tracePt t="18252" x="6680200" y="3394075"/>
          <p14:tracePt t="18268" x="6670675" y="3384550"/>
          <p14:tracePt t="18285" x="6667500" y="3375025"/>
          <p14:tracePt t="18302" x="6667500" y="3362325"/>
          <p14:tracePt t="18318" x="6661150" y="3355975"/>
          <p14:tracePt t="18566" x="6664325" y="3365500"/>
          <p14:tracePt t="18573" x="6670675" y="3381375"/>
          <p14:tracePt t="18585" x="6677025" y="3394075"/>
          <p14:tracePt t="18601" x="6692900" y="3444875"/>
          <p14:tracePt t="18618" x="6711950" y="3473450"/>
          <p14:tracePt t="18635" x="6724650" y="3521075"/>
          <p14:tracePt t="18652" x="6759575" y="3594100"/>
          <p14:tracePt t="18668" x="6781800" y="3660775"/>
          <p14:tracePt t="18686" x="6800850" y="3724275"/>
          <p14:tracePt t="18702" x="6813550" y="3762375"/>
          <p14:tracePt t="18718" x="6819900" y="3790950"/>
          <p14:tracePt t="18735" x="6826250" y="3813175"/>
          <p14:tracePt t="18752" x="6832600" y="3876675"/>
          <p14:tracePt t="18768" x="6851650" y="3940175"/>
          <p14:tracePt t="18784" x="6858000" y="3994150"/>
          <p14:tracePt t="18801" x="6864350" y="4057650"/>
          <p14:tracePt t="18818" x="6864350" y="4092575"/>
          <p14:tracePt t="18835" x="6864350" y="4133850"/>
          <p14:tracePt t="18851" x="6870700" y="4162425"/>
          <p14:tracePt t="18868" x="6883400" y="4194175"/>
          <p14:tracePt t="18885" x="6908800" y="4251325"/>
          <p14:tracePt t="18901" x="6921500" y="4295775"/>
          <p14:tracePt t="18918" x="6934200" y="4333875"/>
          <p14:tracePt t="18935" x="6953250" y="4397375"/>
          <p14:tracePt t="18951" x="6972300" y="4435475"/>
          <p14:tracePt t="18968" x="6991350" y="4467225"/>
          <p14:tracePt t="18985" x="7045325" y="4549775"/>
          <p14:tracePt t="19001" x="7089775" y="4610100"/>
          <p14:tracePt t="19018" x="7162800" y="4683125"/>
          <p14:tracePt t="19035" x="7251700" y="4797425"/>
          <p14:tracePt t="19051" x="7308850" y="4867275"/>
          <p14:tracePt t="19069" x="7356475" y="4908550"/>
          <p14:tracePt t="19086" x="7413625" y="4978400"/>
          <p14:tracePt t="19103" x="7445375" y="5010150"/>
          <p14:tracePt t="19118" x="7454900" y="5026025"/>
          <p14:tracePt t="19135" x="7470775" y="5035550"/>
          <p14:tracePt t="19152" x="7486650" y="5035550"/>
          <p14:tracePt t="19168" x="7496175" y="5035550"/>
          <p14:tracePt t="19185" x="7505700" y="5035550"/>
          <p14:tracePt t="19242" x="7508875" y="5035550"/>
          <p14:tracePt t="19321" x="7508875" y="5029200"/>
          <p14:tracePt t="19328" x="7515225" y="5026025"/>
          <p14:tracePt t="19335" x="7515225" y="5019675"/>
          <p14:tracePt t="19353" x="7515225" y="5010150"/>
          <p14:tracePt t="19368" x="7515225" y="4994275"/>
          <p14:tracePt t="19385" x="7531100" y="4953000"/>
          <p14:tracePt t="19402" x="7531100" y="4895850"/>
          <p14:tracePt t="19419" x="7540625" y="4768850"/>
          <p14:tracePt t="19436" x="7540625" y="4708525"/>
          <p14:tracePt t="19452" x="7540625" y="4648200"/>
          <p14:tracePt t="19469" x="7553325" y="4537075"/>
          <p14:tracePt t="19485" x="7569200" y="4454525"/>
          <p14:tracePt t="19502" x="7585075" y="4378325"/>
          <p14:tracePt t="19519" x="7613650" y="4286250"/>
          <p14:tracePt t="19535" x="7626350" y="4248150"/>
          <p14:tracePt t="19551" x="7639050" y="4187825"/>
          <p14:tracePt t="19569" x="7677150" y="4060825"/>
          <p14:tracePt t="19585" x="7702550" y="3984625"/>
          <p14:tracePt t="19601" x="7727950" y="3937000"/>
          <p14:tracePt t="19619" x="7778750" y="3841750"/>
          <p14:tracePt t="19635" x="7810500" y="3765550"/>
          <p14:tracePt t="19651" x="7848600" y="3686175"/>
          <p14:tracePt t="19668" x="7877175" y="3590925"/>
          <p14:tracePt t="19685" x="7905750" y="3543300"/>
          <p14:tracePt t="19701" x="7924800" y="3505200"/>
          <p14:tracePt t="19718" x="7972425" y="3432175"/>
          <p14:tracePt t="19736" x="8010525" y="3352800"/>
          <p14:tracePt t="19753" x="8051800" y="3273425"/>
          <p14:tracePt t="19769" x="8093075" y="3178175"/>
          <p14:tracePt t="19785" x="8128000" y="3140075"/>
          <p14:tracePt t="19801" x="8153400" y="3101975"/>
          <p14:tracePt t="19819" x="8197850" y="3041650"/>
          <p14:tracePt t="19835" x="8245475" y="3009900"/>
          <p14:tracePt t="19851" x="8286750" y="2959100"/>
          <p14:tracePt t="19868" x="8350250" y="2895600"/>
          <p14:tracePt t="19885" x="8401050" y="2844800"/>
          <p14:tracePt t="19902" x="8442325" y="2819400"/>
          <p14:tracePt t="19918" x="8509000" y="2759075"/>
          <p14:tracePt t="19935" x="8556625" y="2730500"/>
          <p14:tracePt t="19952" x="8604250" y="2689225"/>
          <p14:tracePt t="19969" x="8670925" y="2641600"/>
          <p14:tracePt t="19985" x="8702675" y="2616200"/>
          <p14:tracePt t="20002" x="8734425" y="2600325"/>
          <p14:tracePt t="20019" x="8772525" y="2568575"/>
          <p14:tracePt t="20035" x="8794750" y="2549525"/>
          <p14:tracePt t="20052" x="8810625" y="2536825"/>
          <p14:tracePt t="20070" x="8820150" y="2520950"/>
          <p14:tracePt t="20086" x="8836025" y="2514600"/>
          <p14:tracePt t="20174" x="8836025" y="2517775"/>
          <p14:tracePt t="20181" x="8836025" y="2520950"/>
          <p14:tracePt t="20188" x="8826500" y="2533650"/>
          <p14:tracePt t="20202" x="8816975" y="2543175"/>
          <p14:tracePt t="20218" x="8807450" y="2552700"/>
          <p14:tracePt t="20234" x="8785225" y="2568575"/>
          <p14:tracePt t="20252" x="8699500" y="2628900"/>
          <p14:tracePt t="20268" x="8636000" y="2679700"/>
          <p14:tracePt t="20285" x="8556625" y="2727325"/>
          <p14:tracePt t="20301" x="8432800" y="2844800"/>
          <p14:tracePt t="20318" x="8324850" y="2943225"/>
          <p14:tracePt t="20335" x="8210550" y="3032125"/>
          <p14:tracePt t="20352" x="8054975" y="3143250"/>
          <p14:tracePt t="20368" x="7915275" y="3244850"/>
          <p14:tracePt t="20385" x="7778750" y="3333750"/>
          <p14:tracePt t="20402" x="7600950" y="3479800"/>
          <p14:tracePt t="20418" x="7496175" y="3556000"/>
          <p14:tracePt t="20435" x="7381875" y="3635375"/>
          <p14:tracePt t="20451" x="7261225" y="3727450"/>
          <p14:tracePt t="20468" x="7207250" y="3787775"/>
          <p14:tracePt t="20485" x="7156450" y="3838575"/>
          <p14:tracePt t="20502" x="7102475" y="3933825"/>
          <p14:tracePt t="20519" x="7067550" y="3994150"/>
          <p14:tracePt t="20535" x="7038975" y="4060825"/>
          <p14:tracePt t="20552" x="6981825" y="4197350"/>
          <p14:tracePt t="20568" x="6950075" y="4286250"/>
          <p14:tracePt t="20586" x="6918325" y="4422775"/>
          <p14:tracePt t="20602" x="6899275" y="4540250"/>
          <p14:tracePt t="20619" x="6883400" y="4679950"/>
          <p14:tracePt t="20636" x="6858000" y="4879975"/>
          <p14:tracePt t="20652" x="6829425" y="5032375"/>
          <p14:tracePt t="20669" x="6813550" y="5159375"/>
          <p14:tracePt t="20685" x="6788150" y="5346700"/>
          <p14:tracePt t="20702" x="6769100" y="5486400"/>
          <p14:tracePt t="20718" x="6743700" y="5607050"/>
          <p14:tracePt t="20735" x="6737350" y="5759450"/>
          <p14:tracePt t="20752" x="6737350" y="5908675"/>
          <p14:tracePt t="20768" x="6737350" y="6035675"/>
          <p14:tracePt t="20786" x="6737350" y="6184900"/>
          <p14:tracePt t="20802" x="6746875" y="6270625"/>
          <p14:tracePt t="20818" x="6746875" y="6343650"/>
          <p14:tracePt t="20836" x="6746875" y="6397625"/>
          <p14:tracePt t="20852" x="6746875" y="6419850"/>
          <p14:tracePt t="20868" x="6759575" y="6423025"/>
          <p14:tracePt t="21193" x="6784975" y="6438900"/>
          <p14:tracePt t="21199" x="6813550" y="6451600"/>
          <p14:tracePt t="21206" x="6851650" y="6467475"/>
          <p14:tracePt t="21218" x="6892925" y="6483350"/>
          <p14:tracePt t="21235" x="7004050" y="6515100"/>
          <p14:tracePt t="21251" x="7048500" y="6527800"/>
          <p14:tracePt t="21268" x="7086600" y="6540500"/>
          <p14:tracePt t="21285" x="7131050" y="6562725"/>
          <p14:tracePt t="21301" x="7153275" y="6569075"/>
          <p14:tracePt t="21319" x="7181850" y="6569075"/>
          <p14:tracePt t="21335" x="7204075" y="6569075"/>
          <p14:tracePt t="21351" x="7213600" y="6569075"/>
          <p14:tracePt t="21369" x="7232650" y="6569075"/>
          <p14:tracePt t="21385" x="7242175" y="6569075"/>
          <p14:tracePt t="21402" x="7248525" y="6569075"/>
          <p14:tracePt t="21918" x="7270750" y="6569075"/>
          <p14:tracePt t="21925" x="7289800" y="6569075"/>
          <p14:tracePt t="21938" x="7346950" y="6569075"/>
          <p14:tracePt t="21955" x="7407275" y="6569075"/>
          <p14:tracePt t="21972" x="7467600" y="6569075"/>
          <p14:tracePt t="21992" x="7546975" y="6581775"/>
          <p14:tracePt t="22018" x="7629525" y="6607175"/>
          <p14:tracePt t="22052" x="7731125" y="6638925"/>
          <p14:tracePt t="22068" x="7766050" y="6638925"/>
          <p14:tracePt t="22085" x="7810500" y="6645275"/>
          <p14:tracePt t="22102" x="7874000" y="6645275"/>
          <p14:tracePt t="22118" x="7918450" y="6645275"/>
          <p14:tracePt t="22135" x="7953375" y="6645275"/>
          <p14:tracePt t="22152" x="8032750" y="6645275"/>
          <p14:tracePt t="22168" x="8089900" y="6645275"/>
          <p14:tracePt t="22185" x="8143875" y="6645275"/>
          <p14:tracePt t="22202" x="8213725" y="6645275"/>
          <p14:tracePt t="22218" x="8264525" y="6645275"/>
          <p14:tracePt t="22235" x="8308975" y="6645275"/>
          <p14:tracePt t="22251" x="8378825" y="6645275"/>
          <p14:tracePt t="22268" x="8416925" y="6645275"/>
          <p14:tracePt t="22285" x="8451850" y="6645275"/>
          <p14:tracePt t="22301" x="8493125" y="6645275"/>
          <p14:tracePt t="22318" x="8509000" y="6645275"/>
          <p14:tracePt t="22335" x="8518525" y="6645275"/>
          <p14:tracePt t="22352" x="8537575" y="6645275"/>
          <p14:tracePt t="22368" x="8547100" y="6645275"/>
          <p14:tracePt t="22385" x="8553450" y="6645275"/>
          <p14:tracePt t="22419" x="8559800" y="6645275"/>
          <p14:tracePt t="22435" x="8569325" y="6638925"/>
          <p14:tracePt t="22451" x="8578850" y="6635750"/>
          <p14:tracePt t="22468" x="8594725" y="6623050"/>
          <p14:tracePt t="22485" x="8604250" y="6619875"/>
          <p14:tracePt t="22503" x="8616950" y="6613525"/>
          <p14:tracePt t="22519" x="8626475" y="6613525"/>
          <p14:tracePt t="22537" x="8661400" y="6613525"/>
          <p14:tracePt t="22552" x="8680450" y="6613525"/>
          <p14:tracePt t="22568" x="8705850" y="6613525"/>
          <p14:tracePt t="22585" x="8724900" y="6613525"/>
          <p14:tracePt t="22602" x="8766175" y="6613525"/>
          <p14:tracePt t="22619" x="8775700" y="6613525"/>
          <p14:tracePt t="22636" x="8791575" y="6613525"/>
          <p14:tracePt t="22651" x="8804275" y="6613525"/>
          <p14:tracePt t="22669" x="8816975" y="6613525"/>
          <p14:tracePt t="22685" x="8829675" y="6613525"/>
          <p14:tracePt t="22701" x="8839200" y="6613525"/>
          <p14:tracePt t="22718" x="8855075" y="6613525"/>
          <p14:tracePt t="22735" x="8864600" y="6613525"/>
          <p14:tracePt t="22752" x="8870950" y="6613525"/>
          <p14:tracePt t="22850" x="8874125" y="6613525"/>
          <p14:tracePt t="22857" x="8880475" y="661352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7" descr="Erythrina caff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88296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8"/>
          <p:cNvSpPr txBox="1">
            <a:spLocks noChangeArrowheads="1"/>
          </p:cNvSpPr>
          <p:nvPr/>
        </p:nvSpPr>
        <p:spPr bwMode="auto">
          <a:xfrm>
            <a:off x="3132138" y="6338888"/>
            <a:ext cx="2603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/>
              <a:t>Erythrina caffra</a:t>
            </a:r>
          </a:p>
        </p:txBody>
      </p:sp>
      <p:pic>
        <p:nvPicPr>
          <p:cNvPr id="92164" name="Picture 5" descr="http://staff.aub.edu.lb/~weblhort/Plants/Evergreen_trees/Pic/cafbot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3505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47"/>
    </mc:Choice>
    <mc:Fallback>
      <p:transition spd="slow" advTm="3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7" x="8826500" y="6584950"/>
          <p14:tracePt t="1924" x="8731250" y="6527800"/>
          <p14:tracePt t="1932" x="8636000" y="6480175"/>
          <p14:tracePt t="1948" x="8458200" y="6397625"/>
          <p14:tracePt t="1964" x="8277225" y="6311900"/>
          <p14:tracePt t="1981" x="8007350" y="6216650"/>
          <p14:tracePt t="2015" x="7654925" y="6124575"/>
          <p14:tracePt t="2048" x="7277100" y="6035675"/>
          <p14:tracePt t="2065" x="7127875" y="6016625"/>
          <p14:tracePt t="2081" x="6962775" y="5994400"/>
          <p14:tracePt t="2097" x="6854825" y="5975350"/>
          <p14:tracePt t="2115" x="6759575" y="5969000"/>
          <p14:tracePt t="2132" x="6654800" y="5969000"/>
          <p14:tracePt t="2149" x="6610350" y="5969000"/>
          <p14:tracePt t="2165" x="6565900" y="5969000"/>
          <p14:tracePt t="2182" x="6518275" y="5969000"/>
          <p14:tracePt t="2197" x="6480175" y="5969000"/>
          <p14:tracePt t="2214" x="6435725" y="5969000"/>
          <p14:tracePt t="2232" x="6353175" y="5969000"/>
          <p14:tracePt t="2249" x="6292850" y="5969000"/>
          <p14:tracePt t="2265" x="6175375" y="5969000"/>
          <p14:tracePt t="2281" x="6080125" y="5959475"/>
          <p14:tracePt t="2298" x="5975350" y="5943600"/>
          <p14:tracePt t="2315" x="5781675" y="5883275"/>
          <p14:tracePt t="2332" x="5616575" y="5819775"/>
          <p14:tracePt t="2349" x="5426075" y="5743575"/>
          <p14:tracePt t="2365" x="5095875" y="5626100"/>
          <p14:tracePt t="2382" x="4914900" y="5540375"/>
          <p14:tracePt t="2399" x="4768850" y="5438775"/>
          <p14:tracePt t="2415" x="4587875" y="5295900"/>
          <p14:tracePt t="2431" x="4546600" y="5254625"/>
          <p14:tracePt t="2828" x="4540250" y="5216525"/>
          <p14:tracePt t="2835" x="4530725" y="5156200"/>
          <p14:tracePt t="2848" x="4511675" y="5016500"/>
          <p14:tracePt t="2864" x="4495800" y="4832350"/>
          <p14:tracePt t="2881" x="4448175" y="4625975"/>
          <p14:tracePt t="2901" x="4391025" y="4311650"/>
          <p14:tracePt t="2915" x="4343400" y="4137025"/>
          <p14:tracePt t="2948" x="4251325" y="3822700"/>
          <p14:tracePt t="2981" x="4168775" y="3705225"/>
          <p14:tracePt t="2998" x="4098925" y="3635375"/>
          <p14:tracePt t="3014" x="4073525" y="3587750"/>
          <p14:tracePt t="3031" x="4041775" y="3549650"/>
          <p14:tracePt t="3048" x="4000500" y="3489325"/>
          <p14:tracePt t="3064" x="3968750" y="3451225"/>
          <p14:tracePt t="3081" x="3943350" y="3419475"/>
          <p14:tracePt t="3098" x="3898900" y="3362325"/>
          <p14:tracePt t="3114" x="3873500" y="3314700"/>
          <p14:tracePt t="3131" x="3819525" y="3263900"/>
          <p14:tracePt t="3148" x="3752850" y="3162300"/>
          <p14:tracePt t="3164" x="3708400" y="3114675"/>
          <p14:tracePt t="3181" x="3667125" y="3063875"/>
          <p14:tracePt t="3197" x="3581400" y="2962275"/>
          <p14:tracePt t="3214" x="3502025" y="2857500"/>
          <p14:tracePt t="3231" x="3416300" y="2752725"/>
          <p14:tracePt t="3248" x="3327400" y="2641600"/>
          <p14:tracePt t="3264" x="3273425" y="2568575"/>
          <p14:tracePt t="3281" x="3219450" y="2508250"/>
          <p14:tracePt t="3298" x="3143250" y="2406650"/>
          <p14:tracePt t="3315" x="3095625" y="2336800"/>
          <p14:tracePt t="3331" x="3054350" y="2289175"/>
          <p14:tracePt t="3352" x="3013075" y="2225675"/>
          <p14:tracePt t="3364" x="2981325" y="2200275"/>
          <p14:tracePt t="3381" x="2971800" y="2168525"/>
          <p14:tracePt t="3398" x="2965450" y="2159000"/>
          <p14:tracePt t="3691" x="3016250" y="2159000"/>
          <p14:tracePt t="3696" x="3086100" y="2149475"/>
          <p14:tracePt t="3715" x="3248025" y="2139950"/>
          <p14:tracePt t="3732" x="3559175" y="2095500"/>
          <p14:tracePt t="3748" x="3778250" y="2044700"/>
          <p14:tracePt t="3765" x="4016375" y="2025650"/>
          <p14:tracePt t="3797" x="4581525" y="2073275"/>
          <p14:tracePt t="3831" x="5168900" y="2286000"/>
          <p14:tracePt t="3849" x="5375275" y="2381250"/>
          <p14:tracePt t="3865" x="5556250" y="2505075"/>
          <p14:tracePt t="3881" x="5746750" y="2670175"/>
          <p14:tracePt t="3898" x="5829300" y="2746375"/>
          <p14:tracePt t="3914" x="5883275" y="2806700"/>
          <p14:tracePt t="3931" x="5937250" y="2854325"/>
          <p14:tracePt t="3947" x="5962650" y="2882900"/>
          <p14:tracePt t="3964" x="5972175" y="2901950"/>
          <p14:tracePt t="3981" x="5988050" y="2914650"/>
          <p14:tracePt t="3998" x="5988050" y="2930525"/>
          <p14:tracePt t="4014" x="5988050" y="2940050"/>
          <p14:tracePt t="4060" x="5991225" y="2940050"/>
          <p14:tracePt t="4066" x="5997575" y="2940050"/>
          <p14:tracePt t="4081" x="6013450" y="2936875"/>
          <p14:tracePt t="4098" x="6038850" y="2908300"/>
          <p14:tracePt t="4114" x="6086475" y="2873375"/>
          <p14:tracePt t="4131" x="6175375" y="2749550"/>
          <p14:tracePt t="4147" x="6226175" y="2660650"/>
          <p14:tracePt t="4164" x="6270625" y="2590800"/>
          <p14:tracePt t="4181" x="6296025" y="2546350"/>
          <p14:tracePt t="4198" x="6315075" y="2517775"/>
          <p14:tracePt t="4214" x="6324600" y="2498725"/>
          <p14:tracePt t="4231" x="6324600" y="2479675"/>
          <p14:tracePt t="4248" x="6324600" y="2470150"/>
          <p14:tracePt t="4264" x="6302375" y="2460625"/>
          <p14:tracePt t="4281" x="6235700" y="2441575"/>
          <p14:tracePt t="4298" x="6137275" y="2416175"/>
          <p14:tracePt t="4315" x="5953125" y="2397125"/>
          <p14:tracePt t="4331" x="5848350" y="2397125"/>
          <p14:tracePt t="4347" x="5699125" y="2397125"/>
          <p14:tracePt t="4364" x="5483225" y="2397125"/>
          <p14:tracePt t="4381" x="5334000" y="2397125"/>
          <p14:tracePt t="4398" x="5149850" y="2397125"/>
          <p14:tracePt t="4415" x="4899025" y="2397125"/>
          <p14:tracePt t="4431" x="4727575" y="2390775"/>
          <p14:tracePt t="4448" x="4591050" y="2390775"/>
          <p14:tracePt t="4464" x="4394200" y="2381250"/>
          <p14:tracePt t="4481" x="4276725" y="2371725"/>
          <p14:tracePt t="4498" x="4171950" y="2371725"/>
          <p14:tracePt t="4515" x="4044950" y="2371725"/>
          <p14:tracePt t="4531" x="3949700" y="2378075"/>
          <p14:tracePt t="4548" x="3863975" y="2390775"/>
          <p14:tracePt t="4565" x="3740150" y="2422525"/>
          <p14:tracePt t="4581" x="3676650" y="2438400"/>
          <p14:tracePt t="4597" x="3638550" y="2457450"/>
          <p14:tracePt t="4614" x="3543300" y="2508250"/>
          <p14:tracePt t="4631" x="3467100" y="2540000"/>
          <p14:tracePt t="4648" x="3384550" y="2587625"/>
          <p14:tracePt t="4664" x="3273425" y="2667000"/>
          <p14:tracePt t="4680" x="3203575" y="2711450"/>
          <p14:tracePt t="4698" x="3114675" y="2771775"/>
          <p14:tracePt t="4714" x="2981325" y="2854325"/>
          <p14:tracePt t="4731" x="2936875" y="2914650"/>
          <p14:tracePt t="4748" x="2882900" y="2984500"/>
          <p14:tracePt t="4764" x="2838450" y="3079750"/>
          <p14:tracePt t="4781" x="2822575" y="3143250"/>
          <p14:tracePt t="4798" x="2822575" y="3216275"/>
          <p14:tracePt t="4814" x="2822575" y="3302000"/>
          <p14:tracePt t="4831" x="2822575" y="3359150"/>
          <p14:tracePt t="4848" x="2803525" y="3441700"/>
          <p14:tracePt t="4864" x="2790825" y="3505200"/>
          <p14:tracePt t="4881" x="2768600" y="3568700"/>
          <p14:tracePt t="4897" x="2746375" y="3635375"/>
          <p14:tracePt t="4914" x="2720975" y="3708400"/>
          <p14:tracePt t="4931" x="2701925" y="3752850"/>
          <p14:tracePt t="4948" x="2676525" y="3787775"/>
          <p14:tracePt t="4964" x="2657475" y="3819525"/>
          <p14:tracePt t="4981" x="2635250" y="3844925"/>
          <p14:tracePt t="4998" x="2616200" y="3886200"/>
          <p14:tracePt t="5014" x="2603500" y="3908425"/>
          <p14:tracePt t="5031" x="2584450" y="3940175"/>
          <p14:tracePt t="5048" x="2568575" y="3975100"/>
          <p14:tracePt t="5064" x="2562225" y="4006850"/>
          <p14:tracePt t="5081" x="2562225" y="4022725"/>
          <p14:tracePt t="5097" x="2562225" y="4025900"/>
          <p14:tracePt t="5419" x="2584450" y="4057650"/>
          <p14:tracePt t="5425" x="2619375" y="4111625"/>
          <p14:tracePt t="5432" x="2660650" y="4143375"/>
          <p14:tracePt t="5448" x="2743200" y="4219575"/>
          <p14:tracePt t="5464" x="2838450" y="4295775"/>
          <p14:tracePt t="5482" x="2981325" y="4406900"/>
          <p14:tracePt t="5498" x="3073400" y="4464050"/>
          <p14:tracePt t="5530" x="3321050" y="4597400"/>
          <p14:tracePt t="5564" x="3616325" y="4727575"/>
          <p14:tracePt t="5583" x="3797300" y="4778375"/>
          <p14:tracePt t="5598" x="3908425" y="4813300"/>
          <p14:tracePt t="5614" x="4025900" y="4829175"/>
          <p14:tracePt t="5632" x="4251325" y="4892675"/>
          <p14:tracePt t="5648" x="4391025" y="4908550"/>
          <p14:tracePt t="5664" x="4565650" y="4927600"/>
          <p14:tracePt t="5681" x="4816475" y="4946650"/>
          <p14:tracePt t="5697" x="4978400" y="4946650"/>
          <p14:tracePt t="5714" x="5159375" y="4946650"/>
          <p14:tracePt t="5731" x="5435600" y="4930775"/>
          <p14:tracePt t="5747" x="5641975" y="4911725"/>
          <p14:tracePt t="5765" x="5813425" y="4895850"/>
          <p14:tracePt t="5781" x="6092825" y="4848225"/>
          <p14:tracePt t="5797" x="6232525" y="4822825"/>
          <p14:tracePt t="5814" x="6353175" y="4787900"/>
          <p14:tracePt t="5832" x="6565900" y="4733925"/>
          <p14:tracePt t="5848" x="6664325" y="4692650"/>
          <p14:tracePt t="5864" x="6743700" y="4660900"/>
          <p14:tracePt t="5881" x="6883400" y="4594225"/>
          <p14:tracePt t="5897" x="6972300" y="4552950"/>
          <p14:tracePt t="5914" x="7054850" y="4498975"/>
          <p14:tracePt t="5931" x="7134225" y="4438650"/>
          <p14:tracePt t="5947" x="7159625" y="4400550"/>
          <p14:tracePt t="5964" x="7194550" y="4343400"/>
          <p14:tracePt t="5980" x="7226300" y="4279900"/>
          <p14:tracePt t="5997" x="7239000" y="4232275"/>
          <p14:tracePt t="6014" x="7261225" y="4168775"/>
          <p14:tracePt t="6031" x="7270750" y="4038600"/>
          <p14:tracePt t="6047" x="7270750" y="3956050"/>
          <p14:tracePt t="6064" x="7270750" y="3886200"/>
          <p14:tracePt t="6081" x="7270750" y="3800475"/>
          <p14:tracePt t="6098" x="7264400" y="3740150"/>
          <p14:tracePt t="6114" x="7251700" y="3663950"/>
          <p14:tracePt t="6131" x="7235825" y="3565525"/>
          <p14:tracePt t="6147" x="7223125" y="3502025"/>
          <p14:tracePt t="6164" x="7216775" y="3441700"/>
          <p14:tracePt t="6182" x="7207250" y="3308350"/>
          <p14:tracePt t="6198" x="7200900" y="3216275"/>
          <p14:tracePt t="6215" x="7181850" y="3133725"/>
          <p14:tracePt t="6231" x="7169150" y="3098800"/>
          <p14:tracePt t="6247" x="7156450" y="3060700"/>
          <p14:tracePt t="6266" x="7137400" y="2997200"/>
          <p14:tracePt t="6280" x="7108825" y="2949575"/>
          <p14:tracePt t="6297" x="7083425" y="2901950"/>
          <p14:tracePt t="6314" x="7035800" y="2835275"/>
          <p14:tracePt t="6330" x="7010400" y="2813050"/>
          <p14:tracePt t="6347" x="6978650" y="2771775"/>
          <p14:tracePt t="6364" x="6911975" y="2717800"/>
          <p14:tracePt t="6380" x="6870700" y="2670175"/>
          <p14:tracePt t="6397" x="6816725" y="2616200"/>
          <p14:tracePt t="6414" x="6737350" y="2552700"/>
          <p14:tracePt t="6430" x="6683375" y="2524125"/>
          <p14:tracePt t="6447" x="6613525" y="2479675"/>
          <p14:tracePt t="6464" x="6527800" y="2435225"/>
          <p14:tracePt t="6480" x="6435725" y="2397125"/>
          <p14:tracePt t="6497" x="6340475" y="2381250"/>
          <p14:tracePt t="6514" x="6207125" y="2355850"/>
          <p14:tracePt t="6530" x="6121400" y="2333625"/>
          <p14:tracePt t="6547" x="6038850" y="2324100"/>
          <p14:tracePt t="6564" x="5908675" y="2324100"/>
          <p14:tracePt t="6580" x="5848350" y="2324100"/>
          <p14:tracePt t="6597" x="5813425" y="2324100"/>
          <p14:tracePt t="6615" x="5759450" y="2324100"/>
          <p14:tracePt t="6631" x="5721350" y="2324100"/>
          <p14:tracePt t="6648" x="5683250" y="2324100"/>
          <p14:tracePt t="6665" x="5603875" y="2317750"/>
          <p14:tracePt t="6681" x="5559425" y="2311400"/>
          <p14:tracePt t="6697" x="5518150" y="2311400"/>
          <p14:tracePt t="6714" x="5470525" y="2311400"/>
          <p14:tracePt t="6730" x="5448300" y="2311400"/>
          <p14:tracePt t="6748" x="5426075" y="2311400"/>
          <p14:tracePt t="6764" x="5410200" y="2311400"/>
          <p14:tracePt t="6780" x="5400675" y="2311400"/>
          <p14:tracePt t="6797" x="5391150" y="2311400"/>
          <p14:tracePt t="6814" x="5365750" y="2311400"/>
          <p14:tracePt t="6830" x="5349875" y="2311400"/>
          <p14:tracePt t="6847" x="5340350" y="2314575"/>
          <p14:tracePt t="6865" x="5318125" y="2333625"/>
          <p14:tracePt t="6881" x="5308600" y="2346325"/>
          <p14:tracePt t="6898" x="5283200" y="2362200"/>
          <p14:tracePt t="6914" x="5254625" y="2371725"/>
          <p14:tracePt t="6930" x="5229225" y="2397125"/>
          <p14:tracePt t="6948" x="5184775" y="2435225"/>
          <p14:tracePt t="6964" x="5159375" y="2473325"/>
          <p14:tracePt t="6981" x="5121275" y="2505075"/>
          <p14:tracePt t="6998" x="5057775" y="2562225"/>
          <p14:tracePt t="7014" x="5006975" y="2613025"/>
          <p14:tracePt t="7031" x="4965700" y="2660650"/>
          <p14:tracePt t="7047" x="4883150" y="2784475"/>
          <p14:tracePt t="7064" x="4829175" y="2854325"/>
          <p14:tracePt t="7080" x="4781550" y="2924175"/>
          <p14:tracePt t="7098" x="4711700" y="3035300"/>
          <p14:tracePt t="7114" x="4660900" y="3124200"/>
          <p14:tracePt t="7131" x="4632325" y="3203575"/>
          <p14:tracePt t="7148" x="4587875" y="3289300"/>
          <p14:tracePt t="7164" x="4575175" y="3327400"/>
          <p14:tracePt t="7181" x="4562475" y="3349625"/>
          <p14:tracePt t="7197" x="4540250" y="3394075"/>
          <p14:tracePt t="7214" x="4527550" y="3403600"/>
          <p14:tracePt t="7230" x="4518025" y="3419475"/>
          <p14:tracePt t="7247" x="4508500" y="3432175"/>
          <p14:tracePt t="7264" x="4508500" y="3444875"/>
          <p14:tracePt t="7280" x="4508500" y="3448050"/>
          <p14:tracePt t="7319" x="4511675" y="3441700"/>
          <p14:tracePt t="7331" x="4514850" y="3435350"/>
          <p14:tracePt t="7347" x="4533900" y="3387725"/>
          <p14:tracePt t="7364" x="4562475" y="3333750"/>
          <p14:tracePt t="7381" x="4575175" y="3270250"/>
          <p14:tracePt t="7397" x="4597400" y="3190875"/>
          <p14:tracePt t="7414" x="4606925" y="3152775"/>
          <p14:tracePt t="7431" x="4629150" y="3098800"/>
          <p14:tracePt t="7447" x="4648200" y="3016250"/>
          <p14:tracePt t="7464" x="4654550" y="2962275"/>
          <p14:tracePt t="7480" x="4654550" y="2917825"/>
          <p14:tracePt t="7497" x="4654550" y="2889250"/>
          <p14:tracePt t="7513" x="4654550" y="2879725"/>
          <p14:tracePt t="7531" x="4654550" y="2870200"/>
          <p14:tracePt t="7564" x="4654550" y="2863850"/>
          <p14:tracePt t="7774" x="4654550" y="2867025"/>
          <p14:tracePt t="7781" x="4654550" y="2870200"/>
          <p14:tracePt t="7788" x="4654550" y="2876550"/>
          <p14:tracePt t="7797" x="4654550" y="2882900"/>
          <p14:tracePt t="7813" x="4654550" y="2892425"/>
          <p14:tracePt t="7831" x="4654550" y="2911475"/>
          <p14:tracePt t="7847" x="4654550" y="2921000"/>
          <p14:tracePt t="7863" x="4654550" y="2930525"/>
          <p14:tracePt t="7880" x="4654550" y="2955925"/>
          <p14:tracePt t="7897" x="4654550" y="2965450"/>
          <p14:tracePt t="7913" x="4660900" y="2974975"/>
          <p14:tracePt t="7930" x="4683125" y="2997200"/>
          <p14:tracePt t="7947" x="4692650" y="3028950"/>
          <p14:tracePt t="7963" x="4718050" y="3051175"/>
          <p14:tracePt t="7980" x="4762500" y="3082925"/>
          <p14:tracePt t="7997" x="4778375" y="3095625"/>
          <p14:tracePt t="8014" x="4794250" y="3105150"/>
          <p14:tracePt t="8031" x="4806950" y="3114675"/>
          <p14:tracePt t="8048" x="4816475" y="3114675"/>
          <p14:tracePt t="8080" x="4816475" y="3108325"/>
          <p14:tracePt t="8097" x="4816475" y="3098800"/>
          <p14:tracePt t="8115" x="4816475" y="3082925"/>
          <p14:tracePt t="8130" x="4816475" y="3067050"/>
          <p14:tracePt t="8147" x="4816475" y="3051175"/>
          <p14:tracePt t="8165" x="4816475" y="3025775"/>
          <p14:tracePt t="8181" x="4816475" y="3009900"/>
          <p14:tracePt t="8197" x="4816475" y="2987675"/>
          <p14:tracePt t="8214" x="4800600" y="2962275"/>
          <p14:tracePt t="8230" x="4787900" y="2952750"/>
          <p14:tracePt t="8247" x="4775200" y="2940050"/>
          <p14:tracePt t="8264" x="4762500" y="2930525"/>
          <p14:tracePt t="8281" x="4749800" y="2911475"/>
          <p14:tracePt t="8297" x="4740275" y="2901950"/>
          <p14:tracePt t="8313" x="4718050" y="2886075"/>
          <p14:tracePt t="8331" x="4714875" y="2879725"/>
          <p14:tracePt t="8364" x="4708525" y="2879725"/>
          <p14:tracePt t="8420" x="4705350" y="2879725"/>
          <p14:tracePt t="8471" x="4699000" y="2879725"/>
          <p14:tracePt t="8486" x="4692650" y="2879725"/>
          <p14:tracePt t="8493" x="4689475" y="2879725"/>
          <p14:tracePt t="8507" x="4679950" y="2879725"/>
          <p14:tracePt t="8514" x="4673600" y="2879725"/>
          <p14:tracePt t="8535" x="4670425" y="2879725"/>
          <p14:tracePt t="8556" x="4664075" y="2879725"/>
          <p14:tracePt t="8849" x="4660900" y="2882900"/>
          <p14:tracePt t="8856" x="4660900" y="2886075"/>
          <p14:tracePt t="8864" x="4654550" y="2892425"/>
          <p14:tracePt t="8881" x="4645025" y="2898775"/>
          <p14:tracePt t="8898" x="4629150" y="2911475"/>
          <p14:tracePt t="8913" x="4613275" y="2930525"/>
          <p14:tracePt t="8931" x="4603750" y="2940050"/>
          <p14:tracePt t="8963" x="4578350" y="2959100"/>
          <p14:tracePt t="8997" x="4549775" y="2959100"/>
          <p14:tracePt t="9013" x="4543425" y="2959100"/>
          <p14:tracePt t="9047" x="4562475" y="2959100"/>
          <p14:tracePt t="9064" x="4591050" y="2959100"/>
          <p14:tracePt t="9080" x="4610100" y="2959100"/>
          <p14:tracePt t="9411" x="4587875" y="2959100"/>
          <p14:tracePt t="9417" x="4568825" y="2959100"/>
          <p14:tracePt t="9430" x="4543425" y="2959100"/>
          <p14:tracePt t="9448" x="4489450" y="2959100"/>
          <p14:tracePt t="9464" x="4464050" y="2955925"/>
          <p14:tracePt t="9497" x="4429125" y="2955925"/>
          <p14:tracePt t="9530" x="4410075" y="2955925"/>
          <p14:tracePt t="9547" x="4410075" y="2949575"/>
          <p14:tracePt t="9563" x="4410075" y="2946400"/>
          <p14:tracePt t="9581" x="4422775" y="2930525"/>
          <p14:tracePt t="9597" x="4451350" y="2921000"/>
          <p14:tracePt t="9614" x="4473575" y="2901950"/>
          <p14:tracePt t="9630" x="4518025" y="2882900"/>
          <p14:tracePt t="9647" x="4540250" y="2876550"/>
          <p14:tracePt t="9663" x="4562475" y="2873375"/>
          <p14:tracePt t="9680" x="4597400" y="2860675"/>
          <p14:tracePt t="9697" x="4619625" y="2841625"/>
          <p14:tracePt t="9713" x="4641850" y="2835275"/>
          <p14:tracePt t="9730" x="4699000" y="2828925"/>
          <p14:tracePt t="9748" x="4727575" y="2828925"/>
          <p14:tracePt t="9764" x="4737100" y="2828925"/>
          <p14:tracePt t="9780" x="4752975" y="2828925"/>
          <p14:tracePt t="9873" x="4749800" y="2825750"/>
          <p14:tracePt t="9880" x="4746625" y="2819400"/>
          <p14:tracePt t="9887" x="4740275" y="2819400"/>
          <p14:tracePt t="9897" x="4737100" y="2816225"/>
          <p14:tracePt t="9914" x="4721225" y="2809875"/>
          <p14:tracePt t="9930" x="4705350" y="2794000"/>
          <p14:tracePt t="9947" x="4695825" y="2794000"/>
          <p14:tracePt t="9964" x="4686300" y="2794000"/>
          <p14:tracePt t="9980" x="4667250" y="2794000"/>
          <p14:tracePt t="9997" x="4654550" y="2794000"/>
          <p14:tracePt t="10013" x="4651375" y="2794000"/>
          <p14:tracePt t="10031" x="4645025" y="2794000"/>
          <p14:tracePt t="10252" x="4654550" y="2794000"/>
          <p14:tracePt t="10259" x="4657725" y="2794000"/>
          <p14:tracePt t="10266" x="4664075" y="2794000"/>
          <p14:tracePt t="10556" x="4664075" y="2797175"/>
          <p14:tracePt t="10563" x="4660900" y="2797175"/>
          <p14:tracePt t="10571" x="4657725" y="2800350"/>
          <p14:tracePt t="10580" x="4651375" y="2806700"/>
          <p14:tracePt t="10597" x="4635500" y="2806700"/>
          <p14:tracePt t="10613" x="4603750" y="2813050"/>
          <p14:tracePt t="10630" x="4549775" y="2819400"/>
          <p14:tracePt t="10646" x="4479925" y="2819400"/>
          <p14:tracePt t="10663" x="4371975" y="2832100"/>
          <p14:tracePt t="10680" x="4311650" y="2832100"/>
          <p14:tracePt t="10697" x="4267200" y="2838450"/>
          <p14:tracePt t="10714" x="4219575" y="2838450"/>
          <p14:tracePt t="10730" x="4203700" y="2838450"/>
          <p14:tracePt t="10746" x="4187825" y="2838450"/>
          <p14:tracePt t="10763" x="4171950" y="2838450"/>
          <p14:tracePt t="10781" x="4162425" y="2844800"/>
          <p14:tracePt t="10798" x="4159250" y="2844800"/>
          <p14:tracePt t="11097" x="4159250" y="2847975"/>
          <p14:tracePt t="11111" x="4159250" y="2854325"/>
          <p14:tracePt t="11126" x="4159250" y="2857500"/>
          <p14:tracePt t="11133" x="4152900" y="2857500"/>
          <p14:tracePt t="11147" x="4143375" y="2870200"/>
          <p14:tracePt t="11163" x="4137025" y="2873375"/>
          <p14:tracePt t="11180" x="4127500" y="2879725"/>
          <p14:tracePt t="11198" x="4114800" y="2879725"/>
          <p14:tracePt t="11214" x="4105275" y="2882900"/>
          <p14:tracePt t="11230" x="4089400" y="2889250"/>
          <p14:tracePt t="11247" x="4073525" y="2892425"/>
          <p14:tracePt t="11263" x="4064000" y="2892425"/>
          <p14:tracePt t="11281" x="4044950" y="2898775"/>
          <p14:tracePt t="11296" x="4019550" y="2905125"/>
          <p14:tracePt t="11313" x="4003675" y="2911475"/>
          <p14:tracePt t="11330" x="3978275" y="2911475"/>
          <p14:tracePt t="11347" x="3956050" y="2933700"/>
          <p14:tracePt t="11363" x="3946525" y="2943225"/>
          <p14:tracePt t="11381" x="3924300" y="2952750"/>
          <p14:tracePt t="11397" x="3914775" y="2955925"/>
          <p14:tracePt t="11413" x="3905250" y="2962275"/>
          <p14:tracePt t="11431" x="3902075" y="2974975"/>
          <p14:tracePt t="11447" x="3902075" y="2984500"/>
          <p14:tracePt t="11463" x="3914775" y="2997200"/>
          <p14:tracePt t="11481" x="3990975" y="3032125"/>
          <p14:tracePt t="11497" x="4076700" y="3063875"/>
          <p14:tracePt t="11513" x="4165600" y="3086100"/>
          <p14:tracePt t="11531" x="4267200" y="3124200"/>
          <p14:tracePt t="11547" x="4333875" y="3146425"/>
          <p14:tracePt t="11563" x="4387850" y="3159125"/>
          <p14:tracePt t="11581" x="4473575" y="3159125"/>
          <p14:tracePt t="11596" x="4502150" y="3159125"/>
          <p14:tracePt t="11613" x="4511675" y="3159125"/>
          <p14:tracePt t="11631" x="4533900" y="3159125"/>
          <p14:tracePt t="11647" x="4537075" y="3146425"/>
          <p14:tracePt t="11665" x="4537075" y="3136900"/>
          <p14:tracePt t="11681" x="4543425" y="3124200"/>
          <p14:tracePt t="11697" x="4543425" y="3108325"/>
          <p14:tracePt t="11713" x="4543425" y="3098800"/>
          <p14:tracePt t="11730" x="4552950" y="3079750"/>
          <p14:tracePt t="11747" x="4556125" y="3057525"/>
          <p14:tracePt t="11763" x="4572000" y="3048000"/>
          <p14:tracePt t="11780" x="4587875" y="3032125"/>
          <p14:tracePt t="11797" x="4587875" y="3022600"/>
          <p14:tracePt t="11814" x="4587875" y="3013075"/>
          <p14:tracePt t="11851" x="4584700" y="3013075"/>
          <p14:tracePt t="11863" x="4575175" y="3013075"/>
          <p14:tracePt t="11880" x="4346575" y="2987675"/>
          <p14:tracePt t="11897" x="3892550" y="2936875"/>
          <p14:tracePt t="11915" x="3600450" y="2892425"/>
          <p14:tracePt t="12065" x="3625850" y="2870200"/>
          <p14:tracePt t="12072" x="3676650" y="2844800"/>
          <p14:tracePt t="12080" x="3740150" y="2809875"/>
          <p14:tracePt t="12097" x="3883025" y="2765425"/>
          <p14:tracePt t="12114" x="4064000" y="2705100"/>
          <p14:tracePt t="12130" x="4162425" y="2670175"/>
          <p14:tracePt t="12147" x="4241800" y="2632075"/>
          <p14:tracePt t="12164" x="4298950" y="2613025"/>
          <p14:tracePt t="12180" x="4308475" y="2597150"/>
          <p14:tracePt t="12197" x="4314825" y="2546350"/>
          <p14:tracePt t="12213" x="4289425" y="2454275"/>
          <p14:tracePt t="12233" x="4235450" y="2384425"/>
          <p14:tracePt t="12246" x="4191000" y="2324100"/>
          <p14:tracePt t="12263" x="4070350" y="2241550"/>
          <p14:tracePt t="12280" x="3978275" y="2184400"/>
          <p14:tracePt t="12297" x="3908425" y="2136775"/>
          <p14:tracePt t="12314" x="3756025" y="2044700"/>
          <p14:tracePt t="12330" x="3619500" y="1971675"/>
          <p14:tracePt t="12346" x="3508375" y="1920875"/>
          <p14:tracePt t="12364" x="3381375" y="1873250"/>
          <p14:tracePt t="12380" x="3305175" y="1841500"/>
          <p14:tracePt t="12397" x="3248025" y="1828800"/>
          <p14:tracePt t="12727" x="3225800" y="1771650"/>
          <p14:tracePt t="12733" x="3197225" y="1701800"/>
          <p14:tracePt t="12747" x="3133725" y="1555750"/>
          <p14:tracePt t="12764" x="3060700" y="1409700"/>
          <p14:tracePt t="12780" x="2978150" y="1263650"/>
          <p14:tracePt t="12797" x="2844800" y="1085850"/>
          <p14:tracePt t="12814" x="2755900" y="981075"/>
          <p14:tracePt t="12830" x="2682875" y="898525"/>
          <p14:tracePt t="12847" x="2574925" y="784225"/>
          <p14:tracePt t="12863" x="2524125" y="733425"/>
          <p14:tracePt t="12880" x="2476500" y="688975"/>
          <p14:tracePt t="12897" x="2432050" y="654050"/>
          <p14:tracePt t="12913" x="2400300" y="628650"/>
          <p14:tracePt t="12930" x="2374900" y="603250"/>
          <p14:tracePt t="12947" x="2330450" y="558800"/>
          <p14:tracePt t="12964" x="2314575" y="536575"/>
          <p14:tracePt t="12980" x="2298700" y="523875"/>
          <p14:tracePt t="12997" x="2282825" y="504825"/>
          <p14:tracePt t="13013" x="2273300" y="495300"/>
          <p14:tracePt t="13030" x="2263775" y="485775"/>
          <p14:tracePt t="13047" x="2241550" y="469900"/>
          <p14:tracePt t="13063" x="2219325" y="447675"/>
          <p14:tracePt t="13080" x="2187575" y="422275"/>
          <p14:tracePt t="13097" x="2149475" y="377825"/>
          <p14:tracePt t="13114" x="2111375" y="358775"/>
          <p14:tracePt t="13130" x="2079625" y="333375"/>
          <p14:tracePt t="13147" x="2022475" y="307975"/>
          <p14:tracePt t="13163" x="1990725" y="295275"/>
          <p14:tracePt t="13180" x="1962150" y="282575"/>
          <p14:tracePt t="13197" x="1905000" y="282575"/>
          <p14:tracePt t="13213" x="1876425" y="282575"/>
          <p14:tracePt t="13230" x="1854200" y="282575"/>
          <p14:tracePt t="13247" x="1812925" y="298450"/>
          <p14:tracePt t="13263" x="1797050" y="307975"/>
          <p14:tracePt t="13281" x="1781175" y="323850"/>
          <p14:tracePt t="13297" x="1765300" y="339725"/>
          <p14:tracePt t="13313" x="1746250" y="371475"/>
          <p14:tracePt t="13330" x="1733550" y="415925"/>
          <p14:tracePt t="13346" x="1714500" y="488950"/>
          <p14:tracePt t="13364" x="1695450" y="533400"/>
          <p14:tracePt t="13380" x="1676400" y="596900"/>
          <p14:tracePt t="13397" x="1663700" y="635000"/>
          <p14:tracePt t="13413" x="1663700" y="669925"/>
          <p14:tracePt t="13430" x="1663700" y="733425"/>
          <p14:tracePt t="13447" x="1657350" y="755650"/>
          <p14:tracePt t="13464" x="1657350" y="793750"/>
          <p14:tracePt t="13481" x="1657350" y="831850"/>
          <p14:tracePt t="13497" x="1657350" y="854075"/>
          <p14:tracePt t="13513" x="1657350" y="876300"/>
          <p14:tracePt t="13530" x="1657350" y="939800"/>
          <p14:tracePt t="13547" x="1657350" y="974725"/>
          <p14:tracePt t="13563" x="1657350" y="1012825"/>
          <p14:tracePt t="13580" x="1657350" y="1060450"/>
          <p14:tracePt t="13596" x="1657350" y="1089025"/>
          <p14:tracePt t="13613" x="1657350" y="1117600"/>
          <p14:tracePt t="13630" x="1666875" y="1158875"/>
          <p14:tracePt t="13647" x="1679575" y="1196975"/>
          <p14:tracePt t="13663" x="1689100" y="1228725"/>
          <p14:tracePt t="13681" x="1714500" y="1279525"/>
          <p14:tracePt t="13697" x="1727200" y="1308100"/>
          <p14:tracePt t="13714" x="1739900" y="1346200"/>
          <p14:tracePt t="13730" x="1778000" y="1406525"/>
          <p14:tracePt t="13747" x="1812925" y="1444625"/>
          <p14:tracePt t="13763" x="1854200" y="1485900"/>
          <p14:tracePt t="13780" x="1914525" y="1546225"/>
          <p14:tracePt t="13797" x="1955800" y="1587500"/>
          <p14:tracePt t="13813" x="2003425" y="1628775"/>
          <p14:tracePt t="13831" x="2076450" y="1701800"/>
          <p14:tracePt t="13847" x="2127250" y="1746250"/>
          <p14:tracePt t="13864" x="2165350" y="1778000"/>
          <p14:tracePt t="13881" x="2225675" y="1822450"/>
          <p14:tracePt t="13898" x="2257425" y="1854200"/>
          <p14:tracePt t="13915" x="2314575" y="1895475"/>
          <p14:tracePt t="13931" x="2346325" y="1927225"/>
          <p14:tracePt t="13947" x="2393950" y="1946275"/>
          <p14:tracePt t="13965" x="2451100" y="1971675"/>
          <p14:tracePt t="13980" x="2482850" y="1997075"/>
          <p14:tracePt t="13997" x="2527300" y="2016125"/>
          <p14:tracePt t="14013" x="2559050" y="2035175"/>
          <p14:tracePt t="14030" x="2600325" y="2060575"/>
          <p14:tracePt t="14047" x="2638425" y="2079625"/>
          <p14:tracePt t="14063" x="2676525" y="2092325"/>
          <p14:tracePt t="14081" x="2727325" y="2124075"/>
          <p14:tracePt t="14097" x="2774950" y="2143125"/>
          <p14:tracePt t="14113" x="2838450" y="2162175"/>
          <p14:tracePt t="14130" x="2876550" y="2181225"/>
          <p14:tracePt t="14147" x="2914650" y="2193925"/>
          <p14:tracePt t="14163" x="2968625" y="2200275"/>
          <p14:tracePt t="14180" x="3013075" y="2200275"/>
          <p14:tracePt t="14197" x="3041650" y="2200275"/>
          <p14:tracePt t="14213" x="3098800" y="2190750"/>
          <p14:tracePt t="14230" x="3130550" y="2178050"/>
          <p14:tracePt t="14247" x="3152775" y="2159000"/>
          <p14:tracePt t="14263" x="3197225" y="2130425"/>
          <p14:tracePt t="14280" x="3222625" y="2098675"/>
          <p14:tracePt t="14297" x="3260725" y="2073275"/>
          <p14:tracePt t="14314" x="3298825" y="2028825"/>
          <p14:tracePt t="14330" x="3330575" y="2003425"/>
          <p14:tracePt t="14346" x="3352800" y="1971675"/>
          <p14:tracePt t="14363" x="3397250" y="1933575"/>
          <p14:tracePt t="14380" x="3422650" y="1895475"/>
          <p14:tracePt t="14396" x="3457575" y="1847850"/>
          <p14:tracePt t="14413" x="3486150" y="1765300"/>
          <p14:tracePt t="14430" x="3498850" y="1701800"/>
          <p14:tracePt t="14447" x="3521075" y="1638300"/>
          <p14:tracePt t="14463" x="3543300" y="1527175"/>
          <p14:tracePt t="14480" x="3549650" y="1454150"/>
          <p14:tracePt t="14497" x="3549650" y="1371600"/>
          <p14:tracePt t="14513" x="3546475" y="1266825"/>
          <p14:tracePt t="14530" x="3530600" y="1190625"/>
          <p14:tracePt t="14546" x="3492500" y="1111250"/>
          <p14:tracePt t="14564" x="3448050" y="1016000"/>
          <p14:tracePt t="14580" x="3413125" y="968375"/>
          <p14:tracePt t="14597" x="3387725" y="936625"/>
          <p14:tracePt t="14613" x="3343275" y="879475"/>
          <p14:tracePt t="14630" x="3317875" y="838200"/>
          <p14:tracePt t="14647" x="3282950" y="800100"/>
          <p14:tracePt t="14663" x="3219450" y="730250"/>
          <p14:tracePt t="14680" x="3178175" y="669925"/>
          <p14:tracePt t="14697" x="3105150" y="596900"/>
          <p14:tracePt t="14713" x="3063875" y="549275"/>
          <p14:tracePt t="14730" x="3022600" y="508000"/>
          <p14:tracePt t="14747" x="2984500" y="441325"/>
          <p14:tracePt t="14763" x="2949575" y="409575"/>
          <p14:tracePt t="14780" x="2911475" y="384175"/>
          <p14:tracePt t="14797" x="2847975" y="352425"/>
          <p14:tracePt t="14813" x="2784475" y="336550"/>
          <p14:tracePt t="14830" x="2740025" y="323850"/>
          <p14:tracePt t="14847" x="2679700" y="323850"/>
          <p14:tracePt t="14863" x="2635250" y="323850"/>
          <p14:tracePt t="14880" x="2597150" y="323850"/>
          <p14:tracePt t="14897" x="2501900" y="330200"/>
          <p14:tracePt t="14913" x="2466975" y="336550"/>
          <p14:tracePt t="14930" x="2419350" y="349250"/>
          <p14:tracePt t="14946" x="2378075" y="371475"/>
          <p14:tracePt t="14964" x="2355850" y="384175"/>
          <p14:tracePt t="14981" x="2330450" y="396875"/>
          <p14:tracePt t="14997" x="2289175" y="412750"/>
          <p14:tracePt t="15014" x="2257425" y="431800"/>
          <p14:tracePt t="15030" x="2247900" y="441325"/>
          <p14:tracePt t="15032" x="2238375" y="454025"/>
          <p14:tracePt t="15047" x="2219325" y="476250"/>
          <p14:tracePt t="15063" x="2200275" y="508000"/>
          <p14:tracePt t="15080" x="2181225" y="533400"/>
          <p14:tracePt t="15096" x="2155825" y="590550"/>
          <p14:tracePt t="15113" x="2130425" y="628650"/>
          <p14:tracePt t="15130" x="2117725" y="666750"/>
          <p14:tracePt t="15147" x="2098675" y="708025"/>
          <p14:tracePt t="15163" x="2085975" y="739775"/>
          <p14:tracePt t="15180" x="2070100" y="762000"/>
          <p14:tracePt t="15196" x="2057400" y="806450"/>
          <p14:tracePt t="15213" x="2051050" y="828675"/>
          <p14:tracePt t="15231" x="2044700" y="869950"/>
          <p14:tracePt t="15246" x="2038350" y="892175"/>
          <p14:tracePt t="15263" x="2035175" y="920750"/>
          <p14:tracePt t="15280" x="2035175" y="942975"/>
          <p14:tracePt t="15297" x="2035175" y="984250"/>
          <p14:tracePt t="15314" x="2035175" y="1006475"/>
          <p14:tracePt t="15331" x="2035175" y="1044575"/>
          <p14:tracePt t="15347" x="2035175" y="1060450"/>
          <p14:tracePt t="15363" x="2035175" y="1076325"/>
          <p14:tracePt t="15380" x="2035175" y="1114425"/>
          <p14:tracePt t="15396" x="2035175" y="1143000"/>
          <p14:tracePt t="15413" x="2035175" y="1158875"/>
          <p14:tracePt t="15430" x="2035175" y="1181100"/>
          <p14:tracePt t="15446" x="2035175" y="1203325"/>
          <p14:tracePt t="15463" x="2035175" y="1219200"/>
          <p14:tracePt t="15480" x="2041525" y="1244600"/>
          <p14:tracePt t="15497" x="2047875" y="1273175"/>
          <p14:tracePt t="15513" x="2057400" y="1298575"/>
          <p14:tracePt t="15530" x="2082800" y="1333500"/>
          <p14:tracePt t="15546" x="2095500" y="1365250"/>
          <p14:tracePt t="15563" x="2120900" y="1397000"/>
          <p14:tracePt t="15579" x="2165350" y="1463675"/>
          <p14:tracePt t="15597" x="2193925" y="1501775"/>
          <p14:tracePt t="15613" x="2222500" y="1527175"/>
          <p14:tracePt t="15630" x="2282825" y="1565275"/>
          <p14:tracePt t="16022" x="2324100" y="1606550"/>
          <p14:tracePt t="16029" x="2387600" y="1673225"/>
          <p14:tracePt t="16036" x="2473325" y="1727200"/>
          <p14:tracePt t="16046" x="2571750" y="1806575"/>
          <p14:tracePt t="16063" x="2914650" y="2063750"/>
          <p14:tracePt t="16088" x="3381375" y="2301875"/>
          <p14:tracePt t="16115" x="4079875" y="2616200"/>
          <p14:tracePt t="16148" x="4781550" y="2870200"/>
          <p14:tracePt t="16166" x="5245100" y="2997200"/>
          <p14:tracePt t="16182" x="5562600" y="3067050"/>
          <p14:tracePt t="16198" x="5778500" y="3105150"/>
          <p14:tracePt t="16213" x="6124575" y="3143250"/>
          <p14:tracePt t="16229" x="6308725" y="3152775"/>
          <p14:tracePt t="16247" x="6489700" y="3152775"/>
          <p14:tracePt t="16263" x="6731000" y="3149600"/>
          <p14:tracePt t="16279" x="6883400" y="3121025"/>
          <p14:tracePt t="16297" x="7048500" y="3095625"/>
          <p14:tracePt t="16313" x="7229475" y="3032125"/>
          <p14:tracePt t="16329" x="7350125" y="3000375"/>
          <p14:tracePt t="16346" x="7473950" y="2936875"/>
          <p14:tracePt t="16363" x="7626350" y="2851150"/>
          <p14:tracePt t="16379" x="7683500" y="2806700"/>
          <p14:tracePt t="16396" x="7753350" y="2768600"/>
          <p14:tracePt t="16413" x="7858125" y="2724150"/>
          <p14:tracePt t="16430" x="7927975" y="2686050"/>
          <p14:tracePt t="16446" x="7985125" y="2657475"/>
          <p14:tracePt t="16462" x="8070850" y="2613025"/>
          <p14:tracePt t="16480" x="8108950" y="2587625"/>
          <p14:tracePt t="16497" x="8140700" y="2555875"/>
          <p14:tracePt t="16514" x="8188325" y="2495550"/>
          <p14:tracePt t="16530" x="8235950" y="2454275"/>
          <p14:tracePt t="16548" x="8299450" y="2393950"/>
          <p14:tracePt t="16563" x="8347075" y="2349500"/>
          <p14:tracePt t="16581" x="8385175" y="2324100"/>
          <p14:tracePt t="16598" x="8464550" y="2266950"/>
          <p14:tracePt t="16614" x="8531225" y="2212975"/>
          <p14:tracePt t="16631" x="8601075" y="2168525"/>
          <p14:tracePt t="16647" x="8702675" y="2089150"/>
          <p14:tracePt t="16663" x="8750300" y="2047875"/>
          <p14:tracePt t="16680" x="8801100" y="2006600"/>
          <p14:tracePt t="16697" x="8858250" y="1968500"/>
          <p14:tracePt t="16713" x="8899525" y="1933575"/>
          <p14:tracePt t="16730" x="8943975" y="1908175"/>
          <p14:tracePt t="16747" x="9010650" y="1860550"/>
          <p14:tracePt t="16763" x="9042400" y="1835150"/>
          <p14:tracePt t="16780" x="9074150" y="1803400"/>
          <p14:tracePt t="16797" x="9118600" y="1746250"/>
          <p14:tracePt t="17232" x="9124950" y="1416050"/>
          <p14:tracePt t="17239" x="9112250" y="1422400"/>
          <p14:tracePt t="17246" x="9099550" y="1428750"/>
          <p14:tracePt t="17263" x="9070975" y="1447800"/>
          <p14:tracePt t="17280" x="9045575" y="1479550"/>
          <p14:tracePt t="17296" x="8988425" y="1511300"/>
          <p14:tracePt t="17313" x="8950325" y="1530350"/>
          <p14:tracePt t="17346" x="8832850" y="1562100"/>
          <p14:tracePt t="17380" x="8743950" y="1600200"/>
          <p14:tracePt t="17396" x="8721725" y="1609725"/>
          <p14:tracePt t="17413" x="8696325" y="1622425"/>
          <p14:tracePt t="17430" x="8639175" y="1641475"/>
          <p14:tracePt t="17446" x="8594725" y="1660525"/>
          <p14:tracePt t="17462" x="8540750" y="1673225"/>
          <p14:tracePt t="17480" x="8477250" y="1695450"/>
          <p14:tracePt t="17496" x="8455025" y="1704975"/>
          <p14:tracePt t="17513" x="8423275" y="1724025"/>
          <p14:tracePt t="17529" x="8388350" y="1743075"/>
          <p14:tracePt t="17547" x="8366125" y="1752600"/>
          <p14:tracePt t="17563" x="8350250" y="1762125"/>
          <p14:tracePt t="17566" x="8337550" y="1768475"/>
          <p14:tracePt t="17580" x="8308975" y="1787525"/>
          <p14:tracePt t="17596" x="8283575" y="1797050"/>
          <p14:tracePt t="17613" x="8261350" y="1809750"/>
          <p14:tracePt t="17629" x="8232775" y="1825625"/>
          <p14:tracePt t="17646" x="8216900" y="1841500"/>
          <p14:tracePt t="17663" x="8207375" y="1851025"/>
          <p14:tracePt t="17679" x="8185150" y="1866900"/>
          <p14:tracePt t="17696" x="8169275" y="1876425"/>
          <p14:tracePt t="17712" x="8153400" y="1892300"/>
          <p14:tracePt t="17729" x="8128000" y="1908175"/>
          <p14:tracePt t="17746" x="8112125" y="1917700"/>
          <p14:tracePt t="17762" x="8102600" y="1927225"/>
          <p14:tracePt t="17780" x="8077200" y="1949450"/>
          <p14:tracePt t="17796" x="8067675" y="1958975"/>
          <p14:tracePt t="17812" x="8054975" y="1968500"/>
          <p14:tracePt t="17829" x="8032750" y="2003425"/>
          <p14:tracePt t="17846" x="8013700" y="2028825"/>
          <p14:tracePt t="17863" x="7997825" y="2051050"/>
          <p14:tracePt t="17880" x="7953375" y="2089150"/>
          <p14:tracePt t="17896" x="7927975" y="2120900"/>
          <p14:tracePt t="17913" x="7896225" y="2146300"/>
          <p14:tracePt t="17930" x="7851775" y="2190750"/>
          <p14:tracePt t="17947" x="7835900" y="2212975"/>
          <p14:tracePt t="17963" x="7810500" y="2251075"/>
          <p14:tracePt t="17980" x="7781925" y="2317750"/>
          <p14:tracePt t="17996" x="7769225" y="2362200"/>
          <p14:tracePt t="18013" x="7753350" y="2397125"/>
          <p14:tracePt t="18029" x="7727950" y="2428875"/>
          <p14:tracePt t="18046" x="7715250" y="2451100"/>
          <p14:tracePt t="18063" x="7689850" y="2495550"/>
          <p14:tracePt t="18080" x="7680325" y="2517775"/>
          <p14:tracePt t="18096" x="7648575" y="2549525"/>
          <p14:tracePt t="18113" x="7616825" y="2587625"/>
          <p14:tracePt t="18129" x="7585075" y="2619375"/>
          <p14:tracePt t="18147" x="7559675" y="2641600"/>
          <p14:tracePt t="18163" x="7518400" y="2686050"/>
          <p14:tracePt t="18179" x="7493000" y="2711450"/>
          <p14:tracePt t="18196" x="7461250" y="2743200"/>
          <p14:tracePt t="18213" x="7416800" y="2768600"/>
          <p14:tracePt t="18229" x="7394575" y="2778125"/>
          <p14:tracePt t="18246" x="7375525" y="2797175"/>
          <p14:tracePt t="18263" x="7334250" y="2813050"/>
          <p14:tracePt t="18279" x="7296150" y="2825750"/>
          <p14:tracePt t="18296" x="7258050" y="2838450"/>
          <p14:tracePt t="18313" x="7194550" y="2867025"/>
          <p14:tracePt t="18329" x="7162800" y="2876550"/>
          <p14:tracePt t="18346" x="7140575" y="2889250"/>
          <p14:tracePt t="18362" x="7112000" y="2911475"/>
          <p14:tracePt t="18379" x="7102475" y="2921000"/>
          <p14:tracePt t="18396" x="7092950" y="2927350"/>
          <p14:tracePt t="18412" x="7077075" y="2930525"/>
          <p14:tracePt t="18430" x="7048500" y="2943225"/>
          <p14:tracePt t="18446" x="7026275" y="2943225"/>
          <p14:tracePt t="18463" x="7007225" y="2946400"/>
          <p14:tracePt t="18480" x="6997700" y="2952750"/>
          <p14:tracePt t="18497" x="6981825" y="2952750"/>
          <p14:tracePt t="18512" x="6972300" y="2952750"/>
          <p14:tracePt t="18529" x="6969125" y="2952750"/>
          <p14:tracePt t="18804" x="6975475" y="2949575"/>
          <p14:tracePt t="18812" x="6988175" y="2936875"/>
          <p14:tracePt t="18818" x="7016750" y="2924175"/>
          <p14:tracePt t="18830" x="7035800" y="2911475"/>
          <p14:tracePt t="18846" x="7102475" y="2863850"/>
          <p14:tracePt t="18862" x="7150100" y="2828925"/>
          <p14:tracePt t="18880" x="7216775" y="2800350"/>
          <p14:tracePt t="18912" x="7413625" y="2714625"/>
          <p14:tracePt t="18946" x="7623175" y="2651125"/>
          <p14:tracePt t="18963" x="7689850" y="2622550"/>
          <p14:tracePt t="18979" x="7740650" y="2587625"/>
          <p14:tracePt t="18996" x="7823200" y="2552700"/>
          <p14:tracePt t="19012" x="7861300" y="2520950"/>
          <p14:tracePt t="19030" x="7918450" y="2492375"/>
          <p14:tracePt t="19046" x="7985125" y="2444750"/>
          <p14:tracePt t="19063" x="8032750" y="2419350"/>
          <p14:tracePt t="19080" x="8064500" y="2387600"/>
          <p14:tracePt t="19096" x="8115300" y="2349500"/>
          <p14:tracePt t="19112" x="8140700" y="2317750"/>
          <p14:tracePt t="19132" x="8185150" y="2279650"/>
          <p14:tracePt t="19147" x="8216900" y="2254250"/>
          <p14:tracePt t="19163" x="8239125" y="2244725"/>
          <p14:tracePt t="19181" x="8280400" y="2219325"/>
          <p14:tracePt t="19196" x="8305800" y="2200275"/>
          <p14:tracePt t="19212" x="8337550" y="2174875"/>
          <p14:tracePt t="19230" x="8372475" y="2139950"/>
          <p14:tracePt t="19246" x="8404225" y="2114550"/>
          <p14:tracePt t="19262" x="8432800" y="2066925"/>
          <p14:tracePt t="19280" x="8470900" y="2016125"/>
          <p14:tracePt t="19296" x="8493125" y="1990725"/>
          <p14:tracePt t="19312" x="8528050" y="1958975"/>
          <p14:tracePt t="19330" x="8569325" y="1924050"/>
          <p14:tracePt t="19346" x="8607425" y="1905000"/>
          <p14:tracePt t="19362" x="8632825" y="1892300"/>
          <p14:tracePt t="19380" x="8674100" y="1860550"/>
          <p14:tracePt t="19396" x="8693150" y="1831975"/>
          <p14:tracePt t="19412" x="8724900" y="1806575"/>
          <p14:tracePt t="19430" x="8750300" y="1762125"/>
          <p14:tracePt t="19446" x="8766175" y="1746250"/>
          <p14:tracePt t="19462" x="8797925" y="1714500"/>
          <p14:tracePt t="19480" x="8845550" y="1689100"/>
          <p14:tracePt t="19496" x="8877300" y="1673225"/>
          <p14:tracePt t="19513" x="8909050" y="1647825"/>
          <p14:tracePt t="19530" x="8937625" y="1619250"/>
          <p14:tracePt t="19546" x="8947150" y="1609725"/>
          <p14:tracePt t="19563" x="8963025" y="1587500"/>
          <p14:tracePt t="19580" x="8978900" y="1571625"/>
          <p14:tracePt t="19597" x="8988425" y="1562100"/>
          <p14:tracePt t="19613" x="8991600" y="1562100"/>
          <p14:tracePt t="19630" x="8991600" y="1558925"/>
          <p14:tracePt t="19830" x="8985250" y="1565275"/>
          <p14:tracePt t="19837" x="8972550" y="1577975"/>
          <p14:tracePt t="19847" x="8953500" y="1590675"/>
          <p14:tracePt t="19864" x="8909050" y="1635125"/>
          <p14:tracePt t="19880" x="8867775" y="1676400"/>
          <p14:tracePt t="19896" x="8826500" y="1714500"/>
          <p14:tracePt t="19912" x="8801100" y="1739900"/>
          <p14:tracePt t="19929" x="8734425" y="1793875"/>
          <p14:tracePt t="19946" x="8686800" y="1835150"/>
          <p14:tracePt t="19963" x="8616950" y="1905000"/>
          <p14:tracePt t="19980" x="8575675" y="1946275"/>
          <p14:tracePt t="19996" x="8534400" y="1987550"/>
          <p14:tracePt t="20013" x="8496300" y="2028825"/>
          <p14:tracePt t="20030" x="8458200" y="2060575"/>
          <p14:tracePt t="20046" x="8410575" y="2095500"/>
          <p14:tracePt t="20063" x="8321675" y="2152650"/>
          <p14:tracePt t="20079" x="8255000" y="2184400"/>
          <p14:tracePt t="20096" x="8188325" y="2222500"/>
          <p14:tracePt t="20113" x="8102600" y="2263775"/>
          <p14:tracePt t="20129" x="8032750" y="2301875"/>
          <p14:tracePt t="20146" x="7966075" y="2330450"/>
          <p14:tracePt t="20163" x="7889875" y="2381250"/>
          <p14:tracePt t="20179" x="7858125" y="2403475"/>
          <p14:tracePt t="20196" x="7826375" y="2428875"/>
          <p14:tracePt t="20213" x="7791450" y="2447925"/>
          <p14:tracePt t="20229" x="7753350" y="2466975"/>
          <p14:tracePt t="20246" x="7705725" y="2492375"/>
          <p14:tracePt t="20262" x="7651750" y="2511425"/>
          <p14:tracePt t="20279" x="7620000" y="2524125"/>
          <p14:tracePt t="20296" x="7588250" y="2543175"/>
          <p14:tracePt t="20313" x="7550150" y="2587625"/>
          <p14:tracePt t="20329" x="7518400" y="2619375"/>
          <p14:tracePt t="20346" x="7496175" y="2644775"/>
          <p14:tracePt t="20362" x="7435850" y="2689225"/>
          <p14:tracePt t="20379" x="7391400" y="2708275"/>
          <p14:tracePt t="20396" x="7353300" y="2720975"/>
          <p14:tracePt t="20412" x="7312025" y="2740025"/>
          <p14:tracePt t="20429" x="7286625" y="2755900"/>
          <p14:tracePt t="20446" x="7254875" y="2768600"/>
          <p14:tracePt t="20462" x="7235825" y="2784475"/>
          <p14:tracePt t="20480" x="7213600" y="2794000"/>
          <p14:tracePt t="20497" x="7191375" y="2816225"/>
          <p14:tracePt t="20513" x="7181850" y="2822575"/>
          <p14:tracePt t="20529" x="7165975" y="2825750"/>
          <p14:tracePt t="20546" x="7156450" y="2825750"/>
          <p14:tracePt t="20562" x="7143750" y="2825750"/>
          <p14:tracePt t="20579" x="7131050" y="2825750"/>
          <p14:tracePt t="20597" x="7112000" y="2832100"/>
          <p14:tracePt t="20612" x="7102475" y="2835275"/>
          <p14:tracePt t="20629" x="7092950" y="2835275"/>
          <p14:tracePt t="20647" x="7077075" y="2841625"/>
          <p14:tracePt t="20662" x="7061200" y="2847975"/>
          <p14:tracePt t="20679" x="7051675" y="2857500"/>
          <p14:tracePt t="20696" x="7038975" y="2863850"/>
          <p14:tracePt t="20712" x="7029450" y="2867025"/>
          <p14:tracePt t="20729" x="7013575" y="2867025"/>
          <p14:tracePt t="20746" x="6997700" y="2873375"/>
          <p14:tracePt t="20763" x="6988175" y="2873375"/>
          <p14:tracePt t="20779" x="6978650" y="2873375"/>
          <p14:tracePt t="20796" x="6959600" y="2873375"/>
          <p14:tracePt t="20813" x="6950075" y="2873375"/>
          <p14:tracePt t="20918" x="6950075" y="2870200"/>
          <p14:tracePt t="20925" x="6950075" y="2867025"/>
          <p14:tracePt t="20931" x="6956425" y="2860675"/>
          <p14:tracePt t="20946" x="6965950" y="2844800"/>
          <p14:tracePt t="20962" x="6981825" y="2835275"/>
          <p14:tracePt t="20980" x="6991350" y="2825750"/>
          <p14:tracePt t="20997" x="7016750" y="2790825"/>
          <p14:tracePt t="21013" x="7048500" y="2768600"/>
          <p14:tracePt t="21030" x="7073900" y="2736850"/>
          <p14:tracePt t="21046" x="7118350" y="2698750"/>
          <p14:tracePt t="21062" x="7159625" y="2663825"/>
          <p14:tracePt t="21079" x="7191375" y="2641600"/>
          <p14:tracePt t="21097" x="7248525" y="2593975"/>
          <p14:tracePt t="21113" x="7292975" y="2574925"/>
          <p14:tracePt t="21131" x="7366000" y="2555875"/>
          <p14:tracePt t="21147" x="7404100" y="2536825"/>
          <p14:tracePt t="21163" x="7467600" y="2514600"/>
          <p14:tracePt t="21179" x="7531100" y="2501900"/>
          <p14:tracePt t="21197" x="7610475" y="2451100"/>
          <p14:tracePt t="21213" x="7658100" y="2425700"/>
          <p14:tracePt t="21230" x="7708900" y="2381250"/>
          <p14:tracePt t="21246" x="7737475" y="2362200"/>
          <p14:tracePt t="21262" x="7778750" y="2336800"/>
          <p14:tracePt t="21280" x="7835900" y="2311400"/>
          <p14:tracePt t="21296" x="7874000" y="2286000"/>
          <p14:tracePt t="21312" x="7905750" y="2266950"/>
          <p14:tracePt t="21330" x="7947025" y="2235200"/>
          <p14:tracePt t="21345" x="7972425" y="2209800"/>
          <p14:tracePt t="21362" x="7997825" y="2187575"/>
          <p14:tracePt t="21380" x="8032750" y="2162175"/>
          <p14:tracePt t="21395" x="8048625" y="2146300"/>
          <p14:tracePt t="21413" x="8077200" y="2127250"/>
          <p14:tracePt t="21430" x="8115300" y="2085975"/>
          <p14:tracePt t="21445" x="8153400" y="2060575"/>
          <p14:tracePt t="21462" x="8191500" y="2035175"/>
          <p14:tracePt t="21480" x="8235950" y="1997075"/>
          <p14:tracePt t="21496" x="8274050" y="1965325"/>
          <p14:tracePt t="21513" x="8305800" y="1946275"/>
          <p14:tracePt t="21529" x="8362950" y="1927225"/>
          <p14:tracePt t="21546" x="8407400" y="1908175"/>
          <p14:tracePt t="21562" x="8455025" y="1892300"/>
          <p14:tracePt t="21579" x="8528050" y="1873250"/>
          <p14:tracePt t="21596" x="8562975" y="1866900"/>
          <p14:tracePt t="21612" x="8607425" y="1860550"/>
          <p14:tracePt t="21629" x="8674100" y="1835150"/>
          <p14:tracePt t="21646" x="8715375" y="1835150"/>
          <p14:tracePt t="21662" x="8747125" y="1822450"/>
          <p14:tracePt t="21679" x="8810625" y="1809750"/>
          <p14:tracePt t="21696" x="8855075" y="1803400"/>
          <p14:tracePt t="21713" x="8886825" y="1787525"/>
          <p14:tracePt t="21730" x="8928100" y="1768475"/>
          <p14:tracePt t="21746" x="8959850" y="1755775"/>
          <p14:tracePt t="21763" x="8969375" y="1746250"/>
          <p14:tracePt t="21779" x="8982075" y="1739900"/>
          <p14:tracePt t="21796" x="8988425" y="1739900"/>
          <p14:tracePt t="21984" x="8982075" y="1749425"/>
          <p14:tracePt t="21992" x="8963025" y="1762125"/>
          <p14:tracePt t="21999" x="8940800" y="1774825"/>
          <p14:tracePt t="22013" x="8896350" y="1809750"/>
          <p14:tracePt t="22029" x="8829675" y="1838325"/>
          <p14:tracePt t="22046" x="8759825" y="1882775"/>
          <p14:tracePt t="22063" x="8670925" y="1939925"/>
          <p14:tracePt t="22079" x="8613775" y="1978025"/>
          <p14:tracePt t="22096" x="8575675" y="2003425"/>
          <p14:tracePt t="22113" x="8470900" y="2063750"/>
          <p14:tracePt t="22129" x="8404225" y="2092325"/>
          <p14:tracePt t="22145" x="8337550" y="2124075"/>
          <p14:tracePt t="22163" x="8261350" y="2171700"/>
          <p14:tracePt t="22179" x="8220075" y="2203450"/>
          <p14:tracePt t="22196" x="8162925" y="2232025"/>
          <p14:tracePt t="22212" x="8086725" y="2279650"/>
          <p14:tracePt t="22229" x="8039100" y="2314575"/>
          <p14:tracePt t="22246" x="7991475" y="2349500"/>
          <p14:tracePt t="22263" x="7924800" y="2387600"/>
          <p14:tracePt t="22280" x="7893050" y="2419350"/>
          <p14:tracePt t="22296" x="7845425" y="2447925"/>
          <p14:tracePt t="22313" x="7778750" y="2492375"/>
          <p14:tracePt t="22329" x="7712075" y="2524125"/>
          <p14:tracePt t="22346" x="7673975" y="2555875"/>
          <p14:tracePt t="22362" x="7607300" y="2581275"/>
          <p14:tracePt t="22379" x="7569200" y="2606675"/>
          <p14:tracePt t="22396" x="7546975" y="2619375"/>
          <p14:tracePt t="22413" x="7496175" y="2644775"/>
          <p14:tracePt t="22429" x="7448550" y="2657475"/>
          <p14:tracePt t="22445" x="7410450" y="2676525"/>
          <p14:tracePt t="22462" x="7353300" y="2695575"/>
          <p14:tracePt t="22479" x="7324725" y="2708275"/>
          <p14:tracePt t="22496" x="7299325" y="2720975"/>
          <p14:tracePt t="22513" x="7273925" y="2724150"/>
          <p14:tracePt t="22530" x="7264400" y="2736850"/>
          <p14:tracePt t="22547" x="7248525" y="2740025"/>
          <p14:tracePt t="22562" x="7239000" y="2740025"/>
          <p14:tracePt t="22579" x="7223125" y="2740025"/>
          <p14:tracePt t="22597" x="7207250" y="2746375"/>
          <p14:tracePt t="22613" x="7204075" y="2746375"/>
          <p14:tracePt t="25402" x="7213600" y="2825750"/>
          <p14:tracePt t="25408" x="7232650" y="2917825"/>
          <p14:tracePt t="25415" x="7261225" y="3009900"/>
          <p14:tracePt t="25429" x="7327900" y="3232150"/>
          <p14:tracePt t="25445" x="7394575" y="3432175"/>
          <p14:tracePt t="25462" x="7451725" y="3619500"/>
          <p14:tracePt t="25479" x="7515225" y="3898900"/>
          <p14:tracePt t="25512" x="7543800" y="4254500"/>
          <p14:tracePt t="25545" x="7521575" y="4648200"/>
          <p14:tracePt t="25563" x="7505700" y="4743450"/>
          <p14:tracePt t="25579" x="7477125" y="4845050"/>
          <p14:tracePt t="25596" x="7464425" y="4860925"/>
          <p14:tracePt t="25836" x="7454900" y="4848225"/>
          <p14:tracePt t="25842" x="7442200" y="4829175"/>
          <p14:tracePt t="25849" x="7419975" y="4800600"/>
          <p14:tracePt t="25862" x="7391400" y="4787900"/>
          <p14:tracePt t="25878" x="7324725" y="4733925"/>
          <p14:tracePt t="25895" x="7277100" y="4705350"/>
          <p14:tracePt t="25929" x="7165975" y="4648200"/>
          <p14:tracePt t="25963" x="7092950" y="4616450"/>
          <p14:tracePt t="25979" x="7067550" y="4600575"/>
          <p14:tracePt t="25995" x="7058025" y="4600575"/>
          <p14:tracePt t="26013" x="7045325" y="4594225"/>
          <p14:tracePt t="26029" x="7032625" y="4594225"/>
          <p14:tracePt t="26045" x="7019925" y="4587875"/>
          <p14:tracePt t="26062" x="7013575" y="4578350"/>
          <p14:tracePt t="26079" x="6997700" y="4565650"/>
          <p14:tracePt t="26095" x="6988175" y="4549775"/>
          <p14:tracePt t="26112" x="6965950" y="4527550"/>
          <p14:tracePt t="26128" x="6956425" y="4495800"/>
          <p14:tracePt t="26145" x="6943725" y="4473575"/>
          <p14:tracePt t="26163" x="6931025" y="4432300"/>
          <p14:tracePt t="26178" x="6911975" y="4406900"/>
          <p14:tracePt t="26195" x="6902450" y="4384675"/>
          <p14:tracePt t="26198" x="6896100" y="4365625"/>
          <p14:tracePt t="26213" x="6883400" y="4343400"/>
          <p14:tracePt t="26230" x="6873875" y="4327525"/>
          <p14:tracePt t="26245" x="6854825" y="4308475"/>
          <p14:tracePt t="26262" x="6854825" y="4292600"/>
          <p14:tracePt t="26278" x="6854825" y="4283075"/>
          <p14:tracePt t="26295" x="6854825" y="4273550"/>
          <p14:tracePt t="26312" x="6854825" y="4254500"/>
          <p14:tracePt t="26345" x="6854825" y="4248150"/>
          <p14:tracePt t="26362" x="6854825" y="4244975"/>
          <p14:tracePt t="26404" x="6854825" y="4238625"/>
          <p14:tracePt t="26419" x="6864350" y="4235450"/>
          <p14:tracePt t="26448" x="6867525" y="4235450"/>
          <p14:tracePt t="26542" x="6873875" y="4235450"/>
          <p14:tracePt t="26555" x="6877050" y="4235450"/>
          <p14:tracePt t="26563" x="6883400" y="4241800"/>
          <p14:tracePt t="26578" x="6886575" y="4251325"/>
          <p14:tracePt t="26596" x="6899275" y="4270375"/>
          <p14:tracePt t="26612" x="6899275" y="4279900"/>
          <p14:tracePt t="26629" x="6899275" y="4289425"/>
          <p14:tracePt t="26646" x="6902450" y="4305300"/>
          <p14:tracePt t="26662" x="6918325" y="4330700"/>
          <p14:tracePt t="26678" x="6931025" y="4352925"/>
          <p14:tracePt t="26695" x="6943725" y="4397375"/>
          <p14:tracePt t="26697" x="6950075" y="4416425"/>
          <p14:tracePt t="26712" x="6975475" y="4454525"/>
          <p14:tracePt t="26729" x="7000875" y="4492625"/>
          <p14:tracePt t="26745" x="7042150" y="4552950"/>
          <p14:tracePt t="26762" x="7061200" y="4597400"/>
          <p14:tracePt t="26779" x="7080250" y="4635500"/>
          <p14:tracePt t="26795" x="7112000" y="4702175"/>
          <p14:tracePt t="26812" x="7124700" y="4746625"/>
          <p14:tracePt t="26829" x="7137400" y="4778375"/>
          <p14:tracePt t="26846" x="7156450" y="4813300"/>
          <p14:tracePt t="26862" x="7172325" y="4845050"/>
          <p14:tracePt t="26879" x="7181850" y="4854575"/>
          <p14:tracePt t="26896" x="7194550" y="4867275"/>
          <p14:tracePt t="26913" x="7194550" y="4876800"/>
          <p14:tracePt t="26929" x="7194550" y="4886325"/>
          <p14:tracePt t="26945" x="7197725" y="4902200"/>
          <p14:tracePt t="26962" x="7204075" y="4911725"/>
          <p14:tracePt t="26979" x="7219950" y="4927600"/>
          <p14:tracePt t="26995" x="7223125" y="4943475"/>
          <p14:tracePt t="27011" x="7229475" y="4953000"/>
          <p14:tracePt t="27028" x="7229475" y="4962525"/>
          <p14:tracePt t="27046" x="7232650" y="4981575"/>
          <p14:tracePt t="27062" x="7239000" y="4991100"/>
          <p14:tracePt t="27079" x="7242175" y="5000625"/>
          <p14:tracePt t="27095" x="7248525" y="5006975"/>
          <p14:tracePt t="27129" x="7251700" y="5006975"/>
          <p14:tracePt t="27145" x="7258050" y="5006975"/>
          <p14:tracePt t="27181" x="7258050" y="5003800"/>
          <p14:tracePt t="27188" x="7258050" y="5000625"/>
          <p14:tracePt t="27195" x="7258050" y="4994275"/>
          <p14:tracePt t="27212" x="7258050" y="4984750"/>
          <p14:tracePt t="27229" x="7258050" y="4968875"/>
          <p14:tracePt t="27245" x="7258050" y="4956175"/>
          <p14:tracePt t="27262" x="7254875" y="4946650"/>
          <p14:tracePt t="27279" x="7245350" y="4914900"/>
          <p14:tracePt t="27295" x="7226300" y="4879975"/>
          <p14:tracePt t="27312" x="7200900" y="4848225"/>
          <p14:tracePt t="27329" x="7181850" y="4784725"/>
          <p14:tracePt t="27345" x="7162800" y="4752975"/>
          <p14:tracePt t="27362" x="7137400" y="4724400"/>
          <p14:tracePt t="27379" x="7121525" y="4679950"/>
          <p14:tracePt t="27395" x="7108825" y="4657725"/>
          <p14:tracePt t="27412" x="7096125" y="4632325"/>
          <p14:tracePt t="27429" x="7051675" y="4581525"/>
          <p14:tracePt t="27445" x="7026275" y="4537075"/>
          <p14:tracePt t="27461" x="6991350" y="4489450"/>
          <p14:tracePt t="27479" x="6972300" y="4445000"/>
          <p14:tracePt t="27495" x="6962775" y="4422775"/>
          <p14:tracePt t="27512" x="6953250" y="4413250"/>
          <p14:tracePt t="27529" x="6953250" y="4397375"/>
          <p14:tracePt t="27546" x="6953250" y="4387850"/>
          <p14:tracePt t="27562" x="6946900" y="4371975"/>
          <p14:tracePt t="27579" x="6937375" y="4352925"/>
          <p14:tracePt t="27595" x="6937375" y="4340225"/>
          <p14:tracePt t="27612" x="6931025" y="4330700"/>
          <p14:tracePt t="27628" x="6931025" y="4311650"/>
          <p14:tracePt t="27645" x="6931025" y="4302125"/>
          <p14:tracePt t="27662" x="6931025" y="4295775"/>
          <p14:tracePt t="27678" x="6931025" y="4292600"/>
          <p14:tracePt t="27787" x="6934200" y="4292600"/>
          <p14:tracePt t="27793" x="6937375" y="4298950"/>
          <p14:tracePt t="27801" x="6943725" y="4305300"/>
          <p14:tracePt t="27812" x="6946900" y="4308475"/>
          <p14:tracePt t="27829" x="6969125" y="4337050"/>
          <p14:tracePt t="27845" x="6981825" y="4359275"/>
          <p14:tracePt t="27862" x="6991350" y="4391025"/>
          <p14:tracePt t="27878" x="7016750" y="4425950"/>
          <p14:tracePt t="27895" x="7029450" y="4454525"/>
          <p14:tracePt t="27911" x="7042150" y="4479925"/>
          <p14:tracePt t="27929" x="7058025" y="4514850"/>
          <p14:tracePt t="27945" x="7064375" y="4524375"/>
          <p14:tracePt t="27962" x="7077075" y="4540250"/>
          <p14:tracePt t="27979" x="7083425" y="4549775"/>
          <p14:tracePt t="27995" x="7089775" y="4565650"/>
          <p14:tracePt t="28011" x="7089775" y="4575175"/>
          <p14:tracePt t="28028" x="7099300" y="4600575"/>
          <p14:tracePt t="28045" x="7112000" y="4629150"/>
          <p14:tracePt t="28062" x="7127875" y="4657725"/>
          <p14:tracePt t="28078" x="7140575" y="4689475"/>
          <p14:tracePt t="28095" x="7150100" y="4699000"/>
          <p14:tracePt t="28112" x="7156450" y="4711700"/>
          <p14:tracePt t="28128" x="7159625" y="4727575"/>
          <p14:tracePt t="28145" x="7165975" y="4737100"/>
          <p14:tracePt t="28163" x="7181850" y="4752975"/>
          <p14:tracePt t="28179" x="7191375" y="4762500"/>
          <p14:tracePt t="28196" x="7200900" y="4778375"/>
          <p14:tracePt t="28213" x="7216775" y="4794250"/>
          <p14:tracePt t="28228" x="7229475" y="4803775"/>
          <p14:tracePt t="28246" x="7242175" y="4813300"/>
          <p14:tracePt t="28261" x="7251700" y="4829175"/>
          <p14:tracePt t="28278" x="7261225" y="4838700"/>
          <p14:tracePt t="28295" x="7264400" y="4848225"/>
          <p14:tracePt t="28312" x="7286625" y="4879975"/>
          <p14:tracePt t="28328" x="7299325" y="4905375"/>
          <p14:tracePt t="28345" x="7312025" y="4933950"/>
          <p14:tracePt t="28361" x="7321550" y="4949825"/>
          <p14:tracePt t="28378" x="7321550" y="4959350"/>
          <p14:tracePt t="28395" x="7321550" y="4968875"/>
          <p14:tracePt t="28413" x="7321550" y="4987925"/>
          <p14:tracePt t="28428" x="7321550" y="4994275"/>
          <p14:tracePt t="28461" x="7321550" y="4997450"/>
          <p14:tracePt t="28533" x="7318375" y="4997450"/>
          <p14:tracePt t="28540" x="7315200" y="4991100"/>
          <p14:tracePt t="28548" x="7308850" y="4987925"/>
          <p14:tracePt t="28562" x="7299325" y="4972050"/>
          <p14:tracePt t="28578" x="7289800" y="4962525"/>
          <p14:tracePt t="28596" x="7267575" y="4940300"/>
          <p14:tracePt t="28613" x="7258050" y="4930775"/>
          <p14:tracePt t="28629" x="7248525" y="4908550"/>
          <p14:tracePt t="28647" x="7226300" y="4886325"/>
          <p14:tracePt t="28663" x="7216775" y="4867275"/>
          <p14:tracePt t="28679" x="7204075" y="4841875"/>
          <p14:tracePt t="28696" x="7191375" y="4806950"/>
          <p14:tracePt t="28712" x="7191375" y="4787900"/>
          <p14:tracePt t="28729" x="7191375" y="4749800"/>
          <p14:tracePt t="28746" x="7191375" y="4718050"/>
          <p14:tracePt t="28762" x="7191375" y="4686300"/>
          <p14:tracePt t="28779" x="7191375" y="4673600"/>
          <p14:tracePt t="28795" x="7191375" y="4645025"/>
          <p14:tracePt t="28811" x="7191375" y="4635500"/>
          <p14:tracePt t="28829" x="7191375" y="4619625"/>
          <p14:tracePt t="28845" x="7191375" y="4600575"/>
          <p14:tracePt t="28862" x="7191375" y="4591050"/>
          <p14:tracePt t="28878" x="7191375" y="4581525"/>
          <p14:tracePt t="28895" x="7191375" y="4575175"/>
          <p14:tracePt t="28928" x="7188200" y="4575175"/>
          <p14:tracePt t="28946" x="7172325" y="4572000"/>
          <p14:tracePt t="28962" x="7165975" y="4572000"/>
          <p14:tracePt t="28995" x="7162800" y="4572000"/>
          <p14:tracePt t="29089" x="7162800" y="4578350"/>
          <p14:tracePt t="29095" x="7162800" y="4581525"/>
          <p14:tracePt t="29102" x="7162800" y="4587875"/>
          <p14:tracePt t="29112" x="7162800" y="4591050"/>
          <p14:tracePt t="29128" x="7162800" y="4606925"/>
          <p14:tracePt t="29146" x="7162800" y="4622800"/>
          <p14:tracePt t="29162" x="7162800" y="4632325"/>
          <p14:tracePt t="29178" x="7162800" y="4641850"/>
          <p14:tracePt t="29195" x="7169150" y="4660900"/>
          <p14:tracePt t="29213" x="7185025" y="4670425"/>
          <p14:tracePt t="29230" x="7194550" y="4686300"/>
          <p14:tracePt t="29245" x="7204075" y="4695825"/>
          <p14:tracePt t="29261" x="7213600" y="4711700"/>
          <p14:tracePt t="29279" x="7235825" y="4727575"/>
          <p14:tracePt t="29295" x="7245350" y="4737100"/>
          <p14:tracePt t="29312" x="7254875" y="4746625"/>
          <p14:tracePt t="29329" x="7270750" y="4765675"/>
          <p14:tracePt t="29345" x="7286625" y="4778375"/>
          <p14:tracePt t="29361" x="7286625" y="4787900"/>
          <p14:tracePt t="29379" x="7289800" y="4797425"/>
          <p14:tracePt t="29395" x="7296150" y="4800600"/>
          <p14:tracePt t="29412" x="7299325" y="4806950"/>
          <p14:tracePt t="29429" x="7315200" y="4816475"/>
          <p14:tracePt t="29445" x="7331075" y="4826000"/>
          <p14:tracePt t="29462" x="7340600" y="4835525"/>
          <p14:tracePt t="29479" x="7343775" y="4845050"/>
          <p14:tracePt t="29495" x="7343775" y="4851400"/>
          <p14:tracePt t="29537" x="7343775" y="4857750"/>
          <p14:tracePt t="29551" x="7343775" y="4860925"/>
          <p14:tracePt t="29571" x="7343775" y="4867275"/>
          <p14:tracePt t="29828" x="7331075" y="4851400"/>
          <p14:tracePt t="29835" x="7318375" y="4832350"/>
          <p14:tracePt t="29845" x="7305675" y="4813300"/>
          <p14:tracePt t="29863" x="7261225" y="4775200"/>
          <p14:tracePt t="29879" x="7235825" y="4743450"/>
          <p14:tracePt t="29895" x="7226300" y="4727575"/>
          <p14:tracePt t="29913" x="7204075" y="4711700"/>
          <p14:tracePt t="29945" x="7185025" y="4686300"/>
          <p14:tracePt t="29979" x="7185025" y="4673600"/>
          <p14:tracePt t="30077" x="7178675" y="4673600"/>
          <p14:tracePt t="30297" x="7188200" y="4679950"/>
          <p14:tracePt t="30304" x="7200900" y="4692650"/>
          <p14:tracePt t="30312" x="7219950" y="4705350"/>
          <p14:tracePt t="30345" x="7245350" y="4740275"/>
          <p14:tracePt t="30378" x="7270750" y="4765675"/>
          <p14:tracePt t="30395" x="7270750" y="4768850"/>
          <p14:tracePt t="30489" x="7277100" y="4768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285750" y="1143000"/>
            <a:ext cx="885825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 sz="2400"/>
          </a:p>
          <a:p>
            <a:pPr algn="ctr" eaLnBrk="1" hangingPunct="1"/>
            <a:r>
              <a:rPr lang="fr-FR" altLang="fr-FR" sz="3200">
                <a:solidFill>
                  <a:srgbClr val="339933"/>
                </a:solidFill>
              </a:rPr>
              <a:t>Soit on considère </a:t>
            </a:r>
            <a:r>
              <a:rPr lang="fr-FR" altLang="fr-FR" sz="3200" u="sng">
                <a:solidFill>
                  <a:srgbClr val="339933"/>
                </a:solidFill>
              </a:rPr>
              <a:t>3 sous-familles</a:t>
            </a:r>
            <a:r>
              <a:rPr lang="fr-FR" altLang="fr-FR" sz="3200">
                <a:solidFill>
                  <a:srgbClr val="FF0000"/>
                </a:solidFill>
              </a:rPr>
              <a:t> </a:t>
            </a:r>
            <a:r>
              <a:rPr lang="fr-FR" altLang="fr-FR" sz="3200">
                <a:solidFill>
                  <a:srgbClr val="339933"/>
                </a:solidFill>
              </a:rPr>
              <a:t>:</a:t>
            </a:r>
          </a:p>
          <a:p>
            <a:pPr algn="ctr" eaLnBrk="1" hangingPunct="1"/>
            <a:r>
              <a:rPr lang="fr-FR" altLang="fr-FR" sz="3200" i="1">
                <a:solidFill>
                  <a:srgbClr val="800080"/>
                </a:solidFill>
              </a:rPr>
              <a:t>Caesalpinoideae</a:t>
            </a:r>
          </a:p>
          <a:p>
            <a:pPr algn="ctr" eaLnBrk="1" hangingPunct="1"/>
            <a:r>
              <a:rPr lang="fr-FR" altLang="fr-FR" sz="3200" i="1">
                <a:solidFill>
                  <a:srgbClr val="800080"/>
                </a:solidFill>
              </a:rPr>
              <a:t>Mimosoideae</a:t>
            </a:r>
          </a:p>
          <a:p>
            <a:pPr algn="ctr" eaLnBrk="1" hangingPunct="1"/>
            <a:r>
              <a:rPr lang="fr-FR" altLang="fr-FR" sz="3200" i="1">
                <a:solidFill>
                  <a:srgbClr val="7030A0"/>
                </a:solidFill>
              </a:rPr>
              <a:t>Faboideae </a:t>
            </a:r>
            <a:r>
              <a:rPr lang="fr-FR" altLang="fr-FR" sz="2400" i="1">
                <a:solidFill>
                  <a:srgbClr val="800080"/>
                </a:solidFill>
              </a:rPr>
              <a:t> </a:t>
            </a:r>
          </a:p>
          <a:p>
            <a:pPr algn="ctr" eaLnBrk="1" hangingPunct="1"/>
            <a:endParaRPr lang="fr-FR" altLang="fr-FR" sz="2400" i="1">
              <a:solidFill>
                <a:srgbClr val="800080"/>
              </a:solidFill>
            </a:endParaRPr>
          </a:p>
          <a:p>
            <a:pPr algn="ctr" eaLnBrk="1" hangingPunct="1"/>
            <a:r>
              <a:rPr lang="fr-FR" altLang="fr-FR" sz="3200"/>
              <a:t>Soit on considère </a:t>
            </a:r>
            <a:r>
              <a:rPr lang="fr-FR" altLang="fr-FR" sz="3200" u="sng"/>
              <a:t>3 familles </a:t>
            </a:r>
            <a:r>
              <a:rPr lang="fr-FR" altLang="fr-FR" sz="3200"/>
              <a:t>:</a:t>
            </a:r>
          </a:p>
          <a:p>
            <a:pPr algn="ctr" eaLnBrk="1" hangingPunct="1"/>
            <a:r>
              <a:rPr lang="fr-FR" altLang="fr-FR" sz="3200" i="1">
                <a:solidFill>
                  <a:srgbClr val="0000FF"/>
                </a:solidFill>
              </a:rPr>
              <a:t>Caesalpiniaceae</a:t>
            </a:r>
          </a:p>
          <a:p>
            <a:pPr algn="ctr" eaLnBrk="1" hangingPunct="1"/>
            <a:r>
              <a:rPr lang="fr-FR" altLang="fr-FR" sz="3200" i="1">
                <a:solidFill>
                  <a:srgbClr val="0000FF"/>
                </a:solidFill>
              </a:rPr>
              <a:t>Mimosaceae</a:t>
            </a:r>
          </a:p>
          <a:p>
            <a:pPr algn="ctr" eaLnBrk="1" hangingPunct="1"/>
            <a:r>
              <a:rPr lang="fr-FR" altLang="fr-FR" sz="3200" i="1">
                <a:solidFill>
                  <a:srgbClr val="0000FF"/>
                </a:solidFill>
              </a:rPr>
              <a:t>Fabaceae s.s.</a:t>
            </a:r>
            <a:r>
              <a:rPr lang="fr-FR" altLang="fr-FR" sz="3200">
                <a:solidFill>
                  <a:srgbClr val="0000FF"/>
                </a:solidFill>
              </a:rPr>
              <a:t>ou</a:t>
            </a:r>
            <a:r>
              <a:rPr lang="fr-FR" altLang="fr-FR" sz="3200" i="1">
                <a:solidFill>
                  <a:srgbClr val="0000FF"/>
                </a:solidFill>
              </a:rPr>
              <a:t> Papilionaceae</a:t>
            </a:r>
          </a:p>
          <a:p>
            <a:pPr algn="ctr" eaLnBrk="1" hangingPunct="1"/>
            <a:endParaRPr lang="fr-FR" altLang="fr-FR" sz="3200">
              <a:solidFill>
                <a:srgbClr val="0000FF"/>
              </a:solidFill>
            </a:endParaRPr>
          </a:p>
          <a:p>
            <a:pPr eaLnBrk="1" hangingPunct="1"/>
            <a:endParaRPr lang="fr-FR" altLang="fr-FR" i="1">
              <a:solidFill>
                <a:srgbClr val="800080"/>
              </a:solidFill>
            </a:endParaRPr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0" y="142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CH" altLang="fr-FR">
                <a:solidFill>
                  <a:srgbClr val="FF0000"/>
                </a:solidFill>
              </a:rPr>
              <a:t>Super famille ou famille des </a:t>
            </a:r>
            <a:r>
              <a:rPr lang="fr-CH" altLang="fr-FR" i="1">
                <a:solidFill>
                  <a:srgbClr val="FF0000"/>
                </a:solidFill>
              </a:rPr>
              <a:t>Fabaceae </a:t>
            </a:r>
            <a:r>
              <a:rPr lang="fr-CH" altLang="fr-FR">
                <a:solidFill>
                  <a:srgbClr val="FF0000"/>
                </a:solidFill>
              </a:rPr>
              <a:t>s. l. ou</a:t>
            </a:r>
            <a:r>
              <a:rPr lang="fr-CH" altLang="fr-FR" i="1">
                <a:solidFill>
                  <a:srgbClr val="FF0000"/>
                </a:solidFill>
              </a:rPr>
              <a:t> Leguminosae</a:t>
            </a:r>
            <a:endParaRPr lang="fr-FR" altLang="fr-FR" i="1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06"/>
    </mc:Choice>
    <mc:Fallback>
      <p:transition spd="slow" advTm="5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5" x="7718425" y="3219450"/>
          <p14:tracePt t="2082" x="7718425" y="3140075"/>
          <p14:tracePt t="2091" x="7712075" y="3035300"/>
          <p14:tracePt t="2107" x="7683500" y="2806700"/>
          <p14:tracePt t="2125" x="7604125" y="2476500"/>
          <p14:tracePt t="2141" x="7559675" y="2279650"/>
          <p14:tracePt t="2174" x="7400925" y="1854200"/>
          <p14:tracePt t="2209" x="7296150" y="1692275"/>
          <p14:tracePt t="2225" x="7219950" y="1590675"/>
          <p14:tracePt t="2241" x="7162800" y="1520825"/>
          <p14:tracePt t="2258" x="7108825" y="1447800"/>
          <p14:tracePt t="2275" x="7054850" y="1381125"/>
          <p14:tracePt t="2291" x="7004050" y="1336675"/>
          <p14:tracePt t="2307" x="6956425" y="1304925"/>
          <p14:tracePt t="2325" x="6911975" y="1279525"/>
          <p14:tracePt t="2341" x="6883400" y="1266825"/>
          <p14:tracePt t="2357" x="6851650" y="1247775"/>
          <p14:tracePt t="2374" x="6800850" y="1228725"/>
          <p14:tracePt t="2391" x="6750050" y="1216025"/>
          <p14:tracePt t="2407" x="6686550" y="1203325"/>
          <p14:tracePt t="2425" x="6594475" y="1181100"/>
          <p14:tracePt t="2441" x="6540500" y="1181100"/>
          <p14:tracePt t="2458" x="6499225" y="1181100"/>
          <p14:tracePt t="2474" x="6457950" y="1181100"/>
          <p14:tracePt t="2491" x="6419850" y="1181100"/>
          <p14:tracePt t="2507" x="6365875" y="1200150"/>
          <p14:tracePt t="2524" x="6264275" y="1219200"/>
          <p14:tracePt t="2541" x="6200775" y="1241425"/>
          <p14:tracePt t="2557" x="6130925" y="1279525"/>
          <p14:tracePt t="2575" x="6054725" y="1320800"/>
          <p14:tracePt t="2591" x="6013450" y="1368425"/>
          <p14:tracePt t="2607" x="5988050" y="1416050"/>
          <p14:tracePt t="2624" x="5949950" y="1473200"/>
          <p14:tracePt t="2641" x="5937250" y="1504950"/>
          <p14:tracePt t="2658" x="5930900" y="1546225"/>
          <p14:tracePt t="6862" x="5895975" y="1552575"/>
          <p14:tracePt t="6870" x="5857875" y="1558925"/>
          <p14:tracePt t="6879" x="5832475" y="1558925"/>
          <p14:tracePt t="6891" x="5788025" y="1571625"/>
          <p14:tracePt t="6907" x="5749925" y="1584325"/>
          <p14:tracePt t="6925" x="5686425" y="1609725"/>
          <p14:tracePt t="6958" x="5559425" y="1692275"/>
          <p14:tracePt t="6991" x="5407025" y="1822450"/>
          <p14:tracePt t="7007" x="5356225" y="1873250"/>
          <p14:tracePt t="7024" x="5280025" y="1974850"/>
          <p14:tracePt t="7040" x="5229225" y="2054225"/>
          <p14:tracePt t="7057" x="5178425" y="2178050"/>
          <p14:tracePt t="7074" x="5118100" y="2359025"/>
          <p14:tracePt t="7090" x="5099050" y="2508250"/>
          <p14:tracePt t="7107" x="5099050" y="2647950"/>
          <p14:tracePt t="7124" x="5111750" y="2835275"/>
          <p14:tracePt t="7140" x="5156200" y="2933700"/>
          <p14:tracePt t="7157" x="5184775" y="3013075"/>
          <p14:tracePt t="7175" x="5222875" y="3095625"/>
          <p14:tracePt t="7191" x="5232400" y="3121025"/>
          <p14:tracePt t="7208" x="5245100" y="3143250"/>
          <p14:tracePt t="7224" x="5257800" y="3165475"/>
          <p14:tracePt t="7240" x="5270500" y="3175000"/>
          <p14:tracePt t="7257" x="5283200" y="3184525"/>
          <p14:tracePt t="7273" x="5302250" y="3184525"/>
          <p14:tracePt t="7290" x="5330825" y="3181350"/>
          <p14:tracePt t="7307" x="5346700" y="3165475"/>
          <p14:tracePt t="7324" x="5397500" y="3079750"/>
          <p14:tracePt t="7340" x="5426075" y="3013075"/>
          <p14:tracePt t="7357" x="5441950" y="2949575"/>
          <p14:tracePt t="7374" x="5470525" y="2838450"/>
          <p14:tracePt t="7391" x="5470525" y="2733675"/>
          <p14:tracePt t="7407" x="5467350" y="2647950"/>
          <p14:tracePt t="7424" x="5438775" y="2536825"/>
          <p14:tracePt t="7441" x="5407025" y="2457450"/>
          <p14:tracePt t="7457" x="5346700" y="2333625"/>
          <p14:tracePt t="7474" x="5257800" y="2159000"/>
          <p14:tracePt t="7491" x="5191125" y="2066925"/>
          <p14:tracePt t="7507" x="5092700" y="1939925"/>
          <p14:tracePt t="7524" x="4946650" y="1739900"/>
          <p14:tracePt t="7540" x="4870450" y="1647825"/>
          <p14:tracePt t="7557" x="4794250" y="1562100"/>
          <p14:tracePt t="7574" x="4683125" y="1428750"/>
          <p14:tracePt t="7590" x="4625975" y="1346200"/>
          <p14:tracePt t="7607" x="4575175" y="1295400"/>
          <p14:tracePt t="7624" x="4537075" y="1257300"/>
          <p14:tracePt t="7641" x="4514850" y="1250950"/>
          <p14:tracePt t="7657" x="4498975" y="1250950"/>
          <p14:tracePt t="7674" x="4483100" y="1266825"/>
          <p14:tracePt t="7691" x="4460875" y="1282700"/>
          <p14:tracePt t="7707" x="4438650" y="1308100"/>
          <p14:tracePt t="7724" x="4419600" y="1349375"/>
          <p14:tracePt t="7741" x="4403725" y="1362075"/>
          <p14:tracePt t="7757" x="4387850" y="1371600"/>
          <p14:tracePt t="7774" x="4337050" y="1374775"/>
          <p14:tracePt t="7790" x="4260850" y="1343025"/>
          <p14:tracePt t="7807" x="4095750" y="1238250"/>
          <p14:tracePt t="7824" x="3927475" y="1155700"/>
          <p14:tracePt t="7841" x="3746500" y="1069975"/>
          <p14:tracePt t="7857" x="3486150" y="949325"/>
          <p14:tracePt t="7875" x="3317875" y="863600"/>
          <p14:tracePt t="7892" x="3194050" y="803275"/>
          <p14:tracePt t="7907" x="3041650" y="717550"/>
          <p14:tracePt t="7924" x="2952750" y="685800"/>
          <p14:tracePt t="7942" x="2886075" y="654050"/>
          <p14:tracePt t="7958" x="2822575" y="635000"/>
          <p14:tracePt t="7974" x="2790825" y="622300"/>
          <p14:tracePt t="7991" x="2768600" y="612775"/>
          <p14:tracePt t="8008" x="2746375" y="600075"/>
          <p14:tracePt t="8024" x="2730500" y="600075"/>
          <p14:tracePt t="8041" x="2720975" y="600075"/>
          <p14:tracePt t="8057" x="2705100" y="600075"/>
          <p14:tracePt t="8073" x="2695575" y="600075"/>
          <p14:tracePt t="8090" x="2682875" y="600075"/>
          <p14:tracePt t="8107" x="2667000" y="600075"/>
          <p14:tracePt t="8124" x="2644775" y="600075"/>
          <p14:tracePt t="8140" x="2600325" y="600075"/>
          <p14:tracePt t="8157" x="2546350" y="600075"/>
          <p14:tracePt t="8174" x="2524125" y="600075"/>
          <p14:tracePt t="8190" x="2495550" y="600075"/>
          <p14:tracePt t="8207" x="2473325" y="600075"/>
          <p14:tracePt t="8224" x="2460625" y="600075"/>
          <p14:tracePt t="8241" x="2451100" y="600075"/>
          <p14:tracePt t="8257" x="2428875" y="606425"/>
          <p14:tracePt t="8274" x="2406650" y="612775"/>
          <p14:tracePt t="8291" x="2390775" y="622300"/>
          <p14:tracePt t="8307" x="2368550" y="638175"/>
          <p14:tracePt t="8324" x="2352675" y="647700"/>
          <p14:tracePt t="8340" x="2343150" y="660400"/>
          <p14:tracePt t="8357" x="2327275" y="673100"/>
          <p14:tracePt t="8374" x="2317750" y="679450"/>
          <p14:tracePt t="8390" x="2301875" y="688975"/>
          <p14:tracePt t="8407" x="2289175" y="711200"/>
          <p14:tracePt t="8424" x="2279650" y="714375"/>
          <p14:tracePt t="8441" x="2273300" y="714375"/>
          <p14:tracePt t="8477" x="2273300" y="720725"/>
          <p14:tracePt t="8499" x="2273300" y="723900"/>
          <p14:tracePt t="8507" x="2273300" y="730250"/>
          <p14:tracePt t="8524" x="2273300" y="739775"/>
          <p14:tracePt t="8541" x="2286000" y="749300"/>
          <p14:tracePt t="8558" x="2295525" y="765175"/>
          <p14:tracePt t="8574" x="2324100" y="774700"/>
          <p14:tracePt t="8591" x="2359025" y="793750"/>
          <p14:tracePt t="8607" x="2403475" y="806450"/>
          <p14:tracePt t="8624" x="2466975" y="828675"/>
          <p14:tracePt t="8641" x="2590800" y="857250"/>
          <p14:tracePt t="8657" x="2676525" y="882650"/>
          <p14:tracePt t="8674" x="2755900" y="914400"/>
          <p14:tracePt t="8690" x="2860675" y="949325"/>
          <p14:tracePt t="8707" x="2924175" y="971550"/>
          <p14:tracePt t="8724" x="2971800" y="984250"/>
          <p14:tracePt t="8741" x="3013075" y="1003300"/>
          <p14:tracePt t="8757" x="3028950" y="1012825"/>
          <p14:tracePt t="8774" x="3038475" y="1012825"/>
          <p14:tracePt t="8790" x="3057525" y="1012825"/>
          <p14:tracePt t="8807" x="3079750" y="1019175"/>
          <p14:tracePt t="8824" x="3105150" y="1031875"/>
          <p14:tracePt t="8841" x="3159125" y="1047750"/>
          <p14:tracePt t="8857" x="3206750" y="1063625"/>
          <p14:tracePt t="8874" x="3270250" y="1076325"/>
          <p14:tracePt t="8878" x="3295650" y="1082675"/>
          <p14:tracePt t="8891" x="3362325" y="1104900"/>
          <p14:tracePt t="8907" x="3425825" y="1117600"/>
          <p14:tracePt t="8924" x="3524250" y="1143000"/>
          <p14:tracePt t="8941" x="3711575" y="1187450"/>
          <p14:tracePt t="8957" x="3810000" y="1203325"/>
          <p14:tracePt t="8974" x="3905250" y="1219200"/>
          <p14:tracePt t="8990" x="4016375" y="1241425"/>
          <p14:tracePt t="9007" x="4076700" y="1241425"/>
          <p14:tracePt t="9024" x="4140200" y="1247775"/>
          <p14:tracePt t="9040" x="4200525" y="1247775"/>
          <p14:tracePt t="9057" x="4229100" y="1247775"/>
          <p14:tracePt t="9074" x="4267200" y="1247775"/>
          <p14:tracePt t="9090" x="4321175" y="1247775"/>
          <p14:tracePt t="9107" x="4343400" y="1247775"/>
          <p14:tracePt t="9125" x="4384675" y="1247775"/>
          <p14:tracePt t="9141" x="4406900" y="1247775"/>
          <p14:tracePt t="9157" x="4441825" y="1247775"/>
          <p14:tracePt t="9174" x="4498975" y="1254125"/>
          <p14:tracePt t="9190" x="4527550" y="1266825"/>
          <p14:tracePt t="9207" x="4572000" y="1273175"/>
          <p14:tracePt t="9225" x="4645025" y="1285875"/>
          <p14:tracePt t="9240" x="4699000" y="1292225"/>
          <p14:tracePt t="9257" x="4762500" y="1314450"/>
          <p14:tracePt t="9273" x="4838700" y="1327150"/>
          <p14:tracePt t="9290" x="4997450" y="1397000"/>
          <p14:tracePt t="9307" x="5130800" y="1450975"/>
          <p14:tracePt t="9324" x="5295900" y="1546225"/>
          <p14:tracePt t="9340" x="5387975" y="1603375"/>
          <p14:tracePt t="9356" x="5480050" y="1660525"/>
          <p14:tracePt t="9374" x="5632450" y="1746250"/>
          <p14:tracePt t="9391" x="5705475" y="1819275"/>
          <p14:tracePt t="9407" x="5772150" y="1911350"/>
          <p14:tracePt t="9424" x="5883275" y="2057400"/>
          <p14:tracePt t="9440" x="5946775" y="2190750"/>
          <p14:tracePt t="9457" x="5991225" y="2314575"/>
          <p14:tracePt t="9474" x="6022975" y="2438400"/>
          <p14:tracePt t="9490" x="6029325" y="2489200"/>
          <p14:tracePt t="9506" x="6029325" y="2517775"/>
          <p14:tracePt t="9524" x="6029325" y="2546350"/>
          <p14:tracePt t="9540" x="6022975" y="2555875"/>
          <p14:tracePt t="9557" x="6007100" y="2559050"/>
          <p14:tracePt t="9574" x="5984875" y="2555875"/>
          <p14:tracePt t="9591" x="5943600" y="2524125"/>
          <p14:tracePt t="9607" x="5892800" y="2470150"/>
          <p14:tracePt t="9624" x="5753100" y="2301875"/>
          <p14:tracePt t="9640" x="5673725" y="2187575"/>
          <p14:tracePt t="9657" x="5610225" y="2054225"/>
          <p14:tracePt t="9673" x="5556250" y="1809750"/>
          <p14:tracePt t="9690" x="5527675" y="1666875"/>
          <p14:tracePt t="9707" x="5518150" y="1473200"/>
          <p14:tracePt t="9724" x="5502275" y="1254125"/>
          <p14:tracePt t="9740" x="5483225" y="1101725"/>
          <p14:tracePt t="9757" x="5467350" y="962025"/>
          <p14:tracePt t="9773" x="5435600" y="838200"/>
          <p14:tracePt t="9790" x="5422900" y="806450"/>
          <p14:tracePt t="9807" x="5410200" y="777875"/>
          <p14:tracePt t="9824" x="5394325" y="749300"/>
          <p14:tracePt t="9841" x="5378450" y="733425"/>
          <p14:tracePt t="9856" x="5362575" y="717550"/>
          <p14:tracePt t="9873" x="5318125" y="673100"/>
          <p14:tracePt t="9890" x="5295900" y="647700"/>
          <p14:tracePt t="9906" x="5264150" y="615950"/>
          <p14:tracePt t="9924" x="5232400" y="593725"/>
          <p14:tracePt t="9940" x="5222875" y="584200"/>
          <p14:tracePt t="9957" x="5203825" y="577850"/>
          <p14:tracePt t="9974" x="5181600" y="577850"/>
          <p14:tracePt t="9990" x="5168900" y="577850"/>
          <p14:tracePt t="10007" x="5140325" y="577850"/>
          <p14:tracePt t="10024" x="5121275" y="577850"/>
          <p14:tracePt t="10040" x="5099050" y="577850"/>
          <p14:tracePt t="10056" x="5083175" y="577850"/>
          <p14:tracePt t="10074" x="5041900" y="577850"/>
          <p14:tracePt t="10090" x="5019675" y="577850"/>
          <p14:tracePt t="10106" x="4991100" y="587375"/>
          <p14:tracePt t="10124" x="4956175" y="606425"/>
          <p14:tracePt t="10140" x="4918075" y="619125"/>
          <p14:tracePt t="10156" x="4879975" y="638175"/>
          <p14:tracePt t="10173" x="4781550" y="657225"/>
          <p14:tracePt t="10190" x="4718050" y="673100"/>
          <p14:tracePt t="10208" x="4625975" y="701675"/>
          <p14:tracePt t="10224" x="4562475" y="714375"/>
          <p14:tracePt t="10241" x="4502150" y="714375"/>
          <p14:tracePt t="10257" x="4416425" y="714375"/>
          <p14:tracePt t="10273" x="4356100" y="714375"/>
          <p14:tracePt t="10290" x="4318000" y="714375"/>
          <p14:tracePt t="10307" x="4264025" y="714375"/>
          <p14:tracePt t="10324" x="4235450" y="714375"/>
          <p14:tracePt t="10340" x="4213225" y="714375"/>
          <p14:tracePt t="10356" x="4171950" y="714375"/>
          <p14:tracePt t="10373" x="4162425" y="714375"/>
          <p14:tracePt t="10390" x="4152900" y="714375"/>
          <p14:tracePt t="10392" x="4149725" y="714375"/>
          <p14:tracePt t="10406" x="4127500" y="714375"/>
          <p14:tracePt t="10423" x="4105275" y="714375"/>
          <p14:tracePt t="10440" x="4076700" y="714375"/>
          <p14:tracePt t="10456" x="4041775" y="714375"/>
          <p14:tracePt t="10473" x="4013200" y="714375"/>
          <p14:tracePt t="10490" x="4003675" y="714375"/>
          <p14:tracePt t="10508" x="3984625" y="714375"/>
          <p14:tracePt t="10524" x="3968750" y="714375"/>
          <p14:tracePt t="10540" x="3959225" y="714375"/>
          <p14:tracePt t="10558" x="3943350" y="714375"/>
          <p14:tracePt t="10574" x="3933825" y="714375"/>
          <p14:tracePt t="10591" x="3921125" y="714375"/>
          <p14:tracePt t="10607" x="3905250" y="714375"/>
          <p14:tracePt t="10624" x="3898900" y="714375"/>
          <p14:tracePt t="10658" x="3886200" y="714375"/>
          <p14:tracePt t="10674" x="3870325" y="714375"/>
          <p14:tracePt t="10691" x="3854450" y="714375"/>
          <p14:tracePt t="10707" x="3844925" y="714375"/>
          <p14:tracePt t="10724" x="3835400" y="714375"/>
          <p14:tracePt t="10741" x="3816350" y="714375"/>
          <p14:tracePt t="10799" x="3810000" y="714375"/>
          <p14:tracePt t="10806" x="3806825" y="714375"/>
          <p14:tracePt t="10813" x="3800475" y="714375"/>
          <p14:tracePt t="10823" x="3797300" y="714375"/>
          <p14:tracePt t="10841" x="3775075" y="714375"/>
          <p14:tracePt t="10857" x="3765550" y="714375"/>
          <p14:tracePt t="10874" x="3756025" y="714375"/>
          <p14:tracePt t="10891" x="3736975" y="714375"/>
          <p14:tracePt t="10907" x="3721100" y="714375"/>
          <p14:tracePt t="10924" x="3711575" y="698500"/>
          <p14:tracePt t="10940" x="3695700" y="688975"/>
          <p14:tracePt t="10957" x="3673475" y="673100"/>
          <p14:tracePt t="10973" x="3663950" y="663575"/>
          <p14:tracePt t="10990" x="3651250" y="657225"/>
          <p14:tracePt t="11006" x="3641725" y="657225"/>
          <p14:tracePt t="11024" x="3625850" y="657225"/>
          <p14:tracePt t="11041" x="3619500" y="657225"/>
          <p14:tracePt t="11058" x="3616325" y="657225"/>
          <p14:tracePt t="11074" x="3609975" y="647700"/>
          <p14:tracePt t="11090" x="3600450" y="631825"/>
          <p14:tracePt t="11107" x="3600450" y="622300"/>
          <p14:tracePt t="11124" x="3600450" y="619125"/>
          <p14:tracePt t="11140" x="3600450" y="612775"/>
          <p14:tracePt t="11156" x="3600450" y="596900"/>
          <p14:tracePt t="11173" x="3606800" y="587375"/>
          <p14:tracePt t="11190" x="3648075" y="571500"/>
          <p14:tracePt t="11207" x="3686175" y="558800"/>
          <p14:tracePt t="11223" x="3733800" y="539750"/>
          <p14:tracePt t="11240" x="3797300" y="520700"/>
          <p14:tracePt t="11256" x="3832225" y="520700"/>
          <p14:tracePt t="11274" x="3854450" y="520700"/>
          <p14:tracePt t="11290" x="3879850" y="520700"/>
          <p14:tracePt t="11306" x="3889375" y="520700"/>
          <p14:tracePt t="11324" x="3902075" y="520700"/>
          <p14:tracePt t="11960" x="3921125" y="558800"/>
          <p14:tracePt t="11967" x="3965575" y="609600"/>
          <p14:tracePt t="11974" x="4010025" y="682625"/>
          <p14:tracePt t="11994" x="4156075" y="895350"/>
          <p14:tracePt t="12007" x="4191000" y="955675"/>
          <p14:tracePt t="12040" x="4441825" y="1336675"/>
          <p14:tracePt t="12075" x="4673600" y="1717675"/>
          <p14:tracePt t="12091" x="4756150" y="1863725"/>
          <p14:tracePt t="12107" x="4841875" y="1968500"/>
          <p14:tracePt t="12124" x="4975225" y="2146300"/>
          <p14:tracePt t="12140" x="5054600" y="2251075"/>
          <p14:tracePt t="12156" x="5102225" y="2330450"/>
          <p14:tracePt t="12174" x="5156200" y="2409825"/>
          <p14:tracePt t="12190" x="5184775" y="2457450"/>
          <p14:tracePt t="12206" x="5226050" y="2505075"/>
          <p14:tracePt t="12223" x="5270500" y="2549525"/>
          <p14:tracePt t="12240" x="5295900" y="2581275"/>
          <p14:tracePt t="12257" x="5318125" y="2606675"/>
          <p14:tracePt t="12274" x="5356225" y="2651125"/>
          <p14:tracePt t="12290" x="5375275" y="2667000"/>
          <p14:tracePt t="12306" x="5403850" y="2689225"/>
          <p14:tracePt t="12324" x="5429250" y="2705100"/>
          <p14:tracePt t="12340" x="5461000" y="2717800"/>
          <p14:tracePt t="12356" x="5483225" y="2730500"/>
          <p14:tracePt t="12373" x="5534025" y="2768600"/>
          <p14:tracePt t="12390" x="5572125" y="2781300"/>
          <p14:tracePt t="12406" x="5597525" y="2790825"/>
          <p14:tracePt t="12424" x="5638800" y="2816225"/>
          <p14:tracePt t="12439" x="5648325" y="2816225"/>
          <p14:tracePt t="12457" x="5664200" y="2816225"/>
          <p14:tracePt t="12473" x="5686425" y="2784475"/>
          <p14:tracePt t="12490" x="5699125" y="2746375"/>
          <p14:tracePt t="12507" x="5705475" y="2720975"/>
          <p14:tracePt t="12728" x="5695950" y="2692400"/>
          <p14:tracePt t="12736" x="5676900" y="2632075"/>
          <p14:tracePt t="12743" x="5661025" y="2584450"/>
          <p14:tracePt t="12757" x="5619750" y="2460625"/>
          <p14:tracePt t="12773" x="5584825" y="2362200"/>
          <p14:tracePt t="12790" x="5543550" y="2241550"/>
          <p14:tracePt t="12806" x="5489575" y="2028825"/>
          <p14:tracePt t="12824" x="5451475" y="1971675"/>
          <p14:tracePt t="12840" x="5429250" y="1905000"/>
          <p14:tracePt t="12857" x="5403850" y="1822450"/>
          <p14:tracePt t="12874" x="5381625" y="1774825"/>
          <p14:tracePt t="12891" x="5368925" y="1736725"/>
          <p14:tracePt t="12907" x="5353050" y="1695450"/>
          <p14:tracePt t="12924" x="5340350" y="1670050"/>
          <p14:tracePt t="12940" x="5324475" y="1654175"/>
          <p14:tracePt t="12942" x="5318125" y="1647825"/>
          <p14:tracePt t="12956" x="5305425" y="1625600"/>
          <p14:tracePt t="12977" x="5292725" y="1606550"/>
          <p14:tracePt t="12990" x="5286375" y="1600200"/>
          <p14:tracePt t="13006" x="5267325" y="1587500"/>
          <p14:tracePt t="13024" x="5251450" y="1571625"/>
          <p14:tracePt t="13040" x="5241925" y="1562100"/>
          <p14:tracePt t="13056" x="5219700" y="1546225"/>
          <p14:tracePt t="13073" x="5210175" y="1546225"/>
          <p14:tracePt t="13090" x="5200650" y="1546225"/>
          <p14:tracePt t="13106" x="5184775" y="1546225"/>
          <p14:tracePt t="13123" x="5172075" y="1546225"/>
          <p14:tracePt t="13141" x="5165725" y="1546225"/>
          <p14:tracePt t="13184" x="5165725" y="1552575"/>
          <p14:tracePt t="13191" x="5165725" y="1555750"/>
          <p14:tracePt t="13206" x="5165725" y="1568450"/>
          <p14:tracePt t="13223" x="5165725" y="1581150"/>
          <p14:tracePt t="13240" x="5165725" y="1597025"/>
          <p14:tracePt t="13256" x="5165725" y="1606550"/>
          <p14:tracePt t="13273" x="5165725" y="1616075"/>
          <p14:tracePt t="13290" x="5165725" y="1654175"/>
          <p14:tracePt t="13306" x="5165725" y="1676400"/>
          <p14:tracePt t="13323" x="5165725" y="1714500"/>
          <p14:tracePt t="13340" x="5165725" y="1762125"/>
          <p14:tracePt t="13356" x="5168900" y="1797050"/>
          <p14:tracePt t="13373" x="5175250" y="1841500"/>
          <p14:tracePt t="13390" x="5203825" y="1924050"/>
          <p14:tracePt t="13406" x="5210175" y="1987550"/>
          <p14:tracePt t="13423" x="5210175" y="2032000"/>
          <p14:tracePt t="13440" x="5216525" y="2092325"/>
          <p14:tracePt t="13456" x="5222875" y="2155825"/>
          <p14:tracePt t="13473" x="5238750" y="2219325"/>
          <p14:tracePt t="13490" x="5267325" y="2320925"/>
          <p14:tracePt t="13506" x="5273675" y="2381250"/>
          <p14:tracePt t="13523" x="5280025" y="2419350"/>
          <p14:tracePt t="13540" x="5292725" y="2482850"/>
          <p14:tracePt t="13556" x="5299075" y="2527300"/>
          <p14:tracePt t="13573" x="5311775" y="2571750"/>
          <p14:tracePt t="13589" x="5327650" y="2651125"/>
          <p14:tracePt t="13606" x="5327650" y="2695575"/>
          <p14:tracePt t="13623" x="5334000" y="2740025"/>
          <p14:tracePt t="13640" x="5334000" y="2803525"/>
          <p14:tracePt t="13656" x="5334000" y="2838450"/>
          <p14:tracePt t="13674" x="5334000" y="2882900"/>
          <p14:tracePt t="13690" x="5334000" y="2936875"/>
          <p14:tracePt t="13706" x="5334000" y="2968625"/>
          <p14:tracePt t="13723" x="5334000" y="2997200"/>
          <p14:tracePt t="13740" x="5334000" y="3028950"/>
          <p14:tracePt t="13756" x="5334000" y="3060700"/>
          <p14:tracePt t="13773" x="5334000" y="3070225"/>
          <p14:tracePt t="13790" x="5334000" y="3095625"/>
          <p14:tracePt t="13807" x="5334000" y="3105150"/>
          <p14:tracePt t="13823" x="5330825" y="3114675"/>
          <p14:tracePt t="13839" x="5330825" y="3127375"/>
          <p14:tracePt t="13856" x="5321300" y="3146425"/>
          <p14:tracePt t="13874" x="5314950" y="3155950"/>
          <p14:tracePt t="13890" x="5305425" y="3168650"/>
          <p14:tracePt t="13906" x="5302250" y="3178175"/>
          <p14:tracePt t="13924" x="5302250" y="3194050"/>
          <p14:tracePt t="13988" x="5295900" y="3194050"/>
          <p14:tracePt t="13996" x="5292725" y="3194050"/>
          <p14:tracePt t="14006" x="5286375" y="3194050"/>
          <p14:tracePt t="14024" x="5280025" y="3200400"/>
          <p14:tracePt t="14056" x="5270500" y="3200400"/>
          <p14:tracePt t="14282" x="5245100" y="3187700"/>
          <p14:tracePt t="14289" x="5216525" y="3181350"/>
          <p14:tracePt t="14307" x="5118100" y="3149600"/>
          <p14:tracePt t="14323" x="4892675" y="3086100"/>
          <p14:tracePt t="14340" x="4749800" y="3051175"/>
          <p14:tracePt t="14356" x="4562475" y="2994025"/>
          <p14:tracePt t="14374" x="4305300" y="2921000"/>
          <p14:tracePt t="14390" x="4117975" y="2873375"/>
          <p14:tracePt t="14406" x="3965575" y="2828925"/>
          <p14:tracePt t="14423" x="3810000" y="2794000"/>
          <p14:tracePt t="14440" x="3724275" y="2781300"/>
          <p14:tracePt t="14456" x="3679825" y="2771775"/>
          <p14:tracePt t="14474" x="3632200" y="2771775"/>
          <p14:tracePt t="14490" x="3600450" y="2771775"/>
          <p14:tracePt t="14507" x="3584575" y="2771775"/>
          <p14:tracePt t="14523" x="3571875" y="2771775"/>
          <p14:tracePt t="14540" x="3562350" y="2771775"/>
          <p14:tracePt t="14556" x="3546475" y="2771775"/>
          <p14:tracePt t="14573" x="3530600" y="2768600"/>
          <p14:tracePt t="14590" x="3521075" y="2752725"/>
          <p14:tracePt t="14606" x="3511550" y="2743200"/>
          <p14:tracePt t="14623" x="3492500" y="2727325"/>
          <p14:tracePt t="14640" x="3479800" y="2717800"/>
          <p14:tracePt t="14656" x="3457575" y="2695575"/>
          <p14:tracePt t="14673" x="3413125" y="2657475"/>
          <p14:tracePt t="14690" x="3397250" y="2641600"/>
          <p14:tracePt t="14706" x="3381375" y="2632075"/>
          <p14:tracePt t="14723" x="3368675" y="2616200"/>
          <p14:tracePt t="14739" x="3362325" y="2616200"/>
          <p14:tracePt t="14779" x="3362325" y="2609850"/>
          <p14:tracePt t="14844" x="3362325" y="2606675"/>
          <p14:tracePt t="14872" x="3362325" y="2597150"/>
          <p14:tracePt t="14900" x="3365500" y="2597150"/>
          <p14:tracePt t="14907" x="3368675" y="2597150"/>
          <p14:tracePt t="14922" x="3375025" y="2597150"/>
          <p14:tracePt t="14929" x="3378200" y="2597150"/>
          <p14:tracePt t="14939" x="3384550" y="2597150"/>
          <p14:tracePt t="14956" x="3403600" y="2597150"/>
          <p14:tracePt t="14972" x="3413125" y="2597150"/>
          <p14:tracePt t="14990" x="3422650" y="2597150"/>
          <p14:tracePt t="15006" x="3454400" y="2597150"/>
          <p14:tracePt t="15023" x="3476625" y="2597150"/>
          <p14:tracePt t="15040" x="3521075" y="2597150"/>
          <p14:tracePt t="15056" x="3584575" y="2597150"/>
          <p14:tracePt t="15073" x="3613150" y="2597150"/>
          <p14:tracePt t="15090" x="3641725" y="2597150"/>
          <p14:tracePt t="15106" x="3683000" y="2597150"/>
          <p14:tracePt t="15123" x="3705225" y="2597150"/>
          <p14:tracePt t="15140" x="3727450" y="2609850"/>
          <p14:tracePt t="15156" x="3768725" y="2622550"/>
          <p14:tracePt t="15173" x="3794125" y="2628900"/>
          <p14:tracePt t="15190" x="3816350" y="2628900"/>
          <p14:tracePt t="15206" x="3835400" y="2628900"/>
          <p14:tracePt t="15223" x="3863975" y="2628900"/>
          <p14:tracePt t="15239" x="3879850" y="2628900"/>
          <p14:tracePt t="15256" x="3898900" y="2628900"/>
          <p14:tracePt t="15273" x="3927475" y="2628900"/>
          <p14:tracePt t="15290" x="3943350" y="2628900"/>
          <p14:tracePt t="15307" x="3975100" y="2628900"/>
          <p14:tracePt t="15323" x="3997325" y="2628900"/>
          <p14:tracePt t="15340" x="4032250" y="2628900"/>
          <p14:tracePt t="15356" x="4111625" y="2628900"/>
          <p14:tracePt t="15373" x="4181475" y="2628900"/>
          <p14:tracePt t="15390" x="4251325" y="2628900"/>
          <p14:tracePt t="15407" x="4346575" y="2628900"/>
          <p14:tracePt t="15423" x="4406900" y="2628900"/>
          <p14:tracePt t="15440" x="4467225" y="2628900"/>
          <p14:tracePt t="15441" x="4498975" y="2628900"/>
          <p14:tracePt t="15456" x="4543425" y="2628900"/>
          <p14:tracePt t="15473" x="4587875" y="2635250"/>
          <p14:tracePt t="15490" x="4632325" y="2641600"/>
          <p14:tracePt t="15506" x="4689475" y="2647950"/>
          <p14:tracePt t="15524" x="4733925" y="2647950"/>
          <p14:tracePt t="15541" x="4826000" y="2647950"/>
          <p14:tracePt t="15556" x="4870450" y="2647950"/>
          <p14:tracePt t="15573" x="4914900" y="2644775"/>
          <p14:tracePt t="15590" x="4972050" y="2632075"/>
          <p14:tracePt t="15606" x="5006975" y="2625725"/>
          <p14:tracePt t="15623" x="5038725" y="2619375"/>
          <p14:tracePt t="15640" x="5108575" y="2619375"/>
          <p14:tracePt t="15656" x="5168900" y="2619375"/>
          <p14:tracePt t="15673" x="5226050" y="2619375"/>
          <p14:tracePt t="15690" x="5289550" y="2619375"/>
          <p14:tracePt t="15706" x="5334000" y="2619375"/>
          <p14:tracePt t="15724" x="5378450" y="2619375"/>
          <p14:tracePt t="15740" x="5454650" y="2619375"/>
          <p14:tracePt t="15756" x="5514975" y="2619375"/>
          <p14:tracePt t="15773" x="5559425" y="2619375"/>
          <p14:tracePt t="15790" x="5619750" y="2619375"/>
          <p14:tracePt t="15806" x="5673725" y="2619375"/>
          <p14:tracePt t="15823" x="5734050" y="2619375"/>
          <p14:tracePt t="15840" x="5819775" y="2619375"/>
          <p14:tracePt t="15856" x="5880100" y="2606675"/>
          <p14:tracePt t="15873" x="5937250" y="2584450"/>
          <p14:tracePt t="15889" x="6000750" y="2565400"/>
          <p14:tracePt t="15906" x="6045200" y="2559050"/>
          <p14:tracePt t="15923" x="6083300" y="2559050"/>
          <p14:tracePt t="15939" x="6124575" y="2559050"/>
          <p14:tracePt t="15956" x="6146800" y="2552700"/>
          <p14:tracePt t="15973" x="6169025" y="2552700"/>
          <p14:tracePt t="15990" x="6184900" y="2552700"/>
          <p14:tracePt t="16006" x="6194425" y="2549525"/>
          <p14:tracePt t="16023" x="6207125" y="2549525"/>
          <p14:tracePt t="16040" x="6219825" y="2549525"/>
          <p14:tracePt t="16133" x="6223000" y="2549525"/>
          <p14:tracePt t="16381" x="6216650" y="2549525"/>
          <p14:tracePt t="16389" x="6203950" y="2555875"/>
          <p14:tracePt t="16395" x="6191250" y="2562225"/>
          <p14:tracePt t="16407" x="6172200" y="2568575"/>
          <p14:tracePt t="16424" x="6130925" y="2600325"/>
          <p14:tracePt t="16440" x="6083300" y="2619375"/>
          <p14:tracePt t="16456" x="6026150" y="2647950"/>
          <p14:tracePt t="16489" x="5902325" y="2730500"/>
          <p14:tracePt t="16524" x="5797550" y="2803525"/>
          <p14:tracePt t="16540" x="5743575" y="2828925"/>
          <p14:tracePt t="16556" x="5683250" y="2867025"/>
          <p14:tracePt t="16572" x="5610225" y="2908300"/>
          <p14:tracePt t="16589" x="5572125" y="2917825"/>
          <p14:tracePt t="16606" x="5524500" y="2940050"/>
          <p14:tracePt t="16623" x="5461000" y="2959100"/>
          <p14:tracePt t="16639" x="5416550" y="2971800"/>
          <p14:tracePt t="16656" x="5353050" y="2984500"/>
          <p14:tracePt t="16672" x="5280025" y="3006725"/>
          <p14:tracePt t="16689" x="5235575" y="3019425"/>
          <p14:tracePt t="16706" x="5197475" y="3019425"/>
          <p14:tracePt t="16723" x="5133975" y="3032125"/>
          <p14:tracePt t="16740" x="5083175" y="3038475"/>
          <p14:tracePt t="16757" x="5022850" y="3038475"/>
          <p14:tracePt t="16773" x="4943475" y="3044825"/>
          <p14:tracePt t="16789" x="4892675" y="3044825"/>
          <p14:tracePt t="16806" x="4848225" y="3044825"/>
          <p14:tracePt t="16823" x="4768850" y="3044825"/>
          <p14:tracePt t="16839" x="4708525" y="3044825"/>
          <p14:tracePt t="16856" x="4648200" y="3044825"/>
          <p14:tracePt t="16873" x="4565650" y="3044825"/>
          <p14:tracePt t="16890" x="4505325" y="3044825"/>
          <p14:tracePt t="16906" x="4432300" y="3044825"/>
          <p14:tracePt t="16923" x="4305300" y="3044825"/>
          <p14:tracePt t="16939" x="4254500" y="3044825"/>
          <p14:tracePt t="16956" x="4200525" y="3044825"/>
          <p14:tracePt t="16958" x="4184650" y="3044825"/>
          <p14:tracePt t="16973" x="4140200" y="3044825"/>
          <p14:tracePt t="16994" x="4076700" y="3041650"/>
          <p14:tracePt t="17006" x="4064000" y="3035300"/>
          <p14:tracePt t="17023" x="4022725" y="3028950"/>
          <p14:tracePt t="17040" x="4000500" y="3022600"/>
          <p14:tracePt t="17056" x="3971925" y="3016250"/>
          <p14:tracePt t="17073" x="3956050" y="3013075"/>
          <p14:tracePt t="17089" x="3946525" y="3013075"/>
          <p14:tracePt t="17107" x="3927475" y="3013075"/>
          <p14:tracePt t="17123" x="3921125" y="3013075"/>
          <p14:tracePt t="17139" x="3921125" y="3006725"/>
          <p14:tracePt t="17179" x="3924300" y="3006725"/>
          <p14:tracePt t="17189" x="3927475" y="3006725"/>
          <p14:tracePt t="17206" x="3962400" y="2997200"/>
          <p14:tracePt t="17223" x="3984625" y="2997200"/>
          <p14:tracePt t="17239" x="4029075" y="2997200"/>
          <p14:tracePt t="17256" x="4098925" y="2984500"/>
          <p14:tracePt t="17272" x="4181475" y="2968625"/>
          <p14:tracePt t="17289" x="4276725" y="2962275"/>
          <p14:tracePt t="17306" x="4416425" y="2952750"/>
          <p14:tracePt t="17322" x="4546600" y="2936875"/>
          <p14:tracePt t="17340" x="4686300" y="2917825"/>
          <p14:tracePt t="17357" x="4848225" y="2917825"/>
          <p14:tracePt t="17373" x="4997450" y="2901950"/>
          <p14:tracePt t="17389" x="5127625" y="2892425"/>
          <p14:tracePt t="17407" x="5346700" y="2867025"/>
          <p14:tracePt t="17423" x="5521325" y="2847975"/>
          <p14:tracePt t="17440" x="5683250" y="2819400"/>
          <p14:tracePt t="17456" x="5848350" y="2803525"/>
          <p14:tracePt t="17473" x="5921375" y="2787650"/>
          <p14:tracePt t="17489" x="5981700" y="2787650"/>
          <p14:tracePt t="17506" x="6045200" y="2787650"/>
          <p14:tracePt t="17523" x="6080125" y="2787650"/>
          <p14:tracePt t="17539" x="6111875" y="2787650"/>
          <p14:tracePt t="17556" x="6172200" y="2781300"/>
          <p14:tracePt t="17573" x="6197600" y="2774950"/>
          <p14:tracePt t="17590" x="6232525" y="2774950"/>
          <p14:tracePt t="17606" x="6254750" y="2774950"/>
          <p14:tracePt t="17623" x="6264275" y="2774950"/>
          <p14:tracePt t="17720" x="6264275" y="2778125"/>
          <p14:tracePt t="17727" x="6264275" y="2781300"/>
          <p14:tracePt t="17740" x="6264275" y="2787650"/>
          <p14:tracePt t="17756" x="6251575" y="2800350"/>
          <p14:tracePt t="17773" x="6238875" y="2828925"/>
          <p14:tracePt t="17790" x="6229350" y="2854325"/>
          <p14:tracePt t="17806" x="6203950" y="2895600"/>
          <p14:tracePt t="17822" x="6184900" y="2921000"/>
          <p14:tracePt t="17840" x="6140450" y="2978150"/>
          <p14:tracePt t="17856" x="6115050" y="3025775"/>
          <p14:tracePt t="17873" x="6070600" y="3073400"/>
          <p14:tracePt t="17890" x="6003925" y="3136900"/>
          <p14:tracePt t="17907" x="5969000" y="3175000"/>
          <p14:tracePt t="17923" x="5937250" y="3200400"/>
          <p14:tracePt t="17940" x="5902325" y="3244850"/>
          <p14:tracePt t="17956" x="5870575" y="3276600"/>
          <p14:tracePt t="17973" x="5845175" y="3302000"/>
          <p14:tracePt t="17990" x="5800725" y="3343275"/>
          <p14:tracePt t="18006" x="5768975" y="3368675"/>
          <p14:tracePt t="18023" x="5743575" y="3400425"/>
          <p14:tracePt t="18040" x="5702300" y="3425825"/>
          <p14:tracePt t="18056" x="5676900" y="3438525"/>
          <p14:tracePt t="18073" x="5648325" y="3448050"/>
          <p14:tracePt t="18090" x="5632450" y="3470275"/>
          <p14:tracePt t="18106" x="5610225" y="3470275"/>
          <p14:tracePt t="18123" x="5588000" y="3470275"/>
          <p14:tracePt t="18140" x="5556250" y="3470275"/>
          <p14:tracePt t="18156" x="5527675" y="3470275"/>
          <p14:tracePt t="18173" x="5505450" y="3470275"/>
          <p14:tracePt t="18189" x="5464175" y="3470275"/>
          <p14:tracePt t="18206" x="5441950" y="3467100"/>
          <p14:tracePt t="18223" x="5410200" y="3448050"/>
          <p14:tracePt t="18239" x="5375275" y="3441700"/>
          <p14:tracePt t="18256" x="5340350" y="3441700"/>
          <p14:tracePt t="18273" x="5318125" y="3441700"/>
          <p14:tracePt t="18290" x="5276850" y="3429000"/>
          <p14:tracePt t="18306" x="5238750" y="3429000"/>
          <p14:tracePt t="18323" x="5203825" y="3419475"/>
          <p14:tracePt t="18339" x="5140325" y="3419475"/>
          <p14:tracePt t="18356" x="5095875" y="3419475"/>
          <p14:tracePt t="18373" x="5051425" y="3419475"/>
          <p14:tracePt t="18389" x="4991100" y="3419475"/>
          <p14:tracePt t="18406" x="4953000" y="3419475"/>
          <p14:tracePt t="18423" x="4908550" y="3419475"/>
          <p14:tracePt t="18439" x="4848225" y="3419475"/>
          <p14:tracePt t="18456" x="4803775" y="3419475"/>
          <p14:tracePt t="18473" x="4765675" y="3419475"/>
          <p14:tracePt t="18490" x="4711700" y="3419475"/>
          <p14:tracePt t="18506" x="4683125" y="3419475"/>
          <p14:tracePt t="18523" x="4660900" y="3419475"/>
          <p14:tracePt t="18540" x="4619625" y="3419475"/>
          <p14:tracePt t="18556" x="4597400" y="3419475"/>
          <p14:tracePt t="18573" x="4568825" y="3419475"/>
          <p14:tracePt t="18590" x="4527550" y="3419475"/>
          <p14:tracePt t="18606" x="4498975" y="3419475"/>
          <p14:tracePt t="18624" x="4445000" y="3419475"/>
          <p14:tracePt t="18640" x="4422775" y="3413125"/>
          <p14:tracePt t="18656" x="4384675" y="3400425"/>
          <p14:tracePt t="18673" x="4349750" y="3381375"/>
          <p14:tracePt t="18689" x="4318000" y="3368675"/>
          <p14:tracePt t="18706" x="4295775" y="3362325"/>
          <p14:tracePt t="18723" x="4254500" y="3352800"/>
          <p14:tracePt t="18739" x="4232275" y="3346450"/>
          <p14:tracePt t="18756" x="4200525" y="3346450"/>
          <p14:tracePt t="18774" x="4168775" y="3340100"/>
          <p14:tracePt t="18789" x="4140200" y="3340100"/>
          <p14:tracePt t="18806" x="4130675" y="3340100"/>
          <p14:tracePt t="18824" x="4114800" y="3340100"/>
          <p14:tracePt t="18839" x="4098925" y="3330575"/>
          <p14:tracePt t="18856" x="4089400" y="3330575"/>
          <p14:tracePt t="18873" x="4073525" y="3330575"/>
          <p14:tracePt t="18889" x="4064000" y="3330575"/>
          <p14:tracePt t="18906" x="4048125" y="3330575"/>
          <p14:tracePt t="18923" x="4038600" y="3330575"/>
          <p14:tracePt t="18940" x="4029075" y="3330575"/>
          <p14:tracePt t="18956" x="4025900" y="3330575"/>
          <p14:tracePt t="18973" x="4019550" y="3330575"/>
          <p14:tracePt t="19023" x="4019550" y="3324225"/>
          <p14:tracePt t="19038" x="4019550" y="3317875"/>
          <p14:tracePt t="19051" x="4019550" y="3314700"/>
          <p14:tracePt t="19074" x="4019550" y="3308350"/>
          <p14:tracePt t="19906" x="3987800" y="3289300"/>
          <p14:tracePt t="19913" x="3924300" y="3254375"/>
          <p14:tracePt t="19927" x="3819525" y="3168650"/>
          <p14:tracePt t="19943" x="3702050" y="3048000"/>
          <p14:tracePt t="19959" x="3571875" y="2908300"/>
          <p14:tracePt t="19979" x="3390900" y="2654300"/>
          <p14:tracePt t="20006" x="3209925" y="2390775"/>
          <p14:tracePt t="20040" x="3063875" y="2184400"/>
          <p14:tracePt t="20042" x="3032125" y="2152650"/>
          <p14:tracePt t="20057" x="2997200" y="2105025"/>
          <p14:tracePt t="20076" x="2949575" y="2028825"/>
          <p14:tracePt t="20089" x="2943225" y="2003425"/>
          <p14:tracePt t="20105" x="2924175" y="1911350"/>
          <p14:tracePt t="20123" x="2901950" y="1857375"/>
          <p14:tracePt t="20139" x="2889250" y="1819275"/>
          <p14:tracePt t="20156" x="2870200" y="1755775"/>
          <p14:tracePt t="20173" x="2857500" y="1724025"/>
          <p14:tracePt t="20189" x="2857500" y="1689100"/>
          <p14:tracePt t="20206" x="2857500" y="1603375"/>
          <p14:tracePt t="20223" x="2857500" y="1552575"/>
          <p14:tracePt t="20239" x="2857500" y="1492250"/>
          <p14:tracePt t="20257" x="2857500" y="1428750"/>
          <p14:tracePt t="20273" x="2857500" y="1384300"/>
          <p14:tracePt t="20289" x="2851150" y="1333500"/>
          <p14:tracePt t="20306" x="2825750" y="1250950"/>
          <p14:tracePt t="20322" x="2816225" y="1190625"/>
          <p14:tracePt t="20340" x="2816225" y="1111250"/>
          <p14:tracePt t="20356" x="2816225" y="1060450"/>
          <p14:tracePt t="20373" x="2816225" y="1009650"/>
          <p14:tracePt t="20389" x="2809875" y="946150"/>
          <p14:tracePt t="20406" x="2790825" y="866775"/>
          <p14:tracePt t="20423" x="2759075" y="828675"/>
          <p14:tracePt t="20440" x="2720975" y="777875"/>
          <p14:tracePt t="20456" x="2689225" y="742950"/>
          <p14:tracePt t="20473" x="2663825" y="733425"/>
          <p14:tracePt t="20490" x="2606675" y="701675"/>
          <p14:tracePt t="20506" x="2568575" y="673100"/>
          <p14:tracePt t="20523" x="2530475" y="647700"/>
          <p14:tracePt t="20540" x="2451100" y="584200"/>
          <p14:tracePt t="20556" x="2400300" y="533400"/>
          <p14:tracePt t="20573" x="2352675" y="498475"/>
          <p14:tracePt t="20589" x="2273300" y="444500"/>
          <p14:tracePt t="20606" x="2219325" y="415925"/>
          <p14:tracePt t="20623" x="2162175" y="381000"/>
          <p14:tracePt t="20639" x="2022475" y="323850"/>
          <p14:tracePt t="20655" x="1955800" y="301625"/>
          <p14:tracePt t="20672" x="1892300" y="285750"/>
          <p14:tracePt t="20690" x="1787525" y="241300"/>
          <p14:tracePt t="20705" x="1679575" y="206375"/>
          <p14:tracePt t="20722" x="1577975" y="165100"/>
          <p14:tracePt t="20739" x="1428750" y="117475"/>
          <p14:tracePt t="20756" x="1308100" y="73025"/>
          <p14:tracePt t="20772" x="1165225" y="38100"/>
          <p14:tracePt t="20789" x="1031875" y="6350"/>
          <p14:tracePt t="20806" x="920750" y="0"/>
          <p14:tracePt t="20823" x="825500" y="0"/>
          <p14:tracePt t="20839" x="704850" y="0"/>
          <p14:tracePt t="20856" x="650875" y="0"/>
          <p14:tracePt t="20872" x="606425" y="0"/>
          <p14:tracePt t="20890" x="542925" y="9525"/>
          <p14:tracePt t="20906" x="488950" y="22225"/>
          <p14:tracePt t="20922" x="450850" y="53975"/>
          <p14:tracePt t="20939" x="381000" y="95250"/>
          <p14:tracePt t="20956" x="342900" y="127000"/>
          <p14:tracePt t="20972" x="317500" y="152400"/>
          <p14:tracePt t="20989" x="279400" y="196850"/>
          <p14:tracePt t="21006" x="266700" y="225425"/>
          <p14:tracePt t="21023" x="247650" y="292100"/>
          <p14:tracePt t="21039" x="234950" y="336550"/>
          <p14:tracePt t="21056" x="228600" y="374650"/>
          <p14:tracePt t="21073" x="228600" y="412750"/>
          <p14:tracePt t="21089" x="215900" y="444500"/>
          <p14:tracePt t="21106" x="209550" y="466725"/>
          <p14:tracePt t="21123" x="209550" y="508000"/>
          <p14:tracePt t="21139" x="209550" y="523875"/>
          <p14:tracePt t="21156" x="209550" y="533400"/>
          <p14:tracePt t="21174" x="209550" y="565150"/>
          <p14:tracePt t="21189" x="209550" y="581025"/>
          <p14:tracePt t="21205" x="209550" y="609600"/>
          <p14:tracePt t="21223" x="209550" y="635000"/>
          <p14:tracePt t="21239" x="209550" y="644525"/>
          <p14:tracePt t="21256" x="209550" y="660400"/>
          <p14:tracePt t="21272" x="212725" y="676275"/>
          <p14:tracePt t="21289" x="212725" y="685800"/>
          <p14:tracePt t="21305" x="225425" y="714375"/>
          <p14:tracePt t="21323" x="244475" y="742950"/>
          <p14:tracePt t="21339" x="257175" y="762000"/>
          <p14:tracePt t="21356" x="266700" y="777875"/>
          <p14:tracePt t="21373" x="282575" y="793750"/>
          <p14:tracePt t="21389" x="298450" y="803275"/>
          <p14:tracePt t="21406" x="314325" y="819150"/>
          <p14:tracePt t="21422" x="346075" y="838200"/>
          <p14:tracePt t="21440" x="371475" y="847725"/>
          <p14:tracePt t="21456" x="393700" y="860425"/>
          <p14:tracePt t="21473" x="438150" y="885825"/>
          <p14:tracePt t="21489" x="450850" y="895350"/>
          <p14:tracePt t="21505" x="482600" y="908050"/>
          <p14:tracePt t="21522" x="527050" y="930275"/>
          <p14:tracePt t="21540" x="549275" y="942975"/>
          <p14:tracePt t="21556" x="587375" y="955675"/>
          <p14:tracePt t="21573" x="635000" y="955675"/>
          <p14:tracePt t="21589" x="679450" y="962025"/>
          <p14:tracePt t="21606" x="723900" y="962025"/>
          <p14:tracePt t="21622" x="784225" y="962025"/>
          <p14:tracePt t="21639" x="822325" y="962025"/>
          <p14:tracePt t="21656" x="857250" y="962025"/>
          <p14:tracePt t="21672" x="898525" y="962025"/>
          <p14:tracePt t="21689" x="914400" y="962025"/>
          <p14:tracePt t="21706" x="923925" y="962025"/>
          <p14:tracePt t="21722" x="942975" y="958850"/>
          <p14:tracePt t="21756" x="942975" y="949325"/>
          <p14:tracePt t="21772" x="942975" y="939800"/>
          <p14:tracePt t="21789" x="942975" y="930275"/>
          <p14:tracePt t="21806" x="942975" y="927100"/>
          <p14:tracePt t="21839" x="936625" y="927100"/>
          <p14:tracePt t="21856" x="933450" y="927100"/>
          <p14:tracePt t="21928" x="949325" y="920750"/>
          <p14:tracePt t="21935" x="968375" y="914400"/>
          <p14:tracePt t="21943" x="993775" y="914400"/>
          <p14:tracePt t="21957" x="1108075" y="914400"/>
          <p14:tracePt t="21973" x="1301750" y="914400"/>
          <p14:tracePt t="21989" x="1533525" y="939800"/>
          <p14:tracePt t="22006" x="2105025" y="1012825"/>
          <p14:tracePt t="22024" x="2587625" y="1054100"/>
          <p14:tracePt t="22043" x="3286125" y="1120775"/>
          <p14:tracePt t="22057" x="3692525" y="1133475"/>
          <p14:tracePt t="22073" x="4111625" y="1133475"/>
          <p14:tracePt t="22089" x="4584700" y="1146175"/>
          <p14:tracePt t="22106" x="5337175" y="1158875"/>
          <p14:tracePt t="22123" x="5791200" y="1184275"/>
          <p14:tracePt t="22140" x="6194425" y="1196975"/>
          <p14:tracePt t="22155" x="6715125" y="1257300"/>
          <p14:tracePt t="22173" x="6981825" y="1276350"/>
          <p14:tracePt t="22190" x="7210425" y="1285875"/>
          <p14:tracePt t="22206" x="7515225" y="1285875"/>
          <p14:tracePt t="22222" x="7677150" y="1285875"/>
          <p14:tracePt t="22239" x="7835900" y="1285875"/>
          <p14:tracePt t="22256" x="8020050" y="1285875"/>
          <p14:tracePt t="22272" x="8112125" y="1285875"/>
          <p14:tracePt t="22289" x="8175625" y="1285875"/>
          <p14:tracePt t="22307" x="8255000" y="1276350"/>
          <p14:tracePt t="22323" x="8305800" y="1263650"/>
          <p14:tracePt t="22340" x="8353425" y="1238250"/>
          <p14:tracePt t="22357" x="8416925" y="1206500"/>
          <p14:tracePt t="22373" x="8442325" y="1187450"/>
          <p14:tracePt t="22389" x="8474075" y="1168400"/>
          <p14:tracePt t="22406" x="8496300" y="1146175"/>
          <p14:tracePt t="22422" x="8505825" y="1136650"/>
          <p14:tracePt t="22439" x="8521700" y="1108075"/>
          <p14:tracePt t="22455" x="8540750" y="1073150"/>
          <p14:tracePt t="22473" x="8543925" y="1044575"/>
          <p14:tracePt t="22489" x="8543925" y="1022350"/>
          <p14:tracePt t="22506" x="8543925" y="987425"/>
          <p14:tracePt t="22522" x="8543925" y="971550"/>
          <p14:tracePt t="22539" x="8543925" y="949325"/>
          <p14:tracePt t="22556" x="8543925" y="917575"/>
          <p14:tracePt t="22572" x="8543925" y="895350"/>
          <p14:tracePt t="22588" x="8543925" y="879475"/>
          <p14:tracePt t="22606" x="8543925" y="866775"/>
          <p14:tracePt t="22622" x="8543925" y="857250"/>
          <p14:tracePt t="22639" x="8543925" y="841375"/>
          <p14:tracePt t="22656" x="8543925" y="825500"/>
          <p14:tracePt t="22672" x="8543925" y="809625"/>
          <p14:tracePt t="22689" x="8543925" y="796925"/>
          <p14:tracePt t="22706" x="8543925" y="762000"/>
          <p14:tracePt t="22723" x="8537575" y="739775"/>
          <p14:tracePt t="22740" x="8521700" y="717550"/>
          <p14:tracePt t="22755" x="8505825" y="708025"/>
          <p14:tracePt t="22772" x="8496300" y="698500"/>
          <p14:tracePt t="22789" x="8480425" y="676275"/>
          <p14:tracePt t="22805" x="8470900" y="673100"/>
          <p14:tracePt t="22823" x="8455025" y="666750"/>
          <p14:tracePt t="22839" x="8445500" y="666750"/>
          <p14:tracePt t="23176" x="8442325" y="666750"/>
          <p14:tracePt t="23574" x="8435975" y="666750"/>
          <p14:tracePt t="23625" x="8432800" y="666750"/>
          <p14:tracePt t="23653" x="8426450" y="666750"/>
          <p14:tracePt t="23666" x="8423275" y="666750"/>
          <p14:tracePt t="23688" x="8416925" y="666750"/>
          <p14:tracePt t="23723" x="8407400" y="666750"/>
          <p14:tracePt t="23739" x="8407400" y="669925"/>
          <p14:tracePt t="23756" x="8401050" y="673100"/>
          <p14:tracePt t="23772" x="8382000" y="682625"/>
          <p14:tracePt t="23789" x="8372475" y="695325"/>
          <p14:tracePt t="23806" x="8362950" y="708025"/>
          <p14:tracePt t="23822" x="8340725" y="736600"/>
          <p14:tracePt t="23839" x="8328025" y="774700"/>
          <p14:tracePt t="23856" x="8312150" y="838200"/>
          <p14:tracePt t="23872" x="8264525" y="955675"/>
          <p14:tracePt t="23889" x="8232775" y="1044575"/>
          <p14:tracePt t="23906" x="8175625" y="1133475"/>
          <p14:tracePt t="23922" x="8080375" y="1311275"/>
          <p14:tracePt t="23939" x="8026400" y="1431925"/>
          <p14:tracePt t="23956" x="7969250" y="1533525"/>
          <p14:tracePt t="23972" x="7877175" y="1752600"/>
          <p14:tracePt t="23989" x="7813675" y="1908175"/>
          <p14:tracePt t="24006" x="7762875" y="2019300"/>
          <p14:tracePt t="24022" x="7642225" y="2260600"/>
          <p14:tracePt t="24039" x="7578725" y="2384425"/>
          <p14:tracePt t="24057" x="7493000" y="2568575"/>
          <p14:tracePt t="24072" x="7426325" y="2724150"/>
          <p14:tracePt t="24089" x="7391400" y="2867025"/>
          <p14:tracePt t="24105" x="7350125" y="2978150"/>
          <p14:tracePt t="24122" x="7277100" y="3225800"/>
          <p14:tracePt t="24139" x="7223125" y="3359150"/>
          <p14:tracePt t="24155" x="7159625" y="3514725"/>
          <p14:tracePt t="24172" x="7067550" y="3752850"/>
          <p14:tracePt t="24189" x="7007225" y="3863975"/>
          <p14:tracePt t="24205" x="6956425" y="3965575"/>
          <p14:tracePt t="24222" x="6877050" y="4159250"/>
          <p14:tracePt t="24239" x="6838950" y="4238625"/>
          <p14:tracePt t="24256" x="6807200" y="4305300"/>
          <p14:tracePt t="24272" x="6743700" y="4425950"/>
          <p14:tracePt t="24289" x="6702425" y="4514850"/>
          <p14:tracePt t="24306" x="6648450" y="4632325"/>
          <p14:tracePt t="24322" x="6623050" y="4679950"/>
          <p14:tracePt t="24339" x="6597650" y="4711700"/>
          <p14:tracePt t="24356" x="6559550" y="4762500"/>
          <p14:tracePt t="24372" x="6534150" y="4794250"/>
          <p14:tracePt t="24389" x="6508750" y="4816475"/>
          <p14:tracePt t="24406" x="6483350" y="4860925"/>
          <p14:tracePt t="24422" x="6457950" y="4883150"/>
          <p14:tracePt t="24440" x="6435725" y="4914900"/>
          <p14:tracePt t="24456" x="6391275" y="4933950"/>
          <p14:tracePt t="24472" x="6381750" y="4943475"/>
          <p14:tracePt t="24489" x="6359525" y="4953000"/>
          <p14:tracePt t="24506" x="6346825" y="4975225"/>
          <p14:tracePt t="24522" x="6337300" y="4984750"/>
          <p14:tracePt t="24539" x="6327775" y="4984750"/>
          <p14:tracePt t="24555" x="6315075" y="4984750"/>
          <p14:tracePt t="24589" x="6311900" y="4984750"/>
          <p14:tracePt t="24606" x="6305550" y="4987925"/>
          <p14:tracePt t="24962" x="6273800" y="4978400"/>
          <p14:tracePt t="24969" x="6226175" y="4962525"/>
          <p14:tracePt t="24976" x="6175375" y="4937125"/>
          <p14:tracePt t="24990" x="6051550" y="4876800"/>
          <p14:tracePt t="25006" x="5927725" y="4803775"/>
          <p14:tracePt t="25029" x="5695950" y="4686300"/>
          <p14:tracePt t="25056" x="5403850" y="4530725"/>
          <p14:tracePt t="25090" x="5022850" y="4394200"/>
          <p14:tracePt t="25106" x="4857750" y="4346575"/>
          <p14:tracePt t="25127" x="4667250" y="4305300"/>
          <p14:tracePt t="25139" x="4559300" y="4286250"/>
          <p14:tracePt t="25156" x="4445000" y="4286250"/>
          <p14:tracePt t="25172" x="4330700" y="4286250"/>
          <p14:tracePt t="25189" x="4200525" y="4286250"/>
          <p14:tracePt t="25205" x="4130675" y="4292600"/>
          <p14:tracePt t="25222" x="4057650" y="4298950"/>
          <p14:tracePt t="25239" x="3946525" y="4314825"/>
          <p14:tracePt t="25255" x="3886200" y="4321175"/>
          <p14:tracePt t="25272" x="3832225" y="4333875"/>
          <p14:tracePt t="25289" x="3759200" y="4362450"/>
          <p14:tracePt t="25305" x="3695700" y="4375150"/>
          <p14:tracePt t="25322" x="3632200" y="4387850"/>
          <p14:tracePt t="25339" x="3540125" y="4410075"/>
          <p14:tracePt t="25355" x="3495675" y="4429125"/>
          <p14:tracePt t="25372" x="3473450" y="4441825"/>
          <p14:tracePt t="25388" x="3438525" y="4454525"/>
          <p14:tracePt t="25405" x="3425825" y="4457700"/>
          <p14:tracePt t="25422" x="3416300" y="4464050"/>
          <p14:tracePt t="25438" x="3406775" y="4464050"/>
          <p14:tracePt t="25504" x="3403600" y="4464050"/>
          <p14:tracePt t="25525" x="3390900" y="4464050"/>
          <p14:tracePt t="25588" x="3387725" y="4464050"/>
          <p14:tracePt t="25632" x="3381375" y="4464050"/>
          <p14:tracePt t="25638" x="3378200" y="4464050"/>
          <p14:tracePt t="25674" x="3378200" y="4467225"/>
          <p14:tracePt t="25688" x="3378200" y="4476750"/>
          <p14:tracePt t="25695" x="3378200" y="4483100"/>
          <p14:tracePt t="25705" x="3378200" y="4486275"/>
          <p14:tracePt t="25722" x="3378200" y="4498975"/>
          <p14:tracePt t="25739" x="3387725" y="4530725"/>
          <p14:tracePt t="25756" x="3403600" y="4556125"/>
          <p14:tracePt t="25772" x="3416300" y="4587875"/>
          <p14:tracePt t="25789" x="3441700" y="4635500"/>
          <p14:tracePt t="25805" x="3454400" y="4667250"/>
          <p14:tracePt t="25822" x="3476625" y="4702175"/>
          <p14:tracePt t="25838" x="3489325" y="4733925"/>
          <p14:tracePt t="25855" x="3502025" y="4756150"/>
          <p14:tracePt t="25873" x="3524250" y="4784725"/>
          <p14:tracePt t="25888" x="3533775" y="4794250"/>
          <p14:tracePt t="25905" x="3543300" y="4803775"/>
          <p14:tracePt t="25923" x="3549650" y="4832350"/>
          <p14:tracePt t="25938" x="3552825" y="4845050"/>
          <p14:tracePt t="25956" x="3562350" y="4857750"/>
          <p14:tracePt t="25974" x="3581400" y="4895850"/>
          <p14:tracePt t="25989" x="3590925" y="4911725"/>
          <p14:tracePt t="26006" x="3603625" y="4933950"/>
          <p14:tracePt t="26023" x="3616325" y="4959350"/>
          <p14:tracePt t="26039" x="3635375" y="4984750"/>
          <p14:tracePt t="26055" x="3648075" y="5006975"/>
          <p14:tracePt t="26072" x="3663950" y="5051425"/>
          <p14:tracePt t="26088" x="3676650" y="5073650"/>
          <p14:tracePt t="26105" x="3695700" y="5105400"/>
          <p14:tracePt t="26123" x="3708400" y="5140325"/>
          <p14:tracePt t="26139" x="3714750" y="5168900"/>
          <p14:tracePt t="26155" x="3724275" y="5184775"/>
          <p14:tracePt t="26172" x="3730625" y="5219700"/>
          <p14:tracePt t="26188" x="3736975" y="5241925"/>
          <p14:tracePt t="26205" x="3736975" y="5264150"/>
          <p14:tracePt t="26222" x="3749675" y="5305425"/>
          <p14:tracePt t="26239" x="3749675" y="5334000"/>
          <p14:tracePt t="26255" x="3749675" y="5356225"/>
          <p14:tracePt t="26272" x="3749675" y="5375275"/>
          <p14:tracePt t="26288" x="3749675" y="5391150"/>
          <p14:tracePt t="26305" x="3749675" y="5400675"/>
          <p14:tracePt t="26322" x="3749675" y="5416550"/>
          <p14:tracePt t="26339" x="3749675" y="5426075"/>
          <p14:tracePt t="26355" x="3749675" y="5441950"/>
          <p14:tracePt t="26372" x="3749675" y="5454650"/>
          <p14:tracePt t="26388" x="3749675" y="5464175"/>
          <p14:tracePt t="26405" x="3749675" y="5473700"/>
          <p14:tracePt t="26422" x="3749675" y="5489575"/>
          <p14:tracePt t="26439" x="3749675" y="5495925"/>
          <p14:tracePt t="26492" x="3749675" y="5499100"/>
          <p14:tracePt t="26506" x="3749675" y="5505450"/>
          <p14:tracePt t="26521" x="3749675" y="5508625"/>
          <p14:tracePt t="26528" x="3749675" y="5514975"/>
          <p14:tracePt t="26538" x="3749675" y="5518150"/>
          <p14:tracePt t="26555" x="3749675" y="5530850"/>
          <p14:tracePt t="26572" x="3740150" y="5549900"/>
          <p14:tracePt t="26589" x="3740150" y="5559425"/>
          <p14:tracePt t="26606" x="3740150" y="5568950"/>
          <p14:tracePt t="26639" x="3740150" y="5575300"/>
          <p14:tracePt t="27483" x="3733800" y="5556250"/>
          <p14:tracePt t="27489" x="3733800" y="5537200"/>
          <p14:tracePt t="27497" x="3727450" y="5518150"/>
          <p14:tracePt t="27505" x="3727450" y="5492750"/>
          <p14:tracePt t="27526" x="3721100" y="5429250"/>
          <p14:tracePt t="27539" x="3721100" y="5400675"/>
          <p14:tracePt t="27572" x="3702050" y="5340350"/>
          <p14:tracePt t="27605" x="3692525" y="5260975"/>
          <p14:tracePt t="27622" x="3692525" y="5232400"/>
          <p14:tracePt t="27639" x="3673475" y="5191125"/>
          <p14:tracePt t="27655" x="3667125" y="5165725"/>
          <p14:tracePt t="27671" x="3651250" y="5156200"/>
          <p14:tracePt t="27689" x="3635375" y="5130800"/>
          <p14:tracePt t="27705" x="3625850" y="5121275"/>
          <p14:tracePt t="27722" x="3616325" y="5105400"/>
          <p14:tracePt t="27738" x="3600450" y="5076825"/>
          <p14:tracePt t="27755" x="3600450" y="5060950"/>
          <p14:tracePt t="27771" x="3597275" y="5045075"/>
          <p14:tracePt t="27789" x="3597275" y="5019675"/>
          <p14:tracePt t="27805" x="3590925" y="4997450"/>
          <p14:tracePt t="27822" x="3581400" y="4975225"/>
          <p14:tracePt t="27838" x="3568700" y="4949825"/>
          <p14:tracePt t="27855" x="3562350" y="4918075"/>
          <p14:tracePt t="27871" x="3556000" y="4902200"/>
          <p14:tracePt t="27888" x="3546475" y="4886325"/>
          <p14:tracePt t="27905" x="3546475" y="4876800"/>
          <p14:tracePt t="27922" x="3546475" y="4860925"/>
          <p14:tracePt t="27939" x="3546475" y="4857750"/>
          <p14:tracePt t="27975" x="3540125" y="4857750"/>
          <p14:tracePt t="27989" x="3530600" y="4851400"/>
          <p14:tracePt t="28005" x="3521075" y="4848225"/>
          <p14:tracePt t="28022" x="3511550" y="4838700"/>
          <p14:tracePt t="28038" x="3492500" y="4822825"/>
          <p14:tracePt t="28055" x="3482975" y="4813300"/>
          <p14:tracePt t="28072" x="3473450" y="4806950"/>
          <p14:tracePt t="28088" x="3457575" y="4797425"/>
          <p14:tracePt t="28105" x="3441700" y="4794250"/>
          <p14:tracePt t="28145" x="3441700" y="4787900"/>
          <p14:tracePt t="28155" x="3444875" y="4787900"/>
          <p14:tracePt t="28172" x="3460750" y="4775200"/>
          <p14:tracePt t="28188" x="3486150" y="4765675"/>
          <p14:tracePt t="28205" x="3530600" y="4765675"/>
          <p14:tracePt t="28223" x="3594100" y="4765675"/>
          <p14:tracePt t="28238" x="3638550" y="4765675"/>
          <p14:tracePt t="28255" x="3673475" y="4765675"/>
          <p14:tracePt t="28272" x="3736975" y="4765675"/>
          <p14:tracePt t="28288" x="3781425" y="4765675"/>
          <p14:tracePt t="28305" x="3822700" y="4765675"/>
          <p14:tracePt t="28322" x="3870325" y="4765675"/>
          <p14:tracePt t="28339" x="3908425" y="4765675"/>
          <p14:tracePt t="28355" x="3930650" y="4765675"/>
          <p14:tracePt t="28372" x="3978275" y="4765675"/>
          <p14:tracePt t="28388" x="4022725" y="4765675"/>
          <p14:tracePt t="28405" x="4057650" y="4765675"/>
          <p14:tracePt t="28422" x="4121150" y="4768850"/>
          <p14:tracePt t="28438" x="4165600" y="4768850"/>
          <p14:tracePt t="28455" x="4200525" y="4768850"/>
          <p14:tracePt t="28472" x="4257675" y="4775200"/>
          <p14:tracePt t="28488" x="4295775" y="4787900"/>
          <p14:tracePt t="28505" x="4340225" y="4794250"/>
          <p14:tracePt t="28522" x="4419600" y="4800600"/>
          <p14:tracePt t="28538" x="4489450" y="4816475"/>
          <p14:tracePt t="28555" x="4562475" y="4822825"/>
          <p14:tracePt t="28572" x="4651375" y="4829175"/>
          <p14:tracePt t="28588" x="4695825" y="4829175"/>
          <p14:tracePt t="28605" x="4737100" y="4829175"/>
          <p14:tracePt t="28621" x="4826000" y="4835525"/>
          <p14:tracePt t="28638" x="4886325" y="4835525"/>
          <p14:tracePt t="28655" x="4937125" y="4835525"/>
          <p14:tracePt t="28657" x="4962525" y="4835525"/>
          <p14:tracePt t="28672" x="5006975" y="4841875"/>
          <p14:tracePt t="28688" x="5060950" y="4841875"/>
          <p14:tracePt t="28705" x="5102225" y="4841875"/>
          <p14:tracePt t="28721" x="5165725" y="4841875"/>
          <p14:tracePt t="28738" x="5210175" y="4841875"/>
          <p14:tracePt t="28755" x="5254625" y="4841875"/>
          <p14:tracePt t="28772" x="5286375" y="4841875"/>
          <p14:tracePt t="28788" x="5318125" y="4854575"/>
          <p14:tracePt t="28805" x="5340350" y="4860925"/>
          <p14:tracePt t="28822" x="5381625" y="4867275"/>
          <p14:tracePt t="28839" x="5403850" y="4867275"/>
          <p14:tracePt t="28855" x="5432425" y="4867275"/>
          <p14:tracePt t="28872" x="5457825" y="4867275"/>
          <p14:tracePt t="28888" x="5473700" y="4867275"/>
          <p14:tracePt t="28906" x="5499100" y="4867275"/>
          <p14:tracePt t="28922" x="5508625" y="4867275"/>
          <p14:tracePt t="28938" x="5530850" y="4867275"/>
          <p14:tracePt t="28955" x="5546725" y="4867275"/>
          <p14:tracePt t="28972" x="5565775" y="4867275"/>
          <p14:tracePt t="28988" x="5594350" y="4864100"/>
          <p14:tracePt t="29006" x="5619750" y="4857750"/>
          <p14:tracePt t="29022" x="5651500" y="4857750"/>
          <p14:tracePt t="29039" x="5686425" y="4857750"/>
          <p14:tracePt t="29056" x="5749925" y="4851400"/>
          <p14:tracePt t="29072" x="5788025" y="4845050"/>
          <p14:tracePt t="29088" x="5829300" y="4845050"/>
          <p14:tracePt t="29106" x="5886450" y="4841875"/>
          <p14:tracePt t="29122" x="5908675" y="4835525"/>
          <p14:tracePt t="29138" x="5937250" y="4835525"/>
          <p14:tracePt t="29155" x="5972175" y="4816475"/>
          <p14:tracePt t="29172" x="6003925" y="4803775"/>
          <p14:tracePt t="29193" x="6067425" y="4778375"/>
          <p14:tracePt t="29206" x="6105525" y="4765675"/>
          <p14:tracePt t="29222" x="6137275" y="4756150"/>
          <p14:tracePt t="29238" x="6159500" y="4756150"/>
          <p14:tracePt t="29255" x="6178550" y="4756150"/>
          <p14:tracePt t="29272" x="6188075" y="4756150"/>
          <p14:tracePt t="29289" x="6197600" y="4756150"/>
          <p14:tracePt t="29305" x="6203950" y="4756150"/>
          <p14:tracePt t="29321" x="6207125" y="4756150"/>
          <p14:tracePt t="29338" x="6213475" y="4756150"/>
          <p14:tracePt t="29371" x="6229350" y="4756150"/>
          <p14:tracePt t="29404" x="6232525" y="4756150"/>
          <p14:tracePt t="29448" x="6238875" y="4756150"/>
          <p14:tracePt t="29663" x="6194425" y="4756150"/>
          <p14:tracePt t="29669" x="6149975" y="4756150"/>
          <p14:tracePt t="29690" x="5997575" y="4756150"/>
          <p14:tracePt t="29706" x="5924550" y="4756150"/>
          <p14:tracePt t="29738" x="5797550" y="4756150"/>
          <p14:tracePt t="29773" x="5654675" y="4772025"/>
          <p14:tracePt t="29790" x="5597525" y="4791075"/>
          <p14:tracePt t="29805" x="5565775" y="4797425"/>
          <p14:tracePt t="29821" x="5546725" y="4797425"/>
          <p14:tracePt t="29839" x="5530850" y="4800600"/>
          <p14:tracePt t="29855" x="5514975" y="4800600"/>
          <p14:tracePt t="29871" x="5505450" y="4800600"/>
          <p14:tracePt t="29889" x="5489575" y="4800600"/>
          <p14:tracePt t="29905" x="5470525" y="4800600"/>
          <p14:tracePt t="29921" x="5448300" y="4800600"/>
          <p14:tracePt t="29939" x="5426075" y="4800600"/>
          <p14:tracePt t="29955" x="5407025" y="4800600"/>
          <p14:tracePt t="29972" x="5397500" y="4800600"/>
          <p14:tracePt t="29989" x="5381625" y="4800600"/>
          <p14:tracePt t="30004" x="5365750" y="4800600"/>
          <p14:tracePt t="30021" x="5356225" y="4800600"/>
          <p14:tracePt t="30039" x="5343525" y="4800600"/>
          <p14:tracePt t="30055" x="5334000" y="4800600"/>
          <p14:tracePt t="30071" x="5318125" y="4800600"/>
          <p14:tracePt t="30088" x="5308600" y="4800600"/>
          <p14:tracePt t="30104" x="5302250" y="4800600"/>
          <p14:tracePt t="30317" x="5314950" y="4800600"/>
          <p14:tracePt t="30324" x="5334000" y="4800600"/>
          <p14:tracePt t="30339" x="5394325" y="4800600"/>
          <p14:tracePt t="30355" x="5454650" y="4800600"/>
          <p14:tracePt t="30372" x="5514975" y="4800600"/>
          <p14:tracePt t="30388" x="5584825" y="4800600"/>
          <p14:tracePt t="30405" x="5626100" y="4800600"/>
          <p14:tracePt t="30421" x="5648325" y="4800600"/>
          <p14:tracePt t="30438" x="5689600" y="4800600"/>
          <p14:tracePt t="30455" x="5711825" y="4800600"/>
          <p14:tracePt t="30473" x="5743575" y="4800600"/>
          <p14:tracePt t="30488" x="5772150" y="4800600"/>
          <p14:tracePt t="30505" x="5788025" y="4800600"/>
          <p14:tracePt t="30522" x="5803900" y="4800600"/>
          <p14:tracePt t="30539" x="5813425" y="4800600"/>
          <p14:tracePt t="30555" x="5829300" y="4800600"/>
          <p14:tracePt t="30572" x="5838825" y="4800600"/>
          <p14:tracePt t="30588" x="5857875" y="4800600"/>
          <p14:tracePt t="30605" x="5889625" y="4800600"/>
          <p14:tracePt t="30622" x="5908675" y="4800600"/>
          <p14:tracePt t="30638" x="5918200" y="4800600"/>
          <p14:tracePt t="30655" x="5934075" y="4800600"/>
          <p14:tracePt t="30672" x="5943600" y="4800600"/>
          <p14:tracePt t="30723" x="5946775" y="4800600"/>
          <p14:tracePt t="31293" x="5927725" y="4813300"/>
          <p14:tracePt t="31299" x="5899150" y="4829175"/>
          <p14:tracePt t="31306" x="5848350" y="4845050"/>
          <p14:tracePt t="31322" x="5759450" y="4892675"/>
          <p14:tracePt t="31342" x="5584825" y="4981575"/>
          <p14:tracePt t="31362" x="5461000" y="5032375"/>
          <p14:tracePt t="31388" x="5210175" y="5121275"/>
          <p14:tracePt t="31422" x="4949825" y="5203825"/>
          <p14:tracePt t="31438" x="4832350" y="5222875"/>
          <p14:tracePt t="31455" x="4699000" y="5245100"/>
          <p14:tracePt t="31472" x="4622800" y="5267325"/>
          <p14:tracePt t="31489" x="4559300" y="5283200"/>
          <p14:tracePt t="31505" x="4448175" y="5305425"/>
          <p14:tracePt t="31522" x="4384675" y="5318125"/>
          <p14:tracePt t="31538" x="4318000" y="5340350"/>
          <p14:tracePt t="31555" x="4248150" y="5359400"/>
          <p14:tracePt t="31571" x="4203700" y="5365750"/>
          <p14:tracePt t="31588" x="4175125" y="5365750"/>
          <p14:tracePt t="31604" x="4117975" y="5365750"/>
          <p14:tracePt t="31621" x="4073525" y="5365750"/>
          <p14:tracePt t="31638" x="4044950" y="5365750"/>
          <p14:tracePt t="31655" x="3997325" y="5365750"/>
          <p14:tracePt t="31671" x="3968750" y="5365750"/>
          <p14:tracePt t="31688" x="3946525" y="5365750"/>
          <p14:tracePt t="31705" x="3927475" y="5365750"/>
          <p14:tracePt t="31721" x="3911600" y="5365750"/>
          <p14:tracePt t="31738" x="3902075" y="5356225"/>
          <p14:tracePt t="31754" x="3886200" y="5334000"/>
          <p14:tracePt t="31772" x="3876675" y="5324475"/>
          <p14:tracePt t="31789" x="3860800" y="5308600"/>
          <p14:tracePt t="31806" x="3860800" y="5289550"/>
          <p14:tracePt t="31822" x="3860800" y="5280025"/>
          <p14:tracePt t="31838" x="3860800" y="5273675"/>
          <p14:tracePt t="31919" x="3873500" y="5273675"/>
          <p14:tracePt t="31926" x="3876675" y="5273675"/>
          <p14:tracePt t="31939" x="3883025" y="5273675"/>
          <p14:tracePt t="31955" x="3908425" y="5273675"/>
          <p14:tracePt t="31971" x="3946525" y="5273675"/>
          <p14:tracePt t="31988" x="3987800" y="5273675"/>
          <p14:tracePt t="32006" x="4029075" y="5276850"/>
          <p14:tracePt t="32022" x="4060825" y="5283200"/>
          <p14:tracePt t="32038" x="4083050" y="5289550"/>
          <p14:tracePt t="32055" x="4124325" y="5302250"/>
          <p14:tracePt t="32071" x="4152900" y="5302250"/>
          <p14:tracePt t="32089" x="4216400" y="5302250"/>
          <p14:tracePt t="32105" x="4267200" y="5302250"/>
          <p14:tracePt t="32121" x="4321175" y="5302250"/>
          <p14:tracePt t="32139" x="4381500" y="5302250"/>
          <p14:tracePt t="32155" x="4413250" y="5302250"/>
          <p14:tracePt t="32171" x="4448175" y="5302250"/>
          <p14:tracePt t="32188" x="4492625" y="5302250"/>
          <p14:tracePt t="32206" x="4549775" y="5292725"/>
          <p14:tracePt t="32222" x="4600575" y="5286375"/>
          <p14:tracePt t="32242" x="4679950" y="5280025"/>
          <p14:tracePt t="32255" x="4718050" y="5273675"/>
          <p14:tracePt t="32272" x="4762500" y="5267325"/>
          <p14:tracePt t="32288" x="4816475" y="5267325"/>
          <p14:tracePt t="32305" x="4845050" y="5267325"/>
          <p14:tracePt t="32321" x="4883150" y="5267325"/>
          <p14:tracePt t="32338" x="4937125" y="5267325"/>
          <p14:tracePt t="32354" x="4991100" y="5267325"/>
          <p14:tracePt t="32371" x="5041900" y="5267325"/>
          <p14:tracePt t="32388" x="5133975" y="5267325"/>
          <p14:tracePt t="32404" x="5216525" y="5267325"/>
          <p14:tracePt t="32421" x="5299075" y="5267325"/>
          <p14:tracePt t="32439" x="5384800" y="5267325"/>
          <p14:tracePt t="32454" x="5445125" y="5267325"/>
          <p14:tracePt t="32471" x="5534025" y="5267325"/>
          <p14:tracePt t="32488" x="5753100" y="5280025"/>
          <p14:tracePt t="32504" x="5918200" y="5318125"/>
          <p14:tracePt t="32521" x="6115050" y="5356225"/>
          <p14:tracePt t="32538" x="6327775" y="5416550"/>
          <p14:tracePt t="32554" x="6435725" y="5441950"/>
          <p14:tracePt t="32571" x="6511925" y="5457825"/>
          <p14:tracePt t="32588" x="6581775" y="5464175"/>
          <p14:tracePt t="32604" x="6610350" y="5464175"/>
          <p14:tracePt t="32621" x="6632575" y="5464175"/>
          <p14:tracePt t="32638" x="6642100" y="5464175"/>
          <p14:tracePt t="33095" x="6575425" y="5470525"/>
          <p14:tracePt t="33102" x="6483350" y="5480050"/>
          <p14:tracePt t="33109" x="6426200" y="5486400"/>
          <p14:tracePt t="33126" x="6251575" y="5514975"/>
          <p14:tracePt t="33141" x="6054725" y="5553075"/>
          <p14:tracePt t="33158" x="5775325" y="5610225"/>
          <p14:tracePt t="33178" x="5483225" y="5673725"/>
          <p14:tracePt t="33204" x="5203825" y="5759450"/>
          <p14:tracePt t="33238" x="4813300" y="5886450"/>
          <p14:tracePt t="33255" x="4648200" y="5921375"/>
          <p14:tracePt t="33276" x="4467225" y="5975350"/>
          <p14:tracePt t="33288" x="4327525" y="5991225"/>
          <p14:tracePt t="33305" x="4187825" y="6010275"/>
          <p14:tracePt t="33321" x="4035425" y="6016625"/>
          <p14:tracePt t="33338" x="3952875" y="6016625"/>
          <p14:tracePt t="33355" x="3848100" y="6026150"/>
          <p14:tracePt t="33371" x="3717925" y="6035675"/>
          <p14:tracePt t="33388" x="3657600" y="6042025"/>
          <p14:tracePt t="33405" x="3597275" y="6042025"/>
          <p14:tracePt t="33422" x="3495675" y="6054725"/>
          <p14:tracePt t="33439" x="3429000" y="6054725"/>
          <p14:tracePt t="33455" x="3368675" y="6054725"/>
          <p14:tracePt t="33471" x="3298825" y="6054725"/>
          <p14:tracePt t="33487" x="3254375" y="6054725"/>
          <p14:tracePt t="33505" x="3216275" y="6054725"/>
          <p14:tracePt t="33521" x="3155950" y="6054725"/>
          <p14:tracePt t="33538" x="3108325" y="6038850"/>
          <p14:tracePt t="33554" x="3063875" y="6026150"/>
          <p14:tracePt t="33572" x="3022600" y="6007100"/>
          <p14:tracePt t="33588" x="2990850" y="6000750"/>
          <p14:tracePt t="33605" x="2968625" y="5994400"/>
          <p14:tracePt t="33622" x="2927350" y="5984875"/>
          <p14:tracePt t="33638" x="2905125" y="5984875"/>
          <p14:tracePt t="33655" x="2873375" y="5978525"/>
          <p14:tracePt t="33671" x="2851150" y="5972175"/>
          <p14:tracePt t="33687" x="2819400" y="5972175"/>
          <p14:tracePt t="33705" x="2778125" y="5965825"/>
          <p14:tracePt t="33721" x="2755900" y="5959475"/>
          <p14:tracePt t="33738" x="2733675" y="5959475"/>
          <p14:tracePt t="33755" x="2692400" y="5953125"/>
          <p14:tracePt t="33771" x="2663825" y="5953125"/>
          <p14:tracePt t="33787" x="2647950" y="5953125"/>
          <p14:tracePt t="33805" x="2628900" y="5953125"/>
          <p14:tracePt t="33821" x="2613025" y="5953125"/>
          <p14:tracePt t="33838" x="2603500" y="5953125"/>
          <p14:tracePt t="33855" x="2587625" y="5953125"/>
          <p14:tracePt t="33871" x="2578100" y="5953125"/>
          <p14:tracePt t="33887" x="2565400" y="5953125"/>
          <p14:tracePt t="33905" x="2549525" y="5953125"/>
          <p14:tracePt t="33921" x="2540000" y="5949950"/>
          <p14:tracePt t="33938" x="2540000" y="5940425"/>
          <p14:tracePt t="33955" x="2533650" y="5927725"/>
          <p14:tracePt t="33971" x="2533650" y="5918200"/>
          <p14:tracePt t="34004" x="2533650" y="5915025"/>
          <p14:tracePt t="34076" x="2533650" y="5908675"/>
          <p14:tracePt t="34084" x="2536825" y="5908675"/>
          <p14:tracePt t="34090" x="2540000" y="5908675"/>
          <p14:tracePt t="34104" x="2546350" y="5905500"/>
          <p14:tracePt t="34121" x="2555875" y="5899150"/>
          <p14:tracePt t="34138" x="2571750" y="5889625"/>
          <p14:tracePt t="34154" x="2587625" y="5873750"/>
          <p14:tracePt t="34171" x="2597150" y="5870575"/>
          <p14:tracePt t="34187" x="2606675" y="5870575"/>
          <p14:tracePt t="34204" x="2632075" y="5857875"/>
          <p14:tracePt t="34221" x="2654300" y="5851525"/>
          <p14:tracePt t="34237" x="2698750" y="5851525"/>
          <p14:tracePt t="34259" x="2762250" y="5851525"/>
          <p14:tracePt t="34271" x="2784475" y="5851525"/>
          <p14:tracePt t="34288" x="2819400" y="5851525"/>
          <p14:tracePt t="34304" x="2867025" y="5851525"/>
          <p14:tracePt t="34321" x="2905125" y="5851525"/>
          <p14:tracePt t="34337" x="2955925" y="5851525"/>
          <p14:tracePt t="34355" x="3060700" y="5851525"/>
          <p14:tracePt t="34371" x="3111500" y="5851525"/>
          <p14:tracePt t="34387" x="3171825" y="5851525"/>
          <p14:tracePt t="34404" x="3232150" y="5854700"/>
          <p14:tracePt t="34421" x="3276600" y="5854700"/>
          <p14:tracePt t="34438" x="3314700" y="5854700"/>
          <p14:tracePt t="34454" x="3333750" y="5854700"/>
          <p14:tracePt t="34472" x="3343275" y="5861050"/>
          <p14:tracePt t="34488" x="3352800" y="5861050"/>
          <p14:tracePt t="34561" x="3365500" y="5861050"/>
          <p14:tracePt t="34568" x="3368675" y="5861050"/>
          <p14:tracePt t="34574" x="3375025" y="5861050"/>
          <p14:tracePt t="34589" x="3397250" y="5867400"/>
          <p14:tracePt t="34605" x="3441700" y="5873750"/>
          <p14:tracePt t="34621" x="3505200" y="5892800"/>
          <p14:tracePt t="34637" x="3660775" y="5927725"/>
          <p14:tracePt t="34655" x="3749675" y="5959475"/>
          <p14:tracePt t="34672" x="3825875" y="5981700"/>
          <p14:tracePt t="34688" x="3898900" y="6000750"/>
          <p14:tracePt t="34704" x="3933825" y="6013450"/>
          <p14:tracePt t="34721" x="3981450" y="6026150"/>
          <p14:tracePt t="34738" x="4041775" y="6026150"/>
          <p14:tracePt t="34754" x="4070350" y="6026150"/>
          <p14:tracePt t="34771" x="4092575" y="6026150"/>
          <p14:tracePt t="34788" x="4137025" y="6013450"/>
          <p14:tracePt t="34804" x="4152900" y="6000750"/>
          <p14:tracePt t="34821" x="4168775" y="5991225"/>
          <p14:tracePt t="34838" x="4187825" y="5984875"/>
          <p14:tracePt t="34854" x="4197350" y="5975350"/>
          <p14:tracePt t="34871" x="4203700" y="5972175"/>
          <p14:tracePt t="34887" x="4203700" y="5956300"/>
          <p14:tracePt t="34904" x="4203700" y="5940425"/>
          <p14:tracePt t="34921" x="4203700" y="5911850"/>
          <p14:tracePt t="34937" x="4194175" y="5876925"/>
          <p14:tracePt t="34954" x="4175125" y="5838825"/>
          <p14:tracePt t="34971" x="4149725" y="5791200"/>
          <p14:tracePt t="34988" x="4105275" y="5749925"/>
          <p14:tracePt t="35004" x="4079875" y="5718175"/>
          <p14:tracePt t="35021" x="4057650" y="5705475"/>
          <p14:tracePt t="35038" x="4019550" y="5689600"/>
          <p14:tracePt t="35054" x="4010025" y="5683250"/>
          <p14:tracePt t="35071" x="4000500" y="5683250"/>
          <p14:tracePt t="35087" x="3981450" y="5683250"/>
          <p14:tracePt t="35104" x="3971925" y="5683250"/>
          <p14:tracePt t="35121" x="3965575" y="5683250"/>
          <p14:tracePt t="35315" x="3968750" y="5686425"/>
          <p14:tracePt t="35322" x="3971925" y="5689600"/>
          <p14:tracePt t="35329" x="3990975" y="5695950"/>
          <p14:tracePt t="35337" x="4000500" y="5702300"/>
          <p14:tracePt t="35354" x="4038600" y="5708650"/>
          <p14:tracePt t="35372" x="4108450" y="5708650"/>
          <p14:tracePt t="35387" x="4152900" y="5708650"/>
          <p14:tracePt t="35404" x="4191000" y="5699125"/>
          <p14:tracePt t="35421" x="4225925" y="5680075"/>
          <p14:tracePt t="35438" x="4257675" y="5661025"/>
          <p14:tracePt t="35454" x="4279900" y="5651500"/>
          <p14:tracePt t="35472" x="4321175" y="5632450"/>
          <p14:tracePt t="35487" x="4330700" y="5622925"/>
          <p14:tracePt t="35504" x="4343400" y="5607050"/>
          <p14:tracePt t="35521" x="4362450" y="5591175"/>
          <p14:tracePt t="35537" x="4371975" y="5581650"/>
          <p14:tracePt t="35554" x="4381500" y="5581650"/>
          <p14:tracePt t="35571" x="4391025" y="5581650"/>
          <p14:tracePt t="35587" x="4397375" y="5581650"/>
          <p14:tracePt t="36547" x="4429125" y="5591175"/>
          <p14:tracePt t="36554" x="4489450" y="5610225"/>
          <p14:tracePt t="36562" x="4549775" y="5635625"/>
          <p14:tracePt t="36571" x="4600575" y="5651500"/>
          <p14:tracePt t="36588" x="4708525" y="5676900"/>
          <p14:tracePt t="36604" x="4829175" y="5699125"/>
          <p14:tracePt t="36628" x="4943475" y="5730875"/>
          <p14:tracePt t="36654" x="5045075" y="5749925"/>
          <p14:tracePt t="36688" x="5095875" y="5749925"/>
          <p14:tracePt t="36704" x="5111750" y="5749925"/>
          <p14:tracePt t="36721" x="5127625" y="5749925"/>
          <p14:tracePt t="36737" x="5137150" y="5749925"/>
          <p14:tracePt t="36754" x="5146675" y="5749925"/>
          <p14:tracePt t="36771" x="5156200" y="5749925"/>
          <p14:tracePt t="36787" x="5165725" y="5749925"/>
          <p14:tracePt t="36806" x="5200650" y="5756275"/>
          <p14:tracePt t="36822" x="5241925" y="5756275"/>
          <p14:tracePt t="36838" x="5330825" y="5762625"/>
          <p14:tracePt t="36854" x="5391150" y="5762625"/>
          <p14:tracePt t="36871" x="5451475" y="5762625"/>
          <p14:tracePt t="36887" x="5511800" y="5768975"/>
          <p14:tracePt t="36904" x="5654675" y="5784850"/>
          <p14:tracePt t="36921" x="5759450" y="5794375"/>
          <p14:tracePt t="36938" x="5921375" y="5800725"/>
          <p14:tracePt t="36954" x="6061075" y="5800725"/>
          <p14:tracePt t="36971" x="6153150" y="5800725"/>
          <p14:tracePt t="36988" x="6238875" y="5800725"/>
          <p14:tracePt t="37004" x="6299200" y="5800725"/>
          <p14:tracePt t="37021" x="6356350" y="5800725"/>
          <p14:tracePt t="37038" x="6454775" y="5800725"/>
          <p14:tracePt t="37054" x="6515100" y="5800725"/>
          <p14:tracePt t="37071" x="6565900" y="5800725"/>
          <p14:tracePt t="37088" x="6642100" y="5800725"/>
          <p14:tracePt t="37104" x="6696075" y="5800725"/>
          <p14:tracePt t="37121" x="6750050" y="5791200"/>
          <p14:tracePt t="37137" x="6810375" y="5778500"/>
          <p14:tracePt t="37154" x="6835775" y="5772150"/>
          <p14:tracePt t="37171" x="6864350" y="5772150"/>
          <p14:tracePt t="37188" x="6892925" y="5765800"/>
          <p14:tracePt t="37204" x="6902450" y="5765800"/>
          <p14:tracePt t="37221" x="6915150" y="5765800"/>
          <p14:tracePt t="37238" x="6931025" y="5753100"/>
          <p14:tracePt t="37254" x="6946900" y="5746750"/>
          <p14:tracePt t="37272" x="6956425" y="5743575"/>
          <p14:tracePt t="37276" x="6972300" y="5743575"/>
          <p14:tracePt t="37288" x="6988175" y="5737225"/>
          <p14:tracePt t="37308" x="7004050" y="5721350"/>
          <p14:tracePt t="37321" x="7007225" y="5721350"/>
          <p14:tracePt t="37338" x="7029450" y="5721350"/>
          <p14:tracePt t="37354" x="7038975" y="5721350"/>
          <p14:tracePt t="37371" x="7042150" y="5721350"/>
          <p14:tracePt t="37388" x="7048500" y="5721350"/>
          <p14:tracePt t="37404" x="7051675" y="5721350"/>
          <p14:tracePt t="37437" x="7058025" y="5715000"/>
          <p14:tracePt t="37471" x="7058025" y="5711825"/>
          <p14:tracePt t="37551" x="7054850" y="5711825"/>
          <p14:tracePt t="37558" x="7051675" y="5711825"/>
          <p14:tracePt t="37572" x="7042150" y="5711825"/>
          <p14:tracePt t="37587" x="7032625" y="5705475"/>
          <p14:tracePt t="37604" x="7010400" y="5699125"/>
          <p14:tracePt t="37622" x="6975475" y="5695950"/>
          <p14:tracePt t="37637" x="6937375" y="5683250"/>
          <p14:tracePt t="37654" x="6902450" y="5683250"/>
          <p14:tracePt t="37672" x="6813550" y="5667375"/>
          <p14:tracePt t="37688" x="6772275" y="5667375"/>
          <p14:tracePt t="37704" x="6727825" y="5667375"/>
          <p14:tracePt t="37722" x="6664325" y="5667375"/>
          <p14:tracePt t="37738" x="6619875" y="5667375"/>
          <p14:tracePt t="37754" x="6559550" y="5667375"/>
          <p14:tracePt t="37772" x="6470650" y="5686425"/>
          <p14:tracePt t="37788" x="6410325" y="5686425"/>
          <p14:tracePt t="37804" x="6356350" y="5692775"/>
          <p14:tracePt t="37821" x="6280150" y="5699125"/>
          <p14:tracePt t="37837" x="6216650" y="5705475"/>
          <p14:tracePt t="37854" x="6156325" y="5711825"/>
          <p14:tracePt t="37871" x="6086475" y="5718175"/>
          <p14:tracePt t="37887" x="6048375" y="5724525"/>
          <p14:tracePt t="37904" x="6019800" y="5730875"/>
          <p14:tracePt t="37921" x="5962650" y="5743575"/>
          <p14:tracePt t="37937" x="5924550" y="5749925"/>
          <p14:tracePt t="37954" x="5880100" y="5762625"/>
          <p14:tracePt t="37971" x="5816600" y="5775325"/>
          <p14:tracePt t="37987" x="5778500" y="5781675"/>
          <p14:tracePt t="38004" x="5749925" y="5794375"/>
          <p14:tracePt t="38021" x="5705475" y="5807075"/>
          <p14:tracePt t="38038" x="5676900" y="5807075"/>
          <p14:tracePt t="38054" x="5632450" y="5807075"/>
          <p14:tracePt t="38071" x="5556250" y="5813425"/>
          <p14:tracePt t="38088" x="5495925" y="5813425"/>
          <p14:tracePt t="38104" x="5451475" y="5819775"/>
          <p14:tracePt t="38121" x="5394325" y="5832475"/>
          <p14:tracePt t="38137" x="5372100" y="5838825"/>
          <p14:tracePt t="38154" x="5356225" y="5838825"/>
          <p14:tracePt t="38171" x="5337175" y="5838825"/>
          <p14:tracePt t="38187" x="5327650" y="5838825"/>
          <p14:tracePt t="38206" x="5311775" y="5842000"/>
          <p14:tracePt t="38222" x="5305425" y="5842000"/>
          <p14:tracePt t="40193" x="5289550" y="5842000"/>
          <p14:tracePt t="40200" x="5280025" y="5842000"/>
          <p14:tracePt t="40207" x="5267325" y="5842000"/>
          <p14:tracePt t="40224" x="5238750" y="5838825"/>
          <p14:tracePt t="40241" x="5213350" y="5822950"/>
          <p14:tracePt t="40257" x="5200650" y="5800725"/>
          <p14:tracePt t="40492" x="5146675" y="5772150"/>
          <p14:tracePt t="40499" x="5060950" y="5715000"/>
          <p14:tracePt t="40506" x="4965700" y="5676900"/>
          <p14:tracePt t="40521" x="4797425" y="5591175"/>
          <p14:tracePt t="40537" x="4610100" y="5505450"/>
          <p14:tracePt t="40554" x="4410075" y="5419725"/>
          <p14:tracePt t="40572" x="4111625" y="5286375"/>
          <p14:tracePt t="40588" x="3908425" y="5191125"/>
          <p14:tracePt t="40605" x="3765550" y="5146675"/>
          <p14:tracePt t="40621" x="3597275" y="5092700"/>
          <p14:tracePt t="40637" x="3524250" y="5086350"/>
          <p14:tracePt t="40654" x="3495675" y="5089525"/>
          <p14:tracePt t="40671" x="3470275" y="5133975"/>
          <p14:tracePt t="40687" x="3498850" y="5219700"/>
          <p14:tracePt t="40704" x="3571875" y="5375275"/>
          <p14:tracePt t="40721" x="3803650" y="5673725"/>
          <p14:tracePt t="40740" x="4010025" y="5851525"/>
          <p14:tracePt t="40756" x="4394200" y="6188075"/>
          <p14:tracePt t="40771" x="4610100" y="6340475"/>
          <p14:tracePt t="40788" x="4816475" y="6457950"/>
          <p14:tracePt t="40805" x="5045075" y="6578600"/>
          <p14:tracePt t="40821" x="5127625" y="6635750"/>
          <p14:tracePt t="40837" x="5175250" y="6661150"/>
          <p14:tracePt t="40854" x="5203825" y="6683375"/>
          <p14:tracePt t="40870" x="5213350" y="6683375"/>
          <p14:tracePt t="40887" x="5222875" y="6677025"/>
          <p14:tracePt t="40904" x="5222875" y="6629400"/>
          <p14:tracePt t="40921" x="5222875" y="6578600"/>
          <p14:tracePt t="40937" x="5232400" y="6499225"/>
          <p14:tracePt t="40954" x="5264150" y="6330950"/>
          <p14:tracePt t="40970" x="5280025" y="6245225"/>
          <p14:tracePt t="40987" x="5295900" y="6137275"/>
          <p14:tracePt t="41004" x="5330825" y="5981700"/>
          <p14:tracePt t="41020" x="5346700" y="5895975"/>
          <p14:tracePt t="41036" x="5346700" y="5835650"/>
          <p14:tracePt t="41054" x="5346700" y="5730875"/>
          <p14:tracePt t="41070" x="5346700" y="5607050"/>
          <p14:tracePt t="41087" x="5346700" y="5502275"/>
          <p14:tracePt t="41103" x="5362575" y="5337175"/>
          <p14:tracePt t="41120" x="5378450" y="5184775"/>
          <p14:tracePt t="41137" x="5403850" y="5054600"/>
          <p14:tracePt t="41153" x="5426075" y="4933950"/>
          <p14:tracePt t="41170" x="5451475" y="4845050"/>
          <p14:tracePt t="41186" x="5483225" y="4759325"/>
          <p14:tracePt t="41203" x="5505450" y="4667250"/>
          <p14:tracePt t="41220" x="5511800" y="4622800"/>
          <p14:tracePt t="41237" x="5511800" y="4578350"/>
          <p14:tracePt t="41253" x="5499100" y="4467225"/>
          <p14:tracePt t="41270" x="5435600" y="4311650"/>
          <p14:tracePt t="41288" x="5353050" y="4178300"/>
          <p14:tracePt t="41304" x="5178425" y="3895725"/>
          <p14:tracePt t="41321" x="5045075" y="3724275"/>
          <p14:tracePt t="41340" x="4829175" y="3508375"/>
          <p14:tracePt t="41357" x="4657725" y="3333750"/>
          <p14:tracePt t="41371" x="4486275" y="3200400"/>
          <p14:tracePt t="41389" x="4238625" y="3003550"/>
          <p14:tracePt t="41405" x="4038600" y="2841625"/>
          <p14:tracePt t="41422" x="3879850" y="2711450"/>
          <p14:tracePt t="41439" x="3597275" y="2495550"/>
          <p14:tracePt t="41455" x="3416300" y="2371725"/>
          <p14:tracePt t="41472" x="3267075" y="2260600"/>
          <p14:tracePt t="41487" x="3121025" y="2168525"/>
          <p14:tracePt t="41504" x="2901950" y="2079625"/>
          <p14:tracePt t="41521" x="2781300" y="2035175"/>
          <p14:tracePt t="41537" x="2651125" y="2009775"/>
          <p14:tracePt t="41554" x="2482850" y="1968500"/>
          <p14:tracePt t="41570" x="2406650" y="1943100"/>
          <p14:tracePt t="41587" x="2330450" y="1914525"/>
          <p14:tracePt t="41604" x="2203450" y="1866900"/>
          <p14:tracePt t="41621" x="2124075" y="1835150"/>
          <p14:tracePt t="41637" x="2057400" y="1797050"/>
          <p14:tracePt t="41654" x="1984375" y="1768475"/>
          <p14:tracePt t="41670" x="1936750" y="1755775"/>
          <p14:tracePt t="41687" x="1901825" y="1743075"/>
          <p14:tracePt t="41704" x="1851025" y="1717675"/>
          <p14:tracePt t="41720" x="1812925" y="1698625"/>
          <p14:tracePt t="41737" x="1724025" y="1635125"/>
          <p14:tracePt t="41753" x="1651000" y="1577975"/>
          <p14:tracePt t="41771" x="1631950" y="1565275"/>
          <p14:tracePt t="42165" x="1603375" y="1536700"/>
          <p14:tracePt t="42173" x="1571625" y="1504950"/>
          <p14:tracePt t="42187" x="1498600" y="1422400"/>
          <p14:tracePt t="42204" x="1419225" y="1317625"/>
          <p14:tracePt t="42222" x="1304925" y="1203325"/>
          <p14:tracePt t="42236" x="1254125" y="1111250"/>
          <p14:tracePt t="42254" x="1196975" y="1028700"/>
          <p14:tracePt t="42286" x="1123950" y="911225"/>
          <p14:tracePt t="42320" x="1082675" y="876300"/>
          <p14:tracePt t="42337" x="1054100" y="854075"/>
          <p14:tracePt t="42354" x="1022350" y="835025"/>
          <p14:tracePt t="42370" x="1000125" y="815975"/>
          <p14:tracePt t="42372" x="987425" y="796925"/>
          <p14:tracePt t="42387" x="939800" y="771525"/>
          <p14:tracePt t="42404" x="892175" y="736600"/>
          <p14:tracePt t="42421" x="857250" y="714375"/>
          <p14:tracePt t="42437" x="825500" y="701675"/>
          <p14:tracePt t="42454" x="796925" y="688975"/>
          <p14:tracePt t="42471" x="746125" y="663575"/>
          <p14:tracePt t="42487" x="714375" y="650875"/>
          <p14:tracePt t="42503" x="692150" y="641350"/>
          <p14:tracePt t="42521" x="657225" y="619125"/>
          <p14:tracePt t="42537" x="641350" y="609600"/>
          <p14:tracePt t="42554" x="631825" y="596900"/>
          <p14:tracePt t="42570" x="619125" y="587375"/>
          <p14:tracePt t="42586" x="603250" y="587375"/>
          <p14:tracePt t="42604" x="596900" y="587375"/>
          <p14:tracePt t="42642" x="600075" y="587375"/>
          <p14:tracePt t="42654" x="603250" y="587375"/>
          <p14:tracePt t="42670" x="650875" y="587375"/>
          <p14:tracePt t="42687" x="695325" y="596900"/>
          <p14:tracePt t="42703" x="758825" y="612775"/>
          <p14:tracePt t="42720" x="904875" y="644525"/>
          <p14:tracePt t="42737" x="1009650" y="660400"/>
          <p14:tracePt t="42754" x="1108075" y="676275"/>
          <p14:tracePt t="42770" x="1196975" y="698500"/>
          <p14:tracePt t="42786" x="1257300" y="698500"/>
          <p14:tracePt t="42804" x="1311275" y="698500"/>
          <p14:tracePt t="42820" x="1365250" y="698500"/>
          <p14:tracePt t="42837" x="1387475" y="695325"/>
          <p14:tracePt t="42854" x="1419225" y="682625"/>
          <p14:tracePt t="42870" x="1460500" y="663575"/>
          <p14:tracePt t="42887" x="1470025" y="650875"/>
          <p14:tracePt t="42903" x="1482725" y="638175"/>
          <p14:tracePt t="42924" x="1501775" y="625475"/>
          <p14:tracePt t="42937" x="1524000" y="612775"/>
          <p14:tracePt t="42953" x="1539875" y="606425"/>
          <p14:tracePt t="42970" x="1581150" y="606425"/>
          <p14:tracePt t="42987" x="1603375" y="606425"/>
          <p14:tracePt t="43004" x="1631950" y="606425"/>
          <p14:tracePt t="43020" x="1651000" y="606425"/>
          <p14:tracePt t="43037" x="1666875" y="606425"/>
          <p14:tracePt t="43054" x="1673225" y="606425"/>
          <p14:tracePt t="43098" x="1670050" y="606425"/>
          <p14:tracePt t="43105" x="1660525" y="606425"/>
          <p14:tracePt t="43120" x="1644650" y="606425"/>
          <p14:tracePt t="43137" x="1622425" y="606425"/>
          <p14:tracePt t="43154" x="1593850" y="606425"/>
          <p14:tracePt t="43170" x="1539875" y="600075"/>
          <p14:tracePt t="43187" x="1508125" y="600075"/>
          <p14:tracePt t="43204" x="1470025" y="600075"/>
          <p14:tracePt t="43221" x="1460500" y="600075"/>
          <p14:tracePt t="43237" x="1444625" y="600075"/>
          <p14:tracePt t="43254" x="1428750" y="600075"/>
          <p14:tracePt t="43270" x="1419225" y="600075"/>
          <p14:tracePt t="43341" x="1422400" y="600075"/>
          <p14:tracePt t="43348" x="1431925" y="590550"/>
          <p14:tracePt t="43355" x="1444625" y="584200"/>
          <p14:tracePt t="43370" x="1489075" y="571500"/>
          <p14:tracePt t="43387" x="1571625" y="555625"/>
          <p14:tracePt t="43404" x="1781175" y="530225"/>
          <p14:tracePt t="43420" x="1987550" y="530225"/>
          <p14:tracePt t="43437" x="2308225" y="508000"/>
          <p14:tracePt t="43454" x="2974975" y="542925"/>
          <p14:tracePt t="43471" x="3616325" y="590550"/>
          <p14:tracePt t="43488" x="4318000" y="701675"/>
          <p14:tracePt t="43505" x="5308600" y="854075"/>
          <p14:tracePt t="43521" x="5984875" y="946150"/>
          <p14:tracePt t="43538" x="6496050" y="1016000"/>
          <p14:tracePt t="43555" x="7188200" y="1054100"/>
          <p14:tracePt t="43572" x="7540625" y="1054100"/>
          <p14:tracePt t="43587" x="7848600" y="1054100"/>
          <p14:tracePt t="43603" x="8166100" y="1038225"/>
          <p14:tracePt t="43620" x="8385175" y="1019175"/>
          <p14:tracePt t="43637" x="8547100" y="993775"/>
          <p14:tracePt t="43654" x="8782050" y="939800"/>
          <p14:tracePt t="43670" x="8902700" y="895350"/>
          <p14:tracePt t="43686" x="8991600" y="863600"/>
          <p14:tracePt t="43703" x="9090025" y="812800"/>
          <p14:tracePt t="43867" x="9134475" y="574675"/>
          <p14:tracePt t="43875" x="9112250" y="555625"/>
          <p14:tracePt t="43887" x="9074150" y="539750"/>
          <p14:tracePt t="43904" x="8956675" y="485775"/>
          <p14:tracePt t="43924" x="8778875" y="450850"/>
          <p14:tracePt t="43937" x="8696325" y="441325"/>
          <p14:tracePt t="43953" x="8435975" y="431800"/>
          <p14:tracePt t="43970" x="8274050" y="438150"/>
          <p14:tracePt t="43987" x="8147050" y="438150"/>
          <p14:tracePt t="44004" x="8039100" y="444500"/>
          <p14:tracePt t="44020" x="8007350" y="444500"/>
          <p14:tracePt t="44037" x="7985125" y="444500"/>
          <p14:tracePt t="44054" x="7969250" y="444500"/>
          <p14:tracePt t="44070" x="7959725" y="444500"/>
          <p14:tracePt t="44087" x="7940675" y="444500"/>
          <p14:tracePt t="44104" x="7931150" y="444500"/>
          <p14:tracePt t="44120" x="7921625" y="444500"/>
          <p14:tracePt t="44714" x="7896225" y="479425"/>
          <p14:tracePt t="44721" x="7839075" y="542925"/>
          <p14:tracePt t="44729" x="7794625" y="615950"/>
          <p14:tracePt t="44741" x="7727950" y="711200"/>
          <p14:tracePt t="44757" x="7559675" y="946150"/>
          <p14:tracePt t="44778" x="7308850" y="1355725"/>
          <p14:tracePt t="44804" x="7099300" y="1835150"/>
          <p14:tracePt t="44838" x="6861175" y="2698750"/>
          <p14:tracePt t="44855" x="6788150" y="3082925"/>
          <p14:tracePt t="44872" x="6670675" y="3498850"/>
          <p14:tracePt t="44888" x="6569075" y="3787775"/>
          <p14:tracePt t="44904" x="6489700" y="4019550"/>
          <p14:tracePt t="44906" x="6435725" y="4146550"/>
          <p14:tracePt t="44922" x="6359525" y="4359275"/>
          <p14:tracePt t="44942" x="6226175" y="4645025"/>
          <p14:tracePt t="44955" x="6188075" y="4740275"/>
          <p14:tracePt t="44971" x="6086475" y="4968875"/>
          <p14:tracePt t="44986" x="6026150" y="5102225"/>
          <p14:tracePt t="45004" x="5962650" y="5235575"/>
          <p14:tracePt t="45021" x="5880100" y="5378450"/>
          <p14:tracePt t="45037" x="5829300" y="5457825"/>
          <p14:tracePt t="45054" x="5753100" y="5553075"/>
          <p14:tracePt t="45070" x="5629275" y="5730875"/>
          <p14:tracePt t="45086" x="5581650" y="5819775"/>
          <p14:tracePt t="45103" x="5540375" y="5911850"/>
          <p14:tracePt t="45120" x="5508625" y="6035675"/>
          <p14:tracePt t="45136" x="5502275" y="6054725"/>
          <p14:tracePt t="45341" x="5480050" y="6000750"/>
          <p14:tracePt t="45348" x="5451475" y="5930900"/>
          <p14:tracePt t="45355" x="5416550" y="5857875"/>
          <p14:tracePt t="45370" x="5362575" y="5743575"/>
          <p14:tracePt t="45386" x="5299075" y="5588000"/>
          <p14:tracePt t="45404" x="5226050" y="5432425"/>
          <p14:tracePt t="45420" x="5137150" y="5248275"/>
          <p14:tracePt t="45437" x="5076825" y="5124450"/>
          <p14:tracePt t="45454" x="4987925" y="4908550"/>
          <p14:tracePt t="45470" x="4933950" y="4797425"/>
          <p14:tracePt t="45486" x="4873625" y="4673600"/>
          <p14:tracePt t="45503" x="4829175" y="4530725"/>
          <p14:tracePt t="45520" x="4762500" y="4400550"/>
          <p14:tracePt t="45536" x="4737100" y="4352925"/>
          <p14:tracePt t="45554" x="4686300" y="4267200"/>
          <p14:tracePt t="45570" x="4651375" y="4206875"/>
          <p14:tracePt t="45586" x="4638675" y="4162425"/>
          <p14:tracePt t="45604" x="4619625" y="4121150"/>
          <p14:tracePt t="45620" x="4619625" y="4095750"/>
          <p14:tracePt t="45636" x="4619625" y="4086225"/>
          <p14:tracePt t="45654" x="4619625" y="4083050"/>
          <p14:tracePt t="45690" x="4616450" y="4083050"/>
          <p14:tracePt t="45704" x="4610100" y="4083050"/>
          <p14:tracePt t="45720" x="4606925" y="4083050"/>
          <p14:tracePt t="45736" x="4591050" y="4083050"/>
          <p14:tracePt t="45753" x="4575175" y="4092575"/>
          <p14:tracePt t="45770" x="4572000" y="4108450"/>
          <p14:tracePt t="45786" x="4559300" y="4124325"/>
          <p14:tracePt t="45804" x="4556125" y="4165600"/>
          <p14:tracePt t="45820" x="4556125" y="4203700"/>
          <p14:tracePt t="45836" x="4556125" y="4254500"/>
          <p14:tracePt t="45853" x="4556125" y="4391025"/>
          <p14:tracePt t="45870" x="4559300" y="4473575"/>
          <p14:tracePt t="45886" x="4575175" y="4546600"/>
          <p14:tracePt t="45904" x="4616450" y="4683125"/>
          <p14:tracePt t="45920" x="4664075" y="4775200"/>
          <p14:tracePt t="45936" x="4711700" y="4854575"/>
          <p14:tracePt t="45957" x="4752975" y="4921250"/>
          <p14:tracePt t="45970" x="4775200" y="4943475"/>
          <p14:tracePt t="45986" x="4787900" y="4962525"/>
          <p14:tracePt t="46003" x="4800600" y="4981575"/>
          <p14:tracePt t="46020" x="4810125" y="4981575"/>
          <p14:tracePt t="46036" x="4826000" y="4981575"/>
          <p14:tracePt t="46053" x="4832350" y="4968875"/>
          <p14:tracePt t="46070" x="4838700" y="4953000"/>
          <p14:tracePt t="46086" x="4838700" y="4933950"/>
          <p14:tracePt t="46103" x="4838700" y="4892675"/>
          <p14:tracePt t="46120" x="4835525" y="4876800"/>
          <p14:tracePt t="46137" x="4819650" y="4864100"/>
          <p14:tracePt t="46154" x="4819650" y="4848225"/>
          <p14:tracePt t="46186" x="4810125" y="4848225"/>
          <p14:tracePt t="46203" x="4794250" y="4860925"/>
          <p14:tracePt t="46220" x="4781550" y="4892675"/>
          <p14:tracePt t="46236" x="4762500" y="4946650"/>
          <p14:tracePt t="46254" x="4762500" y="5064125"/>
          <p14:tracePt t="46270" x="4762500" y="5200650"/>
          <p14:tracePt t="46286" x="4775200" y="5308600"/>
          <p14:tracePt t="46303" x="4797425" y="5441950"/>
          <p14:tracePt t="46320" x="4813300" y="5527675"/>
          <p14:tracePt t="46336" x="4826000" y="5578475"/>
          <p14:tracePt t="46353" x="4832350" y="5635625"/>
          <p14:tracePt t="46370" x="4832350" y="5651500"/>
          <p14:tracePt t="46386" x="4832350" y="5661025"/>
          <p14:tracePt t="46403" x="4832350" y="5664200"/>
          <p14:tracePt t="46423" x="4832350" y="5657850"/>
          <p14:tracePt t="46437" x="4832350" y="5641975"/>
          <p14:tracePt t="46453" x="4845050" y="5613400"/>
          <p14:tracePt t="46470" x="4845050" y="5591175"/>
          <p14:tracePt t="46487" x="4845050" y="5565775"/>
          <p14:tracePt t="46503" x="4832350" y="5553075"/>
          <p14:tracePt t="46519" x="4822825" y="5549900"/>
          <p14:tracePt t="46536" x="4806950" y="5549900"/>
          <p14:tracePt t="46553" x="4797425" y="5549900"/>
          <p14:tracePt t="46570" x="4768850" y="5553075"/>
          <p14:tracePt t="46586" x="4746625" y="5578475"/>
          <p14:tracePt t="46603" x="4714875" y="5610225"/>
          <p14:tracePt t="46620" x="4702175" y="5664200"/>
          <p14:tracePt t="46637" x="4683125" y="5737225"/>
          <p14:tracePt t="46653" x="4660900" y="5781675"/>
          <p14:tracePt t="46670" x="4654550" y="5826125"/>
          <p14:tracePt t="46686" x="4648200" y="5889625"/>
          <p14:tracePt t="46704" x="4645025" y="5911850"/>
          <p14:tracePt t="46720" x="4645025" y="5921375"/>
          <p14:tracePt t="46737" x="4645025" y="5943600"/>
          <p14:tracePt t="46753" x="4645025" y="5953125"/>
          <p14:tracePt t="46770" x="4645025" y="5962650"/>
          <p14:tracePt t="46787" x="4638675" y="5962650"/>
          <p14:tracePt t="46803" x="4635500" y="5962650"/>
          <p14:tracePt t="46908" x="4629150" y="5962650"/>
          <p14:tracePt t="47293" x="4638675" y="5902325"/>
          <p14:tracePt t="47299" x="4657725" y="5832475"/>
          <p14:tracePt t="47306" x="4676775" y="5727700"/>
          <p14:tracePt t="47321" x="4721225" y="5419725"/>
          <p14:tracePt t="47340" x="4721225" y="5038725"/>
          <p14:tracePt t="47360" x="4619625" y="4124325"/>
          <p14:tracePt t="47387" x="4302125" y="2705100"/>
          <p14:tracePt t="47422" x="3902075" y="1717675"/>
          <p14:tracePt t="47438" x="3819525" y="1571625"/>
          <p14:tracePt t="47456" x="3705225" y="1393825"/>
          <p14:tracePt t="47470" x="3648075" y="1311275"/>
          <p14:tracePt t="47486" x="3587750" y="1190625"/>
          <p14:tracePt t="47503" x="3536950" y="1076325"/>
          <p14:tracePt t="47520" x="3473450" y="885825"/>
          <p14:tracePt t="47536" x="3441700" y="787400"/>
          <p14:tracePt t="47553" x="3413125" y="727075"/>
          <p14:tracePt t="47570" x="3394075" y="676275"/>
          <p14:tracePt t="47586" x="3384550" y="666750"/>
          <p14:tracePt t="47603" x="3378200" y="657225"/>
          <p14:tracePt t="47620" x="3378200" y="638175"/>
          <p14:tracePt t="47636" x="3362325" y="628650"/>
          <p14:tracePt t="47653" x="3359150" y="603250"/>
          <p14:tracePt t="47670" x="3336925" y="523875"/>
          <p14:tracePt t="47686" x="3324225" y="479425"/>
          <p14:tracePt t="47703" x="3311525" y="434975"/>
          <p14:tracePt t="47720" x="3289300" y="396875"/>
          <p14:tracePt t="47736" x="3279775" y="387350"/>
          <p14:tracePt t="47753" x="3267075" y="377825"/>
          <p14:tracePt t="47770" x="3254375" y="368300"/>
          <p14:tracePt t="47786" x="3238500" y="365125"/>
          <p14:tracePt t="47803" x="3228975" y="358775"/>
          <p14:tracePt t="47820" x="3206750" y="339725"/>
          <p14:tracePt t="47836" x="3184525" y="327025"/>
          <p14:tracePt t="47854" x="3168650" y="317500"/>
          <p14:tracePt t="47870" x="3159125" y="311150"/>
          <p14:tracePt t="47886" x="3149600" y="307975"/>
          <p14:tracePt t="47904" x="3130550" y="307975"/>
          <p14:tracePt t="47919" x="3124200" y="307975"/>
          <p14:tracePt t="47936" x="3114675" y="307975"/>
          <p14:tracePt t="47954" x="3101975" y="307975"/>
          <p14:tracePt t="47970" x="3086100" y="307975"/>
          <p14:tracePt t="47986" x="3076575" y="307975"/>
          <p14:tracePt t="48007" x="3070225" y="307975"/>
          <p14:tracePt t="48054" x="3073400" y="314325"/>
          <p14:tracePt t="48061" x="3076575" y="320675"/>
          <p14:tracePt t="48069" x="3089275" y="323850"/>
          <p14:tracePt t="48086" x="3133725" y="342900"/>
          <p14:tracePt t="48103" x="3232150" y="393700"/>
          <p14:tracePt t="48119" x="3330575" y="428625"/>
          <p14:tracePt t="48136" x="3429000" y="469900"/>
          <p14:tracePt t="48153" x="3698875" y="533400"/>
          <p14:tracePt t="48169" x="3851275" y="561975"/>
          <p14:tracePt t="48186" x="4035425" y="577850"/>
          <p14:tracePt t="48203" x="4264025" y="587375"/>
          <p14:tracePt t="48220" x="4378325" y="587375"/>
          <p14:tracePt t="48236" x="4495800" y="587375"/>
          <p14:tracePt t="48253" x="4629150" y="568325"/>
          <p14:tracePt t="48270" x="4692650" y="552450"/>
          <p14:tracePt t="48286" x="4749800" y="533400"/>
          <p14:tracePt t="48303" x="4841875" y="498475"/>
          <p14:tracePt t="48320" x="4905375" y="482600"/>
          <p14:tracePt t="48336" x="4959350" y="463550"/>
          <p14:tracePt t="48353" x="5022850" y="444500"/>
          <p14:tracePt t="48370" x="5060950" y="431800"/>
          <p14:tracePt t="48386" x="5086350" y="419100"/>
          <p14:tracePt t="48403" x="5133975" y="393700"/>
          <p14:tracePt t="48419" x="5165725" y="381000"/>
          <p14:tracePt t="48436" x="5210175" y="374650"/>
          <p14:tracePt t="48453" x="5267325" y="368300"/>
          <p14:tracePt t="48470" x="5302250" y="361950"/>
          <p14:tracePt t="48486" x="5334000" y="352425"/>
          <p14:tracePt t="48488" x="5346700" y="339725"/>
          <p14:tracePt t="48503" x="5368925" y="327025"/>
          <p14:tracePt t="48519" x="5378450" y="317500"/>
          <p14:tracePt t="48536" x="5387975" y="307975"/>
          <p14:tracePt t="48553" x="5410200" y="288925"/>
          <p14:tracePt t="48570" x="5413375" y="279400"/>
          <p14:tracePt t="48586" x="5419725" y="279400"/>
          <p14:tracePt t="48603" x="5422900" y="266700"/>
          <p14:tracePt t="48620" x="5422900" y="263525"/>
          <p14:tracePt t="48666" x="5413375" y="257175"/>
          <p14:tracePt t="48674" x="5375275" y="250825"/>
          <p14:tracePt t="48686" x="5340350" y="244475"/>
          <p14:tracePt t="48703" x="5178425" y="244475"/>
          <p14:tracePt t="48720" x="5048250" y="257175"/>
          <p14:tracePt t="48736" x="4943475" y="266700"/>
          <p14:tracePt t="48753" x="4819650" y="288925"/>
          <p14:tracePt t="48769" x="4759325" y="288925"/>
          <p14:tracePt t="48786" x="4664075" y="295275"/>
          <p14:tracePt t="48804" x="4581525" y="301625"/>
          <p14:tracePt t="48821" x="4486275" y="320675"/>
          <p14:tracePt t="48837" x="4406900" y="333375"/>
          <p14:tracePt t="48853" x="4375150" y="346075"/>
          <p14:tracePt t="48869" x="4346575" y="355600"/>
          <p14:tracePt t="48886" x="4324350" y="377825"/>
          <p14:tracePt t="48903" x="4314825" y="384175"/>
          <p14:tracePt t="48920" x="4298950" y="393700"/>
          <p14:tracePt t="48936" x="4289425" y="393700"/>
          <p14:tracePt t="48953" x="4289425" y="403225"/>
          <p14:tracePt t="48970" x="4289425" y="409575"/>
          <p14:tracePt t="48986" x="4289425" y="428625"/>
          <p14:tracePt t="49003" x="4289425" y="438150"/>
          <p14:tracePt t="49020" x="4289425" y="447675"/>
          <p14:tracePt t="49040" x="4349750" y="492125"/>
          <p14:tracePt t="49053" x="4419600" y="539750"/>
          <p14:tracePt t="49069" x="4508500" y="596900"/>
          <p14:tracePt t="49086" x="4629150" y="660400"/>
          <p14:tracePt t="49103" x="4705350" y="692150"/>
          <p14:tracePt t="49120" x="4797425" y="733425"/>
          <p14:tracePt t="49137" x="4930775" y="762000"/>
          <p14:tracePt t="49153" x="5006975" y="777875"/>
          <p14:tracePt t="49170" x="5105400" y="812800"/>
          <p14:tracePt t="49186" x="5226050" y="835025"/>
          <p14:tracePt t="49203" x="5302250" y="850900"/>
          <p14:tracePt t="49220" x="5362575" y="857250"/>
          <p14:tracePt t="49236" x="5435600" y="857250"/>
          <p14:tracePt t="49253" x="5486400" y="857250"/>
          <p14:tracePt t="49270" x="5546725" y="857250"/>
          <p14:tracePt t="49286" x="5632450" y="857250"/>
          <p14:tracePt t="49302" x="5689600" y="857250"/>
          <p14:tracePt t="49320" x="5749925" y="857250"/>
          <p14:tracePt t="49336" x="5876925" y="857250"/>
          <p14:tracePt t="49353" x="5959475" y="857250"/>
          <p14:tracePt t="49370" x="6029325" y="857250"/>
          <p14:tracePt t="49386" x="6099175" y="857250"/>
          <p14:tracePt t="49403" x="6143625" y="847725"/>
          <p14:tracePt t="49419" x="6181725" y="835025"/>
          <p14:tracePt t="49436" x="6251575" y="815975"/>
          <p14:tracePt t="49453" x="6299200" y="793750"/>
          <p14:tracePt t="49471" x="6356350" y="777875"/>
          <p14:tracePt t="49486" x="6378575" y="765175"/>
          <p14:tracePt t="49503" x="6394450" y="755650"/>
          <p14:tracePt t="49520" x="6413500" y="698500"/>
          <p14:tracePt t="49537" x="6426200" y="654050"/>
          <p14:tracePt t="49552" x="6438900" y="615950"/>
          <p14:tracePt t="49570" x="6457950" y="574675"/>
          <p14:tracePt t="49586" x="6464300" y="542925"/>
          <p14:tracePt t="49602" x="6464300" y="527050"/>
          <p14:tracePt t="49620" x="6470650" y="479425"/>
          <p14:tracePt t="49636" x="6470650" y="434975"/>
          <p14:tracePt t="49653" x="6470650" y="400050"/>
          <p14:tracePt t="49670" x="6470650" y="352425"/>
          <p14:tracePt t="49686" x="6470650" y="336550"/>
          <p14:tracePt t="49703" x="6470650" y="320675"/>
          <p14:tracePt t="49720" x="6470650" y="304800"/>
          <p14:tracePt t="49736" x="6470650" y="295275"/>
          <p14:tracePt t="49753" x="6464300" y="285750"/>
          <p14:tracePt t="49770" x="6429375" y="263525"/>
          <p14:tracePt t="49786" x="6407150" y="250825"/>
          <p14:tracePt t="49803" x="6359525" y="238125"/>
          <p14:tracePt t="49819" x="6296025" y="219075"/>
          <p14:tracePt t="49836" x="6235700" y="206375"/>
          <p14:tracePt t="49853" x="6127750" y="196850"/>
          <p14:tracePt t="49869" x="5943600" y="196850"/>
          <p14:tracePt t="49886" x="5819775" y="196850"/>
          <p14:tracePt t="49903" x="5702300" y="196850"/>
          <p14:tracePt t="49919" x="5546725" y="228600"/>
          <p14:tracePt t="49936" x="5483225" y="241300"/>
          <p14:tracePt t="49952" x="5432425" y="241300"/>
          <p14:tracePt t="49970" x="5343525" y="247650"/>
          <p14:tracePt t="49986" x="5273675" y="247650"/>
          <p14:tracePt t="50002" x="5203825" y="247650"/>
          <p14:tracePt t="50020" x="5124450" y="247650"/>
          <p14:tracePt t="50036" x="5086350" y="247650"/>
          <p14:tracePt t="50053" x="5051425" y="247650"/>
          <p14:tracePt t="50070" x="5019675" y="247650"/>
          <p14:tracePt t="50087" x="4987925" y="247650"/>
          <p14:tracePt t="50104" x="4940300" y="247650"/>
          <p14:tracePt t="50120" x="4905375" y="247650"/>
          <p14:tracePt t="50136" x="4851400" y="247650"/>
          <p14:tracePt t="50154" x="4797425" y="247650"/>
          <p14:tracePt t="50170" x="4775200" y="247650"/>
          <p14:tracePt t="50186" x="4746625" y="254000"/>
          <p14:tracePt t="50203" x="4730750" y="269875"/>
          <p14:tracePt t="50220" x="4721225" y="285750"/>
          <p14:tracePt t="50236" x="4705350" y="295275"/>
          <p14:tracePt t="50254" x="4689475" y="307975"/>
          <p14:tracePt t="50269" x="4673600" y="320675"/>
          <p14:tracePt t="50286" x="4641850" y="352425"/>
          <p14:tracePt t="50303" x="4606925" y="393700"/>
          <p14:tracePt t="50319" x="4575175" y="412750"/>
          <p14:tracePt t="50336" x="4549775" y="431800"/>
          <p14:tracePt t="50353" x="4527550" y="476250"/>
          <p14:tracePt t="50369" x="4514850" y="520700"/>
          <p14:tracePt t="50386" x="4502150" y="558800"/>
          <p14:tracePt t="50403" x="4489450" y="622300"/>
          <p14:tracePt t="50419" x="4489450" y="650875"/>
          <p14:tracePt t="50436" x="4489450" y="673100"/>
          <p14:tracePt t="50453" x="4489450" y="698500"/>
          <p14:tracePt t="50469" x="4489450" y="708025"/>
          <p14:tracePt t="50486" x="4495800" y="717550"/>
          <p14:tracePt t="50503" x="4549775" y="742950"/>
          <p14:tracePt t="50520" x="4597400" y="762000"/>
          <p14:tracePt t="50536" x="4632325" y="768350"/>
          <p14:tracePt t="50552" x="4695825" y="768350"/>
          <p14:tracePt t="50569" x="4756150" y="768350"/>
          <p14:tracePt t="50586" x="4826000" y="768350"/>
          <p14:tracePt t="50603" x="4953000" y="768350"/>
          <p14:tracePt t="50619" x="5022850" y="768350"/>
          <p14:tracePt t="50636" x="5105400" y="768350"/>
          <p14:tracePt t="50652" x="5232400" y="768350"/>
          <p14:tracePt t="50669" x="5314950" y="774700"/>
          <p14:tracePt t="50686" x="5378450" y="781050"/>
          <p14:tracePt t="50703" x="5464175" y="781050"/>
          <p14:tracePt t="50719" x="5521325" y="781050"/>
          <p14:tracePt t="50736" x="5581650" y="781050"/>
          <p14:tracePt t="50753" x="5667375" y="781050"/>
          <p14:tracePt t="50770" x="5727700" y="781050"/>
          <p14:tracePt t="50786" x="5778500" y="781050"/>
          <p14:tracePt t="50803" x="5857875" y="781050"/>
          <p14:tracePt t="50820" x="5902325" y="781050"/>
          <p14:tracePt t="50836" x="5937250" y="781050"/>
          <p14:tracePt t="50853" x="5991225" y="781050"/>
          <p14:tracePt t="50870" x="6022975" y="781050"/>
          <p14:tracePt t="50886" x="6045200" y="777875"/>
          <p14:tracePt t="50903" x="6070600" y="768350"/>
          <p14:tracePt t="50919" x="6086475" y="752475"/>
          <p14:tracePt t="50936" x="6105525" y="739775"/>
          <p14:tracePt t="50953" x="6146800" y="688975"/>
          <p14:tracePt t="50969" x="6172200" y="650875"/>
          <p14:tracePt t="50986" x="6207125" y="603250"/>
          <p14:tracePt t="51003" x="6238875" y="561975"/>
          <p14:tracePt t="51020" x="6264275" y="536575"/>
          <p14:tracePt t="51037" x="6292850" y="501650"/>
          <p14:tracePt t="51053" x="6324600" y="476250"/>
          <p14:tracePt t="51070" x="6334125" y="466725"/>
          <p14:tracePt t="51086" x="6356350" y="434975"/>
          <p14:tracePt t="51103" x="6365875" y="409575"/>
          <p14:tracePt t="51119" x="6384925" y="381000"/>
          <p14:tracePt t="51136" x="6403975" y="346075"/>
          <p14:tracePt t="51153" x="6413500" y="314325"/>
          <p14:tracePt t="51169" x="6413500" y="304800"/>
          <p14:tracePt t="51186" x="6413500" y="288925"/>
          <p14:tracePt t="51202" x="6413500" y="273050"/>
          <p14:tracePt t="51220" x="6413500" y="263525"/>
          <p14:tracePt t="51236" x="6413500" y="250825"/>
          <p14:tracePt t="51252" x="6407150" y="241300"/>
          <p14:tracePt t="51269" x="6397625" y="234950"/>
          <p14:tracePt t="51286" x="6378575" y="234950"/>
          <p14:tracePt t="51303" x="6369050" y="234950"/>
          <p14:tracePt t="51319" x="6353175" y="234950"/>
          <p14:tracePt t="51336" x="6296025" y="215900"/>
          <p14:tracePt t="51353" x="6235700" y="215900"/>
          <p14:tracePt t="51369" x="6169025" y="215900"/>
          <p14:tracePt t="51386" x="5994400" y="215900"/>
          <p14:tracePt t="51403" x="5880100" y="215900"/>
          <p14:tracePt t="51419" x="5791200" y="234950"/>
          <p14:tracePt t="51436" x="5651500" y="244475"/>
          <p14:tracePt t="51453" x="5568950" y="250825"/>
          <p14:tracePt t="51469" x="5486400" y="250825"/>
          <p14:tracePt t="51486" x="5387975" y="260350"/>
          <p14:tracePt t="51503" x="5308600" y="260350"/>
          <p14:tracePt t="51520" x="5222875" y="273050"/>
          <p14:tracePt t="51536" x="5140325" y="279400"/>
          <p14:tracePt t="51553" x="5111750" y="285750"/>
          <p14:tracePt t="51570" x="5089525" y="292100"/>
          <p14:tracePt t="51571" x="5076825" y="304800"/>
          <p14:tracePt t="51586" x="5060950" y="311150"/>
          <p14:tracePt t="51604" x="5038725" y="314325"/>
          <p14:tracePt t="51621" x="4997450" y="327025"/>
          <p14:tracePt t="51636" x="4975225" y="339725"/>
          <p14:tracePt t="51653" x="4943475" y="349250"/>
          <p14:tracePt t="51669" x="4921250" y="368300"/>
          <p14:tracePt t="51686" x="4883150" y="384175"/>
          <p14:tracePt t="51703" x="4873625" y="396875"/>
          <p14:tracePt t="51721" x="4860925" y="415925"/>
          <p14:tracePt t="51737" x="4848225" y="425450"/>
          <p14:tracePt t="51753" x="4835525" y="434975"/>
          <p14:tracePt t="51770" x="4819650" y="450850"/>
          <p14:tracePt t="51786" x="4810125" y="466725"/>
          <p14:tracePt t="51803" x="4800600" y="476250"/>
          <p14:tracePt t="51820" x="4778375" y="492125"/>
          <p14:tracePt t="51836" x="4768850" y="501650"/>
          <p14:tracePt t="51853" x="4765675" y="517525"/>
          <p14:tracePt t="51870" x="4765675" y="530225"/>
          <p14:tracePt t="51886" x="4765675" y="539750"/>
          <p14:tracePt t="51903" x="4765675" y="549275"/>
          <p14:tracePt t="51920" x="4765675" y="571500"/>
          <p14:tracePt t="51936" x="4765675" y="581025"/>
          <p14:tracePt t="51953" x="4765675" y="590550"/>
          <p14:tracePt t="51970" x="4772025" y="603250"/>
          <p14:tracePt t="51986" x="4781550" y="615950"/>
          <p14:tracePt t="52003" x="4797425" y="619125"/>
          <p14:tracePt t="52312" x="4791075" y="711200"/>
          <p14:tracePt t="52319" x="4762500" y="815975"/>
          <p14:tracePt t="52326" x="4743450" y="958850"/>
          <p14:tracePt t="52336" x="4718050" y="1158875"/>
          <p14:tracePt t="52353" x="4676775" y="1403350"/>
          <p14:tracePt t="52370" x="4619625" y="1901825"/>
          <p14:tracePt t="52387" x="4619625" y="2228850"/>
          <p14:tracePt t="52404" x="4635500" y="2644775"/>
          <p14:tracePt t="52420" x="4692650" y="2940050"/>
          <p14:tracePt t="52437" x="4733925" y="3254375"/>
          <p14:tracePt t="52453" x="4784725" y="3492500"/>
          <p14:tracePt t="52469" x="4838700" y="3768725"/>
          <p14:tracePt t="52486" x="4867275" y="3911600"/>
          <p14:tracePt t="52503" x="4879975" y="4032250"/>
          <p14:tracePt t="52520" x="4879975" y="4067175"/>
          <p14:tracePt t="52536" x="4879975" y="4098925"/>
          <p14:tracePt t="52552" x="4879975" y="4114800"/>
          <p14:tracePt t="52553" x="4879975" y="4117975"/>
          <p14:tracePt t="52569" x="4873625" y="4133850"/>
          <p14:tracePt t="52586" x="4857750" y="4133850"/>
          <p14:tracePt t="52602" x="4848225" y="4133850"/>
          <p14:tracePt t="52619" x="4832350" y="4089400"/>
          <p14:tracePt t="52636" x="4787900" y="3987800"/>
          <p14:tracePt t="52653" x="4740275" y="3829050"/>
          <p14:tracePt t="52670" x="4695825" y="3698875"/>
          <p14:tracePt t="52686" x="4660900" y="3556000"/>
          <p14:tracePt t="52703" x="4572000" y="3381375"/>
          <p14:tracePt t="52719" x="4502150" y="3257550"/>
          <p14:tracePt t="52736" x="4422775" y="3143250"/>
          <p14:tracePt t="52753" x="4311650" y="2987675"/>
          <p14:tracePt t="52770" x="4244975" y="2914650"/>
          <p14:tracePt t="52786" x="4171950" y="2841625"/>
          <p14:tracePt t="52803" x="4067175" y="2733675"/>
          <p14:tracePt t="52819" x="3994150" y="2660650"/>
          <p14:tracePt t="52836" x="3933825" y="2616200"/>
          <p14:tracePt t="52853" x="3863975" y="2559050"/>
          <p14:tracePt t="52869" x="3838575" y="2533650"/>
          <p14:tracePt t="52886" x="3810000" y="2524125"/>
          <p14:tracePt t="52902" x="3775075" y="2505075"/>
          <p14:tracePt t="52919" x="3749675" y="2492375"/>
          <p14:tracePt t="52936" x="3740150" y="2479675"/>
          <p14:tracePt t="52953" x="3724275" y="2463800"/>
          <p14:tracePt t="52970" x="3714750" y="2454275"/>
          <p14:tracePt t="52985" x="3698875" y="2444750"/>
          <p14:tracePt t="53003" x="3663950" y="2413000"/>
          <p14:tracePt t="53019" x="3632200" y="2387600"/>
          <p14:tracePt t="53036" x="3609975" y="2359025"/>
          <p14:tracePt t="53053" x="3565525" y="2333625"/>
          <p14:tracePt t="53069" x="3543300" y="2320925"/>
          <p14:tracePt t="53086" x="3527425" y="2317750"/>
          <p14:tracePt t="53102" x="3505200" y="2317750"/>
          <p14:tracePt t="53119" x="3492500" y="2317750"/>
          <p14:tracePt t="53136" x="3463925" y="2317750"/>
          <p14:tracePt t="53152" x="3441700" y="2330450"/>
          <p14:tracePt t="53169" x="3432175" y="2339975"/>
          <p14:tracePt t="53185" x="3416300" y="2343150"/>
          <p14:tracePt t="53203" x="3406775" y="2343150"/>
          <p14:tracePt t="53219" x="3406775" y="2349500"/>
          <p14:tracePt t="53252" x="3444875" y="2349500"/>
          <p14:tracePt t="53269" x="3498850" y="2349500"/>
          <p14:tracePt t="53286" x="3568700" y="2349500"/>
          <p14:tracePt t="53303" x="3740150" y="2349500"/>
          <p14:tracePt t="53319" x="3857625" y="2349500"/>
          <p14:tracePt t="53336" x="4108450" y="2359025"/>
          <p14:tracePt t="53353" x="4267200" y="2359025"/>
          <p14:tracePt t="53370" x="4438650" y="2359025"/>
          <p14:tracePt t="53386" x="4667250" y="2359025"/>
          <p14:tracePt t="53403" x="4797425" y="2343150"/>
          <p14:tracePt t="53419" x="4924425" y="2333625"/>
          <p14:tracePt t="53436" x="5099050" y="2327275"/>
          <p14:tracePt t="53452" x="5181600" y="2327275"/>
          <p14:tracePt t="53469" x="5295900" y="2327275"/>
          <p14:tracePt t="53487" x="5435600" y="2327275"/>
          <p14:tracePt t="53503" x="5518150" y="2330450"/>
          <p14:tracePt t="53519" x="5578475" y="2330450"/>
          <p14:tracePt t="53536" x="5695950" y="2330450"/>
          <p14:tracePt t="53552" x="5800725" y="2339975"/>
          <p14:tracePt t="53569" x="5895975" y="2339975"/>
          <p14:tracePt t="53586" x="6007100" y="2368550"/>
          <p14:tracePt t="53603" x="6092825" y="2374900"/>
          <p14:tracePt t="53619" x="6156325" y="2390775"/>
          <p14:tracePt t="53636" x="6229350" y="2397125"/>
          <p14:tracePt t="53653" x="6257925" y="2397125"/>
          <p14:tracePt t="53670" x="6267450" y="2397125"/>
          <p14:tracePt t="53686" x="6273800" y="2397125"/>
          <p14:tracePt t="53715" x="6270625" y="2397125"/>
          <p14:tracePt t="53721" x="6267450" y="2397125"/>
          <p14:tracePt t="53736" x="6257925" y="2403475"/>
          <p14:tracePt t="53752" x="6219825" y="2409825"/>
          <p14:tracePt t="53769" x="6165850" y="2416175"/>
          <p14:tracePt t="53786" x="5994400" y="2416175"/>
          <p14:tracePt t="53803" x="5842000" y="2444750"/>
          <p14:tracePt t="53819" x="5692775" y="2451100"/>
          <p14:tracePt t="53836" x="5416550" y="2460625"/>
          <p14:tracePt t="53853" x="5257800" y="2460625"/>
          <p14:tracePt t="53869" x="5076825" y="2460625"/>
          <p14:tracePt t="53886" x="4835525" y="2460625"/>
          <p14:tracePt t="53902" x="4664075" y="2460625"/>
          <p14:tracePt t="53920" x="4435475" y="2460625"/>
          <p14:tracePt t="53936" x="4321175" y="2460625"/>
          <p14:tracePt t="53954" x="4206875" y="2460625"/>
          <p14:tracePt t="53971" x="4054475" y="2460625"/>
          <p14:tracePt t="53986" x="3984625" y="2460625"/>
          <p14:tracePt t="54002" x="3933825" y="2460625"/>
          <p14:tracePt t="54019" x="3889375" y="2460625"/>
          <p14:tracePt t="54036" x="3819525" y="2460625"/>
          <p14:tracePt t="54053" x="3775075" y="2460625"/>
          <p14:tracePt t="54070" x="3727450" y="2460625"/>
          <p14:tracePt t="54086" x="3717925" y="2460625"/>
          <p14:tracePt t="54103" x="3708400" y="2460625"/>
          <p14:tracePt t="54119" x="3692525" y="2460625"/>
          <p14:tracePt t="54136" x="3676650" y="2460625"/>
          <p14:tracePt t="54153" x="3673475" y="2460625"/>
          <p14:tracePt t="54228" x="3667125" y="2460625"/>
          <p14:tracePt t="54235" x="3663950" y="2460625"/>
          <p14:tracePt t="54263" x="3657600" y="2460625"/>
          <p14:tracePt t="54469" x="3670300" y="2460625"/>
          <p14:tracePt t="54477" x="3683000" y="2460625"/>
          <p14:tracePt t="54486" x="3686175" y="2460625"/>
          <p14:tracePt t="54503" x="3708400" y="2460625"/>
          <p14:tracePt t="54519" x="3733800" y="2460625"/>
          <p14:tracePt t="54536" x="3749675" y="2460625"/>
          <p14:tracePt t="54552" x="3765550" y="2454275"/>
          <p14:tracePt t="54570" x="3797300" y="2441575"/>
          <p14:tracePt t="54585" x="3806825" y="2441575"/>
          <p14:tracePt t="54603" x="3816350" y="2441575"/>
          <p14:tracePt t="54619" x="3841750" y="2441575"/>
          <p14:tracePt t="54636" x="3854450" y="2441575"/>
          <p14:tracePt t="54653" x="3863975" y="2441575"/>
          <p14:tracePt t="54669" x="3883025" y="2441575"/>
          <p14:tracePt t="54685" x="3892550" y="2441575"/>
          <p14:tracePt t="54702" x="3908425" y="2441575"/>
          <p14:tracePt t="54719" x="3946525" y="2441575"/>
          <p14:tracePt t="54736" x="3968750" y="2441575"/>
          <p14:tracePt t="54753" x="4016375" y="2441575"/>
          <p14:tracePt t="54769" x="4060825" y="2441575"/>
          <p14:tracePt t="54786" x="4121150" y="2441575"/>
          <p14:tracePt t="54802" x="4191000" y="2441575"/>
          <p14:tracePt t="54819" x="4298950" y="2441575"/>
          <p14:tracePt t="54836" x="4375150" y="2441575"/>
          <p14:tracePt t="54853" x="4527550" y="2441575"/>
          <p14:tracePt t="54869" x="4632325" y="2441575"/>
          <p14:tracePt t="54886" x="4724400" y="2441575"/>
          <p14:tracePt t="54903" x="4864100" y="2441575"/>
          <p14:tracePt t="54919" x="4968875" y="2441575"/>
          <p14:tracePt t="54937" x="5073650" y="2441575"/>
          <p14:tracePt t="54953" x="5222875" y="2441575"/>
          <p14:tracePt t="54969" x="5327650" y="2441575"/>
          <p14:tracePt t="54986" x="5441950" y="2441575"/>
          <p14:tracePt t="55003" x="5549900" y="2441575"/>
          <p14:tracePt t="55019" x="5619750" y="2441575"/>
          <p14:tracePt t="55036" x="5692775" y="2441575"/>
          <p14:tracePt t="55053" x="5794375" y="2441575"/>
          <p14:tracePt t="55069" x="5838825" y="2441575"/>
          <p14:tracePt t="55086" x="5883275" y="2441575"/>
          <p14:tracePt t="55103" x="5918200" y="2441575"/>
          <p14:tracePt t="55119" x="5927725" y="2441575"/>
          <p14:tracePt t="55136" x="5937250" y="2441575"/>
          <p14:tracePt t="55224" x="5934075" y="2441575"/>
          <p14:tracePt t="55231" x="5930900" y="2441575"/>
          <p14:tracePt t="55238" x="5924550" y="2441575"/>
          <p14:tracePt t="55252" x="5895975" y="2441575"/>
          <p14:tracePt t="55270" x="5851525" y="2441575"/>
          <p14:tracePt t="55286" x="5791200" y="2441575"/>
          <p14:tracePt t="55302" x="5676900" y="2441575"/>
          <p14:tracePt t="55319" x="5572125" y="2441575"/>
          <p14:tracePt t="55335" x="5467350" y="2441575"/>
          <p14:tracePt t="55352" x="5318125" y="2441575"/>
          <p14:tracePt t="55369" x="5168900" y="2441575"/>
          <p14:tracePt t="55386" x="4997450" y="2441575"/>
          <p14:tracePt t="55402" x="4768850" y="2435225"/>
          <p14:tracePt t="55419" x="4584700" y="2435225"/>
          <p14:tracePt t="55435" x="4448175" y="2435225"/>
          <p14:tracePt t="55452" x="4241800" y="2435225"/>
          <p14:tracePt t="55469" x="4124325" y="2457450"/>
          <p14:tracePt t="55486" x="4029075" y="2463800"/>
          <p14:tracePt t="55503" x="3905250" y="2486025"/>
          <p14:tracePt t="55520" x="3822700" y="2495550"/>
          <p14:tracePt t="55536" x="3759200" y="2508250"/>
          <p14:tracePt t="55553" x="3679825" y="2514600"/>
          <p14:tracePt t="55570" x="3657600" y="2527300"/>
          <p14:tracePt t="55573" x="3638550" y="2527300"/>
          <p14:tracePt t="55586" x="3629025" y="2527300"/>
          <p14:tracePt t="55602" x="3619500" y="2527300"/>
          <p14:tracePt t="55619" x="3609975" y="2527300"/>
          <p14:tracePt t="55636" x="3587750" y="2527300"/>
          <p14:tracePt t="55652" x="3584575" y="2527300"/>
          <p14:tracePt t="56336" x="3651250" y="2555875"/>
          <p14:tracePt t="56343" x="3746500" y="2603500"/>
          <p14:tracePt t="56357" x="3914775" y="2667000"/>
          <p14:tracePt t="56373" x="4092575" y="2752725"/>
          <p14:tracePt t="56389" x="4260850" y="2828925"/>
          <p14:tracePt t="56409" x="4445000" y="2924175"/>
          <p14:tracePt t="56436" x="4670425" y="3028950"/>
          <p14:tracePt t="56469" x="4905375" y="3101975"/>
          <p14:tracePt t="56486" x="5054600" y="3117850"/>
          <p14:tracePt t="56503" x="5200650" y="317182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age 1" descr="http://www.thelovelyplants.com/wp-content/uploads/2010/08/orchid-tree-flow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600"/>
            <a:ext cx="509905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Image 2" descr="https://lh6.googleusercontent.com/_-sGI9x6QLmo/TY7mC8b0AII/AAAAAAAAGkE/bNTB-pK69fc/s640/bauhinia-purpurea-al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143375"/>
            <a:ext cx="37274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Image 3" descr="https://encrypted-tbn0.gstatic.com/images?q=tbn:ANd9GcRuxRE3ssw6Z7yiodXD-Z8o9q2I1mA9a5KWaLcNfPXjYakwXm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714375"/>
            <a:ext cx="3929062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ZoneTexte 4"/>
          <p:cNvSpPr txBox="1">
            <a:spLocks noChangeArrowheads="1"/>
          </p:cNvSpPr>
          <p:nvPr/>
        </p:nvSpPr>
        <p:spPr bwMode="auto">
          <a:xfrm>
            <a:off x="2428875" y="6000750"/>
            <a:ext cx="2143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Bauhinia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9"/>
    </mc:Choice>
    <mc:Fallback>
      <p:transition spd="slow" advTm="1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45" x="7283450" y="4768850"/>
          <p14:tracePt t="3387" x="7280275" y="4756150"/>
          <p14:tracePt t="3394" x="7267575" y="4737100"/>
          <p14:tracePt t="3401" x="7245350" y="4702175"/>
          <p14:tracePt t="3414" x="7204075" y="4667250"/>
          <p14:tracePt t="3432" x="7083425" y="4530725"/>
          <p14:tracePt t="3465" x="6724650" y="4292600"/>
          <p14:tracePt t="3499" x="6248400" y="3968750"/>
          <p14:tracePt t="3517" x="5899150" y="3797300"/>
          <p14:tracePt t="3533" x="5683250" y="3695700"/>
          <p14:tracePt t="3549" x="5514975" y="3613150"/>
          <p14:tracePt t="3564" x="5286375" y="3511550"/>
          <p14:tracePt t="3582" x="5156200" y="3476625"/>
          <p14:tracePt t="3598" x="5067300" y="3454400"/>
          <p14:tracePt t="3615" x="4924425" y="3429000"/>
          <p14:tracePt t="3631" x="4797425" y="3429000"/>
          <p14:tracePt t="3648" x="4705350" y="3429000"/>
          <p14:tracePt t="3665" x="4575175" y="3435350"/>
          <p14:tracePt t="3681" x="4489450" y="3451225"/>
          <p14:tracePt t="3697" x="4403725" y="3473450"/>
          <p14:tracePt t="3700" x="4356100" y="3482975"/>
          <p14:tracePt t="3715" x="4302125" y="3495675"/>
          <p14:tracePt t="3732" x="4254500" y="3521075"/>
          <p14:tracePt t="3748" x="4206875" y="3556000"/>
          <p14:tracePt t="3765" x="4140200" y="3594100"/>
          <p14:tracePt t="3781" x="4108450" y="3613150"/>
          <p14:tracePt t="3798" x="4079875" y="3625850"/>
          <p14:tracePt t="3814" x="4051300" y="3641725"/>
          <p14:tracePt t="3831" x="4035425" y="3651250"/>
          <p14:tracePt t="3847" x="4029075" y="3670300"/>
          <p14:tracePt t="3864" x="4048125" y="3689350"/>
          <p14:tracePt t="3880" x="4127500" y="3730625"/>
          <p14:tracePt t="3897" x="4267200" y="3765550"/>
          <p14:tracePt t="3914" x="4489450" y="3800475"/>
          <p14:tracePt t="3931" x="4629150" y="3800475"/>
          <p14:tracePt t="3948" x="4800600" y="3794125"/>
          <p14:tracePt t="3964" x="5054600" y="3749675"/>
          <p14:tracePt t="3981" x="5318125" y="3698875"/>
          <p14:tracePt t="3997" x="5514975" y="3670300"/>
          <p14:tracePt t="4014" x="5791200" y="3632200"/>
          <p14:tracePt t="4032" x="5911850" y="3606800"/>
          <p14:tracePt t="4049" x="6051550" y="3597275"/>
          <p14:tracePt t="4064" x="6156325" y="3597275"/>
          <p14:tracePt t="4081" x="6283325" y="3590925"/>
          <p14:tracePt t="4097" x="6378575" y="3581400"/>
          <p14:tracePt t="4114" x="6527800" y="3581400"/>
          <p14:tracePt t="4131" x="6632575" y="3581400"/>
          <p14:tracePt t="4147" x="6724650" y="3581400"/>
          <p14:tracePt t="4164" x="6854825" y="3581400"/>
          <p14:tracePt t="4180" x="6946900" y="3581400"/>
          <p14:tracePt t="4198" x="7086600" y="3581400"/>
          <p14:tracePt t="4214" x="7146925" y="3581400"/>
          <p14:tracePt t="4232" x="7191375" y="3581400"/>
          <p14:tracePt t="4248" x="7232650" y="3575050"/>
          <p14:tracePt t="4264" x="7248525" y="3565525"/>
          <p14:tracePt t="4281" x="7258050" y="3549650"/>
          <p14:tracePt t="4297" x="7258050" y="3530600"/>
          <p14:tracePt t="4314" x="7254875" y="3492500"/>
          <p14:tracePt t="4331" x="7229475" y="3460750"/>
          <p14:tracePt t="4348" x="7169150" y="3406775"/>
          <p14:tracePt t="4364" x="7080250" y="3359150"/>
          <p14:tracePt t="4381" x="6978650" y="3314700"/>
          <p14:tracePt t="4398" x="6784975" y="3254375"/>
          <p14:tracePt t="4414" x="6657975" y="3238500"/>
          <p14:tracePt t="4431" x="6572250" y="3222625"/>
          <p14:tracePt t="4447" x="6426200" y="3197225"/>
          <p14:tracePt t="4464" x="6346825" y="3197225"/>
          <p14:tracePt t="4482" x="6273800" y="3197225"/>
          <p14:tracePt t="4497" x="6203950" y="3197225"/>
          <p14:tracePt t="4514" x="6175375" y="3197225"/>
          <p14:tracePt t="4530" x="6146800" y="3197225"/>
          <p14:tracePt t="4547" x="6121400" y="3197225"/>
          <p14:tracePt t="4564" x="6105525" y="3197225"/>
          <p14:tracePt t="4580" x="6096000" y="3197225"/>
          <p14:tracePt t="4597" x="6080125" y="3197225"/>
          <p14:tracePt t="4614" x="6064250" y="3197225"/>
          <p14:tracePt t="4630" x="6035675" y="3197225"/>
          <p14:tracePt t="4647" x="5994400" y="3197225"/>
          <p14:tracePt t="4664" x="5972175" y="3200400"/>
          <p14:tracePt t="4682" x="5934075" y="3200400"/>
          <p14:tracePt t="4698" x="5911850" y="3200400"/>
          <p14:tracePt t="4714" x="5902325" y="3200400"/>
          <p14:tracePt t="4732" x="5873750" y="3200400"/>
          <p14:tracePt t="4747" x="5854700" y="3200400"/>
          <p14:tracePt t="4764" x="5822950" y="3200400"/>
          <p14:tracePt t="4780" x="5803900" y="3200400"/>
          <p14:tracePt t="4798" x="5788025" y="3200400"/>
          <p14:tracePt t="4815" x="5772150" y="3200400"/>
          <p14:tracePt t="4832" x="5756275" y="3200400"/>
          <p14:tracePt t="4847" x="5746750" y="3200400"/>
          <p14:tracePt t="4903" x="5746750" y="3194050"/>
          <p14:tracePt t="4910" x="5746750" y="3184525"/>
          <p14:tracePt t="4917" x="5746750" y="3178175"/>
          <p14:tracePt t="4931" x="5746750" y="3162300"/>
          <p14:tracePt t="4947" x="5737225" y="3140075"/>
          <p14:tracePt t="4964" x="5718175" y="3108325"/>
          <p14:tracePt t="4981" x="5699125" y="3073400"/>
          <p14:tracePt t="4997" x="5689600" y="3057525"/>
          <p14:tracePt t="5014" x="5680075" y="3051175"/>
          <p14:tracePt t="5032" x="5664200" y="3051175"/>
          <p14:tracePt t="5714" x="5610225" y="3057525"/>
          <p14:tracePt t="5721" x="5540375" y="3073400"/>
          <p14:tracePt t="5730" x="5480050" y="3092450"/>
          <p14:tracePt t="5747" x="5365750" y="3152775"/>
          <p14:tracePt t="5750" x="5305425" y="3187700"/>
          <p14:tracePt t="5764" x="5178425" y="3270250"/>
          <p14:tracePt t="5780" x="5054600" y="3340100"/>
          <p14:tracePt t="5814" x="4797425" y="3511550"/>
          <p14:tracePt t="5847" x="4603750" y="3638550"/>
          <p14:tracePt t="5865" x="4460875" y="3721100"/>
          <p14:tracePt t="5880" x="4378325" y="3778250"/>
          <p14:tracePt t="5897" x="4286250" y="3838575"/>
          <p14:tracePt t="5914" x="4165600" y="3908425"/>
          <p14:tracePt t="5931" x="4098925" y="3940175"/>
          <p14:tracePt t="5947" x="4010025" y="3978275"/>
          <p14:tracePt t="5965" x="3883025" y="4016375"/>
          <p14:tracePt t="5981" x="3819525" y="4032250"/>
          <p14:tracePt t="5998" x="3775075" y="4051300"/>
          <p14:tracePt t="6014" x="3711575" y="4070350"/>
          <p14:tracePt t="6031" x="3683000" y="4070350"/>
          <p14:tracePt t="6049" x="3648075" y="4070350"/>
          <p14:tracePt t="6064" x="3619500" y="4070350"/>
          <p14:tracePt t="6081" x="3597275" y="4070350"/>
          <p14:tracePt t="6098" x="3562350" y="4070350"/>
          <p14:tracePt t="6114" x="3549650" y="4070350"/>
          <p14:tracePt t="6130" x="3536950" y="4070350"/>
          <p14:tracePt t="6148" x="3505200" y="4070350"/>
          <p14:tracePt t="6164" x="3486150" y="4070350"/>
          <p14:tracePt t="6180" x="3454400" y="4070350"/>
          <p14:tracePt t="6197" x="3422650" y="4070350"/>
          <p14:tracePt t="6213" x="3394075" y="4067175"/>
          <p14:tracePt t="6231" x="3371850" y="4067175"/>
          <p14:tracePt t="6248" x="3330575" y="4067175"/>
          <p14:tracePt t="6264" x="3314700" y="4067175"/>
          <p14:tracePt t="6281" x="3292475" y="4067175"/>
          <p14:tracePt t="6298" x="3279775" y="4067175"/>
          <p14:tracePt t="6313" x="3270250" y="4067175"/>
          <p14:tracePt t="6330" x="3248025" y="4067175"/>
          <p14:tracePt t="6348" x="3232150" y="4067175"/>
          <p14:tracePt t="6364" x="3216275" y="4067175"/>
          <p14:tracePt t="6380" x="3206750" y="4067175"/>
          <p14:tracePt t="6397" x="3187700" y="4067175"/>
          <p14:tracePt t="6414" x="3178175" y="4073525"/>
          <p14:tracePt t="6430" x="3168650" y="4079875"/>
          <p14:tracePt t="6447" x="3146425" y="4089400"/>
          <p14:tracePt t="6464" x="3136900" y="4089400"/>
          <p14:tracePt t="6480" x="3127375" y="4089400"/>
          <p14:tracePt t="6497" x="3124200" y="4108450"/>
          <p14:tracePt t="6514" x="3124200" y="4117975"/>
          <p14:tracePt t="6530" x="3124200" y="4127500"/>
          <p14:tracePt t="6547" x="3124200" y="4137025"/>
          <p14:tracePt t="6564" x="3124200" y="4143375"/>
          <p14:tracePt t="6669" x="3117850" y="4143375"/>
          <p14:tracePt t="6675" x="3114675" y="4143375"/>
          <p14:tracePt t="6682" x="3108325" y="4143375"/>
          <p14:tracePt t="6697" x="3092450" y="4137025"/>
          <p14:tracePt t="6713" x="3082925" y="4121150"/>
          <p14:tracePt t="6731" x="3057525" y="4076700"/>
          <p14:tracePt t="6747" x="3032125" y="4054475"/>
          <p14:tracePt t="6764" x="3009900" y="4022725"/>
          <p14:tracePt t="6781" x="2962275" y="3962400"/>
          <p14:tracePt t="6798" x="2936875" y="3924300"/>
          <p14:tracePt t="6815" x="2905125" y="3876675"/>
          <p14:tracePt t="6832" x="2870200" y="3810000"/>
          <p14:tracePt t="6847" x="2844800" y="3781425"/>
          <p14:tracePt t="6863" x="2838450" y="3749675"/>
          <p14:tracePt t="6881" x="2838450" y="3730625"/>
          <p14:tracePt t="6898" x="2841625" y="3708400"/>
          <p14:tracePt t="6914" x="2867025" y="3689350"/>
          <p14:tracePt t="6932" x="2940050" y="3641725"/>
          <p14:tracePt t="6948" x="3006725" y="3613150"/>
          <p14:tracePt t="6965" x="3076575" y="3575050"/>
          <p14:tracePt t="6981" x="3105150" y="3562350"/>
          <p14:tracePt t="8505" x="3124200" y="3571875"/>
          <p14:tracePt t="8512" x="3136900" y="3578225"/>
          <p14:tracePt t="8519" x="3140075" y="3581400"/>
          <p14:tracePt t="8530" x="3146425" y="3587750"/>
          <p14:tracePt t="8547" x="3146425" y="3590925"/>
          <p14:tracePt t="8563" x="3143250" y="3584575"/>
          <p14:tracePt t="8597" x="3054350" y="3473450"/>
          <p14:tracePt t="8631" x="2889250" y="3295650"/>
          <p14:tracePt t="8647" x="2740025" y="3143250"/>
          <p14:tracePt t="8664" x="2644775" y="3048000"/>
          <p14:tracePt t="8680" x="2549525" y="2943225"/>
          <p14:tracePt t="8697" x="2416175" y="2774950"/>
          <p14:tracePt t="8713" x="2368550" y="2695575"/>
          <p14:tracePt t="8731" x="2324100" y="2654300"/>
          <p14:tracePt t="8747" x="2292350" y="2600325"/>
          <p14:tracePt t="8764" x="2276475" y="2581275"/>
          <p14:tracePt t="8782" x="2263775" y="2565400"/>
          <p14:tracePt t="8797" x="2263775" y="2555875"/>
          <p14:tracePt t="8814" x="2263775" y="2546350"/>
          <p14:tracePt t="8831" x="2257425" y="2524125"/>
          <p14:tracePt t="8847" x="2251075" y="2511425"/>
          <p14:tracePt t="8864" x="2241550" y="2486025"/>
          <p14:tracePt t="8881" x="2216150" y="2451100"/>
          <p14:tracePt t="8897" x="2193925" y="2438400"/>
          <p14:tracePt t="8913" x="2165350" y="2425700"/>
          <p14:tracePt t="8932" x="2127250" y="2403475"/>
          <p14:tracePt t="8947" x="2108200" y="2397125"/>
          <p14:tracePt t="8964" x="2085975" y="2393950"/>
          <p14:tracePt t="8981" x="2041525" y="2381250"/>
          <p14:tracePt t="8997" x="2022475" y="2381250"/>
          <p14:tracePt t="9013" x="1978025" y="2381250"/>
          <p14:tracePt t="9031" x="1930400" y="2381250"/>
          <p14:tracePt t="9047" x="1898650" y="2381250"/>
          <p14:tracePt t="9063" x="1870075" y="2390775"/>
          <p14:tracePt t="9081" x="1835150" y="2406650"/>
          <p14:tracePt t="9097" x="1816100" y="2422525"/>
          <p14:tracePt t="9114" x="1803400" y="2435225"/>
          <p14:tracePt t="9130" x="1787525" y="2435225"/>
          <p14:tracePt t="9148" x="1778000" y="2435225"/>
          <p14:tracePt t="9164" x="1755775" y="2435225"/>
          <p14:tracePt t="9181" x="1739900" y="2435225"/>
          <p14:tracePt t="9197" x="1730375" y="2435225"/>
          <p14:tracePt t="9213" x="1727200" y="2428875"/>
          <p14:tracePt t="9231" x="1733550" y="2400300"/>
          <p14:tracePt t="9250" x="1784350" y="2374900"/>
          <p14:tracePt t="9263" x="1905000" y="2320925"/>
          <p14:tracePt t="9280" x="2095500" y="2279650"/>
          <p14:tracePt t="9297" x="2238375" y="2251075"/>
          <p14:tracePt t="9313" x="2378075" y="2235200"/>
          <p14:tracePt t="9315" x="2447925" y="2225675"/>
          <p14:tracePt t="9330" x="2530475" y="2225675"/>
          <p14:tracePt t="9347" x="2613025" y="2219325"/>
          <p14:tracePt t="9363" x="2686050" y="2219325"/>
          <p14:tracePt t="9380" x="2762250" y="2219325"/>
          <p14:tracePt t="9396" x="2784475" y="2219325"/>
          <p14:tracePt t="9413" x="2794000" y="2219325"/>
          <p14:tracePt t="9430" x="2800350" y="2219325"/>
          <p14:tracePt t="9480" x="2797175" y="2219325"/>
          <p14:tracePt t="9487" x="2794000" y="2219325"/>
          <p14:tracePt t="9496" x="2787650" y="2219325"/>
          <p14:tracePt t="9514" x="2778125" y="2219325"/>
          <p14:tracePt t="9530" x="2752725" y="2212975"/>
          <p14:tracePt t="9547" x="2736850" y="2200275"/>
          <p14:tracePt t="9563" x="2717800" y="2184400"/>
          <p14:tracePt t="9580" x="2689225" y="2168525"/>
          <p14:tracePt t="9596" x="2679700" y="2159000"/>
          <p14:tracePt t="9614" x="2670175" y="2124075"/>
          <p14:tracePt t="9630" x="2670175" y="2114550"/>
          <p14:tracePt t="9647" x="2695575" y="2098675"/>
          <p14:tracePt t="9664" x="2873375" y="2044700"/>
          <p14:tracePt t="9680" x="3035300" y="2028825"/>
          <p14:tracePt t="9696" x="3228975" y="2028825"/>
          <p14:tracePt t="9714" x="3479800" y="2028825"/>
          <p14:tracePt t="9730" x="3651250" y="2028825"/>
          <p14:tracePt t="9747" x="3800475" y="2028825"/>
          <p14:tracePt t="9764" x="3930650" y="2032000"/>
          <p14:tracePt t="9780" x="3975100" y="2032000"/>
          <p14:tracePt t="9797" x="4003675" y="2032000"/>
          <p14:tracePt t="9814" x="4013200" y="2032000"/>
          <p14:tracePt t="9844" x="4006850" y="2032000"/>
          <p14:tracePt t="9852" x="3990975" y="2032000"/>
          <p14:tracePt t="9864" x="3933825" y="2009775"/>
          <p14:tracePt t="9880" x="3803650" y="1974850"/>
          <p14:tracePt t="9897" x="3663950" y="1965325"/>
          <p14:tracePt t="9913" x="3444875" y="1990725"/>
          <p14:tracePt t="9930" x="3365500" y="2028825"/>
          <p14:tracePt t="9947" x="3311525" y="2089150"/>
          <p14:tracePt t="9963" x="3330575" y="2289175"/>
          <p14:tracePt t="9980" x="3463925" y="2527300"/>
          <p14:tracePt t="9998" x="3784600" y="2857500"/>
          <p14:tracePt t="10015" x="4664075" y="3559175"/>
          <p14:tracePt t="10033" x="5321300" y="4032250"/>
          <p14:tracePt t="10048" x="6403975" y="4718050"/>
          <p14:tracePt t="10065" x="6988175" y="5127625"/>
          <p14:tracePt t="10082" x="7480300" y="5470525"/>
          <p14:tracePt t="10098" x="7994650" y="5889625"/>
          <p14:tracePt t="10115" x="8153400" y="6022975"/>
          <p14:tracePt t="10131" x="8261350" y="6140450"/>
          <p14:tracePt t="10146" x="8350250" y="6245225"/>
          <p14:tracePt t="10163" x="8458200" y="6372225"/>
          <p14:tracePt t="10180" x="8518525" y="6413500"/>
          <p14:tracePt t="10197" x="8559800" y="6457950"/>
          <p14:tracePt t="10214" x="8588375" y="6480175"/>
          <p14:tracePt t="10230" x="8597900" y="6486525"/>
          <p14:tracePt t="10247" x="8604250" y="6473825"/>
          <p14:tracePt t="10263" x="8597900" y="6384925"/>
          <p14:tracePt t="10280" x="8572500" y="6245225"/>
          <p14:tracePt t="10297" x="8483600" y="6038850"/>
          <p14:tracePt t="10313" x="8416925" y="5870575"/>
          <p14:tracePt t="10330" x="8375650" y="5749925"/>
          <p14:tracePt t="10348" x="8315325" y="5600700"/>
          <p14:tracePt t="10364" x="8274050" y="5476875"/>
          <p14:tracePt t="10380" x="8213725" y="5365750"/>
          <p14:tracePt t="10397" x="8089900" y="5276850"/>
          <p14:tracePt t="10413" x="7997825" y="5210175"/>
          <p14:tracePt t="10430" x="7896225" y="5159375"/>
          <p14:tracePt t="10447" x="7689850" y="5076825"/>
          <p14:tracePt t="10463" x="7569200" y="5035550"/>
          <p14:tracePt t="10480" x="7461250" y="5016500"/>
          <p14:tracePt t="10497" x="7251700" y="4981575"/>
          <p14:tracePt t="10513" x="7112000" y="4965700"/>
          <p14:tracePt t="10530" x="6994525" y="4946650"/>
          <p14:tracePt t="10547" x="6772275" y="4930775"/>
          <p14:tracePt t="10564" x="6680200" y="4921250"/>
          <p14:tracePt t="10580" x="6594475" y="4914900"/>
          <p14:tracePt t="10597" x="6496050" y="4908550"/>
          <p14:tracePt t="10613" x="6423025" y="4892675"/>
          <p14:tracePt t="10630" x="6346825" y="4870450"/>
          <p14:tracePt t="10647" x="6235700" y="4848225"/>
          <p14:tracePt t="10663" x="6149975" y="4835525"/>
          <p14:tracePt t="10680" x="6064250" y="4819650"/>
          <p14:tracePt t="10696" x="5940425" y="4778375"/>
          <p14:tracePt t="10713" x="5886450" y="4759325"/>
          <p14:tracePt t="10730" x="5838825" y="4724400"/>
          <p14:tracePt t="10747" x="5753100" y="4673600"/>
          <p14:tracePt t="10764" x="5680075" y="4619625"/>
          <p14:tracePt t="10780" x="5610225" y="4565650"/>
          <p14:tracePt t="10796" x="5514975" y="4527550"/>
          <p14:tracePt t="10813" x="5480050" y="4514850"/>
          <p14:tracePt t="10830" x="5448300" y="4505325"/>
          <p14:tracePt t="10847" x="5416550" y="4505325"/>
          <p14:tracePt t="10863" x="5397500" y="4518025"/>
          <p14:tracePt t="10881" x="5381625" y="4533900"/>
          <p14:tracePt t="10897" x="5372100" y="4556125"/>
          <p14:tracePt t="10913" x="5359400" y="4584700"/>
          <p14:tracePt t="10931" x="5334000" y="4629150"/>
          <p14:tracePt t="10946" x="5327650" y="4667250"/>
          <p14:tracePt t="10964" x="5321300" y="4727575"/>
          <p14:tracePt t="10980" x="5321300" y="4813300"/>
          <p14:tracePt t="10996" x="5321300" y="4873625"/>
          <p14:tracePt t="11013" x="5321300" y="4933950"/>
          <p14:tracePt t="11030" x="5340350" y="5013325"/>
          <p14:tracePt t="11046" x="5359400" y="5067300"/>
          <p14:tracePt t="11063" x="5372100" y="5114925"/>
          <p14:tracePt t="11081" x="5391150" y="5178425"/>
          <p14:tracePt t="11096" x="5397500" y="5222875"/>
          <p14:tracePt t="11113" x="5416550" y="5260975"/>
          <p14:tracePt t="11130" x="5429250" y="5314950"/>
          <p14:tracePt t="11146" x="5441950" y="5362575"/>
          <p14:tracePt t="11163" x="5454650" y="5391150"/>
          <p14:tracePt t="11180" x="5480050" y="5441950"/>
          <p14:tracePt t="11196" x="5492750" y="5473700"/>
          <p14:tracePt t="11213" x="5505450" y="5495925"/>
          <p14:tracePt t="11229" x="5505450" y="5514975"/>
          <p14:tracePt t="11246" x="5508625" y="5530850"/>
          <p14:tracePt t="11263" x="5514975" y="5540375"/>
          <p14:tracePt t="11279" x="5514975" y="5556250"/>
          <p14:tracePt t="11296" x="5514975" y="5565775"/>
          <p14:tracePt t="11313" x="5514975" y="5581650"/>
          <p14:tracePt t="11330" x="5514975" y="5597525"/>
          <p14:tracePt t="11347" x="5514975" y="5607050"/>
          <p14:tracePt t="11363" x="5514975" y="5616575"/>
          <p14:tracePt t="11365" x="5514975" y="5626100"/>
          <p14:tracePt t="11379" x="5514975" y="5629275"/>
          <p14:tracePt t="11397" x="5514975" y="5635625"/>
          <p14:tracePt t="11413" x="5518150" y="5645150"/>
          <p14:tracePt t="11430" x="5534025" y="5654675"/>
          <p14:tracePt t="11447" x="5543550" y="5664200"/>
          <p14:tracePt t="11463" x="5553075" y="5676900"/>
          <p14:tracePt t="11481" x="5559425" y="5686425"/>
          <p14:tracePt t="11497" x="5562600" y="5686425"/>
          <p14:tracePt t="11513" x="5568950" y="5689600"/>
          <p14:tracePt t="11550" x="5575300" y="5695950"/>
          <p14:tracePt t="11563" x="5575300" y="5699125"/>
          <p14:tracePt t="11580" x="5578475" y="5708650"/>
          <p14:tracePt t="11597" x="5588000" y="5724525"/>
          <p14:tracePt t="11614" x="5597525" y="5734050"/>
          <p14:tracePt t="11630" x="5603875" y="5743575"/>
          <p14:tracePt t="11664" x="5613400" y="5753100"/>
          <p14:tracePt t="11680" x="5613400" y="5759450"/>
          <p14:tracePt t="11697" x="5629275" y="5765800"/>
          <p14:tracePt t="11714" x="5638800" y="5781675"/>
          <p14:tracePt t="11730" x="5648325" y="5784850"/>
          <p14:tracePt t="11746" x="5657850" y="5794375"/>
          <p14:tracePt t="11763" x="5680075" y="5803900"/>
          <p14:tracePt t="11779" x="5695950" y="5810250"/>
          <p14:tracePt t="11797" x="5711825" y="5826125"/>
          <p14:tracePt t="11813" x="5753100" y="5845175"/>
          <p14:tracePt t="11830" x="5791200" y="5857875"/>
          <p14:tracePt t="11847" x="5813425" y="5867400"/>
          <p14:tracePt t="11863" x="5857875" y="5892800"/>
          <p14:tracePt t="11880" x="5880100" y="5899150"/>
          <p14:tracePt t="11896" x="5889625" y="5899150"/>
          <p14:tracePt t="11913" x="5908675" y="5899150"/>
          <p14:tracePt t="11930" x="5918200" y="5902325"/>
          <p14:tracePt t="11947" x="5924550" y="5902325"/>
          <p14:tracePt t="11963" x="5927725" y="5902325"/>
          <p14:tracePt t="11979" x="5934075" y="5902325"/>
          <p14:tracePt t="11997" x="5937250" y="5902325"/>
          <p14:tracePt t="12013" x="5959475" y="5902325"/>
          <p14:tracePt t="12030" x="5969000" y="5902325"/>
          <p14:tracePt t="12047" x="5978525" y="5902325"/>
          <p14:tracePt t="12063" x="5991225" y="5902325"/>
          <p14:tracePt t="12080" x="6007100" y="5902325"/>
          <p14:tracePt t="12098" x="6016625" y="5902325"/>
          <p14:tracePt t="12113" x="6026150" y="5902325"/>
          <p14:tracePt t="12148" x="6026150" y="5908675"/>
          <p14:tracePt t="12270" x="6032500" y="5908675"/>
          <p14:tracePt t="12276" x="6038850" y="5908675"/>
          <p14:tracePt t="12283" x="6042025" y="5908675"/>
          <p14:tracePt t="12297" x="6057900" y="5908675"/>
          <p14:tracePt t="12313" x="6067425" y="5908675"/>
          <p14:tracePt t="12330" x="6076950" y="5908675"/>
          <p14:tracePt t="12347" x="6092825" y="5908675"/>
          <p14:tracePt t="12364" x="6096000" y="5908675"/>
          <p14:tracePt t="12405" x="6105525" y="5908675"/>
          <p14:tracePt t="12426" x="6111875" y="5908675"/>
          <p14:tracePt t="12433" x="6115050" y="5908675"/>
          <p14:tracePt t="12448" x="6121400" y="5908675"/>
          <p14:tracePt t="12463" x="6127750" y="5908675"/>
          <p14:tracePt t="12480" x="6130925" y="5908675"/>
          <p14:tracePt t="12497" x="6137275" y="5908675"/>
          <p14:tracePt t="12513" x="6140450" y="5908675"/>
          <p14:tracePt t="12530" x="6146800" y="5908675"/>
          <p14:tracePt t="12546" x="6156325" y="5908675"/>
          <p14:tracePt t="12563" x="6165850" y="5908675"/>
          <p14:tracePt t="12580" x="6172200" y="5908675"/>
          <p14:tracePt t="12596" x="6181725" y="5908675"/>
          <p14:tracePt t="12613" x="6191250" y="5908675"/>
          <p14:tracePt t="12630" x="6194425" y="5908675"/>
          <p14:tracePt t="12646" x="6203950" y="5908675"/>
          <p14:tracePt t="12689" x="6210300" y="5908675"/>
          <p14:tracePt t="12696" x="6216650" y="5908675"/>
          <p14:tracePt t="12713" x="6219825" y="5908675"/>
          <p14:tracePt t="12730" x="6229350" y="5908675"/>
          <p14:tracePt t="12746" x="6245225" y="5908675"/>
          <p14:tracePt t="12763" x="6261100" y="5908675"/>
          <p14:tracePt t="12780" x="6264275" y="5908675"/>
          <p14:tracePt t="13316" x="6270625" y="5905500"/>
          <p14:tracePt t="13323" x="6286500" y="5902325"/>
          <p14:tracePt t="13330" x="6299200" y="5895975"/>
          <p14:tracePt t="13348" x="6308725" y="5886450"/>
          <p14:tracePt t="13363" x="6321425" y="5886450"/>
          <p14:tracePt t="13380" x="6343650" y="5873750"/>
          <p14:tracePt t="13413" x="6362700" y="5873750"/>
          <p14:tracePt t="13415" x="6369050" y="5873750"/>
          <p14:tracePt t="13447" x="6410325" y="5873750"/>
          <p14:tracePt t="13465" x="6442075" y="5873750"/>
          <p14:tracePt t="13481" x="6502400" y="5873750"/>
          <p14:tracePt t="13497" x="6553200" y="5873750"/>
          <p14:tracePt t="13513" x="6607175" y="5867400"/>
          <p14:tracePt t="13529" x="6677025" y="5861050"/>
          <p14:tracePt t="13546" x="6721475" y="5854700"/>
          <p14:tracePt t="13563" x="6753225" y="5854700"/>
          <p14:tracePt t="13579" x="6800850" y="5848350"/>
          <p14:tracePt t="13596" x="6829425" y="5848350"/>
          <p14:tracePt t="13614" x="6858000" y="5838825"/>
          <p14:tracePt t="13630" x="6867525" y="5835650"/>
          <p14:tracePt t="13646" x="6880225" y="5835650"/>
          <p14:tracePt t="13664" x="6896100" y="5835650"/>
          <p14:tracePt t="15686" x="6886575" y="5788025"/>
          <p14:tracePt t="15692" x="6858000" y="5705475"/>
          <p14:tracePt t="15700" x="6832600" y="5632450"/>
          <p14:tracePt t="15713" x="6759575" y="5508625"/>
          <p14:tracePt t="15729" x="6645275" y="5314950"/>
          <p14:tracePt t="15746" x="6499225" y="5092700"/>
          <p14:tracePt t="15779" x="6121400" y="4476750"/>
          <p14:tracePt t="15813" x="5937250" y="4105275"/>
          <p14:tracePt t="15831" x="5915025" y="4029075"/>
          <p14:tracePt t="15847" x="5918200" y="3984625"/>
          <p14:tracePt t="15863" x="5946775" y="3933825"/>
          <p14:tracePt t="15879" x="6003925" y="3905250"/>
          <p14:tracePt t="15896" x="6080125" y="3873500"/>
          <p14:tracePt t="15913" x="6216650" y="3844925"/>
          <p14:tracePt t="15929" x="6289675" y="3829050"/>
          <p14:tracePt t="15946" x="6327775" y="3816350"/>
          <p14:tracePt t="15962" x="6365875" y="3784600"/>
          <p14:tracePt t="15979" x="6378575" y="3746500"/>
          <p14:tracePt t="15996" x="6375400" y="3695700"/>
          <p14:tracePt t="16012" x="6299200" y="3606800"/>
          <p14:tracePt t="16029" x="6207125" y="3521075"/>
          <p14:tracePt t="16046" x="6054725" y="3390900"/>
          <p14:tracePt t="16063" x="5753100" y="3194050"/>
          <p14:tracePt t="16081" x="5553075" y="3108325"/>
          <p14:tracePt t="16098" x="5267325" y="3006725"/>
          <p14:tracePt t="16113" x="5102225" y="2949575"/>
          <p14:tracePt t="16130" x="4949825" y="2905125"/>
          <p14:tracePt t="16146" x="4829175" y="2879725"/>
          <p14:tracePt t="16163" x="4730750" y="2863850"/>
          <p14:tracePt t="16179" x="4686300" y="2863850"/>
          <p14:tracePt t="16196" x="4664075" y="2863850"/>
          <p14:tracePt t="16212" x="4622800" y="2867025"/>
          <p14:tracePt t="16229" x="4613275" y="2876550"/>
          <p14:tracePt t="16246" x="4603750" y="2886075"/>
          <p14:tracePt t="16263" x="4581525" y="2908300"/>
          <p14:tracePt t="16279" x="4559300" y="2917825"/>
          <p14:tracePt t="16296" x="4527550" y="2943225"/>
          <p14:tracePt t="16313" x="4483100" y="2987675"/>
          <p14:tracePt t="16329" x="4432300" y="3038475"/>
          <p14:tracePt t="16346" x="4362450" y="3111500"/>
          <p14:tracePt t="16362" x="4292600" y="3155950"/>
          <p14:tracePt t="16380" x="4219575" y="3213100"/>
          <p14:tracePt t="16397" x="4133850" y="3260725"/>
          <p14:tracePt t="16413" x="4086225" y="3289300"/>
          <p14:tracePt t="16429" x="4054475" y="3308350"/>
          <p14:tracePt t="16446" x="4013200" y="3330575"/>
          <p14:tracePt t="16463" x="3987800" y="3349625"/>
          <p14:tracePt t="16479" x="3956050" y="3375025"/>
          <p14:tracePt t="16497" x="3914775" y="3419475"/>
          <p14:tracePt t="16512" x="3889375" y="3451225"/>
          <p14:tracePt t="16529" x="3848100" y="3489325"/>
          <p14:tracePt t="16546" x="3810000" y="3549650"/>
          <p14:tracePt t="16562" x="3784600" y="3587750"/>
          <p14:tracePt t="16579" x="3765550" y="3625850"/>
          <p14:tracePt t="16596" x="3752850" y="3683000"/>
          <p14:tracePt t="16613" x="3752850" y="3717925"/>
          <p14:tracePt t="16629" x="3756025" y="3740150"/>
          <p14:tracePt t="16646" x="3762375" y="375285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age 1" descr="http://www.promessedefleurs.com/images/integrated_pictures/cercis-Siliquastrum-ld-miluz-7583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7643812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ZoneTexte 2"/>
          <p:cNvSpPr txBox="1">
            <a:spLocks noChangeArrowheads="1"/>
          </p:cNvSpPr>
          <p:nvPr/>
        </p:nvSpPr>
        <p:spPr bwMode="auto">
          <a:xfrm>
            <a:off x="3571875" y="6334125"/>
            <a:ext cx="306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Cercis siliquastrum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16"/>
    </mc:Choice>
    <mc:Fallback>
      <p:transition spd="slow" advTm="2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99" x="3787775" y="3759200"/>
          <p14:tracePt t="2706" x="3813175" y="3765550"/>
          <p14:tracePt t="2712" x="3851275" y="3771900"/>
          <p14:tracePt t="2723" x="3876675" y="3778250"/>
          <p14:tracePt t="2740" x="4016375" y="3778250"/>
          <p14:tracePt t="2757" x="4143375" y="3778250"/>
          <p14:tracePt t="2790" x="4419600" y="3829050"/>
          <p14:tracePt t="2823" x="4645025" y="3879850"/>
          <p14:tracePt t="2840" x="4756150" y="3959225"/>
          <p14:tracePt t="2857" x="4841875" y="4035425"/>
          <p14:tracePt t="2873" x="4937125" y="4121150"/>
          <p14:tracePt t="2891" x="5067300" y="4260850"/>
          <p14:tracePt t="2906" x="5133975" y="4352925"/>
          <p14:tracePt t="2923" x="5203825" y="4467225"/>
          <p14:tracePt t="2940" x="5257800" y="4584700"/>
          <p14:tracePt t="2956" x="5273675" y="4660900"/>
          <p14:tracePt t="2973" x="5289550" y="4756150"/>
          <p14:tracePt t="2990" x="5321300" y="4902200"/>
          <p14:tracePt t="3006" x="5321300" y="4994275"/>
          <p14:tracePt t="3024" x="5321300" y="5076825"/>
          <p14:tracePt t="3026" x="5321300" y="5111750"/>
          <p14:tracePt t="3040" x="5321300" y="5194300"/>
          <p14:tracePt t="3057" x="5308600" y="5267325"/>
          <p14:tracePt t="3073" x="5302250" y="5305425"/>
          <p14:tracePt t="3090" x="5286375" y="5334000"/>
          <p14:tracePt t="3107" x="5280025" y="5343525"/>
          <p14:tracePt t="3466" x="5245100" y="5359400"/>
          <p14:tracePt t="3474" x="5194300" y="5384800"/>
          <p14:tracePt t="3480" x="5143500" y="5410200"/>
          <p14:tracePt t="3489" x="5080000" y="5454650"/>
          <p14:tracePt t="3506" x="4956175" y="5534025"/>
          <p14:tracePt t="3523" x="4800600" y="5629275"/>
          <p14:tracePt t="3539" x="4676775" y="5708650"/>
          <p14:tracePt t="3572" x="4394200" y="5902325"/>
          <p14:tracePt t="3606" x="4197350" y="6057900"/>
          <p14:tracePt t="3625" x="4064000" y="6137275"/>
          <p14:tracePt t="3639" x="3997325" y="6175375"/>
          <p14:tracePt t="3656" x="3959225" y="6210300"/>
          <p14:tracePt t="3674" x="3905250" y="6248400"/>
          <p14:tracePt t="3690" x="3883025" y="6273800"/>
          <p14:tracePt t="3706" x="3851275" y="6283325"/>
          <p14:tracePt t="3724" x="3829050" y="6299200"/>
          <p14:tracePt t="3741" x="3819525" y="6321425"/>
          <p14:tracePt t="3757" x="3803650" y="6334125"/>
          <p14:tracePt t="3773" x="3787775" y="6346825"/>
          <p14:tracePt t="3790" x="3778250" y="6356350"/>
          <p14:tracePt t="3807" x="3778250" y="6372225"/>
          <p14:tracePt t="3823" x="3771900" y="6388100"/>
          <p14:tracePt t="3840" x="3768725" y="6397625"/>
          <p14:tracePt t="3857" x="3759200" y="6407150"/>
          <p14:tracePt t="3873" x="3743325" y="6410325"/>
          <p14:tracePt t="3890" x="3733800" y="6423025"/>
          <p14:tracePt t="3907" x="3724275" y="6423025"/>
          <p14:tracePt t="3923" x="3702050" y="6423025"/>
          <p14:tracePt t="3940" x="3692525" y="6423025"/>
          <p14:tracePt t="3956" x="3683000" y="6423025"/>
          <p14:tracePt t="3990" x="3679825" y="6423025"/>
          <p14:tracePt t="4072" x="3686175" y="6413500"/>
          <p14:tracePt t="4079" x="3689350" y="6410325"/>
          <p14:tracePt t="4090" x="3695700" y="6403975"/>
          <p14:tracePt t="4107" x="3736975" y="6388100"/>
          <p14:tracePt t="4123" x="3762375" y="6356350"/>
          <p14:tracePt t="4140" x="3800475" y="6330950"/>
          <p14:tracePt t="4157" x="3851275" y="6286500"/>
          <p14:tracePt t="4173" x="3883025" y="6261100"/>
          <p14:tracePt t="4190" x="3927475" y="6248400"/>
          <p14:tracePt t="4207" x="3990975" y="6242050"/>
          <p14:tracePt t="4223" x="4029075" y="6242050"/>
          <p14:tracePt t="4239" x="4057650" y="6242050"/>
          <p14:tracePt t="4257" x="4086225" y="6245225"/>
          <p14:tracePt t="4273" x="4102100" y="6248400"/>
          <p14:tracePt t="4289" x="4111625" y="6254750"/>
          <p14:tracePt t="4306" x="4130675" y="6264275"/>
          <p14:tracePt t="4323" x="4159250" y="6276975"/>
          <p14:tracePt t="4340" x="4184650" y="6299200"/>
          <p14:tracePt t="4356" x="4260850" y="6365875"/>
          <p14:tracePt t="4373" x="4330700" y="6410325"/>
          <p14:tracePt t="4391" x="4422775" y="6470650"/>
          <p14:tracePt t="4407" x="4575175" y="6553200"/>
          <p14:tracePt t="4423" x="4721225" y="6626225"/>
          <p14:tracePt t="4440" x="4854575" y="6680200"/>
          <p14:tracePt t="4456" x="5038725" y="6750050"/>
          <p14:tracePt t="4473" x="5191125" y="6784975"/>
          <p14:tracePt t="4490" x="5311775" y="6829425"/>
          <p14:tracePt t="4506" x="5457825" y="6854825"/>
          <p14:tracePt t="4523" x="5562600" y="6854825"/>
          <p14:tracePt t="4540" x="5638800" y="6854825"/>
          <p14:tracePt t="4556" x="5715000" y="6854825"/>
          <p14:tracePt t="4573" x="5743575" y="6854825"/>
          <p14:tracePt t="4590" x="5768975" y="6845300"/>
          <p14:tracePt t="4606" x="5784850" y="6823075"/>
          <p14:tracePt t="4623" x="5797550" y="6769100"/>
          <p14:tracePt t="4640" x="5797550" y="6711950"/>
          <p14:tracePt t="4656" x="5749925" y="6530975"/>
          <p14:tracePt t="4673" x="5641975" y="6340475"/>
          <p14:tracePt t="4690" x="5521325" y="6178550"/>
          <p14:tracePt t="4707" x="5248275" y="5810250"/>
          <p14:tracePt t="4723" x="5086350" y="5648325"/>
          <p14:tracePt t="4741" x="4765675" y="5270500"/>
          <p14:tracePt t="4758" x="4625975" y="5140325"/>
          <p14:tracePt t="4774" x="4489450" y="5022850"/>
          <p14:tracePt t="4790" x="4330700" y="4879975"/>
          <p14:tracePt t="4807" x="4248150" y="4806950"/>
          <p14:tracePt t="4824" x="4175125" y="4749800"/>
          <p14:tracePt t="4840" x="4102100" y="4708525"/>
          <p14:tracePt t="4856" x="4064000" y="4683125"/>
          <p14:tracePt t="4873" x="3994150" y="4654550"/>
          <p14:tracePt t="4890" x="3876675" y="4600575"/>
          <p14:tracePt t="4907" x="3800475" y="4568825"/>
          <p14:tracePt t="4924" x="3730625" y="4530725"/>
          <p14:tracePt t="4941" x="3689350" y="4492625"/>
          <p14:tracePt t="4956" x="3660775" y="4454525"/>
          <p14:tracePt t="4973" x="3654425" y="4422775"/>
          <p14:tracePt t="4990" x="3705225" y="4371975"/>
          <p14:tracePt t="5009" x="3797300" y="4311650"/>
          <p14:tracePt t="5023" x="3898900" y="4270375"/>
          <p14:tracePt t="5040" x="4124325" y="4187825"/>
          <p14:tracePt t="5056" x="4257675" y="4146550"/>
          <p14:tracePt t="5073" x="4419600" y="4108450"/>
          <p14:tracePt t="5090" x="4724400" y="4032250"/>
          <p14:tracePt t="5106" x="4921250" y="3994150"/>
          <p14:tracePt t="5123" x="5149850" y="3965575"/>
          <p14:tracePt t="5140" x="5495925" y="3937000"/>
          <p14:tracePt t="5156" x="5702300" y="3917950"/>
          <p14:tracePt t="5173" x="5886450" y="3902075"/>
          <p14:tracePt t="5190" x="6165850" y="3844925"/>
          <p14:tracePt t="5207" x="6286500" y="3810000"/>
          <p14:tracePt t="5223" x="6416675" y="3775075"/>
          <p14:tracePt t="5239" x="6594475" y="3749675"/>
          <p14:tracePt t="5256" x="6680200" y="3733800"/>
          <p14:tracePt t="5272" x="6753225" y="3727450"/>
          <p14:tracePt t="5289" x="6880225" y="3727450"/>
          <p14:tracePt t="5306" x="6975475" y="3727450"/>
          <p14:tracePt t="5323" x="7048500" y="3740150"/>
          <p14:tracePt t="5340" x="7118350" y="3740150"/>
          <p14:tracePt t="5356" x="7153275" y="3740150"/>
          <p14:tracePt t="5374" x="7216775" y="3740150"/>
          <p14:tracePt t="5390" x="7261225" y="3740150"/>
          <p14:tracePt t="5406" x="7312025" y="3740150"/>
          <p14:tracePt t="5424" x="7381875" y="3740150"/>
          <p14:tracePt t="5440" x="7410450" y="3740150"/>
          <p14:tracePt t="5456" x="7439025" y="3740150"/>
          <p14:tracePt t="5473" x="7461250" y="3740150"/>
          <p14:tracePt t="5490" x="7477125" y="3740150"/>
          <p14:tracePt t="5506" x="7486650" y="3740150"/>
          <p14:tracePt t="5523" x="7499350" y="3740150"/>
          <p14:tracePt t="5539" x="7505700" y="3740150"/>
          <p14:tracePt t="5630" x="7505700" y="3743325"/>
          <p14:tracePt t="5652" x="7502525" y="3743325"/>
          <p14:tracePt t="5659" x="7499350" y="3749675"/>
          <p14:tracePt t="5674" x="7489825" y="3759200"/>
          <p14:tracePt t="5689" x="7467600" y="3762375"/>
          <p14:tracePt t="5706" x="7423150" y="3784600"/>
          <p14:tracePt t="5723" x="7308850" y="3806825"/>
          <p14:tracePt t="5740" x="7235825" y="3819525"/>
          <p14:tracePt t="5756" x="7146925" y="3860800"/>
          <p14:tracePt t="5773" x="7000875" y="3902075"/>
          <p14:tracePt t="5789" x="6924675" y="3917950"/>
          <p14:tracePt t="5807" x="6877050" y="3937000"/>
          <p14:tracePt t="5823" x="6813550" y="3956050"/>
          <p14:tracePt t="5839" x="6784975" y="3956050"/>
          <p14:tracePt t="5856" x="6756400" y="3956050"/>
          <p14:tracePt t="5873" x="6708775" y="3956050"/>
          <p14:tracePt t="5890" x="6664325" y="3956050"/>
          <p14:tracePt t="5907" x="6642100" y="3956050"/>
          <p14:tracePt t="5923" x="6600825" y="3956050"/>
          <p14:tracePt t="5939" x="6591300" y="3956050"/>
          <p14:tracePt t="5956" x="6581775" y="3949700"/>
          <p14:tracePt t="5974" x="6562725" y="3927475"/>
          <p14:tracePt t="5990" x="6562725" y="3917950"/>
          <p14:tracePt t="6007" x="6562725" y="3905250"/>
          <p14:tracePt t="6023" x="6562725" y="3895725"/>
          <p14:tracePt t="6039" x="6569075" y="3879850"/>
          <p14:tracePt t="6057" x="6594475" y="3863975"/>
          <p14:tracePt t="6074" x="6619875" y="3851275"/>
          <p14:tracePt t="6090" x="6648450" y="3838575"/>
          <p14:tracePt t="6107" x="6699250" y="3813175"/>
          <p14:tracePt t="6123" x="6737350" y="3800475"/>
          <p14:tracePt t="6139" x="6781800" y="3794125"/>
          <p14:tracePt t="6157" x="6845300" y="3781425"/>
          <p14:tracePt t="6173" x="6873875" y="3775075"/>
          <p14:tracePt t="6189" x="6905625" y="3775075"/>
          <p14:tracePt t="6207" x="6953250" y="3759200"/>
          <p14:tracePt t="6222" x="6975475" y="3759200"/>
          <p14:tracePt t="6239" x="6991350" y="3752850"/>
          <p14:tracePt t="6256" x="7026275" y="3740150"/>
          <p14:tracePt t="6272" x="7042150" y="3730625"/>
          <p14:tracePt t="6289" x="7061200" y="3724275"/>
          <p14:tracePt t="6306" x="7083425" y="3721100"/>
          <p14:tracePt t="6322" x="7092950" y="3714750"/>
          <p14:tracePt t="6340" x="7108825" y="3714750"/>
          <p14:tracePt t="6356" x="7121525" y="3714750"/>
          <p14:tracePt t="6373" x="7131050" y="3714750"/>
          <p14:tracePt t="6389" x="7143750" y="3714750"/>
          <p14:tracePt t="6406" x="7162800" y="3714750"/>
          <p14:tracePt t="6422" x="7165975" y="3705225"/>
          <p14:tracePt t="6440" x="7172325" y="3705225"/>
          <p14:tracePt t="6456" x="7181850" y="3689350"/>
          <p14:tracePt t="6473" x="7191375" y="3686175"/>
          <p14:tracePt t="6489" x="7207250" y="3686175"/>
          <p14:tracePt t="6506" x="7219950" y="3676650"/>
          <p14:tracePt t="6523" x="7232650" y="3670300"/>
          <p14:tracePt t="6539" x="7245350" y="3670300"/>
          <p14:tracePt t="6556" x="7273925" y="3667125"/>
          <p14:tracePt t="6572" x="7289800" y="3667125"/>
          <p14:tracePt t="6589" x="7299325" y="3667125"/>
          <p14:tracePt t="6606" x="7324725" y="3667125"/>
          <p14:tracePt t="6623" x="7340600" y="3667125"/>
          <p14:tracePt t="6640" x="7378700" y="3667125"/>
          <p14:tracePt t="6656" x="7410450" y="3667125"/>
          <p14:tracePt t="6673" x="7454900" y="3676650"/>
          <p14:tracePt t="6690" x="7502525" y="3692525"/>
          <p14:tracePt t="6706" x="7527925" y="3698875"/>
          <p14:tracePt t="6723" x="7556500" y="3711575"/>
          <p14:tracePt t="6740" x="7585075" y="3736975"/>
          <p14:tracePt t="6756" x="7607300" y="3746500"/>
          <p14:tracePt t="6772" x="7632700" y="3756025"/>
          <p14:tracePt t="6790" x="7689850" y="3781425"/>
          <p14:tracePt t="6806" x="7734300" y="3803650"/>
          <p14:tracePt t="6823" x="7781925" y="3822700"/>
          <p14:tracePt t="6840" x="7839075" y="3854450"/>
          <p14:tracePt t="6856" x="7867650" y="3867150"/>
          <p14:tracePt t="6872" x="7886700" y="3876675"/>
          <p14:tracePt t="6889" x="7899400" y="3902075"/>
          <p14:tracePt t="6906" x="7918450" y="3921125"/>
          <p14:tracePt t="6923" x="7927975" y="3937000"/>
          <p14:tracePt t="6940" x="7959725" y="3971925"/>
          <p14:tracePt t="6956" x="7975600" y="3990975"/>
          <p14:tracePt t="6973" x="7985125" y="4000500"/>
          <p14:tracePt t="6989" x="8001000" y="4019550"/>
          <p14:tracePt t="7006" x="8001000" y="4029075"/>
          <p14:tracePt t="7023" x="8001000" y="4038600"/>
          <p14:tracePt t="7039" x="8001000" y="4054475"/>
          <p14:tracePt t="7056" x="8001000" y="4070350"/>
          <p14:tracePt t="7072" x="8001000" y="4079875"/>
          <p14:tracePt t="7075" x="8001000" y="4083050"/>
          <p14:tracePt t="7090" x="8001000" y="4092575"/>
          <p14:tracePt t="7107" x="8001000" y="4105275"/>
          <p14:tracePt t="7122" x="8001000" y="4117975"/>
          <p14:tracePt t="7139" x="7997825" y="4133850"/>
          <p14:tracePt t="7156" x="7988300" y="4143375"/>
          <p14:tracePt t="7173" x="7985125" y="4152900"/>
          <p14:tracePt t="7189" x="7972425" y="4184650"/>
          <p14:tracePt t="7206" x="7956550" y="4203700"/>
          <p14:tracePt t="7223" x="7950200" y="4222750"/>
          <p14:tracePt t="7239" x="7940675" y="4238625"/>
          <p14:tracePt t="7256" x="7937500" y="4254500"/>
          <p14:tracePt t="7272" x="7927975" y="4264025"/>
          <p14:tracePt t="7289" x="7905750" y="4286250"/>
          <p14:tracePt t="7307" x="7896225" y="4295775"/>
          <p14:tracePt t="7324" x="7880350" y="4308475"/>
          <p14:tracePt t="7340" x="7870825" y="4324350"/>
          <p14:tracePt t="7357" x="7851775" y="4337050"/>
          <p14:tracePt t="7373" x="7820025" y="4352925"/>
          <p14:tracePt t="7389" x="7797800" y="4362450"/>
          <p14:tracePt t="7406" x="7772400" y="4381500"/>
          <p14:tracePt t="7424" x="7731125" y="4400550"/>
          <p14:tracePt t="7440" x="7708900" y="4410075"/>
          <p14:tracePt t="7456" x="7677150" y="4429125"/>
          <p14:tracePt t="7473" x="7610475" y="4470400"/>
          <p14:tracePt t="7489" x="7546975" y="4483100"/>
          <p14:tracePt t="7506" x="7508875" y="4495800"/>
          <p14:tracePt t="7523" x="7445375" y="4521200"/>
          <p14:tracePt t="7539" x="7400925" y="4533900"/>
          <p14:tracePt t="7556" x="7337425" y="4540250"/>
          <p14:tracePt t="7572" x="7251700" y="4549775"/>
          <p14:tracePt t="7589" x="7191375" y="4549775"/>
          <p14:tracePt t="7606" x="7146925" y="4549775"/>
          <p14:tracePt t="7624" x="7108825" y="4549775"/>
          <p14:tracePt t="7640" x="7080250" y="4549775"/>
          <p14:tracePt t="7657" x="7058025" y="4549775"/>
          <p14:tracePt t="7673" x="7016750" y="4549775"/>
          <p14:tracePt t="7689" x="6994525" y="4549775"/>
          <p14:tracePt t="7706" x="6965950" y="4549775"/>
          <p14:tracePt t="7723" x="6924675" y="4549775"/>
          <p14:tracePt t="7739" x="6902450" y="4549775"/>
          <p14:tracePt t="7756" x="6886575" y="4549775"/>
          <p14:tracePt t="7772" x="6854825" y="4549775"/>
          <p14:tracePt t="7789" x="6838950" y="4546600"/>
          <p14:tracePt t="7805" x="6810375" y="4533900"/>
          <p14:tracePt t="7823" x="6772275" y="4502150"/>
          <p14:tracePt t="7839" x="6740525" y="4476750"/>
          <p14:tracePt t="7856" x="6715125" y="4438650"/>
          <p14:tracePt t="7873" x="6677025" y="4387850"/>
          <p14:tracePt t="7890" x="6651625" y="4343400"/>
          <p14:tracePt t="7906" x="6616700" y="4286250"/>
          <p14:tracePt t="7923" x="6594475" y="4194175"/>
          <p14:tracePt t="7939" x="6581775" y="4130675"/>
          <p14:tracePt t="7957" x="6556375" y="4067175"/>
          <p14:tracePt t="7973" x="6550025" y="4022725"/>
          <p14:tracePt t="7989" x="6550025" y="3987800"/>
          <p14:tracePt t="8007" x="6550025" y="3892550"/>
          <p14:tracePt t="8023" x="6550025" y="3848100"/>
          <p14:tracePt t="8040" x="6550025" y="3803650"/>
          <p14:tracePt t="8056" x="6550025" y="3759200"/>
          <p14:tracePt t="8072" x="6550025" y="3740150"/>
          <p14:tracePt t="8089" x="6550025" y="3730625"/>
          <p14:tracePt t="8107" x="6550025" y="3711575"/>
          <p14:tracePt t="8199" x="6559550" y="3711575"/>
          <p14:tracePt t="8207" x="6565900" y="3711575"/>
          <p14:tracePt t="8213" x="6572250" y="3711575"/>
          <p14:tracePt t="8222" x="6575425" y="3711575"/>
          <p14:tracePt t="8239" x="6584950" y="3711575"/>
          <p14:tracePt t="8256" x="6600825" y="3711575"/>
          <p14:tracePt t="8272" x="6616700" y="3698875"/>
          <p14:tracePt t="8289" x="6629400" y="3695700"/>
          <p14:tracePt t="8307" x="6670675" y="3695700"/>
          <p14:tracePt t="8323" x="6708775" y="3683000"/>
          <p14:tracePt t="8339" x="6753225" y="3683000"/>
          <p14:tracePt t="8356" x="6823075" y="3676650"/>
          <p14:tracePt t="8373" x="6867525" y="3676650"/>
          <p14:tracePt t="8389" x="6896100" y="3676650"/>
          <p14:tracePt t="8406" x="6937375" y="3663950"/>
          <p14:tracePt t="8423" x="6959600" y="3663950"/>
          <p14:tracePt t="8440" x="6988175" y="3663950"/>
          <p14:tracePt t="8457" x="7004050" y="3663950"/>
          <p14:tracePt t="8474" x="7013575" y="3663950"/>
          <p14:tracePt t="8491" x="7032625" y="3663950"/>
          <p14:tracePt t="8762" x="7054850" y="3663950"/>
          <p14:tracePt t="8769" x="7073900" y="3667125"/>
          <p14:tracePt t="8776" x="7086600" y="3673475"/>
          <p14:tracePt t="8790" x="7115175" y="3679825"/>
          <p14:tracePt t="8806" x="7137400" y="3679825"/>
          <p14:tracePt t="8823" x="7159625" y="3679825"/>
          <p14:tracePt t="8856" x="7191375" y="3683000"/>
          <p14:tracePt t="8889" x="7191375" y="3689350"/>
          <p14:tracePt t="9886" x="7200900" y="3686175"/>
          <p14:tracePt t="9893" x="7213600" y="3679825"/>
          <p14:tracePt t="9906" x="7216775" y="3679825"/>
          <p14:tracePt t="9922" x="7232650" y="3679825"/>
          <p14:tracePt t="9957" x="7213600" y="3679825"/>
          <p14:tracePt t="9989" x="7086600" y="3660775"/>
          <p14:tracePt t="10022" x="6864350" y="3651250"/>
          <p14:tracePt t="10039" x="6813550" y="3651250"/>
          <p14:tracePt t="10057" x="6778625" y="3651250"/>
          <p14:tracePt t="10072" x="6750050" y="3651250"/>
          <p14:tracePt t="10089" x="6740525" y="3651250"/>
          <p14:tracePt t="10107" x="6724650" y="3651250"/>
          <p14:tracePt t="10123" x="6715125" y="3651250"/>
          <p14:tracePt t="10140" x="6699250" y="3651250"/>
          <p14:tracePt t="10157" x="6699250" y="3657600"/>
          <p14:tracePt t="10172" x="6699250" y="3667125"/>
          <p14:tracePt t="10189" x="6699250" y="3676650"/>
          <p14:tracePt t="10206" x="6711950" y="3689350"/>
          <p14:tracePt t="10222" x="6721475" y="3689350"/>
          <p14:tracePt t="10239" x="6743700" y="3689350"/>
          <p14:tracePt t="10256" x="6784975" y="3689350"/>
          <p14:tracePt t="10273" x="6807200" y="3689350"/>
          <p14:tracePt t="10290" x="6835775" y="3689350"/>
          <p14:tracePt t="10306" x="6861175" y="3686175"/>
          <p14:tracePt t="10322" x="6877050" y="3676650"/>
          <p14:tracePt t="10339" x="6886575" y="3667125"/>
          <p14:tracePt t="10356" x="6899275" y="3638550"/>
          <p14:tracePt t="10372" x="6899275" y="3597275"/>
          <p14:tracePt t="10389" x="6896100" y="3559175"/>
          <p14:tracePt t="10406" x="6877050" y="3524250"/>
          <p14:tracePt t="10422" x="6858000" y="3498850"/>
          <p14:tracePt t="10439" x="6835775" y="3489325"/>
          <p14:tracePt t="10456" x="6823075" y="3473450"/>
          <p14:tracePt t="10472" x="6807200" y="3473450"/>
          <p14:tracePt t="10490" x="6791325" y="3473450"/>
          <p14:tracePt t="10506" x="6781800" y="3473450"/>
          <p14:tracePt t="10522" x="6772275" y="3473450"/>
          <p14:tracePt t="10539" x="6756400" y="3473450"/>
          <p14:tracePt t="10572" x="6756400" y="3479800"/>
          <p14:tracePt t="10589" x="6759575" y="3489325"/>
          <p14:tracePt t="10606" x="6781800" y="3511550"/>
          <p14:tracePt t="10623" x="6791325" y="3521075"/>
          <p14:tracePt t="10626" x="6794500" y="3524250"/>
          <p14:tracePt t="10641" x="6804025" y="3536950"/>
          <p14:tracePt t="10656" x="6832600" y="3536950"/>
          <p14:tracePt t="10672" x="6854825" y="3536950"/>
          <p14:tracePt t="10690" x="6902450" y="3536950"/>
          <p14:tracePt t="10706" x="6937375" y="3536950"/>
          <p14:tracePt t="10722" x="6969125" y="3536950"/>
          <p14:tracePt t="10740" x="7029450" y="3536950"/>
          <p14:tracePt t="10756" x="7073900" y="3549650"/>
          <p14:tracePt t="10772" x="7112000" y="3556000"/>
          <p14:tracePt t="10790" x="7159625" y="3556000"/>
          <p14:tracePt t="10805" x="7191375" y="3571875"/>
          <p14:tracePt t="10822" x="7213600" y="3571875"/>
          <p14:tracePt t="10839" x="7254875" y="3578225"/>
          <p14:tracePt t="10856" x="7273925" y="3578225"/>
          <p14:tracePt t="10873" x="7305675" y="3578225"/>
          <p14:tracePt t="10889" x="7337425" y="3584575"/>
          <p14:tracePt t="10905" x="7362825" y="3584575"/>
          <p14:tracePt t="10922" x="7381875" y="3584575"/>
          <p14:tracePt t="10939" x="7416800" y="3597275"/>
          <p14:tracePt t="10956" x="7442200" y="3609975"/>
          <p14:tracePt t="10973" x="7470775" y="3616325"/>
          <p14:tracePt t="10989" x="7512050" y="3638550"/>
          <p14:tracePt t="11005" x="7543800" y="3651250"/>
          <p14:tracePt t="11022" x="7566025" y="3663950"/>
          <p14:tracePt t="11039" x="7610475" y="3679825"/>
          <p14:tracePt t="11056" x="7632700" y="3692525"/>
          <p14:tracePt t="11072" x="7648575" y="3702050"/>
          <p14:tracePt t="11090" x="7664450" y="3717925"/>
          <p14:tracePt t="11106" x="7680325" y="3733800"/>
          <p14:tracePt t="11122" x="7708900" y="3746500"/>
          <p14:tracePt t="11140" x="7731125" y="3762375"/>
          <p14:tracePt t="11157" x="7740650" y="3771900"/>
          <p14:tracePt t="11173" x="7756525" y="3787775"/>
          <p14:tracePt t="11189" x="7769225" y="3800475"/>
          <p14:tracePt t="11206" x="7769225" y="3810000"/>
          <p14:tracePt t="11222" x="7769225" y="3819525"/>
          <p14:tracePt t="11239" x="7769225" y="3841750"/>
          <p14:tracePt t="11255" x="7775575" y="3851275"/>
          <p14:tracePt t="11272" x="7785100" y="3860800"/>
          <p14:tracePt t="11288" x="7800975" y="3879850"/>
          <p14:tracePt t="11306" x="7810500" y="3889375"/>
          <p14:tracePt t="11322" x="7816850" y="3902075"/>
          <p14:tracePt t="11339" x="7820025" y="3914775"/>
          <p14:tracePt t="11356" x="7820025" y="3930650"/>
          <p14:tracePt t="11373" x="7826375" y="3946525"/>
          <p14:tracePt t="11389" x="7829550" y="3965575"/>
          <p14:tracePt t="11406" x="7842250" y="4003675"/>
          <p14:tracePt t="11422" x="7870825" y="4070350"/>
          <p14:tracePt t="11439" x="7874000" y="4092575"/>
          <p14:tracePt t="11456" x="7880350" y="4121150"/>
          <p14:tracePt t="11473" x="7880350" y="4156075"/>
          <p14:tracePt t="11489" x="7880350" y="4168775"/>
          <p14:tracePt t="11505" x="7880350" y="4184650"/>
          <p14:tracePt t="11522" x="7880350" y="4200525"/>
          <p14:tracePt t="11539" x="7874000" y="4222750"/>
          <p14:tracePt t="11556" x="7864475" y="4232275"/>
          <p14:tracePt t="11572" x="7835900" y="4251325"/>
          <p14:tracePt t="11589" x="7807325" y="4276725"/>
          <p14:tracePt t="11606" x="7750175" y="4305300"/>
          <p14:tracePt t="11622" x="7648575" y="4327525"/>
          <p14:tracePt t="11639" x="7575550" y="4333875"/>
          <p14:tracePt t="11656" x="7493000" y="4333875"/>
          <p14:tracePt t="11672" x="7375525" y="4333875"/>
          <p14:tracePt t="11689" x="7292975" y="4333875"/>
          <p14:tracePt t="11706" x="7223125" y="4330700"/>
          <p14:tracePt t="11722" x="7099300" y="4308475"/>
          <p14:tracePt t="11739" x="7013575" y="4283075"/>
          <p14:tracePt t="11756" x="6946900" y="4254500"/>
          <p14:tracePt t="11773" x="6880225" y="4219575"/>
          <p14:tracePt t="11789" x="6832600" y="4187825"/>
          <p14:tracePt t="11806" x="6794500" y="4156075"/>
          <p14:tracePt t="11823" x="6718300" y="4064000"/>
          <p14:tracePt t="11840" x="6683375" y="4016375"/>
          <p14:tracePt t="11857" x="6657975" y="3956050"/>
          <p14:tracePt t="11873" x="6638925" y="3933825"/>
          <p14:tracePt t="11889" x="6638925" y="3911600"/>
          <p14:tracePt t="11906" x="6638925" y="3883025"/>
          <p14:tracePt t="11922" x="6638925" y="3863975"/>
          <p14:tracePt t="11939" x="6638925" y="3848100"/>
          <p14:tracePt t="11956" x="6638925" y="3819525"/>
          <p14:tracePt t="11972" x="6638925" y="3794125"/>
          <p14:tracePt t="11989" x="6638925" y="3771900"/>
          <p14:tracePt t="12007" x="6638925" y="3752850"/>
          <p14:tracePt t="12023" x="6638925" y="3740150"/>
          <p14:tracePt t="12040" x="6638925" y="3730625"/>
          <p14:tracePt t="12057" x="6645275" y="3721100"/>
          <p14:tracePt t="12073" x="6657975" y="3717925"/>
          <p14:tracePt t="12090" x="6670675" y="3717925"/>
          <p14:tracePt t="12107" x="6711950" y="3717925"/>
          <p14:tracePt t="12123" x="6750050" y="3705225"/>
          <p14:tracePt t="12139" x="6810375" y="3698875"/>
          <p14:tracePt t="12156" x="6927850" y="3698875"/>
          <p14:tracePt t="12173" x="7010400" y="3698875"/>
          <p14:tracePt t="12189" x="7092950" y="3689350"/>
          <p14:tracePt t="12206" x="7242175" y="3689350"/>
          <p14:tracePt t="12223" x="7327900" y="3683000"/>
          <p14:tracePt t="12239" x="7388225" y="3676650"/>
          <p14:tracePt t="12256" x="7451725" y="3670300"/>
          <p14:tracePt t="12272" x="7496175" y="3670300"/>
          <p14:tracePt t="12288" x="7531100" y="3670300"/>
          <p14:tracePt t="12306" x="7572375" y="3670300"/>
          <p14:tracePt t="12323" x="7581900" y="3670300"/>
          <p14:tracePt t="12340" x="7597775" y="3670300"/>
          <p14:tracePt t="12356" x="7607300" y="3670300"/>
          <p14:tracePt t="12426" x="7613650" y="3670300"/>
          <p14:tracePt t="12433" x="7616825" y="3670300"/>
          <p14:tracePt t="12441" x="7623175" y="3670300"/>
          <p14:tracePt t="12455" x="7632700" y="3670300"/>
          <p14:tracePt t="12472" x="7648575" y="3683000"/>
          <p14:tracePt t="12490" x="7661275" y="3702050"/>
          <p14:tracePt t="12506" x="7670800" y="3711575"/>
          <p14:tracePt t="12522" x="7683500" y="3721100"/>
          <p14:tracePt t="12539" x="7696200" y="3730625"/>
          <p14:tracePt t="12556" x="7702550" y="3752850"/>
          <p14:tracePt t="12572" x="7702550" y="3762375"/>
          <p14:tracePt t="12590" x="7702550" y="3775075"/>
          <p14:tracePt t="12606" x="7702550" y="3784600"/>
          <p14:tracePt t="12622" x="7702550" y="3800475"/>
          <p14:tracePt t="12639" x="7689850" y="3816350"/>
          <p14:tracePt t="12656" x="7680325" y="3822700"/>
          <p14:tracePt t="12672" x="7670800" y="3832225"/>
          <p14:tracePt t="12689" x="7654925" y="3851275"/>
          <p14:tracePt t="12705" x="7639050" y="3857625"/>
          <p14:tracePt t="12722" x="7629525" y="3867150"/>
          <p14:tracePt t="12739" x="7604125" y="3883025"/>
          <p14:tracePt t="12755" x="7588250" y="3892550"/>
          <p14:tracePt t="12772" x="7562850" y="3911600"/>
          <p14:tracePt t="12789" x="7521575" y="3937000"/>
          <p14:tracePt t="12805" x="7496175" y="3965575"/>
          <p14:tracePt t="12822" x="7448550" y="3994150"/>
          <p14:tracePt t="12839" x="7353300" y="4044950"/>
          <p14:tracePt t="12855" x="7286625" y="4067175"/>
          <p14:tracePt t="12872" x="7232650" y="4079875"/>
          <p14:tracePt t="12889" x="7143750" y="4102100"/>
          <p14:tracePt t="12906" x="7058025" y="4124325"/>
          <p14:tracePt t="12923" x="6975475" y="4124325"/>
          <p14:tracePt t="12939" x="6867525" y="4124325"/>
          <p14:tracePt t="12956" x="6807200" y="4124325"/>
          <p14:tracePt t="12972" x="6731000" y="4105275"/>
          <p14:tracePt t="12989" x="6642100" y="4086225"/>
          <p14:tracePt t="13005" x="6578600" y="4070350"/>
          <p14:tracePt t="13023" x="6524625" y="4057650"/>
          <p14:tracePt t="13039" x="6461125" y="4032250"/>
          <p14:tracePt t="13056" x="6423025" y="4006850"/>
          <p14:tracePt t="13073" x="6375400" y="3978275"/>
          <p14:tracePt t="13089" x="6305550" y="3917950"/>
          <p14:tracePt t="13105" x="6257925" y="3876675"/>
          <p14:tracePt t="13122" x="6213475" y="3825875"/>
          <p14:tracePt t="13139" x="6137275" y="3724275"/>
          <p14:tracePt t="13156" x="6089650" y="3644900"/>
          <p14:tracePt t="13172" x="6057900" y="3556000"/>
          <p14:tracePt t="13189" x="6003925" y="3451225"/>
          <p14:tracePt t="13205" x="5969000" y="3340100"/>
          <p14:tracePt t="13222" x="5943600" y="3219450"/>
          <p14:tracePt t="13239" x="5918200" y="3067050"/>
          <p14:tracePt t="13255" x="5918200" y="2949575"/>
          <p14:tracePt t="13272" x="5918200" y="2844800"/>
          <p14:tracePt t="13289" x="5940425" y="2724150"/>
          <p14:tracePt t="13305" x="5978525" y="2654300"/>
          <p14:tracePt t="13322" x="6010275" y="2568575"/>
          <p14:tracePt t="13339" x="6105525" y="2403475"/>
          <p14:tracePt t="13356" x="6181725" y="2308225"/>
          <p14:tracePt t="13373" x="6276975" y="2206625"/>
          <p14:tracePt t="13389" x="6350000" y="2143125"/>
          <p14:tracePt t="13406" x="6432550" y="2057400"/>
          <p14:tracePt t="13422" x="6591300" y="1917700"/>
          <p14:tracePt t="13439" x="6683375" y="1847850"/>
          <p14:tracePt t="13455" x="6753225" y="1809750"/>
          <p14:tracePt t="13472" x="6819900" y="1771650"/>
          <p14:tracePt t="13489" x="6864350" y="1758950"/>
          <p14:tracePt t="13506" x="6902450" y="1746250"/>
          <p14:tracePt t="13523" x="6946900" y="1720850"/>
          <p14:tracePt t="13539" x="6969125" y="1708150"/>
          <p14:tracePt t="13556" x="6985000" y="1698625"/>
          <p14:tracePt t="13572" x="7000875" y="1682750"/>
          <p14:tracePt t="13588" x="7016750" y="1660525"/>
          <p14:tracePt t="13606" x="7042150" y="1635125"/>
          <p14:tracePt t="13623" x="7061200" y="1593850"/>
          <p14:tracePt t="13639" x="7073900" y="1571625"/>
          <p14:tracePt t="13656" x="7089775" y="1539875"/>
          <p14:tracePt t="13658" x="7096125" y="1527175"/>
          <p14:tracePt t="13672" x="7108825" y="1504950"/>
          <p14:tracePt t="13689" x="7121525" y="1473200"/>
          <p14:tracePt t="13706" x="7121525" y="1450975"/>
          <p14:tracePt t="13722" x="7121525" y="1416050"/>
          <p14:tracePt t="13739" x="7121525" y="1403350"/>
          <p14:tracePt t="13756" x="7121525" y="1393825"/>
          <p14:tracePt t="13772" x="7121525" y="1371600"/>
          <p14:tracePt t="13789" x="7118350" y="1362075"/>
          <p14:tracePt t="13805" x="7108825" y="1352550"/>
          <p14:tracePt t="13822" x="7089775" y="1352550"/>
          <p14:tracePt t="13839" x="7067550" y="1352550"/>
          <p14:tracePt t="13856" x="7045325" y="1352550"/>
          <p14:tracePt t="13872" x="6991350" y="1352550"/>
          <p14:tracePt t="13889" x="6959600" y="1352550"/>
          <p14:tracePt t="13905" x="6924675" y="1355725"/>
          <p14:tracePt t="13922" x="6873875" y="1368425"/>
          <p14:tracePt t="13939" x="6829425" y="1381125"/>
          <p14:tracePt t="13956" x="6781800" y="1400175"/>
          <p14:tracePt t="13972" x="6756400" y="1412875"/>
          <p14:tracePt t="13989" x="6727825" y="1419225"/>
          <p14:tracePt t="14006" x="6692900" y="1428750"/>
          <p14:tracePt t="14022" x="6661150" y="1441450"/>
          <p14:tracePt t="14039" x="6638925" y="1460500"/>
          <p14:tracePt t="14057" x="6597650" y="1479550"/>
          <p14:tracePt t="14072" x="6550025" y="1492250"/>
          <p14:tracePt t="14089" x="6511925" y="1524000"/>
          <p14:tracePt t="14106" x="6445250" y="1562100"/>
          <p14:tracePt t="14121" x="6403975" y="1597025"/>
          <p14:tracePt t="14139" x="6375400" y="1622425"/>
          <p14:tracePt t="14156" x="6321425" y="1666875"/>
          <p14:tracePt t="14172" x="6283325" y="1692275"/>
          <p14:tracePt t="14189" x="6242050" y="1724025"/>
          <p14:tracePt t="14206" x="6175375" y="1765300"/>
          <p14:tracePt t="14222" x="6127750" y="1800225"/>
          <p14:tracePt t="14239" x="6080125" y="1831975"/>
          <p14:tracePt t="14256" x="6010275" y="1905000"/>
          <p14:tracePt t="14272" x="5981700" y="1952625"/>
          <p14:tracePt t="14290" x="5956300" y="1990725"/>
          <p14:tracePt t="14306" x="5911850" y="2057400"/>
          <p14:tracePt t="14322" x="5861050" y="2098675"/>
          <p14:tracePt t="14339" x="5826125" y="2149475"/>
          <p14:tracePt t="14357" x="5756275" y="2219325"/>
          <p14:tracePt t="14372" x="5711825" y="2270125"/>
          <p14:tracePt t="14389" x="5680075" y="2301875"/>
          <p14:tracePt t="14406" x="5629275" y="2346325"/>
          <p14:tracePt t="14422" x="5597525" y="2371725"/>
          <p14:tracePt t="14439" x="5556250" y="2419350"/>
          <p14:tracePt t="14455" x="5486400" y="2482850"/>
          <p14:tracePt t="14472" x="5416550" y="2530475"/>
          <p14:tracePt t="14490" x="5337175" y="2587625"/>
          <p14:tracePt t="14506" x="5280025" y="2622550"/>
          <p14:tracePt t="14522" x="5235575" y="2651125"/>
          <p14:tracePt t="14540" x="5197475" y="2692400"/>
          <p14:tracePt t="14555" x="5159375" y="2711450"/>
          <p14:tracePt t="14572" x="5133975" y="2724150"/>
          <p14:tracePt t="14589" x="5092700" y="2743200"/>
          <p14:tracePt t="14606" x="5060950" y="2759075"/>
          <p14:tracePt t="14622" x="5038725" y="2771775"/>
          <p14:tracePt t="14639" x="5016500" y="2787650"/>
          <p14:tracePt t="14656" x="5000625" y="2794000"/>
          <p14:tracePt t="14672" x="4991100" y="2797175"/>
          <p14:tracePt t="14689" x="4987925" y="2797175"/>
          <p14:tracePt t="14741" x="4994275" y="2797175"/>
          <p14:tracePt t="14748" x="4997450" y="2797175"/>
          <p14:tracePt t="14755" x="5003800" y="2797175"/>
          <p14:tracePt t="14772" x="5019675" y="2787650"/>
          <p14:tracePt t="14790" x="5054600" y="2762250"/>
          <p14:tracePt t="14806" x="5086350" y="2730500"/>
          <p14:tracePt t="14822" x="5124450" y="2692400"/>
          <p14:tracePt t="14839" x="5229225" y="2584450"/>
          <p14:tracePt t="14855" x="5302250" y="2530475"/>
          <p14:tracePt t="14872" x="5353050" y="2470150"/>
          <p14:tracePt t="14889" x="5426075" y="2397125"/>
          <p14:tracePt t="14905" x="5476875" y="2346325"/>
          <p14:tracePt t="14922" x="5527675" y="2301875"/>
          <p14:tracePt t="14938" x="5600700" y="2232025"/>
          <p14:tracePt t="14956" x="5641975" y="2187575"/>
          <p14:tracePt t="14972" x="5689600" y="2155825"/>
          <p14:tracePt t="14988" x="5756275" y="2101850"/>
          <p14:tracePt t="15005" x="5807075" y="2047875"/>
          <p14:tracePt t="15021" x="5851525" y="2000250"/>
          <p14:tracePt t="15039" x="5930900" y="1927225"/>
          <p14:tracePt t="15055" x="6000750" y="1879600"/>
          <p14:tracePt t="15072" x="6061075" y="1835150"/>
          <p14:tracePt t="15089" x="6124575" y="1793875"/>
          <p14:tracePt t="15106" x="6156325" y="1768475"/>
          <p14:tracePt t="15124" x="6194425" y="1746250"/>
          <p14:tracePt t="15139" x="6216650" y="1733550"/>
          <p14:tracePt t="15155" x="6242050" y="1701800"/>
          <p14:tracePt t="15172" x="6257925" y="1685925"/>
          <p14:tracePt t="15174" x="6264275" y="1676400"/>
          <p14:tracePt t="15189" x="6280150" y="1651000"/>
          <p14:tracePt t="15205" x="6292850" y="1628775"/>
          <p14:tracePt t="15222" x="6302375" y="1606550"/>
          <p14:tracePt t="15239" x="6318250" y="1590675"/>
          <p14:tracePt t="15255" x="6334125" y="1581150"/>
          <p14:tracePt t="15272" x="6334125" y="1565275"/>
          <p14:tracePt t="15289" x="6334125" y="1555750"/>
          <p14:tracePt t="15537" x="6330950" y="1555750"/>
          <p14:tracePt t="15544" x="6321425" y="1558925"/>
          <p14:tracePt t="15555" x="6315075" y="1571625"/>
          <p14:tracePt t="15572" x="6302375" y="1584325"/>
          <p14:tracePt t="15589" x="6286500" y="1600200"/>
          <p14:tracePt t="15605" x="6251575" y="1631950"/>
          <p14:tracePt t="15622" x="6188075" y="1673225"/>
          <p14:tracePt t="15638" x="6127750" y="1717675"/>
          <p14:tracePt t="15655" x="6086475" y="1768475"/>
          <p14:tracePt t="15672" x="6019800" y="1806575"/>
          <p14:tracePt t="15689" x="5988050" y="1838325"/>
          <p14:tracePt t="15706" x="5956300" y="1863725"/>
          <p14:tracePt t="15707" x="5943600" y="1876425"/>
          <p14:tracePt t="15721" x="5911850" y="1908175"/>
          <p14:tracePt t="15738" x="5889625" y="1920875"/>
          <p14:tracePt t="15755" x="5857875" y="1930400"/>
          <p14:tracePt t="15772" x="5829300" y="1955800"/>
          <p14:tracePt t="15789" x="5813425" y="1965325"/>
          <p14:tracePt t="15807" x="5784850" y="1981200"/>
          <p14:tracePt t="15822" x="5775325" y="1990725"/>
          <p14:tracePt t="15839" x="5753100" y="2009775"/>
          <p14:tracePt t="15855" x="5730875" y="2019300"/>
          <p14:tracePt t="15872" x="5686425" y="2038350"/>
          <p14:tracePt t="15889" x="5664200" y="2051050"/>
          <p14:tracePt t="15906" x="5619750" y="2073275"/>
          <p14:tracePt t="15921" x="5591175" y="2085975"/>
          <p14:tracePt t="15939" x="5546725" y="2098675"/>
          <p14:tracePt t="15956" x="5486400" y="2139950"/>
          <p14:tracePt t="15972" x="5464175" y="2155825"/>
          <p14:tracePt t="15989" x="5432425" y="2181225"/>
          <p14:tracePt t="16006" x="5387975" y="2212975"/>
          <p14:tracePt t="16022" x="5365750" y="2225675"/>
          <p14:tracePt t="16039" x="5356225" y="2235200"/>
          <p14:tracePt t="16056" x="5327650" y="2257425"/>
          <p14:tracePt t="16071" x="5318125" y="2266950"/>
          <p14:tracePt t="16089" x="5305425" y="2276475"/>
          <p14:tracePt t="16105" x="5292725" y="2292350"/>
          <p14:tracePt t="16122" x="5276850" y="2308225"/>
          <p14:tracePt t="16139" x="5267325" y="2317750"/>
          <p14:tracePt t="16156" x="5251450" y="2333625"/>
          <p14:tracePt t="16172" x="5241925" y="2333625"/>
          <p14:tracePt t="16189" x="5226050" y="2336800"/>
          <p14:tracePt t="16205" x="5210175" y="2343150"/>
          <p14:tracePt t="16222" x="5200650" y="2349500"/>
          <p14:tracePt t="16239" x="5191125" y="2349500"/>
          <p14:tracePt t="16255" x="5175250" y="2359025"/>
          <p14:tracePt t="16272" x="5165725" y="2359025"/>
          <p14:tracePt t="16289" x="5162550" y="23590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 3" descr="http://www.promessedefleurs.com/images/integrated_pictures/Robinia-pseudo-accacia-ld-amiinsidemyself-7892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0"/>
            <a:ext cx="7143750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ZoneTexte 4"/>
          <p:cNvSpPr txBox="1">
            <a:spLocks noChangeArrowheads="1"/>
          </p:cNvSpPr>
          <p:nvPr/>
        </p:nvSpPr>
        <p:spPr bwMode="auto">
          <a:xfrm>
            <a:off x="5700713" y="6334125"/>
            <a:ext cx="344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Robinia pseudoacacia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7"/>
    </mc:Choice>
    <mc:Fallback>
      <p:transition spd="slow" advTm="1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2" x="5105400" y="2365375"/>
          <p14:tracePt t="2539" x="5035550" y="2374900"/>
          <p14:tracePt t="2554" x="4864100" y="2403475"/>
          <p14:tracePt t="2571" x="4616450" y="2451100"/>
          <p14:tracePt t="2591" x="4267200" y="2511425"/>
          <p14:tracePt t="2604" x="4022725" y="2559050"/>
          <p14:tracePt t="2621" x="3790950" y="2616200"/>
          <p14:tracePt t="2654" x="3302000" y="2740025"/>
          <p14:tracePt t="2688" x="2974975" y="2863850"/>
          <p14:tracePt t="2705" x="2882900" y="2921000"/>
          <p14:tracePt t="2723" x="2790825" y="2971800"/>
          <p14:tracePt t="2725" x="2749550" y="3003550"/>
          <p14:tracePt t="2738" x="2692400" y="3038475"/>
          <p14:tracePt t="2755" x="2632075" y="3082925"/>
          <p14:tracePt t="2771" x="2590800" y="3124200"/>
          <p14:tracePt t="2788" x="2549525" y="3190875"/>
          <p14:tracePt t="2804" x="2530475" y="3254375"/>
          <p14:tracePt t="2821" x="2530475" y="3314700"/>
          <p14:tracePt t="2838" x="2549525" y="3435350"/>
          <p14:tracePt t="2855" x="2593975" y="3556000"/>
          <p14:tracePt t="2871" x="2657475" y="3702050"/>
          <p14:tracePt t="2887" x="2755900" y="3886200"/>
          <p14:tracePt t="2904" x="2825750" y="4000500"/>
          <p14:tracePt t="2921" x="2901950" y="4105275"/>
          <p14:tracePt t="2938" x="3032125" y="4241800"/>
          <p14:tracePt t="2955" x="3105150" y="4318000"/>
          <p14:tracePt t="2971" x="3175000" y="4362450"/>
          <p14:tracePt t="2988" x="3267075" y="4432300"/>
          <p14:tracePt t="3004" x="3324225" y="4473575"/>
          <p14:tracePt t="3021" x="3362325" y="4498975"/>
          <p14:tracePt t="3037" x="3444875" y="4533900"/>
          <p14:tracePt t="3054" x="3479800" y="4546600"/>
          <p14:tracePt t="3071" x="3533775" y="4546600"/>
          <p14:tracePt t="3087" x="3559175" y="4543425"/>
          <p14:tracePt t="3401" x="3587750" y="4537075"/>
          <p14:tracePt t="3407" x="3613150" y="4530725"/>
          <p14:tracePt t="3421" x="3679825" y="4498975"/>
          <p14:tracePt t="3437" x="3749675" y="4445000"/>
          <p14:tracePt t="3454" x="3816350" y="4371975"/>
          <p14:tracePt t="3471" x="3905250" y="4238625"/>
          <p14:tracePt t="3504" x="4006850" y="3908425"/>
          <p14:tracePt t="3537" x="4010025" y="3584575"/>
          <p14:tracePt t="3555" x="3978275" y="3486150"/>
          <p14:tracePt t="3574" x="3902075" y="3406775"/>
          <p14:tracePt t="3587" x="3844925" y="3368675"/>
          <p14:tracePt t="3604" x="3765550" y="3321050"/>
          <p14:tracePt t="3621" x="3613150" y="3244850"/>
          <p14:tracePt t="3637" x="3489325" y="3184525"/>
          <p14:tracePt t="3654" x="3359150" y="3140075"/>
          <p14:tracePt t="3670" x="3165475" y="3079750"/>
          <p14:tracePt t="3688" x="3000375" y="3022600"/>
          <p14:tracePt t="3703" x="2844800" y="2978150"/>
          <p14:tracePt t="3721" x="2587625" y="2901950"/>
          <p14:tracePt t="3737" x="2435225" y="2867025"/>
          <p14:tracePt t="3754" x="2305050" y="2841625"/>
          <p14:tracePt t="3756" x="2241550" y="2816225"/>
          <p14:tracePt t="3771" x="2124075" y="2790825"/>
          <p14:tracePt t="3788" x="2025650" y="2765425"/>
          <p14:tracePt t="3804" x="1939925" y="2740025"/>
          <p14:tracePt t="3821" x="1838325" y="2720975"/>
          <p14:tracePt t="3837" x="1743075" y="2705100"/>
          <p14:tracePt t="3854" x="1660525" y="2705100"/>
          <p14:tracePt t="3871" x="1552575" y="2705100"/>
          <p14:tracePt t="3888" x="1492250" y="2708275"/>
          <p14:tracePt t="3906" x="1393825" y="2720975"/>
          <p14:tracePt t="3921" x="1330325" y="2730500"/>
          <p14:tracePt t="3937" x="1276350" y="2730500"/>
          <p14:tracePt t="3954" x="1222375" y="2733675"/>
          <p14:tracePt t="3970" x="1200150" y="2733675"/>
          <p14:tracePt t="3987" x="1168400" y="2749550"/>
          <p14:tracePt t="4005" x="1149350" y="2749550"/>
          <p14:tracePt t="4021" x="1133475" y="2749550"/>
          <p14:tracePt t="4037" x="1123950" y="2749550"/>
          <p14:tracePt t="4054" x="1108075" y="2752725"/>
          <p14:tracePt t="4142" x="1111250" y="2752725"/>
          <p14:tracePt t="4149" x="1114425" y="2752725"/>
          <p14:tracePt t="4155" x="1127125" y="2752725"/>
          <p14:tracePt t="4170" x="1162050" y="2759075"/>
          <p14:tracePt t="4187" x="1206500" y="2759075"/>
          <p14:tracePt t="4204" x="1270000" y="2771775"/>
          <p14:tracePt t="4221" x="1308100" y="2784475"/>
          <p14:tracePt t="4237" x="1346200" y="2790825"/>
          <p14:tracePt t="4254" x="1393825" y="2809875"/>
          <p14:tracePt t="4271" x="1425575" y="2822575"/>
          <p14:tracePt t="4287" x="1463675" y="2828925"/>
          <p14:tracePt t="4304" x="1527175" y="2847975"/>
          <p14:tracePt t="4320" x="1565275" y="2860675"/>
          <p14:tracePt t="4337" x="1609725" y="2879725"/>
          <p14:tracePt t="4354" x="1673225" y="2892425"/>
          <p14:tracePt t="4370" x="1717675" y="2905125"/>
          <p14:tracePt t="4387" x="1755775" y="2917825"/>
          <p14:tracePt t="4404" x="1828800" y="2943225"/>
          <p14:tracePt t="4420" x="1892300" y="2965450"/>
          <p14:tracePt t="4437" x="1962150" y="2994025"/>
          <p14:tracePt t="4454" x="2025650" y="3028950"/>
          <p14:tracePt t="4471" x="2063750" y="3041650"/>
          <p14:tracePt t="4487" x="2101850" y="3054350"/>
          <p14:tracePt t="4504" x="2165350" y="3079750"/>
          <p14:tracePt t="4521" x="2228850" y="3098800"/>
          <p14:tracePt t="4537" x="2317750" y="3124200"/>
          <p14:tracePt t="4555" x="2419350" y="3162300"/>
          <p14:tracePt t="4571" x="2482850" y="3175000"/>
          <p14:tracePt t="4587" x="2530475" y="3194050"/>
          <p14:tracePt t="4605" x="2593975" y="3235325"/>
          <p14:tracePt t="4620" x="2641600" y="3260725"/>
          <p14:tracePt t="4638" x="2708275" y="3308350"/>
          <p14:tracePt t="4654" x="2755900" y="3333750"/>
          <p14:tracePt t="4671" x="2822575" y="3371850"/>
          <p14:tracePt t="4688" x="2930525" y="3416300"/>
          <p14:tracePt t="4704" x="2997200" y="3454400"/>
          <p14:tracePt t="4720" x="3060700" y="3470275"/>
          <p14:tracePt t="4738" x="3127375" y="3508375"/>
          <p14:tracePt t="4754" x="3165475" y="3527425"/>
          <p14:tracePt t="4770" x="3203575" y="3552825"/>
          <p14:tracePt t="4787" x="3302000" y="3619500"/>
          <p14:tracePt t="4804" x="3371850" y="3676650"/>
          <p14:tracePt t="4820" x="3441700" y="3730625"/>
          <p14:tracePt t="4838" x="3552825" y="3810000"/>
          <p14:tracePt t="4854" x="3644900" y="3860800"/>
          <p14:tracePt t="4871" x="3724275" y="3898900"/>
          <p14:tracePt t="4887" x="3819525" y="3943350"/>
          <p14:tracePt t="4904" x="3867150" y="3978275"/>
          <p14:tracePt t="4921" x="3905250" y="4010025"/>
          <p14:tracePt t="4937" x="3975100" y="4070350"/>
          <p14:tracePt t="4953" x="4022725" y="4114800"/>
          <p14:tracePt t="4971" x="4067175" y="4140200"/>
          <p14:tracePt t="4988" x="4137025" y="4197350"/>
          <p14:tracePt t="5005" x="4168775" y="4219575"/>
          <p14:tracePt t="5022" x="4200525" y="4244975"/>
          <p14:tracePt t="5039" x="4222750" y="4260850"/>
          <p14:tracePt t="5053" x="4232275" y="4283075"/>
          <p14:tracePt t="5071" x="4244975" y="4305300"/>
          <p14:tracePt t="5088" x="4283075" y="4349750"/>
          <p14:tracePt t="5104" x="4298950" y="4375150"/>
          <p14:tracePt t="5120" x="4314825" y="4384675"/>
          <p14:tracePt t="5137" x="4330700" y="4413250"/>
          <p14:tracePt t="5154" x="4340225" y="4422775"/>
          <p14:tracePt t="5171" x="4340225" y="4432300"/>
          <p14:tracePt t="5187" x="4340225" y="4454525"/>
          <p14:tracePt t="5204" x="4340225" y="4464050"/>
          <p14:tracePt t="5220" x="4340225" y="4473575"/>
          <p14:tracePt t="5238" x="4340225" y="4476750"/>
          <p14:tracePt t="5279" x="4333875" y="4476750"/>
          <p14:tracePt t="5287" x="4330700" y="4476750"/>
          <p14:tracePt t="5304" x="4321175" y="4476750"/>
          <p14:tracePt t="5322" x="4298950" y="4476750"/>
          <p14:tracePt t="5338" x="4289425" y="4467225"/>
          <p14:tracePt t="5354" x="4279900" y="4457700"/>
          <p14:tracePt t="5371" x="4257675" y="4435475"/>
          <p14:tracePt t="5387" x="4248150" y="4425950"/>
          <p14:tracePt t="5404" x="4232275" y="4413250"/>
          <p14:tracePt t="5421" x="4197350" y="4397375"/>
          <p14:tracePt t="5437" x="4187825" y="4381500"/>
          <p14:tracePt t="5454" x="4171950" y="4371975"/>
          <p14:tracePt t="5471" x="4152900" y="4362450"/>
          <p14:tracePt t="5487" x="4143375" y="4362450"/>
          <p14:tracePt t="5504" x="4133850" y="4362450"/>
          <p14:tracePt t="5521" x="4117975" y="4356100"/>
          <p14:tracePt t="5537" x="4111625" y="4349750"/>
          <p14:tracePt t="5579" x="4111625" y="4346575"/>
          <p14:tracePt t="5678" x="4102100" y="4337050"/>
          <p14:tracePt t="5685" x="4102100" y="4330700"/>
          <p14:tracePt t="5700" x="4095750" y="4324350"/>
          <p14:tracePt t="5706" x="4095750" y="4321175"/>
          <p14:tracePt t="5721" x="4086225" y="4311650"/>
          <p14:tracePt t="5737" x="4076700" y="4295775"/>
          <p14:tracePt t="5754" x="4057650" y="4241800"/>
          <p14:tracePt t="5770" x="3927475" y="4019550"/>
          <p14:tracePt t="5787" x="3778250" y="3829050"/>
          <p14:tracePt t="5806" x="3381375" y="3302000"/>
          <p14:tracePt t="5821" x="3006725" y="2806700"/>
          <p14:tracePt t="5839" x="2752725" y="2489200"/>
          <p14:tracePt t="5857" x="2384425" y="1946275"/>
          <p14:tracePt t="5873" x="2241550" y="1679575"/>
          <p14:tracePt t="5888" x="2155825" y="1489075"/>
          <p14:tracePt t="5905" x="2105025" y="1343025"/>
          <p14:tracePt t="5920" x="2085975" y="1304925"/>
          <p14:tracePt t="5937" x="2079625" y="1273175"/>
          <p14:tracePt t="5953" x="2079625" y="1260475"/>
          <p14:tracePt t="5971" x="2079625" y="1225550"/>
          <p14:tracePt t="5988" x="2079625" y="1209675"/>
          <p14:tracePt t="6005" x="2079625" y="1168400"/>
          <p14:tracePt t="6021" x="2079625" y="1139825"/>
          <p14:tracePt t="6037" x="2082800" y="1111250"/>
          <p14:tracePt t="6054" x="2101850" y="1076325"/>
          <p14:tracePt t="6071" x="2111375" y="1066800"/>
          <p14:tracePt t="6087" x="2111375" y="1050925"/>
          <p14:tracePt t="6104" x="2124075" y="1035050"/>
          <p14:tracePt t="6120" x="2139950" y="1025525"/>
          <p14:tracePt t="6137" x="2178050" y="1012825"/>
          <p14:tracePt t="6154" x="2251075" y="987425"/>
          <p14:tracePt t="6171" x="2305050" y="974725"/>
          <p14:tracePt t="6187" x="2359025" y="962025"/>
          <p14:tracePt t="6204" x="2447925" y="946150"/>
          <p14:tracePt t="6220" x="2552700" y="946150"/>
          <p14:tracePt t="6237" x="2667000" y="946150"/>
          <p14:tracePt t="6254" x="2822575" y="958850"/>
          <p14:tracePt t="6270" x="2949575" y="968375"/>
          <p14:tracePt t="6287" x="3098800" y="977900"/>
          <p14:tracePt t="6303" x="3254375" y="993775"/>
          <p14:tracePt t="6321" x="3355975" y="993775"/>
          <p14:tracePt t="6337" x="3473450" y="993775"/>
          <p14:tracePt t="6354" x="3603625" y="1009650"/>
          <p14:tracePt t="6370" x="3702050" y="1035050"/>
          <p14:tracePt t="6387" x="3819525" y="1041400"/>
          <p14:tracePt t="6404" x="3971925" y="1066800"/>
          <p14:tracePt t="6420" x="4044950" y="1076325"/>
          <p14:tracePt t="6437" x="4130675" y="1082675"/>
          <p14:tracePt t="6454" x="4295775" y="1108075"/>
          <p14:tracePt t="6470" x="4368800" y="1114425"/>
          <p14:tracePt t="6487" x="4413250" y="1114425"/>
          <p14:tracePt t="6504" x="4473575" y="1114425"/>
          <p14:tracePt t="6520" x="4502150" y="1114425"/>
          <p14:tracePt t="6537" x="4518025" y="1114425"/>
          <p14:tracePt t="6553" x="4530725" y="1114425"/>
          <p14:tracePt t="6570" x="4530725" y="1101725"/>
          <p14:tracePt t="6587" x="4530725" y="1089025"/>
          <p14:tracePt t="6604" x="4527550" y="1047750"/>
          <p14:tracePt t="6621" x="4514850" y="1009650"/>
          <p14:tracePt t="6638" x="4492625" y="927100"/>
          <p14:tracePt t="6653" x="4460875" y="882650"/>
          <p14:tracePt t="6670" x="4448175" y="850900"/>
          <p14:tracePt t="6687" x="4432300" y="828675"/>
          <p14:tracePt t="6703" x="4422775" y="819150"/>
          <p14:tracePt t="6720" x="4406900" y="812800"/>
          <p14:tracePt t="6773" x="4410075" y="815975"/>
          <p14:tracePt t="6780" x="4419600" y="822325"/>
          <p14:tracePt t="6787" x="4432300" y="828675"/>
          <p14:tracePt t="6803" x="4464050" y="866775"/>
          <p14:tracePt t="6820" x="4524375" y="911225"/>
          <p14:tracePt t="6837" x="4625975" y="996950"/>
          <p14:tracePt t="6853" x="4699000" y="1073150"/>
          <p14:tracePt t="6870" x="4756150" y="1152525"/>
          <p14:tracePt t="6887" x="4829175" y="1282700"/>
          <p14:tracePt t="6903" x="4860925" y="1349375"/>
          <p14:tracePt t="6920" x="4879975" y="1397000"/>
          <p14:tracePt t="6937" x="4902200" y="1498600"/>
          <p14:tracePt t="6954" x="4914900" y="1571625"/>
          <p14:tracePt t="6970" x="4914900" y="1631950"/>
          <p14:tracePt t="6987" x="4914900" y="1695450"/>
          <p14:tracePt t="7003" x="4914900" y="1730375"/>
          <p14:tracePt t="7021" x="4914900" y="1774825"/>
          <p14:tracePt t="7037" x="4914900" y="1844675"/>
          <p14:tracePt t="7054" x="4914900" y="1895475"/>
          <p14:tracePt t="7070" x="4914900" y="1949450"/>
          <p14:tracePt t="7087" x="4914900" y="2012950"/>
          <p14:tracePt t="7103" x="4914900" y="2041525"/>
          <p14:tracePt t="7120" x="4914900" y="2076450"/>
          <p14:tracePt t="7137" x="4921250" y="2149475"/>
          <p14:tracePt t="7153" x="4930775" y="2209800"/>
          <p14:tracePt t="7170" x="4930775" y="2270125"/>
          <p14:tracePt t="7187" x="4930775" y="2339975"/>
          <p14:tracePt t="7203" x="4930775" y="2374900"/>
          <p14:tracePt t="7221" x="4949825" y="2419350"/>
          <p14:tracePt t="7237" x="4962525" y="2463800"/>
          <p14:tracePt t="7254" x="4975225" y="2501900"/>
          <p14:tracePt t="7271" x="4994275" y="2587625"/>
          <p14:tracePt t="7287" x="5022850" y="2644775"/>
          <p14:tracePt t="7304" x="5035550" y="2689225"/>
          <p14:tracePt t="7320" x="5054600" y="2755900"/>
          <p14:tracePt t="7337" x="5067300" y="2800350"/>
          <p14:tracePt t="7353" x="5086350" y="2838450"/>
          <p14:tracePt t="7371" x="5105400" y="2901950"/>
          <p14:tracePt t="7387" x="5111750" y="2930525"/>
          <p14:tracePt t="7403" x="5111750" y="2952750"/>
          <p14:tracePt t="7421" x="5111750" y="2981325"/>
          <p14:tracePt t="7437" x="5111750" y="2990850"/>
          <p14:tracePt t="7453" x="5111750" y="3000375"/>
          <p14:tracePt t="7487" x="5105400" y="2987675"/>
          <p14:tracePt t="7503" x="5070475" y="2940050"/>
          <p14:tracePt t="7520" x="4997450" y="2847975"/>
          <p14:tracePt t="7537" x="4940300" y="2768600"/>
          <p14:tracePt t="7553" x="4857750" y="2632075"/>
          <p14:tracePt t="7570" x="4724400" y="2444750"/>
          <p14:tracePt t="7586" x="4641850" y="2295525"/>
          <p14:tracePt t="7604" x="4565650" y="2117725"/>
          <p14:tracePt t="7621" x="4476750" y="1933575"/>
          <p14:tracePt t="7638" x="4413250" y="1787525"/>
          <p14:tracePt t="7655" x="4352925" y="1644650"/>
          <p14:tracePt t="7670" x="4267200" y="1492250"/>
          <p14:tracePt t="7687" x="4216400" y="1390650"/>
          <p14:tracePt t="7704" x="4152900" y="1254125"/>
          <p14:tracePt t="7720" x="4076700" y="1092200"/>
          <p14:tracePt t="7737" x="4048125" y="1025525"/>
          <p14:tracePt t="7754" x="4010025" y="968375"/>
          <p14:tracePt t="7770" x="3956050" y="860425"/>
          <p14:tracePt t="7787" x="3943350" y="809625"/>
          <p14:tracePt t="7804" x="3930650" y="777875"/>
          <p14:tracePt t="7805" x="3930650" y="771525"/>
          <p14:tracePt t="7820" x="3930650" y="762000"/>
          <p14:tracePt t="7837" x="3930650" y="752475"/>
          <p14:tracePt t="7876" x="3930650" y="762000"/>
          <p14:tracePt t="7887" x="3933825" y="765175"/>
          <p14:tracePt t="7904" x="3949700" y="793750"/>
          <p14:tracePt t="7920" x="3981450" y="831850"/>
          <p14:tracePt t="7937" x="4032250" y="876300"/>
          <p14:tracePt t="7954" x="4124325" y="1006475"/>
          <p14:tracePt t="7971" x="4200525" y="1101725"/>
          <p14:tracePt t="7987" x="4248150" y="1190625"/>
          <p14:tracePt t="8004" x="4333875" y="1333500"/>
          <p14:tracePt t="8020" x="4413250" y="1460500"/>
          <p14:tracePt t="8037" x="4486275" y="1593850"/>
          <p14:tracePt t="8055" x="4568825" y="1727200"/>
          <p14:tracePt t="8071" x="4613275" y="1847850"/>
          <p14:tracePt t="8087" x="4654550" y="1968500"/>
          <p14:tracePt t="8104" x="4695825" y="2095500"/>
          <p14:tracePt t="8120" x="4714875" y="2159000"/>
          <p14:tracePt t="8137" x="4730750" y="2212975"/>
          <p14:tracePt t="8154" x="4752975" y="2324100"/>
          <p14:tracePt t="8170" x="4765675" y="2387600"/>
          <p14:tracePt t="8187" x="4778375" y="2432050"/>
          <p14:tracePt t="8204" x="4784725" y="2511425"/>
          <p14:tracePt t="8220" x="4797425" y="2549525"/>
          <p14:tracePt t="8237" x="4803775" y="2603500"/>
          <p14:tracePt t="8254" x="4816475" y="2660650"/>
          <p14:tracePt t="8270" x="4829175" y="2682875"/>
          <p14:tracePt t="8287" x="4829175" y="2711450"/>
          <p14:tracePt t="8303" x="4841875" y="2746375"/>
          <p14:tracePt t="8320" x="4841875" y="2768600"/>
          <p14:tracePt t="8337" x="4845050" y="2784475"/>
          <p14:tracePt t="8339" x="4845050" y="2787650"/>
          <p14:tracePt t="8355" x="4854575" y="2809875"/>
          <p14:tracePt t="8371" x="4867275" y="2825750"/>
          <p14:tracePt t="8387" x="4876800" y="2847975"/>
          <p14:tracePt t="8403" x="4902200" y="2879725"/>
          <p14:tracePt t="8420" x="4911725" y="2895600"/>
          <p14:tracePt t="8437" x="4924425" y="2924175"/>
          <p14:tracePt t="8453" x="4940300" y="2952750"/>
          <p14:tracePt t="8470" x="4956175" y="2974975"/>
          <p14:tracePt t="8487" x="4972050" y="2990850"/>
          <p14:tracePt t="8503" x="4994275" y="3009900"/>
          <p14:tracePt t="8520" x="5010150" y="3025775"/>
          <p14:tracePt t="8537" x="5022850" y="3041650"/>
          <p14:tracePt t="8555" x="5032375" y="3051175"/>
          <p14:tracePt t="8571" x="5038725" y="3060700"/>
          <p14:tracePt t="8588" x="5038725" y="3079750"/>
          <p14:tracePt t="8659" x="5038725" y="3073400"/>
          <p14:tracePt t="8666" x="5041900" y="3063875"/>
          <p14:tracePt t="8673" x="5054600" y="3051175"/>
          <p14:tracePt t="8687" x="5060950" y="3022600"/>
          <p14:tracePt t="8703" x="5060950" y="2978150"/>
          <p14:tracePt t="8720" x="5060950" y="2940050"/>
          <p14:tracePt t="8737" x="5060950" y="2879725"/>
          <p14:tracePt t="8754" x="5060950" y="2835275"/>
          <p14:tracePt t="8770" x="5060950" y="2790825"/>
          <p14:tracePt t="8787" x="5060950" y="2720975"/>
          <p14:tracePt t="8803" x="5060950" y="2689225"/>
          <p14:tracePt t="8820" x="5060950" y="2679700"/>
          <p14:tracePt t="8837" x="5060950" y="2670175"/>
          <p14:tracePt t="8910" x="5067300" y="2670175"/>
          <p14:tracePt t="8918" x="5070475" y="2670175"/>
          <p14:tracePt t="8922" x="5076825" y="2670175"/>
          <p14:tracePt t="8937" x="5086350" y="2670175"/>
          <p14:tracePt t="8953" x="5095875" y="2670175"/>
          <p14:tracePt t="9015" x="5095875" y="2667000"/>
          <p14:tracePt t="9022" x="5095875" y="2660650"/>
          <p14:tracePt t="9029" x="5095875" y="2651125"/>
          <p14:tracePt t="9036" x="5092700" y="2638425"/>
          <p14:tracePt t="9053" x="5073650" y="2600325"/>
          <p14:tracePt t="9070" x="5041900" y="2505075"/>
          <p14:tracePt t="9087" x="4953000" y="2298700"/>
          <p14:tracePt t="9103" x="4892675" y="2174875"/>
          <p14:tracePt t="9120" x="4826000" y="2009775"/>
          <p14:tracePt t="9137" x="4737100" y="1790700"/>
          <p14:tracePt t="9153" x="4686300" y="1679575"/>
          <p14:tracePt t="9170" x="4625975" y="1565275"/>
          <p14:tracePt t="9187" x="4540250" y="1412875"/>
          <p14:tracePt t="9203" x="4486275" y="1343025"/>
          <p14:tracePt t="9221" x="4413250" y="1273175"/>
          <p14:tracePt t="9236" x="4375150" y="1231900"/>
          <p14:tracePt t="9253" x="4324350" y="1187450"/>
          <p14:tracePt t="9271" x="4267200" y="1149350"/>
          <p14:tracePt t="9287" x="4248150" y="1123950"/>
          <p14:tracePt t="9303" x="4232275" y="1114425"/>
          <p14:tracePt t="9321" x="4216400" y="1111250"/>
          <p14:tracePt t="9337" x="4213225" y="1104900"/>
          <p14:tracePt t="9371" x="4213225" y="1101725"/>
          <p14:tracePt t="9386" x="4203700" y="1085850"/>
          <p14:tracePt t="9403" x="4194175" y="1076325"/>
          <p14:tracePt t="9421" x="4171950" y="1047750"/>
          <p14:tracePt t="9437" x="4165600" y="1016000"/>
          <p14:tracePt t="9454" x="4159250" y="1000125"/>
          <p14:tracePt t="9470" x="4149725" y="987425"/>
          <p14:tracePt t="9488" x="4149725" y="971550"/>
          <p14:tracePt t="9504" x="4149725" y="962025"/>
          <p14:tracePt t="9520" x="4149725" y="952500"/>
          <p14:tracePt t="9570" x="4152900" y="952500"/>
          <p14:tracePt t="9577" x="4156075" y="952500"/>
          <p14:tracePt t="9586" x="4165600" y="952500"/>
          <p14:tracePt t="9604" x="4197350" y="962025"/>
          <p14:tracePt t="9620" x="4267200" y="1016000"/>
          <p14:tracePt t="9637" x="4321175" y="1085850"/>
          <p14:tracePt t="9653" x="4394200" y="1162050"/>
          <p14:tracePt t="9670" x="4514850" y="1298575"/>
          <p14:tracePt t="9687" x="4597400" y="1435100"/>
          <p14:tracePt t="9703" x="4648200" y="1533525"/>
          <p14:tracePt t="9720" x="4721225" y="1676400"/>
          <p14:tracePt t="9736" x="4781550" y="1787525"/>
          <p14:tracePt t="9754" x="4816475" y="1898650"/>
          <p14:tracePt t="9770" x="4870450" y="2016125"/>
          <p14:tracePt t="9787" x="4899025" y="2082800"/>
          <p14:tracePt t="9803" x="4927600" y="2133600"/>
          <p14:tracePt t="9820" x="4956175" y="2222500"/>
          <p14:tracePt t="9837" x="4968875" y="2266950"/>
          <p14:tracePt t="9854" x="4994275" y="2330450"/>
          <p14:tracePt t="9870" x="5006975" y="2368550"/>
          <p14:tracePt t="9887" x="5019675" y="2390775"/>
          <p14:tracePt t="9904" x="5032375" y="2447925"/>
          <p14:tracePt t="9920" x="5038725" y="2479675"/>
          <p14:tracePt t="9937" x="5054600" y="2508250"/>
          <p14:tracePt t="9954" x="5060950" y="2565400"/>
          <p14:tracePt t="9970" x="5073650" y="2603500"/>
          <p14:tracePt t="9987" x="5086350" y="2632075"/>
          <p14:tracePt t="10004" x="5111750" y="2676525"/>
          <p14:tracePt t="10020" x="5118100" y="2698750"/>
          <p14:tracePt t="10037" x="5130800" y="2730500"/>
          <p14:tracePt t="10054" x="5146675" y="2755900"/>
          <p14:tracePt t="10070" x="5156200" y="2781300"/>
          <p14:tracePt t="10087" x="5175250" y="2790825"/>
          <p14:tracePt t="10103" x="5191125" y="2822575"/>
          <p14:tracePt t="10120" x="5200650" y="2838450"/>
          <p14:tracePt t="10137" x="5210175" y="2847975"/>
          <p14:tracePt t="10153" x="5232400" y="2889250"/>
          <p14:tracePt t="10170" x="5238750" y="2914650"/>
          <p14:tracePt t="10186" x="5245100" y="2943225"/>
          <p14:tracePt t="10204" x="5251450" y="2978150"/>
          <p14:tracePt t="10220" x="5254625" y="2994025"/>
          <p14:tracePt t="10237" x="5254625" y="3006725"/>
          <p14:tracePt t="10253" x="5267325" y="3022600"/>
          <p14:tracePt t="10270" x="5276850" y="3044825"/>
          <p14:tracePt t="10287" x="5286375" y="3060700"/>
          <p14:tracePt t="10303" x="5305425" y="3105150"/>
          <p14:tracePt t="10320" x="5311775" y="3127375"/>
          <p14:tracePt t="10337" x="5318125" y="3149600"/>
          <p14:tracePt t="10354" x="5318125" y="3190875"/>
          <p14:tracePt t="10370" x="5318125" y="3219450"/>
          <p14:tracePt t="10387" x="5318125" y="3241675"/>
          <p14:tracePt t="10403" x="5318125" y="3279775"/>
          <p14:tracePt t="10420" x="5318125" y="3302000"/>
          <p14:tracePt t="10437" x="5318125" y="3343275"/>
          <p14:tracePt t="10453" x="5318125" y="3365500"/>
          <p14:tracePt t="10470" x="5318125" y="3394075"/>
          <p14:tracePt t="10487" x="5318125" y="3422650"/>
          <p14:tracePt t="10503" x="5318125" y="3432175"/>
          <p14:tracePt t="10520" x="5318125" y="3444875"/>
          <p14:tracePt t="10537" x="5318125" y="3460750"/>
          <p14:tracePt t="10553" x="5318125" y="3482975"/>
          <p14:tracePt t="10570" x="5321300" y="3505200"/>
          <p14:tracePt t="10587" x="5327650" y="3530600"/>
          <p14:tracePt t="10603" x="5327650" y="3540125"/>
          <p14:tracePt t="10620" x="5327650" y="3556000"/>
          <p14:tracePt t="10638" x="5327650" y="3571875"/>
          <p14:tracePt t="10670" x="5327650" y="3575050"/>
          <p14:tracePt t="10709" x="5327650" y="3581400"/>
          <p14:tracePt t="10715" x="5327650" y="3584575"/>
          <p14:tracePt t="11698" x="5353050" y="3625850"/>
          <p14:tracePt t="11705" x="5391150" y="3686175"/>
          <p14:tracePt t="11712" x="5445125" y="3762375"/>
          <p14:tracePt t="11720" x="5502275" y="3835400"/>
          <p14:tracePt t="11737" x="5626100" y="4016375"/>
          <p14:tracePt t="11753" x="5718175" y="4165600"/>
          <p14:tracePt t="11770" x="5854700" y="4397375"/>
          <p14:tracePt t="11804" x="6064250" y="4743450"/>
          <p14:tracePt t="11840" x="6178550" y="5045075"/>
          <p14:tracePt t="11855" x="6194425" y="5121275"/>
          <p14:tracePt t="11870" x="6200775" y="5172075"/>
          <p14:tracePt t="11886" x="6200775" y="5232400"/>
          <p14:tracePt t="11904" x="6200775" y="5302250"/>
          <p14:tracePt t="11920" x="6197600" y="5346700"/>
          <p14:tracePt t="11937" x="6184900" y="5378450"/>
          <p14:tracePt t="11954" x="6165850" y="5413375"/>
          <p14:tracePt t="11970" x="6140450" y="5445125"/>
          <p14:tracePt t="11986" x="6118225" y="5470525"/>
          <p14:tracePt t="12003" x="6073775" y="5514975"/>
          <p14:tracePt t="12019" x="6048375" y="5537200"/>
          <p14:tracePt t="12036" x="6016625" y="5568950"/>
          <p14:tracePt t="12054" x="5981700" y="5607050"/>
          <p14:tracePt t="12070" x="5946775" y="5638800"/>
          <p14:tracePt t="12087" x="5924550" y="5664200"/>
          <p14:tracePt t="12103" x="5870575" y="5702300"/>
          <p14:tracePt t="12119" x="5826125" y="5727700"/>
          <p14:tracePt t="12137" x="5788025" y="5740400"/>
          <p14:tracePt t="12153" x="5721350" y="5772150"/>
          <p14:tracePt t="12170" x="5661025" y="5788025"/>
          <p14:tracePt t="12186" x="5603875" y="5800725"/>
          <p14:tracePt t="12203" x="5568950" y="5800725"/>
          <p14:tracePt t="12687" x="5549900" y="5813425"/>
          <p14:tracePt t="12694" x="5521325" y="5835650"/>
          <p14:tracePt t="12703" x="5480050" y="5857875"/>
          <p14:tracePt t="12720" x="5410200" y="5915025"/>
          <p14:tracePt t="12737" x="5311775" y="5975350"/>
          <p14:tracePt t="12753" x="5241925" y="6013450"/>
          <p14:tracePt t="12770" x="5184775" y="6048375"/>
          <p14:tracePt t="12803" x="5086350" y="6127750"/>
          <p14:tracePt t="12837" x="5022850" y="6203950"/>
          <p14:tracePt t="12854" x="5010150" y="6235700"/>
          <p14:tracePt t="12870" x="4991100" y="6257925"/>
          <p14:tracePt t="12887" x="4991100" y="6299200"/>
          <p14:tracePt t="12902" x="4991100" y="6321425"/>
          <p14:tracePt t="12920" x="4991100" y="6343650"/>
          <p14:tracePt t="12937" x="4991100" y="6362700"/>
          <p14:tracePt t="12953" x="4994275" y="6372225"/>
          <p14:tracePt t="12970" x="5010150" y="6384925"/>
          <p14:tracePt t="12986" x="5026025" y="6403975"/>
          <p14:tracePt t="13003" x="5038725" y="6413500"/>
          <p14:tracePt t="13020" x="5076825" y="6432550"/>
          <p14:tracePt t="13036" x="5153025" y="6461125"/>
          <p14:tracePt t="13053" x="5203825" y="6473825"/>
          <p14:tracePt t="13070" x="5241925" y="6486525"/>
          <p14:tracePt t="13087" x="5299075" y="6505575"/>
          <p14:tracePt t="13103" x="5330825" y="6524625"/>
          <p14:tracePt t="13119" x="5359400" y="6524625"/>
          <p14:tracePt t="13136" x="5410200" y="6540500"/>
          <p14:tracePt t="13153" x="5438775" y="6553200"/>
          <p14:tracePt t="13170" x="5464175" y="6565900"/>
          <p14:tracePt t="13186" x="5499100" y="6588125"/>
          <p14:tracePt t="13203" x="5521325" y="6600825"/>
          <p14:tracePt t="13220" x="5562600" y="6619875"/>
          <p14:tracePt t="13237" x="5588000" y="6629400"/>
          <p14:tracePt t="13253" x="5619750" y="6661150"/>
          <p14:tracePt t="13270" x="5686425" y="6718300"/>
          <p14:tracePt t="13286" x="5756275" y="6762750"/>
          <p14:tracePt t="13303" x="5838825" y="6819900"/>
          <p14:tracePt t="13321" x="5934075" y="6854825"/>
          <p14:tracePt t="13336" x="5981700" y="6854825"/>
          <p14:tracePt t="13354" x="6016625" y="6854825"/>
          <p14:tracePt t="13371" x="6083300" y="6854825"/>
          <p14:tracePt t="13387" x="6134100" y="6854825"/>
          <p14:tracePt t="13403" x="6197600" y="6854825"/>
          <p14:tracePt t="13420" x="6283325" y="6854825"/>
          <p14:tracePt t="13436" x="6327775" y="6854825"/>
          <p14:tracePt t="13457" x="6391275" y="6854825"/>
          <p14:tracePt t="13470" x="6435725" y="6854825"/>
          <p14:tracePt t="13486" x="6457950" y="6854825"/>
          <p14:tracePt t="13503" x="6477000" y="6854825"/>
          <p14:tracePt t="13520" x="6511925" y="6854825"/>
          <p14:tracePt t="13536" x="6521450" y="6854825"/>
          <p14:tracePt t="13553" x="6530975" y="6854825"/>
          <p14:tracePt t="13570" x="6553200" y="6854825"/>
          <p14:tracePt t="13586" x="6562725" y="6854825"/>
          <p14:tracePt t="13603" x="6572250" y="6854825"/>
          <p14:tracePt t="13619" x="6581775" y="6854825"/>
          <p14:tracePt t="13636" x="6597650" y="6854825"/>
          <p14:tracePt t="13653" x="6607175" y="6842125"/>
          <p14:tracePt t="13671" x="6623050" y="6829425"/>
          <p14:tracePt t="13687" x="6642100" y="6816725"/>
          <p14:tracePt t="13703" x="6664325" y="6816725"/>
          <p14:tracePt t="13720" x="6705600" y="6816725"/>
          <p14:tracePt t="13736" x="6727825" y="6816725"/>
          <p14:tracePt t="13753" x="6750050" y="6816725"/>
          <p14:tracePt t="13770" x="6778625" y="6813550"/>
          <p14:tracePt t="13786" x="6800850" y="6807200"/>
          <p14:tracePt t="13803" x="6813550" y="6807200"/>
          <p14:tracePt t="13821" x="6823075" y="6807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/>
          </p:cNvSpPr>
          <p:nvPr/>
        </p:nvSpPr>
        <p:spPr bwMode="auto">
          <a:xfrm>
            <a:off x="1143000" y="1357313"/>
            <a:ext cx="6858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* arbres ou arbustes des régions chaudes</a:t>
            </a:r>
          </a:p>
          <a:p>
            <a:pPr eaLnBrk="1" hangingPunct="1"/>
            <a:r>
              <a:rPr lang="fr-FR" altLang="fr-FR"/>
              <a:t>* feuilles composées pennées</a:t>
            </a:r>
          </a:p>
          <a:p>
            <a:pPr eaLnBrk="1" hangingPunct="1"/>
            <a:r>
              <a:rPr lang="fr-FR" altLang="fr-FR"/>
              <a:t>* fleur zygomorphe</a:t>
            </a:r>
          </a:p>
          <a:p>
            <a:pPr eaLnBrk="1" hangingPunct="1"/>
            <a:r>
              <a:rPr lang="fr-FR" altLang="fr-FR"/>
              <a:t>* étamines libres (10 ou moins) </a:t>
            </a:r>
          </a:p>
          <a:p>
            <a:pPr eaLnBrk="1" hangingPunct="1"/>
            <a:r>
              <a:rPr lang="fr-FR" altLang="fr-FR"/>
              <a:t>* les folioles et les gousses de Séné (riches en anthracénosides) à propriétés laxatives proviennent de différentes espèces du genre </a:t>
            </a:r>
            <a:r>
              <a:rPr lang="fr-FR" altLang="fr-FR" i="1"/>
              <a:t>Cassia</a:t>
            </a:r>
            <a:endParaRPr lang="fr-FR" altLang="fr-FR"/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3286125" y="0"/>
            <a:ext cx="2614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Caesalpinoideae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82"/>
    </mc:Choice>
    <mc:Fallback>
      <p:transition spd="slow" advTm="4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7" x="5210175" y="3165475"/>
          <p14:tracePt t="5374" x="5232400" y="3143250"/>
          <p14:tracePt t="5382" x="5270500" y="3121025"/>
          <p14:tracePt t="5400" x="5407025" y="3028950"/>
          <p14:tracePt t="5416" x="5673725" y="2870200"/>
          <p14:tracePt t="5437" x="5854700" y="2714625"/>
          <p14:tracePt t="5463" x="5991225" y="2578100"/>
          <p14:tracePt t="5496" x="6153150" y="2247900"/>
          <p14:tracePt t="5513" x="6194425" y="2146300"/>
          <p14:tracePt t="5531" x="6213475" y="1962150"/>
          <p14:tracePt t="5546" x="6181725" y="1841500"/>
          <p14:tracePt t="5566" x="6067425" y="1663700"/>
          <p14:tracePt t="5579" x="5956300" y="1527175"/>
          <p14:tracePt t="5595" x="5857875" y="1419225"/>
          <p14:tracePt t="5612" x="5778500" y="1352550"/>
          <p14:tracePt t="5630" x="5686425" y="1285875"/>
          <p14:tracePt t="5645" x="5638800" y="1250950"/>
          <p14:tracePt t="5662" x="5594350" y="1238250"/>
          <p14:tracePt t="5679" x="5521325" y="1219200"/>
          <p14:tracePt t="5696" x="5403850" y="1203325"/>
          <p14:tracePt t="5712" x="5267325" y="1203325"/>
          <p14:tracePt t="5729" x="5010150" y="1235075"/>
          <p14:tracePt t="5748" x="4813300" y="1292225"/>
          <p14:tracePt t="5762" x="4645025" y="1358900"/>
          <p14:tracePt t="5779" x="4394200" y="1489075"/>
          <p14:tracePt t="5796" x="4248150" y="1562100"/>
          <p14:tracePt t="5813" x="4092575" y="1616075"/>
          <p14:tracePt t="5829" x="3886200" y="1704975"/>
          <p14:tracePt t="5845" x="3771900" y="1784350"/>
          <p14:tracePt t="5862" x="3679825" y="1841500"/>
          <p14:tracePt t="5878" x="3571875" y="1914525"/>
          <p14:tracePt t="6213" x="3521075" y="1898650"/>
          <p14:tracePt t="6220" x="3460750" y="1882775"/>
          <p14:tracePt t="6232" x="3390900" y="1863725"/>
          <p14:tracePt t="6250" x="3155950" y="1809750"/>
          <p14:tracePt t="6267" x="3016250" y="1800225"/>
          <p14:tracePt t="6286" x="2809875" y="1800225"/>
          <p14:tracePt t="6313" x="2587625" y="1806575"/>
          <p14:tracePt t="6347" x="2438400" y="1844675"/>
          <p14:tracePt t="6363" x="2355850" y="1863725"/>
          <p14:tracePt t="6379" x="2317750" y="1876425"/>
          <p14:tracePt t="6395" x="2295525" y="1882775"/>
          <p14:tracePt t="6413" x="2254250" y="1895475"/>
          <p14:tracePt t="6428" x="2232025" y="1901825"/>
          <p14:tracePt t="6445" x="2200275" y="1901825"/>
          <p14:tracePt t="6462" x="2168525" y="1901825"/>
          <p14:tracePt t="6478" x="2152650" y="1901825"/>
          <p14:tracePt t="6495" x="2143125" y="1901825"/>
          <p14:tracePt t="6512" x="2127250" y="1901825"/>
          <p14:tracePt t="6529" x="2117725" y="1901825"/>
          <p14:tracePt t="6545" x="2105025" y="1901825"/>
          <p14:tracePt t="6562" x="2095500" y="1892300"/>
          <p14:tracePt t="6579" x="2082800" y="1882775"/>
          <p14:tracePt t="6595" x="2073275" y="1873250"/>
          <p14:tracePt t="6612" x="2054225" y="1860550"/>
          <p14:tracePt t="6629" x="2054225" y="1844675"/>
          <p14:tracePt t="6645" x="2047875" y="1838325"/>
          <p14:tracePt t="6679" x="2047875" y="1835150"/>
          <p14:tracePt t="7118" x="2057400" y="1835150"/>
          <p14:tracePt t="7125" x="2060575" y="1835150"/>
          <p14:tracePt t="7132" x="2066925" y="1828800"/>
          <p14:tracePt t="7153" x="2076450" y="1819275"/>
          <p14:tracePt t="7179" x="2095500" y="1793875"/>
          <p14:tracePt t="7212" x="2155825" y="1765300"/>
          <p14:tracePt t="7229" x="2200275" y="1752600"/>
          <p14:tracePt t="7245" x="2273300" y="1724025"/>
          <p14:tracePt t="7262" x="2324100" y="1724025"/>
          <p14:tracePt t="7279" x="2378075" y="1724025"/>
          <p14:tracePt t="7295" x="2463800" y="1717675"/>
          <p14:tracePt t="7312" x="2533650" y="1711325"/>
          <p14:tracePt t="7329" x="2593975" y="1711325"/>
          <p14:tracePt t="7345" x="2679700" y="1711325"/>
          <p14:tracePt t="7362" x="2740025" y="1704975"/>
          <p14:tracePt t="7379" x="2813050" y="1695450"/>
          <p14:tracePt t="7395" x="2940050" y="1695450"/>
          <p14:tracePt t="7412" x="3003550" y="1689100"/>
          <p14:tracePt t="7429" x="3063875" y="1689100"/>
          <p14:tracePt t="7445" x="3159125" y="1689100"/>
          <p14:tracePt t="7462" x="3251200" y="1689100"/>
          <p14:tracePt t="7479" x="3333750" y="1695450"/>
          <p14:tracePt t="7495" x="3476625" y="1711325"/>
          <p14:tracePt t="7512" x="3606800" y="1727200"/>
          <p14:tracePt t="7529" x="3714750" y="1752600"/>
          <p14:tracePt t="7546" x="3844925" y="1758950"/>
          <p14:tracePt t="7562" x="3905250" y="1768475"/>
          <p14:tracePt t="7579" x="3956050" y="1768475"/>
          <p14:tracePt t="7596" x="4060825" y="1768475"/>
          <p14:tracePt t="7612" x="4130675" y="1768475"/>
          <p14:tracePt t="7629" x="4181475" y="1774825"/>
          <p14:tracePt t="7645" x="4238625" y="1774825"/>
          <p14:tracePt t="7662" x="4260850" y="1774825"/>
          <p14:tracePt t="7679" x="4279900" y="1774825"/>
          <p14:tracePt t="7696" x="4308475" y="1774825"/>
          <p14:tracePt t="7713" x="4318000" y="1774825"/>
          <p14:tracePt t="7716" x="4324350" y="1774825"/>
          <p14:tracePt t="7730" x="4327525" y="1774825"/>
          <p14:tracePt t="7746" x="4349750" y="1774825"/>
          <p14:tracePt t="7763" x="4359275" y="1774825"/>
          <p14:tracePt t="7779" x="4368800" y="1774825"/>
          <p14:tracePt t="7796" x="4384675" y="1774825"/>
          <p14:tracePt t="7901" x="4394200" y="1774825"/>
          <p14:tracePt t="11071" x="4438650" y="1787525"/>
          <p14:tracePt t="11079" x="4498975" y="1806575"/>
          <p14:tracePt t="11085" x="4546600" y="1812925"/>
          <p14:tracePt t="11095" x="4616450" y="1812925"/>
          <p14:tracePt t="11117" x="4845050" y="1812925"/>
          <p14:tracePt t="11129" x="4962525" y="1800225"/>
          <p14:tracePt t="11151" x="5086350" y="1778000"/>
          <p14:tracePt t="11178" x="5229225" y="1717675"/>
          <p14:tracePt t="11212" x="5343525" y="1670050"/>
          <p14:tracePt t="11228" x="5372100" y="1657350"/>
          <p14:tracePt t="11245" x="5397500" y="1638300"/>
          <p14:tracePt t="11262" x="5435600" y="1638300"/>
          <p14:tracePt t="11278" x="5457825" y="1638300"/>
          <p14:tracePt t="11295" x="5489575" y="1638300"/>
          <p14:tracePt t="11312" x="5549900" y="1638300"/>
          <p14:tracePt t="11328" x="5603875" y="1651000"/>
          <p14:tracePt t="11345" x="5654675" y="1651000"/>
          <p14:tracePt t="11362" x="5791200" y="1651000"/>
          <p14:tracePt t="11378" x="5918200" y="1651000"/>
          <p14:tracePt t="11395" x="6035675" y="1651000"/>
          <p14:tracePt t="11412" x="6197600" y="1651000"/>
          <p14:tracePt t="11428" x="6334125" y="1651000"/>
          <p14:tracePt t="11445" x="6442075" y="1638300"/>
          <p14:tracePt t="11462" x="6584950" y="1622425"/>
          <p14:tracePt t="11478" x="6686550" y="1622425"/>
          <p14:tracePt t="11495" x="6769100" y="1622425"/>
          <p14:tracePt t="11511" x="6886575" y="1622425"/>
          <p14:tracePt t="11528" x="6937375" y="1622425"/>
          <p14:tracePt t="11545" x="6975475" y="1622425"/>
          <p14:tracePt t="11561" x="7051675" y="1622425"/>
          <p14:tracePt t="11578" x="7096125" y="1622425"/>
          <p14:tracePt t="11595" x="7140575" y="1622425"/>
          <p14:tracePt t="11612" x="7188200" y="1609725"/>
          <p14:tracePt t="11628" x="7204075" y="1597025"/>
          <p14:tracePt t="11644" x="7213600" y="1587500"/>
          <p14:tracePt t="11662" x="7226300" y="1539875"/>
          <p14:tracePt t="11678" x="7223125" y="1495425"/>
          <p14:tracePt t="11694" x="7204075" y="1466850"/>
          <p14:tracePt t="11712" x="7143750" y="1412875"/>
          <p14:tracePt t="11729" x="7096125" y="1377950"/>
          <p14:tracePt t="11745" x="7019925" y="1346200"/>
          <p14:tracePt t="11762" x="6845300" y="1260475"/>
          <p14:tracePt t="11778" x="6711950" y="1206500"/>
          <p14:tracePt t="11799" x="6477000" y="1152525"/>
          <p14:tracePt t="11812" x="6334125" y="1117600"/>
          <p14:tracePt t="11829" x="6216650" y="1101725"/>
          <p14:tracePt t="11844" x="6124575" y="1101725"/>
          <p14:tracePt t="11862" x="5962650" y="1101725"/>
          <p14:tracePt t="11878" x="5870575" y="1101725"/>
          <p14:tracePt t="11896" x="5695950" y="1101725"/>
          <p14:tracePt t="11912" x="5556250" y="1114425"/>
          <p14:tracePt t="11928" x="5435600" y="1139825"/>
          <p14:tracePt t="11945" x="5302250" y="1162050"/>
          <p14:tracePt t="11961" x="5235575" y="1193800"/>
          <p14:tracePt t="11978" x="5172075" y="1216025"/>
          <p14:tracePt t="11995" x="5108575" y="1235075"/>
          <p14:tracePt t="12011" x="5083175" y="1244600"/>
          <p14:tracePt t="12028" x="5054600" y="1257300"/>
          <p14:tracePt t="12045" x="5032375" y="1279525"/>
          <p14:tracePt t="12062" x="5022850" y="1289050"/>
          <p14:tracePt t="12078" x="5006975" y="1301750"/>
          <p14:tracePt t="12095" x="4991100" y="1314450"/>
          <p14:tracePt t="12111" x="4981575" y="1330325"/>
          <p14:tracePt t="12128" x="4968875" y="1352550"/>
          <p14:tracePt t="12145" x="4943475" y="1397000"/>
          <p14:tracePt t="12161" x="4933950" y="1419225"/>
          <p14:tracePt t="12179" x="4921250" y="1441450"/>
          <p14:tracePt t="12195" x="4914900" y="1470025"/>
          <p14:tracePt t="12211" x="4914900" y="1498600"/>
          <p14:tracePt t="12228" x="4914900" y="1514475"/>
          <p14:tracePt t="12246" x="4914900" y="1539875"/>
          <p14:tracePt t="12262" x="4914900" y="1555750"/>
          <p14:tracePt t="12278" x="4924425" y="1577975"/>
          <p14:tracePt t="12295" x="4940300" y="1612900"/>
          <p14:tracePt t="12312" x="4972050" y="1638300"/>
          <p14:tracePt t="12328" x="5010150" y="1663700"/>
          <p14:tracePt t="12345" x="5114925" y="1708150"/>
          <p14:tracePt t="12361" x="5203825" y="1749425"/>
          <p14:tracePt t="12378" x="5314950" y="1800225"/>
          <p14:tracePt t="12395" x="5495925" y="1870075"/>
          <p14:tracePt t="12412" x="5575300" y="1908175"/>
          <p14:tracePt t="12428" x="5641975" y="1930400"/>
          <p14:tracePt t="12445" x="5743575" y="1952625"/>
          <p14:tracePt t="12461" x="5819775" y="1981200"/>
          <p14:tracePt t="12478" x="5905500" y="1997075"/>
          <p14:tracePt t="12494" x="6029325" y="2022475"/>
          <p14:tracePt t="12512" x="6134100" y="2038350"/>
          <p14:tracePt t="12529" x="6245225" y="2063750"/>
          <p14:tracePt t="12545" x="6378575" y="2101850"/>
          <p14:tracePt t="12561" x="6435725" y="2130425"/>
          <p14:tracePt t="12579" x="6537325" y="2152650"/>
          <p14:tracePt t="12595" x="6600825" y="2165350"/>
          <p14:tracePt t="12612" x="6664325" y="2181225"/>
          <p14:tracePt t="12629" x="6765925" y="2193925"/>
          <p14:tracePt t="12644" x="6816725" y="2193925"/>
          <p14:tracePt t="12662" x="6854825" y="2193925"/>
          <p14:tracePt t="12679" x="6934200" y="2184400"/>
          <p14:tracePt t="12695" x="6988175" y="2171700"/>
          <p14:tracePt t="12711" x="7051675" y="2159000"/>
          <p14:tracePt t="12729" x="7124700" y="2136775"/>
          <p14:tracePt t="12745" x="7178675" y="2117725"/>
          <p14:tracePt t="12762" x="7235825" y="2105025"/>
          <p14:tracePt t="12779" x="7324725" y="2082800"/>
          <p14:tracePt t="12795" x="7388225" y="2070100"/>
          <p14:tracePt t="12812" x="7454900" y="2038350"/>
          <p14:tracePt t="12829" x="7527925" y="2019300"/>
          <p14:tracePt t="12845" x="7566025" y="2006600"/>
          <p14:tracePt t="12862" x="7588250" y="1987550"/>
          <p14:tracePt t="12878" x="7629525" y="1981200"/>
          <p14:tracePt t="12895" x="7645400" y="1971675"/>
          <p14:tracePt t="12912" x="7654925" y="1962150"/>
          <p14:tracePt t="12928" x="7677150" y="1952625"/>
          <p14:tracePt t="12945" x="7686675" y="1936750"/>
          <p14:tracePt t="12962" x="7696200" y="1927225"/>
          <p14:tracePt t="12978" x="7712075" y="1911350"/>
          <p14:tracePt t="12995" x="7721600" y="1901825"/>
          <p14:tracePt t="13012" x="7721600" y="1879600"/>
          <p14:tracePt t="13028" x="7721600" y="1866900"/>
          <p14:tracePt t="13044" x="7721600" y="1854200"/>
          <p14:tracePt t="13062" x="7721600" y="1844675"/>
          <p14:tracePt t="13078" x="7721600" y="1825625"/>
          <p14:tracePt t="13095" x="7721600" y="1822450"/>
          <p14:tracePt t="13111" x="7721600" y="1809750"/>
          <p14:tracePt t="13128" x="7721600" y="1806575"/>
          <p14:tracePt t="13144" x="7721600" y="1800225"/>
          <p14:tracePt t="13161" x="7721600" y="1797050"/>
          <p14:tracePt t="13178" x="7721600" y="1790700"/>
          <p14:tracePt t="13213" x="7721600" y="1787525"/>
          <p14:tracePt t="14054" x="7715250" y="1787525"/>
          <p14:tracePt t="14061" x="7708900" y="1787525"/>
          <p14:tracePt t="14068" x="7705725" y="1787525"/>
          <p14:tracePt t="14079" x="7699375" y="1787525"/>
          <p14:tracePt t="14095" x="7686675" y="1787525"/>
          <p14:tracePt t="14111" x="7670800" y="1787525"/>
          <p14:tracePt t="14128" x="7654925" y="1787525"/>
          <p14:tracePt t="14161" x="7508875" y="1806575"/>
          <p14:tracePt t="14196" x="7191375" y="1920875"/>
          <p14:tracePt t="14212" x="6981825" y="1978025"/>
          <p14:tracePt t="14229" x="6753225" y="2025650"/>
          <p14:tracePt t="14245" x="6388100" y="2092325"/>
          <p14:tracePt t="14262" x="6143625" y="2133600"/>
          <p14:tracePt t="14279" x="5946775" y="2178050"/>
          <p14:tracePt t="14295" x="5695950" y="2270125"/>
          <p14:tracePt t="14312" x="5521325" y="2336800"/>
          <p14:tracePt t="14327" x="5397500" y="2397125"/>
          <p14:tracePt t="14346" x="5191125" y="2489200"/>
          <p14:tracePt t="14365" x="5045075" y="2543175"/>
          <p14:tracePt t="14378" x="4937125" y="2568575"/>
          <p14:tracePt t="14395" x="4781550" y="2590800"/>
          <p14:tracePt t="14411" x="4689475" y="2590800"/>
          <p14:tracePt t="14428" x="4597400" y="2590800"/>
          <p14:tracePt t="14445" x="4467225" y="2590800"/>
          <p14:tracePt t="14461" x="4387850" y="2590800"/>
          <p14:tracePt t="14478" x="4279900" y="2606675"/>
          <p14:tracePt t="14495" x="4146550" y="2632075"/>
          <p14:tracePt t="14511" x="4073525" y="2647950"/>
          <p14:tracePt t="14528" x="4003675" y="2647950"/>
          <p14:tracePt t="14545" x="3895725" y="2647950"/>
          <p14:tracePt t="14562" x="3825875" y="2647950"/>
          <p14:tracePt t="14578" x="3765550" y="2647950"/>
          <p14:tracePt t="14594" x="3702050" y="2632075"/>
          <p14:tracePt t="14611" x="3638550" y="2609850"/>
          <p14:tracePt t="14628" x="3575050" y="2597150"/>
          <p14:tracePt t="14645" x="3454400" y="2581275"/>
          <p14:tracePt t="14661" x="3397250" y="2581275"/>
          <p14:tracePt t="14679" x="3327400" y="2581275"/>
          <p14:tracePt t="14695" x="3209925" y="2581275"/>
          <p14:tracePt t="14711" x="3124200" y="2565400"/>
          <p14:tracePt t="14728" x="3028950" y="2555875"/>
          <p14:tracePt t="14744" x="2905125" y="2527300"/>
          <p14:tracePt t="14761" x="2806700" y="2492375"/>
          <p14:tracePt t="14778" x="2695575" y="2451100"/>
          <p14:tracePt t="14794" x="2578100" y="2403475"/>
          <p14:tracePt t="14811" x="2520950" y="2374900"/>
          <p14:tracePt t="14828" x="2476500" y="2362200"/>
          <p14:tracePt t="14845" x="2413000" y="2343150"/>
          <p14:tracePt t="14861" x="2390775" y="2333625"/>
          <p14:tracePt t="14878" x="2359025" y="2314575"/>
          <p14:tracePt t="14895" x="2324100" y="2295525"/>
          <p14:tracePt t="14912" x="2292350" y="2282825"/>
          <p14:tracePt t="14929" x="2276475" y="2273300"/>
          <p14:tracePt t="14945" x="2266950" y="2270125"/>
          <p14:tracePt t="14961" x="2257425" y="2260600"/>
          <p14:tracePt t="14979" x="2238375" y="2260600"/>
          <p14:tracePt t="14994" x="2228850" y="2260600"/>
          <p14:tracePt t="15012" x="2216150" y="2260600"/>
          <p14:tracePt t="15028" x="2197100" y="2254250"/>
          <p14:tracePt t="15044" x="2187575" y="2254250"/>
          <p14:tracePt t="15061" x="2178050" y="2247900"/>
          <p14:tracePt t="15078" x="2171700" y="2247900"/>
          <p14:tracePt t="15520" x="2174875" y="2247900"/>
          <p14:tracePt t="15527" x="2184400" y="2247900"/>
          <p14:tracePt t="15534" x="2190750" y="2247900"/>
          <p14:tracePt t="15544" x="2193925" y="2247900"/>
          <p14:tracePt t="15561" x="2203450" y="2247900"/>
          <p14:tracePt t="15578" x="2219325" y="2244725"/>
          <p14:tracePt t="15612" x="2254250" y="2238375"/>
          <p14:tracePt t="15644" x="2305050" y="2238375"/>
          <p14:tracePt t="15662" x="2346325" y="2238375"/>
          <p14:tracePt t="15678" x="2368550" y="2238375"/>
          <p14:tracePt t="15694" x="2413000" y="2238375"/>
          <p14:tracePt t="15712" x="2489200" y="2238375"/>
          <p14:tracePt t="15728" x="2549525" y="2238375"/>
          <p14:tracePt t="15744" x="2609850" y="2238375"/>
          <p14:tracePt t="15762" x="2673350" y="2232025"/>
          <p14:tracePt t="15778" x="2733675" y="2225675"/>
          <p14:tracePt t="15794" x="2787650" y="2206625"/>
          <p14:tracePt t="15812" x="2930525" y="2187575"/>
          <p14:tracePt t="15828" x="3013075" y="2181225"/>
          <p14:tracePt t="15844" x="3089275" y="2165350"/>
          <p14:tracePt t="15861" x="3197225" y="2159000"/>
          <p14:tracePt t="15878" x="3257550" y="2152650"/>
          <p14:tracePt t="15895" x="3317875" y="2152650"/>
          <p14:tracePt t="15911" x="3387725" y="2152650"/>
          <p14:tracePt t="15928" x="3422650" y="2152650"/>
          <p14:tracePt t="15945" x="3467100" y="2152650"/>
          <p14:tracePt t="15961" x="3530600" y="2152650"/>
          <p14:tracePt t="15978" x="3575050" y="2152650"/>
          <p14:tracePt t="15995" x="3609975" y="2152650"/>
          <p14:tracePt t="16011" x="3667125" y="2152650"/>
          <p14:tracePt t="16028" x="3702050" y="2152650"/>
          <p14:tracePt t="16044" x="3730625" y="2152650"/>
          <p14:tracePt t="16061" x="3778250" y="2152650"/>
          <p14:tracePt t="16078" x="3810000" y="2152650"/>
          <p14:tracePt t="16094" x="3829050" y="2152650"/>
          <p14:tracePt t="16112" x="3857625" y="2152650"/>
          <p14:tracePt t="16128" x="3867150" y="2152650"/>
          <p14:tracePt t="16168" x="3863975" y="2152650"/>
          <p14:tracePt t="16178" x="3860800" y="2152650"/>
          <p14:tracePt t="16194" x="3844925" y="2152650"/>
          <p14:tracePt t="16211" x="3819525" y="2159000"/>
          <p14:tracePt t="16228" x="3787775" y="2159000"/>
          <p14:tracePt t="16244" x="3752850" y="2165350"/>
          <p14:tracePt t="16261" x="3689350" y="2165350"/>
          <p14:tracePt t="16278" x="3660775" y="2165350"/>
          <p14:tracePt t="16294" x="3638550" y="2165350"/>
          <p14:tracePt t="16312" x="3613150" y="2168525"/>
          <p14:tracePt t="16328" x="3600450" y="2168525"/>
          <p14:tracePt t="16345" x="3590925" y="2168525"/>
          <p14:tracePt t="16361" x="3571875" y="2168525"/>
          <p14:tracePt t="16378" x="3565525" y="2168525"/>
          <p14:tracePt t="16395" x="3565525" y="2174875"/>
          <p14:tracePt t="16415" x="3565525" y="2178050"/>
          <p14:tracePt t="16428" x="3565525" y="2184400"/>
          <p14:tracePt t="16444" x="3565525" y="2187575"/>
          <p14:tracePt t="16461" x="3584575" y="2200275"/>
          <p14:tracePt t="16478" x="3606800" y="2200275"/>
          <p14:tracePt t="16495" x="3660775" y="2206625"/>
          <p14:tracePt t="16511" x="3714750" y="2206625"/>
          <p14:tracePt t="16528" x="3765550" y="2206625"/>
          <p14:tracePt t="16546" x="3825875" y="2206625"/>
          <p14:tracePt t="16562" x="3863975" y="2206625"/>
          <p14:tracePt t="16579" x="3902075" y="2206625"/>
          <p14:tracePt t="16596" x="3940175" y="2206625"/>
          <p14:tracePt t="16611" x="3968750" y="2206625"/>
          <p14:tracePt t="16628" x="4013200" y="2206625"/>
          <p14:tracePt t="16645" x="4048125" y="2206625"/>
          <p14:tracePt t="16661" x="4076700" y="2206625"/>
          <p14:tracePt t="16678" x="4098925" y="2206625"/>
          <p14:tracePt t="16695" x="4124325" y="2206625"/>
          <p14:tracePt t="16712" x="4140200" y="2206625"/>
          <p14:tracePt t="16728" x="4162425" y="2206625"/>
          <p14:tracePt t="16745" x="4210050" y="2206625"/>
          <p14:tracePt t="16761" x="4254500" y="2206625"/>
          <p14:tracePt t="16778" x="4283075" y="2206625"/>
          <p14:tracePt t="16794" x="4321175" y="2206625"/>
          <p14:tracePt t="16811" x="4333875" y="2206625"/>
          <p14:tracePt t="16827" x="4346575" y="2206625"/>
          <p14:tracePt t="16845" x="4356100" y="2206625"/>
          <p14:tracePt t="17038" x="4381500" y="2206625"/>
          <p14:tracePt t="17046" x="4391025" y="2206625"/>
          <p14:tracePt t="17061" x="4419600" y="2206625"/>
          <p14:tracePt t="17078" x="4464050" y="2206625"/>
          <p14:tracePt t="17095" x="4518025" y="2206625"/>
          <p14:tracePt t="17111" x="4562475" y="2206625"/>
          <p14:tracePt t="17128" x="4600575" y="2206625"/>
          <p14:tracePt t="17144" x="4686300" y="2219325"/>
          <p14:tracePt t="17161" x="4756150" y="2225675"/>
          <p14:tracePt t="17179" x="4841875" y="2225675"/>
          <p14:tracePt t="17194" x="4902200" y="2225675"/>
          <p14:tracePt t="17211" x="4940300" y="2225675"/>
          <p14:tracePt t="17228" x="5000625" y="2225675"/>
          <p14:tracePt t="17245" x="5045075" y="2225675"/>
          <p14:tracePt t="17261" x="5089525" y="2225675"/>
          <p14:tracePt t="17278" x="5143500" y="2225675"/>
          <p14:tracePt t="17294" x="5165725" y="2225675"/>
          <p14:tracePt t="17311" x="5194300" y="2225675"/>
          <p14:tracePt t="17327" x="5203825" y="2225675"/>
          <p14:tracePt t="17344" x="5219700" y="2225675"/>
          <p14:tracePt t="17361" x="5229225" y="2225675"/>
          <p14:tracePt t="17378" x="5248275" y="2225675"/>
          <p14:tracePt t="17394" x="5257800" y="2225675"/>
          <p14:tracePt t="17412" x="5267325" y="2225675"/>
          <p14:tracePt t="17432" x="5283200" y="2225675"/>
          <p14:tracePt t="17444" x="5292725" y="2225675"/>
          <p14:tracePt t="17493" x="5299075" y="2225675"/>
          <p14:tracePt t="17615" x="5302250" y="2225675"/>
          <p14:tracePt t="17622" x="5308600" y="2225675"/>
          <p14:tracePt t="17629" x="5314950" y="2225675"/>
          <p14:tracePt t="17644" x="5324475" y="2225675"/>
          <p14:tracePt t="17661" x="5353050" y="2232025"/>
          <p14:tracePt t="17678" x="5384800" y="2238375"/>
          <p14:tracePt t="17694" x="5416550" y="2244725"/>
          <p14:tracePt t="17711" x="5438775" y="2244725"/>
          <p14:tracePt t="17728" x="5464175" y="2247900"/>
          <p14:tracePt t="17744" x="5486400" y="2260600"/>
          <p14:tracePt t="17761" x="5495925" y="2260600"/>
          <p14:tracePt t="17778" x="5530850" y="2273300"/>
          <p14:tracePt t="17794" x="5546725" y="2279650"/>
          <p14:tracePt t="17811" x="5575300" y="2282825"/>
          <p14:tracePt t="17828" x="5588000" y="2289175"/>
          <p14:tracePt t="17845" x="5600700" y="2289175"/>
          <p14:tracePt t="17862" x="5610225" y="2292350"/>
          <p14:tracePt t="17878" x="5629275" y="2292350"/>
          <p14:tracePt t="17894" x="5638800" y="2298700"/>
          <p14:tracePt t="17913" x="5657850" y="2301875"/>
          <p14:tracePt t="17928" x="5676900" y="2314575"/>
          <p14:tracePt t="17945" x="5686425" y="2314575"/>
          <p14:tracePt t="18020" x="5683250" y="2314575"/>
          <p14:tracePt t="18026" x="5680075" y="2314575"/>
          <p14:tracePt t="18033" x="5673725" y="2314575"/>
          <p14:tracePt t="18044" x="5664200" y="2314575"/>
          <p14:tracePt t="18062" x="5638800" y="2314575"/>
          <p14:tracePt t="18077" x="5607050" y="2314575"/>
          <p14:tracePt t="18094" x="5572125" y="2314575"/>
          <p14:tracePt t="18111" x="5495925" y="2320925"/>
          <p14:tracePt t="18127" x="5432425" y="2320925"/>
          <p14:tracePt t="18144" x="5381625" y="2320925"/>
          <p14:tracePt t="18161" x="5318125" y="2327275"/>
          <p14:tracePt t="18177" x="5267325" y="2327275"/>
          <p14:tracePt t="18194" x="5207000" y="2327275"/>
          <p14:tracePt t="18211" x="5137150" y="2327275"/>
          <p14:tracePt t="18228" x="5092700" y="2327275"/>
          <p14:tracePt t="18244" x="5054600" y="2327275"/>
          <p14:tracePt t="18261" x="5006975" y="2327275"/>
          <p14:tracePt t="18278" x="4984750" y="2327275"/>
          <p14:tracePt t="18294" x="4956175" y="2327275"/>
          <p14:tracePt t="18311" x="4918075" y="2327275"/>
          <p14:tracePt t="18327" x="4879975" y="2324100"/>
          <p14:tracePt t="18344" x="4835525" y="2317750"/>
          <p14:tracePt t="18361" x="4784725" y="2301875"/>
          <p14:tracePt t="18378" x="4762500" y="2289175"/>
          <p14:tracePt t="18394" x="4733925" y="2289175"/>
          <p14:tracePt t="18411" x="4705350" y="2289175"/>
          <p14:tracePt t="18428" x="4695825" y="2282825"/>
          <p14:tracePt t="18445" x="4679950" y="2282825"/>
          <p14:tracePt t="18462" x="4667250" y="2282825"/>
          <p14:tracePt t="18478" x="4657725" y="2282825"/>
          <p14:tracePt t="18494" x="4648200" y="2279650"/>
          <p14:tracePt t="18511" x="4625975" y="2273300"/>
          <p14:tracePt t="18528" x="4616450" y="2273300"/>
          <p14:tracePt t="19151" x="4613275" y="2273300"/>
          <p14:tracePt t="19159" x="4606925" y="2273300"/>
          <p14:tracePt t="19165" x="4603750" y="2273300"/>
          <p14:tracePt t="19182" x="4591050" y="2276475"/>
          <p14:tracePt t="19198" x="4578350" y="2286000"/>
          <p14:tracePt t="19218" x="4543425" y="2301875"/>
          <p14:tracePt t="19244" x="4419600" y="2359025"/>
          <p14:tracePt t="19278" x="4149725" y="2413000"/>
          <p14:tracePt t="19294" x="3892550" y="2438400"/>
          <p14:tracePt t="19311" x="3689350" y="2457450"/>
          <p14:tracePt t="19328" x="3492500" y="2476500"/>
          <p14:tracePt t="19344" x="3184525" y="2476500"/>
          <p14:tracePt t="19361" x="3013075" y="2505075"/>
          <p14:tracePt t="19379" x="2736850" y="2511425"/>
          <p14:tracePt t="19394" x="2587625" y="2511425"/>
          <p14:tracePt t="19411" x="2441575" y="2511425"/>
          <p14:tracePt t="19428" x="2266950" y="2511425"/>
          <p14:tracePt t="19444" x="2184400" y="2520950"/>
          <p14:tracePt t="19465" x="2054225" y="2520950"/>
          <p14:tracePt t="19477" x="2028825" y="2520950"/>
          <p14:tracePt t="19494" x="1943100" y="2520950"/>
          <p14:tracePt t="19511" x="1898650" y="2520950"/>
          <p14:tracePt t="19529" x="1844675" y="2520950"/>
          <p14:tracePt t="19544" x="1809750" y="2520950"/>
          <p14:tracePt t="19561" x="1787525" y="2520950"/>
          <p14:tracePt t="19578" x="1746250" y="2520950"/>
          <p14:tracePt t="19594" x="1724025" y="2520950"/>
          <p14:tracePt t="19611" x="1708150" y="2520950"/>
          <p14:tracePt t="19628" x="1682750" y="2520950"/>
          <p14:tracePt t="19644" x="1673225" y="2520950"/>
          <p14:tracePt t="19661" x="1663700" y="2520950"/>
          <p14:tracePt t="19678" x="1641475" y="2520950"/>
          <p14:tracePt t="19694" x="1631950" y="2530475"/>
          <p14:tracePt t="19711" x="1622425" y="2533650"/>
          <p14:tracePt t="19728" x="1609725" y="2543175"/>
          <p14:tracePt t="19744" x="1593850" y="2543175"/>
          <p14:tracePt t="19762" x="1584325" y="2543175"/>
          <p14:tracePt t="19778" x="1577975" y="2555875"/>
          <p14:tracePt t="19813" x="1581150" y="2559050"/>
          <p14:tracePt t="19827" x="1597025" y="2565400"/>
          <p14:tracePt t="19844" x="1625600" y="2578100"/>
          <p14:tracePt t="19861" x="1647825" y="2584450"/>
          <p14:tracePt t="19877" x="1692275" y="2600325"/>
          <p14:tracePt t="19894" x="1714500" y="2613025"/>
          <p14:tracePt t="19910" x="1758950" y="2619375"/>
          <p14:tracePt t="19928" x="1822450" y="2619375"/>
          <p14:tracePt t="19945" x="1866900" y="2619375"/>
          <p14:tracePt t="19961" x="1901825" y="2619375"/>
          <p14:tracePt t="19977" x="1943100" y="2619375"/>
          <p14:tracePt t="19994" x="1971675" y="2619375"/>
          <p14:tracePt t="20010" x="1993900" y="2619375"/>
          <p14:tracePt t="20028" x="2035175" y="2619375"/>
          <p14:tracePt t="20045" x="2057400" y="2619375"/>
          <p14:tracePt t="20061" x="2092325" y="2619375"/>
          <p14:tracePt t="20077" x="2146300" y="2619375"/>
          <p14:tracePt t="20095" x="2178050" y="2619375"/>
          <p14:tracePt t="20110" x="2212975" y="2619375"/>
          <p14:tracePt t="20128" x="2244725" y="2619375"/>
          <p14:tracePt t="20144" x="2276475" y="2619375"/>
          <p14:tracePt t="20161" x="2298700" y="2619375"/>
          <p14:tracePt t="20177" x="2346325" y="2619375"/>
          <p14:tracePt t="20194" x="2381250" y="2619375"/>
          <p14:tracePt t="20211" x="2409825" y="2619375"/>
          <p14:tracePt t="20228" x="2473325" y="2619375"/>
          <p14:tracePt t="20244" x="2517775" y="2619375"/>
          <p14:tracePt t="20261" x="2571750" y="2619375"/>
          <p14:tracePt t="20277" x="2609850" y="2619375"/>
          <p14:tracePt t="20294" x="2651125" y="2619375"/>
          <p14:tracePt t="20312" x="2714625" y="2619375"/>
          <p14:tracePt t="20327" x="2768600" y="2616200"/>
          <p14:tracePt t="20344" x="2813050" y="2616200"/>
          <p14:tracePt t="20361" x="2876550" y="2603500"/>
          <p14:tracePt t="20378" x="2895600" y="2603500"/>
          <p14:tracePt t="20394" x="2917825" y="2603500"/>
          <p14:tracePt t="20411" x="2959100" y="2597150"/>
          <p14:tracePt t="20427" x="2990850" y="2590800"/>
          <p14:tracePt t="20444" x="3013075" y="2587625"/>
          <p14:tracePt t="20465" x="3060700" y="2574925"/>
          <p14:tracePt t="20478" x="3082925" y="2568575"/>
          <p14:tracePt t="20494" x="3121025" y="2562225"/>
          <p14:tracePt t="20511" x="3155950" y="2562225"/>
          <p14:tracePt t="20527" x="3168650" y="2562225"/>
          <p14:tracePt t="20544" x="3181350" y="2559050"/>
          <p14:tracePt t="20561" x="3194050" y="2543175"/>
          <p14:tracePt t="20577" x="3203575" y="2536825"/>
          <p14:tracePt t="20594" x="3219450" y="2530475"/>
          <p14:tracePt t="20611" x="3241675" y="2520950"/>
          <p14:tracePt t="20627" x="3270250" y="2514600"/>
          <p14:tracePt t="20644" x="3286125" y="2511425"/>
          <p14:tracePt t="20661" x="3314700" y="2492375"/>
          <p14:tracePt t="20678" x="3343275" y="2479675"/>
          <p14:tracePt t="20695" x="3359150" y="2470150"/>
          <p14:tracePt t="20711" x="3400425" y="2457450"/>
          <p14:tracePt t="20728" x="3432175" y="2444750"/>
          <p14:tracePt t="20745" x="3470275" y="2425700"/>
          <p14:tracePt t="20761" x="3521075" y="2413000"/>
          <p14:tracePt t="20778" x="3540125" y="2413000"/>
          <p14:tracePt t="20795" x="3571875" y="2409825"/>
          <p14:tracePt t="20811" x="3590925" y="2403475"/>
          <p14:tracePt t="20827" x="3613150" y="2403475"/>
          <p14:tracePt t="20844" x="3641725" y="2403475"/>
          <p14:tracePt t="20861" x="3692525" y="2390775"/>
          <p14:tracePt t="20877" x="3727450" y="2384425"/>
          <p14:tracePt t="20894" x="3771900" y="2384425"/>
          <p14:tracePt t="20911" x="3819525" y="2384425"/>
          <p14:tracePt t="20928" x="3841750" y="2384425"/>
          <p14:tracePt t="20944" x="3870325" y="2384425"/>
          <p14:tracePt t="20946" x="3883025" y="2384425"/>
          <p14:tracePt t="20961" x="3905250" y="2384425"/>
          <p14:tracePt t="20978" x="3946525" y="2384425"/>
          <p14:tracePt t="20994" x="3990975" y="2384425"/>
          <p14:tracePt t="21010" x="4076700" y="2384425"/>
          <p14:tracePt t="21028" x="4121150" y="2384425"/>
          <p14:tracePt t="21043" x="4159250" y="2384425"/>
          <p14:tracePt t="21061" x="4197350" y="2384425"/>
          <p14:tracePt t="21077" x="4213225" y="2384425"/>
          <p14:tracePt t="21094" x="4238625" y="2387600"/>
          <p14:tracePt t="21111" x="4254500" y="2387600"/>
          <p14:tracePt t="21127" x="4270375" y="2390775"/>
          <p14:tracePt t="21145" x="4292600" y="2397125"/>
          <p14:tracePt t="21161" x="4302125" y="2397125"/>
          <p14:tracePt t="21246" x="4302125" y="2403475"/>
          <p14:tracePt t="21873" x="4302125" y="2406650"/>
          <p14:tracePt t="21879" x="4302125" y="2413000"/>
          <p14:tracePt t="21894" x="4302125" y="2416175"/>
          <p14:tracePt t="21911" x="4295775" y="2425700"/>
          <p14:tracePt t="21932" x="4273550" y="2447925"/>
          <p14:tracePt t="21944" x="4248150" y="2466975"/>
          <p14:tracePt t="21978" x="4092575" y="2562225"/>
          <p14:tracePt t="22011" x="3965575" y="2644775"/>
          <p14:tracePt t="22028" x="3898900" y="2692400"/>
          <p14:tracePt t="22044" x="3860800" y="2724150"/>
          <p14:tracePt t="22061" x="3813175" y="2752725"/>
          <p14:tracePt t="22077" x="3727450" y="2816225"/>
          <p14:tracePt t="22093" x="3657600" y="2847975"/>
          <p14:tracePt t="22111" x="3590925" y="2886075"/>
          <p14:tracePt t="22127" x="3476625" y="2921000"/>
          <p14:tracePt t="22144" x="3387725" y="2955925"/>
          <p14:tracePt t="22161" x="3311525" y="2968625"/>
          <p14:tracePt t="22177" x="3222625" y="2990850"/>
          <p14:tracePt t="22193" x="3149600" y="3003550"/>
          <p14:tracePt t="22210" x="3076575" y="3013075"/>
          <p14:tracePt t="22227" x="2949575" y="3013075"/>
          <p14:tracePt t="22244" x="2879725" y="3013075"/>
          <p14:tracePt t="22260" x="2828925" y="3013075"/>
          <p14:tracePt t="22277" x="2736850" y="3013075"/>
          <p14:tracePt t="22294" x="2676525" y="3013075"/>
          <p14:tracePt t="22311" x="2616200" y="3013075"/>
          <p14:tracePt t="22327" x="2530475" y="3013075"/>
          <p14:tracePt t="22344" x="2466975" y="3006725"/>
          <p14:tracePt t="22361" x="2393950" y="2994025"/>
          <p14:tracePt t="22377" x="2282825" y="2971800"/>
          <p14:tracePt t="22393" x="2187575" y="2955925"/>
          <p14:tracePt t="22411" x="2130425" y="2933700"/>
          <p14:tracePt t="22427" x="2028825" y="2914650"/>
          <p14:tracePt t="22444" x="1965325" y="2898775"/>
          <p14:tracePt t="22461" x="1879600" y="2892425"/>
          <p14:tracePt t="22477" x="1825625" y="2892425"/>
          <p14:tracePt t="22498" x="1771650" y="2892425"/>
          <p14:tracePt t="22510" x="1762125" y="2892425"/>
          <p14:tracePt t="22527" x="1720850" y="2892425"/>
          <p14:tracePt t="22544" x="1698625" y="2892425"/>
          <p14:tracePt t="22561" x="1682750" y="2892425"/>
          <p14:tracePt t="22577" x="1670050" y="2892425"/>
          <p14:tracePt t="22594" x="1660525" y="2892425"/>
          <p14:tracePt t="22611" x="1647825" y="2892425"/>
          <p14:tracePt t="22627" x="1644650" y="2892425"/>
          <p14:tracePt t="23025" x="1651000" y="2892425"/>
          <p14:tracePt t="23032" x="1663700" y="2895600"/>
          <p14:tracePt t="23050" x="1708150" y="2914650"/>
          <p14:tracePt t="23077" x="1825625" y="2943225"/>
          <p14:tracePt t="23111" x="1958975" y="2968625"/>
          <p14:tracePt t="23127" x="2012950" y="2984500"/>
          <p14:tracePt t="23144" x="2073275" y="2984500"/>
          <p14:tracePt t="23160" x="2168525" y="2984500"/>
          <p14:tracePt t="23177" x="2203450" y="2984500"/>
          <p14:tracePt t="23194" x="2247900" y="2984500"/>
          <p14:tracePt t="23210" x="2324100" y="2984500"/>
          <p14:tracePt t="23227" x="2368550" y="2984500"/>
          <p14:tracePt t="23244" x="2413000" y="2984500"/>
          <p14:tracePt t="23260" x="2476500" y="2984500"/>
          <p14:tracePt t="23277" x="2495550" y="2984500"/>
          <p14:tracePt t="23295" x="2552700" y="2984500"/>
          <p14:tracePt t="23310" x="2587625" y="2984500"/>
          <p14:tracePt t="23327" x="2625725" y="2984500"/>
          <p14:tracePt t="23344" x="2686050" y="2984500"/>
          <p14:tracePt t="23360" x="2740025" y="2984500"/>
          <p14:tracePt t="23377" x="2784475" y="2984500"/>
          <p14:tracePt t="23394" x="2822575" y="2984500"/>
          <p14:tracePt t="23410" x="2854325" y="2974975"/>
          <p14:tracePt t="23427" x="2876550" y="2974975"/>
          <p14:tracePt t="23444" x="2917825" y="2974975"/>
          <p14:tracePt t="23461" x="2940050" y="2974975"/>
          <p14:tracePt t="23477" x="2968625" y="2968625"/>
          <p14:tracePt t="23494" x="2994025" y="2968625"/>
          <p14:tracePt t="23514" x="3009900" y="2968625"/>
          <p14:tracePt t="23527" x="3019425" y="2968625"/>
          <p14:tracePt t="23544" x="3035300" y="2968625"/>
          <p14:tracePt t="23560" x="3044825" y="2968625"/>
          <p14:tracePt t="23577" x="3060700" y="2968625"/>
          <p14:tracePt t="23594" x="3073400" y="2968625"/>
          <p14:tracePt t="23610" x="3079750" y="2968625"/>
          <p14:tracePt t="23627" x="3082925" y="2968625"/>
          <p14:tracePt t="23644" x="3089275" y="2968625"/>
          <p14:tracePt t="23660" x="3095625" y="2968625"/>
          <p14:tracePt t="23694" x="3108325" y="2981325"/>
          <p14:tracePt t="23711" x="3117850" y="2984500"/>
          <p14:tracePt t="23727" x="3124200" y="2990850"/>
          <p14:tracePt t="23744" x="3133725" y="2994025"/>
          <p14:tracePt t="23760" x="3140075" y="2994025"/>
          <p14:tracePt t="23777" x="3149600" y="3000375"/>
          <p14:tracePt t="23794" x="3162300" y="3000375"/>
          <p14:tracePt t="23811" x="3168650" y="3003550"/>
          <p14:tracePt t="23827" x="3171825" y="3003550"/>
          <p14:tracePt t="24848" x="3228975" y="3013075"/>
          <p14:tracePt t="24855" x="3343275" y="3022600"/>
          <p14:tracePt t="24864" x="3457575" y="3032125"/>
          <p14:tracePt t="24881" x="3641725" y="3067050"/>
          <p14:tracePt t="24897" x="3876675" y="3111500"/>
          <p14:tracePt t="24914" x="4016375" y="3140075"/>
          <p14:tracePt t="24927" x="4092575" y="3152775"/>
          <p14:tracePt t="24962" x="4200525" y="3184525"/>
          <p14:tracePt t="24995" x="4232275" y="3184525"/>
          <p14:tracePt t="24998" x="4248150" y="3184525"/>
          <p14:tracePt t="25012" x="4257675" y="3184525"/>
          <p14:tracePt t="25027" x="4270375" y="3184525"/>
          <p14:tracePt t="25044" x="4283075" y="3184525"/>
          <p14:tracePt t="25061" x="4311650" y="3184525"/>
          <p14:tracePt t="25077" x="4324350" y="3190875"/>
          <p14:tracePt t="25094" x="4333875" y="3190875"/>
          <p14:tracePt t="25110" x="4362450" y="3190875"/>
          <p14:tracePt t="25127" x="4371975" y="3190875"/>
          <p14:tracePt t="25144" x="4381500" y="3190875"/>
          <p14:tracePt t="25161" x="4400550" y="3190875"/>
          <p14:tracePt t="25177" x="4410075" y="3190875"/>
          <p14:tracePt t="25194" x="4416425" y="3190875"/>
          <p14:tracePt t="25210" x="4419600" y="3190875"/>
          <p14:tracePt t="25227" x="4425950" y="3184525"/>
          <p14:tracePt t="25244" x="4429125" y="3175000"/>
          <p14:tracePt t="25260" x="4429125" y="3152775"/>
          <p14:tracePt t="25277" x="4429125" y="3140075"/>
          <p14:tracePt t="25293" x="4429125" y="3130550"/>
          <p14:tracePt t="25310" x="4429125" y="3114675"/>
          <p14:tracePt t="25327" x="4422775" y="3105150"/>
          <p14:tracePt t="25343" x="4413250" y="3092450"/>
          <p14:tracePt t="25361" x="4394200" y="3089275"/>
          <p14:tracePt t="25377" x="4384675" y="3082925"/>
          <p14:tracePt t="25393" x="4378325" y="3082925"/>
          <p14:tracePt t="25410" x="4378325" y="3079750"/>
          <p14:tracePt t="25510" x="4378325" y="3073400"/>
          <p14:tracePt t="25539" x="4378325" y="3070225"/>
          <p14:tracePt t="28073" x="4362450" y="3076575"/>
          <p14:tracePt t="28080" x="4343400" y="3089275"/>
          <p14:tracePt t="28097" x="4311650" y="3101975"/>
          <p14:tracePt t="28111" x="4289425" y="3114675"/>
          <p14:tracePt t="28131" x="4244975" y="3143250"/>
          <p14:tracePt t="28151" x="4216400" y="3168650"/>
          <p14:tracePt t="28177" x="4175125" y="3203575"/>
          <p14:tracePt t="28210" x="4048125" y="3279775"/>
          <p14:tracePt t="28227" x="3981450" y="3311525"/>
          <p14:tracePt t="28244" x="3879850" y="3378200"/>
          <p14:tracePt t="28260" x="3800475" y="3435350"/>
          <p14:tracePt t="28277" x="3689350" y="3470275"/>
          <p14:tracePt t="28294" x="3530600" y="3527425"/>
          <p14:tracePt t="28310" x="3441700" y="3552825"/>
          <p14:tracePt t="28327" x="3355975" y="3575050"/>
          <p14:tracePt t="28344" x="3222625" y="3600450"/>
          <p14:tracePt t="28360" x="3159125" y="3613150"/>
          <p14:tracePt t="28376" x="3098800" y="3613150"/>
          <p14:tracePt t="28393" x="3038475" y="3613150"/>
          <p14:tracePt t="28410" x="2994025" y="3613150"/>
          <p14:tracePt t="28427" x="2949575" y="3613150"/>
          <p14:tracePt t="28443" x="2908300" y="3613150"/>
          <p14:tracePt t="28460" x="2886075" y="3613150"/>
          <p14:tracePt t="28477" x="2863850" y="3613150"/>
          <p14:tracePt t="28494" x="2844800" y="3606800"/>
          <p14:tracePt t="28510" x="2835275" y="3600450"/>
          <p14:tracePt t="28526" x="2825750" y="3597275"/>
          <p14:tracePt t="28544" x="2803525" y="3575050"/>
          <p14:tracePt t="28560" x="2794000" y="3565525"/>
          <p14:tracePt t="28580" x="2778125" y="3556000"/>
          <p14:tracePt t="28593" x="2774950" y="3546475"/>
          <p14:tracePt t="28610" x="2759075" y="3536950"/>
          <p14:tracePt t="28627" x="2749550" y="3521075"/>
          <p14:tracePt t="28643" x="2720975" y="3505200"/>
          <p14:tracePt t="28660" x="2676525" y="3492500"/>
          <p14:tracePt t="28677" x="2609850" y="3454400"/>
          <p14:tracePt t="28693" x="2520950" y="3435350"/>
          <p14:tracePt t="28710" x="2463800" y="3419475"/>
          <p14:tracePt t="28727" x="2419350" y="3406775"/>
          <p14:tracePt t="28744" x="2355850" y="3381375"/>
          <p14:tracePt t="28760" x="2301875" y="3375025"/>
          <p14:tracePt t="28777" x="2228850" y="3362325"/>
          <p14:tracePt t="28794" x="2193925" y="3362325"/>
          <p14:tracePt t="28810" x="2149475" y="3362325"/>
          <p14:tracePt t="28827" x="2108200" y="3362325"/>
          <p14:tracePt t="28843" x="2085975" y="3362325"/>
          <p14:tracePt t="28860" x="2057400" y="3362325"/>
          <p14:tracePt t="28876" x="2035175" y="3362325"/>
          <p14:tracePt t="28893" x="1997075" y="3362325"/>
          <p14:tracePt t="28910" x="1981200" y="3362325"/>
          <p14:tracePt t="28927" x="1939925" y="3375025"/>
          <p14:tracePt t="28944" x="1917700" y="3375025"/>
          <p14:tracePt t="28960" x="1885950" y="3387725"/>
          <p14:tracePt t="28977" x="1863725" y="3409950"/>
          <p14:tracePt t="28994" x="1847850" y="3419475"/>
          <p14:tracePt t="29011" x="1831975" y="3429000"/>
          <p14:tracePt t="29027" x="1819275" y="3451225"/>
          <p14:tracePt t="29043" x="1809750" y="3454400"/>
          <p14:tracePt t="29060" x="1800225" y="3454400"/>
          <p14:tracePt t="29076" x="1784350" y="3454400"/>
          <p14:tracePt t="29127" x="1784350" y="3460750"/>
          <p14:tracePt t="29142" x="1784350" y="3467100"/>
          <p14:tracePt t="29255" x="1784350" y="3470275"/>
          <p14:tracePt t="29454" x="1784350" y="3476625"/>
          <p14:tracePt t="29461" x="1784350" y="3479800"/>
          <p14:tracePt t="29483" x="1784350" y="3486150"/>
          <p14:tracePt t="29497" x="1790700" y="3486150"/>
          <p14:tracePt t="29575" x="1793875" y="3486150"/>
          <p14:tracePt t="29583" x="1800225" y="3486150"/>
          <p14:tracePt t="29611" x="1809750" y="3486150"/>
          <p14:tracePt t="29643" x="1819275" y="3486150"/>
          <p14:tracePt t="29660" x="1819275" y="3489325"/>
          <p14:tracePt t="29693" x="1825625" y="3489325"/>
          <p14:tracePt t="29960" x="1870075" y="3495675"/>
          <p14:tracePt t="29968" x="1952625" y="3505200"/>
          <p14:tracePt t="29976" x="2044700" y="3524250"/>
          <p14:tracePt t="29993" x="2206625" y="3543300"/>
          <p14:tracePt t="30010" x="2463800" y="3578225"/>
          <p14:tracePt t="30026" x="2625725" y="3597275"/>
          <p14:tracePt t="30043" x="2752725" y="3613150"/>
          <p14:tracePt t="30060" x="2943225" y="3648075"/>
          <p14:tracePt t="30076" x="3048000" y="3657600"/>
          <p14:tracePt t="30093" x="3133725" y="3673475"/>
          <p14:tracePt t="30110" x="3295650" y="3679825"/>
          <p14:tracePt t="30126" x="3422650" y="3679825"/>
          <p14:tracePt t="30143" x="3505200" y="3679825"/>
          <p14:tracePt t="30160" x="3590925" y="3679825"/>
          <p14:tracePt t="30176" x="3670300" y="3679825"/>
          <p14:tracePt t="30194" x="3740150" y="3679825"/>
          <p14:tracePt t="30210" x="3844925" y="3679825"/>
          <p14:tracePt t="30226" x="3889375" y="3676650"/>
          <p14:tracePt t="30243" x="3940175" y="3670300"/>
          <p14:tracePt t="30260" x="4060825" y="3663950"/>
          <p14:tracePt t="30276" x="4130675" y="3663950"/>
          <p14:tracePt t="30294" x="4206875" y="3663950"/>
          <p14:tracePt t="30310" x="4251325" y="3663950"/>
          <p14:tracePt t="30326" x="4273550" y="3663950"/>
          <p14:tracePt t="30343" x="4295775" y="3663950"/>
          <p14:tracePt t="30360" x="4337050" y="3663950"/>
          <p14:tracePt t="30377" x="4365625" y="3663950"/>
          <p14:tracePt t="30393" x="4384675" y="3663950"/>
          <p14:tracePt t="30410" x="4394200" y="3663950"/>
          <p14:tracePt t="30426" x="4403725" y="3663950"/>
          <p14:tracePt t="30444" x="4425950" y="3663950"/>
          <p14:tracePt t="30501" x="4425950" y="3657600"/>
          <p14:tracePt t="30544" x="4425950" y="3648075"/>
          <p14:tracePt t="30551" x="4425950" y="3641725"/>
          <p14:tracePt t="30573" x="4422775" y="3641725"/>
          <p14:tracePt t="30580" x="4422775" y="3638550"/>
          <p14:tracePt t="30594" x="4416425" y="3632200"/>
          <p14:tracePt t="30610" x="4406900" y="3629025"/>
          <p14:tracePt t="30626" x="4403725" y="3629025"/>
          <p14:tracePt t="30701" x="4403725" y="3622675"/>
          <p14:tracePt t="30715" x="4403725" y="3619500"/>
          <p14:tracePt t="30722" x="4403725" y="3613150"/>
          <p14:tracePt t="30729" x="4403725" y="3606800"/>
          <p14:tracePt t="30743" x="4403725" y="3594100"/>
          <p14:tracePt t="30760" x="4403725" y="3587750"/>
          <p14:tracePt t="30776" x="4403725" y="3578225"/>
          <p14:tracePt t="30793" x="4413250" y="3562350"/>
          <p14:tracePt t="30810" x="4438650" y="3546475"/>
          <p14:tracePt t="30826" x="4486275" y="3517900"/>
          <p14:tracePt t="30843" x="4559300" y="3492500"/>
          <p14:tracePt t="30860" x="4625975" y="3460750"/>
          <p14:tracePt t="30876" x="4711700" y="3438525"/>
          <p14:tracePt t="30893" x="4857750" y="3413125"/>
          <p14:tracePt t="30910" x="4943475" y="3390900"/>
          <p14:tracePt t="30926" x="5013325" y="3390900"/>
          <p14:tracePt t="30943" x="5140325" y="3390900"/>
          <p14:tracePt t="30960" x="5226050" y="3409950"/>
          <p14:tracePt t="30977" x="5302250" y="3425825"/>
          <p14:tracePt t="30993" x="5394325" y="3460750"/>
          <p14:tracePt t="31010" x="5422900" y="3470275"/>
          <p14:tracePt t="31455" x="5467350" y="3470275"/>
          <p14:tracePt t="31462" x="5524500" y="3470275"/>
          <p14:tracePt t="31480" x="5619750" y="3470275"/>
          <p14:tracePt t="31496" x="5689600" y="3470275"/>
          <p14:tracePt t="31513" x="5768975" y="3470275"/>
          <p14:tracePt t="31533" x="5832475" y="3482975"/>
          <p14:tracePt t="31560" x="5880100" y="3482975"/>
          <p14:tracePt t="31592" x="5921375" y="3486150"/>
          <p14:tracePt t="31610" x="5930900" y="3486150"/>
          <p14:tracePt t="31630" x="5946775" y="3486150"/>
          <p14:tracePt t="31643" x="5953125" y="3486150"/>
          <p14:tracePt t="31734" x="5953125" y="3492500"/>
          <p14:tracePt t="31762" x="5953125" y="3495675"/>
          <p14:tracePt t="31783" x="5949950" y="3502025"/>
          <p14:tracePt t="31790" x="5946775" y="3502025"/>
          <p14:tracePt t="31797" x="5940425" y="3502025"/>
          <p14:tracePt t="31810" x="5934075" y="3502025"/>
          <p14:tracePt t="31826" x="5921375" y="3508375"/>
          <p14:tracePt t="31843" x="5905500" y="3511550"/>
          <p14:tracePt t="31860" x="5895975" y="3511550"/>
          <p14:tracePt t="31876" x="5880100" y="3524250"/>
          <p14:tracePt t="31892" x="5870575" y="3524250"/>
          <p14:tracePt t="31910" x="5854700" y="3527425"/>
          <p14:tracePt t="31926" x="5842000" y="3527425"/>
          <p14:tracePt t="31943" x="5832475" y="3527425"/>
          <p14:tracePt t="31960" x="5819775" y="3527425"/>
          <p14:tracePt t="31976" x="5800725" y="3527425"/>
          <p14:tracePt t="31993" x="5797550" y="3527425"/>
          <p14:tracePt t="32089" x="5797550" y="3533775"/>
          <p14:tracePt t="32096" x="5791200" y="3533775"/>
          <p14:tracePt t="32110" x="5781675" y="3533775"/>
          <p14:tracePt t="32143" x="5775325" y="3533775"/>
          <p14:tracePt t="32160" x="5772150" y="3533775"/>
          <p14:tracePt t="32239" x="5765800" y="3533775"/>
          <p14:tracePt t="32339" x="5756275" y="3533775"/>
          <p14:tracePt t="32345" x="5753100" y="3533775"/>
          <p14:tracePt t="32361" x="5746750" y="3533775"/>
          <p14:tracePt t="32376" x="5737225" y="3533775"/>
          <p14:tracePt t="32393" x="5727700" y="3533775"/>
          <p14:tracePt t="32409" x="5708650" y="3533775"/>
          <p14:tracePt t="32426" x="5699125" y="3533775"/>
          <p14:tracePt t="32443" x="5686425" y="3533775"/>
          <p14:tracePt t="32460" x="5673725" y="3533775"/>
          <p14:tracePt t="32476" x="5664200" y="3533775"/>
          <p14:tracePt t="32493" x="5641975" y="3533775"/>
          <p14:tracePt t="32510" x="5610225" y="3533775"/>
          <p14:tracePt t="32526" x="5578475" y="3533775"/>
          <p14:tracePt t="32542" x="5559425" y="3533775"/>
          <p14:tracePt t="32560" x="5543550" y="3533775"/>
          <p14:tracePt t="32577" x="5534025" y="3533775"/>
          <p14:tracePt t="32593" x="5524500" y="3533775"/>
          <p14:tracePt t="32626" x="5537200" y="3533775"/>
          <p14:tracePt t="32647" x="5603875" y="3533775"/>
          <p14:tracePt t="32660" x="5695950" y="3533775"/>
          <p14:tracePt t="32676" x="5746750" y="3533775"/>
          <p14:tracePt t="32693" x="5807075" y="3533775"/>
          <p14:tracePt t="32710" x="5867400" y="3533775"/>
          <p14:tracePt t="32726" x="5899150" y="3533775"/>
          <p14:tracePt t="32744" x="5918200" y="3524250"/>
          <p14:tracePt t="32760" x="5930900" y="3508375"/>
          <p14:tracePt t="32776" x="5934075" y="3498850"/>
          <p14:tracePt t="32793" x="5946775" y="3486150"/>
          <p14:tracePt t="32809" x="5946775" y="3473450"/>
          <p14:tracePt t="32826" x="5946775" y="3460750"/>
          <p14:tracePt t="32843" x="5949950" y="3419475"/>
          <p14:tracePt t="32859" x="5949950" y="3397250"/>
          <p14:tracePt t="32876" x="5949950" y="3359150"/>
          <p14:tracePt t="32893" x="5949950" y="3317875"/>
          <p14:tracePt t="32909" x="5930900" y="3289300"/>
          <p14:tracePt t="32926" x="5918200" y="3270250"/>
          <p14:tracePt t="32943" x="5876925" y="3241675"/>
          <p14:tracePt t="32959" x="5854700" y="3228975"/>
          <p14:tracePt t="32976" x="5813425" y="3209925"/>
          <p14:tracePt t="32994" x="5749925" y="3190875"/>
          <p14:tracePt t="33009" x="5705475" y="3165475"/>
          <p14:tracePt t="33026" x="5657850" y="3152775"/>
          <p14:tracePt t="33043" x="5594350" y="3133725"/>
          <p14:tracePt t="33059" x="5559425" y="3133725"/>
          <p14:tracePt t="33076" x="5537200" y="3133725"/>
          <p14:tracePt t="33093" x="5495925" y="3133725"/>
          <p14:tracePt t="33109" x="5480050" y="3133725"/>
          <p14:tracePt t="33126" x="5470525" y="3140075"/>
          <p14:tracePt t="33143" x="5451475" y="3155950"/>
          <p14:tracePt t="33159" x="5438775" y="3165475"/>
          <p14:tracePt t="33176" x="5429250" y="3181350"/>
          <p14:tracePt t="33193" x="5429250" y="3194050"/>
          <p14:tracePt t="33209" x="5429250" y="3203575"/>
          <p14:tracePt t="33227" x="5429250" y="3213100"/>
          <p14:tracePt t="33243" x="5429250" y="3248025"/>
          <p14:tracePt t="33260" x="5429250" y="3260725"/>
          <p14:tracePt t="33276" x="5432425" y="3292475"/>
          <p14:tracePt t="33294" x="5451475" y="3327400"/>
          <p14:tracePt t="33310" x="5467350" y="3359150"/>
          <p14:tracePt t="33327" x="5480050" y="3381375"/>
          <p14:tracePt t="33344" x="5511800" y="3425825"/>
          <p14:tracePt t="33360" x="5534025" y="3441700"/>
          <p14:tracePt t="33376" x="5543550" y="3451225"/>
          <p14:tracePt t="33393" x="5559425" y="3467100"/>
          <p14:tracePt t="33410" x="5565775" y="3470275"/>
          <p14:tracePt t="33463" x="5565775" y="3476625"/>
          <p14:tracePt t="33492" x="5568950" y="3476625"/>
          <p14:tracePt t="33612" x="5575300" y="3482975"/>
          <p14:tracePt t="34959" x="5645150" y="3495675"/>
          <p14:tracePt t="34966" x="5749925" y="3514725"/>
          <p14:tracePt t="34980" x="6019800" y="3578225"/>
          <p14:tracePt t="34997" x="6289675" y="3629025"/>
          <p14:tracePt t="35013" x="6632575" y="3711575"/>
          <p14:tracePt t="35033" x="6950075" y="3810000"/>
          <p14:tracePt t="35060" x="7232650" y="3879850"/>
          <p14:tracePt t="35094" x="7448550" y="3902075"/>
          <p14:tracePt t="35109" x="7508875" y="3898900"/>
          <p14:tracePt t="35126" x="7562850" y="3886200"/>
          <p14:tracePt t="35143" x="7610475" y="3860800"/>
          <p14:tracePt t="35159" x="7635875" y="3848100"/>
          <p14:tracePt t="35176" x="7645400" y="3838575"/>
          <p14:tracePt t="35192" x="7654925" y="3829050"/>
          <p14:tracePt t="35209" x="7677150" y="3810000"/>
          <p14:tracePt t="35225" x="7680325" y="3800475"/>
          <p14:tracePt t="35243" x="7680325" y="3787775"/>
          <p14:tracePt t="35336" x="7667625" y="3787775"/>
          <p14:tracePt t="35343" x="7664450" y="3787775"/>
          <p14:tracePt t="35359" x="7654925" y="3787775"/>
          <p14:tracePt t="35375" x="7645400" y="3787775"/>
          <p14:tracePt t="35393" x="7629525" y="3787775"/>
          <p14:tracePt t="35409" x="7607300" y="3787775"/>
          <p14:tracePt t="35426" x="7594600" y="3787775"/>
          <p14:tracePt t="35443" x="7578725" y="3787775"/>
          <p14:tracePt t="35459" x="7562850" y="3787775"/>
          <p14:tracePt t="35476" x="7553325" y="3787775"/>
          <p14:tracePt t="35493" x="7540625" y="3787775"/>
          <p14:tracePt t="35509" x="7527925" y="3787775"/>
          <p14:tracePt t="35527" x="7515225" y="3787775"/>
          <p14:tracePt t="35544" x="7499350" y="3787775"/>
          <p14:tracePt t="35559" x="7489825" y="3790950"/>
          <p14:tracePt t="35576" x="7480300" y="3800475"/>
          <p14:tracePt t="35592" x="7461250" y="3806825"/>
          <p14:tracePt t="35609" x="7448550" y="3810000"/>
          <p14:tracePt t="35626" x="7439025" y="3810000"/>
          <p14:tracePt t="35642" x="7419975" y="3825875"/>
          <p14:tracePt t="35660" x="7410450" y="3835400"/>
          <p14:tracePt t="35676" x="7400925" y="3841750"/>
          <p14:tracePt t="35693" x="7385050" y="3854450"/>
          <p14:tracePt t="35709" x="7369175" y="3867150"/>
          <p14:tracePt t="35726" x="7359650" y="3883025"/>
          <p14:tracePt t="35743" x="7343775" y="3895725"/>
          <p14:tracePt t="35759" x="7327900" y="3908425"/>
          <p14:tracePt t="35776" x="7289800" y="3921125"/>
          <p14:tracePt t="35793" x="7226300" y="3946525"/>
          <p14:tracePt t="35809" x="7153275" y="3959225"/>
          <p14:tracePt t="35826" x="7054850" y="3975100"/>
          <p14:tracePt t="35843" x="6889750" y="4010025"/>
          <p14:tracePt t="35859" x="6750050" y="4025900"/>
          <p14:tracePt t="35876" x="6565900" y="4044950"/>
          <p14:tracePt t="35893" x="6289675" y="4054475"/>
          <p14:tracePt t="35909" x="6061075" y="4073525"/>
          <p14:tracePt t="35926" x="5870575" y="4073525"/>
          <p14:tracePt t="35943" x="5518150" y="4083050"/>
          <p14:tracePt t="35959" x="5321300" y="4102100"/>
          <p14:tracePt t="35975" x="5083175" y="4102100"/>
          <p14:tracePt t="35993" x="4797425" y="4121150"/>
          <p14:tracePt t="36011" x="4594225" y="4121150"/>
          <p14:tracePt t="36026" x="4362450" y="4146550"/>
          <p14:tracePt t="36044" x="4200525" y="4165600"/>
          <p14:tracePt t="36059" x="4048125" y="4175125"/>
          <p14:tracePt t="36076" x="3883025" y="4206875"/>
          <p14:tracePt t="36092" x="3775075" y="4222750"/>
          <p14:tracePt t="36109" x="3679825" y="4238625"/>
          <p14:tracePt t="36126" x="3559175" y="4254500"/>
          <p14:tracePt t="36143" x="3495675" y="4270375"/>
          <p14:tracePt t="36159" x="3425825" y="4270375"/>
          <p14:tracePt t="36177" x="3308350" y="4270375"/>
          <p14:tracePt t="36193" x="3235325" y="4270375"/>
          <p14:tracePt t="36210" x="3175000" y="4270375"/>
          <p14:tracePt t="36227" x="3076575" y="4251325"/>
          <p14:tracePt t="36243" x="2990850" y="4235450"/>
          <p14:tracePt t="36260" x="2927350" y="4213225"/>
          <p14:tracePt t="36276" x="2841625" y="4178300"/>
          <p14:tracePt t="36292" x="2794000" y="4165600"/>
          <p14:tracePt t="36309" x="2759075" y="4152900"/>
          <p14:tracePt t="36326" x="2708275" y="4133850"/>
          <p14:tracePt t="36343" x="2686050" y="4121150"/>
          <p14:tracePt t="36359" x="2654300" y="4121150"/>
          <p14:tracePt t="36375" x="2641600" y="4121150"/>
          <p14:tracePt t="36393" x="2632075" y="4121150"/>
          <p14:tracePt t="36409" x="2616200" y="4117975"/>
          <p14:tracePt t="36426" x="2600325" y="4105275"/>
          <p14:tracePt t="36442" x="2590800" y="4095750"/>
          <p14:tracePt t="36459" x="2581275" y="4086225"/>
          <p14:tracePt t="36475" x="2540000" y="4064000"/>
          <p14:tracePt t="36493" x="2511425" y="4051300"/>
          <p14:tracePt t="36510" x="2444750" y="4032250"/>
          <p14:tracePt t="36525" x="2409825" y="4019550"/>
          <p14:tracePt t="36543" x="2368550" y="4000500"/>
          <p14:tracePt t="36560" x="2336800" y="3994150"/>
          <p14:tracePt t="36575" x="2311400" y="3994150"/>
          <p14:tracePt t="36592" x="2301875" y="3994150"/>
          <p14:tracePt t="36609" x="2292350" y="3994150"/>
          <p14:tracePt t="36627" x="2273300" y="3994150"/>
          <p14:tracePt t="36682" x="2273300" y="3990975"/>
          <p14:tracePt t="37701" x="2292350" y="3990975"/>
          <p14:tracePt t="37708" x="2317750" y="3990975"/>
          <p14:tracePt t="37715" x="2362200" y="3994150"/>
          <p14:tracePt t="37729" x="2454275" y="3994150"/>
          <p14:tracePt t="37750" x="2619375" y="4000500"/>
          <p14:tracePt t="37775" x="2781300" y="4010025"/>
          <p14:tracePt t="37810" x="3041650" y="4032250"/>
          <p14:tracePt t="37826" x="3105150" y="4048125"/>
          <p14:tracePt t="37842" x="3228975" y="4070350"/>
          <p14:tracePt t="37859" x="3292475" y="4086225"/>
          <p14:tracePt t="37875" x="3362325" y="4092575"/>
          <p14:tracePt t="37892" x="3448050" y="4098925"/>
          <p14:tracePt t="37909" x="3502025" y="4098925"/>
          <p14:tracePt t="37925" x="3546475" y="4098925"/>
          <p14:tracePt t="37942" x="3616325" y="4098925"/>
          <p14:tracePt t="37958" x="3673475" y="4098925"/>
          <p14:tracePt t="37975" x="3711575" y="4098925"/>
          <p14:tracePt t="37992" x="3775075" y="4089400"/>
          <p14:tracePt t="38009" x="3819525" y="4076700"/>
          <p14:tracePt t="38025" x="3857625" y="4057650"/>
          <p14:tracePt t="38042" x="3914775" y="4038600"/>
          <p14:tracePt t="38059" x="3943350" y="4038600"/>
          <p14:tracePt t="38075" x="3952875" y="4038600"/>
          <p14:tracePt t="38093" x="3968750" y="4038600"/>
          <p14:tracePt t="38125" x="3971925" y="4038600"/>
          <p14:tracePt t="38904" x="4003675" y="4038600"/>
          <p14:tracePt t="38911" x="4048125" y="4038600"/>
          <p14:tracePt t="38929" x="4143375" y="4038600"/>
          <p14:tracePt t="38946" x="4283075" y="4029075"/>
          <p14:tracePt t="38963" x="4368800" y="4022725"/>
          <p14:tracePt t="38979" x="4451350" y="4006850"/>
          <p14:tracePt t="38999" x="4648200" y="4000500"/>
          <p14:tracePt t="39025" x="4857750" y="4000500"/>
          <p14:tracePt t="39060" x="5067300" y="4000500"/>
          <p14:tracePt t="39076" x="5121275" y="3990975"/>
          <p14:tracePt t="39092" x="5187950" y="3990975"/>
          <p14:tracePt t="39110" x="5375275" y="3984625"/>
          <p14:tracePt t="39125" x="5524500" y="3984625"/>
          <p14:tracePt t="39142" x="5673725" y="3984625"/>
          <p14:tracePt t="39159" x="5924550" y="3984625"/>
          <p14:tracePt t="39175" x="6048375" y="3984625"/>
          <p14:tracePt t="39192" x="6165850" y="3984625"/>
          <p14:tracePt t="39210" x="6350000" y="3987800"/>
          <p14:tracePt t="39226" x="6442075" y="3987800"/>
          <p14:tracePt t="39242" x="6515100" y="3987800"/>
          <p14:tracePt t="39259" x="6648450" y="4013200"/>
          <p14:tracePt t="39275" x="6743700" y="4029075"/>
          <p14:tracePt t="39292" x="6838950" y="4044950"/>
          <p14:tracePt t="39310" x="6918325" y="4051300"/>
          <p14:tracePt t="39325" x="6962775" y="4051300"/>
          <p14:tracePt t="39343" x="7007225" y="4051300"/>
          <p14:tracePt t="39359" x="7038975" y="4051300"/>
          <p14:tracePt t="39375" x="7070725" y="4051300"/>
          <p14:tracePt t="39392" x="7089775" y="4051300"/>
          <p14:tracePt t="39409" x="7146925" y="4051300"/>
          <p14:tracePt t="39425" x="7191375" y="4051300"/>
          <p14:tracePt t="39442" x="7219950" y="4051300"/>
          <p14:tracePt t="39459" x="7280275" y="4051300"/>
          <p14:tracePt t="39476" x="7324725" y="4051300"/>
          <p14:tracePt t="39492" x="7378700" y="4051300"/>
          <p14:tracePt t="39509" x="7464425" y="4051300"/>
          <p14:tracePt t="39525" x="7508875" y="4051300"/>
          <p14:tracePt t="39542" x="7543800" y="4057650"/>
          <p14:tracePt t="39558" x="7594600" y="4070350"/>
          <p14:tracePt t="39576" x="7623175" y="4070350"/>
          <p14:tracePt t="39592" x="7632700" y="4070350"/>
          <p14:tracePt t="39609" x="7648575" y="4070350"/>
          <p14:tracePt t="39680" x="7648575" y="4073525"/>
          <p14:tracePt t="39702" x="7648575" y="4079875"/>
          <p14:tracePt t="39730" x="7648575" y="4086225"/>
          <p14:tracePt t="39765" x="7648575" y="4095750"/>
          <p14:tracePt t="39779" x="7648575" y="4098925"/>
          <p14:tracePt t="39801" x="7648575" y="4105275"/>
          <p14:tracePt t="39830" x="7648575" y="4108450"/>
          <p14:tracePt t="39936" x="7648575" y="4114800"/>
          <p14:tracePt t="39965" x="7648575" y="4117975"/>
          <p14:tracePt t="40015" x="7648575" y="4124325"/>
          <p14:tracePt t="40563" x="7645400" y="4124325"/>
          <p14:tracePt t="40570" x="7642225" y="4124325"/>
          <p14:tracePt t="40577" x="7635875" y="4130675"/>
          <p14:tracePt t="40595" x="7629525" y="4130675"/>
          <p14:tracePt t="40612" x="7610475" y="4130675"/>
          <p14:tracePt t="40629" x="7600950" y="4140200"/>
          <p14:tracePt t="40642" x="7591425" y="4140200"/>
          <p14:tracePt t="40675" x="7566025" y="4140200"/>
          <p14:tracePt t="40709" x="7508875" y="4149725"/>
          <p14:tracePt t="40725" x="7486650" y="4149725"/>
          <p14:tracePt t="40746" x="7423150" y="4156075"/>
          <p14:tracePt t="40759" x="7353300" y="4162425"/>
          <p14:tracePt t="40776" x="7204075" y="4162425"/>
          <p14:tracePt t="40792" x="7064375" y="4171950"/>
          <p14:tracePt t="40809" x="6883400" y="4171950"/>
          <p14:tracePt t="40825" x="6584950" y="4181475"/>
          <p14:tracePt t="40843" x="6302375" y="4191000"/>
          <p14:tracePt t="40859" x="5991225" y="4203700"/>
          <p14:tracePt t="40875" x="5461000" y="4225925"/>
          <p14:tracePt t="40892" x="5108575" y="4225925"/>
          <p14:tracePt t="40909" x="4838700" y="4235450"/>
          <p14:tracePt t="40927" x="4435475" y="4235450"/>
          <p14:tracePt t="40942" x="4130675" y="4235450"/>
          <p14:tracePt t="40959" x="3905250" y="4244975"/>
          <p14:tracePt t="40977" x="3495675" y="4264025"/>
          <p14:tracePt t="40992" x="3238500" y="4283075"/>
          <p14:tracePt t="41009" x="3032125" y="4302125"/>
          <p14:tracePt t="41025" x="2755900" y="4349750"/>
          <p14:tracePt t="41042" x="2593975" y="4365625"/>
          <p14:tracePt t="41059" x="2473325" y="4384675"/>
          <p14:tracePt t="41075" x="2305050" y="4425950"/>
          <p14:tracePt t="41092" x="2174875" y="4460875"/>
          <p14:tracePt t="41109" x="2063750" y="4502150"/>
          <p14:tracePt t="41125" x="1949450" y="4533900"/>
          <p14:tracePt t="41142" x="1885950" y="4546600"/>
          <p14:tracePt t="41159" x="1822450" y="4568825"/>
          <p14:tracePt t="41175" x="1755775" y="4587875"/>
          <p14:tracePt t="41192" x="1711325" y="4594225"/>
          <p14:tracePt t="41209" x="1692275" y="4594225"/>
          <p14:tracePt t="41211" x="1679575" y="4594225"/>
          <p14:tracePt t="41225" x="1644650" y="4594225"/>
          <p14:tracePt t="41241" x="1606550" y="4594225"/>
          <p14:tracePt t="41259" x="1577975" y="4594225"/>
          <p14:tracePt t="41275" x="1508125" y="4594225"/>
          <p14:tracePt t="41292" x="1447800" y="4594225"/>
          <p14:tracePt t="41309" x="1403350" y="4594225"/>
          <p14:tracePt t="41326" x="1339850" y="4584700"/>
          <p14:tracePt t="41341" x="1308100" y="4572000"/>
          <p14:tracePt t="41359" x="1276350" y="4552950"/>
          <p14:tracePt t="41376" x="1250950" y="4537075"/>
          <p14:tracePt t="41393" x="1235075" y="4530725"/>
          <p14:tracePt t="41410" x="1219200" y="4530725"/>
          <p14:tracePt t="41426" x="1209675" y="4530725"/>
          <p14:tracePt t="41717" x="1212850" y="4530725"/>
          <p14:tracePt t="41723" x="1222375" y="4530725"/>
          <p14:tracePt t="41730" x="1231900" y="4530725"/>
          <p14:tracePt t="41746" x="1270000" y="4530725"/>
          <p14:tracePt t="41762" x="1298575" y="4530725"/>
          <p14:tracePt t="41779" x="1336675" y="4530725"/>
          <p14:tracePt t="41799" x="1374775" y="4530725"/>
          <p14:tracePt t="41825" x="1425575" y="4530725"/>
          <p14:tracePt t="41859" x="1482725" y="4530725"/>
          <p14:tracePt t="41876" x="1498600" y="4530725"/>
          <p14:tracePt t="41892" x="1508125" y="4530725"/>
          <p14:tracePt t="41910" x="1533525" y="4530725"/>
          <p14:tracePt t="41926" x="1555750" y="4530725"/>
          <p14:tracePt t="41943" x="1565275" y="4530725"/>
          <p14:tracePt t="41959" x="1597025" y="4530725"/>
          <p14:tracePt t="41975" x="1619250" y="4530725"/>
          <p14:tracePt t="41992" x="1641475" y="4530725"/>
          <p14:tracePt t="42009" x="1673225" y="4530725"/>
          <p14:tracePt t="42025" x="1717675" y="4530725"/>
          <p14:tracePt t="42042" x="1771650" y="4537075"/>
          <p14:tracePt t="42059" x="1857375" y="4543425"/>
          <p14:tracePt t="42075" x="1917700" y="4543425"/>
          <p14:tracePt t="42092" x="1968500" y="4549775"/>
          <p14:tracePt t="42109" x="2038350" y="4549775"/>
          <p14:tracePt t="42125" x="2098675" y="4549775"/>
          <p14:tracePt t="42142" x="2168525" y="4549775"/>
          <p14:tracePt t="42159" x="2333625" y="4533900"/>
          <p14:tracePt t="42175" x="2425700" y="4533900"/>
          <p14:tracePt t="42193" x="2546350" y="4521200"/>
          <p14:tracePt t="42209" x="2651125" y="4511675"/>
          <p14:tracePt t="42225" x="2724150" y="4505325"/>
          <p14:tracePt t="42242" x="2816225" y="4476750"/>
          <p14:tracePt t="42259" x="2898775" y="4467225"/>
          <p14:tracePt t="42275" x="3028950" y="4451350"/>
          <p14:tracePt t="42292" x="3203575" y="4425950"/>
          <p14:tracePt t="42309" x="3292475" y="4400550"/>
          <p14:tracePt t="42325" x="3365500" y="4387850"/>
          <p14:tracePt t="42342" x="3438525" y="4365625"/>
          <p14:tracePt t="42358" x="3482975" y="4365625"/>
          <p14:tracePt t="42375" x="3511550" y="4365625"/>
          <p14:tracePt t="42392" x="3552825" y="4365625"/>
          <p14:tracePt t="42408" x="3575050" y="4365625"/>
          <p14:tracePt t="42425" x="3616325" y="4365625"/>
          <p14:tracePt t="42442" x="3679825" y="4359275"/>
          <p14:tracePt t="42458" x="3733800" y="4352925"/>
          <p14:tracePt t="42475" x="3797300" y="4340225"/>
          <p14:tracePt t="42492" x="3886200" y="4327525"/>
          <p14:tracePt t="42509" x="3940175" y="4314825"/>
          <p14:tracePt t="42525" x="4010025" y="4305300"/>
          <p14:tracePt t="42542" x="4149725" y="4298950"/>
          <p14:tracePt t="42559" x="4232275" y="4298950"/>
          <p14:tracePt t="42576" x="4314825" y="4298950"/>
          <p14:tracePt t="42592" x="4498975" y="4298950"/>
          <p14:tracePt t="42608" x="4625975" y="4298950"/>
          <p14:tracePt t="42625" x="4740275" y="4298950"/>
          <p14:tracePt t="42641" x="4902200" y="4298950"/>
          <p14:tracePt t="42659" x="4994275" y="4298950"/>
          <p14:tracePt t="42675" x="5076825" y="4298950"/>
          <p14:tracePt t="42692" x="5162550" y="4298950"/>
          <p14:tracePt t="42709" x="5241925" y="4298950"/>
          <p14:tracePt t="42725" x="5343525" y="4298950"/>
          <p14:tracePt t="42743" x="5473700" y="4298950"/>
          <p14:tracePt t="42758" x="5534025" y="4298950"/>
          <p14:tracePt t="42778" x="5629275" y="4298950"/>
          <p14:tracePt t="42792" x="5673725" y="4292600"/>
          <p14:tracePt t="42809" x="5734050" y="4283075"/>
          <p14:tracePt t="42825" x="5797550" y="4264025"/>
          <p14:tracePt t="42841" x="5892800" y="4248150"/>
          <p14:tracePt t="42858" x="5962650" y="4248150"/>
          <p14:tracePt t="42875" x="6045200" y="4248150"/>
          <p14:tracePt t="42892" x="6172200" y="4248150"/>
          <p14:tracePt t="42909" x="6245225" y="4251325"/>
          <p14:tracePt t="42925" x="6340475" y="4260850"/>
          <p14:tracePt t="42942" x="6464300" y="4292600"/>
          <p14:tracePt t="42958" x="6540500" y="4305300"/>
          <p14:tracePt t="42975" x="6613525" y="4321175"/>
          <p14:tracePt t="42992" x="6715125" y="4343400"/>
          <p14:tracePt t="43008" x="6800850" y="4365625"/>
          <p14:tracePt t="43025" x="6864350" y="4381500"/>
          <p14:tracePt t="43042" x="6965950" y="4400550"/>
          <p14:tracePt t="43058" x="7010400" y="4400550"/>
          <p14:tracePt t="43075" x="7038975" y="4406900"/>
          <p14:tracePt t="43092" x="7080250" y="4413250"/>
          <p14:tracePt t="43108" x="7105650" y="4425950"/>
          <p14:tracePt t="43125" x="7146925" y="4445000"/>
          <p14:tracePt t="43142" x="7162800" y="4445000"/>
          <p14:tracePt t="43158" x="7178675" y="4448175"/>
          <p14:tracePt t="43175" x="7191375" y="4448175"/>
          <p14:tracePt t="43192" x="7200900" y="4454525"/>
          <p14:tracePt t="43208" x="7210425" y="4454525"/>
          <p14:tracePt t="43225" x="7232650" y="4454525"/>
          <p14:tracePt t="43242" x="7235825" y="4454525"/>
          <p14:tracePt t="43259" x="7245350" y="4454525"/>
          <p14:tracePt t="43275" x="7254875" y="4454525"/>
          <p14:tracePt t="43291" x="7261225" y="4454525"/>
          <p14:tracePt t="43339" x="7267575" y="4454525"/>
          <p14:tracePt t="43617" x="7270750" y="4454525"/>
          <p14:tracePt t="43646" x="7277100" y="4454525"/>
          <p14:tracePt t="43660" x="7280275" y="4454525"/>
          <p14:tracePt t="43667" x="7286625" y="4454525"/>
          <p14:tracePt t="43675" x="7289800" y="4454525"/>
          <p14:tracePt t="43691" x="7305675" y="4454525"/>
          <p14:tracePt t="43725" x="7334250" y="4454525"/>
          <p14:tracePt t="43758" x="7366000" y="4454525"/>
          <p14:tracePt t="43761" x="7372350" y="4454525"/>
          <p14:tracePt t="43776" x="7381875" y="4454525"/>
          <p14:tracePt t="43795" x="7388225" y="4454525"/>
          <p14:tracePt t="43844" x="7385050" y="4454525"/>
          <p14:tracePt t="43851" x="7378700" y="4451350"/>
          <p14:tracePt t="43859" x="7375525" y="4448175"/>
          <p14:tracePt t="43874" x="7337425" y="4435475"/>
          <p14:tracePt t="43891" x="7258050" y="4397375"/>
          <p14:tracePt t="43908" x="7150100" y="4362450"/>
          <p14:tracePt t="43925" x="6937375" y="4308475"/>
          <p14:tracePt t="43941" x="6762750" y="4292600"/>
          <p14:tracePt t="43958" x="6508750" y="4264025"/>
          <p14:tracePt t="43975" x="6305550" y="4264025"/>
          <p14:tracePt t="43991" x="6121400" y="4264025"/>
          <p14:tracePt t="44008" x="5848350" y="4279900"/>
          <p14:tracePt t="44026" x="5695950" y="4295775"/>
          <p14:tracePt t="44041" x="5546725" y="4314825"/>
          <p14:tracePt t="44058" x="5311775" y="4349750"/>
          <p14:tracePt t="44075" x="5172075" y="4368800"/>
          <p14:tracePt t="44091" x="4997450" y="4403725"/>
          <p14:tracePt t="44108" x="4721225" y="4441825"/>
          <p14:tracePt t="44126" x="4546600" y="4470400"/>
          <p14:tracePt t="44143" x="4349750" y="4489450"/>
          <p14:tracePt t="44159" x="4108450" y="4524375"/>
          <p14:tracePt t="44175" x="3921125" y="4552950"/>
          <p14:tracePt t="44192" x="3771900" y="4568825"/>
          <p14:tracePt t="44209" x="3527425" y="4597400"/>
          <p14:tracePt t="44225" x="3378200" y="4616450"/>
          <p14:tracePt t="44242" x="3251200" y="4616450"/>
          <p14:tracePt t="44258" x="3044825" y="4616450"/>
          <p14:tracePt t="44275" x="2908300" y="4616450"/>
          <p14:tracePt t="44292" x="2790825" y="4616450"/>
          <p14:tracePt t="44308" x="2574925" y="4616450"/>
          <p14:tracePt t="44325" x="2460625" y="4616450"/>
          <p14:tracePt t="44342" x="2330450" y="4600575"/>
          <p14:tracePt t="44358" x="2130425" y="4575175"/>
          <p14:tracePt t="44375" x="2025650" y="4559300"/>
          <p14:tracePt t="44391" x="1927225" y="4543425"/>
          <p14:tracePt t="44408" x="1762125" y="4518025"/>
          <p14:tracePt t="44425" x="1657350" y="4508500"/>
          <p14:tracePt t="44442" x="1549400" y="4508500"/>
          <p14:tracePt t="44458" x="1489075" y="4508500"/>
          <p14:tracePt t="44474" x="1428750" y="4508500"/>
          <p14:tracePt t="44492" x="1343025" y="4508500"/>
          <p14:tracePt t="44508" x="1292225" y="4508500"/>
          <p14:tracePt t="44524" x="1247775" y="4508500"/>
          <p14:tracePt t="44543" x="1200150" y="4508500"/>
          <p14:tracePt t="44558" x="1177925" y="4508500"/>
          <p14:tracePt t="44575" x="1168400" y="4511675"/>
          <p14:tracePt t="44592" x="1146175" y="4521200"/>
          <p14:tracePt t="44608" x="1136650" y="4521200"/>
          <p14:tracePt t="44625" x="1127125" y="4530725"/>
          <p14:tracePt t="44641" x="1117600" y="4540250"/>
          <p14:tracePt t="44659" x="1117600" y="4556125"/>
          <p14:tracePt t="44675" x="1117600" y="4572000"/>
          <p14:tracePt t="44692" x="1117600" y="4584700"/>
          <p14:tracePt t="44708" x="1117600" y="4594225"/>
          <p14:tracePt t="44725" x="1117600" y="4606925"/>
          <p14:tracePt t="44742" x="1117600" y="4625975"/>
          <p14:tracePt t="44758" x="1117600" y="4635500"/>
          <p14:tracePt t="44775" x="1117600" y="4645025"/>
          <p14:tracePt t="44795" x="1120775" y="4660900"/>
          <p14:tracePt t="44808" x="1123950" y="4673600"/>
          <p14:tracePt t="44825" x="1133475" y="4683125"/>
          <p14:tracePt t="44842" x="1162050" y="4699000"/>
          <p14:tracePt t="44859" x="1184275" y="4711700"/>
          <p14:tracePt t="44875" x="1193800" y="4711700"/>
          <p14:tracePt t="44892" x="1212850" y="4711700"/>
          <p14:tracePt t="44908" x="1219200" y="4711700"/>
          <p14:tracePt t="44956" x="1225550" y="4711700"/>
          <p14:tracePt t="44963" x="1228725" y="4711700"/>
          <p14:tracePt t="44975" x="1235075" y="4711700"/>
          <p14:tracePt t="44991" x="1247775" y="4730750"/>
          <p14:tracePt t="45008" x="1270000" y="4730750"/>
          <p14:tracePt t="45025" x="1285875" y="4737100"/>
          <p14:tracePt t="45041" x="1304925" y="4746625"/>
          <p14:tracePt t="45058" x="1327150" y="4759325"/>
          <p14:tracePt t="45075" x="1349375" y="4768850"/>
          <p14:tracePt t="45092" x="1400175" y="4794250"/>
          <p14:tracePt t="45109" x="1454150" y="4816475"/>
          <p14:tracePt t="45125" x="1552575" y="4832350"/>
          <p14:tracePt t="45142" x="1676400" y="4860925"/>
          <p14:tracePt t="45158" x="1739900" y="4876800"/>
          <p14:tracePt t="45175" x="1790700" y="4883150"/>
          <p14:tracePt t="45192" x="1885950" y="4883150"/>
          <p14:tracePt t="45208" x="1946275" y="4883150"/>
          <p14:tracePt t="45225" x="1981200" y="4883150"/>
          <p14:tracePt t="45242" x="2044700" y="4883150"/>
          <p14:tracePt t="45258" x="2089150" y="4873625"/>
          <p14:tracePt t="45276" x="2171700" y="4845050"/>
          <p14:tracePt t="45291" x="2216150" y="4832350"/>
          <p14:tracePt t="45308" x="2238375" y="4832350"/>
          <p14:tracePt t="45325" x="2263775" y="4832350"/>
          <p14:tracePt t="45342" x="2276475" y="4832350"/>
          <p14:tracePt t="45390" x="2276475" y="4829175"/>
          <p14:tracePt t="45397" x="2276475" y="4822825"/>
          <p14:tracePt t="45408" x="2276475" y="4816475"/>
          <p14:tracePt t="45425" x="2276475" y="4803775"/>
          <p14:tracePt t="45442" x="2276475" y="4787900"/>
          <p14:tracePt t="45458" x="2270125" y="4772025"/>
          <p14:tracePt t="45475" x="2232025" y="4727575"/>
          <p14:tracePt t="45492" x="2206625" y="4705350"/>
          <p14:tracePt t="45509" x="2162175" y="4676775"/>
          <p14:tracePt t="45525" x="2041525" y="4606925"/>
          <p14:tracePt t="45541" x="1930400" y="4565650"/>
          <p14:tracePt t="45558" x="1844675" y="4533900"/>
          <p14:tracePt t="45575" x="1682750" y="4473575"/>
          <p14:tracePt t="45592" x="1552575" y="4438650"/>
          <p14:tracePt t="45608" x="1444625" y="4413250"/>
          <p14:tracePt t="45624" x="1276350" y="4387850"/>
          <p14:tracePt t="45641" x="1171575" y="4371975"/>
          <p14:tracePt t="45658" x="1073150" y="4356100"/>
          <p14:tracePt t="45675" x="981075" y="4337050"/>
          <p14:tracePt t="45691" x="936625" y="4337050"/>
          <p14:tracePt t="45708" x="908050" y="4337050"/>
          <p14:tracePt t="45724" x="876300" y="4337050"/>
          <p14:tracePt t="45741" x="844550" y="4337050"/>
          <p14:tracePt t="45758" x="825500" y="4337050"/>
          <p14:tracePt t="45774" x="781050" y="4356100"/>
          <p14:tracePt t="45792" x="771525" y="4365625"/>
          <p14:tracePt t="45808" x="762000" y="4375150"/>
          <p14:tracePt t="45825" x="739775" y="4397375"/>
          <p14:tracePt t="45842" x="730250" y="4406900"/>
          <p14:tracePt t="45858" x="720725" y="4416425"/>
          <p14:tracePt t="45875" x="717550" y="4432300"/>
          <p14:tracePt t="45892" x="717550" y="4448175"/>
          <p14:tracePt t="45909" x="711200" y="4457700"/>
          <p14:tracePt t="45925" x="711200" y="4483100"/>
          <p14:tracePt t="45942" x="711200" y="4505325"/>
          <p14:tracePt t="45959" x="711200" y="4524375"/>
          <p14:tracePt t="45975" x="711200" y="4540250"/>
          <p14:tracePt t="45991" x="711200" y="4562475"/>
          <p14:tracePt t="46008" x="714375" y="4572000"/>
          <p14:tracePt t="46025" x="727075" y="4594225"/>
          <p14:tracePt t="46041" x="739775" y="4606925"/>
          <p14:tracePt t="46059" x="758825" y="4622800"/>
          <p14:tracePt t="46075" x="768350" y="4632325"/>
          <p14:tracePt t="46091" x="790575" y="4651375"/>
          <p14:tracePt t="46109" x="828675" y="4673600"/>
          <p14:tracePt t="46125" x="850900" y="4686300"/>
          <p14:tracePt t="46142" x="873125" y="4695825"/>
          <p14:tracePt t="46159" x="908050" y="4708525"/>
          <p14:tracePt t="46174" x="923925" y="4708525"/>
          <p14:tracePt t="46191" x="946150" y="4721225"/>
          <p14:tracePt t="46209" x="981075" y="4730750"/>
          <p14:tracePt t="46225" x="996950" y="4737100"/>
          <p14:tracePt t="46241" x="1012825" y="4743450"/>
          <p14:tracePt t="46258" x="1038225" y="4746625"/>
          <p14:tracePt t="46274" x="1050925" y="4752975"/>
          <p14:tracePt t="46291" x="1060450" y="4752975"/>
          <p14:tracePt t="46308" x="1079500" y="4756150"/>
          <p14:tracePt t="46324" x="1089025" y="4756150"/>
          <p14:tracePt t="46341" x="1098550" y="4762500"/>
          <p14:tracePt t="46358" x="1108075" y="4772025"/>
          <p14:tracePt t="46375" x="1114425" y="4778375"/>
          <p14:tracePt t="46392" x="1130300" y="4778375"/>
          <p14:tracePt t="46408" x="1139825" y="4778375"/>
          <p14:tracePt t="46444" x="1143000" y="4778375"/>
          <p14:tracePt t="47698" x="1165225" y="4778375"/>
          <p14:tracePt t="47704" x="1200150" y="4778375"/>
          <p14:tracePt t="47711" x="1225550" y="4778375"/>
          <p14:tracePt t="47725" x="1276350" y="4778375"/>
          <p14:tracePt t="47745" x="1362075" y="4765675"/>
          <p14:tracePt t="47765" x="1574800" y="4721225"/>
          <p14:tracePt t="47791" x="1670050" y="46958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28688"/>
            <a:ext cx="4805363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1928813" y="214313"/>
            <a:ext cx="2590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Caesalpinoideae</a:t>
            </a:r>
          </a:p>
        </p:txBody>
      </p:sp>
      <p:pic>
        <p:nvPicPr>
          <p:cNvPr id="56324" name="Image 4" descr="http://upload.wikimedia.org/wikipedia/commons/6/62/Caesalpinia_gilliesii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0"/>
            <a:ext cx="3786187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5429250" y="3143250"/>
            <a:ext cx="371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Caesalpinia sp. </a:t>
            </a:r>
            <a:r>
              <a:rPr lang="fr-FR" altLang="fr-FR" sz="1800">
                <a:solidFill>
                  <a:srgbClr val="FF0000"/>
                </a:solidFill>
              </a:rPr>
              <a:t>Pl. ornementale</a:t>
            </a:r>
          </a:p>
        </p:txBody>
      </p:sp>
      <p:pic>
        <p:nvPicPr>
          <p:cNvPr id="56326" name="Image 6" descr="http://3.bp.blogspot.com/-MD7eOFVpVMs/UH92IFm94II/AAAAAAAABOo/PL9fIhU-DRk/s1600/Cassia+bahamensis+-+Bahama+Cass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974" r="2148" b="9210"/>
          <a:stretch>
            <a:fillRect/>
          </a:stretch>
        </p:blipFill>
        <p:spPr bwMode="auto">
          <a:xfrm>
            <a:off x="5429250" y="3714750"/>
            <a:ext cx="37147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6143625" y="62865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Cassia sp. </a:t>
            </a:r>
            <a:r>
              <a:rPr lang="fr-FR" altLang="fr-FR" sz="1800">
                <a:solidFill>
                  <a:srgbClr val="FF0000"/>
                </a:solidFill>
              </a:rPr>
              <a:t>Pl. ornementale</a:t>
            </a:r>
          </a:p>
        </p:txBody>
      </p:sp>
      <p:sp>
        <p:nvSpPr>
          <p:cNvPr id="56328" name="ZoneTexte 8"/>
          <p:cNvSpPr txBox="1">
            <a:spLocks noChangeArrowheads="1"/>
          </p:cNvSpPr>
          <p:nvPr/>
        </p:nvSpPr>
        <p:spPr bwMode="auto">
          <a:xfrm>
            <a:off x="0" y="5072063"/>
            <a:ext cx="53578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 i="1"/>
              <a:t>Caesalpinoideae</a:t>
            </a:r>
            <a:r>
              <a:rPr lang="fr-FR" altLang="fr-FR" sz="1400"/>
              <a:t>: arbres tropicales, à nodosités rares; f. persistantes composées pennées ou bipennée. Fl zygomorphes, coro à préfloraison papilionacée descendante, androcée dialystémone svt à staminodes.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54"/>
    </mc:Choice>
    <mc:Fallback>
      <p:transition spd="slow" advTm="8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73" x="1676400" y="4721225"/>
          <p14:tracePt t="7280" x="1682750" y="4746625"/>
          <p14:tracePt t="7292" x="1692275" y="4784725"/>
          <p14:tracePt t="7309" x="1717675" y="4848225"/>
          <p14:tracePt t="7325" x="1749425" y="4889500"/>
          <p14:tracePt t="7342" x="1790700" y="4937125"/>
          <p14:tracePt t="7359" x="1895475" y="5032375"/>
          <p14:tracePt t="7392" x="2016125" y="5184775"/>
          <p14:tracePt t="7425" x="2130425" y="5308600"/>
          <p14:tracePt t="7442" x="2155825" y="5334000"/>
          <p14:tracePt t="7458" x="2187575" y="5375275"/>
          <p14:tracePt t="7475" x="2200275" y="5400675"/>
          <p14:tracePt t="7491" x="2209800" y="5429250"/>
          <p14:tracePt t="7509" x="2235200" y="5467350"/>
          <p14:tracePt t="7526" x="2270125" y="5514975"/>
          <p14:tracePt t="7541" x="2289175" y="5553075"/>
          <p14:tracePt t="7558" x="2311400" y="5588000"/>
          <p14:tracePt t="7576" x="2324100" y="5619750"/>
          <p14:tracePt t="7592" x="2336800" y="5641975"/>
          <p14:tracePt t="7609" x="2355850" y="5699125"/>
          <p14:tracePt t="7626" x="2374900" y="5737225"/>
          <p14:tracePt t="7642" x="2387600" y="5768975"/>
          <p14:tracePt t="7658" x="2397125" y="5810250"/>
          <p14:tracePt t="7675" x="2397125" y="5832475"/>
          <p14:tracePt t="7692" x="2397125" y="5861050"/>
          <p14:tracePt t="7708" x="2397125" y="5886450"/>
          <p14:tracePt t="7725" x="2397125" y="5908675"/>
          <p14:tracePt t="7743" x="2397125" y="5934075"/>
          <p14:tracePt t="7759" x="2384425" y="5962650"/>
          <p14:tracePt t="7776" x="2365375" y="5988050"/>
          <p14:tracePt t="7794" x="2349500" y="6016625"/>
          <p14:tracePt t="7809" x="2339975" y="6026150"/>
          <p14:tracePt t="7825" x="2330450" y="6035675"/>
          <p14:tracePt t="7841" x="2314575" y="6045200"/>
          <p14:tracePt t="7858" x="2311400" y="6051550"/>
          <p14:tracePt t="13627" x="2314575" y="6022975"/>
          <p14:tracePt t="13635" x="2320925" y="5975350"/>
          <p14:tracePt t="13642" x="2336800" y="5934075"/>
          <p14:tracePt t="13659" x="2365375" y="5867400"/>
          <p14:tracePt t="13675" x="2416175" y="5781675"/>
          <p14:tracePt t="13691" x="2457450" y="5702300"/>
          <p14:tracePt t="13725" x="2543175" y="5486400"/>
          <p14:tracePt t="13758" x="2578100" y="5394325"/>
          <p14:tracePt t="13775" x="2603500" y="5330825"/>
          <p14:tracePt t="13792" x="2609850" y="5276850"/>
          <p14:tracePt t="13808" x="2609850" y="5216525"/>
          <p14:tracePt t="13825" x="2590800" y="5127625"/>
          <p14:tracePt t="13841" x="2578100" y="5083175"/>
          <p14:tracePt t="13858" x="2559050" y="5029200"/>
          <p14:tracePt t="13874" x="2511425" y="4943475"/>
          <p14:tracePt t="13891" x="2473325" y="4876800"/>
          <p14:tracePt t="13908" x="2416175" y="4803775"/>
          <p14:tracePt t="13925" x="2333625" y="4721225"/>
          <p14:tracePt t="13941" x="2276475" y="4692650"/>
          <p14:tracePt t="13958" x="2209800" y="4654550"/>
          <p14:tracePt t="13975" x="2101850" y="4610100"/>
          <p14:tracePt t="13992" x="2003425" y="4568825"/>
          <p14:tracePt t="14008" x="1927225" y="4546600"/>
          <p14:tracePt t="14024" x="1847850" y="4527550"/>
          <p14:tracePt t="14042" x="1809750" y="4508500"/>
          <p14:tracePt t="14059" x="1755775" y="4492625"/>
          <p14:tracePt t="14075" x="1657350" y="4473575"/>
          <p14:tracePt t="14092" x="1581150" y="4457700"/>
          <p14:tracePt t="14109" x="1527175" y="4445000"/>
          <p14:tracePt t="14125" x="1463675" y="4445000"/>
          <p14:tracePt t="14141" x="1422400" y="4445000"/>
          <p14:tracePt t="14158" x="1377950" y="4445000"/>
          <p14:tracePt t="14174" x="1343025" y="4445000"/>
          <p14:tracePt t="14191" x="1308100" y="4451350"/>
          <p14:tracePt t="14208" x="1270000" y="4457700"/>
          <p14:tracePt t="14224" x="1228725" y="4476750"/>
          <p14:tracePt t="14241" x="1196975" y="4489450"/>
          <p14:tracePt t="14258" x="1174750" y="4502150"/>
          <p14:tracePt t="14274" x="1136650" y="4524375"/>
          <p14:tracePt t="14291" x="1127125" y="4533900"/>
          <p14:tracePt t="14308" x="1117600" y="4543425"/>
          <p14:tracePt t="14324" x="1085850" y="4584700"/>
          <p14:tracePt t="14341" x="1069975" y="4610100"/>
          <p14:tracePt t="14358" x="1041400" y="4657725"/>
          <p14:tracePt t="14376" x="1003300" y="4724400"/>
          <p14:tracePt t="14392" x="981075" y="4768850"/>
          <p14:tracePt t="14409" x="949325" y="4813300"/>
          <p14:tracePt t="14426" x="933450" y="4841875"/>
          <p14:tracePt t="14441" x="920750" y="4867275"/>
          <p14:tracePt t="14458" x="895350" y="4908550"/>
          <p14:tracePt t="14474" x="885825" y="4933950"/>
          <p14:tracePt t="14491" x="885825" y="4962525"/>
          <p14:tracePt t="14508" x="885825" y="4987925"/>
          <p14:tracePt t="14524" x="885825" y="5010150"/>
          <p14:tracePt t="14541" x="885825" y="5026025"/>
          <p14:tracePt t="14558" x="917575" y="5067300"/>
          <p14:tracePt t="14574" x="939800" y="5086350"/>
          <p14:tracePt t="14591" x="987425" y="5111750"/>
          <p14:tracePt t="14608" x="1073150" y="5162550"/>
          <p14:tracePt t="14624" x="1152525" y="5194300"/>
          <p14:tracePt t="14641" x="1219200" y="5222875"/>
          <p14:tracePt t="14657" x="1292225" y="5241925"/>
          <p14:tracePt t="14675" x="1314450" y="5254625"/>
          <p14:tracePt t="14692" x="1346200" y="5280025"/>
          <p14:tracePt t="14708" x="1412875" y="5318125"/>
          <p14:tracePt t="14725" x="1511300" y="5368925"/>
          <p14:tracePt t="14742" x="1609725" y="5410200"/>
          <p14:tracePt t="14758" x="1717675" y="5464175"/>
          <p14:tracePt t="14774" x="1749425" y="5480050"/>
          <p14:tracePt t="14791" x="1778000" y="5499100"/>
          <p14:tracePt t="14807" x="1793875" y="5514975"/>
          <p14:tracePt t="14824" x="1803400" y="5514975"/>
          <p14:tracePt t="14841" x="1809750" y="5514975"/>
          <p14:tracePt t="14858" x="1828800" y="5521325"/>
          <p14:tracePt t="14874" x="1851025" y="5524500"/>
          <p14:tracePt t="14891" x="1895475" y="5530850"/>
          <p14:tracePt t="14908" x="1930400" y="5537200"/>
          <p14:tracePt t="14925" x="1958975" y="5549900"/>
          <p14:tracePt t="14941" x="1968500" y="5549900"/>
          <p14:tracePt t="14958" x="1984375" y="5549900"/>
          <p14:tracePt t="14975" x="2000250" y="5549900"/>
          <p14:tracePt t="14991" x="2019300" y="5549900"/>
          <p14:tracePt t="15008" x="2060575" y="5549900"/>
          <p14:tracePt t="15025" x="2098675" y="5549900"/>
          <p14:tracePt t="15041" x="2127250" y="5549900"/>
          <p14:tracePt t="15058" x="2168525" y="5549900"/>
          <p14:tracePt t="15074" x="2178050" y="5549900"/>
          <p14:tracePt t="15092" x="2190750" y="5537200"/>
          <p14:tracePt t="15108" x="2200275" y="5527675"/>
          <p14:tracePt t="15124" x="2216150" y="5511800"/>
          <p14:tracePt t="15141" x="2228850" y="5489575"/>
          <p14:tracePt t="15158" x="2244725" y="5470525"/>
          <p14:tracePt t="15174" x="2254250" y="5457825"/>
          <p14:tracePt t="15191" x="2257425" y="5448300"/>
          <p14:tracePt t="15208" x="2257425" y="5416550"/>
          <p14:tracePt t="15224" x="2257425" y="5394325"/>
          <p14:tracePt t="15242" x="2241550" y="5365750"/>
          <p14:tracePt t="15258" x="2232025" y="5356225"/>
          <p14:tracePt t="15274" x="2219325" y="5346700"/>
          <p14:tracePt t="15292" x="2200275" y="5324475"/>
          <p14:tracePt t="15307" x="2190750" y="5314950"/>
          <p14:tracePt t="15325" x="2181225" y="5305425"/>
          <p14:tracePt t="15341" x="2159000" y="5295900"/>
          <p14:tracePt t="15357" x="2149475" y="5280025"/>
          <p14:tracePt t="15374" x="2133600" y="5270500"/>
          <p14:tracePt t="15391" x="2089150" y="5245100"/>
          <p14:tracePt t="15407" x="2066925" y="5213350"/>
          <p14:tracePt t="15424" x="2035175" y="5187950"/>
          <p14:tracePt t="15441" x="1997075" y="5143500"/>
          <p14:tracePt t="15457" x="1965325" y="5127625"/>
          <p14:tracePt t="15475" x="1933575" y="5108575"/>
          <p14:tracePt t="15491" x="1876425" y="5073650"/>
          <p14:tracePt t="15507" x="1831975" y="5060950"/>
          <p14:tracePt t="15524" x="1774825" y="5035550"/>
          <p14:tracePt t="15541" x="1682750" y="4997450"/>
          <p14:tracePt t="15557" x="1619250" y="4984750"/>
          <p14:tracePt t="15574" x="1565275" y="4978400"/>
          <p14:tracePt t="15591" x="1504950" y="4978400"/>
          <p14:tracePt t="15607" x="1466850" y="4978400"/>
          <p14:tracePt t="15624" x="1431925" y="4978400"/>
          <p14:tracePt t="15642" x="1381125" y="4984750"/>
          <p14:tracePt t="15659" x="1352550" y="4997450"/>
          <p14:tracePt t="15675" x="1320800" y="5010150"/>
          <p14:tracePt t="15691" x="1285875" y="5048250"/>
          <p14:tracePt t="15707" x="1254125" y="5070475"/>
          <p14:tracePt t="15724" x="1228725" y="5102225"/>
          <p14:tracePt t="15741" x="1184275" y="5156200"/>
          <p14:tracePt t="15757" x="1171575" y="5178425"/>
          <p14:tracePt t="15774" x="1158875" y="5203825"/>
          <p14:tracePt t="15791" x="1158875" y="5241925"/>
          <p14:tracePt t="15807" x="1158875" y="5257800"/>
          <p14:tracePt t="15824" x="1158875" y="5273675"/>
          <p14:tracePt t="15826" x="1158875" y="5280025"/>
          <p14:tracePt t="15841" x="1158875" y="5289550"/>
          <p14:tracePt t="15858" x="1158875" y="5299075"/>
          <p14:tracePt t="15874" x="1158875" y="5308600"/>
          <p14:tracePt t="15891" x="1171575" y="5318125"/>
          <p14:tracePt t="15908" x="1181100" y="5318125"/>
          <p14:tracePt t="15925" x="1200150" y="5318125"/>
          <p14:tracePt t="15941" x="1222375" y="5318125"/>
          <p14:tracePt t="15957" x="1238250" y="5318125"/>
          <p14:tracePt t="15975" x="1266825" y="5318125"/>
          <p14:tracePt t="15991" x="1276350" y="5318125"/>
          <p14:tracePt t="16008" x="1285875" y="5318125"/>
          <p14:tracePt t="16025" x="1304925" y="5318125"/>
          <p14:tracePt t="16041" x="1314450" y="5318125"/>
          <p14:tracePt t="16057" x="1327150" y="5311775"/>
          <p14:tracePt t="16074" x="1336675" y="5302250"/>
          <p14:tracePt t="16091" x="1355725" y="5295900"/>
          <p14:tracePt t="16107" x="1362075" y="5292725"/>
          <p14:tracePt t="16125" x="1362075" y="5283200"/>
          <p14:tracePt t="16141" x="1362075" y="5276850"/>
          <p14:tracePt t="16175" x="1362075" y="5273675"/>
          <p14:tracePt t="16253" x="1365250" y="5260975"/>
          <p14:tracePt t="16260" x="1371600" y="5260975"/>
          <p14:tracePt t="16275" x="1381125" y="5257800"/>
          <p14:tracePt t="16291" x="1390650" y="5251450"/>
          <p14:tracePt t="16308" x="1406525" y="5245100"/>
          <p14:tracePt t="16325" x="1425575" y="5235575"/>
          <p14:tracePt t="16341" x="1463675" y="5229225"/>
          <p14:tracePt t="16358" x="1492250" y="5229225"/>
          <p14:tracePt t="16374" x="1549400" y="5222875"/>
          <p14:tracePt t="16391" x="1571625" y="5222875"/>
          <p14:tracePt t="16407" x="1600200" y="5222875"/>
          <p14:tracePt t="16424" x="1619250" y="5219700"/>
          <p14:tracePt t="16440" x="1635125" y="5219700"/>
          <p14:tracePt t="16457" x="1644650" y="5219700"/>
          <p14:tracePt t="16474" x="1660525" y="5219700"/>
          <p14:tracePt t="16507" x="1670050" y="5219700"/>
          <p14:tracePt t="16524" x="1685925" y="5207000"/>
          <p14:tracePt t="16540" x="1695450" y="5203825"/>
          <p14:tracePt t="16558" x="1704975" y="5194300"/>
          <p14:tracePt t="16574" x="1746250" y="5175250"/>
          <p14:tracePt t="16591" x="1768475" y="5162550"/>
          <p14:tracePt t="16608" x="1800225" y="5149850"/>
          <p14:tracePt t="16624" x="1835150" y="5146675"/>
          <p14:tracePt t="16641" x="1870075" y="5133975"/>
          <p14:tracePt t="16658" x="1895475" y="5121275"/>
          <p14:tracePt t="16674" x="1943100" y="5108575"/>
          <p14:tracePt t="16691" x="1965325" y="5102225"/>
          <p14:tracePt t="16708" x="1997075" y="5102225"/>
          <p14:tracePt t="16724" x="2035175" y="5102225"/>
          <p14:tracePt t="16740" x="2057400" y="5102225"/>
          <p14:tracePt t="16758" x="2098675" y="5105400"/>
          <p14:tracePt t="16774" x="2120900" y="5118100"/>
          <p14:tracePt t="16791" x="2146300" y="5130800"/>
          <p14:tracePt t="16808" x="2174875" y="5156200"/>
          <p14:tracePt t="16824" x="2184400" y="5165725"/>
          <p14:tracePt t="16840" x="2200275" y="5181600"/>
          <p14:tracePt t="16858" x="2212975" y="5197475"/>
          <p14:tracePt t="16874" x="2222500" y="5213350"/>
          <p14:tracePt t="16891" x="2235200" y="5222875"/>
          <p14:tracePt t="16908" x="2257425" y="5264150"/>
          <p14:tracePt t="16924" x="2263775" y="5286375"/>
          <p14:tracePt t="16940" x="2273300" y="5311775"/>
          <p14:tracePt t="16958" x="2286000" y="5353050"/>
          <p14:tracePt t="16974" x="2286000" y="5381625"/>
          <p14:tracePt t="16991" x="2286000" y="5403850"/>
          <p14:tracePt t="17007" x="2286000" y="5435600"/>
          <p14:tracePt t="17024" x="2286000" y="5451475"/>
          <p14:tracePt t="17041" x="2286000" y="5461000"/>
          <p14:tracePt t="17058" x="2286000" y="5495925"/>
          <p14:tracePt t="17074" x="2286000" y="5505450"/>
          <p14:tracePt t="17091" x="2286000" y="5514975"/>
          <p14:tracePt t="17108" x="2286000" y="5527675"/>
          <p14:tracePt t="17124" x="2286000" y="5543550"/>
          <p14:tracePt t="17140" x="2286000" y="5553075"/>
          <p14:tracePt t="17157" x="2279650" y="5559425"/>
          <p14:tracePt t="17200" x="2276475" y="5559425"/>
          <p14:tracePt t="17221" x="2270125" y="5559425"/>
          <p14:tracePt t="17229" x="2266950" y="5559425"/>
          <p14:tracePt t="17240" x="2260600" y="5559425"/>
          <p14:tracePt t="17257" x="2241550" y="5559425"/>
          <p14:tracePt t="17275" x="2232025" y="5556250"/>
          <p14:tracePt t="17290" x="2222500" y="5546725"/>
          <p14:tracePt t="17307" x="2206625" y="5527675"/>
          <p14:tracePt t="17324" x="2181225" y="5502275"/>
          <p14:tracePt t="17340" x="2159000" y="5473700"/>
          <p14:tracePt t="17357" x="2120900" y="5429250"/>
          <p14:tracePt t="17374" x="2108200" y="5384800"/>
          <p14:tracePt t="17391" x="2095500" y="5359400"/>
          <p14:tracePt t="17407" x="2070100" y="5318125"/>
          <p14:tracePt t="17424" x="2060575" y="5302250"/>
          <p14:tracePt t="17441" x="2054225" y="5286375"/>
          <p14:tracePt t="17458" x="2051050" y="5276850"/>
          <p14:tracePt t="17506" x="2044700" y="5276850"/>
          <p14:tracePt t="17514" x="2044700" y="5270500"/>
          <p14:tracePt t="17524" x="2041525" y="5270500"/>
          <p14:tracePt t="17541" x="2028825" y="5270500"/>
          <p14:tracePt t="17558" x="2025650" y="5264150"/>
          <p14:tracePt t="17574" x="2019300" y="5264150"/>
          <p14:tracePt t="17592" x="2009775" y="5264150"/>
          <p14:tracePt t="17608" x="2006600" y="5264150"/>
          <p14:tracePt t="17625" x="2000250" y="5264150"/>
          <p14:tracePt t="17641" x="1990725" y="5264150"/>
          <p14:tracePt t="17658" x="1981200" y="5264150"/>
          <p14:tracePt t="17674" x="1971675" y="5264150"/>
          <p14:tracePt t="17691" x="1962150" y="5264150"/>
          <p14:tracePt t="17707" x="1955800" y="5264150"/>
          <p14:tracePt t="17725" x="1952625" y="5264150"/>
          <p14:tracePt t="17741" x="1946275" y="5264150"/>
          <p14:tracePt t="17774" x="1943100" y="5264150"/>
          <p14:tracePt t="17791" x="1920875" y="5264150"/>
          <p14:tracePt t="17807" x="1911350" y="5264150"/>
          <p14:tracePt t="17824" x="1901825" y="5264150"/>
          <p14:tracePt t="17841" x="1882775" y="5264150"/>
          <p14:tracePt t="17857" x="1876425" y="5264150"/>
          <p14:tracePt t="18047" x="1854200" y="5260975"/>
          <p14:tracePt t="18055" x="1828800" y="5254625"/>
          <p14:tracePt t="18062" x="1790700" y="5245100"/>
          <p14:tracePt t="18074" x="1765300" y="5238750"/>
          <p14:tracePt t="18090" x="1673225" y="5210175"/>
          <p14:tracePt t="18107" x="1609725" y="5203825"/>
          <p14:tracePt t="18124" x="1565275" y="5203825"/>
          <p14:tracePt t="18141" x="1501775" y="5203825"/>
          <p14:tracePt t="18158" x="1460500" y="5203825"/>
          <p14:tracePt t="18174" x="1422400" y="5203825"/>
          <p14:tracePt t="18191" x="1374775" y="5203825"/>
          <p14:tracePt t="18207" x="1365250" y="5203825"/>
          <p14:tracePt t="18223" x="1355725" y="5203825"/>
          <p14:tracePt t="18241" x="1336675" y="5203825"/>
          <p14:tracePt t="18305" x="1336675" y="5210175"/>
          <p14:tracePt t="18311" x="1343025" y="5216525"/>
          <p14:tracePt t="18324" x="1352550" y="5216525"/>
          <p14:tracePt t="18340" x="1368425" y="5226050"/>
          <p14:tracePt t="18357" x="1384300" y="5235575"/>
          <p14:tracePt t="18375" x="1419225" y="5248275"/>
          <p14:tracePt t="18390" x="1428750" y="5254625"/>
          <p14:tracePt t="18407" x="1438275" y="5254625"/>
          <p14:tracePt t="18424" x="1463675" y="5257800"/>
          <p14:tracePt t="18440" x="1479550" y="5264150"/>
          <p14:tracePt t="18458" x="1495425" y="5270500"/>
          <p14:tracePt t="18475" x="1536700" y="5283200"/>
          <p14:tracePt t="18490" x="1574800" y="5289550"/>
          <p14:tracePt t="18507" x="1597025" y="5292725"/>
          <p14:tracePt t="18524" x="1619250" y="5299075"/>
          <p14:tracePt t="18541" x="1635125" y="5305425"/>
          <p14:tracePt t="18557" x="1644650" y="5308600"/>
          <p14:tracePt t="18574" x="1657350" y="5308600"/>
          <p14:tracePt t="18590" x="1666875" y="5308600"/>
          <p14:tracePt t="18608" x="1682750" y="5314950"/>
          <p14:tracePt t="18624" x="1724025" y="5340350"/>
          <p14:tracePt t="18641" x="1771650" y="5353050"/>
          <p14:tracePt t="18657" x="1809750" y="5365750"/>
          <p14:tracePt t="18674" x="1835150" y="5372100"/>
          <p14:tracePt t="18690" x="1857375" y="5375275"/>
          <p14:tracePt t="18707" x="1873250" y="5381625"/>
          <p14:tracePt t="18724" x="1914525" y="5387975"/>
          <p14:tracePt t="18740" x="1952625" y="5400675"/>
          <p14:tracePt t="18757" x="2003425" y="5413375"/>
          <p14:tracePt t="18774" x="2095500" y="5432425"/>
          <p14:tracePt t="18790" x="2146300" y="5432425"/>
          <p14:tracePt t="18808" x="2184400" y="5432425"/>
          <p14:tracePt t="18825" x="2216150" y="5432425"/>
          <p14:tracePt t="18840" x="2225675" y="5432425"/>
          <p14:tracePt t="18857" x="2235200" y="5432425"/>
          <p14:tracePt t="18874" x="2251075" y="5422900"/>
          <p14:tracePt t="18891" x="2260600" y="5413375"/>
          <p14:tracePt t="18908" x="2282825" y="5397500"/>
          <p14:tracePt t="18924" x="2298700" y="5391150"/>
          <p14:tracePt t="18940" x="2308225" y="5391150"/>
          <p14:tracePt t="18957" x="2324100" y="5391150"/>
          <p14:tracePt t="18974" x="2324100" y="5384800"/>
          <p14:tracePt t="18991" x="2324100" y="5375275"/>
          <p14:tracePt t="19008" x="2324100" y="5372100"/>
          <p14:tracePt t="19024" x="2324100" y="5365750"/>
          <p14:tracePt t="19066" x="2324100" y="5362575"/>
          <p14:tracePt t="19073" x="2324100" y="5349875"/>
          <p14:tracePt t="19101" x="2324100" y="5346700"/>
          <p14:tracePt t="19108" x="2324100" y="5340350"/>
          <p14:tracePt t="19116" x="2324100" y="5337175"/>
          <p14:tracePt t="19129" x="2324100" y="5330825"/>
          <p14:tracePt t="19140" x="2324100" y="5327650"/>
          <p14:tracePt t="19158" x="2317750" y="5321300"/>
          <p14:tracePt t="19174" x="2311400" y="5321300"/>
          <p14:tracePt t="19191" x="2305050" y="5311775"/>
          <p14:tracePt t="19208" x="2292350" y="5295900"/>
          <p14:tracePt t="19224" x="2282825" y="5286375"/>
          <p14:tracePt t="19241" x="2266950" y="5276850"/>
          <p14:tracePt t="19258" x="2232025" y="5257800"/>
          <p14:tracePt t="19274" x="2206625" y="5241925"/>
          <p14:tracePt t="19290" x="2184400" y="5222875"/>
          <p14:tracePt t="19307" x="2155825" y="5207000"/>
          <p14:tracePt t="19324" x="2133600" y="5191125"/>
          <p14:tracePt t="19340" x="2117725" y="5178425"/>
          <p14:tracePt t="19358" x="2082800" y="5168900"/>
          <p14:tracePt t="19374" x="2066925" y="5168900"/>
          <p14:tracePt t="19390" x="2047875" y="5168900"/>
          <p14:tracePt t="19407" x="2032000" y="5168900"/>
          <p14:tracePt t="19424" x="2022475" y="5168900"/>
          <p14:tracePt t="19441" x="2012950" y="5168900"/>
          <p14:tracePt t="19458" x="1993900" y="5168900"/>
          <p14:tracePt t="19474" x="1984375" y="5168900"/>
          <p14:tracePt t="19490" x="1971675" y="5168900"/>
          <p14:tracePt t="19507" x="1952625" y="5168900"/>
          <p14:tracePt t="19524" x="1943100" y="5168900"/>
          <p14:tracePt t="19558" x="1943100" y="5175250"/>
          <p14:tracePt t="19578" x="1943100" y="5178425"/>
          <p14:tracePt t="19593" x="1943100" y="5184775"/>
          <p14:tracePt t="19614" x="1943100" y="5194300"/>
          <p14:tracePt t="19629" x="1943100" y="5200650"/>
          <p14:tracePt t="19643" x="1946275" y="5203825"/>
          <p14:tracePt t="19657" x="1958975" y="5203825"/>
          <p14:tracePt t="19674" x="1965325" y="5210175"/>
          <p14:tracePt t="19691" x="1965325" y="5213350"/>
          <p14:tracePt t="19707" x="1968500" y="5213350"/>
          <p14:tracePt t="19724" x="1974850" y="5219700"/>
          <p14:tracePt t="19741" x="1974850" y="5222875"/>
          <p14:tracePt t="19774" x="1981200" y="5229225"/>
          <p14:tracePt t="19864" x="1984375" y="5229225"/>
          <p14:tracePt t="19872" x="1990725" y="5229225"/>
          <p14:tracePt t="19877" x="1993900" y="5229225"/>
          <p14:tracePt t="19892" x="2000250" y="5229225"/>
          <p14:tracePt t="19907" x="2016125" y="5235575"/>
          <p14:tracePt t="19924" x="2025650" y="5235575"/>
          <p14:tracePt t="19940" x="2035175" y="5245100"/>
          <p14:tracePt t="19957" x="2051050" y="5245100"/>
          <p14:tracePt t="19973" x="2063750" y="5245100"/>
          <p14:tracePt t="19991" x="2079625" y="5245100"/>
          <p14:tracePt t="20007" x="2089150" y="5245100"/>
          <p14:tracePt t="20024" x="2098675" y="5245100"/>
          <p14:tracePt t="20040" x="2117725" y="5245100"/>
          <p14:tracePt t="20057" x="2127250" y="5245100"/>
          <p14:tracePt t="20090" x="2133600" y="5245100"/>
          <p14:tracePt t="20469" x="2139950" y="5245100"/>
          <p14:tracePt t="20475" x="2143125" y="5245100"/>
          <p14:tracePt t="20491" x="2159000" y="5245100"/>
          <p14:tracePt t="20507" x="2168525" y="5245100"/>
          <p14:tracePt t="20524" x="2178050" y="5245100"/>
          <p14:tracePt t="20557" x="2206625" y="5245100"/>
          <p14:tracePt t="20591" x="2212975" y="5245100"/>
          <p14:tracePt t="21159" x="2228850" y="5257800"/>
          <p14:tracePt t="21166" x="2247900" y="5270500"/>
          <p14:tracePt t="21174" x="2276475" y="5276850"/>
          <p14:tracePt t="21190" x="2314575" y="5289550"/>
          <p14:tracePt t="21207" x="2352675" y="5308600"/>
          <p14:tracePt t="21224" x="2416175" y="5327650"/>
          <p14:tracePt t="21241" x="2454275" y="5340350"/>
          <p14:tracePt t="21274" x="2616200" y="5381625"/>
          <p14:tracePt t="21307" x="2727325" y="5403850"/>
          <p14:tracePt t="21324" x="2787650" y="5403850"/>
          <p14:tracePt t="21340" x="2832100" y="5403850"/>
          <p14:tracePt t="21358" x="2911475" y="5403850"/>
          <p14:tracePt t="21374" x="2952750" y="5403850"/>
          <p14:tracePt t="21390" x="2990850" y="5403850"/>
          <p14:tracePt t="21408" x="3038475" y="5403850"/>
          <p14:tracePt t="21424" x="3060700" y="5403850"/>
          <p14:tracePt t="21441" x="3076575" y="5403850"/>
          <p14:tracePt t="21457" x="3101975" y="5400675"/>
          <p14:tracePt t="21473" x="3124200" y="5394325"/>
          <p14:tracePt t="21490" x="3140075" y="5394325"/>
          <p14:tracePt t="21508" x="3155950" y="5394325"/>
          <p14:tracePt t="21524" x="3168650" y="5394325"/>
          <p14:tracePt t="21540" x="3181350" y="5394325"/>
          <p14:tracePt t="21558" x="3200400" y="5387975"/>
          <p14:tracePt t="21573" x="3222625" y="5372100"/>
          <p14:tracePt t="21590" x="3244850" y="5362575"/>
          <p14:tracePt t="21608" x="3295650" y="5343525"/>
          <p14:tracePt t="21623" x="3317875" y="5330825"/>
          <p14:tracePt t="21640" x="3349625" y="5311775"/>
          <p14:tracePt t="21658" x="3371850" y="5295900"/>
          <p14:tracePt t="21673" x="3381375" y="5295900"/>
          <p14:tracePt t="21690" x="3397250" y="5292725"/>
          <p14:tracePt t="21707" x="3400425" y="5292725"/>
          <p14:tracePt t="21723" x="3400425" y="5286375"/>
          <p14:tracePt t="21741" x="3400425" y="5283200"/>
          <p14:tracePt t="21757" x="3400425" y="5273675"/>
          <p14:tracePt t="21773" x="3400425" y="5260975"/>
          <p14:tracePt t="21790" x="3400425" y="5251450"/>
          <p14:tracePt t="21807" x="3378200" y="5238750"/>
          <p14:tracePt t="21824" x="3355975" y="5219700"/>
          <p14:tracePt t="21840" x="3317875" y="5207000"/>
          <p14:tracePt t="21857" x="3254375" y="5187950"/>
          <p14:tracePt t="21873" x="3216275" y="5175250"/>
          <p14:tracePt t="21890" x="3171825" y="5156200"/>
          <p14:tracePt t="21907" x="3089275" y="5127625"/>
          <p14:tracePt t="21924" x="3044825" y="5114925"/>
          <p14:tracePt t="21940" x="2990850" y="5102225"/>
          <p14:tracePt t="21957" x="2933700" y="5076825"/>
          <p14:tracePt t="21973" x="2911475" y="5070475"/>
          <p14:tracePt t="21990" x="2889250" y="5070475"/>
          <p14:tracePt t="22007" x="2847975" y="5070475"/>
          <p14:tracePt t="22024" x="2838450" y="5070475"/>
          <p14:tracePt t="22040" x="2822575" y="5067300"/>
          <p14:tracePt t="22058" x="2809875" y="5067300"/>
          <p14:tracePt t="22074" x="2800350" y="5067300"/>
          <p14:tracePt t="22090" x="2790825" y="5067300"/>
          <p14:tracePt t="22107" x="2768600" y="5067300"/>
          <p14:tracePt t="22123" x="2759075" y="5067300"/>
          <p14:tracePt t="22178" x="2759075" y="5073650"/>
          <p14:tracePt t="22185" x="2759075" y="5076825"/>
          <p14:tracePt t="22191" x="2759075" y="5083175"/>
          <p14:tracePt t="22207" x="2759075" y="5099050"/>
          <p14:tracePt t="22224" x="2759075" y="5108575"/>
          <p14:tracePt t="22240" x="2759075" y="5118100"/>
          <p14:tracePt t="22258" x="2759075" y="5130800"/>
          <p14:tracePt t="22273" x="2762250" y="5146675"/>
          <p14:tracePt t="22291" x="2781300" y="5162550"/>
          <p14:tracePt t="22307" x="2790825" y="5172075"/>
          <p14:tracePt t="22323" x="2800350" y="5181600"/>
          <p14:tracePt t="22340" x="2838450" y="5210175"/>
          <p14:tracePt t="22357" x="2876550" y="5235575"/>
          <p14:tracePt t="22374" x="2921000" y="5257800"/>
          <p14:tracePt t="22390" x="2965450" y="5273675"/>
          <p14:tracePt t="22406" x="2974975" y="5283200"/>
          <p14:tracePt t="22423" x="2984500" y="5289550"/>
          <p14:tracePt t="22441" x="2997200" y="5289550"/>
          <p14:tracePt t="22457" x="3013075" y="5289550"/>
          <p14:tracePt t="22474" x="3022600" y="5289550"/>
          <p14:tracePt t="22490" x="3038475" y="5289550"/>
          <p14:tracePt t="22507" x="3048000" y="5289550"/>
          <p14:tracePt t="22524" x="3063875" y="5289550"/>
          <p14:tracePt t="22540" x="3076575" y="5289550"/>
          <p14:tracePt t="22557" x="3082925" y="5289550"/>
          <p14:tracePt t="22612" x="3086100" y="5289550"/>
          <p14:tracePt t="22619" x="3092450" y="5289550"/>
          <p14:tracePt t="22626" x="3095625" y="5289550"/>
          <p14:tracePt t="22640" x="3108325" y="5289550"/>
          <p14:tracePt t="22657" x="3121025" y="5289550"/>
          <p14:tracePt t="22674" x="3130550" y="5289550"/>
          <p14:tracePt t="22690" x="3146425" y="5289550"/>
          <p14:tracePt t="22707" x="3155950" y="5289550"/>
          <p14:tracePt t="22724" x="3171825" y="5289550"/>
          <p14:tracePt t="22740" x="3181350" y="5289550"/>
          <p14:tracePt t="22757" x="3184525" y="5289550"/>
          <p14:tracePt t="22774" x="3197225" y="5289550"/>
          <p14:tracePt t="22790" x="3222625" y="5289550"/>
          <p14:tracePt t="22807" x="3238500" y="5289550"/>
          <p14:tracePt t="22824" x="3248025" y="5289550"/>
          <p14:tracePt t="22841" x="3267075" y="5289550"/>
          <p14:tracePt t="22857" x="3276600" y="5289550"/>
          <p14:tracePt t="22874" x="3286125" y="5289550"/>
          <p14:tracePt t="22890" x="3295650" y="5289550"/>
          <p14:tracePt t="22907" x="3305175" y="5289550"/>
          <p14:tracePt t="22924" x="3321050" y="5289550"/>
          <p14:tracePt t="22940" x="3336925" y="5289550"/>
          <p14:tracePt t="22957" x="3346450" y="5289550"/>
          <p14:tracePt t="22960" x="3352800" y="5289550"/>
          <p14:tracePt t="22990" x="3365500" y="5289550"/>
          <p14:tracePt t="23007" x="3371850" y="5289550"/>
          <p14:tracePt t="23024" x="3384550" y="5289550"/>
          <p14:tracePt t="23040" x="3397250" y="5289550"/>
          <p14:tracePt t="23057" x="3406775" y="5289550"/>
          <p14:tracePt t="23074" x="3432175" y="5289550"/>
          <p14:tracePt t="23090" x="3448050" y="5289550"/>
          <p14:tracePt t="23107" x="3457575" y="5289550"/>
          <p14:tracePt t="23124" x="3476625" y="5289550"/>
          <p14:tracePt t="23140" x="3486150" y="5289550"/>
          <p14:tracePt t="23157" x="3495675" y="5289550"/>
          <p14:tracePt t="23174" x="3517900" y="5289550"/>
          <p14:tracePt t="23190" x="3527425" y="5289550"/>
          <p14:tracePt t="23207" x="3536950" y="5289550"/>
          <p14:tracePt t="23224" x="3549650" y="5289550"/>
          <p14:tracePt t="23240" x="3565525" y="5289550"/>
          <p14:tracePt t="23257" x="3575050" y="5289550"/>
          <p14:tracePt t="23274" x="3590925" y="5289550"/>
          <p14:tracePt t="23290" x="3600450" y="5289550"/>
          <p14:tracePt t="23307" x="3616325" y="5286375"/>
          <p14:tracePt t="23324" x="3625850" y="5286375"/>
          <p14:tracePt t="23340" x="3635375" y="5286375"/>
          <p14:tracePt t="23357" x="3644900" y="5283200"/>
          <p14:tracePt t="23374" x="3651250" y="5283200"/>
          <p14:tracePt t="24892" x="3654425" y="5283200"/>
          <p14:tracePt t="24899" x="3660775" y="5283200"/>
          <p14:tracePt t="24907" x="3663950" y="5283200"/>
          <p14:tracePt t="24924" x="3673475" y="5283200"/>
          <p14:tracePt t="24940" x="3689350" y="5283200"/>
          <p14:tracePt t="24956" x="3705225" y="5283200"/>
          <p14:tracePt t="24973" x="3714750" y="5283200"/>
          <p14:tracePt t="24976" x="3717925" y="5283200"/>
          <p14:tracePt t="25007" x="3736975" y="5283200"/>
          <p14:tracePt t="25040" x="3768725" y="5283200"/>
          <p14:tracePt t="25057" x="3784600" y="5283200"/>
          <p14:tracePt t="25073" x="3794125" y="5283200"/>
          <p14:tracePt t="25090" x="3825875" y="5283200"/>
          <p14:tracePt t="25107" x="3838575" y="5283200"/>
          <p14:tracePt t="25124" x="3860800" y="5283200"/>
          <p14:tracePt t="25141" x="3886200" y="5283200"/>
          <p14:tracePt t="25158" x="3917950" y="5289550"/>
          <p14:tracePt t="25174" x="3940175" y="5289550"/>
          <p14:tracePt t="25190" x="3981450" y="5295900"/>
          <p14:tracePt t="25207" x="4003675" y="5295900"/>
          <p14:tracePt t="25223" x="4038600" y="5295900"/>
          <p14:tracePt t="25240" x="4092575" y="5295900"/>
          <p14:tracePt t="25256" x="4130675" y="5295900"/>
          <p14:tracePt t="25273" x="4159250" y="5295900"/>
          <p14:tracePt t="25290" x="4200525" y="5295900"/>
          <p14:tracePt t="25307" x="4229100" y="5295900"/>
          <p14:tracePt t="25324" x="4251325" y="5295900"/>
          <p14:tracePt t="25340" x="4305300" y="5295900"/>
          <p14:tracePt t="25357" x="4343400" y="5295900"/>
          <p14:tracePt t="25373" x="4365625" y="5302250"/>
          <p14:tracePt t="25390" x="4413250" y="5302250"/>
          <p14:tracePt t="25406" x="4435475" y="5302250"/>
          <p14:tracePt t="25424" x="4473575" y="5302250"/>
          <p14:tracePt t="25440" x="4486275" y="5302250"/>
          <p14:tracePt t="25457" x="4498975" y="5302250"/>
          <p14:tracePt t="25474" x="4514850" y="5302250"/>
          <p14:tracePt t="25491" x="4524375" y="5302250"/>
          <p14:tracePt t="25507" x="4533900" y="5302250"/>
          <p14:tracePt t="25702" x="4527550" y="5302250"/>
          <p14:tracePt t="25710" x="4508500" y="5302250"/>
          <p14:tracePt t="25724" x="4486275" y="5302250"/>
          <p14:tracePt t="25740" x="4457700" y="5302250"/>
          <p14:tracePt t="25757" x="4435475" y="5302250"/>
          <p14:tracePt t="25773" x="4394200" y="5302250"/>
          <p14:tracePt t="25790" x="4371975" y="5302250"/>
          <p14:tracePt t="25807" x="4337050" y="5302250"/>
          <p14:tracePt t="25823" x="4283075" y="5302250"/>
          <p14:tracePt t="25840" x="4244975" y="5302250"/>
          <p14:tracePt t="25858" x="4216400" y="5302250"/>
          <p14:tracePt t="25874" x="4181475" y="5302250"/>
          <p14:tracePt t="25890" x="4152900" y="5302250"/>
          <p14:tracePt t="25907" x="4137025" y="5302250"/>
          <p14:tracePt t="25923" x="4124325" y="5302250"/>
          <p14:tracePt t="25940" x="4108450" y="5302250"/>
          <p14:tracePt t="25957" x="4098925" y="5302250"/>
          <p14:tracePt t="25974" x="4092575" y="5302250"/>
          <p14:tracePt t="26065" x="4095750" y="5302250"/>
          <p14:tracePt t="26072" x="4098925" y="5302250"/>
          <p14:tracePt t="26079" x="4105275" y="5299075"/>
          <p14:tracePt t="26090" x="4121150" y="5299075"/>
          <p14:tracePt t="26107" x="4152900" y="5299075"/>
          <p14:tracePt t="26123" x="4168775" y="5299075"/>
          <p14:tracePt t="26140" x="4184650" y="5299075"/>
          <p14:tracePt t="26157" x="4206875" y="5299075"/>
          <p14:tracePt t="26174" x="4225925" y="5299075"/>
          <p14:tracePt t="26191" x="4235450" y="5299075"/>
          <p14:tracePt t="26207" x="4270375" y="5299075"/>
          <p14:tracePt t="26223" x="4283075" y="5299075"/>
          <p14:tracePt t="26240" x="4305300" y="5299075"/>
          <p14:tracePt t="26257" x="4330700" y="5299075"/>
          <p14:tracePt t="26273" x="4346575" y="5299075"/>
          <p14:tracePt t="26290" x="4368800" y="5299075"/>
          <p14:tracePt t="26307" x="4403725" y="5299075"/>
          <p14:tracePt t="26323" x="4425950" y="5299075"/>
          <p14:tracePt t="26339" x="4454525" y="5299075"/>
          <p14:tracePt t="26357" x="4489450" y="5308600"/>
          <p14:tracePt t="26373" x="4518025" y="5308600"/>
          <p14:tracePt t="26390" x="4540250" y="5308600"/>
          <p14:tracePt t="26407" x="4568825" y="5314950"/>
          <p14:tracePt t="26423" x="4584700" y="5314950"/>
          <p14:tracePt t="26440" x="4594225" y="5321300"/>
          <p14:tracePt t="26457" x="4625975" y="5321300"/>
          <p14:tracePt t="26474" x="4648200" y="5321300"/>
          <p14:tracePt t="26491" x="4670425" y="5324475"/>
          <p14:tracePt t="26507" x="4695825" y="5324475"/>
          <p14:tracePt t="26524" x="4718050" y="5324475"/>
          <p14:tracePt t="26539" x="4727575" y="5324475"/>
          <p14:tracePt t="26557" x="4743450" y="5324475"/>
          <p14:tracePt t="26573" x="4752975" y="5324475"/>
          <p14:tracePt t="26590" x="4756150" y="5324475"/>
          <p14:tracePt t="27960" x="4762500" y="5343525"/>
          <p14:tracePt t="27966" x="4768850" y="5362575"/>
          <p14:tracePt t="27974" x="4781550" y="5387975"/>
          <p14:tracePt t="27990" x="4819650" y="5448300"/>
          <p14:tracePt t="28006" x="4879975" y="5549900"/>
          <p14:tracePt t="28023" x="4949825" y="5657850"/>
          <p14:tracePt t="28056" x="5029200" y="5807075"/>
          <p14:tracePt t="28091" x="5102225" y="5978525"/>
          <p14:tracePt t="28106" x="5114925" y="6022975"/>
          <p14:tracePt t="28123" x="5140325" y="6067425"/>
          <p14:tracePt t="28139" x="5153025" y="6096000"/>
          <p14:tracePt t="28156" x="5165725" y="6121400"/>
          <p14:tracePt t="28173" x="5175250" y="6162675"/>
          <p14:tracePt t="28189" x="5181600" y="6172200"/>
          <p14:tracePt t="28206" x="5184775" y="6181725"/>
          <p14:tracePt t="28223" x="5200650" y="6200775"/>
          <p14:tracePt t="28239" x="5207000" y="6210300"/>
          <p14:tracePt t="28257" x="5216525" y="6223000"/>
          <p14:tracePt t="28272" x="5232400" y="6223000"/>
          <p14:tracePt t="28289" x="5245100" y="6223000"/>
          <p14:tracePt t="28306" x="5254625" y="6219825"/>
          <p14:tracePt t="28323" x="5283200" y="6197600"/>
          <p14:tracePt t="28339" x="5330825" y="6162675"/>
          <p14:tracePt t="28356" x="5387975" y="6137275"/>
          <p14:tracePt t="28373" x="5486400" y="6067425"/>
          <p14:tracePt t="28389" x="5556250" y="6019800"/>
          <p14:tracePt t="28407" x="5603875" y="5984875"/>
          <p14:tracePt t="28423" x="5702300" y="5918200"/>
          <p14:tracePt t="28439" x="5768975" y="5886450"/>
          <p14:tracePt t="28457" x="5867400" y="5835650"/>
          <p14:tracePt t="28473" x="5930900" y="5819775"/>
          <p14:tracePt t="28489" x="5975350" y="5800725"/>
          <p14:tracePt t="28507" x="6038850" y="5781675"/>
          <p14:tracePt t="28523" x="6086475" y="5768975"/>
          <p14:tracePt t="28539" x="6137275" y="5756275"/>
          <p14:tracePt t="28557" x="6203950" y="5730875"/>
          <p14:tracePt t="28573" x="6248400" y="5711825"/>
          <p14:tracePt t="28589" x="6273800" y="5692775"/>
          <p14:tracePt t="28607" x="6315075" y="5654675"/>
          <p14:tracePt t="28623" x="6334125" y="5638800"/>
          <p14:tracePt t="28639" x="6356350" y="5616575"/>
          <p14:tracePt t="28658" x="6372225" y="5594350"/>
          <p14:tracePt t="28673" x="6381750" y="5578475"/>
          <p14:tracePt t="28690" x="6391275" y="5556250"/>
          <p14:tracePt t="28707" x="6391275" y="5540375"/>
          <p14:tracePt t="28723" x="6391275" y="5530850"/>
          <p14:tracePt t="28739" x="6391275" y="5527675"/>
          <p14:tracePt t="29206" x="6378575" y="5521325"/>
          <p14:tracePt t="29213" x="6359525" y="5514975"/>
          <p14:tracePt t="29223" x="6343650" y="5514975"/>
          <p14:tracePt t="29241" x="6280150" y="5495925"/>
          <p14:tracePt t="29256" x="6226175" y="5489575"/>
          <p14:tracePt t="29273" x="6181725" y="5489575"/>
          <p14:tracePt t="29306" x="6111875" y="5489575"/>
          <p14:tracePt t="29339" x="6080125" y="5489575"/>
          <p14:tracePt t="29356" x="6067425" y="5489575"/>
          <p14:tracePt t="29373" x="6057900" y="5489575"/>
          <p14:tracePt t="29390" x="6051550" y="5489575"/>
          <p14:tracePt t="29406" x="6051550" y="5495925"/>
          <p14:tracePt t="29423" x="6051550" y="5505450"/>
          <p14:tracePt t="29440" x="6070600" y="5534025"/>
          <p14:tracePt t="29456" x="6118225" y="5568950"/>
          <p14:tracePt t="29473" x="6188075" y="5622925"/>
          <p14:tracePt t="29490" x="6286500" y="5673725"/>
          <p14:tracePt t="29506" x="6330950" y="5686425"/>
          <p14:tracePt t="29523" x="6362700" y="5692775"/>
          <p14:tracePt t="29540" x="6410325" y="5692775"/>
          <p14:tracePt t="29556" x="6429375" y="5692775"/>
          <p14:tracePt t="29573" x="6461125" y="5686425"/>
          <p14:tracePt t="29575" x="6480175" y="5680075"/>
          <p14:tracePt t="29590" x="6527800" y="5645150"/>
          <p14:tracePt t="29606" x="6575425" y="5619750"/>
          <p14:tracePt t="29623" x="6613525" y="5584825"/>
          <p14:tracePt t="29640" x="6664325" y="5546725"/>
          <p14:tracePt t="29656" x="6696075" y="5527675"/>
          <p14:tracePt t="29674" x="6715125" y="5511800"/>
          <p14:tracePt t="29691" x="6737350" y="5476875"/>
          <p14:tracePt t="29707" x="6753225" y="5454650"/>
          <p14:tracePt t="29723" x="6765925" y="5435600"/>
          <p14:tracePt t="29739" x="6781800" y="5403850"/>
          <p14:tracePt t="29756" x="6791325" y="5387975"/>
          <p14:tracePt t="29773" x="6810375" y="5362575"/>
          <p14:tracePt t="29789" x="6823075" y="5343525"/>
          <p14:tracePt t="29806" x="6835775" y="5334000"/>
          <p14:tracePt t="29823" x="6835775" y="5324475"/>
          <p14:tracePt t="29839" x="6835775" y="5302250"/>
          <p14:tracePt t="29889" x="6835775" y="5299075"/>
          <p14:tracePt t="29975" x="6835775" y="5305425"/>
          <p14:tracePt t="29981" x="6835775" y="5311775"/>
          <p14:tracePt t="29989" x="6835775" y="5321300"/>
          <p14:tracePt t="30006" x="6835775" y="5330825"/>
          <p14:tracePt t="30024" x="6823075" y="5349875"/>
          <p14:tracePt t="30040" x="6813550" y="5372100"/>
          <p14:tracePt t="30057" x="6797675" y="5387975"/>
          <p14:tracePt t="30073" x="6781800" y="5410200"/>
          <p14:tracePt t="30089" x="6769100" y="5429250"/>
          <p14:tracePt t="30106" x="6759575" y="5454650"/>
          <p14:tracePt t="30123" x="6737350" y="5489575"/>
          <p14:tracePt t="30139" x="6718300" y="5511800"/>
          <p14:tracePt t="30156" x="6692900" y="5537200"/>
          <p14:tracePt t="30173" x="6651625" y="5575300"/>
          <p14:tracePt t="30189" x="6619875" y="5607050"/>
          <p14:tracePt t="30206" x="6594475" y="5629275"/>
          <p14:tracePt t="30223" x="6550025" y="5661025"/>
          <p14:tracePt t="30239" x="6527800" y="5673725"/>
          <p14:tracePt t="30256" x="6496050" y="5692775"/>
          <p14:tracePt t="30273" x="6438900" y="5737225"/>
          <p14:tracePt t="30290" x="6372225" y="5765800"/>
          <p14:tracePt t="30306" x="6324600" y="5794375"/>
          <p14:tracePt t="30323" x="6261100" y="5819775"/>
          <p14:tracePt t="30339" x="6213475" y="5838825"/>
          <p14:tracePt t="30356" x="6188075" y="5857875"/>
          <p14:tracePt t="30373" x="6146800" y="5876925"/>
          <p14:tracePt t="30389" x="6102350" y="5889625"/>
          <p14:tracePt t="30406" x="6064250" y="5902325"/>
          <p14:tracePt t="30423" x="6000750" y="5927725"/>
          <p14:tracePt t="30439" x="5956300" y="5946775"/>
          <p14:tracePt t="30456" x="5899150" y="5959475"/>
          <p14:tracePt t="30473" x="5826125" y="5978525"/>
          <p14:tracePt t="30489" x="5762625" y="6000750"/>
          <p14:tracePt t="30507" x="5689600" y="6007100"/>
          <p14:tracePt t="30523" x="5594350" y="6007100"/>
          <p14:tracePt t="30539" x="5540375" y="6013450"/>
          <p14:tracePt t="30556" x="5480050" y="6019800"/>
          <p14:tracePt t="30573" x="5397500" y="6032500"/>
          <p14:tracePt t="30589" x="5318125" y="6042025"/>
          <p14:tracePt t="30607" x="5229225" y="6064250"/>
          <p14:tracePt t="30624" x="5184775" y="6070600"/>
          <p14:tracePt t="30640" x="5146675" y="6076950"/>
          <p14:tracePt t="30658" x="5124450" y="6076950"/>
          <p14:tracePt t="30673" x="5083175" y="6076950"/>
          <p14:tracePt t="30689" x="5060950" y="6080125"/>
          <p14:tracePt t="30707" x="5019675" y="6086475"/>
          <p14:tracePt t="30723" x="4997450" y="6086475"/>
          <p14:tracePt t="30739" x="4968875" y="6086475"/>
          <p14:tracePt t="30757" x="4937125" y="6092825"/>
          <p14:tracePt t="30773" x="4921250" y="6092825"/>
          <p14:tracePt t="30790" x="4908550" y="6092825"/>
          <p14:tracePt t="31036" x="4864100" y="6083300"/>
          <p14:tracePt t="31043" x="4781550" y="6064250"/>
          <p14:tracePt t="31056" x="4543425" y="6007100"/>
          <p14:tracePt t="31072" x="4314825" y="5965825"/>
          <p14:tracePt t="31089" x="3997325" y="5934075"/>
          <p14:tracePt t="31092" x="3886200" y="5924550"/>
          <p14:tracePt t="31106" x="3559175" y="5924550"/>
          <p14:tracePt t="31123" x="3314700" y="5924550"/>
          <p14:tracePt t="31139" x="3051175" y="5924550"/>
          <p14:tracePt t="31156" x="2752725" y="5889625"/>
          <p14:tracePt t="31173" x="2568575" y="5870575"/>
          <p14:tracePt t="31189" x="2416175" y="5851525"/>
          <p14:tracePt t="31206" x="2257425" y="5851525"/>
          <p14:tracePt t="31223" x="2152650" y="5851525"/>
          <p14:tracePt t="31240" x="2035175" y="5851525"/>
          <p14:tracePt t="31256" x="1917700" y="5851525"/>
          <p14:tracePt t="31273" x="1857375" y="5851525"/>
          <p14:tracePt t="31289" x="1806575" y="5851525"/>
          <p14:tracePt t="31306" x="1743075" y="5851525"/>
          <p14:tracePt t="31323" x="1698625" y="5845175"/>
          <p14:tracePt t="31340" x="1676400" y="5838825"/>
          <p14:tracePt t="31356" x="1625600" y="5813425"/>
          <p14:tracePt t="31373" x="1593850" y="5803900"/>
          <p14:tracePt t="31389" x="1565275" y="5791200"/>
          <p14:tracePt t="31406" x="1524000" y="5784850"/>
          <p14:tracePt t="31423" x="1514475" y="5768975"/>
          <p14:tracePt t="31439" x="1495425" y="5759450"/>
          <p14:tracePt t="31456" x="1470025" y="5743575"/>
          <p14:tracePt t="31472" x="1454150" y="5727700"/>
          <p14:tracePt t="31489" x="1428750" y="5695950"/>
          <p14:tracePt t="31506" x="1397000" y="5651500"/>
          <p14:tracePt t="31523" x="1387475" y="5629275"/>
          <p14:tracePt t="31539" x="1377950" y="5619750"/>
          <p14:tracePt t="31556" x="1355725" y="5591175"/>
          <p14:tracePt t="31572" x="1349375" y="5581650"/>
          <p14:tracePt t="31590" x="1349375" y="5572125"/>
          <p14:tracePt t="31891" x="1355725" y="5572125"/>
          <p14:tracePt t="31898" x="1374775" y="5572125"/>
          <p14:tracePt t="31906" x="1393825" y="5572125"/>
          <p14:tracePt t="31924" x="1438275" y="5572125"/>
          <p14:tracePt t="31940" x="1508125" y="5572125"/>
          <p14:tracePt t="31956" x="1558925" y="5565775"/>
          <p14:tracePt t="31973" x="1603375" y="5559425"/>
          <p14:tracePt t="31990" x="1666875" y="5553075"/>
          <p14:tracePt t="32006" x="1689100" y="5540375"/>
          <p14:tracePt t="32022" x="1727200" y="5540375"/>
          <p14:tracePt t="32039" x="1765300" y="5540375"/>
          <p14:tracePt t="32056" x="1809750" y="5540375"/>
          <p14:tracePt t="32073" x="1854200" y="5540375"/>
          <p14:tracePt t="32089" x="1901825" y="5540375"/>
          <p14:tracePt t="32106" x="1924050" y="5540375"/>
          <p14:tracePt t="32123" x="1939925" y="5540375"/>
          <p14:tracePt t="32139" x="1958975" y="5540375"/>
          <p14:tracePt t="32156" x="1974850" y="5540375"/>
          <p14:tracePt t="32173" x="1984375" y="5540375"/>
          <p14:tracePt t="32190" x="2019300" y="5556250"/>
          <p14:tracePt t="32206" x="2041525" y="5556250"/>
          <p14:tracePt t="32223" x="2070100" y="5556250"/>
          <p14:tracePt t="32240" x="2082800" y="5559425"/>
          <p14:tracePt t="32255" x="2092325" y="5559425"/>
          <p14:tracePt t="32273" x="2105025" y="5559425"/>
          <p14:tracePt t="32289" x="2114550" y="5559425"/>
          <p14:tracePt t="32324" x="2114550" y="5565775"/>
          <p14:tracePt t="33151" x="2130425" y="5565775"/>
          <p14:tracePt t="33158" x="2149475" y="5565775"/>
          <p14:tracePt t="33173" x="2193925" y="5565775"/>
          <p14:tracePt t="33206" x="2289175" y="5572125"/>
          <p14:tracePt t="33239" x="2422525" y="5591175"/>
          <p14:tracePt t="33256" x="2486025" y="5597525"/>
          <p14:tracePt t="33272" x="2527300" y="5597525"/>
          <p14:tracePt t="33289" x="2587625" y="5597525"/>
          <p14:tracePt t="33306" x="2660650" y="5603875"/>
          <p14:tracePt t="33323" x="2705100" y="5603875"/>
          <p14:tracePt t="33339" x="2740025" y="5603875"/>
          <p14:tracePt t="33356" x="2781300" y="5603875"/>
          <p14:tracePt t="33372" x="2809875" y="5603875"/>
          <p14:tracePt t="33389" x="2819400" y="5603875"/>
          <p14:tracePt t="33406" x="2838450" y="5603875"/>
          <p14:tracePt t="33422" x="2851150" y="5603875"/>
          <p14:tracePt t="33440" x="2863850" y="5603875"/>
          <p14:tracePt t="33456" x="2886075" y="5603875"/>
          <p14:tracePt t="33472" x="2895600" y="5603875"/>
          <p14:tracePt t="33489" x="2911475" y="5603875"/>
          <p14:tracePt t="33505" x="2924175" y="5603875"/>
          <p14:tracePt t="33540" x="2930525" y="5603875"/>
          <p14:tracePt t="33635" x="2927350" y="5603875"/>
          <p14:tracePt t="33641" x="2924175" y="5603875"/>
          <p14:tracePt t="33656" x="2914650" y="5603875"/>
          <p14:tracePt t="33672" x="2898775" y="5603875"/>
          <p14:tracePt t="33689" x="2889250" y="5603875"/>
          <p14:tracePt t="33706" x="2860675" y="5597525"/>
          <p14:tracePt t="33722" x="2832100" y="5597525"/>
          <p14:tracePt t="33739" x="2809875" y="5591175"/>
          <p14:tracePt t="33756" x="2768600" y="5591175"/>
          <p14:tracePt t="33773" x="2746375" y="5591175"/>
          <p14:tracePt t="33790" x="2705100" y="5591175"/>
          <p14:tracePt t="33806" x="2676525" y="5591175"/>
          <p14:tracePt t="33823" x="2667000" y="5591175"/>
          <p14:tracePt t="33840" x="2654300" y="5584825"/>
          <p14:tracePt t="33855" x="2641600" y="5584825"/>
          <p14:tracePt t="33873" x="2628900" y="5584825"/>
          <p14:tracePt t="33889" x="2613025" y="5584825"/>
          <p14:tracePt t="33906" x="2603500" y="5581650"/>
          <p14:tracePt t="33923" x="2597150" y="5575300"/>
          <p14:tracePt t="33940" x="2587625" y="5572125"/>
          <p14:tracePt t="33955" x="2578100" y="5559425"/>
          <p14:tracePt t="33972" x="2571750" y="5559425"/>
          <p14:tracePt t="34218" x="2581275" y="5559425"/>
          <p14:tracePt t="34225" x="2584450" y="5559425"/>
          <p14:tracePt t="34240" x="2613025" y="5559425"/>
          <p14:tracePt t="34255" x="2628900" y="5559425"/>
          <p14:tracePt t="34272" x="2657475" y="5559425"/>
          <p14:tracePt t="34289" x="2682875" y="5559425"/>
          <p14:tracePt t="34306" x="2692400" y="5559425"/>
          <p14:tracePt t="34323" x="2708275" y="5559425"/>
          <p14:tracePt t="34339" x="2724150" y="5559425"/>
          <p14:tracePt t="34355" x="2727325" y="5559425"/>
          <p14:tracePt t="34373" x="2733675" y="5562600"/>
          <p14:tracePt t="34389" x="2752725" y="5562600"/>
          <p14:tracePt t="34406" x="2762250" y="5562600"/>
          <p14:tracePt t="34423" x="2771775" y="5565775"/>
          <p14:tracePt t="34440" x="2803525" y="5565775"/>
          <p14:tracePt t="34456" x="2813050" y="5565775"/>
          <p14:tracePt t="34473" x="2822575" y="5565775"/>
          <p14:tracePt t="34490" x="2838450" y="5565775"/>
          <p14:tracePt t="34506" x="2854325" y="5565775"/>
          <p14:tracePt t="34522" x="2863850" y="5565775"/>
          <p14:tracePt t="34539" x="2876550" y="5565775"/>
          <p14:tracePt t="34555" x="2886075" y="5565775"/>
          <p14:tracePt t="34573" x="2901950" y="5565775"/>
          <p14:tracePt t="34589" x="2911475" y="5572125"/>
          <p14:tracePt t="34653" x="2917825" y="5572125"/>
          <p14:tracePt t="34659" x="2921000" y="5572125"/>
          <p14:tracePt t="34672" x="2933700" y="5572125"/>
          <p14:tracePt t="34689" x="2981325" y="5568950"/>
          <p14:tracePt t="34706" x="3044825" y="5546725"/>
          <p14:tracePt t="34723" x="3165475" y="5473700"/>
          <p14:tracePt t="34739" x="3241675" y="5391150"/>
          <p14:tracePt t="34756" x="3317875" y="5295900"/>
          <p14:tracePt t="34773" x="3416300" y="5111750"/>
          <p14:tracePt t="34789" x="3489325" y="4953000"/>
          <p14:tracePt t="34806" x="3524250" y="4845050"/>
          <p14:tracePt t="34823" x="3587750" y="4606925"/>
          <p14:tracePt t="34839" x="3641725" y="4464050"/>
          <p14:tracePt t="34855" x="3676650" y="4333875"/>
          <p14:tracePt t="34873" x="3752850" y="4038600"/>
          <p14:tracePt t="34889" x="3787775" y="3863975"/>
          <p14:tracePt t="34907" x="3848100" y="3613150"/>
          <p14:tracePt t="34923" x="3895725" y="3314700"/>
          <p14:tracePt t="34939" x="3933825" y="3082925"/>
          <p14:tracePt t="34955" x="3949700" y="2933700"/>
          <p14:tracePt t="34973" x="4013200" y="2730500"/>
          <p14:tracePt t="34989" x="4057650" y="2609850"/>
          <p14:tracePt t="35005" x="4114800" y="2517775"/>
          <p14:tracePt t="35023" x="4191000" y="2416175"/>
          <p14:tracePt t="35039" x="4238625" y="2346325"/>
          <p14:tracePt t="35056" x="4305300" y="2254250"/>
          <p14:tracePt t="35073" x="4387850" y="2120900"/>
          <p14:tracePt t="35089" x="4441825" y="2060575"/>
          <p14:tracePt t="35107" x="4489450" y="2019300"/>
          <p14:tracePt t="35111" x="4511675" y="1987550"/>
          <p14:tracePt t="35123" x="4562475" y="1946275"/>
          <p14:tracePt t="35139" x="4603750" y="1898650"/>
          <p14:tracePt t="35155" x="4638675" y="1851025"/>
          <p14:tracePt t="35172" x="4676775" y="1784350"/>
          <p14:tracePt t="35189" x="4695825" y="1746250"/>
          <p14:tracePt t="35206" x="4708525" y="1714500"/>
          <p14:tracePt t="35222" x="4708525" y="1689100"/>
          <p14:tracePt t="35239" x="4708525" y="1666875"/>
          <p14:tracePt t="35256" x="4702175" y="1657350"/>
          <p14:tracePt t="35272" x="4660900" y="1641475"/>
          <p14:tracePt t="35289" x="4625975" y="1628775"/>
          <p14:tracePt t="35306" x="4578350" y="1609725"/>
          <p14:tracePt t="35322" x="4498975" y="1593850"/>
          <p14:tracePt t="35339" x="4445000" y="1581150"/>
          <p14:tracePt t="35356" x="4371975" y="1568450"/>
          <p14:tracePt t="35372" x="4267200" y="1568450"/>
          <p14:tracePt t="35389" x="4203700" y="1558925"/>
          <p14:tracePt t="35407" x="4117975" y="1558925"/>
          <p14:tracePt t="35423" x="4051300" y="1558925"/>
          <p14:tracePt t="35439" x="3990975" y="1558925"/>
          <p14:tracePt t="35456" x="3940175" y="1558925"/>
          <p14:tracePt t="35473" x="3876675" y="1558925"/>
          <p14:tracePt t="35489" x="3854450" y="1558925"/>
          <p14:tracePt t="35506" x="3825875" y="1558925"/>
          <p14:tracePt t="35522" x="3784600" y="1558925"/>
          <p14:tracePt t="35539" x="3740150" y="1558925"/>
          <p14:tracePt t="35556" x="3673475" y="1558925"/>
          <p14:tracePt t="35572" x="3609975" y="1571625"/>
          <p14:tracePt t="35589" x="3565525" y="1584325"/>
          <p14:tracePt t="35606" x="3502025" y="1603375"/>
          <p14:tracePt t="35622" x="3463925" y="1622425"/>
          <p14:tracePt t="35639" x="3419475" y="1635125"/>
          <p14:tracePt t="35656" x="3336925" y="1654175"/>
          <p14:tracePt t="35672" x="3270250" y="1692275"/>
          <p14:tracePt t="35689" x="3200400" y="1720850"/>
          <p14:tracePt t="35706" x="3101975" y="1790700"/>
          <p14:tracePt t="35722" x="3044825" y="1828800"/>
          <p14:tracePt t="35739" x="2994025" y="1870075"/>
          <p14:tracePt t="35756" x="2933700" y="1924050"/>
          <p14:tracePt t="35772" x="2889250" y="1984375"/>
          <p14:tracePt t="35789" x="2847975" y="2032000"/>
          <p14:tracePt t="35806" x="2787650" y="2130425"/>
          <p14:tracePt t="35822" x="2762250" y="2168525"/>
          <p14:tracePt t="35839" x="2736850" y="2216150"/>
          <p14:tracePt t="35855" x="2711450" y="2273300"/>
          <p14:tracePt t="35873" x="2698750" y="2311400"/>
          <p14:tracePt t="35889" x="2698750" y="2371725"/>
          <p14:tracePt t="35905" x="2698750" y="2473325"/>
          <p14:tracePt t="35922" x="2701925" y="2524125"/>
          <p14:tracePt t="35939" x="2708275" y="2571750"/>
          <p14:tracePt t="35956" x="2733675" y="2635250"/>
          <p14:tracePt t="35973" x="2746375" y="2679700"/>
          <p14:tracePt t="35990" x="2768600" y="2746375"/>
          <p14:tracePt t="36006" x="2813050" y="2838450"/>
          <p14:tracePt t="36022" x="2841625" y="2908300"/>
          <p14:tracePt t="36039" x="2879725" y="2965450"/>
          <p14:tracePt t="36056" x="2940050" y="3063875"/>
          <p14:tracePt t="36073" x="2990850" y="3152775"/>
          <p14:tracePt t="36091" x="3044825" y="3270250"/>
          <p14:tracePt t="36105" x="3070225" y="3317875"/>
          <p14:tracePt t="36123" x="3114675" y="3368675"/>
          <p14:tracePt t="36140" x="3181350" y="3454400"/>
          <p14:tracePt t="36156" x="3219450" y="3524250"/>
          <p14:tracePt t="36172" x="3273425" y="3594100"/>
          <p14:tracePt t="36189" x="3302000" y="3641725"/>
          <p14:tracePt t="36206" x="3355975" y="3711575"/>
          <p14:tracePt t="36222" x="3394075" y="3743325"/>
          <p14:tracePt t="36240" x="3454400" y="3797300"/>
          <p14:tracePt t="36256" x="3511550" y="3841750"/>
          <p14:tracePt t="36272" x="3581400" y="3879850"/>
          <p14:tracePt t="36289" x="3683000" y="3956050"/>
          <p14:tracePt t="36305" x="3752850" y="4003675"/>
          <p14:tracePt t="36322" x="3832225" y="4051300"/>
          <p14:tracePt t="36339" x="3981450" y="4117975"/>
          <p14:tracePt t="36355" x="4070350" y="4149725"/>
          <p14:tracePt t="36372" x="4137025" y="4171950"/>
          <p14:tracePt t="36389" x="4257675" y="4194175"/>
          <p14:tracePt t="36405" x="4343400" y="4210050"/>
          <p14:tracePt t="36423" x="4429125" y="4216400"/>
          <p14:tracePt t="36440" x="4537075" y="4225925"/>
          <p14:tracePt t="36456" x="4638675" y="4225925"/>
          <p14:tracePt t="36473" x="4743450" y="4225925"/>
          <p14:tracePt t="36489" x="4873625" y="4219575"/>
          <p14:tracePt t="36505" x="4927600" y="4206875"/>
          <p14:tracePt t="36522" x="4975225" y="4181475"/>
          <p14:tracePt t="36539" x="5032375" y="4121150"/>
          <p14:tracePt t="36555" x="5060950" y="4073525"/>
          <p14:tracePt t="36572" x="5092700" y="4035425"/>
          <p14:tracePt t="36590" x="5111750" y="3990975"/>
          <p14:tracePt t="36605" x="5121275" y="3975100"/>
          <p14:tracePt t="36622" x="5137150" y="3959225"/>
          <p14:tracePt t="36639" x="5137150" y="3946525"/>
          <p14:tracePt t="36655" x="5137150" y="3933825"/>
          <p14:tracePt t="36672" x="5137150" y="3930650"/>
          <p14:tracePt t="36689" x="5121275" y="3930650"/>
          <p14:tracePt t="36705" x="5111750" y="3930650"/>
          <p14:tracePt t="36722" x="5102225" y="3930650"/>
          <p14:tracePt t="36740" x="5086350" y="3930650"/>
          <p14:tracePt t="36756" x="5070475" y="3930650"/>
          <p14:tracePt t="36773" x="5060950" y="3930650"/>
          <p14:tracePt t="36789" x="5035550" y="3930650"/>
          <p14:tracePt t="36805" x="4997450" y="3930650"/>
          <p14:tracePt t="36822" x="4943475" y="3908425"/>
          <p14:tracePt t="36839" x="4848225" y="3857625"/>
          <p14:tracePt t="36856" x="4762500" y="3771900"/>
          <p14:tracePt t="36872" x="4683125" y="3648075"/>
          <p14:tracePt t="36889" x="4552950" y="3429000"/>
          <p14:tracePt t="36906" x="4457700" y="3225800"/>
          <p14:tracePt t="36922" x="4362450" y="3035300"/>
          <p14:tracePt t="36939" x="4213225" y="2641600"/>
          <p14:tracePt t="36956" x="4137025" y="2441575"/>
          <p14:tracePt t="36973" x="4032250" y="2146300"/>
          <p14:tracePt t="36989" x="3978275" y="2000250"/>
          <p14:tracePt t="37005" x="3914775" y="1844675"/>
          <p14:tracePt t="37023" x="3835400" y="1673225"/>
          <p14:tracePt t="37039" x="3813175" y="1606550"/>
          <p14:tracePt t="37055" x="3800475" y="1543050"/>
          <p14:tracePt t="37073" x="3768725" y="1441450"/>
          <p14:tracePt t="37089" x="3756025" y="1365250"/>
          <p14:tracePt t="37105" x="3740150" y="1301750"/>
          <p14:tracePt t="37123" x="3727450" y="1238250"/>
          <p14:tracePt t="37139" x="3721100" y="1209675"/>
          <p14:tracePt t="37156" x="3711575" y="1187450"/>
          <p14:tracePt t="37173" x="3692525" y="1120775"/>
          <p14:tracePt t="37189" x="3676650" y="1069975"/>
          <p14:tracePt t="37205" x="3670300" y="1025525"/>
          <p14:tracePt t="37222" x="3670300" y="968375"/>
          <p14:tracePt t="37239" x="3670300" y="952500"/>
          <p14:tracePt t="37255" x="3670300" y="942975"/>
          <p14:tracePt t="37272" x="3670300" y="933450"/>
          <p14:tracePt t="37316" x="3670300" y="936625"/>
          <p14:tracePt t="37322" x="3670300" y="939800"/>
          <p14:tracePt t="37338" x="3679825" y="949325"/>
          <p14:tracePt t="37356" x="3689350" y="965200"/>
          <p14:tracePt t="37372" x="3711575" y="1009650"/>
          <p14:tracePt t="37388" x="3724275" y="1047750"/>
          <p14:tracePt t="37405" x="3749675" y="1085850"/>
          <p14:tracePt t="37422" x="3800475" y="1162050"/>
          <p14:tracePt t="37438" x="3832225" y="1260475"/>
          <p14:tracePt t="37455" x="3873500" y="1349375"/>
          <p14:tracePt t="37472" x="3892550" y="1438275"/>
          <p14:tracePt t="37489" x="3905250" y="1492250"/>
          <p14:tracePt t="37505" x="3921125" y="1555750"/>
          <p14:tracePt t="37522" x="3949700" y="1647825"/>
          <p14:tracePt t="37539" x="3962400" y="1724025"/>
          <p14:tracePt t="37555" x="3962400" y="1784350"/>
          <p14:tracePt t="37572" x="3962400" y="1870075"/>
          <p14:tracePt t="37589" x="3962400" y="1939925"/>
          <p14:tracePt t="37605" x="3978275" y="2035175"/>
          <p14:tracePt t="37622" x="3978275" y="2152650"/>
          <p14:tracePt t="37639" x="3978275" y="2203450"/>
          <p14:tracePt t="37656" x="3978275" y="2247900"/>
          <p14:tracePt t="37657" x="3978275" y="2282825"/>
          <p14:tracePt t="37672" x="3978275" y="2349500"/>
          <p14:tracePt t="37689" x="3978275" y="2419350"/>
          <p14:tracePt t="37707" x="3978275" y="2505075"/>
          <p14:tracePt t="37722" x="3984625" y="2549525"/>
          <p14:tracePt t="37739" x="4006850" y="2616200"/>
          <p14:tracePt t="37755" x="4013200" y="2676525"/>
          <p14:tracePt t="37773" x="4019550" y="2774950"/>
          <p14:tracePt t="37790" x="4019550" y="2825750"/>
          <p14:tracePt t="37807" x="4019550" y="2889250"/>
          <p14:tracePt t="37822" x="4019550" y="2917825"/>
          <p14:tracePt t="37839" x="4019550" y="2968625"/>
          <p14:tracePt t="37856" x="4029075" y="3086100"/>
          <p14:tracePt t="37872" x="4044950" y="3171825"/>
          <p14:tracePt t="37888" x="4051300" y="3244850"/>
          <p14:tracePt t="37906" x="4067175" y="3343275"/>
          <p14:tracePt t="37922" x="4083050" y="3419475"/>
          <p14:tracePt t="37939" x="4083050" y="3486150"/>
          <p14:tracePt t="37956" x="4083050" y="3565525"/>
          <p14:tracePt t="37972" x="4083050" y="3609975"/>
          <p14:tracePt t="37990" x="4083050" y="3632200"/>
          <p14:tracePt t="38006" x="4083050" y="3686175"/>
          <p14:tracePt t="38022" x="4083050" y="3730625"/>
          <p14:tracePt t="38039" x="4095750" y="3768725"/>
          <p14:tracePt t="38056" x="4102100" y="3800475"/>
          <p14:tracePt t="38072" x="4102100" y="3832225"/>
          <p14:tracePt t="38089" x="4102100" y="3841750"/>
          <p14:tracePt t="38106" x="4102100" y="3854450"/>
          <p14:tracePt t="38122" x="4102100" y="3863975"/>
          <p14:tracePt t="38138" x="4102100" y="3879850"/>
          <p14:tracePt t="38155" x="4102100" y="3889375"/>
          <p14:tracePt t="38184" x="4102100" y="3895725"/>
          <p14:tracePt t="38191" x="4102100" y="3898900"/>
          <p14:tracePt t="38205" x="4102100" y="3905250"/>
          <p14:tracePt t="38222" x="4102100" y="3908425"/>
          <p14:tracePt t="38262" x="4102100" y="3914775"/>
          <p14:tracePt t="38540" x="4102100" y="3917950"/>
          <p14:tracePt t="38554" x="4102100" y="3924300"/>
          <p14:tracePt t="38568" x="4102100" y="3930650"/>
          <p14:tracePt t="38575" x="4105275" y="3930650"/>
          <p14:tracePt t="38654" x="4105275" y="3933825"/>
          <p14:tracePt t="38661" x="4105275" y="3940175"/>
          <p14:tracePt t="38689" x="4105275" y="3952875"/>
          <p14:tracePt t="38722" x="4105275" y="3975100"/>
          <p14:tracePt t="38739" x="4105275" y="3994150"/>
          <p14:tracePt t="38755" x="4105275" y="4029075"/>
          <p14:tracePt t="38772" x="4105275" y="4083050"/>
          <p14:tracePt t="38789" x="4105275" y="4162425"/>
          <p14:tracePt t="38805" x="4105275" y="4203700"/>
          <p14:tracePt t="38822" x="4105275" y="4257675"/>
          <p14:tracePt t="38839" x="4105275" y="4343400"/>
          <p14:tracePt t="38855" x="4102100" y="4413250"/>
          <p14:tracePt t="38872" x="4102100" y="4470400"/>
          <p14:tracePt t="38888" x="4095750" y="4549775"/>
          <p14:tracePt t="38905" x="4089400" y="4622800"/>
          <p14:tracePt t="38922" x="4060825" y="4752975"/>
          <p14:tracePt t="38939" x="4044950" y="4895850"/>
          <p14:tracePt t="38955" x="4029075" y="5013325"/>
          <p14:tracePt t="38971" x="4010025" y="5184775"/>
          <p14:tracePt t="38988" x="3978275" y="5375275"/>
          <p14:tracePt t="39005" x="3965575" y="5413375"/>
          <p14:tracePt t="39022" x="3959225" y="5432425"/>
          <p14:tracePt t="39509" x="3905250" y="5410200"/>
          <p14:tracePt t="39515" x="3832225" y="5384800"/>
          <p14:tracePt t="39523" x="3749675" y="5365750"/>
          <p14:tracePt t="39539" x="3575050" y="5311775"/>
          <p14:tracePt t="39555" x="3432175" y="5273675"/>
          <p14:tracePt t="39572" x="3263900" y="5232400"/>
          <p14:tracePt t="39589" x="3155950" y="5207000"/>
          <p14:tracePt t="39621" x="3038475" y="5181600"/>
          <p14:tracePt t="39655" x="3006725" y="5187950"/>
          <p14:tracePt t="39673" x="3006725" y="5203825"/>
          <p14:tracePt t="39689" x="3048000" y="5235575"/>
          <p14:tracePt t="39706" x="3143250" y="5321300"/>
          <p14:tracePt t="39723" x="3454400" y="5521325"/>
          <p14:tracePt t="39740" x="3676650" y="5641975"/>
          <p14:tracePt t="39757" x="4187825" y="5902325"/>
          <p14:tracePt t="39773" x="4441825" y="6038850"/>
          <p14:tracePt t="39789" x="4641850" y="6124575"/>
          <p14:tracePt t="39806" x="4762500" y="6175375"/>
          <p14:tracePt t="39822" x="4889500" y="6216650"/>
          <p14:tracePt t="39838" x="4927600" y="6223000"/>
          <p14:tracePt t="39855" x="4956175" y="6223000"/>
          <p14:tracePt t="39872" x="4968875" y="6219825"/>
          <p14:tracePt t="39889" x="4978400" y="6210300"/>
          <p14:tracePt t="39905" x="5003800" y="6172200"/>
          <p14:tracePt t="39922" x="5032375" y="6080125"/>
          <p14:tracePt t="39938" x="5038725" y="6029325"/>
          <p14:tracePt t="39956" x="5038725" y="5997575"/>
          <p14:tracePt t="39972" x="5038725" y="5972175"/>
          <p14:tracePt t="39989" x="5029200" y="5962650"/>
          <p14:tracePt t="40005" x="5019675" y="5953125"/>
          <p14:tracePt t="40022" x="4978400" y="5934075"/>
          <p14:tracePt t="40038" x="4930775" y="5915025"/>
          <p14:tracePt t="40055" x="4857750" y="5899150"/>
          <p14:tracePt t="40072" x="4679950" y="5883275"/>
          <p14:tracePt t="40089" x="4543425" y="5873750"/>
          <p14:tracePt t="40106" x="4235450" y="5867400"/>
          <p14:tracePt t="40122" x="3978275" y="5854700"/>
          <p14:tracePt t="40138" x="3638550" y="5832475"/>
          <p14:tracePt t="40156" x="3146425" y="5832475"/>
          <p14:tracePt t="40172" x="2889250" y="5819775"/>
          <p14:tracePt t="40189" x="2647950" y="5819775"/>
          <p14:tracePt t="40206" x="2374900" y="5819775"/>
          <p14:tracePt t="40222" x="2203450" y="5819775"/>
          <p14:tracePt t="40238" x="2082800" y="5842000"/>
          <p14:tracePt t="40256" x="1917700" y="5867400"/>
          <p14:tracePt t="40272" x="1809750" y="5883275"/>
          <p14:tracePt t="40288" x="1714500" y="5899150"/>
          <p14:tracePt t="40305" x="1600200" y="5930900"/>
          <p14:tracePt t="40322" x="1527175" y="5946775"/>
          <p14:tracePt t="40338" x="1450975" y="5959475"/>
          <p14:tracePt t="40356" x="1343025" y="5975350"/>
          <p14:tracePt t="40372" x="1292225" y="5975350"/>
          <p14:tracePt t="40388" x="1238250" y="5975350"/>
          <p14:tracePt t="40405" x="1143000" y="5972175"/>
          <p14:tracePt t="40422" x="1069975" y="5956300"/>
          <p14:tracePt t="40438" x="996950" y="5943600"/>
          <p14:tracePt t="40455" x="923925" y="5937250"/>
          <p14:tracePt t="40472" x="901700" y="5930900"/>
          <p14:tracePt t="40488" x="873125" y="5930900"/>
          <p14:tracePt t="40505" x="857250" y="5930900"/>
          <p14:tracePt t="40522" x="847725" y="5930900"/>
          <p14:tracePt t="40539" x="838200" y="5930900"/>
          <p14:tracePt t="40555" x="800100" y="5930900"/>
          <p14:tracePt t="40572" x="790575" y="5930900"/>
          <p14:tracePt t="40589" x="781050" y="5930900"/>
          <p14:tracePt t="40605" x="762000" y="5930900"/>
          <p14:tracePt t="40621" x="752475" y="5930900"/>
          <p14:tracePt t="40639" x="742950" y="5930900"/>
          <p14:tracePt t="40672" x="742950" y="5921375"/>
          <p14:tracePt t="40704" x="742950" y="5915025"/>
          <p14:tracePt t="40725" x="742950" y="5911850"/>
          <p14:tracePt t="40733" x="749300" y="5905500"/>
          <p14:tracePt t="40740" x="752475" y="5899150"/>
          <p14:tracePt t="40755" x="768350" y="5889625"/>
          <p14:tracePt t="40771" x="800100" y="5876925"/>
          <p14:tracePt t="40788" x="831850" y="5861050"/>
          <p14:tracePt t="40806" x="879475" y="5848350"/>
          <p14:tracePt t="40822" x="911225" y="5835650"/>
          <p14:tracePt t="40839" x="942975" y="5835650"/>
          <p14:tracePt t="40855" x="971550" y="5829300"/>
          <p14:tracePt t="40872" x="993775" y="5822950"/>
          <p14:tracePt t="40889" x="1035050" y="5816600"/>
          <p14:tracePt t="40905" x="1057275" y="5816600"/>
          <p14:tracePt t="40922" x="1095375" y="5816600"/>
          <p14:tracePt t="40938" x="1117600" y="5816600"/>
          <p14:tracePt t="40955" x="1155700" y="5816600"/>
          <p14:tracePt t="40971" x="1177925" y="5816600"/>
          <p14:tracePt t="40989" x="1225550" y="5816600"/>
          <p14:tracePt t="41005" x="1263650" y="5816600"/>
          <p14:tracePt t="41022" x="1285875" y="5816600"/>
          <p14:tracePt t="41039" x="1327150" y="5819775"/>
          <p14:tracePt t="41055" x="1349375" y="5826125"/>
          <p14:tracePt t="41071" x="1371600" y="5835650"/>
          <p14:tracePt t="41089" x="1406525" y="5848350"/>
          <p14:tracePt t="41105" x="1435100" y="5848350"/>
          <p14:tracePt t="41122" x="1473200" y="5854700"/>
          <p14:tracePt t="41139" x="1530350" y="5873750"/>
          <p14:tracePt t="41155" x="1558925" y="5873750"/>
          <p14:tracePt t="41171" x="1587500" y="5880100"/>
          <p14:tracePt t="41189" x="1628775" y="5880100"/>
          <p14:tracePt t="41205" x="1638300" y="5880100"/>
          <p14:tracePt t="41222" x="1647825" y="5880100"/>
          <p14:tracePt t="41238" x="1657350" y="5880100"/>
          <p14:tracePt t="41296" x="1651000" y="5880100"/>
          <p14:tracePt t="41303" x="1644650" y="5880100"/>
          <p14:tracePt t="41310" x="1641475" y="5880100"/>
          <p14:tracePt t="41321" x="1635125" y="5880100"/>
          <p14:tracePt t="41338" x="1597025" y="5876925"/>
          <p14:tracePt t="41355" x="1558925" y="5864225"/>
          <p14:tracePt t="41372" x="1514475" y="5851525"/>
          <p14:tracePt t="41389" x="1450975" y="5838825"/>
          <p14:tracePt t="41405" x="1406525" y="5832475"/>
          <p14:tracePt t="41422" x="1368425" y="5826125"/>
          <p14:tracePt t="41439" x="1314450" y="5826125"/>
          <p14:tracePt t="41455" x="1282700" y="5826125"/>
          <p14:tracePt t="41472" x="1260475" y="5826125"/>
          <p14:tracePt t="41488" x="1241425" y="5826125"/>
          <p14:tracePt t="41505" x="1225550" y="5826125"/>
          <p14:tracePt t="41521" x="1216025" y="5826125"/>
          <p14:tracePt t="41539" x="1200150" y="5826125"/>
          <p14:tracePt t="41555" x="1190625" y="5826125"/>
          <p14:tracePt t="41652" x="1193800" y="5826125"/>
          <p14:tracePt t="41658" x="1196975" y="5826125"/>
          <p14:tracePt t="41672" x="1209675" y="5826125"/>
          <p14:tracePt t="41688" x="1222375" y="5826125"/>
          <p14:tracePt t="41705" x="1254125" y="5826125"/>
          <p14:tracePt t="41723" x="1285875" y="5826125"/>
          <p14:tracePt t="41739" x="1314450" y="5826125"/>
          <p14:tracePt t="41755" x="1336675" y="5826125"/>
          <p14:tracePt t="41772" x="1400175" y="5826125"/>
          <p14:tracePt t="41788" x="1457325" y="5826125"/>
          <p14:tracePt t="41805" x="1517650" y="5826125"/>
          <p14:tracePt t="41823" x="1590675" y="5835650"/>
          <p14:tracePt t="41840" x="1628775" y="5842000"/>
          <p14:tracePt t="41856" x="1651000" y="5851525"/>
          <p14:tracePt t="41872" x="1692275" y="5870575"/>
          <p14:tracePt t="41888" x="1701800" y="5870575"/>
          <p14:tracePt t="41905" x="1733550" y="5876925"/>
          <p14:tracePt t="41922" x="1752600" y="5880100"/>
          <p14:tracePt t="41938" x="1768475" y="5886450"/>
          <p14:tracePt t="41955" x="1784350" y="5886450"/>
          <p14:tracePt t="41972" x="1797050" y="5886450"/>
          <p14:tracePt t="41988" x="1809750" y="5886450"/>
          <p14:tracePt t="42029" x="1812925" y="5886450"/>
          <p14:tracePt t="42038" x="1819275" y="5886450"/>
          <p14:tracePt t="42055" x="1831975" y="5886450"/>
          <p14:tracePt t="42072" x="1847850" y="5886450"/>
          <p14:tracePt t="42105" x="1854200" y="5886450"/>
          <p14:tracePt t="42179" x="1851025" y="5886450"/>
          <p14:tracePt t="42186" x="1844675" y="5886450"/>
          <p14:tracePt t="42193" x="1841500" y="5886450"/>
          <p14:tracePt t="42205" x="1835150" y="5886450"/>
          <p14:tracePt t="42222" x="1809750" y="5886450"/>
          <p14:tracePt t="42238" x="1787525" y="5883275"/>
          <p14:tracePt t="42255" x="1758950" y="5870575"/>
          <p14:tracePt t="42272" x="1708150" y="5848350"/>
          <p14:tracePt t="42288" x="1676400" y="5835650"/>
          <p14:tracePt t="42305" x="1647825" y="5822950"/>
          <p14:tracePt t="42322" x="1625600" y="5813425"/>
          <p14:tracePt t="42338" x="1616075" y="5813425"/>
          <p14:tracePt t="42356" x="1593850" y="5813425"/>
          <p14:tracePt t="42372" x="1584325" y="5813425"/>
          <p14:tracePt t="42389" x="1581150" y="5813425"/>
          <p14:tracePt t="42406" x="1574800" y="5813425"/>
          <p14:tracePt t="42422" x="1565275" y="5813425"/>
          <p14:tracePt t="47726" x="1558925" y="5788025"/>
          <p14:tracePt t="47732" x="1552575" y="5768975"/>
          <p14:tracePt t="47740" x="1546225" y="5734050"/>
          <p14:tracePt t="47754" x="1533525" y="5683250"/>
          <p14:tracePt t="47771" x="1520825" y="5645150"/>
          <p14:tracePt t="47788" x="1520825" y="5613400"/>
          <p14:tracePt t="47820" x="1527175" y="5578475"/>
          <p14:tracePt t="47855" x="1600200" y="5543550"/>
          <p14:tracePt t="47871" x="1704975" y="5518150"/>
          <p14:tracePt t="47888" x="1812925" y="5492750"/>
          <p14:tracePt t="47905" x="1965325" y="5492750"/>
          <p14:tracePt t="47922" x="2035175" y="5492750"/>
          <p14:tracePt t="47939" x="2120900" y="5492750"/>
          <p14:tracePt t="47955" x="2165350" y="5492750"/>
          <p14:tracePt t="47971" x="2187575" y="5508625"/>
          <p14:tracePt t="47988" x="2209800" y="5508625"/>
          <p14:tracePt t="48004" x="2212975" y="5514975"/>
          <p14:tracePt t="48021" x="2212975" y="5518150"/>
          <p14:tracePt t="48038" x="2212975" y="5534025"/>
          <p14:tracePt t="48055" x="2212975" y="5543550"/>
          <p14:tracePt t="48071" x="2197100" y="5572125"/>
          <p14:tracePt t="48088" x="2178050" y="5635625"/>
          <p14:tracePt t="48104" x="2162175" y="5667375"/>
          <p14:tracePt t="48121" x="2136775" y="5699125"/>
          <p14:tracePt t="48138" x="2117725" y="5740400"/>
          <p14:tracePt t="48154" x="2105025" y="5765800"/>
          <p14:tracePt t="48171" x="2095500" y="5775325"/>
          <p14:tracePt t="48188" x="2066925" y="5800725"/>
          <p14:tracePt t="48204" x="2051050" y="5816600"/>
          <p14:tracePt t="48221" x="2041525" y="5826125"/>
          <p14:tracePt t="48238" x="2038350" y="5838825"/>
          <p14:tracePt t="48566" x="2089150" y="5854700"/>
          <p14:tracePt t="48574" x="2159000" y="5870575"/>
          <p14:tracePt t="48588" x="2289175" y="5905500"/>
          <p14:tracePt t="48606" x="2381250" y="5946775"/>
          <p14:tracePt t="48623" x="2470150" y="5969000"/>
          <p14:tracePt t="48638" x="2508250" y="5975350"/>
          <p14:tracePt t="48671" x="2527300" y="5975350"/>
          <p14:tracePt t="48704" x="2511425" y="5965825"/>
          <p14:tracePt t="48721" x="2473325" y="5946775"/>
          <p14:tracePt t="48738" x="2346325" y="5892800"/>
          <p14:tracePt t="48754" x="2270125" y="5870575"/>
          <p14:tracePt t="48772" x="2181225" y="5857875"/>
          <p14:tracePt t="48788" x="2136775" y="5857875"/>
          <p14:tracePt t="48804" x="2098675" y="5867400"/>
          <p14:tracePt t="48822" x="2057400" y="5883275"/>
          <p14:tracePt t="48838" x="2025650" y="5895975"/>
          <p14:tracePt t="48855" x="2016125" y="5911850"/>
          <p14:tracePt t="48872" x="2000250" y="5927725"/>
          <p14:tracePt t="48888" x="2000250" y="5937250"/>
          <p14:tracePt t="48904" x="2000250" y="5946775"/>
          <p14:tracePt t="48921" x="2003425" y="5965825"/>
          <p14:tracePt t="48938" x="2012950" y="5975350"/>
          <p14:tracePt t="48954" x="2022475" y="5984875"/>
          <p14:tracePt t="48971" x="2044700" y="6000750"/>
          <p14:tracePt t="48988" x="2047875" y="6000750"/>
          <p14:tracePt t="49005" x="2054225" y="6000750"/>
          <p14:tracePt t="49021" x="2057400" y="6000750"/>
          <p14:tracePt t="49548" x="2073275" y="5997575"/>
          <p14:tracePt t="49555" x="2101850" y="5991225"/>
          <p14:tracePt t="49563" x="2139950" y="5975350"/>
          <p14:tracePt t="49571" x="2159000" y="5969000"/>
          <p14:tracePt t="49605" x="2254250" y="5930900"/>
          <p14:tracePt t="49638" x="2279650" y="5930900"/>
          <p14:tracePt t="49654" x="2282825" y="5930900"/>
          <p14:tracePt t="49698" x="2276475" y="5934075"/>
          <p14:tracePt t="49705" x="2273300" y="5943600"/>
          <p14:tracePt t="49721" x="2235200" y="5956300"/>
          <p14:tracePt t="49737" x="2171700" y="5972175"/>
          <p14:tracePt t="49755" x="2108200" y="5972175"/>
          <p14:tracePt t="49770" x="2079625" y="5972175"/>
          <p14:tracePt t="49787" x="2057400" y="5972175"/>
          <p14:tracePt t="49804" x="2041525" y="5972175"/>
          <p14:tracePt t="49821" x="2032000" y="5975350"/>
          <p14:tracePt t="49854" x="2032000" y="5984875"/>
          <p14:tracePt t="49871" x="2038350" y="5984875"/>
          <p14:tracePt t="49887" x="2047875" y="5984875"/>
          <p14:tracePt t="49904" x="2063750" y="5984875"/>
          <p14:tracePt t="49921" x="2073275" y="5984875"/>
          <p14:tracePt t="49961" x="2073275" y="5978525"/>
          <p14:tracePt t="49970" x="2073275" y="5975350"/>
          <p14:tracePt t="49987" x="2066925" y="5965825"/>
          <p14:tracePt t="50004" x="2051050" y="5930900"/>
          <p14:tracePt t="50020" x="2041525" y="5921375"/>
          <p14:tracePt t="50037" x="2032000" y="5911850"/>
          <p14:tracePt t="50054" x="2032000" y="5905500"/>
          <p14:tracePt t="50070" x="2025650" y="5905500"/>
          <p14:tracePt t="50104" x="2019300" y="5905500"/>
          <p14:tracePt t="50121" x="2009775" y="5905500"/>
          <p14:tracePt t="50137" x="2006600" y="5905500"/>
          <p14:tracePt t="50154" x="1990725" y="5905500"/>
          <p14:tracePt t="50172" x="1984375" y="5905500"/>
          <p14:tracePt t="51806" x="2006600" y="5886450"/>
          <p14:tracePt t="51813" x="2060575" y="5851525"/>
          <p14:tracePt t="51820" x="2101850" y="5810250"/>
          <p14:tracePt t="51838" x="2216150" y="5730875"/>
          <p14:tracePt t="51856" x="2349500" y="5622925"/>
          <p14:tracePt t="51871" x="2422525" y="5565775"/>
          <p14:tracePt t="51905" x="2571750" y="5448300"/>
          <p14:tracePt t="51937" x="2660650" y="5337175"/>
          <p14:tracePt t="51954" x="2692400" y="5292725"/>
          <p14:tracePt t="51970" x="2692400" y="5264150"/>
          <p14:tracePt t="52710" x="2711450" y="5251450"/>
          <p14:tracePt t="52717" x="2736850" y="5238750"/>
          <p14:tracePt t="52724" x="2774950" y="5232400"/>
          <p14:tracePt t="52738" x="2828925" y="5216525"/>
          <p14:tracePt t="52754" x="2867025" y="5197475"/>
          <p14:tracePt t="52771" x="2901950" y="5197475"/>
          <p14:tracePt t="52804" x="2959100" y="5197475"/>
          <p14:tracePt t="52838" x="2978150" y="5197475"/>
          <p14:tracePt t="52854" x="2978150" y="5194300"/>
          <p14:tracePt t="52870" x="2978150" y="5187950"/>
          <p14:tracePt t="52888" x="2978150" y="5178425"/>
          <p14:tracePt t="52904" x="2978150" y="5168900"/>
          <p14:tracePt t="52920" x="2978150" y="5159375"/>
          <p14:tracePt t="52938" x="2965450" y="5140325"/>
          <p14:tracePt t="52954" x="2955925" y="5130800"/>
          <p14:tracePt t="52971" x="2933700" y="5105400"/>
          <p14:tracePt t="52987" x="2895600" y="5060950"/>
          <p14:tracePt t="53004" x="2854325" y="5019675"/>
          <p14:tracePt t="53020" x="2828925" y="4997450"/>
          <p14:tracePt t="53037" x="2781300" y="4972050"/>
          <p14:tracePt t="53054" x="2749550" y="4953000"/>
          <p14:tracePt t="53071" x="2730500" y="4943475"/>
          <p14:tracePt t="53087" x="2717800" y="4933950"/>
          <p14:tracePt t="53103" x="2711450" y="4933950"/>
          <p14:tracePt t="53120" x="2714625" y="4921250"/>
          <p14:tracePt t="53137" x="2825750" y="4876800"/>
          <p14:tracePt t="53154" x="2978150" y="4860925"/>
          <p14:tracePt t="53170" x="3171825" y="4841875"/>
          <p14:tracePt t="53187" x="3448050" y="4803775"/>
          <p14:tracePt t="53204" x="3644900" y="4794250"/>
          <p14:tracePt t="53221" x="3790950" y="4794250"/>
          <p14:tracePt t="53237" x="3937000" y="4772025"/>
          <p14:tracePt t="53254" x="4022725" y="4756150"/>
          <p14:tracePt t="53270" x="4102100" y="4714875"/>
          <p14:tracePt t="53287" x="4171950" y="4651375"/>
          <p14:tracePt t="53304" x="4197350" y="4606925"/>
          <p14:tracePt t="53321" x="4222750" y="4559300"/>
          <p14:tracePt t="53338" x="4238625" y="4470400"/>
          <p14:tracePt t="53354" x="4238625" y="4400550"/>
          <p14:tracePt t="53371" x="4225925" y="4337050"/>
          <p14:tracePt t="53387" x="4178300" y="4257675"/>
          <p14:tracePt t="53404" x="4143375" y="4210050"/>
          <p14:tracePt t="53420" x="4117975" y="4162425"/>
          <p14:tracePt t="53437" x="4038600" y="4054475"/>
          <p14:tracePt t="53454" x="3987800" y="3952875"/>
          <p14:tracePt t="53471" x="3943350" y="3835400"/>
          <p14:tracePt t="53487" x="3908425" y="3797300"/>
          <p14:tracePt t="53503" x="3879850" y="3740150"/>
          <p14:tracePt t="53521" x="3829050" y="3632200"/>
          <p14:tracePt t="53537" x="3800475" y="3575050"/>
          <p14:tracePt t="53554" x="3768725" y="3508375"/>
          <p14:tracePt t="53571" x="3756025" y="3435350"/>
          <p14:tracePt t="53587" x="3756025" y="3390900"/>
          <p14:tracePt t="53604" x="3765550" y="3352800"/>
          <p14:tracePt t="53621" x="3810000" y="3308350"/>
          <p14:tracePt t="53637" x="3851275" y="3276600"/>
          <p14:tracePt t="53654" x="3895725" y="3248025"/>
          <p14:tracePt t="53671" x="3990975" y="3197225"/>
          <p14:tracePt t="53687" x="4057650" y="3175000"/>
          <p14:tracePt t="53704" x="4095750" y="3162300"/>
          <p14:tracePt t="53721" x="4152900" y="3143250"/>
          <p14:tracePt t="53737" x="4181475" y="3143250"/>
          <p14:tracePt t="53754" x="4197350" y="3143250"/>
          <p14:tracePt t="53770" x="4213225" y="3143250"/>
          <p14:tracePt t="53787" x="4216400" y="3143250"/>
          <p14:tracePt t="53821" x="4222750" y="3143250"/>
          <p14:tracePt t="53864" x="4232275" y="3143250"/>
          <p14:tracePt t="53871" x="4235450" y="3143250"/>
          <p14:tracePt t="53878" x="4241800" y="3146425"/>
          <p14:tracePt t="53887" x="4248150" y="3155950"/>
          <p14:tracePt t="53904" x="4257675" y="3165475"/>
          <p14:tracePt t="53921" x="4298950" y="3181350"/>
          <p14:tracePt t="53937" x="4337050" y="3194050"/>
          <p14:tracePt t="53954" x="4365625" y="3206750"/>
          <p14:tracePt t="53970" x="4400550" y="3219450"/>
          <p14:tracePt t="53987" x="4416425" y="3219450"/>
          <p14:tracePt t="54004" x="4425950" y="3219450"/>
          <p14:tracePt t="54227" x="4406900" y="3219450"/>
          <p14:tracePt t="54234" x="4387850" y="3219450"/>
          <p14:tracePt t="54240" x="4356100" y="3219450"/>
          <p14:tracePt t="54254" x="4302125" y="3225800"/>
          <p14:tracePt t="54270" x="4222750" y="3232150"/>
          <p14:tracePt t="54287" x="4162425" y="3232150"/>
          <p14:tracePt t="54304" x="4076700" y="3232150"/>
          <p14:tracePt t="54321" x="4032250" y="3244850"/>
          <p14:tracePt t="54337" x="3987800" y="3251200"/>
          <p14:tracePt t="54354" x="3924300" y="3257550"/>
          <p14:tracePt t="54371" x="3886200" y="3263900"/>
          <p14:tracePt t="54387" x="3863975" y="3270250"/>
          <p14:tracePt t="54404" x="3829050" y="3282950"/>
          <p14:tracePt t="54420" x="3819525" y="3289300"/>
          <p14:tracePt t="54437" x="3810000" y="3289300"/>
          <p14:tracePt t="54454" x="3794125" y="3289300"/>
          <p14:tracePt t="54470" x="3778250" y="3289300"/>
          <p14:tracePt t="54487" x="3768725" y="3289300"/>
          <p14:tracePt t="54503" x="3756025" y="3289300"/>
          <p14:tracePt t="54520" x="3746500" y="3289300"/>
          <p14:tracePt t="54537" x="3730625" y="3289300"/>
          <p14:tracePt t="54554" x="3714750" y="3289300"/>
          <p14:tracePt t="54570" x="3705225" y="3289300"/>
          <p14:tracePt t="54586" x="3695700" y="3289300"/>
          <p14:tracePt t="54603" x="3657600" y="3289300"/>
          <p14:tracePt t="54620" x="3648075" y="3289300"/>
          <p14:tracePt t="54636" x="3638550" y="3289300"/>
          <p14:tracePt t="54653" x="3619500" y="3289300"/>
          <p14:tracePt t="54670" x="3609975" y="3289300"/>
          <p14:tracePt t="54686" x="3597275" y="3289300"/>
          <p14:tracePt t="54704" x="3587750" y="3289300"/>
          <p14:tracePt t="54720" x="3578225" y="3289300"/>
          <p14:tracePt t="54783" x="3575050" y="3289300"/>
          <p14:tracePt t="55316" x="3568700" y="3273425"/>
          <p14:tracePt t="55323" x="3562350" y="3254375"/>
          <p14:tracePt t="55338" x="3549650" y="3200400"/>
          <p14:tracePt t="55354" x="3536950" y="3155950"/>
          <p14:tracePt t="55370" x="3517900" y="3117850"/>
          <p14:tracePt t="55387" x="3502025" y="3028950"/>
          <p14:tracePt t="55404" x="3495675" y="2946400"/>
          <p14:tracePt t="55437" x="3467100" y="2762250"/>
          <p14:tracePt t="55470" x="3441700" y="2686050"/>
          <p14:tracePt t="55487" x="3429000" y="2644775"/>
          <p14:tracePt t="55504" x="3422650" y="2622550"/>
          <p14:tracePt t="55520" x="3422650" y="2593975"/>
          <p14:tracePt t="55537" x="3416300" y="2552700"/>
          <p14:tracePt t="55554" x="3416300" y="2536825"/>
          <p14:tracePt t="55570" x="3413125" y="2527300"/>
          <p14:tracePt t="55587" x="3413125" y="2511425"/>
          <p14:tracePt t="55604" x="3413125" y="2495550"/>
          <p14:tracePt t="55620" x="3406775" y="2486025"/>
          <p14:tracePt t="55637" x="3397250" y="2476500"/>
          <p14:tracePt t="55654" x="3390900" y="2476500"/>
          <p14:tracePt t="55670" x="3387725" y="2466975"/>
          <p14:tracePt t="55687" x="3378200" y="2451100"/>
          <p14:tracePt t="55704" x="3378200" y="2447925"/>
          <p14:tracePt t="55720" x="3371850" y="2441575"/>
          <p14:tracePt t="56128" x="3384550" y="2451100"/>
          <p14:tracePt t="56135" x="3403600" y="2463800"/>
          <p14:tracePt t="56142" x="3432175" y="2476500"/>
          <p14:tracePt t="56153" x="3451225" y="2482850"/>
          <p14:tracePt t="56187" x="3575050" y="2520950"/>
          <p14:tracePt t="56220" x="3686175" y="2562225"/>
          <p14:tracePt t="56237" x="3724275" y="2574925"/>
          <p14:tracePt t="56253" x="3784600" y="2587625"/>
          <p14:tracePt t="56270" x="3867150" y="2606675"/>
          <p14:tracePt t="56287" x="3911600" y="2616200"/>
          <p14:tracePt t="56304" x="3949700" y="2628900"/>
          <p14:tracePt t="56320" x="4000500" y="2638425"/>
          <p14:tracePt t="56338" x="4035425" y="2638425"/>
          <p14:tracePt t="56354" x="4089400" y="2638425"/>
          <p14:tracePt t="56370" x="4175125" y="2638425"/>
          <p14:tracePt t="56387" x="4235450" y="2638425"/>
          <p14:tracePt t="56404" x="4276725" y="2638425"/>
          <p14:tracePt t="56405" x="4295775" y="2638425"/>
          <p14:tracePt t="56420" x="4340225" y="2638425"/>
          <p14:tracePt t="56437" x="4378325" y="2638425"/>
          <p14:tracePt t="56453" x="4419600" y="2638425"/>
          <p14:tracePt t="56470" x="4470400" y="2638425"/>
          <p14:tracePt t="56487" x="4489450" y="2638425"/>
          <p14:tracePt t="56504" x="4521200" y="2638425"/>
          <p14:tracePt t="56520" x="4540250" y="2638425"/>
          <p14:tracePt t="56537" x="4556125" y="2638425"/>
          <p14:tracePt t="56554" x="4581525" y="2638425"/>
          <p14:tracePt t="56570" x="4597400" y="2638425"/>
          <p14:tracePt t="56587" x="4613275" y="2638425"/>
          <p14:tracePt t="56604" x="4632325" y="2638425"/>
          <p14:tracePt t="56620" x="4641850" y="2638425"/>
          <p14:tracePt t="56637" x="4654550" y="2638425"/>
          <p14:tracePt t="56654" x="4657725" y="2638425"/>
          <p14:tracePt t="57217" x="4645025" y="2644775"/>
          <p14:tracePt t="57224" x="4632325" y="2651125"/>
          <p14:tracePt t="57237" x="4575175" y="2686050"/>
          <p14:tracePt t="57254" x="4511675" y="2705100"/>
          <p14:tracePt t="57270" x="4457700" y="2720975"/>
          <p14:tracePt t="57287" x="4406900" y="2727325"/>
          <p14:tracePt t="57304" x="4343400" y="2727325"/>
          <p14:tracePt t="57337" x="4264025" y="2711450"/>
          <p14:tracePt t="57370" x="4216400" y="2676525"/>
          <p14:tracePt t="57387" x="4191000" y="2638425"/>
          <p14:tracePt t="57403" x="4191000" y="2609850"/>
          <p14:tracePt t="57420" x="4191000" y="2574925"/>
          <p14:tracePt t="57437" x="4191000" y="2489200"/>
          <p14:tracePt t="57453" x="4210050" y="2422525"/>
          <p14:tracePt t="57470" x="4219575" y="2352675"/>
          <p14:tracePt t="57487" x="4219575" y="2266950"/>
          <p14:tracePt t="57503" x="4219575" y="2197100"/>
          <p14:tracePt t="57520" x="4219575" y="2117725"/>
          <p14:tracePt t="57537" x="4206875" y="2028825"/>
          <p14:tracePt t="57553" x="4191000" y="1971675"/>
          <p14:tracePt t="57570" x="4184650" y="1933575"/>
          <p14:tracePt t="57587" x="4181475" y="1905000"/>
          <p14:tracePt t="57603" x="4181475" y="1885950"/>
          <p14:tracePt t="57620" x="4181475" y="1876425"/>
          <p14:tracePt t="57636" x="4181475" y="1860550"/>
          <p14:tracePt t="57653" x="4181475" y="1851025"/>
          <p14:tracePt t="57670" x="4181475" y="1835150"/>
          <p14:tracePt t="57708" x="4181475" y="1831975"/>
          <p14:tracePt t="57720" x="4181475" y="1825625"/>
          <p14:tracePt t="57737" x="4181475" y="1816100"/>
          <p14:tracePt t="57753" x="4181475" y="1806575"/>
          <p14:tracePt t="57770" x="4181475" y="1797050"/>
          <p14:tracePt t="57786" x="4181475" y="1778000"/>
          <p14:tracePt t="57803" x="4181475" y="1771650"/>
          <p14:tracePt t="57993" x="4175125" y="1771650"/>
          <p14:tracePt t="58000" x="4175125" y="1765300"/>
          <p14:tracePt t="58007" x="4171950" y="1765300"/>
          <p14:tracePt t="58021" x="4171950" y="1762125"/>
          <p14:tracePt t="58037" x="4159250" y="1755775"/>
          <p14:tracePt t="58071" x="4156075" y="1746250"/>
          <p14:tracePt t="58087" x="4143375" y="1730375"/>
          <p14:tracePt t="58103" x="4143375" y="1727200"/>
          <p14:tracePt t="58120" x="4143375" y="1720850"/>
          <p14:tracePt t="61333" x="4137025" y="1739900"/>
          <p14:tracePt t="61341" x="4130675" y="1768475"/>
          <p14:tracePt t="61356" x="4117975" y="1841500"/>
          <p14:tracePt t="61370" x="4102100" y="1917700"/>
          <p14:tracePt t="61387" x="4095750" y="1978025"/>
          <p14:tracePt t="61404" x="4067175" y="2092325"/>
          <p14:tracePt t="61436" x="4032250" y="2371725"/>
          <p14:tracePt t="61469" x="3959225" y="2768600"/>
          <p14:tracePt t="61487" x="3940175" y="2930525"/>
          <p14:tracePt t="61504" x="3886200" y="3197225"/>
          <p14:tracePt t="61520" x="3867150" y="3359150"/>
          <p14:tracePt t="61536" x="3848100" y="3511550"/>
          <p14:tracePt t="61553" x="3803650" y="3756025"/>
          <p14:tracePt t="61570" x="3787775" y="3908425"/>
          <p14:tracePt t="61587" x="3768725" y="4048125"/>
          <p14:tracePt t="61604" x="3743325" y="4248150"/>
          <p14:tracePt t="61620" x="3717925" y="4387850"/>
          <p14:tracePt t="61636" x="3698875" y="4527550"/>
          <p14:tracePt t="61653" x="3673475" y="4714875"/>
          <p14:tracePt t="61669" x="3654425" y="4867275"/>
          <p14:tracePt t="61686" x="3632200" y="4984750"/>
          <p14:tracePt t="61703" x="3606800" y="5140325"/>
          <p14:tracePt t="61720" x="3590925" y="5248275"/>
          <p14:tracePt t="61738" x="3562350" y="5457825"/>
          <p14:tracePt t="61753" x="3536950" y="5578475"/>
          <p14:tracePt t="62151" x="3444875" y="5607050"/>
          <p14:tracePt t="62158" x="3340100" y="5635625"/>
          <p14:tracePt t="62169" x="3232150" y="5683250"/>
          <p14:tracePt t="62203" x="2587625" y="5921375"/>
          <p14:tracePt t="62237" x="2076450" y="6105525"/>
          <p14:tracePt t="62254" x="1933575" y="6159500"/>
          <p14:tracePt t="62271" x="1809750" y="6219825"/>
          <p14:tracePt t="62286" x="1647825" y="6305550"/>
          <p14:tracePt t="62303" x="1543050" y="6365875"/>
          <p14:tracePt t="62319" x="1450975" y="6426200"/>
          <p14:tracePt t="62336" x="1343025" y="6496050"/>
          <p14:tracePt t="62466" x="1006475" y="6470650"/>
          <p14:tracePt t="62473" x="993775" y="6451600"/>
          <p14:tracePt t="62486" x="981075" y="6419850"/>
          <p14:tracePt t="62503" x="962025" y="6375400"/>
          <p14:tracePt t="62519" x="949325" y="6350000"/>
          <p14:tracePt t="62537" x="949325" y="6311900"/>
          <p14:tracePt t="62553" x="949325" y="6302375"/>
          <p14:tracePt t="62569" x="949325" y="6289675"/>
          <p14:tracePt t="62586" x="949325" y="6264275"/>
          <p14:tracePt t="62603" x="949325" y="6248400"/>
          <p14:tracePt t="62620" x="949325" y="6238875"/>
          <p14:tracePt t="62636" x="949325" y="6219825"/>
          <p14:tracePt t="62653" x="949325" y="6210300"/>
          <p14:tracePt t="62669" x="949325" y="6200775"/>
          <p14:tracePt t="62686" x="949325" y="6194425"/>
          <p14:tracePt t="62728" x="949325" y="6191250"/>
          <p14:tracePt t="62736" x="949325" y="6184900"/>
          <p14:tracePt t="62778" x="952500" y="6184900"/>
          <p14:tracePt t="62785" x="958850" y="6181725"/>
          <p14:tracePt t="62792" x="968375" y="6169025"/>
          <p14:tracePt t="62802" x="974725" y="6165850"/>
          <p14:tracePt t="62820" x="1006475" y="6153150"/>
          <p14:tracePt t="62836" x="1044575" y="6153150"/>
          <p14:tracePt t="62852" x="1073150" y="6146800"/>
          <p14:tracePt t="62869" x="1111250" y="6140450"/>
          <p14:tracePt t="62887" x="1158875" y="6134100"/>
          <p14:tracePt t="62903" x="1196975" y="6127750"/>
          <p14:tracePt t="62920" x="1260475" y="6102350"/>
          <p14:tracePt t="62936" x="1298575" y="6089650"/>
          <p14:tracePt t="62953" x="1333500" y="6089650"/>
          <p14:tracePt t="62971" x="1362075" y="6086475"/>
          <p14:tracePt t="62986" x="1377950" y="6080125"/>
          <p14:tracePt t="63003" x="1393825" y="6080125"/>
          <p14:tracePt t="63020" x="1406525" y="6073775"/>
          <p14:tracePt t="63036" x="1419225" y="6064250"/>
          <p14:tracePt t="63052" x="1428750" y="6048375"/>
          <p14:tracePt t="63070" x="1460500" y="6032500"/>
          <p14:tracePt t="63086" x="1485900" y="6019800"/>
          <p14:tracePt t="63104" x="1517650" y="5994400"/>
          <p14:tracePt t="63120" x="1581150" y="5962650"/>
          <p14:tracePt t="63136" x="1644650" y="5949950"/>
          <p14:tracePt t="63153" x="1708150" y="5934075"/>
          <p14:tracePt t="63169" x="1819275" y="5911850"/>
          <p14:tracePt t="63186" x="1917700" y="5895975"/>
          <p14:tracePt t="63203" x="2066925" y="5889625"/>
          <p14:tracePt t="63220" x="2216150" y="5889625"/>
          <p14:tracePt t="63236" x="2320925" y="5889625"/>
          <p14:tracePt t="63253" x="2435225" y="5889625"/>
          <p14:tracePt t="63269" x="2597150" y="5889625"/>
          <p14:tracePt t="63286" x="2670175" y="5892800"/>
          <p14:tracePt t="63303" x="2755900" y="5899150"/>
          <p14:tracePt t="63320" x="2873375" y="5908675"/>
          <p14:tracePt t="63336" x="2946400" y="5908675"/>
          <p14:tracePt t="63353" x="2997200" y="5908675"/>
          <p14:tracePt t="63369" x="3044825" y="5908675"/>
          <p14:tracePt t="63386" x="3067050" y="5908675"/>
          <p14:tracePt t="63403" x="3098800" y="5908675"/>
          <p14:tracePt t="63420" x="3152775" y="5908675"/>
          <p14:tracePt t="63436" x="3187700" y="5908675"/>
          <p14:tracePt t="63452" x="3232150" y="5908675"/>
          <p14:tracePt t="63470" x="3295650" y="5902325"/>
          <p14:tracePt t="63486" x="3333750" y="5902325"/>
          <p14:tracePt t="63503" x="3352800" y="5902325"/>
          <p14:tracePt t="63519" x="3409950" y="5899150"/>
          <p14:tracePt t="63536" x="3432175" y="5899150"/>
          <p14:tracePt t="63552" x="3470275" y="5892800"/>
          <p14:tracePt t="63570" x="3508375" y="5892800"/>
          <p14:tracePt t="63586" x="3530600" y="5892800"/>
          <p14:tracePt t="63603" x="3556000" y="5892800"/>
          <p14:tracePt t="63619" x="3565525" y="5892800"/>
          <p14:tracePt t="63636" x="3578225" y="5892800"/>
          <p14:tracePt t="63653" x="3590925" y="5886450"/>
          <p14:tracePt t="63670" x="3606800" y="5886450"/>
          <p14:tracePt t="63686" x="3613150" y="5886450"/>
          <p14:tracePt t="63703" x="3616325" y="5886450"/>
          <p14:tracePt t="64644" x="3644900" y="5886450"/>
          <p14:tracePt t="64650" x="3695700" y="5880100"/>
          <p14:tracePt t="64657" x="3730625" y="5870575"/>
          <p14:tracePt t="64669" x="3778250" y="5870575"/>
          <p14:tracePt t="64686" x="3902075" y="5848350"/>
          <p14:tracePt t="64703" x="3962400" y="5848350"/>
          <p14:tracePt t="64736" x="4067175" y="5842000"/>
          <p14:tracePt t="64769" x="4143375" y="5842000"/>
          <p14:tracePt t="64786" x="4181475" y="5842000"/>
          <p14:tracePt t="64803" x="4197350" y="5842000"/>
          <p14:tracePt t="64819" x="4206875" y="5842000"/>
          <p14:tracePt t="64836" x="4229100" y="5842000"/>
          <p14:tracePt t="64852" x="4238625" y="5842000"/>
          <p14:tracePt t="64869" x="4248150" y="5842000"/>
          <p14:tracePt t="64886" x="4251325" y="5842000"/>
          <p14:tracePt t="64903" x="4257675" y="5842000"/>
          <p14:tracePt t="64921" x="4260850" y="5842000"/>
          <p14:tracePt t="64936" x="4273550" y="5842000"/>
          <p14:tracePt t="64953" x="4276725" y="5842000"/>
          <p14:tracePt t="64969" x="4286250" y="5842000"/>
          <p14:tracePt t="64986" x="4295775" y="5842000"/>
          <p14:tracePt t="65003" x="4305300" y="5842000"/>
          <p14:tracePt t="65019" x="4321175" y="5842000"/>
          <p14:tracePt t="65037" x="4337050" y="5842000"/>
          <p14:tracePt t="65053" x="4340225" y="5842000"/>
          <p14:tracePt t="65070" x="4346575" y="5842000"/>
          <p14:tracePt t="65086" x="4346575" y="5838825"/>
          <p14:tracePt t="65103" x="4349750" y="5838825"/>
          <p14:tracePt t="65136" x="4371975" y="5822950"/>
          <p14:tracePt t="65152" x="4381500" y="5822950"/>
          <p14:tracePt t="65169" x="4391025" y="5816600"/>
          <p14:tracePt t="65185" x="4432300" y="5810250"/>
          <p14:tracePt t="65203" x="4467225" y="5803900"/>
          <p14:tracePt t="65220" x="4508500" y="5803900"/>
          <p14:tracePt t="65236" x="4530725" y="5803900"/>
          <p14:tracePt t="65252" x="4559300" y="5803900"/>
          <p14:tracePt t="65270" x="4594225" y="5803900"/>
          <p14:tracePt t="65286" x="4638675" y="5791200"/>
          <p14:tracePt t="65303" x="4699000" y="5778500"/>
          <p14:tracePt t="65320" x="4794250" y="5734050"/>
          <p14:tracePt t="65336" x="4851400" y="5721350"/>
          <p14:tracePt t="65352" x="4889500" y="5708650"/>
          <p14:tracePt t="65370" x="4905375" y="5692775"/>
          <p14:tracePt t="65386" x="4914900" y="5692775"/>
          <p14:tracePt t="65583" x="4899025" y="5692775"/>
          <p14:tracePt t="65590" x="4883150" y="5692775"/>
          <p14:tracePt t="65603" x="4857750" y="5692775"/>
          <p14:tracePt t="65619" x="4759325" y="5686425"/>
          <p14:tracePt t="65636" x="4676775" y="5686425"/>
          <p14:tracePt t="65653" x="4616450" y="5686425"/>
          <p14:tracePt t="65669" x="4527550" y="5689600"/>
          <p14:tracePt t="65686" x="4483100" y="5702300"/>
          <p14:tracePt t="65703" x="4429125" y="5708650"/>
          <p14:tracePt t="65719" x="4356100" y="5721350"/>
          <p14:tracePt t="65736" x="4302125" y="5734050"/>
          <p14:tracePt t="65752" x="4267200" y="5746750"/>
          <p14:tracePt t="65769" x="4194175" y="5775325"/>
          <p14:tracePt t="65786" x="4130675" y="5788025"/>
          <p14:tracePt t="65803" x="4067175" y="5800725"/>
          <p14:tracePt t="65819" x="3978275" y="5816600"/>
          <p14:tracePt t="65836" x="3933825" y="5822950"/>
          <p14:tracePt t="65853" x="3876675" y="5835650"/>
          <p14:tracePt t="65869" x="3854450" y="5848350"/>
          <p14:tracePt t="65885" x="3822700" y="5861050"/>
          <p14:tracePt t="65903" x="3787775" y="5864225"/>
          <p14:tracePt t="65919" x="3759200" y="5876925"/>
          <p14:tracePt t="65936" x="3714750" y="5889625"/>
          <p14:tracePt t="65953" x="3663950" y="5902325"/>
          <p14:tracePt t="65969" x="3635375" y="5908675"/>
          <p14:tracePt t="65985" x="3603625" y="5915025"/>
          <p14:tracePt t="66003" x="3571875" y="5921375"/>
          <p14:tracePt t="66019" x="3540125" y="5927725"/>
          <p14:tracePt t="66036" x="3524250" y="5927725"/>
          <p14:tracePt t="66053" x="3505200" y="5940425"/>
          <p14:tracePt t="66069" x="3489325" y="5940425"/>
          <p14:tracePt t="66086" x="3479800" y="5946775"/>
          <p14:tracePt t="66103" x="3463925" y="5953125"/>
          <p14:tracePt t="66119" x="3454400" y="5953125"/>
          <p14:tracePt t="66136" x="3438525" y="5953125"/>
          <p14:tracePt t="66153" x="3429000" y="5953125"/>
          <p14:tracePt t="66169" x="3429000" y="5956300"/>
          <p14:tracePt t="66186" x="3429000" y="5962650"/>
          <p14:tracePt t="66203" x="3429000" y="5965825"/>
          <p14:tracePt t="66219" x="3429000" y="5972175"/>
          <p14:tracePt t="66252" x="3429000" y="5981700"/>
          <p14:tracePt t="66269" x="3432175" y="5981700"/>
          <p14:tracePt t="66286" x="3435350" y="5991225"/>
          <p14:tracePt t="66303" x="3451225" y="5997575"/>
          <p14:tracePt t="66319" x="3454400" y="5997575"/>
          <p14:tracePt t="66335" x="3460750" y="5997575"/>
          <p14:tracePt t="66352" x="3463925" y="6000750"/>
          <p14:tracePt t="66369" x="3476625" y="6000750"/>
          <p14:tracePt t="66386" x="3479800" y="6000750"/>
          <p14:tracePt t="66402" x="3486150" y="6000750"/>
          <p14:tracePt t="66419" x="3489325" y="6000750"/>
          <p14:tracePt t="66453" x="3489325" y="6007100"/>
          <p14:tracePt t="66667" x="3495675" y="6010275"/>
          <p14:tracePt t="66674" x="3505200" y="6010275"/>
          <p14:tracePt t="66687" x="3511550" y="6010275"/>
          <p14:tracePt t="66703" x="3514725" y="6010275"/>
          <p14:tracePt t="66745" x="3521075" y="6010275"/>
          <p14:tracePt t="66752" x="3524250" y="6010275"/>
          <p14:tracePt t="66769" x="3533775" y="6022975"/>
          <p14:tracePt t="66786" x="3556000" y="6022975"/>
          <p14:tracePt t="66802" x="3559175" y="6026150"/>
          <p14:tracePt t="73467" x="3590925" y="6022975"/>
          <p14:tracePt t="73474" x="3651250" y="6016625"/>
          <p14:tracePt t="73486" x="3721100" y="6007100"/>
          <p14:tracePt t="73502" x="3940175" y="5978525"/>
          <p14:tracePt t="73519" x="4114800" y="5962650"/>
          <p14:tracePt t="73535" x="4308475" y="5934075"/>
          <p14:tracePt t="73568" x="4759325" y="5886450"/>
          <p14:tracePt t="73603" x="5264150" y="5842000"/>
          <p14:tracePt t="73620" x="5502275" y="5832475"/>
          <p14:tracePt t="73636" x="5937250" y="5819775"/>
          <p14:tracePt t="73652" x="6203950" y="5826125"/>
          <p14:tracePt t="73668" x="6397625" y="5835650"/>
          <p14:tracePt t="73685" x="6581775" y="5864225"/>
          <p14:tracePt t="73703" x="6804025" y="5889625"/>
          <p14:tracePt t="73719" x="6899275" y="5905500"/>
          <p14:tracePt t="73736" x="6994525" y="5905500"/>
          <p14:tracePt t="73752" x="7045325" y="5905500"/>
          <p14:tracePt t="73769" x="7089775" y="5905500"/>
          <p14:tracePt t="73787" x="7162800" y="5895975"/>
          <p14:tracePt t="73802" x="7200900" y="5889625"/>
          <p14:tracePt t="73818" x="7223125" y="5876925"/>
          <p14:tracePt t="73836" x="7258050" y="5854700"/>
          <p14:tracePt t="73852" x="7267575" y="5845175"/>
          <p14:tracePt t="73868" x="7277100" y="5835650"/>
          <p14:tracePt t="73886" x="7277100" y="5810250"/>
          <p14:tracePt t="73901" x="7277100" y="5772150"/>
          <p14:tracePt t="73918" x="7273925" y="5746750"/>
          <p14:tracePt t="74420" x="7267575" y="5654675"/>
          <p14:tracePt t="74427" x="7248525" y="5562600"/>
          <p14:tracePt t="74435" x="7229475" y="5467350"/>
          <p14:tracePt t="74452" x="7185025" y="5324475"/>
          <p14:tracePt t="74469" x="7153275" y="5248275"/>
          <p14:tracePt t="74486" x="7083425" y="5137150"/>
          <p14:tracePt t="74519" x="6985000" y="5026025"/>
          <p14:tracePt t="74552" x="6924675" y="4933950"/>
          <p14:tracePt t="74569" x="6911975" y="4902200"/>
          <p14:tracePt t="74585" x="6886575" y="4854575"/>
          <p14:tracePt t="74602" x="6867525" y="4806950"/>
          <p14:tracePt t="74619" x="6826250" y="4740275"/>
          <p14:tracePt t="74635" x="6813550" y="4695825"/>
          <p14:tracePt t="74652" x="6804025" y="4657725"/>
          <p14:tracePt t="74669" x="6784975" y="4606925"/>
          <p14:tracePt t="74685" x="6765925" y="4584700"/>
          <p14:tracePt t="74706" x="6750050" y="4549775"/>
          <p14:tracePt t="74719" x="6737350" y="4527550"/>
          <p14:tracePt t="74735" x="6708775" y="4479925"/>
          <p14:tracePt t="74752" x="6683375" y="4432300"/>
          <p14:tracePt t="74769" x="6619875" y="4314825"/>
          <p14:tracePt t="74785" x="6581775" y="4235450"/>
          <p14:tracePt t="74802" x="6543675" y="4175125"/>
          <p14:tracePt t="74819" x="6505575" y="4111625"/>
          <p14:tracePt t="74835" x="6473825" y="4070350"/>
          <p14:tracePt t="74852" x="6448425" y="4032250"/>
          <p14:tracePt t="74869" x="6400800" y="3981450"/>
          <p14:tracePt t="74885" x="6369050" y="3949700"/>
          <p14:tracePt t="74902" x="6337300" y="3917950"/>
          <p14:tracePt t="74918" x="6286500" y="3879850"/>
          <p14:tracePt t="74935" x="6261100" y="3848100"/>
          <p14:tracePt t="74951" x="6232525" y="3835400"/>
          <p14:tracePt t="74968" x="6197600" y="3816350"/>
          <p14:tracePt t="74985" x="6165850" y="3813175"/>
          <p14:tracePt t="75002" x="6143625" y="3806825"/>
          <p14:tracePt t="75018" x="6102350" y="3806825"/>
          <p14:tracePt t="75035" x="6083300" y="3806825"/>
          <p14:tracePt t="75051" x="6051550" y="3806825"/>
          <p14:tracePt t="75069" x="6019800" y="3806825"/>
          <p14:tracePt t="75085" x="5981700" y="3806825"/>
          <p14:tracePt t="75101" x="5953125" y="3810000"/>
          <p14:tracePt t="75118" x="5895975" y="3829050"/>
          <p14:tracePt t="75135" x="5857875" y="3835400"/>
          <p14:tracePt t="75152" x="5835650" y="3841750"/>
          <p14:tracePt t="75168" x="5788025" y="3841750"/>
          <p14:tracePt t="75185" x="5765800" y="3841750"/>
          <p14:tracePt t="75202" x="5737225" y="3841750"/>
          <p14:tracePt t="75218" x="5711825" y="3841750"/>
          <p14:tracePt t="75235" x="5695950" y="3841750"/>
          <p14:tracePt t="75252" x="5680075" y="3832225"/>
          <p14:tracePt t="75268" x="5664200" y="3819525"/>
          <p14:tracePt t="75285" x="5648325" y="3803650"/>
          <p14:tracePt t="75301" x="5632450" y="3787775"/>
          <p14:tracePt t="75319" x="5616575" y="3743325"/>
          <p14:tracePt t="75335" x="5603875" y="3708400"/>
          <p14:tracePt t="75351" x="5581650" y="3660775"/>
          <p14:tracePt t="75368" x="5581650" y="3606800"/>
          <p14:tracePt t="75385" x="5581650" y="3584575"/>
          <p14:tracePt t="75402" x="5581650" y="3549650"/>
          <p14:tracePt t="75418" x="5581650" y="3540125"/>
          <p14:tracePt t="75435" x="5581650" y="3530600"/>
          <p14:tracePt t="75452" x="5581650" y="3511550"/>
          <p14:tracePt t="75468" x="5581650" y="3505200"/>
          <p14:tracePt t="75745" x="5584825" y="3505200"/>
          <p14:tracePt t="75752" x="5591175" y="3508375"/>
          <p14:tracePt t="75768" x="5594350" y="3508375"/>
          <p14:tracePt t="75785" x="5603875" y="3511550"/>
          <p14:tracePt t="75802" x="5619750" y="3511550"/>
          <p14:tracePt t="75818" x="5635625" y="3511550"/>
          <p14:tracePt t="75835" x="5645150" y="3511550"/>
          <p14:tracePt t="75852" x="5657850" y="3511550"/>
          <p14:tracePt t="75868" x="5667375" y="3511550"/>
          <p14:tracePt t="75885" x="5683250" y="3511550"/>
          <p14:tracePt t="75902" x="5708650" y="3511550"/>
          <p14:tracePt t="75918" x="5737225" y="3511550"/>
          <p14:tracePt t="75936" x="5759450" y="3511550"/>
          <p14:tracePt t="75951" x="5775325" y="3511550"/>
          <p14:tracePt t="75968" x="5791200" y="3511550"/>
          <p14:tracePt t="75985" x="5800725" y="3511550"/>
          <p14:tracePt t="76002" x="5813425" y="3511550"/>
          <p14:tracePt t="76018" x="5822950" y="3511550"/>
          <p14:tracePt t="76035" x="5845175" y="3511550"/>
          <p14:tracePt t="76052" x="5870575" y="3511550"/>
          <p14:tracePt t="76068" x="5895975" y="3511550"/>
          <p14:tracePt t="76086" x="5908675" y="3511550"/>
          <p14:tracePt t="76102" x="5918200" y="3511550"/>
          <p14:tracePt t="76118" x="5930900" y="3511550"/>
          <p14:tracePt t="76135" x="5949950" y="3511550"/>
          <p14:tracePt t="76151" x="5959475" y="3511550"/>
          <p14:tracePt t="76168" x="5969000" y="3511550"/>
          <p14:tracePt t="76185" x="5988050" y="3511550"/>
          <p14:tracePt t="76201" x="5997575" y="3511550"/>
          <p14:tracePt t="76218" x="6007100" y="3511550"/>
          <p14:tracePt t="76236" x="6022975" y="3511550"/>
          <p14:tracePt t="76251" x="6032500" y="3511550"/>
          <p14:tracePt t="76268" x="6048375" y="3511550"/>
          <p14:tracePt t="76286" x="6064250" y="3511550"/>
          <p14:tracePt t="76301" x="6073775" y="3511550"/>
          <p14:tracePt t="76319" x="6102350" y="3511550"/>
          <p14:tracePt t="76335" x="6156325" y="3511550"/>
          <p14:tracePt t="76352" x="6184900" y="3511550"/>
          <p14:tracePt t="76368" x="6200775" y="3511550"/>
          <p14:tracePt t="76385" x="6219825" y="3511550"/>
          <p14:tracePt t="76401" x="6232525" y="3511550"/>
          <p14:tracePt t="76418" x="6242050" y="3511550"/>
          <p14:tracePt t="76435" x="6261100" y="3511550"/>
          <p14:tracePt t="76451" x="6270625" y="3511550"/>
          <p14:tracePt t="76468" x="6280150" y="3511550"/>
          <p14:tracePt t="76485" x="6299200" y="3511550"/>
          <p14:tracePt t="76501" x="6321425" y="3511550"/>
          <p14:tracePt t="76518" x="6330950" y="3511550"/>
          <p14:tracePt t="76535" x="6346825" y="3511550"/>
          <p14:tracePt t="76551" x="6369050" y="3511550"/>
          <p14:tracePt t="76568" x="6388100" y="3511550"/>
          <p14:tracePt t="76585" x="6429375" y="3511550"/>
          <p14:tracePt t="76602" x="6457950" y="3511550"/>
          <p14:tracePt t="76619" x="6496050" y="3511550"/>
          <p14:tracePt t="76635" x="6527800" y="3511550"/>
          <p14:tracePt t="76652" x="6559550" y="3511550"/>
          <p14:tracePt t="76669" x="6581775" y="3502025"/>
          <p14:tracePt t="76685" x="6629400" y="3492500"/>
          <p14:tracePt t="76702" x="6667500" y="3473450"/>
          <p14:tracePt t="76718" x="6705600" y="3460750"/>
          <p14:tracePt t="76720" x="6731000" y="3454400"/>
          <p14:tracePt t="76735" x="6769100" y="3441700"/>
          <p14:tracePt t="76751" x="6807200" y="3429000"/>
          <p14:tracePt t="76768" x="6832600" y="3409950"/>
          <p14:tracePt t="76785" x="6889750" y="3390900"/>
          <p14:tracePt t="76802" x="6934200" y="3378200"/>
          <p14:tracePt t="76818" x="6978650" y="3365500"/>
          <p14:tracePt t="76835" x="7035800" y="3321050"/>
          <p14:tracePt t="76851" x="7073900" y="3302000"/>
          <p14:tracePt t="76868" x="7121525" y="3267075"/>
          <p14:tracePt t="76886" x="7178675" y="3248025"/>
          <p14:tracePt t="76902" x="7223125" y="3235325"/>
          <p14:tracePt t="76919" x="7267575" y="3209925"/>
          <p14:tracePt t="76935" x="7296150" y="3200400"/>
          <p14:tracePt t="76951" x="7321550" y="3187700"/>
          <p14:tracePt t="76968" x="7359650" y="3181350"/>
          <p14:tracePt t="76984" x="7416800" y="3155950"/>
          <p14:tracePt t="77001" x="7445375" y="3149600"/>
          <p14:tracePt t="77019" x="7502525" y="3136900"/>
          <p14:tracePt t="77035" x="7546975" y="3124200"/>
          <p14:tracePt t="77051" x="7600950" y="3111500"/>
          <p14:tracePt t="77069" x="7693025" y="3089275"/>
          <p14:tracePt t="77085" x="7743825" y="3082925"/>
          <p14:tracePt t="77101" x="7788275" y="3082925"/>
          <p14:tracePt t="77119" x="7842250" y="3082925"/>
          <p14:tracePt t="77134" x="7870825" y="3082925"/>
          <p14:tracePt t="77152" x="7886700" y="3082925"/>
          <p14:tracePt t="77168" x="7912100" y="3082925"/>
          <p14:tracePt t="77185" x="7921625" y="3082925"/>
          <p14:tracePt t="77202" x="7934325" y="3082925"/>
          <p14:tracePt t="77218" x="7953375" y="3095625"/>
          <p14:tracePt t="77234" x="7978775" y="3101975"/>
          <p14:tracePt t="77251" x="7988300" y="3111500"/>
          <p14:tracePt t="77268" x="8001000" y="3117850"/>
          <p14:tracePt t="77284" x="8010525" y="3117850"/>
          <p14:tracePt t="77301" x="8010525" y="3121025"/>
          <p14:tracePt t="77339" x="8023225" y="3121025"/>
          <p14:tracePt t="77354" x="8023225" y="3127375"/>
          <p14:tracePt t="77369" x="8026400" y="3127375"/>
          <p14:tracePt t="77390" x="8026400" y="3130550"/>
          <p14:tracePt t="77440" x="8032750" y="3130550"/>
          <p14:tracePt t="77505" x="8032750" y="3136900"/>
          <p14:tracePt t="77519" x="8032750" y="3146425"/>
          <p14:tracePt t="77531" x="8035925" y="3146425"/>
          <p14:tracePt t="77539" x="8035925" y="3152775"/>
          <p14:tracePt t="77552" x="8035925" y="3155950"/>
          <p14:tracePt t="77569" x="8035925" y="3162300"/>
          <p14:tracePt t="77585" x="8035925" y="3165475"/>
          <p14:tracePt t="77601" x="8035925" y="3171825"/>
          <p14:tracePt t="77618" x="8035925" y="3181350"/>
          <p14:tracePt t="77634" x="8035925" y="3197225"/>
          <p14:tracePt t="77651" x="8035925" y="3206750"/>
          <p14:tracePt t="77668" x="8035925" y="3225800"/>
          <p14:tracePt t="77685" x="8032750" y="3263900"/>
          <p14:tracePt t="77702" x="7988300" y="3378200"/>
          <p14:tracePt t="77718" x="7931150" y="3552825"/>
          <p14:tracePt t="77734" x="7858125" y="3711575"/>
          <p14:tracePt t="77752" x="7689850" y="4038600"/>
          <p14:tracePt t="77769" x="7585075" y="4229100"/>
          <p14:tracePt t="77786" x="7439025" y="4508500"/>
          <p14:tracePt t="77802" x="7264400" y="4870450"/>
          <p14:tracePt t="77819" x="7137400" y="5114925"/>
          <p14:tracePt t="77835" x="7023100" y="5305425"/>
          <p14:tracePt t="77853" x="6858000" y="5607050"/>
          <p14:tracePt t="77868" x="6775450" y="5762625"/>
          <p14:tracePt t="77885" x="6689725" y="5921375"/>
          <p14:tracePt t="77901" x="6591300" y="6137275"/>
          <p14:tracePt t="77918" x="6527800" y="6270625"/>
          <p14:tracePt t="77934" x="6473825" y="6403975"/>
          <p14:tracePt t="77951" x="6394450" y="6632575"/>
          <p14:tracePt t="77968" x="6353175" y="6721475"/>
          <p14:tracePt t="77985" x="6340475" y="6753225"/>
          <p14:tracePt t="78001" x="6296025" y="6794500"/>
          <p14:tracePt t="78018" x="6286500" y="6800850"/>
          <p14:tracePt t="78035" x="6276975" y="6800850"/>
          <p14:tracePt t="78051" x="6267450" y="6800850"/>
          <p14:tracePt t="78301" x="6248400" y="6791325"/>
          <p14:tracePt t="78308" x="6229350" y="6784975"/>
          <p14:tracePt t="78318" x="6219825" y="6781800"/>
          <p14:tracePt t="78336" x="6175375" y="6762750"/>
          <p14:tracePt t="78351" x="6146800" y="6743700"/>
          <p14:tracePt t="78368" x="6121400" y="6731000"/>
          <p14:tracePt t="78385" x="6105525" y="6721475"/>
          <p14:tracePt t="78401" x="6086475" y="6705600"/>
          <p14:tracePt t="78418" x="6076950" y="6705600"/>
          <p14:tracePt t="78478" x="6083300" y="6708775"/>
          <p14:tracePt t="78486" x="6086475" y="6711950"/>
          <p14:tracePt t="78493" x="6099175" y="6718300"/>
          <p14:tracePt t="78501" x="6108700" y="6724650"/>
          <p14:tracePt t="78518" x="6134100" y="6737350"/>
          <p14:tracePt t="78535" x="6197600" y="6762750"/>
          <p14:tracePt t="78551" x="6251575" y="6788150"/>
          <p14:tracePt t="78568" x="6289675" y="6800850"/>
          <p14:tracePt t="78585" x="6346825" y="6819900"/>
          <p14:tracePt t="78602" x="6369050" y="6832600"/>
          <p14:tracePt t="78619" x="6400800" y="6838950"/>
          <p14:tracePt t="78635" x="6432550" y="6838950"/>
          <p14:tracePt t="78651" x="6470650" y="6838950"/>
          <p14:tracePt t="78668" x="6505575" y="6835775"/>
          <p14:tracePt t="78684" x="6588125" y="6813550"/>
          <p14:tracePt t="78701" x="6626225" y="6800850"/>
          <p14:tracePt t="78718" x="6654800" y="6791325"/>
          <p14:tracePt t="78734" x="6689725" y="6772275"/>
          <p14:tracePt t="78751" x="6705600" y="6762750"/>
          <p14:tracePt t="78768" x="6718300" y="6746875"/>
          <p14:tracePt t="78785" x="6737350" y="6734175"/>
          <p14:tracePt t="78802" x="6759575" y="6731000"/>
          <p14:tracePt t="78818" x="6775450" y="6731000"/>
          <p14:tracePt t="78835" x="6816725" y="6724650"/>
          <p14:tracePt t="78851" x="6835775" y="6724650"/>
          <p14:tracePt t="78868" x="6873875" y="6718300"/>
          <p14:tracePt t="78884" x="6937375" y="6718300"/>
          <p14:tracePt t="78901" x="6972300" y="6718300"/>
          <p14:tracePt t="78918" x="7010400" y="6711950"/>
          <p14:tracePt t="78935" x="7073900" y="6705600"/>
          <p14:tracePt t="78951" x="7112000" y="6686550"/>
          <p14:tracePt t="78968" x="7156450" y="6680200"/>
          <p14:tracePt t="78985" x="7216775" y="6680200"/>
          <p14:tracePt t="79001" x="7254875" y="6680200"/>
          <p14:tracePt t="79017" x="7277100" y="6680200"/>
          <p14:tracePt t="79035" x="7318375" y="6680200"/>
          <p14:tracePt t="79051" x="7334250" y="6680200"/>
          <p14:tracePt t="79068" x="7343775" y="6680200"/>
          <p14:tracePt t="79085" x="7369175" y="6680200"/>
          <p14:tracePt t="79101" x="7378700" y="6680200"/>
          <p14:tracePt t="79118" x="7388225" y="6680200"/>
          <p14:tracePt t="79135" x="7397750" y="6680200"/>
          <p14:tracePt t="79248" x="7391400" y="6680200"/>
          <p14:tracePt t="79255" x="7388225" y="6680200"/>
          <p14:tracePt t="79268" x="7375525" y="6680200"/>
          <p14:tracePt t="79285" x="7366000" y="6680200"/>
          <p14:tracePt t="79301" x="7353300" y="6680200"/>
          <p14:tracePt t="79318" x="7324725" y="6680200"/>
          <p14:tracePt t="79334" x="7289800" y="6680200"/>
          <p14:tracePt t="79351" x="7245350" y="6680200"/>
          <p14:tracePt t="79368" x="7181850" y="6680200"/>
          <p14:tracePt t="79384" x="7137400" y="6680200"/>
          <p14:tracePt t="79401" x="7102475" y="6680200"/>
          <p14:tracePt t="79418" x="7070725" y="6680200"/>
          <p14:tracePt t="79434" x="7038975" y="6680200"/>
          <p14:tracePt t="79451" x="7016750" y="6680200"/>
          <p14:tracePt t="79467" x="6956425" y="6673850"/>
          <p14:tracePt t="79484" x="6911975" y="6667500"/>
          <p14:tracePt t="79501" x="6880225" y="6661150"/>
          <p14:tracePt t="79518" x="6842125" y="6661150"/>
          <p14:tracePt t="79534" x="6810375" y="6661150"/>
          <p14:tracePt t="79552" x="6800850" y="6661150"/>
          <p14:tracePt t="79568" x="6788150" y="6661150"/>
          <p14:tracePt t="79584" x="6778625" y="6661150"/>
          <p14:tracePt t="79601" x="6762750" y="6661150"/>
          <p14:tracePt t="79618" x="6746875" y="6661150"/>
          <p14:tracePt t="79635" x="6737350" y="6661150"/>
          <p14:tracePt t="79651" x="6727825" y="6661150"/>
          <p14:tracePt t="79668" x="6708775" y="6661150"/>
          <p14:tracePt t="79684" x="6702425" y="6661150"/>
          <p14:tracePt t="79701" x="6702425" y="6657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fotosgarrof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>
            <a:fillRect/>
          </a:stretch>
        </p:blipFill>
        <p:spPr bwMode="auto">
          <a:xfrm>
            <a:off x="1196975" y="0"/>
            <a:ext cx="41608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5929313" y="0"/>
            <a:ext cx="2736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Ceratonia siliqua</a:t>
            </a:r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57348" name="Picture 4" descr="Ceratonia siliqua (Carob Tree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r="32573" b="6538"/>
          <a:stretch>
            <a:fillRect/>
          </a:stretch>
        </p:blipFill>
        <p:spPr bwMode="auto">
          <a:xfrm>
            <a:off x="6429375" y="642938"/>
            <a:ext cx="1571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 descr="Ceratonia_siliq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/>
          <a:stretch>
            <a:fillRect/>
          </a:stretch>
        </p:blipFill>
        <p:spPr bwMode="auto">
          <a:xfrm>
            <a:off x="6357938" y="5000625"/>
            <a:ext cx="17684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7" descr="File:Starr 060810-8544 Ceratonia siliqu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0461" r="23750" b="20749"/>
          <a:stretch>
            <a:fillRect/>
          </a:stretch>
        </p:blipFill>
        <p:spPr bwMode="auto">
          <a:xfrm>
            <a:off x="7358063" y="2643188"/>
            <a:ext cx="1738312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5" descr="File:Ceratonia siliqua male flowers 03-RJ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49332" r="17046"/>
          <a:stretch>
            <a:fillRect/>
          </a:stretch>
        </p:blipFill>
        <p:spPr bwMode="auto">
          <a:xfrm>
            <a:off x="5340350" y="2214563"/>
            <a:ext cx="193516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ZoneTexte 9"/>
          <p:cNvSpPr txBox="1">
            <a:spLocks noChangeArrowheads="1"/>
          </p:cNvSpPr>
          <p:nvPr/>
        </p:nvSpPr>
        <p:spPr bwMode="auto">
          <a:xfrm>
            <a:off x="0" y="5286375"/>
            <a:ext cx="63579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400" dirty="0"/>
              <a:t>Arbre spontané </a:t>
            </a:r>
            <a:r>
              <a:rPr lang="fr-FR" altLang="fr-FR" sz="1400" dirty="0" err="1"/>
              <a:t>svt</a:t>
            </a:r>
            <a:r>
              <a:rPr lang="fr-FR" altLang="fr-FR" sz="1400" dirty="0"/>
              <a:t> dioïque rarement polygame (</a:t>
            </a:r>
            <a:r>
              <a:rPr lang="fr-FR" altLang="fr-FR" sz="1400" dirty="0" err="1"/>
              <a:t>fl</a:t>
            </a:r>
            <a:r>
              <a:rPr lang="fr-FR" altLang="fr-FR" sz="1400" dirty="0"/>
              <a:t> unisexuées et hermaphrodites sur le même pied) à f. composées persistantes, paripennées. Fl. nues (périanthe nul). </a:t>
            </a:r>
          </a:p>
          <a:p>
            <a:pPr eaLnBrk="1" hangingPunct="1"/>
            <a:r>
              <a:rPr lang="fr-FR" altLang="fr-FR" sz="1400" dirty="0"/>
              <a:t>Fr. gousse charnue, sucrée et indéhiscente.</a:t>
            </a:r>
          </a:p>
          <a:p>
            <a:pPr eaLnBrk="1" hangingPunct="1"/>
            <a:r>
              <a:rPr lang="fr-FR" altLang="fr-FR" sz="1400" dirty="0"/>
              <a:t>Graines ont une forme </a:t>
            </a:r>
            <a:r>
              <a:rPr lang="fr-FR" altLang="fr-FR" sz="1400" dirty="0" smtClean="0"/>
              <a:t>et un </a:t>
            </a:r>
            <a:r>
              <a:rPr lang="fr-FR" altLang="fr-FR" sz="1400" dirty="0"/>
              <a:t>poids presque régulier d’où leur usage en tant qu’unité de  mesure des pierres précieuses: le carat = </a:t>
            </a:r>
            <a:r>
              <a:rPr lang="fr-FR" altLang="fr-FR" sz="1400" dirty="0" smtClean="0"/>
              <a:t>1 graine </a:t>
            </a:r>
            <a:r>
              <a:rPr lang="fr-FR" altLang="fr-FR" sz="1400" dirty="0"/>
              <a:t>= 200 mg</a:t>
            </a:r>
          </a:p>
          <a:p>
            <a:pPr eaLnBrk="1" hangingPunct="1"/>
            <a:endParaRPr lang="fr-FR" altLang="fr-FR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08"/>
    </mc:Choice>
    <mc:Fallback>
      <p:transition spd="slow" advTm="12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31" x="6692900" y="6661150"/>
          <p14:tracePt t="6038" x="6680200" y="6664325"/>
          <p14:tracePt t="6046" x="6667500" y="6670675"/>
          <p14:tracePt t="6063" x="6638925" y="6683375"/>
          <p14:tracePt t="6080" x="6604000" y="6702425"/>
          <p14:tracePt t="6096" x="6572250" y="6718300"/>
          <p14:tracePt t="6131" x="6477000" y="6750050"/>
          <p14:tracePt t="6164" x="6407150" y="6781800"/>
          <p14:tracePt t="6181" x="6359525" y="6800850"/>
          <p14:tracePt t="6197" x="6321425" y="6813550"/>
          <p14:tracePt t="6213" x="6283325" y="6826250"/>
          <p14:tracePt t="6230" x="6191250" y="6851650"/>
          <p14:tracePt t="6246" x="6127750" y="6854825"/>
          <p14:tracePt t="6263" x="6076950" y="6854825"/>
          <p14:tracePt t="6280" x="5978525" y="6854825"/>
          <p14:tracePt t="6296" x="5911850" y="6854825"/>
          <p14:tracePt t="6313" x="5826125" y="6854825"/>
          <p14:tracePt t="6330" x="5724525" y="6854825"/>
          <p14:tracePt t="6346" x="5661025" y="6854825"/>
          <p14:tracePt t="6363" x="5607050" y="6854825"/>
          <p14:tracePt t="6379" x="5534025" y="6854825"/>
          <p14:tracePt t="6396" x="5480050" y="6854825"/>
          <p14:tracePt t="6412" x="5435600" y="6854825"/>
          <p14:tracePt t="6429" x="5356225" y="6854825"/>
          <p14:tracePt t="6446" x="5318125" y="6854825"/>
          <p14:tracePt t="6464" x="5264150" y="6854825"/>
          <p14:tracePt t="6785" x="5314950" y="6842125"/>
          <p14:tracePt t="6793" x="5387975" y="6807200"/>
          <p14:tracePt t="6800" x="5461000" y="6750050"/>
          <p14:tracePt t="6813" x="5600700" y="6619875"/>
          <p14:tracePt t="6830" x="5810250" y="6388100"/>
          <p14:tracePt t="6846" x="6054725" y="6089650"/>
          <p14:tracePt t="6881" x="6661150" y="5121275"/>
          <p14:tracePt t="6915" x="7077075" y="4378325"/>
          <p14:tracePt t="6931" x="7200900" y="4187825"/>
          <p14:tracePt t="6947" x="7334250" y="3962400"/>
          <p14:tracePt t="6963" x="7493000" y="3730625"/>
          <p14:tracePt t="6981" x="7594600" y="3581400"/>
          <p14:tracePt t="6998" x="7705725" y="3413125"/>
          <p14:tracePt t="7014" x="7842250" y="3222625"/>
          <p14:tracePt t="7029" x="7937500" y="3054350"/>
          <p14:tracePt t="7046" x="8010525" y="2898775"/>
          <p14:tracePt t="7063" x="8099425" y="2692400"/>
          <p14:tracePt t="7080" x="8143875" y="2514600"/>
          <p14:tracePt t="7096" x="8162925" y="2387600"/>
          <p14:tracePt t="7113" x="8172450" y="2146300"/>
          <p14:tracePt t="7129" x="8156575" y="1971675"/>
          <p14:tracePt t="7149" x="8083550" y="1714500"/>
          <p14:tracePt t="7163" x="8007350" y="1514475"/>
          <p14:tracePt t="7180" x="7912100" y="1355725"/>
          <p14:tracePt t="7196" x="7781925" y="1133475"/>
          <p14:tracePt t="7213" x="7594600" y="908050"/>
          <p14:tracePt t="7231" x="7458075" y="796925"/>
          <p14:tracePt t="7248" x="7232650" y="631825"/>
          <p14:tracePt t="7264" x="7086600" y="539750"/>
          <p14:tracePt t="7280" x="6940550" y="466725"/>
          <p14:tracePt t="7296" x="6807200" y="412750"/>
          <p14:tracePt t="7312" x="6667500" y="355600"/>
          <p14:tracePt t="7330" x="6594475" y="333375"/>
          <p14:tracePt t="7346" x="6527800" y="311150"/>
          <p14:tracePt t="7363" x="6416675" y="295275"/>
          <p14:tracePt t="7380" x="6365875" y="295275"/>
          <p14:tracePt t="7396" x="6321425" y="295275"/>
          <p14:tracePt t="7413" x="6261100" y="295275"/>
          <p14:tracePt t="7430" x="6216650" y="295275"/>
          <p14:tracePt t="7447" x="6153150" y="295275"/>
          <p14:tracePt t="7463" x="6108700" y="295275"/>
          <p14:tracePt t="7479" x="6089650" y="295275"/>
          <p14:tracePt t="7497" x="6048375" y="295275"/>
          <p14:tracePt t="7513" x="6026150" y="298450"/>
          <p14:tracePt t="7529" x="5994400" y="317500"/>
          <p14:tracePt t="7547" x="5972175" y="333375"/>
          <p14:tracePt t="7563" x="5962650" y="342900"/>
          <p14:tracePt t="7580" x="5953125" y="352425"/>
          <p14:tracePt t="7597" x="5937250" y="371475"/>
          <p14:tracePt t="7613" x="5927725" y="381000"/>
          <p14:tracePt t="7629" x="5918200" y="387350"/>
          <p14:tracePt t="7646" x="5918200" y="396875"/>
          <p14:tracePt t="7663" x="5918200" y="406400"/>
          <p14:tracePt t="7680" x="5918200" y="422275"/>
          <p14:tracePt t="7697" x="5918200" y="438150"/>
          <p14:tracePt t="7712" x="5921375" y="447675"/>
          <p14:tracePt t="7729" x="5930900" y="457200"/>
          <p14:tracePt t="7746" x="5978525" y="463550"/>
          <p14:tracePt t="7763" x="6029325" y="463550"/>
          <p14:tracePt t="7780" x="6089650" y="463550"/>
          <p14:tracePt t="7797" x="6184900" y="463550"/>
          <p14:tracePt t="7813" x="6273800" y="463550"/>
          <p14:tracePt t="7829" x="6400800" y="463550"/>
          <p14:tracePt t="7850" x="6562725" y="463550"/>
          <p14:tracePt t="7862" x="6654800" y="463550"/>
          <p14:tracePt t="7880" x="6759575" y="463550"/>
          <p14:tracePt t="7896" x="6911975" y="463550"/>
          <p14:tracePt t="7913" x="6991350" y="463550"/>
          <p14:tracePt t="7930" x="7073900" y="463550"/>
          <p14:tracePt t="7946" x="7248525" y="463550"/>
          <p14:tracePt t="7963" x="7372350" y="463550"/>
          <p14:tracePt t="7979" x="7480300" y="479425"/>
          <p14:tracePt t="7997" x="7642225" y="479425"/>
          <p14:tracePt t="8013" x="7747000" y="479425"/>
          <p14:tracePt t="8030" x="7820025" y="479425"/>
          <p14:tracePt t="8046" x="7924800" y="479425"/>
          <p14:tracePt t="8063" x="7994650" y="479425"/>
          <p14:tracePt t="8079" x="8064500" y="479425"/>
          <p14:tracePt t="8096" x="8143875" y="479425"/>
          <p14:tracePt t="8545" x="8169275" y="476250"/>
          <p14:tracePt t="8552" x="8216900" y="466725"/>
          <p14:tracePt t="8566" x="8302625" y="450850"/>
          <p14:tracePt t="8583" x="8388350" y="438150"/>
          <p14:tracePt t="8599" x="8461375" y="422275"/>
          <p14:tracePt t="8613" x="8509000" y="406400"/>
          <p14:tracePt t="8646" x="8566150" y="406400"/>
          <p14:tracePt t="8680" x="8594725" y="406400"/>
          <p14:tracePt t="8697" x="8601075" y="406400"/>
          <p14:tracePt t="8786" x="8597900" y="406400"/>
          <p14:tracePt t="8793" x="8594725" y="406400"/>
          <p14:tracePt t="8801" x="8588375" y="406400"/>
          <p14:tracePt t="8813" x="8585200" y="406400"/>
          <p14:tracePt t="8830" x="8556625" y="403225"/>
          <p14:tracePt t="8847" x="8524875" y="390525"/>
          <p14:tracePt t="8863" x="8474075" y="377825"/>
          <p14:tracePt t="8879" x="8394700" y="377825"/>
          <p14:tracePt t="8896" x="8315325" y="377825"/>
          <p14:tracePt t="8913" x="8235950" y="377825"/>
          <p14:tracePt t="8929" x="8118475" y="377825"/>
          <p14:tracePt t="8946" x="8035925" y="377825"/>
          <p14:tracePt t="8963" x="7962900" y="381000"/>
          <p14:tracePt t="8979" x="7832725" y="387350"/>
          <p14:tracePt t="8996" x="7750175" y="387350"/>
          <p14:tracePt t="9013" x="7670800" y="387350"/>
          <p14:tracePt t="9029" x="7540625" y="387350"/>
          <p14:tracePt t="9046" x="7458075" y="396875"/>
          <p14:tracePt t="9063" x="7340600" y="396875"/>
          <p14:tracePt t="9079" x="7286625" y="403225"/>
          <p14:tracePt t="9096" x="7232650" y="409575"/>
          <p14:tracePt t="9113" x="7137400" y="422275"/>
          <p14:tracePt t="9129" x="7086600" y="438150"/>
          <p14:tracePt t="9146" x="7023100" y="444500"/>
          <p14:tracePt t="9163" x="6921500" y="463550"/>
          <p14:tracePt t="9179" x="6886575" y="469900"/>
          <p14:tracePt t="9196" x="6832600" y="485775"/>
          <p14:tracePt t="9214" x="6769100" y="498475"/>
          <p14:tracePt t="9230" x="6724650" y="498475"/>
          <p14:tracePt t="9246" x="6696075" y="498475"/>
          <p14:tracePt t="9263" x="6648450" y="498475"/>
          <p14:tracePt t="9279" x="6623050" y="501650"/>
          <p14:tracePt t="9296" x="6594475" y="501650"/>
          <p14:tracePt t="9313" x="6575425" y="501650"/>
          <p14:tracePt t="9329" x="6559550" y="508000"/>
          <p14:tracePt t="9346" x="6550025" y="508000"/>
          <p14:tracePt t="9363" x="6534150" y="511175"/>
          <p14:tracePt t="9379" x="6524625" y="511175"/>
          <p14:tracePt t="9395" x="6508750" y="511175"/>
          <p14:tracePt t="9413" x="6496050" y="511175"/>
          <p14:tracePt t="9429" x="6486525" y="511175"/>
          <p14:tracePt t="9446" x="6477000" y="511175"/>
          <p14:tracePt t="9462" x="6461125" y="511175"/>
          <p14:tracePt t="9479" x="6454775" y="511175"/>
          <p14:tracePt t="9496" x="6451600" y="511175"/>
          <p14:tracePt t="9513" x="6435725" y="511175"/>
          <p14:tracePt t="9530" x="6426200" y="511175"/>
          <p14:tracePt t="9546" x="6410325" y="511175"/>
          <p14:tracePt t="9562" x="6397625" y="511175"/>
          <p14:tracePt t="9579" x="6384925" y="511175"/>
          <p14:tracePt t="9597" x="6375400" y="511175"/>
          <p14:tracePt t="9613" x="6356350" y="511175"/>
          <p14:tracePt t="9629" x="6346825" y="511175"/>
          <p14:tracePt t="9646" x="6340475" y="511175"/>
          <p14:tracePt t="9679" x="6340475" y="504825"/>
          <p14:tracePt t="9705" x="6340475" y="501650"/>
          <p14:tracePt t="9719" x="6340475" y="495300"/>
          <p14:tracePt t="9733" x="6340475" y="492125"/>
          <p14:tracePt t="9769" x="6343650" y="485775"/>
          <p14:tracePt t="9776" x="6346825" y="482600"/>
          <p14:tracePt t="9783" x="6353175" y="482600"/>
          <p14:tracePt t="9797" x="6369050" y="482600"/>
          <p14:tracePt t="9814" x="6378575" y="482600"/>
          <p14:tracePt t="9830" x="6388100" y="482600"/>
          <p14:tracePt t="9835" x="6391275" y="482600"/>
          <p14:tracePt t="9847" x="6407150" y="476250"/>
          <p14:tracePt t="9867" x="6438900" y="469900"/>
          <p14:tracePt t="9879" x="6467475" y="457200"/>
          <p14:tracePt t="9896" x="6530975" y="444500"/>
          <p14:tracePt t="9912" x="6591300" y="438150"/>
          <p14:tracePt t="9929" x="6645275" y="425450"/>
          <p14:tracePt t="9946" x="6708775" y="419100"/>
          <p14:tracePt t="9962" x="6753225" y="419100"/>
          <p14:tracePt t="9979" x="6781800" y="419100"/>
          <p14:tracePt t="9996" x="6829425" y="419100"/>
          <p14:tracePt t="10012" x="6873875" y="419100"/>
          <p14:tracePt t="10029" x="6934200" y="419100"/>
          <p14:tracePt t="10046" x="7016750" y="419100"/>
          <p14:tracePt t="10063" x="7077075" y="419100"/>
          <p14:tracePt t="10080" x="7115175" y="419100"/>
          <p14:tracePt t="10096" x="7175500" y="419100"/>
          <p14:tracePt t="10112" x="7219950" y="419100"/>
          <p14:tracePt t="10129" x="7280275" y="412750"/>
          <p14:tracePt t="10146" x="7410450" y="412750"/>
          <p14:tracePt t="10162" x="7493000" y="412750"/>
          <p14:tracePt t="10179" x="7572375" y="412750"/>
          <p14:tracePt t="10196" x="7680325" y="412750"/>
          <p14:tracePt t="10212" x="7734300" y="412750"/>
          <p14:tracePt t="10229" x="7778750" y="412750"/>
          <p14:tracePt t="10245" x="7826375" y="412750"/>
          <p14:tracePt t="10262" x="7854950" y="412750"/>
          <p14:tracePt t="10279" x="7899400" y="400050"/>
          <p14:tracePt t="10296" x="7978775" y="377825"/>
          <p14:tracePt t="10313" x="8067675" y="355600"/>
          <p14:tracePt t="10329" x="8128000" y="355600"/>
          <p14:tracePt t="10346" x="8181975" y="355600"/>
          <p14:tracePt t="10362" x="8204200" y="355600"/>
          <p14:tracePt t="10379" x="8213725" y="355600"/>
          <p14:tracePt t="10396" x="8229600" y="355600"/>
          <p14:tracePt t="10413" x="8239125" y="355600"/>
          <p14:tracePt t="10429" x="8255000" y="355600"/>
          <p14:tracePt t="10446" x="8274050" y="355600"/>
          <p14:tracePt t="10462" x="8305800" y="365125"/>
          <p14:tracePt t="10480" x="8340725" y="365125"/>
          <p14:tracePt t="10496" x="8362950" y="365125"/>
          <p14:tracePt t="10512" x="8375650" y="365125"/>
          <p14:tracePt t="10530" x="8382000" y="365125"/>
          <p14:tracePt t="10562" x="8388350" y="365125"/>
          <p14:tracePt t="10588" x="8391525" y="365125"/>
          <p14:tracePt t="10595" x="8397875" y="365125"/>
          <p14:tracePt t="10612" x="8407400" y="365125"/>
          <p14:tracePt t="10629" x="8423275" y="374650"/>
          <p14:tracePt t="10646" x="8435975" y="374650"/>
          <p14:tracePt t="10662" x="8445500" y="381000"/>
          <p14:tracePt t="10680" x="8451850" y="381000"/>
          <p14:tracePt t="10759" x="8455025" y="384175"/>
          <p14:tracePt t="10766" x="8461375" y="384175"/>
          <p14:tracePt t="10780" x="8470900" y="390525"/>
          <p14:tracePt t="10796" x="8477250" y="393700"/>
          <p14:tracePt t="10812" x="8480425" y="400050"/>
          <p14:tracePt t="10830" x="8486775" y="415925"/>
          <p14:tracePt t="10847" x="8489950" y="419100"/>
          <p14:tracePt t="10862" x="8499475" y="428625"/>
          <p14:tracePt t="10880" x="8509000" y="438150"/>
          <p14:tracePt t="10896" x="8524875" y="450850"/>
          <p14:tracePt t="10912" x="8534400" y="460375"/>
          <p14:tracePt t="10929" x="8550275" y="473075"/>
          <p14:tracePt t="10946" x="8556625" y="482600"/>
          <p14:tracePt t="10963" x="8559800" y="492125"/>
          <p14:tracePt t="10979" x="8559800" y="514350"/>
          <p14:tracePt t="10996" x="8559800" y="530225"/>
          <p14:tracePt t="11012" x="8559800" y="558800"/>
          <p14:tracePt t="11029" x="8556625" y="600075"/>
          <p14:tracePt t="11045" x="8543925" y="660400"/>
          <p14:tracePt t="11062" x="8528050" y="736600"/>
          <p14:tracePt t="11079" x="8489950" y="869950"/>
          <p14:tracePt t="11096" x="8474075" y="955675"/>
          <p14:tracePt t="11112" x="8448675" y="1044575"/>
          <p14:tracePt t="11129" x="8404225" y="1171575"/>
          <p14:tracePt t="11146" x="8388350" y="1222375"/>
          <p14:tracePt t="11162" x="8375650" y="1279525"/>
          <p14:tracePt t="11179" x="8343900" y="1346200"/>
          <p14:tracePt t="11196" x="8331200" y="1400175"/>
          <p14:tracePt t="11213" x="8315325" y="1444625"/>
          <p14:tracePt t="11229" x="8299450" y="1492250"/>
          <p14:tracePt t="11246" x="8293100" y="1524000"/>
          <p14:tracePt t="11262" x="8293100" y="1533525"/>
          <p14:tracePt t="11629" x="8302625" y="1571625"/>
          <p14:tracePt t="11635" x="8318500" y="1619250"/>
          <p14:tracePt t="11646" x="8337550" y="1670050"/>
          <p14:tracePt t="11663" x="8382000" y="1882775"/>
          <p14:tracePt t="11680" x="8397875" y="2009775"/>
          <p14:tracePt t="11696" x="8416925" y="2184400"/>
          <p14:tracePt t="11729" x="8426450" y="2651125"/>
          <p14:tracePt t="11763" x="8401050" y="3054350"/>
          <p14:tracePt t="11779" x="8385175" y="3162300"/>
          <p14:tracePt t="11796" x="8353425" y="3248025"/>
          <p14:tracePt t="11812" x="8299450" y="3355975"/>
          <p14:tracePt t="11829" x="8248650" y="3448050"/>
          <p14:tracePt t="11845" x="8194675" y="3517900"/>
          <p14:tracePt t="11847" x="8169275" y="3559175"/>
          <p14:tracePt t="11862" x="8115300" y="3629025"/>
          <p14:tracePt t="11880" x="8083550" y="3660775"/>
          <p14:tracePt t="11896" x="8035925" y="3702050"/>
          <p14:tracePt t="11912" x="7969250" y="3743325"/>
          <p14:tracePt t="11929" x="7915275" y="3762375"/>
          <p14:tracePt t="11946" x="7870825" y="3768725"/>
          <p14:tracePt t="11962" x="7829550" y="3768725"/>
          <p14:tracePt t="11980" x="7810500" y="3768725"/>
          <p14:tracePt t="12284" x="7731125" y="3762375"/>
          <p14:tracePt t="12290" x="7629525" y="3762375"/>
          <p14:tracePt t="12298" x="7524750" y="3762375"/>
          <p14:tracePt t="12313" x="7331075" y="3768725"/>
          <p14:tracePt t="12329" x="7137400" y="3787775"/>
          <p14:tracePt t="12347" x="6870700" y="3816350"/>
          <p14:tracePt t="12363" x="6731000" y="3832225"/>
          <p14:tracePt t="12379" x="6581775" y="3841750"/>
          <p14:tracePt t="12396" x="6394450" y="3860800"/>
          <p14:tracePt t="12412" x="6311900" y="3860800"/>
          <p14:tracePt t="12429" x="6251575" y="3860800"/>
          <p14:tracePt t="12445" x="6156325" y="3867150"/>
          <p14:tracePt t="12462" x="6105525" y="3873500"/>
          <p14:tracePt t="12479" x="6061075" y="3886200"/>
          <p14:tracePt t="12495" x="6003925" y="3905250"/>
          <p14:tracePt t="12512" x="5978525" y="3921125"/>
          <p14:tracePt t="12530" x="5949950" y="3933825"/>
          <p14:tracePt t="12546" x="5905500" y="3952875"/>
          <p14:tracePt t="12562" x="5895975" y="3962400"/>
          <p14:tracePt t="12579" x="5886450" y="3978275"/>
          <p14:tracePt t="12596" x="5870575" y="3994150"/>
          <p14:tracePt t="12612" x="5854700" y="4003675"/>
          <p14:tracePt t="12629" x="5845175" y="4013200"/>
          <p14:tracePt t="12645" x="5832475" y="4032250"/>
          <p14:tracePt t="12663" x="5819775" y="4064000"/>
          <p14:tracePt t="12679" x="5791200" y="4127500"/>
          <p14:tracePt t="12696" x="5768975" y="4238625"/>
          <p14:tracePt t="12712" x="5753100" y="4324350"/>
          <p14:tracePt t="12729" x="5737225" y="4400550"/>
          <p14:tracePt t="12746" x="5708650" y="4502150"/>
          <p14:tracePt t="12762" x="5695950" y="4565650"/>
          <p14:tracePt t="12780" x="5695950" y="4629150"/>
          <p14:tracePt t="12796" x="5695950" y="4670425"/>
          <p14:tracePt t="12812" x="5695950" y="4702175"/>
          <p14:tracePt t="12830" x="5695950" y="4740275"/>
          <p14:tracePt t="12846" x="5695950" y="4756150"/>
          <p14:tracePt t="12863" x="5695950" y="4765675"/>
          <p14:tracePt t="12867" x="5695950" y="4772025"/>
          <p14:tracePt t="12880" x="5705475" y="4781550"/>
          <p14:tracePt t="12896" x="5721350" y="4781550"/>
          <p14:tracePt t="12912" x="5734050" y="4768850"/>
          <p14:tracePt t="12930" x="5743575" y="4714875"/>
          <p14:tracePt t="12946" x="5743575" y="4676775"/>
          <p14:tracePt t="12962" x="5740400" y="4622800"/>
          <p14:tracePt t="12980" x="5702300" y="4559300"/>
          <p14:tracePt t="12996" x="5657850" y="4498975"/>
          <p14:tracePt t="13012" x="5607050" y="4457700"/>
          <p14:tracePt t="13030" x="5470525" y="4346575"/>
          <p14:tracePt t="13046" x="5359400" y="4276725"/>
          <p14:tracePt t="13062" x="5241925" y="4197350"/>
          <p14:tracePt t="13080" x="5057775" y="4108450"/>
          <p14:tracePt t="13096" x="4914900" y="4044950"/>
          <p14:tracePt t="13113" x="4803775" y="4013200"/>
          <p14:tracePt t="13129" x="4670425" y="3981450"/>
          <p14:tracePt t="13146" x="4572000" y="3965575"/>
          <p14:tracePt t="13162" x="4492625" y="3965575"/>
          <p14:tracePt t="13179" x="4403725" y="3965575"/>
          <p14:tracePt t="13196" x="4362450" y="3965575"/>
          <p14:tracePt t="13213" x="4330700" y="3965575"/>
          <p14:tracePt t="13229" x="4305300" y="3965575"/>
          <p14:tracePt t="13246" x="4295775" y="3965575"/>
          <p14:tracePt t="13262" x="4279900" y="3978275"/>
          <p14:tracePt t="13279" x="4264025" y="3997325"/>
          <p14:tracePt t="13296" x="4254500" y="4006850"/>
          <p14:tracePt t="13312" x="4238625" y="4016375"/>
          <p14:tracePt t="13329" x="4197350" y="4035425"/>
          <p14:tracePt t="13345" x="4178300" y="4054475"/>
          <p14:tracePt t="13362" x="4162425" y="4076700"/>
          <p14:tracePt t="13379" x="4133850" y="4092575"/>
          <p14:tracePt t="13396" x="4124325" y="4108450"/>
          <p14:tracePt t="13412" x="4108450" y="4121150"/>
          <p14:tracePt t="13429" x="4092575" y="4133850"/>
          <p14:tracePt t="13446" x="4083050" y="4143375"/>
          <p14:tracePt t="13462" x="4073525" y="4159250"/>
          <p14:tracePt t="13479" x="4051300" y="4165600"/>
          <p14:tracePt t="13495" x="4041775" y="4165600"/>
          <p14:tracePt t="13512" x="4032250" y="4165600"/>
          <p14:tracePt t="13529" x="4022725" y="4165600"/>
          <p14:tracePt t="13545" x="4013200" y="4165600"/>
          <p14:tracePt t="13562" x="4003675" y="4162425"/>
          <p14:tracePt t="13579" x="3990975" y="4130675"/>
          <p14:tracePt t="13595" x="3990975" y="4102100"/>
          <p14:tracePt t="13612" x="3990975" y="4064000"/>
          <p14:tracePt t="13629" x="3990975" y="4022725"/>
          <p14:tracePt t="13645" x="3990975" y="4003675"/>
          <p14:tracePt t="13662" x="3990975" y="3987800"/>
          <p14:tracePt t="13679" x="3981450" y="3959225"/>
          <p14:tracePt t="13695" x="3975100" y="3943350"/>
          <p14:tracePt t="13714" x="3952875" y="3911600"/>
          <p14:tracePt t="13730" x="3940175" y="3886200"/>
          <p14:tracePt t="13746" x="3930650" y="3857625"/>
          <p14:tracePt t="13763" x="3892550" y="3819525"/>
          <p14:tracePt t="13779" x="3867150" y="3794125"/>
          <p14:tracePt t="13796" x="3844925" y="3784600"/>
          <p14:tracePt t="13813" x="3794125" y="3765550"/>
          <p14:tracePt t="13829" x="3756025" y="3752850"/>
          <p14:tracePt t="13846" x="3727450" y="3752850"/>
          <p14:tracePt t="13863" x="3686175" y="3752850"/>
          <p14:tracePt t="13878" x="3670300" y="3752850"/>
          <p14:tracePt t="13896" x="3654425" y="3765550"/>
          <p14:tracePt t="13898" x="3651250" y="3768725"/>
          <p14:tracePt t="13913" x="3641725" y="3778250"/>
          <p14:tracePt t="13930" x="3641725" y="3800475"/>
          <p14:tracePt t="13946" x="3641725" y="3822700"/>
          <p14:tracePt t="13963" x="3644900" y="3870325"/>
          <p14:tracePt t="13979" x="3657600" y="3902075"/>
          <p14:tracePt t="13996" x="3676650" y="3940175"/>
          <p14:tracePt t="14012" x="3689350" y="3981450"/>
          <p14:tracePt t="14029" x="3692525" y="3997325"/>
          <p14:tracePt t="14045" x="3702050" y="4006850"/>
          <p14:tracePt t="14062" x="3724275" y="4022725"/>
          <p14:tracePt t="14079" x="3733800" y="4022725"/>
          <p14:tracePt t="14096" x="3743325" y="4022725"/>
          <p14:tracePt t="14112" x="3759200" y="4016375"/>
          <p14:tracePt t="14129" x="3771900" y="4006850"/>
          <p14:tracePt t="14146" x="3784600" y="3987800"/>
          <p14:tracePt t="14162" x="3800475" y="3949700"/>
          <p14:tracePt t="14179" x="3832225" y="3924300"/>
          <p14:tracePt t="14195" x="3860800" y="3876675"/>
          <p14:tracePt t="14212" x="3879850" y="3813175"/>
          <p14:tracePt t="14229" x="3898900" y="3759200"/>
          <p14:tracePt t="14245" x="3905250" y="3714750"/>
          <p14:tracePt t="14262" x="3905250" y="3660775"/>
          <p14:tracePt t="14279" x="3905250" y="3638550"/>
          <p14:tracePt t="14295" x="3902075" y="3606800"/>
          <p14:tracePt t="14312" x="3876675" y="3571875"/>
          <p14:tracePt t="14328" x="3867150" y="3549650"/>
          <p14:tracePt t="14347" x="3851275" y="3530600"/>
          <p14:tracePt t="14362" x="3829050" y="3521075"/>
          <p14:tracePt t="14379" x="3813175" y="3495675"/>
          <p14:tracePt t="14395" x="3787775" y="3482975"/>
          <p14:tracePt t="14397" x="3768725" y="3476625"/>
          <p14:tracePt t="14413" x="3759200" y="3467100"/>
          <p14:tracePt t="14428" x="3749675" y="3463925"/>
          <p14:tracePt t="14445" x="3740150" y="3463925"/>
          <p14:tracePt t="14462" x="3721100" y="3463925"/>
          <p14:tracePt t="14479" x="3711575" y="3463925"/>
          <p14:tracePt t="14495" x="3702050" y="3463925"/>
          <p14:tracePt t="14513" x="3686175" y="3463925"/>
          <p14:tracePt t="14568" x="3686175" y="3457575"/>
          <p14:tracePt t="14575" x="3686175" y="3454400"/>
          <p14:tracePt t="14582" x="3686175" y="3448050"/>
          <p14:tracePt t="14596" x="3689350" y="3432175"/>
          <p14:tracePt t="14612" x="3698875" y="3416300"/>
          <p14:tracePt t="14629" x="3714750" y="3394075"/>
          <p14:tracePt t="14646" x="3759200" y="3349625"/>
          <p14:tracePt t="14662" x="3787775" y="3305175"/>
          <p14:tracePt t="14679" x="3813175" y="3263900"/>
          <p14:tracePt t="14696" x="3832225" y="3206750"/>
          <p14:tracePt t="14712" x="3844925" y="3168650"/>
          <p14:tracePt t="14729" x="3854450" y="3146425"/>
          <p14:tracePt t="14745" x="3854450" y="3105150"/>
          <p14:tracePt t="14762" x="3854450" y="3086100"/>
          <p14:tracePt t="14778" x="3854450" y="3063875"/>
          <p14:tracePt t="14796" x="3848100" y="3041650"/>
          <p14:tracePt t="14812" x="3838575" y="3032125"/>
          <p14:tracePt t="14829" x="3829050" y="3016250"/>
          <p14:tracePt t="14845" x="3806825" y="3003550"/>
          <p14:tracePt t="14862" x="3797300" y="2997200"/>
          <p14:tracePt t="14879" x="3794125" y="2997200"/>
          <p14:tracePt t="14912" x="3787775" y="2997200"/>
          <p14:tracePt t="14929" x="3784600" y="2997200"/>
          <p14:tracePt t="14967" x="3784600" y="3000375"/>
          <p14:tracePt t="14974" x="3784600" y="3003550"/>
          <p14:tracePt t="14981" x="3784600" y="3009900"/>
          <p14:tracePt t="14995" x="3784600" y="3022600"/>
          <p14:tracePt t="15012" x="3784600" y="3035300"/>
          <p14:tracePt t="15029" x="3784600" y="3044825"/>
          <p14:tracePt t="15045" x="3790950" y="3063875"/>
          <p14:tracePt t="15063" x="3803650" y="3086100"/>
          <p14:tracePt t="15081" x="3838575" y="3124200"/>
          <p14:tracePt t="15096" x="3863975" y="3155950"/>
          <p14:tracePt t="15112" x="3895725" y="3168650"/>
          <p14:tracePt t="15130" x="3930650" y="3184525"/>
          <p14:tracePt t="15146" x="3949700" y="3203575"/>
          <p14:tracePt t="15162" x="3962400" y="3203575"/>
          <p14:tracePt t="20210" x="3987800" y="3209925"/>
          <p14:tracePt t="20215" x="4016375" y="3222625"/>
          <p14:tracePt t="20229" x="4076700" y="3276600"/>
          <p14:tracePt t="20245" x="4140200" y="3340100"/>
          <p14:tracePt t="20261" x="4197350" y="3409950"/>
          <p14:tracePt t="20279" x="4267200" y="3521075"/>
          <p14:tracePt t="20295" x="4295775" y="3578225"/>
          <p14:tracePt t="20329" x="4337050" y="3717925"/>
          <p14:tracePt t="20361" x="4337050" y="3803650"/>
          <p14:tracePt t="20379" x="4314825" y="3870325"/>
          <p14:tracePt t="20395" x="4295775" y="3908425"/>
          <p14:tracePt t="20412" x="4276725" y="3946525"/>
          <p14:tracePt t="20429" x="4232275" y="3990975"/>
          <p14:tracePt t="20444" x="4216400" y="4000500"/>
          <p14:tracePt t="20462" x="4194175" y="4013200"/>
          <p14:tracePt t="20479" x="4165600" y="4022725"/>
          <p14:tracePt t="20495" x="4143375" y="4022725"/>
          <p14:tracePt t="20511" x="4121150" y="4022725"/>
          <p14:tracePt t="20528" x="4083050" y="4019550"/>
          <p14:tracePt t="20545" x="4051300" y="4006850"/>
          <p14:tracePt t="20562" x="4019550" y="3997325"/>
          <p14:tracePt t="20579" x="3971925" y="3971925"/>
          <p14:tracePt t="20595" x="3946525" y="3959225"/>
          <p14:tracePt t="20611" x="3917950" y="3946525"/>
          <p14:tracePt t="20628" x="3889375" y="3937000"/>
          <p14:tracePt t="20644" x="3863975" y="3917950"/>
          <p14:tracePt t="20661" x="3848100" y="3908425"/>
          <p14:tracePt t="20678" x="3806825" y="3876675"/>
          <p14:tracePt t="20694" x="3794125" y="3844925"/>
          <p14:tracePt t="20711" x="3781425" y="3816350"/>
          <p14:tracePt t="20728" x="3794125" y="3727450"/>
          <p14:tracePt t="20745" x="3829050" y="3670300"/>
          <p14:tracePt t="20762" x="3886200" y="3597275"/>
          <p14:tracePt t="20778" x="4044950" y="3457575"/>
          <p14:tracePt t="20795" x="4130675" y="3371850"/>
          <p14:tracePt t="20812" x="4187825" y="3289300"/>
          <p14:tracePt t="20828" x="4244975" y="3200400"/>
          <p14:tracePt t="20844" x="4273550" y="3146425"/>
          <p14:tracePt t="20861" x="4295775" y="3070225"/>
          <p14:tracePt t="20878" x="4321175" y="2936875"/>
          <p14:tracePt t="20895" x="4321175" y="2886075"/>
          <p14:tracePt t="20913" x="4321175" y="2800350"/>
          <p14:tracePt t="20928" x="4321175" y="2755900"/>
          <p14:tracePt t="20944" x="4318000" y="2695575"/>
          <p14:tracePt t="20962" x="4308475" y="2651125"/>
          <p14:tracePt t="20979" x="4302125" y="2587625"/>
          <p14:tracePt t="20995" x="4286250" y="2562225"/>
          <p14:tracePt t="21012" x="4273550" y="2520950"/>
          <p14:tracePt t="21028" x="4264025" y="2505075"/>
          <p14:tracePt t="21044" x="4254500" y="2489200"/>
          <p14:tracePt t="21062" x="4232275" y="2473325"/>
          <p14:tracePt t="21078" x="4229100" y="2463800"/>
          <p14:tracePt t="21095" x="4216400" y="2460625"/>
          <p14:tracePt t="21111" x="4206875" y="2460625"/>
          <p14:tracePt t="21128" x="4197350" y="2454275"/>
          <p14:tracePt t="21145" x="4187825" y="2444750"/>
          <p14:tracePt t="21162" x="4171950" y="2438400"/>
          <p14:tracePt t="21178" x="4162425" y="2438400"/>
          <p14:tracePt t="21195" x="4143375" y="2428875"/>
          <p14:tracePt t="21212" x="4102100" y="2428875"/>
          <p14:tracePt t="21228" x="4057650" y="2428875"/>
          <p14:tracePt t="21244" x="3997325" y="2428875"/>
          <p14:tracePt t="21261" x="3933825" y="2438400"/>
          <p14:tracePt t="21278" x="3889375" y="2457450"/>
          <p14:tracePt t="21295" x="3863975" y="2476500"/>
          <p14:tracePt t="21312" x="3819525" y="2530475"/>
          <p14:tracePt t="21328" x="3790950" y="2597150"/>
          <p14:tracePt t="21345" x="3765550" y="2635250"/>
          <p14:tracePt t="21361" x="3743325" y="2714625"/>
          <p14:tracePt t="21378" x="3730625" y="2765425"/>
          <p14:tracePt t="21395" x="3708400" y="2832100"/>
          <p14:tracePt t="21411" x="3683000" y="2905125"/>
          <p14:tracePt t="21428" x="3663950" y="2952750"/>
          <p14:tracePt t="21444" x="3651250" y="2981325"/>
          <p14:tracePt t="21462" x="3625850" y="3025775"/>
          <p14:tracePt t="21478" x="3616325" y="3054350"/>
          <p14:tracePt t="21495" x="3609975" y="3086100"/>
          <p14:tracePt t="21511" x="3609975" y="3146425"/>
          <p14:tracePt t="21528" x="3609975" y="3190875"/>
          <p14:tracePt t="21545" x="3609975" y="3244850"/>
          <p14:tracePt t="21562" x="3609975" y="3305175"/>
          <p14:tracePt t="21578" x="3609975" y="3336925"/>
          <p14:tracePt t="21595" x="3609975" y="3371850"/>
          <p14:tracePt t="21611" x="3609975" y="3435350"/>
          <p14:tracePt t="21628" x="3609975" y="3470275"/>
          <p14:tracePt t="21644" x="3609975" y="3508375"/>
          <p14:tracePt t="21662" x="3609975" y="3549650"/>
          <p14:tracePt t="21678" x="3609975" y="3568700"/>
          <p14:tracePt t="21695" x="3609975" y="3578225"/>
          <p14:tracePt t="21711" x="3609975" y="3606800"/>
          <p14:tracePt t="21728" x="3609975" y="3622675"/>
          <p14:tracePt t="21745" x="3609975" y="3632200"/>
          <p14:tracePt t="21763" x="3609975" y="3670300"/>
          <p14:tracePt t="21778" x="3609975" y="3686175"/>
          <p14:tracePt t="21795" x="3609975" y="3708400"/>
          <p14:tracePt t="21812" x="3609975" y="3727450"/>
          <p14:tracePt t="21828" x="3609975" y="3736975"/>
          <p14:tracePt t="21844" x="3613150" y="3765550"/>
          <p14:tracePt t="21862" x="3644900" y="3810000"/>
          <p14:tracePt t="21879" x="3670300" y="3857625"/>
          <p14:tracePt t="21896" x="3717925" y="3924300"/>
          <p14:tracePt t="21912" x="3736975" y="3962400"/>
          <p14:tracePt t="21928" x="3746500" y="3984625"/>
          <p14:tracePt t="21945" x="3771900" y="4029075"/>
          <p14:tracePt t="21961" x="3784600" y="4051300"/>
          <p14:tracePt t="21978" x="3797300" y="4083050"/>
          <p14:tracePt t="21995" x="3851275" y="4143375"/>
          <p14:tracePt t="22011" x="3908425" y="4187825"/>
          <p14:tracePt t="22028" x="3971925" y="4238625"/>
          <p14:tracePt t="22044" x="4064000" y="4314825"/>
          <p14:tracePt t="22061" x="4102100" y="4340225"/>
          <p14:tracePt t="22078" x="4140200" y="4375150"/>
          <p14:tracePt t="22095" x="4178300" y="4410075"/>
          <p14:tracePt t="22111" x="4219575" y="4460875"/>
          <p14:tracePt t="22128" x="4254500" y="4508500"/>
          <p14:tracePt t="22144" x="4324350" y="4578350"/>
          <p14:tracePt t="22161" x="4362450" y="4616450"/>
          <p14:tracePt t="22178" x="4413250" y="4667250"/>
          <p14:tracePt t="22194" x="4457700" y="4711700"/>
          <p14:tracePt t="22211" x="4476750" y="4737100"/>
          <p14:tracePt t="22228" x="4495800" y="4759325"/>
          <p14:tracePt t="22244" x="4537075" y="4778375"/>
          <p14:tracePt t="22261" x="4559300" y="4791075"/>
          <p14:tracePt t="22278" x="4591050" y="4803775"/>
          <p14:tracePt t="22294" x="4613275" y="4826000"/>
          <p14:tracePt t="22311" x="4622800" y="4835525"/>
          <p14:tracePt t="22328" x="4638675" y="4845050"/>
          <p14:tracePt t="22344" x="4648200" y="4845050"/>
          <p14:tracePt t="22361" x="4654550" y="4845050"/>
          <p14:tracePt t="22378" x="4654550" y="4854575"/>
          <p14:tracePt t="22395" x="4664075" y="4873625"/>
          <p14:tracePt t="22411" x="4667250" y="4883150"/>
          <p14:tracePt t="22429" x="4673600" y="4899025"/>
          <p14:tracePt t="22445" x="4689475" y="4908550"/>
          <p14:tracePt t="22461" x="4692650" y="4924425"/>
          <p14:tracePt t="22479" x="4699000" y="4940300"/>
          <p14:tracePt t="22495" x="4702175" y="4949825"/>
          <p14:tracePt t="22512" x="4708525" y="4959350"/>
          <p14:tracePt t="22528" x="4718050" y="4991100"/>
          <p14:tracePt t="22544" x="4737100" y="5016500"/>
          <p14:tracePt t="22561" x="4743450" y="5035550"/>
          <p14:tracePt t="22579" x="4749800" y="5035550"/>
          <p14:tracePt t="22923" x="4664075" y="5022850"/>
          <p14:tracePt t="22930" x="4562475" y="5013325"/>
          <p14:tracePt t="22945" x="4324350" y="5013325"/>
          <p14:tracePt t="22961" x="4095750" y="5029200"/>
          <p14:tracePt t="22983" x="3736975" y="5086350"/>
          <p14:tracePt t="22985" x="3632200" y="5105400"/>
          <p14:tracePt t="22995" x="3536950" y="5143500"/>
          <p14:tracePt t="23028" x="3060700" y="5362575"/>
          <p14:tracePt t="23062" x="2797175" y="5553075"/>
          <p14:tracePt t="23079" x="2641600" y="5664200"/>
          <p14:tracePt t="23096" x="2568575" y="5737225"/>
          <p14:tracePt t="23111" x="2514600" y="5810250"/>
          <p14:tracePt t="23128" x="2451100" y="5880100"/>
          <p14:tracePt t="23145" x="2425700" y="5918200"/>
          <p14:tracePt t="23161" x="2400300" y="5949950"/>
          <p14:tracePt t="23178" x="2374900" y="6000750"/>
          <p14:tracePt t="23195" x="2362200" y="6038850"/>
          <p14:tracePt t="23211" x="2349500" y="6061075"/>
          <p14:tracePt t="23228" x="2327275" y="6099175"/>
          <p14:tracePt t="23244" x="2317750" y="6108700"/>
          <p14:tracePt t="23261" x="2308225" y="6118225"/>
          <p14:tracePt t="23278" x="2292350" y="6127750"/>
          <p14:tracePt t="23294" x="2276475" y="6127750"/>
          <p14:tracePt t="23312" x="2263775" y="6124575"/>
          <p14:tracePt t="23328" x="2254250" y="6115050"/>
          <p14:tracePt t="23345" x="2244725" y="6105525"/>
          <p14:tracePt t="23361" x="2222500" y="6073775"/>
          <p14:tracePt t="23378" x="2216150" y="6051550"/>
          <p14:tracePt t="23394" x="2203450" y="5997575"/>
          <p14:tracePt t="23411" x="2155825" y="5892800"/>
          <p14:tracePt t="23427" x="2127250" y="5826125"/>
          <p14:tracePt t="23444" x="2101850" y="5784850"/>
          <p14:tracePt t="23462" x="2051050" y="5759450"/>
          <p14:tracePt t="23478" x="2006600" y="5753100"/>
          <p14:tracePt t="23494" x="1962150" y="5756275"/>
          <p14:tracePt t="23512" x="1898650" y="5775325"/>
          <p14:tracePt t="23528" x="1860550" y="5794375"/>
          <p14:tracePt t="23544" x="1797050" y="5816600"/>
          <p14:tracePt t="23562" x="1663700" y="5832475"/>
          <p14:tracePt t="23578" x="1603375" y="5832475"/>
          <p14:tracePt t="23594" x="1543050" y="5826125"/>
          <p14:tracePt t="23612" x="1470025" y="5800725"/>
          <p14:tracePt t="23628" x="1425575" y="5788025"/>
          <p14:tracePt t="23644" x="1362075" y="5775325"/>
          <p14:tracePt t="23661" x="1260475" y="5753100"/>
          <p14:tracePt t="23678" x="1212850" y="5734050"/>
          <p14:tracePt t="23695" x="1168400" y="5721350"/>
          <p14:tracePt t="23712" x="1098550" y="5705475"/>
          <p14:tracePt t="23729" x="1035050" y="5699125"/>
          <p14:tracePt t="23745" x="993775" y="5699125"/>
          <p14:tracePt t="23762" x="930275" y="5699125"/>
          <p14:tracePt t="23778" x="892175" y="5699125"/>
          <p14:tracePt t="23795" x="857250" y="5699125"/>
          <p14:tracePt t="23811" x="825500" y="5699125"/>
          <p14:tracePt t="23828" x="793750" y="5699125"/>
          <p14:tracePt t="23844" x="771525" y="5699125"/>
          <p14:tracePt t="23861" x="733425" y="5699125"/>
          <p14:tracePt t="23878" x="711200" y="5699125"/>
          <p14:tracePt t="23894" x="688975" y="5699125"/>
          <p14:tracePt t="23912" x="660400" y="5689600"/>
          <p14:tracePt t="23928" x="644525" y="5676900"/>
          <p14:tracePt t="23944" x="635000" y="5673725"/>
          <p14:tracePt t="23961" x="619125" y="5667375"/>
          <p14:tracePt t="23978" x="609600" y="5667375"/>
          <p14:tracePt t="23997" x="590550" y="5667375"/>
          <p14:tracePt t="24011" x="581025" y="5667375"/>
          <p14:tracePt t="24028" x="571500" y="5667375"/>
          <p14:tracePt t="24044" x="561975" y="5667375"/>
          <p14:tracePt t="24061" x="539750" y="5667375"/>
          <p14:tracePt t="24078" x="530225" y="5667375"/>
          <p14:tracePt t="24153" x="530225" y="5661025"/>
          <p14:tracePt t="24218" x="533400" y="5657850"/>
          <p14:tracePt t="24224" x="536575" y="5657850"/>
          <p14:tracePt t="24231" x="542925" y="5657850"/>
          <p14:tracePt t="24245" x="552450" y="5657850"/>
          <p14:tracePt t="24281" x="558800" y="5657850"/>
          <p14:tracePt t="24560" x="568325" y="5657850"/>
          <p14:tracePt t="24567" x="577850" y="5657850"/>
          <p14:tracePt t="24578" x="584200" y="5657850"/>
          <p14:tracePt t="24594" x="609600" y="5651500"/>
          <p14:tracePt t="24611" x="625475" y="5651500"/>
          <p14:tracePt t="24628" x="635000" y="5651500"/>
          <p14:tracePt t="24644" x="654050" y="5651500"/>
          <p14:tracePt t="24661" x="669925" y="5651500"/>
          <p14:tracePt t="24678" x="679450" y="5651500"/>
          <p14:tracePt t="24695" x="708025" y="5641975"/>
          <p14:tracePt t="24711" x="730250" y="5641975"/>
          <p14:tracePt t="24728" x="746125" y="5641975"/>
          <p14:tracePt t="24744" x="771525" y="5635625"/>
          <p14:tracePt t="24761" x="787400" y="5635625"/>
          <p14:tracePt t="24778" x="815975" y="5635625"/>
          <p14:tracePt t="24795" x="841375" y="5632450"/>
          <p14:tracePt t="24811" x="869950" y="5632450"/>
          <p14:tracePt t="24828" x="892175" y="5632450"/>
          <p14:tracePt t="24845" x="933450" y="5632450"/>
          <p14:tracePt t="24861" x="955675" y="5632450"/>
          <p14:tracePt t="24878" x="984250" y="5632450"/>
          <p14:tracePt t="24894" x="1031875" y="5632450"/>
          <p14:tracePt t="24911" x="1069975" y="5632450"/>
          <p14:tracePt t="24928" x="1117600" y="5632450"/>
          <p14:tracePt t="24945" x="1136650" y="5632450"/>
          <p14:tracePt t="24961" x="1168400" y="5632450"/>
          <p14:tracePt t="24978" x="1193800" y="5632450"/>
          <p14:tracePt t="24995" x="1203325" y="5632450"/>
          <p14:tracePt t="25011" x="1225550" y="5632450"/>
          <p14:tracePt t="25028" x="1244600" y="5632450"/>
          <p14:tracePt t="25045" x="1260475" y="5632450"/>
          <p14:tracePt t="25061" x="1282700" y="5632450"/>
          <p14:tracePt t="25078" x="1301750" y="5632450"/>
          <p14:tracePt t="25094" x="1330325" y="5632450"/>
          <p14:tracePt t="25111" x="1352550" y="5638800"/>
          <p14:tracePt t="25128" x="1393825" y="5638800"/>
          <p14:tracePt t="25144" x="1416050" y="5638800"/>
          <p14:tracePt t="25161" x="1447800" y="5651500"/>
          <p14:tracePt t="25178" x="1473200" y="5654675"/>
          <p14:tracePt t="25194" x="1495425" y="5654675"/>
          <p14:tracePt t="25211" x="1511300" y="5661025"/>
          <p14:tracePt t="25228" x="1530350" y="5661025"/>
          <p14:tracePt t="25244" x="1552575" y="5661025"/>
          <p14:tracePt t="25261" x="1562100" y="5661025"/>
          <p14:tracePt t="25279" x="1581150" y="5661025"/>
          <p14:tracePt t="25295" x="1603375" y="5661025"/>
          <p14:tracePt t="25312" x="1612900" y="5664200"/>
          <p14:tracePt t="25328" x="1638300" y="5664200"/>
          <p14:tracePt t="25344" x="1660525" y="5670550"/>
          <p14:tracePt t="25361" x="1676400" y="5670550"/>
          <p14:tracePt t="25378" x="1711325" y="5676900"/>
          <p14:tracePt t="25395" x="1733550" y="5676900"/>
          <p14:tracePt t="25411" x="1743075" y="5683250"/>
          <p14:tracePt t="25427" x="1762125" y="5683250"/>
          <p14:tracePt t="25444" x="1771650" y="5683250"/>
          <p14:tracePt t="25461" x="1781175" y="5683250"/>
          <p14:tracePt t="25478" x="1797050" y="5683250"/>
          <p14:tracePt t="25494" x="1812925" y="5683250"/>
          <p14:tracePt t="25511" x="1822450" y="5683250"/>
          <p14:tracePt t="25527" x="1825625" y="5683250"/>
          <p14:tracePt t="25570" x="1831975" y="5683250"/>
          <p14:tracePt t="25584" x="1835150" y="5683250"/>
          <p14:tracePt t="25594" x="1841500" y="5683250"/>
          <p14:tracePt t="25611" x="1857375" y="5683250"/>
          <p14:tracePt t="25628" x="1870075" y="5686425"/>
          <p14:tracePt t="25644" x="1879600" y="5702300"/>
          <p14:tracePt t="25661" x="1889125" y="5708650"/>
          <p14:tracePt t="25678" x="1911350" y="5708650"/>
          <p14:tracePt t="25694" x="1920875" y="5708650"/>
          <p14:tracePt t="25712" x="1930400" y="5708650"/>
          <p14:tracePt t="25728" x="1939925" y="5708650"/>
          <p14:tracePt t="25744" x="1955800" y="5708650"/>
          <p14:tracePt t="25762" x="1968500" y="5708650"/>
          <p14:tracePt t="25778" x="1978025" y="5708650"/>
          <p14:tracePt t="25794" x="1984375" y="5708650"/>
          <p14:tracePt t="26766" x="1981200" y="5708650"/>
          <p14:tracePt t="26773" x="1978025" y="5708650"/>
          <p14:tracePt t="26780" x="1971675" y="5708650"/>
          <p14:tracePt t="26794" x="1962150" y="5708650"/>
          <p14:tracePt t="26811" x="1949450" y="5708650"/>
          <p14:tracePt t="26827" x="1936750" y="5708650"/>
          <p14:tracePt t="26861" x="1917700" y="5708650"/>
          <p14:tracePt t="26895" x="1917700" y="5705475"/>
          <p14:tracePt t="26911" x="1917700" y="5695950"/>
          <p14:tracePt t="26980" x="1914525" y="5695950"/>
          <p14:tracePt t="26987" x="1901825" y="5689600"/>
          <p14:tracePt t="26994" x="1898650" y="5689600"/>
          <p14:tracePt t="27011" x="1889125" y="5686425"/>
          <p14:tracePt t="27028" x="1879600" y="5680075"/>
          <p14:tracePt t="27029" x="1873250" y="5680075"/>
          <p14:tracePt t="27044" x="1870075" y="5680075"/>
          <p14:tracePt t="27061" x="1854200" y="5676900"/>
          <p14:tracePt t="27077" x="1847850" y="5670550"/>
          <p14:tracePt t="27095" x="1847850" y="5661025"/>
          <p14:tracePt t="27111" x="1847850" y="5657850"/>
          <p14:tracePt t="27127" x="1851025" y="5641975"/>
          <p14:tracePt t="27144" x="1905000" y="5610225"/>
          <p14:tracePt t="27161" x="1971675" y="5572125"/>
          <p14:tracePt t="27179" x="2089150" y="5527675"/>
          <p14:tracePt t="27194" x="2127250" y="5502275"/>
          <p14:tracePt t="27211" x="2159000" y="5489575"/>
          <p14:tracePt t="27228" x="2171700" y="5473700"/>
          <p14:tracePt t="27244" x="2178050" y="5464175"/>
          <p14:tracePt t="27261" x="2178050" y="5448300"/>
          <p14:tracePt t="27278" x="2178050" y="5438775"/>
          <p14:tracePt t="27294" x="2178050" y="5435600"/>
          <p14:tracePt t="27328" x="2165350" y="5429250"/>
          <p14:tracePt t="27344" x="2155825" y="5429250"/>
          <p14:tracePt t="27360" x="2127250" y="5429250"/>
          <p14:tracePt t="27378" x="2095500" y="5416550"/>
          <p14:tracePt t="27394" x="2063750" y="5400675"/>
          <p14:tracePt t="27410" x="2041525" y="5394325"/>
          <p14:tracePt t="27428" x="1990725" y="5387975"/>
          <p14:tracePt t="27445" x="1955800" y="5381625"/>
          <p14:tracePt t="27461" x="1924050" y="5375275"/>
          <p14:tracePt t="27478" x="1882775" y="5362575"/>
          <p14:tracePt t="27494" x="1854200" y="5356225"/>
          <p14:tracePt t="27511" x="1822450" y="5356225"/>
          <p14:tracePt t="27528" x="1784350" y="5356225"/>
          <p14:tracePt t="27544" x="1762125" y="5356225"/>
          <p14:tracePt t="27561" x="1739900" y="5356225"/>
          <p14:tracePt t="27578" x="1698625" y="5356225"/>
          <p14:tracePt t="27594" x="1670050" y="5356225"/>
          <p14:tracePt t="27611" x="1647825" y="5356225"/>
          <p14:tracePt t="27628" x="1606550" y="5356225"/>
          <p14:tracePt t="27644" x="1584325" y="5359400"/>
          <p14:tracePt t="27661" x="1555750" y="5365750"/>
          <p14:tracePt t="27677" x="1533525" y="5375275"/>
          <p14:tracePt t="27694" x="1524000" y="5375275"/>
          <p14:tracePt t="27710" x="1514475" y="5381625"/>
          <p14:tracePt t="27727" x="1495425" y="5384800"/>
          <p14:tracePt t="27744" x="1485900" y="5400675"/>
          <p14:tracePt t="27761" x="1476375" y="5407025"/>
          <p14:tracePt t="27777" x="1454150" y="5410200"/>
          <p14:tracePt t="27794" x="1444625" y="5419725"/>
          <p14:tracePt t="27810" x="1444625" y="5426075"/>
          <p14:tracePt t="27827" x="1444625" y="5441950"/>
          <p14:tracePt t="27844" x="1444625" y="5451475"/>
          <p14:tracePt t="27861" x="1444625" y="5454650"/>
          <p14:tracePt t="27877" x="1444625" y="5464175"/>
          <p14:tracePt t="27894" x="1450975" y="5470525"/>
          <p14:tracePt t="27911" x="1463675" y="5476875"/>
          <p14:tracePt t="27927" x="1476375" y="5486400"/>
          <p14:tracePt t="27944" x="1485900" y="5489575"/>
          <p14:tracePt t="27961" x="1495425" y="5502275"/>
          <p14:tracePt t="27978" x="1501775" y="5511800"/>
          <p14:tracePt t="27994" x="1511300" y="5511800"/>
          <p14:tracePt t="28010" x="1517650" y="5514975"/>
          <p14:tracePt t="28027" x="1520825" y="5521325"/>
          <p14:tracePt t="28044" x="1527175" y="5521325"/>
          <p14:tracePt t="28061" x="1536700" y="5524500"/>
          <p14:tracePt t="28077" x="1539875" y="5530850"/>
          <p14:tracePt t="28094" x="1546225" y="5530850"/>
          <p14:tracePt t="28111" x="1546225" y="5534025"/>
          <p14:tracePt t="28127" x="1562100" y="5540375"/>
          <p14:tracePt t="28144" x="1565275" y="5549900"/>
          <p14:tracePt t="28161" x="1571625" y="5556250"/>
          <p14:tracePt t="28177" x="1577975" y="5562600"/>
          <p14:tracePt t="28194" x="1581150" y="5562600"/>
          <p14:tracePt t="28211" x="1587500" y="5565775"/>
          <p14:tracePt t="28227" x="1590675" y="5565775"/>
          <p14:tracePt t="28244" x="1597025" y="5565775"/>
          <p14:tracePt t="28261" x="1600200" y="5565775"/>
          <p14:tracePt t="28277" x="1609725" y="5565775"/>
          <p14:tracePt t="28294" x="1616075" y="5565775"/>
          <p14:tracePt t="28311" x="1622425" y="5565775"/>
          <p14:tracePt t="28327" x="1625600" y="5565775"/>
          <p14:tracePt t="28731" x="1631950" y="5565775"/>
          <p14:tracePt t="28739" x="1635125" y="5565775"/>
          <p14:tracePt t="28745" x="1641475" y="5565775"/>
          <p14:tracePt t="28761" x="1657350" y="5565775"/>
          <p14:tracePt t="28781" x="1689100" y="5572125"/>
          <p14:tracePt t="28794" x="1714500" y="5572125"/>
          <p14:tracePt t="28811" x="1797050" y="5584825"/>
          <p14:tracePt t="28844" x="1917700" y="5591175"/>
          <p14:tracePt t="28877" x="2159000" y="5632450"/>
          <p14:tracePt t="28894" x="2266950" y="5632450"/>
          <p14:tracePt t="28911" x="2349500" y="5648325"/>
          <p14:tracePt t="28927" x="2432050" y="5654675"/>
          <p14:tracePt t="28944" x="2559050" y="5654675"/>
          <p14:tracePt t="28960" x="2619375" y="5654675"/>
          <p14:tracePt t="28977" x="2701925" y="5654675"/>
          <p14:tracePt t="28994" x="2863850" y="5654675"/>
          <p14:tracePt t="29010" x="2978150" y="5654675"/>
          <p14:tracePt t="29028" x="3095625" y="5654675"/>
          <p14:tracePt t="29045" x="3279775" y="5654675"/>
          <p14:tracePt t="29061" x="3362325" y="5661025"/>
          <p14:tracePt t="29078" x="3435350" y="5661025"/>
          <p14:tracePt t="29094" x="3521075" y="5670550"/>
          <p14:tracePt t="29111" x="3581400" y="5670550"/>
          <p14:tracePt t="29127" x="3641725" y="5676900"/>
          <p14:tracePt t="29144" x="3730625" y="5689600"/>
          <p14:tracePt t="29160" x="3790950" y="5689600"/>
          <p14:tracePt t="29177" x="3835400" y="5689600"/>
          <p14:tracePt t="29194" x="3895725" y="5689600"/>
          <p14:tracePt t="29211" x="3940175" y="5689600"/>
          <p14:tracePt t="29227" x="3971925" y="5680075"/>
          <p14:tracePt t="29245" x="4013200" y="5667375"/>
          <p14:tracePt t="29261" x="4022725" y="5664200"/>
          <p14:tracePt t="29278" x="4032250" y="5657850"/>
          <p14:tracePt t="29294" x="4051300" y="5654675"/>
          <p14:tracePt t="29311" x="4051300" y="5645150"/>
          <p14:tracePt t="29327" x="4051300" y="5629275"/>
          <p14:tracePt t="29344" x="4051300" y="5613400"/>
          <p14:tracePt t="29361" x="4038600" y="5603875"/>
          <p14:tracePt t="29377" x="4029075" y="5572125"/>
          <p14:tracePt t="29394" x="3990975" y="5543550"/>
          <p14:tracePt t="29412" x="3959225" y="5524500"/>
          <p14:tracePt t="29427" x="3937000" y="5499100"/>
          <p14:tracePt t="29444" x="3879850" y="5473700"/>
          <p14:tracePt t="29460" x="3813175" y="5438775"/>
          <p14:tracePt t="29478" x="3724275" y="5416550"/>
          <p14:tracePt t="29494" x="3657600" y="5403850"/>
          <p14:tracePt t="29511" x="3613150" y="5397500"/>
          <p14:tracePt t="29528" x="3552825" y="5391150"/>
          <p14:tracePt t="29544" x="3508375" y="5391150"/>
          <p14:tracePt t="29561" x="3479800" y="5391150"/>
          <p14:tracePt t="29578" x="3429000" y="5378450"/>
          <p14:tracePt t="29593" x="3406775" y="5378450"/>
          <p14:tracePt t="29611" x="3371850" y="5372100"/>
          <p14:tracePt t="29628" x="3330575" y="5365750"/>
          <p14:tracePt t="29644" x="3308350" y="5365750"/>
          <p14:tracePt t="29661" x="3286125" y="5365750"/>
          <p14:tracePt t="29678" x="3263900" y="5365750"/>
          <p14:tracePt t="29694" x="3254375" y="5365750"/>
          <p14:tracePt t="29711" x="3244850" y="5365750"/>
          <p14:tracePt t="29727" x="3225800" y="5365750"/>
          <p14:tracePt t="29744" x="3216275" y="5365750"/>
          <p14:tracePt t="29761" x="3206750" y="5365750"/>
          <p14:tracePt t="29778" x="3190875" y="5365750"/>
          <p14:tracePt t="29794" x="3175000" y="5365750"/>
          <p14:tracePt t="29810" x="3165475" y="5365750"/>
          <p14:tracePt t="29827" x="3152775" y="5365750"/>
          <p14:tracePt t="29843" x="3146425" y="5365750"/>
          <p14:tracePt t="29861" x="3143250" y="5381625"/>
          <p14:tracePt t="29877" x="3127375" y="5397500"/>
          <p14:tracePt t="29894" x="3121025" y="5407025"/>
          <p14:tracePt t="29910" x="3117850" y="5416550"/>
          <p14:tracePt t="29927" x="3117850" y="5435600"/>
          <p14:tracePt t="29944" x="3117850" y="5445125"/>
          <p14:tracePt t="29961" x="3117850" y="5454650"/>
          <p14:tracePt t="29977" x="3117850" y="5470525"/>
          <p14:tracePt t="29994" x="3117850" y="5486400"/>
          <p14:tracePt t="30011" x="3117850" y="5489575"/>
          <p14:tracePt t="30063" x="3117850" y="5495925"/>
          <p14:tracePt t="30077" x="3117850" y="5499100"/>
          <p14:tracePt t="30083" x="3117850" y="5505450"/>
          <p14:tracePt t="30094" x="3117850" y="5508625"/>
          <p14:tracePt t="30111" x="3117850" y="5514975"/>
          <p14:tracePt t="30127" x="3117850" y="5518150"/>
          <p14:tracePt t="30143" x="3117850" y="5530850"/>
          <p14:tracePt t="30917" x="3133725" y="5543550"/>
          <p14:tracePt t="30924" x="3152775" y="5556250"/>
          <p14:tracePt t="30931" x="3178175" y="5568950"/>
          <p14:tracePt t="30944" x="3197225" y="5575300"/>
          <p14:tracePt t="30961" x="3263900" y="5594350"/>
          <p14:tracePt t="30977" x="3292475" y="5594350"/>
          <p14:tracePt t="31010" x="3397250" y="5594350"/>
          <p14:tracePt t="31044" x="3479800" y="5600700"/>
          <p14:tracePt t="31060" x="3543300" y="5600700"/>
          <p14:tracePt t="31077" x="3578225" y="5607050"/>
          <p14:tracePt t="31094" x="3641725" y="5613400"/>
          <p14:tracePt t="31111" x="3686175" y="5613400"/>
          <p14:tracePt t="31127" x="3721100" y="5613400"/>
          <p14:tracePt t="31143" x="3765550" y="5613400"/>
          <p14:tracePt t="31161" x="3829050" y="5619750"/>
          <p14:tracePt t="31177" x="3857625" y="5619750"/>
          <p14:tracePt t="31194" x="3898900" y="5619750"/>
          <p14:tracePt t="31210" x="3914775" y="5619750"/>
          <p14:tracePt t="31227" x="3930650" y="5619750"/>
          <p14:tracePt t="31244" x="3943350" y="5619750"/>
          <p14:tracePt t="31260" x="3952875" y="5619750"/>
          <p14:tracePt t="31277" x="3962400" y="5619750"/>
          <p14:tracePt t="31294" x="3978275" y="5619750"/>
          <p14:tracePt t="31327" x="3984625" y="5619750"/>
          <p14:tracePt t="31344" x="3987800" y="5619750"/>
          <p14:tracePt t="31373" x="3994150" y="5619750"/>
          <p14:tracePt t="31387" x="3997325" y="5619750"/>
          <p14:tracePt t="31893" x="4022725" y="5613400"/>
          <p14:tracePt t="31899" x="4038600" y="5613400"/>
          <p14:tracePt t="31911" x="4057650" y="5607050"/>
          <p14:tracePt t="31928" x="4121150" y="5607050"/>
          <p14:tracePt t="31944" x="4156075" y="5607050"/>
          <p14:tracePt t="31961" x="4187825" y="5607050"/>
          <p14:tracePt t="31993" x="4235450" y="5607050"/>
          <p14:tracePt t="32028" x="4260850" y="5607050"/>
          <p14:tracePt t="32043" x="4267200" y="5607050"/>
          <p14:tracePt t="32060" x="4267200" y="5603875"/>
          <p14:tracePt t="32078" x="4267200" y="5597525"/>
          <p14:tracePt t="32094" x="4267200" y="5588000"/>
          <p14:tracePt t="32111" x="4267200" y="5581650"/>
          <p14:tracePt t="33140" x="4289425" y="5597525"/>
          <p14:tracePt t="33147" x="4318000" y="5613400"/>
          <p14:tracePt t="33161" x="4397375" y="5651500"/>
          <p14:tracePt t="33177" x="4486275" y="5683250"/>
          <p14:tracePt t="33197" x="4597400" y="5705475"/>
          <p14:tracePt t="33210" x="4667250" y="5705475"/>
          <p14:tracePt t="33243" x="4810125" y="5705475"/>
          <p14:tracePt t="33277" x="5003800" y="5686425"/>
          <p14:tracePt t="33294" x="5064125" y="5680075"/>
          <p14:tracePt t="33310" x="5162550" y="5673725"/>
          <p14:tracePt t="33327" x="5226050" y="5661025"/>
          <p14:tracePt t="33343" x="5276850" y="5661025"/>
          <p14:tracePt t="33361" x="5340350" y="5645150"/>
          <p14:tracePt t="33377" x="5387975" y="5638800"/>
          <p14:tracePt t="33393" x="5416550" y="5638800"/>
          <p14:tracePt t="33410" x="5454650" y="5638800"/>
          <p14:tracePt t="33427" x="5492750" y="5632450"/>
          <p14:tracePt t="33443" x="5514975" y="5626100"/>
          <p14:tracePt t="33460" x="5562600" y="5626100"/>
          <p14:tracePt t="33477" x="5594350" y="5622925"/>
          <p14:tracePt t="33493" x="5622925" y="5622925"/>
          <p14:tracePt t="33511" x="5676900" y="5616575"/>
          <p14:tracePt t="33527" x="5699125" y="5616575"/>
          <p14:tracePt t="33544" x="5740400" y="5616575"/>
          <p14:tracePt t="33561" x="5768975" y="5616575"/>
          <p14:tracePt t="33577" x="5778500" y="5616575"/>
          <p14:tracePt t="33594" x="5794375" y="5616575"/>
          <p14:tracePt t="33610" x="5800725" y="5616575"/>
          <p14:tracePt t="33626" x="5803900" y="5616575"/>
          <p14:tracePt t="34434" x="5711825" y="5619750"/>
          <p14:tracePt t="34442" x="5597525" y="5629275"/>
          <p14:tracePt t="34448" x="5483225" y="5638800"/>
          <p14:tracePt t="34460" x="5324475" y="5648325"/>
          <p14:tracePt t="34477" x="4886325" y="5715000"/>
          <p14:tracePt t="34499" x="4378325" y="5794375"/>
          <p14:tracePt t="34514" x="4025900" y="5842000"/>
          <p14:tracePt t="34544" x="3435350" y="5927725"/>
          <p14:tracePt t="34577" x="2847975" y="5984875"/>
          <p14:tracePt t="34595" x="2654300" y="5984875"/>
          <p14:tracePt t="34611" x="2460625" y="5984875"/>
          <p14:tracePt t="34627" x="2209800" y="5984875"/>
          <p14:tracePt t="34643" x="2060575" y="5978525"/>
          <p14:tracePt t="34660" x="1898650" y="5972175"/>
          <p14:tracePt t="34677" x="1736725" y="5972175"/>
          <p14:tracePt t="34693" x="1644650" y="5972175"/>
          <p14:tracePt t="34710" x="1530350" y="5972175"/>
          <p14:tracePt t="34727" x="1412875" y="5972175"/>
          <p14:tracePt t="34743" x="1349375" y="5975350"/>
          <p14:tracePt t="34760" x="1285875" y="5997575"/>
          <p14:tracePt t="34776" x="1212850" y="6003925"/>
          <p14:tracePt t="34793" x="1168400" y="6010275"/>
          <p14:tracePt t="34810" x="1139825" y="6016625"/>
          <p14:tracePt t="34827" x="1098550" y="6019800"/>
          <p14:tracePt t="34843" x="1082675" y="6019800"/>
          <p14:tracePt t="34861" x="1066800" y="6019800"/>
          <p14:tracePt t="34878" x="1050925" y="6019800"/>
          <p14:tracePt t="34894" x="1041400" y="6019800"/>
          <p14:tracePt t="34910" x="1031875" y="6019800"/>
          <p14:tracePt t="34927" x="1012825" y="6019800"/>
          <p14:tracePt t="34943" x="1003300" y="6010275"/>
          <p14:tracePt t="34961" x="987425" y="5994400"/>
          <p14:tracePt t="34977" x="977900" y="5984875"/>
          <p14:tracePt t="34993" x="962025" y="5978525"/>
          <p14:tracePt t="35009" x="958850" y="5978525"/>
          <p14:tracePt t="35026" x="958850" y="5975350"/>
          <p14:tracePt t="35069" x="952500" y="5975350"/>
          <p14:tracePt t="35076" x="952500" y="5969000"/>
          <p14:tracePt t="36265" x="987425" y="5972175"/>
          <p14:tracePt t="36272" x="1047750" y="5981700"/>
          <p14:tracePt t="36278" x="1127125" y="5991225"/>
          <p14:tracePt t="36293" x="1289050" y="6007100"/>
          <p14:tracePt t="36314" x="1498600" y="6016625"/>
          <p14:tracePt t="36327" x="1577975" y="6016625"/>
          <p14:tracePt t="36343" x="1762125" y="6016625"/>
          <p14:tracePt t="36377" x="1905000" y="6016625"/>
          <p14:tracePt t="36410" x="2003425" y="6013450"/>
          <p14:tracePt t="36427" x="2025650" y="6007100"/>
          <p14:tracePt t="36443" x="2073275" y="6000750"/>
          <p14:tracePt t="36460" x="2089150" y="5997575"/>
          <p14:tracePt t="36477" x="2105025" y="5997575"/>
          <p14:tracePt t="36493" x="2120900" y="5997575"/>
          <p14:tracePt t="36510" x="2130425" y="5991225"/>
          <p14:tracePt t="36527" x="2139950" y="5991225"/>
          <p14:tracePt t="36543" x="2146300" y="5988050"/>
          <p14:tracePt t="36560" x="2146300" y="5981700"/>
          <p14:tracePt t="36576" x="2146300" y="5972175"/>
          <p14:tracePt t="36593" x="2146300" y="5956300"/>
          <p14:tracePt t="36610" x="2146300" y="5946775"/>
          <p14:tracePt t="36627" x="2127250" y="5921375"/>
          <p14:tracePt t="36643" x="2070100" y="5892800"/>
          <p14:tracePt t="36660" x="2000250" y="5848350"/>
          <p14:tracePt t="36677" x="1870075" y="5772150"/>
          <p14:tracePt t="36693" x="1762125" y="5740400"/>
          <p14:tracePt t="36712" x="1673225" y="5699125"/>
          <p14:tracePt t="36727" x="1558925" y="5667375"/>
          <p14:tracePt t="36743" x="1495425" y="5654675"/>
          <p14:tracePt t="36760" x="1438275" y="5635625"/>
          <p14:tracePt t="36777" x="1397000" y="5635625"/>
          <p14:tracePt t="36793" x="1387475" y="5635625"/>
          <p14:tracePt t="36810" x="1377950" y="5635625"/>
          <p14:tracePt t="36827" x="1368425" y="5635625"/>
          <p14:tracePt t="36860" x="1368425" y="5641975"/>
          <p14:tracePt t="36877" x="1381125" y="5651500"/>
          <p14:tracePt t="36893" x="1397000" y="5657850"/>
          <p14:tracePt t="36910" x="1431925" y="5661025"/>
          <p14:tracePt t="36926" x="1501775" y="5670550"/>
          <p14:tracePt t="36943" x="1584325" y="5676900"/>
          <p14:tracePt t="36960" x="1666875" y="5676900"/>
          <p14:tracePt t="36976" x="1797050" y="5692775"/>
          <p14:tracePt t="36993" x="1892300" y="5708650"/>
          <p14:tracePt t="37010" x="2000250" y="5724525"/>
          <p14:tracePt t="37026" x="2152650" y="5734050"/>
          <p14:tracePt t="37044" x="2235200" y="5740400"/>
          <p14:tracePt t="37060" x="2352675" y="5749925"/>
          <p14:tracePt t="37076" x="2482850" y="5756275"/>
          <p14:tracePt t="37094" x="2543175" y="5756275"/>
          <p14:tracePt t="37111" x="2587625" y="5756275"/>
          <p14:tracePt t="37126" x="2651125" y="5756275"/>
          <p14:tracePt t="37143" x="2692400" y="5756275"/>
          <p14:tracePt t="37160" x="2730500" y="5756275"/>
          <p14:tracePt t="37176" x="2800350" y="5756275"/>
          <p14:tracePt t="37193" x="2854325" y="5756275"/>
          <p14:tracePt t="37210" x="2898775" y="5756275"/>
          <p14:tracePt t="37226" x="2946400" y="5762625"/>
          <p14:tracePt t="37243" x="2968625" y="5768975"/>
          <p14:tracePt t="37260" x="2978150" y="5778500"/>
          <p14:tracePt t="37277" x="3000375" y="5778500"/>
          <p14:tracePt t="37293" x="3003550" y="5778500"/>
          <p14:tracePt t="37355" x="2990850" y="5784850"/>
          <p14:tracePt t="37361" x="2987675" y="5791200"/>
          <p14:tracePt t="37377" x="2978150" y="5800725"/>
          <p14:tracePt t="37393" x="2952750" y="5810250"/>
          <p14:tracePt t="37410" x="2898775" y="5835650"/>
          <p14:tracePt t="37426" x="2851150" y="5848350"/>
          <p14:tracePt t="37443" x="2806700" y="5861050"/>
          <p14:tracePt t="37460" x="2743200" y="5873750"/>
          <p14:tracePt t="37476" x="2714625" y="5880100"/>
          <p14:tracePt t="37493" x="2686050" y="5880100"/>
          <p14:tracePt t="37510" x="2651125" y="5880100"/>
          <p14:tracePt t="37526" x="2635250" y="5880100"/>
          <p14:tracePt t="37543" x="2619375" y="5880100"/>
          <p14:tracePt t="37560" x="2606675" y="5880100"/>
          <p14:tracePt t="37576" x="2597150" y="5880100"/>
          <p14:tracePt t="37593" x="2590800" y="5880100"/>
          <p14:tracePt t="37610" x="2587625" y="5880100"/>
          <p14:tracePt t="37690" x="2574925" y="5880100"/>
          <p14:tracePt t="37697" x="2571750" y="5880100"/>
          <p14:tracePt t="37711" x="2562225" y="5880100"/>
          <p14:tracePt t="37727" x="2552700" y="5873750"/>
          <p14:tracePt t="37743" x="2543175" y="5870575"/>
          <p14:tracePt t="37760" x="2520950" y="5854700"/>
          <p14:tracePt t="37776" x="2511425" y="5848350"/>
          <p14:tracePt t="37793" x="2501900" y="5848350"/>
          <p14:tracePt t="37810" x="2486025" y="5848350"/>
          <p14:tracePt t="37826" x="2466975" y="5848350"/>
          <p14:tracePt t="37843" x="2444750" y="5848350"/>
          <p14:tracePt t="37860" x="2403475" y="5835650"/>
          <p14:tracePt t="37877" x="2355850" y="5822950"/>
          <p14:tracePt t="37894" x="2311400" y="5810250"/>
          <p14:tracePt t="37910" x="2212975" y="5791200"/>
          <p14:tracePt t="37926" x="2136775" y="5765800"/>
          <p14:tracePt t="37944" x="2022475" y="5743575"/>
          <p14:tracePt t="37960" x="1949450" y="5730875"/>
          <p14:tracePt t="37976" x="1885950" y="5715000"/>
          <p14:tracePt t="37993" x="1847850" y="5715000"/>
          <p14:tracePt t="38010" x="1816100" y="5715000"/>
          <p14:tracePt t="38026" x="1806575" y="5715000"/>
          <p14:tracePt t="38043" x="1790700" y="5715000"/>
          <p14:tracePt t="38060" x="1774825" y="5715000"/>
          <p14:tracePt t="38077" x="1765300" y="5715000"/>
          <p14:tracePt t="38094" x="1762125" y="5715000"/>
          <p14:tracePt t="38152" x="1768475" y="5715000"/>
          <p14:tracePt t="38160" x="1771650" y="5715000"/>
          <p14:tracePt t="38176" x="1784350" y="5715000"/>
          <p14:tracePt t="38194" x="1816100" y="5715000"/>
          <p14:tracePt t="38210" x="1838325" y="5715000"/>
          <p14:tracePt t="38227" x="1866900" y="5715000"/>
          <p14:tracePt t="38244" x="1898650" y="5715000"/>
          <p14:tracePt t="38260" x="1927225" y="5715000"/>
          <p14:tracePt t="38276" x="1939925" y="5715000"/>
          <p14:tracePt t="38294" x="1952625" y="5715000"/>
          <p14:tracePt t="38310" x="1968500" y="5715000"/>
          <p14:tracePt t="38326" x="1978025" y="5718175"/>
          <p14:tracePt t="38344" x="1997075" y="5724525"/>
          <p14:tracePt t="38360" x="2028825" y="5727700"/>
          <p14:tracePt t="38376" x="2051050" y="5734050"/>
          <p14:tracePt t="38393" x="2098675" y="5746750"/>
          <p14:tracePt t="38410" x="2130425" y="5753100"/>
          <p14:tracePt t="38426" x="2159000" y="5753100"/>
          <p14:tracePt t="38443" x="2190750" y="5753100"/>
          <p14:tracePt t="38460" x="2216150" y="5753100"/>
          <p14:tracePt t="38476" x="2232025" y="5753100"/>
          <p14:tracePt t="38493" x="2257425" y="5753100"/>
          <p14:tracePt t="38510" x="2266950" y="5753100"/>
          <p14:tracePt t="38527" x="2276475" y="5753100"/>
          <p14:tracePt t="38543" x="2292350" y="5753100"/>
          <p14:tracePt t="38560" x="2305050" y="5753100"/>
          <p14:tracePt t="38577" x="2314575" y="5753100"/>
          <p14:tracePt t="38636" x="2320925" y="5753100"/>
          <p14:tracePt t="38642" x="2324100" y="5753100"/>
          <p14:tracePt t="38649" x="2330450" y="5753100"/>
          <p14:tracePt t="38660" x="2339975" y="5753100"/>
          <p14:tracePt t="38676" x="2378075" y="5765800"/>
          <p14:tracePt t="38693" x="2441575" y="5778500"/>
          <p14:tracePt t="38710" x="2486025" y="5791200"/>
          <p14:tracePt t="38727" x="2530475" y="5797550"/>
          <p14:tracePt t="38744" x="2609850" y="5803900"/>
          <p14:tracePt t="38760" x="2698750" y="5813425"/>
          <p14:tracePt t="38777" x="2771775" y="5819775"/>
          <p14:tracePt t="38793" x="2857500" y="5819775"/>
          <p14:tracePt t="38810" x="2917825" y="5819775"/>
          <p14:tracePt t="38826" x="3000375" y="5819775"/>
          <p14:tracePt t="38844" x="3095625" y="5819775"/>
          <p14:tracePt t="38860" x="3149600" y="5810250"/>
          <p14:tracePt t="38877" x="3197225" y="5803900"/>
          <p14:tracePt t="38893" x="3206750" y="5797550"/>
          <p14:tracePt t="38910" x="3216275" y="5797550"/>
          <p14:tracePt t="38926" x="3232150" y="5797550"/>
          <p14:tracePt t="39220" x="3238500" y="5797550"/>
          <p14:tracePt t="39234" x="3241675" y="5797550"/>
          <p14:tracePt t="39241" x="3248025" y="5797550"/>
          <p14:tracePt t="39248" x="3251200" y="5797550"/>
          <p14:tracePt t="39260" x="3257550" y="5797550"/>
          <p14:tracePt t="39276" x="3276600" y="5797550"/>
          <p14:tracePt t="39292" x="3286125" y="5797550"/>
          <p14:tracePt t="39310" x="3295650" y="5797550"/>
          <p14:tracePt t="39326" x="3311525" y="5797550"/>
          <p14:tracePt t="39344" x="3327400" y="5797550"/>
          <p14:tracePt t="39360" x="3330575" y="5797550"/>
          <p14:tracePt t="39393" x="3340100" y="5797550"/>
          <p14:tracePt t="39409" x="3349625" y="5797550"/>
          <p14:tracePt t="39426" x="3378200" y="5797550"/>
          <p14:tracePt t="39443" x="3406775" y="5797550"/>
          <p14:tracePt t="39460" x="3451225" y="5800725"/>
          <p14:tracePt t="39476" x="3514725" y="5800725"/>
          <p14:tracePt t="39493" x="3549650" y="5800725"/>
          <p14:tracePt t="39509" x="3594100" y="5807075"/>
          <p14:tracePt t="39526" x="3657600" y="5819775"/>
          <p14:tracePt t="39543" x="3702050" y="5838825"/>
          <p14:tracePt t="39560" x="3740150" y="5851525"/>
          <p14:tracePt t="39577" x="3790950" y="5870575"/>
          <p14:tracePt t="39593" x="3813175" y="5883275"/>
          <p14:tracePt t="39609" x="3825875" y="5899150"/>
          <p14:tracePt t="39626" x="3838575" y="5902325"/>
          <p14:tracePt t="39643" x="3848100" y="5908675"/>
          <p14:tracePt t="39660" x="3863975" y="5911850"/>
          <p14:tracePt t="39677" x="3863975" y="5918200"/>
          <p14:tracePt t="39693" x="3870325" y="5924550"/>
          <p14:tracePt t="39739" x="3873500" y="5924550"/>
          <p14:tracePt t="39747" x="3879850" y="5924550"/>
          <p14:tracePt t="39761" x="3883025" y="5924550"/>
          <p14:tracePt t="39776" x="3892550" y="5924550"/>
          <p14:tracePt t="39793" x="3902075" y="5924550"/>
          <p14:tracePt t="39811" x="3927475" y="5924550"/>
          <p14:tracePt t="39826" x="3959225" y="5921375"/>
          <p14:tracePt t="39842" x="4003675" y="5905500"/>
          <p14:tracePt t="39860" x="4095750" y="5864225"/>
          <p14:tracePt t="39876" x="4165600" y="5826125"/>
          <p14:tracePt t="39893" x="4257675" y="5759450"/>
          <p14:tracePt t="39910" x="4502150" y="5597525"/>
          <p14:tracePt t="39926" x="4670425" y="5505450"/>
          <p14:tracePt t="39944" x="4879975" y="5365750"/>
          <p14:tracePt t="39960" x="5238750" y="5114925"/>
          <p14:tracePt t="39978" x="5543550" y="4908550"/>
          <p14:tracePt t="39996" x="5899150" y="4606925"/>
          <p14:tracePt t="40012" x="6143625" y="4419600"/>
          <p14:tracePt t="40027" x="6350000" y="4203700"/>
          <p14:tracePt t="40043" x="6546850" y="3971925"/>
          <p14:tracePt t="40060" x="6775450" y="3686175"/>
          <p14:tracePt t="40078" x="6902450" y="3502025"/>
          <p14:tracePt t="40095" x="7038975" y="3279775"/>
          <p14:tracePt t="40110" x="7121525" y="3133725"/>
          <p14:tracePt t="40127" x="7185025" y="3000375"/>
          <p14:tracePt t="40143" x="7242175" y="2908300"/>
          <p14:tracePt t="40160" x="7334250" y="2774950"/>
          <p14:tracePt t="40176" x="7394575" y="2673350"/>
          <p14:tracePt t="40193" x="7461250" y="2590800"/>
          <p14:tracePt t="40210" x="7546975" y="2479675"/>
          <p14:tracePt t="40227" x="7600950" y="2368550"/>
          <p14:tracePt t="40243" x="7664450" y="2222500"/>
          <p14:tracePt t="40259" x="7721600" y="2051050"/>
          <p14:tracePt t="40276" x="7753350" y="1974850"/>
          <p14:tracePt t="40293" x="7791450" y="1895475"/>
          <p14:tracePt t="40310" x="7839075" y="1787525"/>
          <p14:tracePt t="40327" x="7883525" y="1720850"/>
          <p14:tracePt t="40343" x="7927975" y="1670050"/>
          <p14:tracePt t="40360" x="7997825" y="1597025"/>
          <p14:tracePt t="40377" x="8054975" y="1527175"/>
          <p14:tracePt t="40394" x="8128000" y="1444625"/>
          <p14:tracePt t="40410" x="8159750" y="1406525"/>
          <p14:tracePt t="40427" x="8185150" y="1365250"/>
          <p14:tracePt t="40443" x="8204200" y="1339850"/>
          <p14:tracePt t="40460" x="8226425" y="1320800"/>
          <p14:tracePt t="40477" x="8235950" y="1311275"/>
          <p14:tracePt t="40494" x="8239125" y="1295400"/>
          <p14:tracePt t="40510" x="8239125" y="1285875"/>
          <p14:tracePt t="40526" x="8239125" y="1270000"/>
          <p14:tracePt t="40543" x="8239125" y="1257300"/>
          <p14:tracePt t="40559" x="8229600" y="1247775"/>
          <p14:tracePt t="40576" x="8201025" y="1235075"/>
          <p14:tracePt t="40594" x="8124825" y="1187450"/>
          <p14:tracePt t="40610" x="8032750" y="1130300"/>
          <p14:tracePt t="40626" x="7943850" y="1079500"/>
          <p14:tracePt t="40643" x="7756525" y="974725"/>
          <p14:tracePt t="40659" x="7654925" y="923925"/>
          <p14:tracePt t="40676" x="7575550" y="885825"/>
          <p14:tracePt t="40693" x="7470775" y="838200"/>
          <p14:tracePt t="40709" x="7404100" y="815975"/>
          <p14:tracePt t="40726" x="7359650" y="803275"/>
          <p14:tracePt t="40743" x="7277100" y="777875"/>
          <p14:tracePt t="40760" x="7239000" y="765175"/>
          <p14:tracePt t="40776" x="7210425" y="746125"/>
          <p14:tracePt t="40793" x="7175500" y="727075"/>
          <p14:tracePt t="40809" x="7143750" y="717550"/>
          <p14:tracePt t="40826" x="7134225" y="708025"/>
          <p14:tracePt t="40843" x="7118350" y="692150"/>
          <p14:tracePt t="40859" x="7096125" y="685800"/>
          <p14:tracePt t="40876" x="7080250" y="685800"/>
          <p14:tracePt t="40892" x="7061200" y="685800"/>
          <p14:tracePt t="40910" x="7045325" y="685800"/>
          <p14:tracePt t="40926" x="7035800" y="685800"/>
          <p14:tracePt t="40943" x="7023100" y="685800"/>
          <p14:tracePt t="40959" x="7010400" y="685800"/>
          <p14:tracePt t="40977" x="6981825" y="704850"/>
          <p14:tracePt t="40993" x="6940550" y="723900"/>
          <p14:tracePt t="41009" x="6918325" y="733425"/>
          <p14:tracePt t="41026" x="6892925" y="765175"/>
          <p14:tracePt t="41043" x="6848475" y="803275"/>
          <p14:tracePt t="41059" x="6810375" y="835025"/>
          <p14:tracePt t="41076" x="6769100" y="876300"/>
          <p14:tracePt t="41093" x="6689725" y="949325"/>
          <p14:tracePt t="41109" x="6629400" y="1000125"/>
          <p14:tracePt t="41126" x="6575425" y="1054100"/>
          <p14:tracePt t="41142" x="6505575" y="1127125"/>
          <p14:tracePt t="41159" x="6454775" y="1168400"/>
          <p14:tracePt t="41177" x="6397625" y="1247775"/>
          <p14:tracePt t="41193" x="6362700" y="1295400"/>
          <p14:tracePt t="41210" x="6337300" y="1339850"/>
          <p14:tracePt t="41226" x="6292850" y="1377950"/>
          <p14:tracePt t="41243" x="6267450" y="1409700"/>
          <p14:tracePt t="41259" x="6235700" y="1435100"/>
          <p14:tracePt t="41277" x="6207125" y="1476375"/>
          <p14:tracePt t="41294" x="6184900" y="1517650"/>
          <p14:tracePt t="41310" x="6178550" y="1552575"/>
          <p14:tracePt t="41327" x="6178550" y="1616075"/>
          <p14:tracePt t="41343" x="6181725" y="1660525"/>
          <p14:tracePt t="41359" x="6203950" y="1704975"/>
          <p14:tracePt t="41377" x="6223000" y="1768475"/>
          <p14:tracePt t="41392" x="6232525" y="1800225"/>
          <p14:tracePt t="41409" x="6245225" y="1844675"/>
          <p14:tracePt t="41426" x="6296025" y="1933575"/>
          <p14:tracePt t="41442" x="6350000" y="1993900"/>
          <p14:tracePt t="41460" x="6394450" y="2063750"/>
          <p14:tracePt t="41476" x="6496050" y="2139950"/>
          <p14:tracePt t="41492" x="6559550" y="2203450"/>
          <p14:tracePt t="41509" x="6638925" y="2260600"/>
          <p14:tracePt t="41526" x="6762750" y="2349500"/>
          <p14:tracePt t="41542" x="6854825" y="2416175"/>
          <p14:tracePt t="41559" x="6959600" y="2486025"/>
          <p14:tracePt t="41576" x="7156450" y="2584450"/>
          <p14:tracePt t="41593" x="7277100" y="2635250"/>
          <p14:tracePt t="41609" x="7391400" y="2695575"/>
          <p14:tracePt t="41626" x="7550150" y="2755900"/>
          <p14:tracePt t="41642" x="7616825" y="2784475"/>
          <p14:tracePt t="41659" x="7686675" y="2816225"/>
          <p14:tracePt t="41676" x="7778750" y="2844800"/>
          <p14:tracePt t="41693" x="7851775" y="2857500"/>
          <p14:tracePt t="41709" x="7937500" y="2873375"/>
          <p14:tracePt t="41711" x="7985125" y="2889250"/>
          <p14:tracePt t="41726" x="8048625" y="2898775"/>
          <p14:tracePt t="41742" x="8105775" y="2898775"/>
          <p14:tracePt t="41760" x="8159750" y="2898775"/>
          <p14:tracePt t="41776" x="8242300" y="2898775"/>
          <p14:tracePt t="41793" x="8280400" y="2895600"/>
          <p14:tracePt t="41809" x="8318500" y="2879725"/>
          <p14:tracePt t="41826" x="8347075" y="2876550"/>
          <p14:tracePt t="41843" x="8366125" y="2863850"/>
          <p14:tracePt t="41861" x="8382000" y="2854325"/>
          <p14:tracePt t="41876" x="8391525" y="2844800"/>
          <p14:tracePt t="41893" x="8397875" y="2825750"/>
          <p14:tracePt t="41910" x="8397875" y="2809875"/>
          <p14:tracePt t="41926" x="8397875" y="2740025"/>
          <p14:tracePt t="41943" x="8391525" y="2667000"/>
          <p14:tracePt t="41960" x="8378825" y="2593975"/>
          <p14:tracePt t="41976" x="8356600" y="2492375"/>
          <p14:tracePt t="41993" x="8350250" y="2441575"/>
          <p14:tracePt t="42010" x="8343900" y="2362200"/>
          <p14:tracePt t="42026" x="8328025" y="2266950"/>
          <p14:tracePt t="42042" x="8312150" y="2181225"/>
          <p14:tracePt t="42059" x="8299450" y="2130425"/>
          <p14:tracePt t="42076" x="8277225" y="2038350"/>
          <p14:tracePt t="42093" x="8245475" y="1962150"/>
          <p14:tracePt t="42110" x="8201025" y="1857375"/>
          <p14:tracePt t="42126" x="8178800" y="1790700"/>
          <p14:tracePt t="42142" x="8159750" y="1736725"/>
          <p14:tracePt t="42160" x="8124825" y="1670050"/>
          <p14:tracePt t="42176" x="8093075" y="1631950"/>
          <p14:tracePt t="42193" x="8067675" y="1584325"/>
          <p14:tracePt t="42210" x="7994650" y="1498600"/>
          <p14:tracePt t="42226" x="7950200" y="1454150"/>
          <p14:tracePt t="42243" x="7927975" y="1428750"/>
          <p14:tracePt t="42259" x="7883525" y="1397000"/>
          <p14:tracePt t="42276" x="7861300" y="1387475"/>
          <p14:tracePt t="42293" x="7829550" y="1374775"/>
          <p14:tracePt t="42309" x="7762875" y="1349375"/>
          <p14:tracePt t="42326" x="7699375" y="1333500"/>
          <p14:tracePt t="42343" x="7635875" y="1320800"/>
          <p14:tracePt t="42360" x="7562850" y="1301750"/>
          <p14:tracePt t="42376" x="7527925" y="1295400"/>
          <p14:tracePt t="42393" x="7496175" y="1276350"/>
          <p14:tracePt t="42409" x="7454900" y="1257300"/>
          <p14:tracePt t="42427" x="7429500" y="1238250"/>
          <p14:tracePt t="42443" x="7388225" y="1200150"/>
          <p14:tracePt t="42459" x="7340600" y="1130300"/>
          <p14:tracePt t="42476" x="7308850" y="1082675"/>
          <p14:tracePt t="42493" x="7296150" y="1060450"/>
          <p14:tracePt t="42509" x="7277100" y="1019175"/>
          <p14:tracePt t="42526" x="7277100" y="1003300"/>
          <p14:tracePt t="42544" x="7273925" y="987425"/>
          <p14:tracePt t="42559" x="7273925" y="971550"/>
          <p14:tracePt t="42575" x="7273925" y="962025"/>
          <p14:tracePt t="42593" x="7273925" y="952500"/>
          <p14:tracePt t="42610" x="7261225" y="936625"/>
          <p14:tracePt t="42626" x="7251700" y="923925"/>
          <p14:tracePt t="42643" x="7242175" y="911225"/>
          <p14:tracePt t="42659" x="7239000" y="898525"/>
          <p14:tracePt t="42675" x="7239000" y="889000"/>
          <p14:tracePt t="42693" x="7226300" y="889000"/>
          <p14:tracePt t="42709" x="7213600" y="889000"/>
          <p14:tracePt t="42726" x="7204075" y="889000"/>
          <p14:tracePt t="42743" x="7194550" y="895350"/>
          <p14:tracePt t="42745" x="7188200" y="898525"/>
          <p14:tracePt t="42759" x="7159625" y="911225"/>
          <p14:tracePt t="42775" x="7134225" y="923925"/>
          <p14:tracePt t="42793" x="7077075" y="962025"/>
          <p14:tracePt t="42810" x="7019925" y="990600"/>
          <p14:tracePt t="42826" x="6950075" y="1044575"/>
          <p14:tracePt t="42843" x="6877050" y="1117600"/>
          <p14:tracePt t="42859" x="6835775" y="1165225"/>
          <p14:tracePt t="42876" x="6788150" y="1193800"/>
          <p14:tracePt t="42893" x="6737350" y="1238250"/>
          <p14:tracePt t="42909" x="6711950" y="1257300"/>
          <p14:tracePt t="42926" x="6696075" y="1266825"/>
          <p14:tracePt t="42943" x="6677025" y="1289050"/>
          <p14:tracePt t="42959" x="6664325" y="1292225"/>
          <p14:tracePt t="42976" x="6654800" y="1292225"/>
          <p14:tracePt t="43094" x="6654800" y="1285875"/>
          <p14:tracePt t="43101" x="6654800" y="1282700"/>
          <p14:tracePt t="43110" x="6654800" y="1270000"/>
          <p14:tracePt t="43127" x="6657975" y="1260475"/>
          <p14:tracePt t="43143" x="6673850" y="1235075"/>
          <p14:tracePt t="43159" x="6699250" y="1193800"/>
          <p14:tracePt t="43176" x="6718300" y="1171575"/>
          <p14:tracePt t="43193" x="6750050" y="1127125"/>
          <p14:tracePt t="43209" x="6781800" y="1101725"/>
          <p14:tracePt t="43226" x="6813550" y="1069975"/>
          <p14:tracePt t="43243" x="6877050" y="1025525"/>
          <p14:tracePt t="43260" x="6924675" y="1003300"/>
          <p14:tracePt t="43276" x="6956425" y="993775"/>
          <p14:tracePt t="43293" x="6991350" y="974725"/>
          <p14:tracePt t="43309" x="7000875" y="958850"/>
          <p14:tracePt t="43326" x="7016750" y="949325"/>
          <p14:tracePt t="43342" x="7032625" y="933450"/>
          <p14:tracePt t="43359" x="7042150" y="923925"/>
          <p14:tracePt t="43376" x="7048500" y="908050"/>
          <p14:tracePt t="43392" x="7048500" y="901700"/>
          <p14:tracePt t="43649" x="7058025" y="911225"/>
          <p14:tracePt t="43656" x="7064375" y="930275"/>
          <p14:tracePt t="43662" x="7070725" y="955675"/>
          <p14:tracePt t="43676" x="7077075" y="993775"/>
          <p14:tracePt t="43692" x="7077075" y="1028700"/>
          <p14:tracePt t="43709" x="7077075" y="1050925"/>
          <p14:tracePt t="43726" x="7077075" y="1085850"/>
          <p14:tracePt t="43743" x="7077075" y="1095375"/>
          <p14:tracePt t="43759" x="7077075" y="1104900"/>
          <p14:tracePt t="43775" x="7077075" y="1123950"/>
          <p14:tracePt t="43806" x="7077075" y="1130300"/>
          <p14:tracePt t="43828" x="7077075" y="1136650"/>
          <p14:tracePt t="43855" x="7077075" y="1139825"/>
          <p14:tracePt t="43862" x="7077075" y="1146175"/>
          <p14:tracePt t="43876" x="7077075" y="1155700"/>
          <p14:tracePt t="43892" x="7067550" y="1165225"/>
          <p14:tracePt t="43909" x="7051675" y="1181100"/>
          <p14:tracePt t="43926" x="7035800" y="1200150"/>
          <p14:tracePt t="43942" x="6991350" y="1266825"/>
          <p14:tracePt t="43959" x="6940550" y="1368425"/>
          <p14:tracePt t="43976" x="6845300" y="1533525"/>
          <p14:tracePt t="43992" x="6762750" y="1679575"/>
          <p14:tracePt t="44010" x="6680200" y="1825625"/>
          <p14:tracePt t="44026" x="6562725" y="2044700"/>
          <p14:tracePt t="44043" x="6477000" y="2235200"/>
          <p14:tracePt t="44061" x="6381750" y="2514600"/>
          <p14:tracePt t="44076" x="6321425" y="2765425"/>
          <p14:tracePt t="44093" x="6283325" y="2997200"/>
          <p14:tracePt t="44110" x="6219825" y="3302000"/>
          <p14:tracePt t="44126" x="6124575" y="3689350"/>
          <p14:tracePt t="44144" x="6064250" y="3930650"/>
          <p14:tracePt t="44161" x="5940425" y="4251325"/>
          <p14:tracePt t="44177" x="5864225" y="4451350"/>
          <p14:tracePt t="44193" x="5788025" y="4619625"/>
          <p14:tracePt t="44210" x="5664200" y="4933950"/>
          <p14:tracePt t="44226" x="5568950" y="5124450"/>
          <p14:tracePt t="44243" x="5429250" y="5334000"/>
          <p14:tracePt t="44260" x="5251450" y="5581650"/>
          <p14:tracePt t="44276" x="5127625" y="5762625"/>
          <p14:tracePt t="44293" x="5003800" y="5930900"/>
          <p14:tracePt t="44309" x="4914900" y="6035675"/>
          <p14:tracePt t="44326" x="4803775" y="6194425"/>
          <p14:tracePt t="44342" x="4752975" y="6305550"/>
          <p14:tracePt t="44360" x="4689475" y="6423025"/>
          <p14:tracePt t="44375" x="4641850" y="6492875"/>
          <p14:tracePt t="44392" x="4594225" y="6572250"/>
          <p14:tracePt t="44409" x="4498975" y="6677025"/>
          <p14:tracePt t="44426" x="4435475" y="6740525"/>
          <p14:tracePt t="44443" x="4384675" y="6791325"/>
          <p14:tracePt t="44460" x="4333875" y="6829425"/>
          <p14:tracePt t="44475" x="4308475" y="6854825"/>
          <p14:tracePt t="44492" x="4279900" y="6854825"/>
          <p14:tracePt t="44509" x="4244975" y="6854825"/>
          <p14:tracePt t="44525" x="4206875" y="6854825"/>
          <p14:tracePt t="44543" x="4171950" y="6854825"/>
          <p14:tracePt t="44559" x="4117975" y="6854825"/>
          <p14:tracePt t="44576" x="4086225" y="6854825"/>
          <p14:tracePt t="44592" x="4064000" y="6854825"/>
          <p14:tracePt t="44609" x="4044950" y="6854825"/>
          <p14:tracePt t="44625" x="4035425" y="6854825"/>
          <p14:tracePt t="44642" x="4025900" y="6854825"/>
          <p14:tracePt t="44659" x="4010025" y="6854825"/>
          <p14:tracePt t="44676" x="3981450" y="6851650"/>
          <p14:tracePt t="44692" x="3959225" y="6842125"/>
          <p14:tracePt t="44709" x="3917950" y="6816725"/>
          <p14:tracePt t="44726" x="3886200" y="6797675"/>
          <p14:tracePt t="44742" x="3854450" y="6784975"/>
          <p14:tracePt t="44759" x="3835400" y="6769100"/>
          <p14:tracePt t="44775" x="3819525" y="6769100"/>
          <p14:tracePt t="44793" x="3810000" y="6769100"/>
          <p14:tracePt t="44810" x="3803650" y="6769100"/>
          <p14:tracePt t="44880" x="3800475" y="6769100"/>
          <p14:tracePt t="45721" x="3832225" y="6769100"/>
          <p14:tracePt t="45727" x="3892550" y="6769100"/>
          <p14:tracePt t="45742" x="3997325" y="6753225"/>
          <p14:tracePt t="45759" x="4130675" y="6718300"/>
          <p14:tracePt t="45779" x="4305300" y="6632575"/>
          <p14:tracePt t="45792" x="4384675" y="6575425"/>
          <p14:tracePt t="45826" x="4530725" y="6480175"/>
          <p14:tracePt t="45860" x="4587875" y="6416675"/>
          <p14:tracePt t="45877" x="4606925" y="6365875"/>
          <p14:tracePt t="45893" x="4619625" y="6327775"/>
          <p14:tracePt t="45910" x="4629150" y="6305550"/>
          <p14:tracePt t="45926" x="4629150" y="6264275"/>
          <p14:tracePt t="45942" x="4629150" y="6242050"/>
          <p14:tracePt t="45959" x="4629150" y="6226175"/>
          <p14:tracePt t="45976" x="4629150" y="6207125"/>
          <p14:tracePt t="45992" x="4629150" y="6197600"/>
          <p14:tracePt t="46009" x="4645025" y="6188075"/>
          <p14:tracePt t="46025" x="4654550" y="6172200"/>
          <p14:tracePt t="46042" x="4667250" y="6143625"/>
          <p14:tracePt t="46058" x="4686300" y="6111875"/>
          <p14:tracePt t="46076" x="4727575" y="6045200"/>
          <p14:tracePt t="46092" x="4740275" y="6000750"/>
          <p14:tracePt t="46109" x="4752975" y="5962650"/>
          <p14:tracePt t="46125" x="4752975" y="5930900"/>
          <p14:tracePt t="46142" x="4752975" y="5921375"/>
          <p14:tracePt t="46158" x="4749800" y="5905500"/>
          <p14:tracePt t="46175" x="4733925" y="5892800"/>
          <p14:tracePt t="46192" x="4730750" y="5880100"/>
          <p14:tracePt t="46209" x="4730750" y="5876925"/>
          <p14:tracePt t="46275" x="4724400" y="5876925"/>
          <p14:tracePt t="46290" x="4724400" y="5870575"/>
          <p14:tracePt t="50825" x="4746625" y="5886450"/>
          <p14:tracePt t="50832" x="4775200" y="5902325"/>
          <p14:tracePt t="50841" x="4826000" y="5918200"/>
          <p14:tracePt t="50859" x="4943475" y="5953125"/>
          <p14:tracePt t="50875" x="5111750" y="5978525"/>
          <p14:tracePt t="50892" x="5226050" y="5978525"/>
          <p14:tracePt t="50925" x="5435600" y="5978525"/>
          <p14:tracePt t="50958" x="5540375" y="5975350"/>
          <p14:tracePt t="50975" x="5651500" y="5953125"/>
          <p14:tracePt t="50992" x="5746750" y="5927725"/>
          <p14:tracePt t="51009" x="5842000" y="5921375"/>
          <p14:tracePt t="51025" x="6042025" y="5895975"/>
          <p14:tracePt t="51042" x="6213475" y="5876925"/>
          <p14:tracePt t="51058" x="6375400" y="5857875"/>
          <p14:tracePt t="51076" x="6642100" y="5822950"/>
          <p14:tracePt t="51092" x="6819900" y="5775325"/>
          <p14:tracePt t="51110" x="7048500" y="5673725"/>
          <p14:tracePt t="51127" x="7204075" y="5610225"/>
          <p14:tracePt t="51143" x="7315200" y="5549900"/>
          <p14:tracePt t="51158" x="7439025" y="5480050"/>
          <p14:tracePt t="51175" x="7648575" y="5359400"/>
          <p14:tracePt t="51192" x="7772400" y="5280025"/>
          <p14:tracePt t="51208" x="7908925" y="5197475"/>
          <p14:tracePt t="51225" x="8118475" y="5080000"/>
          <p14:tracePt t="51242" x="8220075" y="5022850"/>
          <p14:tracePt t="51258" x="8305800" y="4946650"/>
          <p14:tracePt t="51275" x="8429625" y="4838700"/>
          <p14:tracePt t="51292" x="8502650" y="4775200"/>
          <p14:tracePt t="51309" x="8591550" y="4708525"/>
          <p14:tracePt t="51325" x="8639175" y="4679950"/>
          <p14:tracePt t="51342" x="8661400" y="4670425"/>
          <p14:tracePt t="51359" x="8702675" y="4645025"/>
          <p14:tracePt t="51375" x="8728075" y="4632325"/>
          <p14:tracePt t="51392" x="8737600" y="4622800"/>
          <p14:tracePt t="51409" x="8756650" y="4610100"/>
          <p14:tracePt t="51425" x="8769350" y="4594225"/>
          <p14:tracePt t="51441" x="8778875" y="4584700"/>
          <p14:tracePt t="51459" x="8791575" y="4562475"/>
          <p14:tracePt t="51475" x="8807450" y="4546600"/>
          <p14:tracePt t="51492" x="8820150" y="4524375"/>
          <p14:tracePt t="51509" x="8851900" y="4457700"/>
          <p14:tracePt t="51525" x="8880475" y="4419600"/>
          <p14:tracePt t="51542" x="8890000" y="4387850"/>
          <p14:tracePt t="51560" x="8909050" y="4330700"/>
          <p14:tracePt t="51576" x="8921750" y="4292600"/>
          <p14:tracePt t="51593" x="8940800" y="4264025"/>
          <p14:tracePt t="51609" x="8940800" y="4216400"/>
          <p14:tracePt t="51626" x="8937625" y="4184650"/>
          <p14:tracePt t="51641" x="8918575" y="4146550"/>
          <p14:tracePt t="51658" x="8880475" y="4095750"/>
          <p14:tracePt t="51675" x="8848725" y="4073525"/>
          <p14:tracePt t="51692" x="8823325" y="4032250"/>
          <p14:tracePt t="51708" x="8782050" y="4013200"/>
          <p14:tracePt t="51725" x="8756650" y="3997325"/>
          <p14:tracePt t="51742" x="8734425" y="3978275"/>
          <p14:tracePt t="51758" x="8696325" y="3959225"/>
          <p14:tracePt t="51775" x="8667750" y="3949700"/>
          <p14:tracePt t="51792" x="8651875" y="3937000"/>
          <p14:tracePt t="51808" x="8616950" y="3908425"/>
          <p14:tracePt t="51825" x="8604250" y="3892550"/>
          <p14:tracePt t="51842" x="8594725" y="3883025"/>
          <p14:tracePt t="51858" x="8594725" y="3854450"/>
          <p14:tracePt t="51875" x="8594725" y="3844925"/>
          <p14:tracePt t="51892" x="8594725" y="3835400"/>
          <p14:tracePt t="51908" x="8604250" y="3803650"/>
          <p14:tracePt t="51925" x="8604250" y="3781425"/>
          <p14:tracePt t="51942" x="8607425" y="3752850"/>
          <p14:tracePt t="51958" x="8613775" y="3717925"/>
          <p14:tracePt t="51975" x="8632825" y="3686175"/>
          <p14:tracePt t="51992" x="8639175" y="3651250"/>
          <p14:tracePt t="52008" x="8651875" y="3609975"/>
          <p14:tracePt t="52025" x="8651875" y="3578225"/>
          <p14:tracePt t="52042" x="8651875" y="3562350"/>
          <p14:tracePt t="52059" x="8651875" y="3543300"/>
          <p14:tracePt t="52075" x="8648700" y="3527425"/>
          <p14:tracePt t="52092" x="8636000" y="3511550"/>
          <p14:tracePt t="52108" x="8620125" y="3502025"/>
          <p14:tracePt t="52125" x="8610600" y="3498850"/>
          <p14:tracePt t="52142" x="8594725" y="3492500"/>
          <p14:tracePt t="52158" x="8566150" y="3479800"/>
          <p14:tracePt t="52175" x="8528050" y="3460750"/>
          <p14:tracePt t="52193" x="8435975" y="3441700"/>
          <p14:tracePt t="52208" x="8362950" y="3425825"/>
          <p14:tracePt t="52225" x="8318500" y="3413125"/>
          <p14:tracePt t="52242" x="8267700" y="3394075"/>
          <p14:tracePt t="52258" x="8251825" y="3394075"/>
          <p14:tracePt t="52275" x="8235950" y="3394075"/>
          <p14:tracePt t="52292" x="8220075" y="3394075"/>
          <p14:tracePt t="52308" x="8210550" y="3394075"/>
          <p14:tracePt t="52325" x="8201025" y="3394075"/>
          <p14:tracePt t="52342" x="8181975" y="3387725"/>
          <p14:tracePt t="52358" x="8172450" y="3387725"/>
          <p14:tracePt t="52375" x="8162925" y="3387725"/>
          <p14:tracePt t="52391" x="8140700" y="3387725"/>
          <p14:tracePt t="52409" x="8137525" y="3387725"/>
          <p14:tracePt t="52425" x="8131175" y="3387725"/>
          <p14:tracePt t="52442" x="8118475" y="3387725"/>
          <p14:tracePt t="52458" x="8108950" y="3387725"/>
          <p14:tracePt t="52475" x="8093075" y="3387725"/>
          <p14:tracePt t="52491" x="8077200" y="3394075"/>
          <p14:tracePt t="52508" x="8077200" y="3409950"/>
          <p14:tracePt t="52525" x="8077200" y="3419475"/>
          <p14:tracePt t="52541" x="8077200" y="3435350"/>
          <p14:tracePt t="52559" x="8077200" y="3457575"/>
          <p14:tracePt t="52575" x="8077200" y="3470275"/>
          <p14:tracePt t="52592" x="8077200" y="3505200"/>
          <p14:tracePt t="52609" x="8077200" y="3527425"/>
          <p14:tracePt t="52625" x="8077200" y="3543300"/>
          <p14:tracePt t="52642" x="8077200" y="3568700"/>
          <p14:tracePt t="52658" x="8077200" y="3584575"/>
          <p14:tracePt t="52675" x="8077200" y="3594100"/>
          <p14:tracePt t="52691" x="8077200" y="3619500"/>
          <p14:tracePt t="52708" x="8077200" y="3629025"/>
          <p14:tracePt t="52724" x="8080375" y="3638550"/>
          <p14:tracePt t="52741" x="8083550" y="3654425"/>
          <p14:tracePt t="52758" x="8089900" y="3667125"/>
          <p14:tracePt t="52775" x="8105775" y="3679825"/>
          <p14:tracePt t="52792" x="8121650" y="3692525"/>
          <p14:tracePt t="52808" x="8124825" y="3705225"/>
          <p14:tracePt t="52825" x="8131175" y="3717925"/>
          <p14:tracePt t="52842" x="8131175" y="3733800"/>
          <p14:tracePt t="52858" x="8134350" y="3743325"/>
          <p14:tracePt t="52875" x="8134350" y="3759200"/>
          <p14:tracePt t="52892" x="8140700" y="3771900"/>
          <p14:tracePt t="52908" x="8153400" y="3784600"/>
          <p14:tracePt t="52925" x="8162925" y="3797300"/>
          <p14:tracePt t="52941" x="8166100" y="3806825"/>
          <p14:tracePt t="52958" x="8172450" y="3822700"/>
          <p14:tracePt t="52975" x="8185150" y="3838575"/>
          <p14:tracePt t="52992" x="8201025" y="3848100"/>
          <p14:tracePt t="53008" x="8210550" y="3857625"/>
          <p14:tracePt t="53025" x="8226425" y="3873500"/>
          <p14:tracePt t="53042" x="8242300" y="3879850"/>
          <p14:tracePt t="53058" x="8264525" y="3892550"/>
          <p14:tracePt t="53075" x="8286750" y="3895725"/>
          <p14:tracePt t="53091" x="8296275" y="3902075"/>
          <p14:tracePt t="53108" x="8318500" y="3902075"/>
          <p14:tracePt t="53125" x="8337550" y="3905250"/>
          <p14:tracePt t="53141" x="8347075" y="3911600"/>
          <p14:tracePt t="53158" x="8369300" y="3911600"/>
          <p14:tracePt t="53175" x="8394700" y="3911600"/>
          <p14:tracePt t="53191" x="8423275" y="3911600"/>
          <p14:tracePt t="53208" x="8445500" y="3917950"/>
          <p14:tracePt t="53225" x="8486775" y="3917950"/>
          <p14:tracePt t="53241" x="8496300" y="3917950"/>
          <p14:tracePt t="53259" x="8505825" y="3917950"/>
          <p14:tracePt t="53275" x="8524875" y="3917950"/>
          <p14:tracePt t="53291" x="8534400" y="3917950"/>
          <p14:tracePt t="53308" x="8540750" y="3917950"/>
          <p14:tracePt t="53324" x="8550275" y="3917950"/>
          <p14:tracePt t="53341" x="8556625" y="3917950"/>
          <p14:tracePt t="53359" x="8559800" y="3917950"/>
          <p14:tracePt t="53375" x="8575675" y="3917950"/>
          <p14:tracePt t="53409" x="8578850" y="3917950"/>
          <p14:tracePt t="53424" x="8585200" y="3917950"/>
          <p14:tracePt t="53441" x="8588375" y="3917950"/>
          <p14:tracePt t="53458" x="8594725" y="3917950"/>
          <p14:tracePt t="53474" x="8604250" y="3917950"/>
          <p14:tracePt t="53492" x="8610600" y="3917950"/>
          <p14:tracePt t="53509" x="8629650" y="3917950"/>
          <p14:tracePt t="53525" x="8639175" y="3917950"/>
          <p14:tracePt t="53541" x="8645525" y="3917950"/>
          <p14:tracePt t="53558" x="8648700" y="3917950"/>
          <p14:tracePt t="53575" x="8658225" y="3917950"/>
          <p14:tracePt t="53592" x="8667750" y="3917950"/>
          <p14:tracePt t="53609" x="8674100" y="3917950"/>
          <p14:tracePt t="53625" x="8680450" y="3914775"/>
          <p14:tracePt t="53641" x="8683625" y="3911600"/>
          <p14:tracePt t="53675" x="8689975" y="3898900"/>
          <p14:tracePt t="53709" x="8689975" y="3889375"/>
          <p14:tracePt t="53725" x="8689975" y="3879850"/>
          <p14:tracePt t="53742" x="8693150" y="3879850"/>
          <p14:tracePt t="53759" x="8699500" y="3870325"/>
          <p14:tracePt t="53775" x="8702675" y="3867150"/>
          <p14:tracePt t="53791" x="8709025" y="3860800"/>
          <p14:tracePt t="53809" x="8712200" y="3851275"/>
          <p14:tracePt t="53825" x="8712200" y="3841750"/>
          <p14:tracePt t="53842" x="8712200" y="3832225"/>
          <p14:tracePt t="53858" x="8712200" y="3810000"/>
          <p14:tracePt t="53875" x="8712200" y="3800475"/>
          <p14:tracePt t="53891" x="8712200" y="3790950"/>
          <p14:tracePt t="53965" x="8712200" y="3787775"/>
          <p14:tracePt t="53987" x="8712200" y="3781425"/>
          <p14:tracePt t="54037" x="8712200" y="3771900"/>
          <p14:tracePt t="54272" x="8712200" y="3765550"/>
          <p14:tracePt t="54365" x="8712200" y="3762375"/>
          <p14:tracePt t="54372" x="8712200" y="3756025"/>
          <p14:tracePt t="54392" x="8712200" y="3746500"/>
          <p14:tracePt t="54400" x="8705850" y="3740150"/>
          <p14:tracePt t="54408" x="8702675" y="3740150"/>
          <p14:tracePt t="54425" x="8696325" y="3740150"/>
          <p14:tracePt t="54443" x="8689975" y="3740150"/>
          <p14:tracePt t="54458" x="8689975" y="3736975"/>
          <p14:tracePt t="54474" x="8686800" y="3730625"/>
          <p14:tracePt t="54492" x="8677275" y="3721100"/>
          <p14:tracePt t="54508" x="8661400" y="3717925"/>
          <p14:tracePt t="54525" x="8651875" y="3711575"/>
          <p14:tracePt t="54542" x="8636000" y="3692525"/>
          <p14:tracePt t="54558" x="8626475" y="3686175"/>
          <p14:tracePt t="54575" x="8610600" y="3683000"/>
          <p14:tracePt t="54592" x="8597900" y="3683000"/>
          <p14:tracePt t="54608" x="8588375" y="3676650"/>
          <p14:tracePt t="54625" x="8575675" y="3670300"/>
          <p14:tracePt t="54641" x="8556625" y="3667125"/>
          <p14:tracePt t="54658" x="8534400" y="3660775"/>
          <p14:tracePt t="54674" x="8518525" y="3654425"/>
          <p14:tracePt t="54692" x="8493125" y="3654425"/>
          <p14:tracePt t="54708" x="8483600" y="3654425"/>
          <p14:tracePt t="54725" x="8474075" y="3654425"/>
          <p14:tracePt t="54742" x="8451850" y="3654425"/>
          <p14:tracePt t="54758" x="8448675" y="3654425"/>
          <p14:tracePt t="54774" x="8442325" y="3654425"/>
          <p14:tracePt t="54808" x="8439150" y="3654425"/>
          <p14:tracePt t="54825" x="8432800" y="3654425"/>
          <p14:tracePt t="54898" x="8435975" y="3654425"/>
          <p14:tracePt t="54905" x="8439150" y="3654425"/>
          <p14:tracePt t="54912" x="8445500" y="3644900"/>
          <p14:tracePt t="54924" x="8458200" y="3638550"/>
          <p14:tracePt t="54942" x="8496300" y="3632200"/>
          <p14:tracePt t="54958" x="8528050" y="3632200"/>
          <p14:tracePt t="54975" x="8550275" y="3632200"/>
          <p14:tracePt t="54991" x="8604250" y="3632200"/>
          <p14:tracePt t="55008" x="8648700" y="3632200"/>
          <p14:tracePt t="55024" x="8683625" y="3635375"/>
          <p14:tracePt t="55042" x="8747125" y="3654425"/>
          <p14:tracePt t="55058" x="8794750" y="3667125"/>
          <p14:tracePt t="55076" x="8842375" y="3679825"/>
          <p14:tracePt t="55091" x="8864600" y="3679825"/>
          <p14:tracePt t="55108" x="8874125" y="3679825"/>
          <p14:tracePt t="55124" x="8883650" y="3686175"/>
          <p14:tracePt t="55142" x="8902700" y="3686175"/>
          <p14:tracePt t="55159" x="8909050" y="3686175"/>
          <p14:tracePt t="55240" x="8905875" y="3686175"/>
          <p14:tracePt t="55247" x="8902700" y="3686175"/>
          <p14:tracePt t="55258" x="8896350" y="3686175"/>
          <p14:tracePt t="55275" x="8858250" y="3686175"/>
          <p14:tracePt t="55291" x="8813800" y="3686175"/>
          <p14:tracePt t="55308" x="8778875" y="3686175"/>
          <p14:tracePt t="55325" x="8715375" y="3676650"/>
          <p14:tracePt t="55341" x="8670925" y="3660775"/>
          <p14:tracePt t="55358" x="8623300" y="3641725"/>
          <p14:tracePt t="55374" x="8559800" y="3629025"/>
          <p14:tracePt t="55391" x="8537575" y="3629025"/>
          <p14:tracePt t="55408" x="8509000" y="3629025"/>
          <p14:tracePt t="55411" x="8499475" y="3629025"/>
          <p14:tracePt t="55425" x="8489950" y="3629025"/>
          <p14:tracePt t="55441" x="8477250" y="3629025"/>
          <p14:tracePt t="55458" x="8467725" y="3629025"/>
          <p14:tracePt t="55475" x="8448675" y="3629025"/>
          <p14:tracePt t="55491" x="8445500" y="3629025"/>
          <p14:tracePt t="55610" x="8451850" y="3629025"/>
          <p14:tracePt t="55618" x="8455025" y="3629025"/>
          <p14:tracePt t="55625" x="8467725" y="3622675"/>
          <p14:tracePt t="55641" x="8477250" y="3622675"/>
          <p14:tracePt t="55659" x="8496300" y="3622675"/>
          <p14:tracePt t="55675" x="8537575" y="3622675"/>
          <p14:tracePt t="55691" x="8553450" y="3622675"/>
          <p14:tracePt t="55709" x="8591550" y="3622675"/>
          <p14:tracePt t="55726" x="8613775" y="3622675"/>
          <p14:tracePt t="55742" x="8645525" y="3622675"/>
          <p14:tracePt t="55760" x="8664575" y="3622675"/>
          <p14:tracePt t="55776" x="8674100" y="3622675"/>
          <p14:tracePt t="55791" x="8696325" y="3625850"/>
          <p14:tracePt t="55809" x="8712200" y="3625850"/>
          <p14:tracePt t="55825" x="8721725" y="3632200"/>
          <p14:tracePt t="55841" x="8731250" y="3635375"/>
          <p14:tracePt t="55859" x="8750300" y="3635375"/>
          <p14:tracePt t="55875" x="8759825" y="3635375"/>
          <p14:tracePt t="55891" x="8769350" y="3635375"/>
          <p14:tracePt t="55908" x="8791575" y="3648075"/>
          <p14:tracePt t="55925" x="8801100" y="3648075"/>
          <p14:tracePt t="55942" x="8804275" y="3648075"/>
          <p14:tracePt t="55958" x="8810625" y="3651250"/>
          <p14:tracePt t="55975" x="8816975" y="3657600"/>
          <p14:tracePt t="56015" x="8816975" y="3660775"/>
          <p14:tracePt t="56921" x="8813800" y="3660775"/>
          <p14:tracePt t="56927" x="8807450" y="3660775"/>
          <p14:tracePt t="56941" x="8797925" y="3660775"/>
          <p14:tracePt t="56958" x="8769350" y="3660775"/>
          <p14:tracePt t="56974" x="8747125" y="3660775"/>
          <p14:tracePt t="57008" x="8699500" y="3660775"/>
          <p14:tracePt t="57041" x="8661400" y="3660775"/>
          <p14:tracePt t="57058" x="8648700" y="3660775"/>
          <p14:tracePt t="57075" x="8632825" y="3660775"/>
          <p14:tracePt t="57092" x="8591550" y="3660775"/>
          <p14:tracePt t="57107" x="8569325" y="3660775"/>
          <p14:tracePt t="57124" x="8547100" y="3660775"/>
          <p14:tracePt t="57142" x="8534400" y="3670300"/>
          <p14:tracePt t="57158" x="8524875" y="3676650"/>
          <p14:tracePt t="57175" x="8515350" y="3679825"/>
          <p14:tracePt t="57191" x="8493125" y="3692525"/>
          <p14:tracePt t="57208" x="8483600" y="3692525"/>
          <p14:tracePt t="57224" x="8474075" y="3692525"/>
          <p14:tracePt t="57241" x="8455025" y="3692525"/>
          <p14:tracePt t="57258" x="8445500" y="3692525"/>
          <p14:tracePt t="57274" x="8435975" y="3692525"/>
          <p14:tracePt t="57291" x="8429625" y="3692525"/>
          <p14:tracePt t="57818" x="8458200" y="3698875"/>
          <p14:tracePt t="57825" x="8477250" y="3705225"/>
          <p14:tracePt t="57832" x="8496300" y="3711575"/>
          <p14:tracePt t="57841" x="8521700" y="3717925"/>
          <p14:tracePt t="57858" x="8550275" y="3724275"/>
          <p14:tracePt t="57874" x="8607425" y="3749675"/>
          <p14:tracePt t="57891" x="8651875" y="3756025"/>
          <p14:tracePt t="57924" x="8747125" y="3775075"/>
          <p14:tracePt t="57957" x="8797925" y="3775075"/>
          <p14:tracePt t="57959" x="8807450" y="3775075"/>
          <p14:tracePt t="57974" x="8823325" y="3775075"/>
          <p14:tracePt t="57991" x="8839200" y="3775075"/>
          <p14:tracePt t="58008" x="8855075" y="3784600"/>
          <p14:tracePt t="58024" x="8896350" y="3790950"/>
          <p14:tracePt t="58041" x="8912225" y="3800475"/>
          <p14:tracePt t="58059" x="8940800" y="3813175"/>
          <p14:tracePt t="58074" x="8950325" y="3816350"/>
          <p14:tracePt t="58091" x="8959850" y="3816350"/>
          <p14:tracePt t="58108" x="8969375" y="3816350"/>
          <p14:tracePt t="58202" x="8966200" y="3816350"/>
          <p14:tracePt t="58209" x="8963025" y="3816350"/>
          <p14:tracePt t="58230" x="8956675" y="3816350"/>
          <p14:tracePt t="58281" x="8953500" y="3816350"/>
          <p14:tracePt t="58288" x="8947150" y="3816350"/>
          <p14:tracePt t="58294" x="8943975" y="3816350"/>
          <p14:tracePt t="58308" x="8934450" y="3816350"/>
          <p14:tracePt t="58324" x="8912225" y="3797300"/>
          <p14:tracePt t="58341" x="8886825" y="3787775"/>
          <p14:tracePt t="58358" x="8823325" y="3762375"/>
          <p14:tracePt t="58374" x="8791575" y="3749675"/>
          <p14:tracePt t="58391" x="8769350" y="3730625"/>
          <p14:tracePt t="58408" x="8753475" y="3724275"/>
          <p14:tracePt t="58424" x="8737600" y="3724275"/>
          <p14:tracePt t="58441" x="8728075" y="3724275"/>
          <p14:tracePt t="58457" x="8712200" y="3721100"/>
          <p14:tracePt t="58474" x="8702675" y="3714750"/>
          <p14:tracePt t="58491" x="8686800" y="3705225"/>
          <p14:tracePt t="58508" x="8674100" y="3702050"/>
          <p14:tracePt t="58525" x="8664575" y="3702050"/>
          <p14:tracePt t="58542" x="8655050" y="3702050"/>
          <p14:tracePt t="58558" x="8639175" y="3695700"/>
          <p14:tracePt t="58574" x="8639175" y="3686175"/>
          <p14:tracePt t="58608" x="8639175" y="3679825"/>
          <p14:tracePt t="58884" x="8651875" y="3683000"/>
          <p14:tracePt t="58892" x="8677275" y="3689350"/>
          <p14:tracePt t="58900" x="8696325" y="3695700"/>
          <p14:tracePt t="58907" x="8715375" y="3702050"/>
          <p14:tracePt t="58924" x="8763000" y="3714750"/>
          <p14:tracePt t="58942" x="8826500" y="3740150"/>
          <p14:tracePt t="58957" x="8864600" y="3752850"/>
          <p14:tracePt t="58974" x="8886825" y="3765550"/>
          <p14:tracePt t="58991" x="8902700" y="3778250"/>
          <p14:tracePt t="59007" x="8918575" y="3778250"/>
          <p14:tracePt t="59024" x="8921750" y="3778250"/>
          <p14:tracePt t="59739" x="8921750" y="3790950"/>
          <p14:tracePt t="59746" x="8921750" y="3794125"/>
          <p14:tracePt t="59758" x="8921750" y="3800475"/>
          <p14:tracePt t="59774" x="8921750" y="3813175"/>
          <p14:tracePt t="59791" x="8921750" y="3822700"/>
          <p14:tracePt t="59824" x="8921750" y="3829050"/>
          <p14:tracePt t="60303" x="8909050" y="3835400"/>
          <p14:tracePt t="60308" x="8864600" y="3835400"/>
          <p14:tracePt t="60324" x="8737600" y="3851275"/>
          <p14:tracePt t="60341" x="8585200" y="3860800"/>
          <p14:tracePt t="60358" x="8286750" y="3898900"/>
          <p14:tracePt t="60374" x="8093075" y="3898900"/>
          <p14:tracePt t="60391" x="7867650" y="3908425"/>
          <p14:tracePt t="60425" x="7353300" y="3927475"/>
          <p14:tracePt t="60459" x="6981825" y="3978275"/>
          <p14:tracePt t="60475" x="6838950" y="4006850"/>
          <p14:tracePt t="60479" x="6791325" y="4022725"/>
          <p14:tracePt t="60492" x="6740525" y="4038600"/>
          <p14:tracePt t="60508" x="6632575" y="4092575"/>
          <p14:tracePt t="60524" x="6565900" y="4121150"/>
          <p14:tracePt t="60541" x="6518275" y="4149725"/>
          <p14:tracePt t="60558" x="6454775" y="4175125"/>
          <p14:tracePt t="60574" x="6423025" y="4200525"/>
          <p14:tracePt t="60591" x="6391275" y="4219575"/>
          <p14:tracePt t="60608" x="6346825" y="4251325"/>
          <p14:tracePt t="60624" x="6327775" y="4283075"/>
          <p14:tracePt t="60641" x="6308725" y="4337050"/>
          <p14:tracePt t="60657" x="6280150" y="4429125"/>
          <p14:tracePt t="60674" x="6267450" y="4473575"/>
          <p14:tracePt t="60691" x="6261100" y="4518025"/>
          <p14:tracePt t="60707" x="6248400" y="4613275"/>
          <p14:tracePt t="60724" x="6248400" y="4673600"/>
          <p14:tracePt t="60740" x="6242050" y="4711700"/>
          <p14:tracePt t="60757" x="6235700" y="4765675"/>
          <p14:tracePt t="60774" x="6235700" y="4797425"/>
          <p14:tracePt t="60791" x="6235700" y="4806950"/>
          <p14:tracePt t="60807" x="6235700" y="4819650"/>
          <p14:tracePt t="60841" x="6229350" y="4806950"/>
          <p14:tracePt t="60857" x="6213475" y="4727575"/>
          <p14:tracePt t="60874" x="6207125" y="4648200"/>
          <p14:tracePt t="60891" x="6191250" y="4518025"/>
          <p14:tracePt t="60907" x="6172200" y="4321175"/>
          <p14:tracePt t="60924" x="6165850" y="4225925"/>
          <p14:tracePt t="60942" x="6165850" y="4041775"/>
          <p14:tracePt t="60958" x="6156325" y="3937000"/>
          <p14:tracePt t="60974" x="6156325" y="3863975"/>
          <p14:tracePt t="60991" x="6156325" y="3803650"/>
          <p14:tracePt t="61007" x="6156325" y="3775075"/>
          <p14:tracePt t="61024" x="6156325" y="3743325"/>
          <p14:tracePt t="61041" x="6156325" y="3705225"/>
          <p14:tracePt t="61058" x="6156325" y="3695700"/>
          <p14:tracePt t="61075" x="6156325" y="3686175"/>
          <p14:tracePt t="61091" x="6156325" y="3670300"/>
          <p14:tracePt t="61108" x="6156325" y="3654425"/>
          <p14:tracePt t="61124" x="6159500" y="3644900"/>
          <p14:tracePt t="61142" x="6162675" y="3625850"/>
          <p14:tracePt t="61157" x="6169025" y="3616325"/>
          <p14:tracePt t="61174" x="6178550" y="3600450"/>
          <p14:tracePt t="61191" x="6197600" y="3584575"/>
          <p14:tracePt t="61207" x="6203950" y="3575050"/>
          <p14:tracePt t="61224" x="6213475" y="3565525"/>
          <p14:tracePt t="61241" x="6219825" y="3559175"/>
          <p14:tracePt t="61258" x="6219825" y="3549650"/>
          <p14:tracePt t="61326" x="6216650" y="3549650"/>
          <p14:tracePt t="61334" x="6213475" y="3549650"/>
          <p14:tracePt t="61348" x="6213475" y="3556000"/>
          <p14:tracePt t="61357" x="6207125" y="3562350"/>
          <p14:tracePt t="61374" x="6200775" y="3571875"/>
          <p14:tracePt t="61390" x="6184900" y="3597275"/>
          <p14:tracePt t="61407" x="6184900" y="3641725"/>
          <p14:tracePt t="61424" x="6178550" y="3686175"/>
          <p14:tracePt t="61441" x="6178550" y="3749675"/>
          <p14:tracePt t="61457" x="6178550" y="3778250"/>
          <p14:tracePt t="61476" x="6178550" y="3819525"/>
          <p14:tracePt t="61491" x="6178550" y="3841750"/>
          <p14:tracePt t="61507" x="6178550" y="3857625"/>
          <p14:tracePt t="61524" x="6178550" y="3867150"/>
          <p14:tracePt t="61540" x="6178550" y="3879850"/>
          <p14:tracePt t="61558" x="6178550" y="3889375"/>
          <p14:tracePt t="61574" x="6181725" y="3905250"/>
          <p14:tracePt t="61591" x="6197600" y="3921125"/>
          <p14:tracePt t="61608" x="6200775" y="3930650"/>
          <p14:tracePt t="61624" x="6207125" y="3940175"/>
          <p14:tracePt t="61641" x="6216650" y="3962400"/>
          <p14:tracePt t="61658" x="6223000" y="3965575"/>
          <p14:tracePt t="61675" x="6226175" y="3965575"/>
          <p14:tracePt t="61711" x="6232525" y="3959225"/>
          <p14:tracePt t="61724" x="6235700" y="3949700"/>
          <p14:tracePt t="61740" x="6261100" y="3911600"/>
          <p14:tracePt t="61757" x="6273800" y="3883025"/>
          <p14:tracePt t="61774" x="6311900" y="3844925"/>
          <p14:tracePt t="61791" x="6343650" y="3813175"/>
          <p14:tracePt t="61808" x="6381750" y="3781425"/>
          <p14:tracePt t="61824" x="6413500" y="3733800"/>
          <p14:tracePt t="61841" x="6473825" y="3679825"/>
          <p14:tracePt t="61858" x="6521450" y="3654425"/>
          <p14:tracePt t="61875" x="6578600" y="3613150"/>
          <p14:tracePt t="61890" x="6604000" y="3603625"/>
          <p14:tracePt t="61907" x="6632575" y="3590925"/>
          <p14:tracePt t="61924" x="6664325" y="3568700"/>
          <p14:tracePt t="61940" x="6673850" y="3568700"/>
          <p14:tracePt t="61957" x="6686550" y="3562350"/>
          <p14:tracePt t="61975" x="6702425" y="3552825"/>
          <p14:tracePt t="61991" x="6711950" y="3552825"/>
          <p14:tracePt t="62008" x="6721475" y="3552825"/>
          <p14:tracePt t="62024" x="6743700" y="3552825"/>
          <p14:tracePt t="62041" x="6753225" y="3552825"/>
          <p14:tracePt t="62057" x="6762750" y="3552825"/>
          <p14:tracePt t="62074" x="6775450" y="3552825"/>
          <p14:tracePt t="62091" x="6791325" y="3552825"/>
          <p14:tracePt t="62107" x="6797675" y="3552825"/>
          <p14:tracePt t="62124" x="6800850" y="3552825"/>
          <p14:tracePt t="62174" x="6800850" y="3556000"/>
          <p14:tracePt t="62188" x="6800850" y="3559175"/>
          <p14:tracePt t="62195" x="6800850" y="3565525"/>
          <p14:tracePt t="62207" x="6800850" y="3575050"/>
          <p14:tracePt t="62224" x="6800850" y="3587750"/>
          <p14:tracePt t="62241" x="6800850" y="3600450"/>
          <p14:tracePt t="62257" x="6800850" y="3609975"/>
          <p14:tracePt t="62274" x="6778625" y="3629025"/>
          <p14:tracePt t="62291" x="6769100" y="3638550"/>
          <p14:tracePt t="62307" x="6759575" y="3651250"/>
          <p14:tracePt t="62324" x="6743700" y="3663950"/>
          <p14:tracePt t="62341" x="6727825" y="3679825"/>
          <p14:tracePt t="62358" x="6715125" y="3689350"/>
          <p14:tracePt t="62374" x="6702425" y="3702050"/>
          <p14:tracePt t="62391" x="6692900" y="3702050"/>
          <p14:tracePt t="62408" x="6670675" y="3702050"/>
          <p14:tracePt t="62424" x="6661150" y="3702050"/>
          <p14:tracePt t="62441" x="6651625" y="3702050"/>
          <p14:tracePt t="62458" x="6638925" y="3702050"/>
          <p14:tracePt t="62474" x="6623050" y="3702050"/>
          <p14:tracePt t="62490" x="6616700" y="3702050"/>
          <p14:tracePt t="62715" x="6613525" y="3702050"/>
          <p14:tracePt t="62722" x="6607175" y="3702050"/>
          <p14:tracePt t="62729" x="6604000" y="3702050"/>
          <p14:tracePt t="62740" x="6597650" y="3702050"/>
          <p14:tracePt t="62757" x="6578600" y="3702050"/>
          <p14:tracePt t="62791" x="6559550" y="3702050"/>
          <p14:tracePt t="62825" x="6550025" y="3702050"/>
          <p14:tracePt t="63000" x="6543675" y="3692525"/>
          <p14:tracePt t="63006" x="6524625" y="3679825"/>
          <p14:tracePt t="63014" x="6511925" y="3667125"/>
          <p14:tracePt t="63024" x="6499225" y="3654425"/>
          <p14:tracePt t="63041" x="6451600" y="3613150"/>
          <p14:tracePt t="63057" x="6375400" y="3565525"/>
          <p14:tracePt t="63074" x="6330950" y="3552825"/>
          <p14:tracePt t="63091" x="6292850" y="3540125"/>
          <p14:tracePt t="63107" x="6242050" y="3521075"/>
          <p14:tracePt t="63124" x="6219825" y="3514725"/>
          <p14:tracePt t="63141" x="6178550" y="3514725"/>
          <p14:tracePt t="63157" x="6162675" y="3514725"/>
          <p14:tracePt t="63174" x="6149975" y="3514725"/>
          <p14:tracePt t="63191" x="6134100" y="3514725"/>
          <p14:tracePt t="63207" x="6124575" y="3514725"/>
          <p14:tracePt t="63224" x="6115050" y="3514725"/>
          <p14:tracePt t="63241" x="6115050" y="3521075"/>
          <p14:tracePt t="63257" x="6115050" y="3527425"/>
          <p14:tracePt t="63312" x="6121400" y="3527425"/>
          <p14:tracePt t="63327" x="6124575" y="3527425"/>
          <p14:tracePt t="63334" x="6130925" y="3527425"/>
          <p14:tracePt t="63349" x="6137275" y="3524250"/>
          <p14:tracePt t="63357" x="6140450" y="3521075"/>
          <p14:tracePt t="63374" x="6149975" y="3505200"/>
          <p14:tracePt t="63391" x="6172200" y="3482975"/>
          <p14:tracePt t="63407" x="6181725" y="3467100"/>
          <p14:tracePt t="63423" x="6207125" y="3429000"/>
          <p14:tracePt t="63441" x="6254750" y="3362325"/>
          <p14:tracePt t="63458" x="6292850" y="3305175"/>
          <p14:tracePt t="63475" x="6321425" y="3238500"/>
          <p14:tracePt t="63491" x="6359525" y="3181350"/>
          <p14:tracePt t="63507" x="6372225" y="3143250"/>
          <p14:tracePt t="63525" x="6384925" y="3105150"/>
          <p14:tracePt t="63541" x="6397625" y="3063875"/>
          <p14:tracePt t="63558" x="6397625" y="3032125"/>
          <p14:tracePt t="63574" x="6397625" y="3013075"/>
          <p14:tracePt t="63591" x="6381750" y="2984500"/>
          <p14:tracePt t="63608" x="6372225" y="2974975"/>
          <p14:tracePt t="63624" x="6359525" y="2968625"/>
          <p14:tracePt t="63641" x="6343650" y="2965450"/>
          <p14:tracePt t="63657" x="6334125" y="2965450"/>
          <p14:tracePt t="63673" x="6324600" y="2965450"/>
          <p14:tracePt t="63690" x="6292850" y="2965450"/>
          <p14:tracePt t="63707" x="6261100" y="2965450"/>
          <p14:tracePt t="63724" x="6219825" y="2965450"/>
          <p14:tracePt t="63741" x="6140450" y="2974975"/>
          <p14:tracePt t="63757" x="6086475" y="2987675"/>
          <p14:tracePt t="63773" x="6038850" y="3006725"/>
          <p14:tracePt t="63791" x="5956300" y="3025775"/>
          <p14:tracePt t="63807" x="5892800" y="3048000"/>
          <p14:tracePt t="63824" x="5826125" y="3079750"/>
          <p14:tracePt t="63840" x="5753100" y="3105150"/>
          <p14:tracePt t="63857" x="5727700" y="3130550"/>
          <p14:tracePt t="63875" x="5683250" y="3175000"/>
          <p14:tracePt t="63891" x="5657850" y="3206750"/>
          <p14:tracePt t="63907" x="5638800" y="3228975"/>
          <p14:tracePt t="63923" x="5629275" y="3254375"/>
          <p14:tracePt t="63941" x="5610225" y="3295650"/>
          <p14:tracePt t="63957" x="5597525" y="3317875"/>
          <p14:tracePt t="63973" x="5594350" y="3340100"/>
          <p14:tracePt t="63991" x="5594350" y="3362325"/>
          <p14:tracePt t="64007" x="5594350" y="3384550"/>
          <p14:tracePt t="64024" x="5594350" y="3416300"/>
          <p14:tracePt t="64041" x="5594350" y="3444875"/>
          <p14:tracePt t="64057" x="5594350" y="3467100"/>
          <p14:tracePt t="64074" x="5594350" y="3514725"/>
          <p14:tracePt t="64090" x="5594350" y="3536950"/>
          <p14:tracePt t="64107" x="5594350" y="3575050"/>
          <p14:tracePt t="64124" x="5594350" y="3606800"/>
          <p14:tracePt t="64140" x="5594350" y="3635375"/>
          <p14:tracePt t="64157" x="5594350" y="3657600"/>
          <p14:tracePt t="64174" x="5594350" y="3698875"/>
          <p14:tracePt t="64190" x="5594350" y="3708400"/>
          <p14:tracePt t="64207" x="5600700" y="3730625"/>
          <p14:tracePt t="64223" x="5600700" y="3743325"/>
          <p14:tracePt t="64241" x="5600700" y="3756025"/>
          <p14:tracePt t="64257" x="5603875" y="3765550"/>
          <p14:tracePt t="64274" x="5610225" y="3784600"/>
          <p14:tracePt t="64290" x="5616575" y="3794125"/>
          <p14:tracePt t="64307" x="5619750" y="3803650"/>
          <p14:tracePt t="64324" x="5641975" y="3819525"/>
          <p14:tracePt t="64340" x="5645150" y="3835400"/>
          <p14:tracePt t="64357" x="5651500" y="3841750"/>
          <p14:tracePt t="64373" x="5661025" y="3844925"/>
          <p14:tracePt t="64390" x="5670550" y="3851275"/>
          <p14:tracePt t="64407" x="5692775" y="3860800"/>
          <p14:tracePt t="64425" x="5734050" y="3886200"/>
          <p14:tracePt t="64441" x="5778500" y="3898900"/>
          <p14:tracePt t="64457" x="5826125" y="3911600"/>
          <p14:tracePt t="64474" x="5899150" y="3930650"/>
          <p14:tracePt t="64491" x="5949950" y="3937000"/>
          <p14:tracePt t="64507" x="5994400" y="3937000"/>
          <p14:tracePt t="64508" x="6019800" y="3937000"/>
          <p14:tracePt t="64524" x="6064250" y="3937000"/>
          <p14:tracePt t="64540" x="6108700" y="3937000"/>
          <p14:tracePt t="64557" x="6153150" y="3937000"/>
          <p14:tracePt t="64574" x="6213475" y="3937000"/>
          <p14:tracePt t="64590" x="6251575" y="3937000"/>
          <p14:tracePt t="64607" x="6302375" y="3937000"/>
          <p14:tracePt t="64624" x="6365875" y="3921125"/>
          <p14:tracePt t="64641" x="6397625" y="3908425"/>
          <p14:tracePt t="64658" x="6419850" y="3873500"/>
          <p14:tracePt t="64673" x="6432550" y="3851275"/>
          <p14:tracePt t="64690" x="6442075" y="3819525"/>
          <p14:tracePt t="64708" x="6467475" y="3784600"/>
          <p14:tracePt t="64724" x="6470650" y="3775075"/>
          <p14:tracePt t="64741" x="6470650" y="3752850"/>
          <p14:tracePt t="64757" x="6477000" y="3727450"/>
          <p14:tracePt t="64774" x="6477000" y="3698875"/>
          <p14:tracePt t="64791" x="6477000" y="3676650"/>
          <p14:tracePt t="64807" x="6467475" y="3619500"/>
          <p14:tracePt t="64824" x="6454775" y="3590925"/>
          <p14:tracePt t="64840" x="6438900" y="3565525"/>
          <p14:tracePt t="64857" x="6423025" y="3549650"/>
          <p14:tracePt t="64874" x="6413500" y="3536950"/>
          <p14:tracePt t="64891" x="6403975" y="3524250"/>
          <p14:tracePt t="64908" x="6381750" y="3511550"/>
          <p14:tracePt t="64923" x="6372225" y="3502025"/>
          <p14:tracePt t="64940" x="6362700" y="3502025"/>
          <p14:tracePt t="64957" x="6343650" y="3495675"/>
          <p14:tracePt t="64973" x="6334125" y="3495675"/>
          <p14:tracePt t="64990" x="6324600" y="3495675"/>
          <p14:tracePt t="65007" x="6289675" y="3495675"/>
          <p14:tracePt t="65024" x="6267450" y="3495675"/>
          <p14:tracePt t="65040" x="6245225" y="3495675"/>
          <p14:tracePt t="65057" x="6207125" y="3495675"/>
          <p14:tracePt t="65073" x="6169025" y="3495675"/>
          <p14:tracePt t="65090" x="6146800" y="3495675"/>
          <p14:tracePt t="65107" x="6121400" y="3495675"/>
          <p14:tracePt t="65123" x="6111875" y="3495675"/>
          <p14:tracePt t="65141" x="6102350" y="3495675"/>
          <p14:tracePt t="65158" x="6086475" y="3495675"/>
          <p14:tracePt t="65174" x="6083300" y="3495675"/>
          <p14:tracePt t="65406" x="6083300" y="3502025"/>
          <p14:tracePt t="65413" x="6083300" y="3514725"/>
          <p14:tracePt t="65423" x="6086475" y="3533775"/>
          <p14:tracePt t="65441" x="6102350" y="3575050"/>
          <p14:tracePt t="65457" x="6115050" y="3619500"/>
          <p14:tracePt t="65473" x="6130925" y="3673475"/>
          <p14:tracePt t="65491" x="6156325" y="3759200"/>
          <p14:tracePt t="65507" x="6169025" y="3803650"/>
          <p14:tracePt t="65524" x="6175375" y="3841750"/>
          <p14:tracePt t="65541" x="6175375" y="3879850"/>
          <p14:tracePt t="65557" x="6181725" y="3911600"/>
          <p14:tracePt t="65573" x="6188075" y="3927475"/>
          <p14:tracePt t="65591" x="6188075" y="3946525"/>
          <p14:tracePt t="65608" x="6194425" y="3968750"/>
          <p14:tracePt t="65624" x="6194425" y="3984625"/>
          <p14:tracePt t="65641" x="6203950" y="4003675"/>
          <p14:tracePt t="65656" x="6203950" y="4025900"/>
          <p14:tracePt t="65673" x="6210300" y="4041775"/>
          <p14:tracePt t="65690" x="6210300" y="4067175"/>
          <p14:tracePt t="65707" x="6210300" y="4079875"/>
          <p14:tracePt t="65724" x="6216650" y="4089400"/>
          <p14:tracePt t="65740" x="6216650" y="4102100"/>
          <p14:tracePt t="65757" x="6219825" y="4117975"/>
          <p14:tracePt t="65773" x="6219825" y="4127500"/>
          <p14:tracePt t="65790" x="6229350" y="4149725"/>
          <p14:tracePt t="65807" x="6235700" y="4159250"/>
          <p14:tracePt t="65823" x="6242050" y="4181475"/>
          <p14:tracePt t="65840" x="6242050" y="4206875"/>
          <p14:tracePt t="65857" x="6245225" y="4229100"/>
          <p14:tracePt t="65874" x="6245225" y="4251325"/>
          <p14:tracePt t="65890" x="6264275" y="4298950"/>
          <p14:tracePt t="65907" x="6264275" y="4343400"/>
          <p14:tracePt t="65923" x="6264275" y="4371975"/>
          <p14:tracePt t="65940" x="6264275" y="4419600"/>
          <p14:tracePt t="65957" x="6264275" y="4441825"/>
          <p14:tracePt t="65974" x="6261100" y="4470400"/>
          <p14:tracePt t="65991" x="6238875" y="4508500"/>
          <p14:tracePt t="66008" x="6226175" y="4537075"/>
          <p14:tracePt t="66011" x="6219825" y="4549775"/>
          <p14:tracePt t="66025" x="6207125" y="4581525"/>
          <p14:tracePt t="66041" x="6191250" y="4603750"/>
          <p14:tracePt t="66057" x="6178550" y="4619625"/>
          <p14:tracePt t="66074" x="6169025" y="4641850"/>
          <p14:tracePt t="66091" x="6153150" y="4664075"/>
          <p14:tracePt t="66108" x="6137275" y="4679950"/>
          <p14:tracePt t="66125" x="6121400" y="4699000"/>
          <p14:tracePt t="66141" x="6111875" y="4708525"/>
          <p14:tracePt t="66158" x="6102350" y="4718050"/>
          <p14:tracePt t="66174" x="6083300" y="4733925"/>
          <p14:tracePt t="66190" x="6070600" y="4756150"/>
          <p14:tracePt t="66207" x="6070600" y="4772025"/>
          <p14:tracePt t="66224" x="6061075" y="4806950"/>
          <p14:tracePt t="66240" x="6054725" y="4829175"/>
          <p14:tracePt t="66257" x="6048375" y="4845050"/>
          <p14:tracePt t="66274" x="6042025" y="4883150"/>
          <p14:tracePt t="66290" x="6022975" y="4914900"/>
          <p14:tracePt t="66307" x="6013450" y="4937125"/>
          <p14:tracePt t="66325" x="5994400" y="4981575"/>
          <p14:tracePt t="66340" x="5981700" y="5003800"/>
          <p14:tracePt t="66357" x="5965825" y="5029200"/>
          <p14:tracePt t="66375" x="5946775" y="5083175"/>
          <p14:tracePt t="66391" x="5934075" y="5114925"/>
          <p14:tracePt t="66408" x="5921375" y="5159375"/>
          <p14:tracePt t="66424" x="5895975" y="5203825"/>
          <p14:tracePt t="66440" x="5870575" y="5241925"/>
          <p14:tracePt t="66457" x="5851525" y="5267325"/>
          <p14:tracePt t="66474" x="5826125" y="5308600"/>
          <p14:tracePt t="66490" x="5816600" y="5318125"/>
          <p14:tracePt t="66507" x="5813425" y="5334000"/>
          <p14:tracePt t="66872" x="5765800" y="5365750"/>
          <p14:tracePt t="66879" x="5695950" y="5391150"/>
          <p14:tracePt t="66891" x="5632450" y="5435600"/>
          <p14:tracePt t="66908" x="5454650" y="5553075"/>
          <p14:tracePt t="66923" x="5318125" y="5651500"/>
          <p14:tracePt t="66940" x="5191125" y="5753100"/>
          <p14:tracePt t="66958" x="5013325" y="5886450"/>
          <p14:tracePt t="66990" x="4822825" y="6048375"/>
          <p14:tracePt t="67023" x="4676775" y="6194425"/>
          <p14:tracePt t="67041" x="4651375" y="6242050"/>
          <p14:tracePt t="67057" x="4603750" y="6302375"/>
          <p14:tracePt t="67073" x="4578350" y="6340475"/>
          <p14:tracePt t="67090" x="4546600" y="6365875"/>
          <p14:tracePt t="67107" x="4533900" y="6388100"/>
          <p14:tracePt t="67123" x="4521200" y="6403975"/>
          <p14:tracePt t="67140" x="4511675" y="6413500"/>
          <p14:tracePt t="67157" x="4511675" y="6416675"/>
          <p14:tracePt t="67190" x="4518025" y="6416675"/>
          <p14:tracePt t="67207" x="4552950" y="6403975"/>
          <p14:tracePt t="67224" x="4597400" y="6384925"/>
          <p14:tracePt t="67240" x="4660900" y="6369050"/>
          <p14:tracePt t="67257" x="4749800" y="6350000"/>
          <p14:tracePt t="67273" x="4826000" y="6327775"/>
          <p14:tracePt t="67290" x="4914900" y="6296025"/>
          <p14:tracePt t="67307" x="5105400" y="6245225"/>
          <p14:tracePt t="67323" x="5216525" y="6200775"/>
          <p14:tracePt t="67340" x="5292725" y="6184900"/>
          <p14:tracePt t="67357" x="5381625" y="6165850"/>
          <p14:tracePt t="67373" x="5441950" y="6165850"/>
          <p14:tracePt t="67391" x="5495925" y="6165850"/>
          <p14:tracePt t="67407" x="5549900" y="6165850"/>
          <p14:tracePt t="67423" x="5572125" y="6165850"/>
          <p14:tracePt t="67440" x="5594350" y="6165850"/>
          <p14:tracePt t="67457" x="5610225" y="6165850"/>
          <p14:tracePt t="67473" x="5619750" y="6165850"/>
          <p14:tracePt t="67491" x="5629275" y="6165850"/>
          <p14:tracePt t="67550" x="5632450" y="6165850"/>
          <p14:tracePt t="67591" x="5632450" y="6156325"/>
          <p14:tracePt t="67943" x="5638800" y="6149975"/>
          <p14:tracePt t="67949" x="5641975" y="6146800"/>
          <p14:tracePt t="67957" x="5648325" y="6140450"/>
          <p14:tracePt t="67974" x="5664200" y="6124575"/>
          <p14:tracePt t="67990" x="5680075" y="6102350"/>
          <p14:tracePt t="68007" x="5689600" y="6092825"/>
          <p14:tracePt t="68040" x="5724525" y="6026150"/>
          <p14:tracePt t="68074" x="5756275" y="5956300"/>
          <p14:tracePt t="68090" x="5781675" y="5915025"/>
          <p14:tracePt t="68107" x="5794375" y="5892800"/>
          <p14:tracePt t="68123" x="5794375" y="5883275"/>
          <p14:tracePt t="68140" x="5794375" y="5861050"/>
          <p14:tracePt t="68157" x="5794375" y="5851525"/>
          <p14:tracePt t="68173" x="5794375" y="5842000"/>
          <p14:tracePt t="68190" x="5794375" y="5822950"/>
          <p14:tracePt t="68207" x="5797550" y="5822950"/>
          <p14:tracePt t="68223" x="5797550" y="5816600"/>
          <p14:tracePt t="68304" x="5797550" y="5813425"/>
          <p14:tracePt t="68354" x="5791200" y="5813425"/>
          <p14:tracePt t="68361" x="5788025" y="5813425"/>
          <p14:tracePt t="68374" x="5765800" y="5813425"/>
          <p14:tracePt t="68390" x="5737225" y="5813425"/>
          <p14:tracePt t="68406" x="5673725" y="5822950"/>
          <p14:tracePt t="68424" x="5549900" y="5854700"/>
          <p14:tracePt t="68440" x="5464175" y="5870575"/>
          <p14:tracePt t="68457" x="5400675" y="5883275"/>
          <p14:tracePt t="68474" x="5330825" y="5895975"/>
          <p14:tracePt t="68490" x="5286375" y="5895975"/>
          <p14:tracePt t="68507" x="5257800" y="5895975"/>
          <p14:tracePt t="68524" x="5216525" y="5895975"/>
          <p14:tracePt t="68539" x="5207000" y="5895975"/>
          <p14:tracePt t="68557" x="5197475" y="5895975"/>
          <p14:tracePt t="68574" x="5178425" y="5895975"/>
          <p14:tracePt t="68590" x="5172075" y="5895975"/>
          <p14:tracePt t="68607" x="5168900" y="5895975"/>
          <p14:tracePt t="68710" x="5162550" y="5895975"/>
          <p14:tracePt t="68731" x="5162550" y="5908675"/>
          <p14:tracePt t="68795" x="5162550" y="5911850"/>
          <p14:tracePt t="69672" x="5140325" y="5924550"/>
          <p14:tracePt t="69692" x="4956175" y="5984875"/>
          <p14:tracePt t="69707" x="4816475" y="6000750"/>
          <p14:tracePt t="69723" x="4641850" y="6038850"/>
          <p14:tracePt t="69740" x="4432300" y="6086475"/>
          <p14:tracePt t="69757" x="4105275" y="6153150"/>
          <p14:tracePt t="69790" x="3451225" y="6276975"/>
          <p14:tracePt t="69824" x="2867025" y="6296025"/>
          <p14:tracePt t="69841" x="2349500" y="6296025"/>
          <p14:tracePt t="69857" x="2044700" y="6296025"/>
          <p14:tracePt t="69873" x="1733550" y="6289675"/>
          <p14:tracePt t="69890" x="1390650" y="6280150"/>
          <p14:tracePt t="69907" x="1196975" y="6270625"/>
          <p14:tracePt t="69924" x="1038225" y="6270625"/>
          <p14:tracePt t="69940" x="819150" y="6261100"/>
          <p14:tracePt t="69956" x="727075" y="6261100"/>
          <p14:tracePt t="69973" x="654050" y="6261100"/>
          <p14:tracePt t="69991" x="587375" y="6261100"/>
          <p14:tracePt t="70006" x="565150" y="6261100"/>
          <p14:tracePt t="70023" x="533400" y="6261100"/>
          <p14:tracePt t="70040" x="501650" y="6248400"/>
          <p14:tracePt t="70056" x="469900" y="6248400"/>
          <p14:tracePt t="70073" x="447675" y="6242050"/>
          <p14:tracePt t="70090" x="406400" y="6235700"/>
          <p14:tracePt t="70106" x="384175" y="6235700"/>
          <p14:tracePt t="70123" x="355600" y="6235700"/>
          <p14:tracePt t="70139" x="323850" y="6235700"/>
          <p14:tracePt t="70156" x="295275" y="6235700"/>
          <p14:tracePt t="70173" x="273050" y="6235700"/>
          <p14:tracePt t="70190" x="215900" y="6235700"/>
          <p14:tracePt t="70207" x="174625" y="6235700"/>
          <p14:tracePt t="70224" x="142875" y="6235700"/>
          <p14:tracePt t="70240" x="111125" y="6235700"/>
          <p14:tracePt t="70257" x="101600" y="6235700"/>
          <p14:tracePt t="70273" x="88900" y="6235700"/>
          <p14:tracePt t="70289" x="69850" y="6235700"/>
          <p14:tracePt t="70306" x="66675" y="6235700"/>
          <p14:tracePt t="70389" x="73025" y="6235700"/>
          <p14:tracePt t="70396" x="76200" y="6235700"/>
          <p14:tracePt t="70406" x="85725" y="6235700"/>
          <p14:tracePt t="70423" x="98425" y="6235700"/>
          <p14:tracePt t="70440" x="111125" y="6223000"/>
          <p14:tracePt t="70456" x="127000" y="6213475"/>
          <p14:tracePt t="70474" x="155575" y="6188075"/>
          <p14:tracePt t="70490" x="177800" y="6184900"/>
          <p14:tracePt t="70507" x="200025" y="6172200"/>
          <p14:tracePt t="70523" x="222250" y="6165850"/>
          <p14:tracePt t="70540" x="285750" y="6159500"/>
          <p14:tracePt t="70556" x="330200" y="6153150"/>
          <p14:tracePt t="70574" x="393700" y="6153150"/>
          <p14:tracePt t="70591" x="428625" y="6153150"/>
          <p14:tracePt t="70607" x="457200" y="6153150"/>
          <p14:tracePt t="70624" x="504825" y="6153150"/>
          <p14:tracePt t="70640" x="542925" y="6153150"/>
          <p14:tracePt t="70657" x="587375" y="6153150"/>
          <p14:tracePt t="70674" x="657225" y="6153150"/>
          <p14:tracePt t="70690" x="698500" y="6153150"/>
          <p14:tracePt t="70707" x="736600" y="6153150"/>
          <p14:tracePt t="70723" x="777875" y="6153150"/>
          <p14:tracePt t="70740" x="793750" y="6153150"/>
          <p14:tracePt t="70756" x="806450" y="6153150"/>
          <p14:tracePt t="70774" x="822325" y="6153150"/>
          <p14:tracePt t="70789" x="831850" y="6153150"/>
          <p14:tracePt t="70807" x="841375" y="6153150"/>
          <p14:tracePt t="70824" x="863600" y="6153150"/>
          <p14:tracePt t="70840" x="873125" y="6153150"/>
          <p14:tracePt t="70857" x="876300" y="6153150"/>
          <p14:tracePt t="70917" x="882650" y="6153150"/>
          <p14:tracePt t="70922" x="885825" y="6153150"/>
          <p14:tracePt t="70931" x="892175" y="6153150"/>
          <p14:tracePt t="70944" x="892175" y="6156325"/>
          <p14:tracePt t="70959" x="895350" y="6156325"/>
          <p14:tracePt t="70973" x="908050" y="6156325"/>
          <p14:tracePt t="71038" x="911225" y="6156325"/>
          <p14:tracePt t="75310" x="942975" y="6169025"/>
          <p14:tracePt t="75317" x="1003300" y="6184900"/>
          <p14:tracePt t="75323" x="1054100" y="6203950"/>
          <p14:tracePt t="75340" x="1174750" y="6245225"/>
          <p14:tracePt t="75356" x="1282700" y="6280150"/>
          <p14:tracePt t="75373" x="1412875" y="6334125"/>
          <p14:tracePt t="75406" x="1565275" y="6381750"/>
          <p14:tracePt t="75439" x="1695450" y="6372225"/>
          <p14:tracePt t="75456" x="1724025" y="6359525"/>
          <p14:tracePt t="75473" x="1758950" y="6343650"/>
          <p14:tracePt t="75489" x="1771650" y="6327775"/>
          <p14:tracePt t="75506" x="1781175" y="6302375"/>
          <p14:tracePt t="75522" x="1800225" y="6261100"/>
          <p14:tracePt t="75539" x="1800225" y="6238875"/>
          <p14:tracePt t="75556" x="1812925" y="6210300"/>
          <p14:tracePt t="75572" x="1819275" y="6146800"/>
          <p14:tracePt t="75589" x="1831975" y="6108700"/>
          <p14:tracePt t="75606" x="1844675" y="6054725"/>
          <p14:tracePt t="75623" x="1879600" y="5972175"/>
          <p14:tracePt t="75640" x="1905000" y="5876925"/>
          <p14:tracePt t="75656" x="1927225" y="5800725"/>
          <p14:tracePt t="75673" x="1981200" y="5692775"/>
          <p14:tracePt t="75689" x="2012950" y="5603875"/>
          <p14:tracePt t="75706" x="2054225" y="5492750"/>
          <p14:tracePt t="75723" x="2105025" y="5334000"/>
          <p14:tracePt t="75739" x="2146300" y="5245100"/>
          <p14:tracePt t="75756" x="2171700" y="5159375"/>
          <p14:tracePt t="75773" x="2228850" y="4997450"/>
          <p14:tracePt t="75790" x="2260600" y="4921250"/>
          <p14:tracePt t="75806" x="2298700" y="4841875"/>
          <p14:tracePt t="75823" x="2393950" y="4676775"/>
          <p14:tracePt t="75839" x="2476500" y="4540250"/>
          <p14:tracePt t="75856" x="2536825" y="4438650"/>
          <p14:tracePt t="75873" x="2619375" y="4308475"/>
          <p14:tracePt t="75889" x="2676525" y="4206875"/>
          <p14:tracePt t="75906" x="2736850" y="4114800"/>
          <p14:tracePt t="75923" x="2816225" y="4003675"/>
          <p14:tracePt t="75939" x="2857500" y="3943350"/>
          <p14:tracePt t="75956" x="2978150" y="3794125"/>
          <p14:tracePt t="75973" x="3057525" y="3679825"/>
          <p14:tracePt t="75989" x="3108325" y="3578225"/>
          <p14:tracePt t="76006" x="3232150" y="3413125"/>
          <p14:tracePt t="76023" x="3286125" y="3289300"/>
          <p14:tracePt t="76039" x="3346450" y="3178175"/>
          <p14:tracePt t="76057" x="3406775" y="3067050"/>
          <p14:tracePt t="76072" x="3457575" y="2955925"/>
          <p14:tracePt t="76089" x="3511550" y="2822575"/>
          <p14:tracePt t="76106" x="3590925" y="2651125"/>
          <p14:tracePt t="76122" x="3660775" y="2536825"/>
          <p14:tracePt t="76139" x="3743325" y="2390775"/>
          <p14:tracePt t="76157" x="3835400" y="2235200"/>
          <p14:tracePt t="76173" x="3867150" y="2159000"/>
          <p14:tracePt t="76190" x="3908425" y="2057400"/>
          <p14:tracePt t="76206" x="3940175" y="1924050"/>
          <p14:tracePt t="76223" x="3956050" y="1847850"/>
          <p14:tracePt t="76239" x="3962400" y="1787525"/>
          <p14:tracePt t="76256" x="3984625" y="1689100"/>
          <p14:tracePt t="76272" x="3990975" y="1638300"/>
          <p14:tracePt t="76289" x="3990975" y="1565275"/>
          <p14:tracePt t="76307" x="3990975" y="1460500"/>
          <p14:tracePt t="76323" x="3975100" y="1416050"/>
          <p14:tracePt t="76339" x="3962400" y="1390650"/>
          <p14:tracePt t="76356" x="3943350" y="1349375"/>
          <p14:tracePt t="76372" x="3943350" y="1333500"/>
          <p14:tracePt t="76389" x="3943350" y="1323975"/>
          <p14:tracePt t="76406" x="3940175" y="1298575"/>
          <p14:tracePt t="76423" x="3927475" y="1282700"/>
          <p14:tracePt t="76440" x="3911600" y="1257300"/>
          <p14:tracePt t="76456" x="3892550" y="1216025"/>
          <p14:tracePt t="76472" x="3883025" y="1200150"/>
          <p14:tracePt t="76489" x="3870325" y="1184275"/>
          <p14:tracePt t="76507" x="3851275" y="1168400"/>
          <p14:tracePt t="76523" x="3841750" y="1168400"/>
          <p14:tracePt t="76540" x="3825875" y="1168400"/>
          <p14:tracePt t="76556" x="3810000" y="1168400"/>
          <p14:tracePt t="76572" x="3800475" y="1168400"/>
          <p14:tracePt t="76589" x="3790950" y="1168400"/>
          <p14:tracePt t="76606" x="3778250" y="1168400"/>
          <p14:tracePt t="76623" x="3762375" y="1168400"/>
          <p14:tracePt t="76640" x="3746500" y="1168400"/>
          <p14:tracePt t="76676" x="3743325" y="1168400"/>
          <p14:tracePt t="76690" x="3736975" y="1168400"/>
          <p14:tracePt t="76706" x="3727450" y="1168400"/>
          <p14:tracePt t="76739" x="3724275" y="1168400"/>
          <p14:tracePt t="76756" x="3711575" y="1181100"/>
          <p14:tracePt t="76772" x="3711575" y="1196975"/>
          <p14:tracePt t="76790" x="3711575" y="1209675"/>
          <p14:tracePt t="76806" x="3708400" y="1219200"/>
          <p14:tracePt t="76824" x="3702050" y="1235075"/>
          <p14:tracePt t="76841" x="3692525" y="1257300"/>
          <p14:tracePt t="76856" x="3686175" y="1266825"/>
          <p14:tracePt t="76873" x="3676650" y="1282700"/>
          <p14:tracePt t="76890" x="3670300" y="1314450"/>
          <p14:tracePt t="76906" x="3654425" y="1336675"/>
          <p14:tracePt t="76922" x="3648075" y="1368425"/>
          <p14:tracePt t="76940" x="3629025" y="1403350"/>
          <p14:tracePt t="76956" x="3619500" y="1425575"/>
          <p14:tracePt t="76972" x="3613150" y="1447800"/>
          <p14:tracePt t="76989" x="3590925" y="1476375"/>
          <p14:tracePt t="77007" x="3584575" y="1492250"/>
          <p14:tracePt t="77023" x="3584575" y="1508125"/>
          <p14:tracePt t="77039" x="3584575" y="1533525"/>
          <p14:tracePt t="77056" x="3584575" y="1543050"/>
          <p14:tracePt t="77073" x="3584575" y="1552575"/>
          <p14:tracePt t="77090" x="3584575" y="1577975"/>
          <p14:tracePt t="77106" x="3584575" y="1587500"/>
          <p14:tracePt t="77122" x="3584575" y="1603375"/>
          <p14:tracePt t="77140" x="3584575" y="1644650"/>
          <p14:tracePt t="77156" x="3584575" y="1666875"/>
          <p14:tracePt t="77173" x="3584575" y="1695450"/>
          <p14:tracePt t="77189" x="3584575" y="1714500"/>
          <p14:tracePt t="77206" x="3584575" y="1736725"/>
          <p14:tracePt t="77223" x="3584575" y="1752600"/>
          <p14:tracePt t="77239" x="3584575" y="1771650"/>
          <p14:tracePt t="77256" x="3584575" y="1793875"/>
          <p14:tracePt t="77272" x="3584575" y="1809750"/>
          <p14:tracePt t="77290" x="3594100" y="1841500"/>
          <p14:tracePt t="77306" x="3613150" y="1866900"/>
          <p14:tracePt t="77323" x="3616325" y="1882775"/>
          <p14:tracePt t="77339" x="3622675" y="1914525"/>
          <p14:tracePt t="77356" x="3622675" y="1936750"/>
          <p14:tracePt t="77372" x="3622675" y="1965325"/>
          <p14:tracePt t="77389" x="3622675" y="1997075"/>
          <p14:tracePt t="77405" x="3622675" y="2028825"/>
          <p14:tracePt t="77422" x="3629025" y="2051050"/>
          <p14:tracePt t="77439" x="3644900" y="2092325"/>
          <p14:tracePt t="77456" x="3657600" y="2114550"/>
          <p14:tracePt t="77473" x="3683000" y="2171700"/>
          <p14:tracePt t="77489" x="3689350" y="2216150"/>
          <p14:tracePt t="77506" x="3702050" y="2263775"/>
          <p14:tracePt t="77522" x="3708400" y="2308225"/>
          <p14:tracePt t="77539" x="3721100" y="2378075"/>
          <p14:tracePt t="77556" x="3721100" y="2422525"/>
          <p14:tracePt t="77573" x="3740150" y="2470150"/>
          <p14:tracePt t="77589" x="3746500" y="2514600"/>
          <p14:tracePt t="77605" x="3752850" y="2552700"/>
          <p14:tracePt t="77623" x="3752850" y="2622550"/>
          <p14:tracePt t="77639" x="3752850" y="2673350"/>
          <p14:tracePt t="77656" x="3752850" y="2717800"/>
          <p14:tracePt t="77673" x="3752850" y="2759075"/>
          <p14:tracePt t="77689" x="3743325" y="2794000"/>
          <p14:tracePt t="77706" x="3724275" y="2835275"/>
          <p14:tracePt t="77722" x="3717925" y="2870200"/>
          <p14:tracePt t="77739" x="3698875" y="2936875"/>
          <p14:tracePt t="77756" x="3686175" y="2981325"/>
          <p14:tracePt t="77772" x="3660775" y="3028950"/>
          <p14:tracePt t="77789" x="3648075" y="3054350"/>
          <p14:tracePt t="77806" x="3625850" y="3086100"/>
          <p14:tracePt t="77823" x="3587750" y="3121025"/>
          <p14:tracePt t="77840" x="3568700" y="3146425"/>
          <p14:tracePt t="77856" x="3559175" y="3162300"/>
          <p14:tracePt t="77873" x="3536950" y="3190875"/>
          <p14:tracePt t="77889" x="3524250" y="3222625"/>
          <p14:tracePt t="77905" x="3511550" y="3244850"/>
          <p14:tracePt t="77922" x="3495675" y="3279775"/>
          <p14:tracePt t="77939" x="3476625" y="3298825"/>
          <p14:tracePt t="77956" x="3467100" y="3317875"/>
          <p14:tracePt t="77972" x="3448050" y="3352800"/>
          <p14:tracePt t="77989" x="3438525" y="3384550"/>
          <p14:tracePt t="78006" x="3438525" y="3400425"/>
          <p14:tracePt t="78022" x="3438525" y="3432175"/>
          <p14:tracePt t="78040" x="3438525" y="3454400"/>
          <p14:tracePt t="78057" x="3438525" y="3495675"/>
          <p14:tracePt t="78072" x="3419475" y="3533775"/>
          <p14:tracePt t="78089" x="3413125" y="3578225"/>
          <p14:tracePt t="78106" x="3400425" y="3622675"/>
          <p14:tracePt t="78123" x="3381375" y="3686175"/>
          <p14:tracePt t="78139" x="3362325" y="3711575"/>
          <p14:tracePt t="78156" x="3349625" y="3749675"/>
          <p14:tracePt t="78173" x="3330575" y="3813175"/>
          <p14:tracePt t="78189" x="3317875" y="3851275"/>
          <p14:tracePt t="78206" x="3292475" y="3908425"/>
          <p14:tracePt t="78224" x="3279775" y="3946525"/>
          <p14:tracePt t="78240" x="3267075" y="3968750"/>
          <p14:tracePt t="78257" x="3251200" y="4013200"/>
          <p14:tracePt t="78273" x="3232150" y="4035425"/>
          <p14:tracePt t="78290" x="3219450" y="4057650"/>
          <p14:tracePt t="78306" x="3206750" y="4073525"/>
          <p14:tracePt t="78322" x="3197225" y="4083050"/>
          <p14:tracePt t="78339" x="3181350" y="4092575"/>
          <p14:tracePt t="78356" x="3175000" y="4114800"/>
          <p14:tracePt t="78372" x="3171825" y="4124325"/>
          <p14:tracePt t="78389" x="3165475" y="4133850"/>
          <p14:tracePt t="78405" x="3162300" y="4143375"/>
          <p14:tracePt t="78670" x="3162300" y="4124325"/>
          <p14:tracePt t="78677" x="3171825" y="4086225"/>
          <p14:tracePt t="78689" x="3178175" y="4067175"/>
          <p14:tracePt t="78706" x="3216275" y="4000500"/>
          <p14:tracePt t="78722" x="3235325" y="3968750"/>
          <p14:tracePt t="78756" x="3302000" y="3879850"/>
          <p14:tracePt t="78789" x="3359150" y="3756025"/>
          <p14:tracePt t="78806" x="3378200" y="3654425"/>
          <p14:tracePt t="78822" x="3397250" y="3609975"/>
          <p14:tracePt t="78840" x="3409950" y="3530600"/>
          <p14:tracePt t="78856" x="3419475" y="3457575"/>
          <p14:tracePt t="78872" x="3425825" y="3394075"/>
          <p14:tracePt t="78890" x="3432175" y="3308350"/>
          <p14:tracePt t="78906" x="3432175" y="3248025"/>
          <p14:tracePt t="78922" x="3432175" y="3114675"/>
          <p14:tracePt t="78939" x="3425825" y="2930525"/>
          <p14:tracePt t="78955" x="3425825" y="2847975"/>
          <p14:tracePt t="78972" x="3425825" y="2752725"/>
          <p14:tracePt t="78990" x="3425825" y="2616200"/>
          <p14:tracePt t="79006" x="3425825" y="2543175"/>
          <p14:tracePt t="79022" x="3425825" y="2492375"/>
          <p14:tracePt t="79040" x="3435350" y="2413000"/>
          <p14:tracePt t="79056" x="3460750" y="2301875"/>
          <p14:tracePt t="79073" x="3476625" y="2184400"/>
          <p14:tracePt t="79089" x="3492500" y="2085975"/>
          <p14:tracePt t="79105" x="3505200" y="2032000"/>
          <p14:tracePt t="79122" x="3517900" y="1993900"/>
          <p14:tracePt t="79140" x="3568700" y="1901825"/>
          <p14:tracePt t="79156" x="3600450" y="1854200"/>
          <p14:tracePt t="79173" x="3629025" y="1797050"/>
          <p14:tracePt t="79189" x="3648075" y="1733550"/>
          <p14:tracePt t="79206" x="3670300" y="1689100"/>
          <p14:tracePt t="79223" x="3683000" y="1625600"/>
          <p14:tracePt t="79240" x="3702050" y="1543050"/>
          <p14:tracePt t="79256" x="3717925" y="1495425"/>
          <p14:tracePt t="79273" x="3736975" y="1457325"/>
          <p14:tracePt t="79289" x="3752850" y="1400175"/>
          <p14:tracePt t="79306" x="3765550" y="1371600"/>
          <p14:tracePt t="79322" x="3778250" y="1346200"/>
          <p14:tracePt t="79339" x="3784600" y="1308100"/>
          <p14:tracePt t="79356" x="3784600" y="1292225"/>
          <p14:tracePt t="79372" x="3784600" y="1282700"/>
          <p14:tracePt t="79389" x="3784600" y="1270000"/>
          <p14:tracePt t="79610" x="3784600" y="1273175"/>
          <p14:tracePt t="79617" x="3784600" y="1279525"/>
          <p14:tracePt t="79623" x="3784600" y="1282700"/>
          <p14:tracePt t="79639" x="3784600" y="1292225"/>
          <p14:tracePt t="79655" x="3784600" y="1301750"/>
          <p14:tracePt t="79673" x="3784600" y="1333500"/>
          <p14:tracePt t="79689" x="3784600" y="1371600"/>
          <p14:tracePt t="79706" x="3784600" y="1406525"/>
          <p14:tracePt t="79723" x="3781425" y="1463675"/>
          <p14:tracePt t="79739" x="3775075" y="1492250"/>
          <p14:tracePt t="79755" x="3768725" y="1524000"/>
          <p14:tracePt t="79773" x="3749675" y="1571625"/>
          <p14:tracePt t="79789" x="3743325" y="1593850"/>
          <p14:tracePt t="79805" x="3736975" y="1638300"/>
          <p14:tracePt t="79823" x="3736975" y="1695450"/>
          <p14:tracePt t="79839" x="3736975" y="1724025"/>
          <p14:tracePt t="79855" x="3736975" y="1762125"/>
          <p14:tracePt t="79872" x="3736975" y="1800225"/>
          <p14:tracePt t="79889" x="3736975" y="1822450"/>
          <p14:tracePt t="79906" x="3736975" y="1851025"/>
          <p14:tracePt t="79923" x="3727450" y="1885950"/>
          <p14:tracePt t="79939" x="3727450" y="1924050"/>
          <p14:tracePt t="79955" x="3721100" y="1952625"/>
          <p14:tracePt t="79972" x="3721100" y="2016125"/>
          <p14:tracePt t="79988" x="3721100" y="2051050"/>
          <p14:tracePt t="80006" x="3721100" y="2073275"/>
          <p14:tracePt t="80022" x="3721100" y="2114550"/>
          <p14:tracePt t="80039" x="3721100" y="2136775"/>
          <p14:tracePt t="80055" x="3721100" y="2165350"/>
          <p14:tracePt t="80073" x="3702050" y="2200275"/>
          <p14:tracePt t="80089" x="3695700" y="2228850"/>
          <p14:tracePt t="80105" x="3689350" y="2254250"/>
          <p14:tracePt t="80122" x="3686175" y="2286000"/>
          <p14:tracePt t="80139" x="3686175" y="2308225"/>
          <p14:tracePt t="80156" x="3686175" y="2330450"/>
          <p14:tracePt t="80157" x="3686175" y="2339975"/>
          <p14:tracePt t="80172" x="3686175" y="2349500"/>
          <p14:tracePt t="80188" x="3679825" y="2359025"/>
          <p14:tracePt t="80206" x="3670300" y="2381250"/>
          <p14:tracePt t="80222" x="3660775" y="2397125"/>
          <p14:tracePt t="80239" x="3651250" y="2406650"/>
          <p14:tracePt t="80256" x="3644900" y="2416175"/>
          <p14:tracePt t="80272" x="3635375" y="2447925"/>
          <p14:tracePt t="80289" x="3635375" y="2470150"/>
          <p14:tracePt t="80306" x="3629025" y="2498725"/>
          <p14:tracePt t="80322" x="3629025" y="2533650"/>
          <p14:tracePt t="80339" x="3629025" y="2568575"/>
          <p14:tracePt t="80355" x="3629025" y="2590800"/>
          <p14:tracePt t="80373" x="3603625" y="2635250"/>
          <p14:tracePt t="80390" x="3590925" y="2663825"/>
          <p14:tracePt t="80406" x="3578225" y="2698750"/>
          <p14:tracePt t="80422" x="3568700" y="2720975"/>
          <p14:tracePt t="80439" x="3568700" y="2743200"/>
          <p14:tracePt t="80456" x="3568700" y="2797175"/>
          <p14:tracePt t="80472" x="3568700" y="2841625"/>
          <p14:tracePt t="80489" x="3556000" y="2879725"/>
          <p14:tracePt t="80506" x="3549650" y="2924175"/>
          <p14:tracePt t="80522" x="3530600" y="2981325"/>
          <p14:tracePt t="80539" x="3521075" y="3003550"/>
          <p14:tracePt t="80556" x="3492500" y="3067050"/>
          <p14:tracePt t="80572" x="3479800" y="3121025"/>
          <p14:tracePt t="80589" x="3467100" y="3184525"/>
          <p14:tracePt t="80606" x="3454400" y="3263900"/>
          <p14:tracePt t="80622" x="3441700" y="3311525"/>
          <p14:tracePt t="80639" x="3422650" y="3333750"/>
          <p14:tracePt t="80656" x="3403600" y="3375025"/>
          <p14:tracePt t="80673" x="3387725" y="3400425"/>
          <p14:tracePt t="80690" x="3355975" y="3432175"/>
          <p14:tracePt t="80705" x="3317875" y="3470275"/>
          <p14:tracePt t="80722" x="3292475" y="3508375"/>
          <p14:tracePt t="80739" x="3279775" y="3530600"/>
          <p14:tracePt t="80756" x="3260725" y="3575050"/>
          <p14:tracePt t="80773" x="3244850" y="3584575"/>
          <p14:tracePt t="80789" x="3235325" y="3594100"/>
          <p14:tracePt t="80805" x="3235325" y="3613150"/>
          <p14:tracePt t="80822" x="3235325" y="3622675"/>
          <p14:tracePt t="80839" x="3235325" y="3629025"/>
          <p14:tracePt t="80856" x="3235325" y="3635375"/>
          <p14:tracePt t="80872" x="3235325" y="3638550"/>
          <p14:tracePt t="80888" x="3235325" y="3644900"/>
          <p14:tracePt t="80906" x="3235325" y="3654425"/>
          <p14:tracePt t="80941" x="3235325" y="3657600"/>
          <p14:tracePt t="80991" x="3238500" y="3657600"/>
          <p14:tracePt t="80998" x="3241675" y="3657600"/>
          <p14:tracePt t="81005" x="3254375" y="3657600"/>
          <p14:tracePt t="81022" x="3267075" y="3657600"/>
          <p14:tracePt t="81039" x="3289300" y="3657600"/>
          <p14:tracePt t="81056" x="3327400" y="3638550"/>
          <p14:tracePt t="81072" x="3349625" y="3616325"/>
          <p14:tracePt t="81088" x="3384550" y="3568700"/>
          <p14:tracePt t="81106" x="3425825" y="3482975"/>
          <p14:tracePt t="81122" x="3463925" y="3413125"/>
          <p14:tracePt t="81138" x="3495675" y="3314700"/>
          <p14:tracePt t="81156" x="3546475" y="3133725"/>
          <p14:tracePt t="81172" x="3571875" y="3035300"/>
          <p14:tracePt t="81189" x="3616325" y="2905125"/>
          <p14:tracePt t="81206" x="3660775" y="2647950"/>
          <p14:tracePt t="81222" x="3698875" y="2495550"/>
          <p14:tracePt t="81239" x="3724275" y="2174875"/>
          <p14:tracePt t="81256" x="3733800" y="2003425"/>
          <p14:tracePt t="81272" x="3733800" y="1809750"/>
          <p14:tracePt t="81289" x="3733800" y="1679575"/>
          <p14:tracePt t="81305" x="3733800" y="1619250"/>
          <p14:tracePt t="81323" x="3733800" y="1574800"/>
          <p14:tracePt t="81340" x="3733800" y="1504950"/>
          <p14:tracePt t="81355" x="3730625" y="1460500"/>
          <p14:tracePt t="81372" x="3730625" y="1425575"/>
          <p14:tracePt t="81390" x="3724275" y="1377950"/>
          <p14:tracePt t="81406" x="3724275" y="1362075"/>
          <p14:tracePt t="81422" x="3724275" y="1346200"/>
          <p14:tracePt t="81439" x="3724275" y="1330325"/>
          <p14:tracePt t="81455" x="3724275" y="1320800"/>
          <p14:tracePt t="81472" x="3724275" y="1317625"/>
          <p14:tracePt t="81489" x="3724275" y="1311275"/>
          <p14:tracePt t="81506" x="3724275" y="1308100"/>
          <p14:tracePt t="81604" x="3724275" y="1314450"/>
          <p14:tracePt t="81611" x="3724275" y="1317625"/>
          <p14:tracePt t="81623" x="3724275" y="1323975"/>
          <p14:tracePt t="81639" x="3724275" y="1362075"/>
          <p14:tracePt t="81655" x="3724275" y="1400175"/>
          <p14:tracePt t="81673" x="3724275" y="1444625"/>
          <p14:tracePt t="81675" x="3724275" y="1460500"/>
          <p14:tracePt t="81689" x="3724275" y="1504950"/>
          <p14:tracePt t="81705" x="3724275" y="1574800"/>
          <p14:tracePt t="81722" x="3724275" y="1679575"/>
          <p14:tracePt t="81739" x="3724275" y="1806575"/>
          <p14:tracePt t="81755" x="3724275" y="1889125"/>
          <p14:tracePt t="81773" x="3724275" y="1971675"/>
          <p14:tracePt t="81789" x="3708400" y="2114550"/>
          <p14:tracePt t="81805" x="3686175" y="2200275"/>
          <p14:tracePt t="81823" x="3673475" y="2289175"/>
          <p14:tracePt t="81839" x="3663950" y="2349500"/>
          <p14:tracePt t="81855" x="3657600" y="2413000"/>
          <p14:tracePt t="81873" x="3635375" y="2514600"/>
          <p14:tracePt t="81889" x="3616325" y="2571750"/>
          <p14:tracePt t="81906" x="3603625" y="2616200"/>
          <p14:tracePt t="81923" x="3581400" y="2679700"/>
          <p14:tracePt t="81939" x="3568700" y="2727325"/>
          <p14:tracePt t="81955" x="3549650" y="2771775"/>
          <p14:tracePt t="81972" x="3530600" y="2844800"/>
          <p14:tracePt t="81989" x="3530600" y="2895600"/>
          <p14:tracePt t="82005" x="3530600" y="2940050"/>
          <p14:tracePt t="82022" x="3524250" y="2987675"/>
          <p14:tracePt t="82039" x="3517900" y="3009900"/>
          <p14:tracePt t="82055" x="3517900" y="3048000"/>
          <p14:tracePt t="82073" x="3511550" y="3101975"/>
          <p14:tracePt t="82088" x="3511550" y="3140075"/>
          <p14:tracePt t="82105" x="3511550" y="3168650"/>
          <p14:tracePt t="82122" x="3511550" y="3209925"/>
          <p14:tracePt t="82139" x="3511550" y="3238500"/>
          <p14:tracePt t="82156" x="3505200" y="3260725"/>
          <p14:tracePt t="82172" x="3492500" y="3302000"/>
          <p14:tracePt t="82188" x="3482975" y="3324225"/>
          <p14:tracePt t="82205" x="3476625" y="3355975"/>
          <p14:tracePt t="82221" x="3463925" y="3390900"/>
          <p14:tracePt t="82238" x="3463925" y="3413125"/>
          <p14:tracePt t="82255" x="3460750" y="3422650"/>
          <p14:tracePt t="82272" x="3460750" y="3438525"/>
          <p14:tracePt t="82289" x="3454400" y="3454400"/>
          <p14:tracePt t="82305" x="3454400" y="3463925"/>
          <p14:tracePt t="82322" x="3448050" y="3476625"/>
          <p14:tracePt t="82339" x="3438525" y="3486150"/>
          <p14:tracePt t="82355" x="3438525" y="3498850"/>
          <p14:tracePt t="82372" x="3438525" y="3517900"/>
          <p14:tracePt t="82389" x="3438525" y="3527425"/>
          <p14:tracePt t="82406" x="3438525" y="3536950"/>
          <p14:tracePt t="82464" x="3432175" y="3543300"/>
          <p14:tracePt t="82884" x="3432175" y="3552825"/>
          <p14:tracePt t="83839" x="3397250" y="3565525"/>
          <p14:tracePt t="83845" x="3336925" y="3594100"/>
          <p14:tracePt t="83872" x="3178175" y="3733800"/>
          <p14:tracePt t="83905" x="2933700" y="4073525"/>
          <p14:tracePt t="83924" x="2771775" y="4327525"/>
          <p14:tracePt t="83941" x="2676525" y="4505325"/>
          <p14:tracePt t="83955" x="2593975" y="4695825"/>
          <p14:tracePt t="83973" x="2501900" y="4933950"/>
          <p14:tracePt t="83990" x="2454275" y="5108575"/>
          <p14:tracePt t="84005" x="2409825" y="5254625"/>
          <p14:tracePt t="84022" x="2374900" y="5384800"/>
          <p14:tracePt t="84039" x="2314575" y="5575300"/>
          <p14:tracePt t="84055" x="2279650" y="5686425"/>
          <p14:tracePt t="84073" x="2209800" y="5857875"/>
          <p14:tracePt t="84088" x="2159000" y="5959475"/>
          <p14:tracePt t="84105" x="2120900" y="6048375"/>
          <p14:tracePt t="84122" x="2082800" y="6118225"/>
          <p14:tracePt t="84138" x="2038350" y="6203950"/>
          <p14:tracePt t="84155" x="2003425" y="6251575"/>
          <p14:tracePt t="84172" x="1974850" y="6302375"/>
          <p14:tracePt t="84188" x="1949450" y="6324600"/>
          <p14:tracePt t="84205" x="1924050" y="6350000"/>
          <p14:tracePt t="84222" x="1866900" y="6369050"/>
          <p14:tracePt t="84238" x="1812925" y="6381750"/>
          <p14:tracePt t="84255" x="1752600" y="6381750"/>
          <p14:tracePt t="84272" x="1647825" y="6381750"/>
          <p14:tracePt t="84288" x="1568450" y="6381750"/>
          <p14:tracePt t="84305" x="1485900" y="6381750"/>
          <p14:tracePt t="84322" x="1368425" y="6381750"/>
          <p14:tracePt t="84338" x="1285875" y="6381750"/>
          <p14:tracePt t="84355" x="1193800" y="6381750"/>
          <p14:tracePt t="84372" x="1054100" y="6381750"/>
          <p14:tracePt t="84388" x="993775" y="6381750"/>
          <p14:tracePt t="84405" x="933450" y="6381750"/>
          <p14:tracePt t="84422" x="863600" y="6388100"/>
          <p14:tracePt t="84439" x="841375" y="6388100"/>
          <p14:tracePt t="84456" x="812800" y="6394450"/>
          <p14:tracePt t="84473" x="777875" y="6419850"/>
          <p14:tracePt t="84489" x="746125" y="6426200"/>
          <p14:tracePt t="84505" x="723900" y="6435725"/>
          <p14:tracePt t="84522" x="679450" y="6454775"/>
          <p14:tracePt t="84539" x="657225" y="6461125"/>
          <p14:tracePt t="84555" x="641350" y="6464300"/>
          <p14:tracePt t="84572" x="628650" y="6477000"/>
          <p14:tracePt t="84588" x="615950" y="6477000"/>
          <p14:tracePt t="84605" x="606425" y="6477000"/>
          <p14:tracePt t="84621" x="568325" y="6477000"/>
          <p14:tracePt t="84638" x="539750" y="6477000"/>
          <p14:tracePt t="84655" x="517525" y="6477000"/>
          <p14:tracePt t="84672" x="504825" y="6477000"/>
          <p14:tracePt t="84688" x="488950" y="6477000"/>
          <p14:tracePt t="84705" x="479425" y="6477000"/>
          <p14:tracePt t="84708" x="473075" y="6477000"/>
          <p14:tracePt t="84722" x="463550" y="6477000"/>
          <p14:tracePt t="84739" x="454025" y="6477000"/>
          <p14:tracePt t="84755" x="438150" y="6477000"/>
          <p14:tracePt t="84773" x="425450" y="6477000"/>
          <p14:tracePt t="84789" x="415925" y="6477000"/>
          <p14:tracePt t="84806" x="409575" y="6477000"/>
          <p14:tracePt t="84822" x="403225" y="6477000"/>
          <p14:tracePt t="84878" x="400050" y="6477000"/>
          <p14:tracePt t="85128" x="406400" y="6477000"/>
          <p14:tracePt t="85134" x="415925" y="6477000"/>
          <p14:tracePt t="85149" x="422275" y="6477000"/>
          <p14:tracePt t="85163" x="425450" y="6477000"/>
          <p14:tracePt t="85171" x="431800" y="6467475"/>
          <p14:tracePt t="85189" x="441325" y="6464300"/>
          <p14:tracePt t="85206" x="466725" y="6448425"/>
          <p14:tracePt t="85222" x="492125" y="6442075"/>
          <p14:tracePt t="85238" x="501650" y="6442075"/>
          <p14:tracePt t="85255" x="533400" y="6435725"/>
          <p14:tracePt t="85271" x="542925" y="6435725"/>
          <p14:tracePt t="85288" x="558800" y="6432550"/>
          <p14:tracePt t="85305" x="596900" y="6432550"/>
          <p14:tracePt t="85321" x="619125" y="6426200"/>
          <p14:tracePt t="85339" x="647700" y="6426200"/>
          <p14:tracePt t="85355" x="692150" y="6407150"/>
          <p14:tracePt t="85372" x="714375" y="6400800"/>
          <p14:tracePt t="85389" x="736600" y="6400800"/>
          <p14:tracePt t="85405" x="771525" y="6388100"/>
          <p14:tracePt t="85421" x="781050" y="6384925"/>
          <p14:tracePt t="85438" x="790575" y="6384925"/>
          <p14:tracePt t="85455" x="822325" y="6378575"/>
          <p14:tracePt t="85472" x="831850" y="6378575"/>
          <p14:tracePt t="85488" x="860425" y="6378575"/>
          <p14:tracePt t="85505" x="882650" y="6378575"/>
          <p14:tracePt t="85521" x="895350" y="6378575"/>
          <p14:tracePt t="85539" x="917575" y="6378575"/>
          <p14:tracePt t="85556" x="927100" y="6378575"/>
          <p14:tracePt t="85572" x="936625" y="6378575"/>
          <p14:tracePt t="85588" x="946150" y="6378575"/>
          <p14:tracePt t="85605" x="968375" y="6378575"/>
          <p14:tracePt t="85621" x="977900" y="6378575"/>
          <p14:tracePt t="85639" x="990600" y="6378575"/>
          <p14:tracePt t="85656" x="1006475" y="6378575"/>
          <p14:tracePt t="85672" x="1016000" y="6378575"/>
          <p14:tracePt t="85689" x="1031875" y="6378575"/>
          <p14:tracePt t="85705" x="1041400" y="6378575"/>
          <p14:tracePt t="85722" x="1060450" y="6378575"/>
          <p14:tracePt t="85738" x="1082675" y="6378575"/>
          <p14:tracePt t="85755" x="1098550" y="6378575"/>
          <p14:tracePt t="85772" x="1120775" y="6378575"/>
          <p14:tracePt t="85789" x="1139825" y="6378575"/>
          <p14:tracePt t="85805" x="1155700" y="6378575"/>
          <p14:tracePt t="85822" x="1177925" y="6381750"/>
          <p14:tracePt t="85838" x="1203325" y="6381750"/>
          <p14:tracePt t="85855" x="1231900" y="6391275"/>
          <p14:tracePt t="85872" x="1257300" y="6397625"/>
          <p14:tracePt t="85889" x="1292225" y="6416675"/>
          <p14:tracePt t="85905" x="1308100" y="6416675"/>
          <p14:tracePt t="85922" x="1320800" y="6416675"/>
          <p14:tracePt t="85938" x="1343025" y="6416675"/>
          <p14:tracePt t="85955" x="1352550" y="6416675"/>
          <p14:tracePt t="85971" x="1362075" y="6416675"/>
          <p14:tracePt t="85988" x="1371600" y="6416675"/>
          <p14:tracePt t="89941" x="1387475" y="6423025"/>
          <p14:tracePt t="89948" x="1400175" y="6429375"/>
          <p14:tracePt t="89955" x="1419225" y="6435725"/>
          <p14:tracePt t="89972" x="1457325" y="6445250"/>
          <p14:tracePt t="89989" x="1495425" y="6451600"/>
          <p14:tracePt t="90006" x="1527175" y="6464300"/>
          <p14:tracePt t="90038" x="1581150" y="6477000"/>
          <p14:tracePt t="90071" x="1609725" y="6477000"/>
          <p14:tracePt t="90088" x="1619250" y="6477000"/>
          <p14:tracePt t="90104" x="1628775" y="6477000"/>
          <p14:tracePt t="90121" x="1635125" y="6477000"/>
          <p14:tracePt t="90169" x="1635125" y="6470650"/>
          <p14:tracePt t="90197" x="1641475" y="6470650"/>
          <p14:tracePt t="90211" x="1644650" y="6470650"/>
          <p14:tracePt t="90226" x="1654175" y="6470650"/>
          <p14:tracePt t="90240" x="1660525" y="6470650"/>
          <p14:tracePt t="90254" x="1660525" y="6464300"/>
          <p14:tracePt t="90282" x="1663700" y="6464300"/>
          <p14:tracePt t="90339" x="1663700" y="6457950"/>
          <p14:tracePt t="90354" x="1663700" y="6454775"/>
          <p14:tracePt t="90361" x="1663700" y="6448425"/>
          <p14:tracePt t="90371" x="1663700" y="6445250"/>
          <p14:tracePt t="90389" x="1663700" y="6429375"/>
          <p14:tracePt t="90405" x="1663700" y="6426200"/>
          <p14:tracePt t="90421" x="1663700" y="6419850"/>
          <p14:tracePt t="90438" x="1647825" y="6416675"/>
          <p14:tracePt t="90454" x="1638300" y="6410325"/>
          <p14:tracePt t="90471" x="1616075" y="6410325"/>
          <p14:tracePt t="90488" x="1581150" y="6400800"/>
          <p14:tracePt t="90504" x="1571625" y="6394450"/>
          <p14:tracePt t="90521" x="1558925" y="6394450"/>
          <p14:tracePt t="90539" x="1536700" y="6391275"/>
          <p14:tracePt t="90554" x="1527175" y="6391275"/>
          <p14:tracePt t="90572" x="1511300" y="6391275"/>
          <p14:tracePt t="90589" x="1492250" y="6391275"/>
          <p14:tracePt t="90604" x="1482725" y="6391275"/>
          <p14:tracePt t="90621" x="1473200" y="6391275"/>
          <p14:tracePt t="90639" x="1457325" y="6391275"/>
          <p14:tracePt t="90654" x="1441450" y="6391275"/>
          <p14:tracePt t="90671" x="1431925" y="6391275"/>
          <p14:tracePt t="91422" x="1447800" y="6391275"/>
          <p14:tracePt t="91429" x="1479550" y="6391275"/>
          <p14:tracePt t="91438" x="1504950" y="6391275"/>
          <p14:tracePt t="91458" x="1577975" y="6407150"/>
          <p14:tracePt t="91471" x="1622425" y="6419850"/>
          <p14:tracePt t="91488" x="1676400" y="6432550"/>
          <p14:tracePt t="91521" x="1835150" y="6445250"/>
          <p14:tracePt t="91555" x="1962150" y="6445250"/>
          <p14:tracePt t="91571" x="2047875" y="6445250"/>
          <p14:tracePt t="91588" x="2108200" y="6445250"/>
          <p14:tracePt t="91604" x="2162175" y="6445250"/>
          <p14:tracePt t="91621" x="2225675" y="6435725"/>
          <p14:tracePt t="91637" x="2247900" y="6435725"/>
          <p14:tracePt t="91654" x="2270125" y="6435725"/>
          <p14:tracePt t="91671" x="2282825" y="6432550"/>
          <p14:tracePt t="91687" x="2292350" y="6432550"/>
          <p14:tracePt t="91704" x="2308225" y="6432550"/>
          <p14:tracePt t="91721" x="2324100" y="6432550"/>
          <p14:tracePt t="91738" x="2333625" y="6432550"/>
          <p14:tracePt t="91754" x="2343150" y="6432550"/>
          <p14:tracePt t="91771" x="2362200" y="6432550"/>
          <p14:tracePt t="91787" x="2371725" y="6423025"/>
          <p14:tracePt t="91804" x="2387600" y="6416675"/>
          <p14:tracePt t="91821" x="2428875" y="6403975"/>
          <p14:tracePt t="91838" x="2460625" y="6397625"/>
          <p14:tracePt t="91854" x="2489200" y="6397625"/>
          <p14:tracePt t="91871" x="2530475" y="6397625"/>
          <p14:tracePt t="91888" x="2552700" y="6397625"/>
          <p14:tracePt t="91904" x="2574925" y="6397625"/>
          <p14:tracePt t="91921" x="2593975" y="6397625"/>
          <p14:tracePt t="91938" x="2603500" y="6397625"/>
          <p14:tracePt t="91954" x="2619375" y="6397625"/>
          <p14:tracePt t="91971" x="2641600" y="6384925"/>
          <p14:tracePt t="91988" x="2651125" y="6384925"/>
          <p14:tracePt t="92004" x="2660650" y="6384925"/>
          <p14:tracePt t="92021" x="2663825" y="6384925"/>
          <p14:tracePt t="92661" x="2695575" y="6394450"/>
          <p14:tracePt t="92668" x="2755900" y="6410325"/>
          <p14:tracePt t="92674" x="2806700" y="6426200"/>
          <p14:tracePt t="92688" x="2892425" y="6442075"/>
          <p14:tracePt t="92704" x="2987675" y="6467475"/>
          <p14:tracePt t="92721" x="3092450" y="6467475"/>
          <p14:tracePt t="92754" x="3349625" y="6461125"/>
          <p14:tracePt t="92788" x="3511550" y="6426200"/>
          <p14:tracePt t="92805" x="3575050" y="6426200"/>
          <p14:tracePt t="92821" x="3616325" y="6426200"/>
          <p14:tracePt t="92838" x="3673475" y="6419850"/>
          <p14:tracePt t="92854" x="3695700" y="6419850"/>
          <p14:tracePt t="92871" x="3724275" y="6419850"/>
          <p14:tracePt t="92889" x="3759200" y="6407150"/>
          <p14:tracePt t="92904" x="3787775" y="6400800"/>
          <p14:tracePt t="92921" x="3810000" y="6400800"/>
          <p14:tracePt t="92937" x="3844925" y="6400800"/>
          <p14:tracePt t="92954" x="3860800" y="6400800"/>
          <p14:tracePt t="92970" x="3870325" y="6400800"/>
          <p14:tracePt t="92987" x="3889375" y="6400800"/>
          <p14:tracePt t="93004" x="3898900" y="6400800"/>
          <p14:tracePt t="93266" x="3898900" y="6397625"/>
          <p14:tracePt t="93273" x="3892550" y="6397625"/>
          <p14:tracePt t="93287" x="3876675" y="6397625"/>
          <p14:tracePt t="93304" x="3867150" y="6397625"/>
          <p14:tracePt t="93395" x="3870325" y="6397625"/>
          <p14:tracePt t="93403" x="3873500" y="6397625"/>
          <p14:tracePt t="93409" x="3892550" y="6397625"/>
          <p14:tracePt t="93422" x="3914775" y="6397625"/>
          <p14:tracePt t="93438" x="3956050" y="6397625"/>
          <p14:tracePt t="93454" x="3994150" y="6397625"/>
          <p14:tracePt t="93472" x="4048125" y="6397625"/>
          <p14:tracePt t="93488" x="4086225" y="6397625"/>
          <p14:tracePt t="93504" x="4121150" y="6397625"/>
          <p14:tracePt t="93521" x="4184650" y="6397625"/>
          <p14:tracePt t="93537" x="4229100" y="6391275"/>
          <p14:tracePt t="93554" x="4257675" y="6391275"/>
          <p14:tracePt t="93571" x="4292600" y="6391275"/>
          <p14:tracePt t="93587" x="4321175" y="6391275"/>
          <p14:tracePt t="93604" x="4337050" y="6391275"/>
          <p14:tracePt t="93621" x="4349750" y="6391275"/>
          <p14:tracePt t="93638" x="4365625" y="6391275"/>
          <p14:tracePt t="93654" x="4375150" y="6391275"/>
          <p14:tracePt t="93671" x="4384675" y="6391275"/>
          <p14:tracePt t="93750" x="4378325" y="6391275"/>
          <p14:tracePt t="93757" x="4371975" y="6391275"/>
          <p14:tracePt t="93771" x="4359275" y="6391275"/>
          <p14:tracePt t="93788" x="4343400" y="6391275"/>
          <p14:tracePt t="93804" x="4321175" y="6391275"/>
          <p14:tracePt t="93821" x="4279900" y="6384925"/>
          <p14:tracePt t="93837" x="4257675" y="6378575"/>
          <p14:tracePt t="93855" x="4229100" y="6378575"/>
          <p14:tracePt t="93871" x="4187825" y="6378575"/>
          <p14:tracePt t="93887" x="4165600" y="6378575"/>
          <p14:tracePt t="93904" x="4143375" y="6378575"/>
          <p14:tracePt t="93921" x="4105275" y="6378575"/>
          <p14:tracePt t="93937" x="4092575" y="6378575"/>
          <p14:tracePt t="93954" x="4073525" y="6378575"/>
          <p14:tracePt t="93971" x="4057650" y="6384925"/>
          <p14:tracePt t="93987" x="4048125" y="6394450"/>
          <p14:tracePt t="94004" x="4038600" y="6394450"/>
          <p14:tracePt t="94021" x="4019550" y="6400800"/>
          <p14:tracePt t="94037" x="4010025" y="6403975"/>
          <p14:tracePt t="94054" x="3997325" y="6403975"/>
          <p14:tracePt t="94071" x="3978275" y="6403975"/>
          <p14:tracePt t="94087" x="3968750" y="6403975"/>
          <p14:tracePt t="94299" x="3971925" y="6403975"/>
          <p14:tracePt t="94306" x="3975100" y="6403975"/>
          <p14:tracePt t="94321" x="3990975" y="6397625"/>
          <p14:tracePt t="94337" x="3997325" y="6394450"/>
          <p14:tracePt t="94354" x="4010025" y="6378575"/>
          <p14:tracePt t="94371" x="4016375" y="6362700"/>
          <p14:tracePt t="94387" x="4025900" y="6353175"/>
          <p14:tracePt t="94404" x="4044950" y="6343650"/>
          <p14:tracePt t="94420" x="4044950" y="6337300"/>
          <p14:tracePt t="94437" x="4051300" y="6327775"/>
          <p14:tracePt t="94454" x="4051300" y="6308725"/>
          <p14:tracePt t="94471" x="4051300" y="6305550"/>
          <p14:tracePt t="94488" x="4051300" y="6292850"/>
          <p14:tracePt t="94504" x="4051300" y="6280150"/>
          <p14:tracePt t="94520" x="4051300" y="6264275"/>
          <p14:tracePt t="94537" x="4048125" y="6254750"/>
          <p14:tracePt t="94554" x="4029075" y="6248400"/>
          <p14:tracePt t="94570" x="4019550" y="6245225"/>
          <p14:tracePt t="94588" x="4010025" y="6238875"/>
          <p14:tracePt t="94604" x="3987800" y="6235700"/>
          <p14:tracePt t="94621" x="3959225" y="6235700"/>
          <p14:tracePt t="94637" x="3937000" y="6235700"/>
          <p14:tracePt t="94654" x="3898900" y="6235700"/>
          <p14:tracePt t="94671" x="3876675" y="6235700"/>
          <p14:tracePt t="94687" x="3860800" y="6235700"/>
          <p14:tracePt t="94704" x="3844925" y="6235700"/>
          <p14:tracePt t="94721" x="3835400" y="6235700"/>
          <p14:tracePt t="94737" x="3825875" y="6235700"/>
          <p14:tracePt t="94771" x="3832225" y="6235700"/>
          <p14:tracePt t="94788" x="3860800" y="6248400"/>
          <p14:tracePt t="94790" x="3889375" y="6254750"/>
          <p14:tracePt t="94804" x="3952875" y="6270625"/>
          <p14:tracePt t="94820" x="4006850" y="6283325"/>
          <p14:tracePt t="94837" x="4067175" y="6289675"/>
          <p14:tracePt t="94854" x="4159250" y="6289675"/>
          <p14:tracePt t="94871" x="4241800" y="6289675"/>
          <p14:tracePt t="94887" x="4324350" y="6289675"/>
          <p14:tracePt t="94904" x="4425950" y="6270625"/>
          <p14:tracePt t="94921" x="4489450" y="6257925"/>
          <p14:tracePt t="94938" x="4572000" y="6238875"/>
          <p14:tracePt t="94954" x="4616450" y="6226175"/>
          <p14:tracePt t="94971" x="4654550" y="6207125"/>
          <p14:tracePt t="94988" x="4689475" y="6188075"/>
          <p14:tracePt t="95004" x="4711700" y="6172200"/>
          <p14:tracePt t="95021" x="4730750" y="6140450"/>
          <p14:tracePt t="95038" x="4775200" y="6080125"/>
          <p14:tracePt t="95054" x="4803775" y="6035675"/>
          <p14:tracePt t="95071" x="4826000" y="5969000"/>
          <p14:tracePt t="95088" x="4851400" y="5905500"/>
          <p14:tracePt t="95104" x="4864100" y="5861050"/>
          <p14:tracePt t="95121" x="4873625" y="5835650"/>
          <p14:tracePt t="95138" x="4899025" y="5794375"/>
          <p14:tracePt t="95154" x="4911725" y="5768975"/>
          <p14:tracePt t="95171" x="4921250" y="5746750"/>
          <p14:tracePt t="95188" x="4937125" y="5730875"/>
          <p14:tracePt t="95204" x="4953000" y="5721350"/>
          <p14:tracePt t="95221" x="4962525" y="5711825"/>
          <p14:tracePt t="95238" x="4978400" y="5692775"/>
          <p14:tracePt t="95255" x="4991100" y="5686425"/>
          <p14:tracePt t="95271" x="5022850" y="5686425"/>
          <p14:tracePt t="95288" x="5060950" y="5689600"/>
          <p14:tracePt t="95304" x="5086350" y="5702300"/>
          <p14:tracePt t="95321" x="5108575" y="5718175"/>
          <p14:tracePt t="95337" x="5146675" y="5737225"/>
          <p14:tracePt t="95354" x="5162550" y="5759450"/>
          <p14:tracePt t="95371" x="5181600" y="5784850"/>
          <p14:tracePt t="95388" x="5197475" y="5819775"/>
          <p14:tracePt t="95403" x="5210175" y="5848350"/>
          <p14:tracePt t="95421" x="5245100" y="5895975"/>
          <p14:tracePt t="95438" x="5286375" y="5972175"/>
          <p14:tracePt t="95454" x="5318125" y="6010275"/>
          <p14:tracePt t="95471" x="5330825" y="6054725"/>
          <p14:tracePt t="95487" x="5349875" y="6105525"/>
          <p14:tracePt t="95504" x="5362575" y="6143625"/>
          <p14:tracePt t="95520" x="5381625" y="6188075"/>
          <p14:tracePt t="95537" x="5407025" y="6238875"/>
          <p14:tracePt t="95554" x="5419725" y="6261100"/>
          <p14:tracePt t="95571" x="5435600" y="6292850"/>
          <p14:tracePt t="95587" x="5454650" y="6327775"/>
          <p14:tracePt t="95604" x="5467350" y="6350000"/>
          <p14:tracePt t="95621" x="5476875" y="6362700"/>
          <p14:tracePt t="95637" x="5476875" y="6375400"/>
          <p14:tracePt t="95654" x="5480050" y="6384925"/>
          <p14:tracePt t="95671" x="5492750" y="6384925"/>
          <p14:tracePt t="95688" x="5502275" y="6384925"/>
          <p14:tracePt t="95704" x="5511800" y="6353175"/>
          <p14:tracePt t="95721" x="5511800" y="6276975"/>
          <p14:tracePt t="95737" x="5508625" y="6207125"/>
          <p14:tracePt t="95754" x="5483225" y="6076950"/>
          <p14:tracePt t="95771" x="5397500" y="5816600"/>
          <p14:tracePt t="95787" x="5324475" y="5648325"/>
          <p14:tracePt t="95804" x="5203825" y="5365750"/>
          <p14:tracePt t="95822" x="5067300" y="5029200"/>
          <p14:tracePt t="95839" x="4981575" y="4759325"/>
          <p14:tracePt t="95856" x="4886325" y="4556125"/>
          <p14:tracePt t="95871" x="4702175" y="4219575"/>
          <p14:tracePt t="95890" x="4619625" y="4073525"/>
          <p14:tracePt t="95905" x="4524375" y="3914775"/>
          <p14:tracePt t="95921" x="4410075" y="3749675"/>
          <p14:tracePt t="95938" x="4337050" y="3663950"/>
          <p14:tracePt t="95954" x="4267200" y="3562350"/>
          <p14:tracePt t="95971" x="4162425" y="3384550"/>
          <p14:tracePt t="95987" x="4102100" y="3282950"/>
          <p14:tracePt t="96004" x="4054475" y="3213100"/>
          <p14:tracePt t="96021" x="4010025" y="3146425"/>
          <p14:tracePt t="96038" x="3971925" y="3121025"/>
          <p14:tracePt t="96054" x="3924300" y="3101975"/>
          <p14:tracePt t="96071" x="3860800" y="3070225"/>
          <p14:tracePt t="96088" x="3822700" y="3057525"/>
          <p14:tracePt t="96104" x="3778250" y="3057525"/>
          <p14:tracePt t="96120" x="3714750" y="3060700"/>
          <p14:tracePt t="96137" x="3651250" y="3082925"/>
          <p14:tracePt t="96153" x="3581400" y="3121025"/>
          <p14:tracePt t="96170" x="3470275" y="3206750"/>
          <p14:tracePt t="96187" x="3390900" y="3311525"/>
          <p14:tracePt t="96203" x="3324225" y="3403600"/>
          <p14:tracePt t="96221" x="3238500" y="3568700"/>
          <p14:tracePt t="96237" x="3206750" y="3667125"/>
          <p14:tracePt t="96255" x="3165475" y="3746500"/>
          <p14:tracePt t="96271" x="3146425" y="3819525"/>
          <p14:tracePt t="96287" x="3133725" y="3851275"/>
          <p14:tracePt t="96304" x="3133725" y="3867150"/>
          <p14:tracePt t="96306" x="3133725" y="3873500"/>
          <p14:tracePt t="96322" x="3133725" y="3883025"/>
          <p14:tracePt t="96338" x="3133725" y="3895725"/>
          <p14:tracePt t="96356" x="3133725" y="3911600"/>
          <p14:tracePt t="96391" x="3133725" y="3917950"/>
          <p14:tracePt t="96463" x="3133725" y="3921125"/>
          <p14:tracePt t="96470" x="3133725" y="3927475"/>
          <p14:tracePt t="96477" x="3133725" y="3930650"/>
          <p14:tracePt t="96491" x="3133725" y="3940175"/>
          <p14:tracePt t="96505" x="3133725" y="3946525"/>
          <p14:tracePt t="96520" x="3133725" y="3952875"/>
          <p14:tracePt t="96538" x="3133725" y="3956050"/>
          <p14:tracePt t="96554" x="3133725" y="3962400"/>
          <p14:tracePt t="96571" x="3133725" y="3965575"/>
          <p14:tracePt t="96587" x="3133725" y="3975100"/>
          <p14:tracePt t="96604" x="3133725" y="3997325"/>
          <p14:tracePt t="96620" x="3133725" y="4006850"/>
          <p14:tracePt t="96638" x="3133725" y="4016375"/>
          <p14:tracePt t="96654" x="3133725" y="4029075"/>
          <p14:tracePt t="96670" x="3133725" y="4044950"/>
          <p14:tracePt t="96687" x="3133725" y="4060825"/>
          <p14:tracePt t="96704" x="3130550" y="4073525"/>
          <p14:tracePt t="96720" x="3124200" y="4089400"/>
          <p14:tracePt t="96738" x="3114675" y="4102100"/>
          <p14:tracePt t="96754" x="3114675" y="4114800"/>
          <p14:tracePt t="96770" x="3114675" y="4124325"/>
          <p14:tracePt t="96787" x="3114675" y="4140200"/>
          <p14:tracePt t="96804" x="3114675" y="4156075"/>
          <p14:tracePt t="96821" x="3114675" y="4165600"/>
          <p14:tracePt t="96837" x="3114675" y="4175125"/>
          <p14:tracePt t="96854" x="3108325" y="4191000"/>
          <p14:tracePt t="96904" x="3108325" y="4194175"/>
          <p14:tracePt t="96911" x="3108325" y="4200525"/>
          <p14:tracePt t="96920" x="3108325" y="4203700"/>
          <p14:tracePt t="96937" x="3108325" y="4213225"/>
          <p14:tracePt t="96954" x="3098800" y="4229100"/>
          <p14:tracePt t="96971" x="3089275" y="4244975"/>
          <p14:tracePt t="96987" x="3079750" y="4254500"/>
          <p14:tracePt t="97003" x="3057525" y="4270375"/>
          <p14:tracePt t="97020" x="3048000" y="4279900"/>
          <p14:tracePt t="97037" x="3044825" y="4295775"/>
          <p14:tracePt t="97054" x="3035300" y="4308475"/>
          <p14:tracePt t="97071" x="3022600" y="4330700"/>
          <p14:tracePt t="97087" x="3009900" y="4362450"/>
          <p14:tracePt t="97103" x="2990850" y="4410075"/>
          <p14:tracePt t="97120" x="2978150" y="4457700"/>
          <p14:tracePt t="97137" x="2971800" y="4527550"/>
          <p14:tracePt t="97154" x="2971800" y="4679950"/>
          <p14:tracePt t="97170" x="2971800" y="4794250"/>
          <p14:tracePt t="97188" x="2984500" y="5003800"/>
          <p14:tracePt t="97204" x="3022600" y="5146675"/>
          <p14:tracePt t="97220" x="3076575" y="5299075"/>
          <p14:tracePt t="97238" x="3175000" y="5518150"/>
          <p14:tracePt t="97254" x="3244850" y="5632450"/>
          <p14:tracePt t="97271" x="3321050" y="5724525"/>
          <p14:tracePt t="97288" x="3432175" y="5861050"/>
          <p14:tracePt t="97303" x="3508375" y="5953125"/>
          <p14:tracePt t="97320" x="3581400" y="6026150"/>
          <p14:tracePt t="97338" x="3673475" y="6111875"/>
          <p14:tracePt t="97354" x="3721100" y="6146800"/>
          <p14:tracePt t="97371" x="3746500" y="6175375"/>
          <p14:tracePt t="97387" x="3784600" y="6207125"/>
          <p14:tracePt t="97404" x="3794125" y="6223000"/>
          <p14:tracePt t="97420" x="3797300" y="6232525"/>
          <p14:tracePt t="97437" x="3797300" y="6235700"/>
          <p14:tracePt t="97723" x="3797300" y="6242050"/>
          <p14:tracePt t="97824" x="3803650" y="6242050"/>
          <p14:tracePt t="97843" x="3803650" y="6251575"/>
          <p14:tracePt t="97886" x="3803650" y="6257925"/>
          <p14:tracePt t="97901" x="3803650" y="6261100"/>
          <p14:tracePt t="97951" x="3803650" y="6267450"/>
          <p14:tracePt t="97965" x="3803650" y="6270625"/>
          <p14:tracePt t="97987" x="3803650" y="6276975"/>
          <p14:tracePt t="98022" x="3803650" y="6280150"/>
          <p14:tracePt t="98036" x="3803650" y="6286500"/>
          <p14:tracePt t="98057" x="3803650" y="6289675"/>
          <p14:tracePt t="98079" x="3803650" y="6302375"/>
          <p14:tracePt t="98114" x="3803650" y="6305550"/>
          <p14:tracePt t="98164" x="3803650" y="6311900"/>
          <p14:tracePt t="98171" x="3803650" y="6315075"/>
          <p14:tracePt t="98185" x="3803650" y="6321425"/>
          <p14:tracePt t="98200" x="3803650" y="6324600"/>
          <p14:tracePt t="98207" x="3803650" y="6330950"/>
          <p14:tracePt t="98220" x="3803650" y="6340475"/>
          <p14:tracePt t="98237" x="3803650" y="6356350"/>
          <p14:tracePt t="98253" x="3803650" y="6359525"/>
          <p14:tracePt t="98271" x="3819525" y="6372225"/>
          <p14:tracePt t="98288" x="3822700" y="6381750"/>
          <p14:tracePt t="98304" x="3829050" y="6381750"/>
          <p14:tracePt t="98321" x="3841750" y="6391275"/>
          <p14:tracePt t="98337" x="3854450" y="6400800"/>
          <p14:tracePt t="98354" x="3876675" y="6400800"/>
          <p14:tracePt t="98371" x="3924300" y="6407150"/>
          <p14:tracePt t="98387" x="3962400" y="6419850"/>
          <p14:tracePt t="98403" x="4006850" y="6432550"/>
          <p14:tracePt t="98420" x="4086225" y="6451600"/>
          <p14:tracePt t="98437" x="4149725" y="6467475"/>
          <p14:tracePt t="98453" x="4194175" y="6480175"/>
          <p14:tracePt t="98471" x="4257675" y="6492875"/>
          <p14:tracePt t="98487" x="4286250" y="6492875"/>
          <p14:tracePt t="98503" x="4318000" y="6492875"/>
          <p14:tracePt t="98521" x="4349750" y="6492875"/>
          <p14:tracePt t="98537" x="4371975" y="6492875"/>
          <p14:tracePt t="98554" x="4387850" y="6492875"/>
          <p14:tracePt t="98571" x="4406900" y="6492875"/>
          <p14:tracePt t="98587" x="4429125" y="6492875"/>
          <p14:tracePt t="98603" x="4451350" y="6492875"/>
          <p14:tracePt t="98620" x="4489450" y="6492875"/>
          <p14:tracePt t="98637" x="4521200" y="6489700"/>
          <p14:tracePt t="98653" x="4565650" y="6489700"/>
          <p14:tracePt t="98670" x="4641850" y="6489700"/>
          <p14:tracePt t="98687" x="4702175" y="6489700"/>
          <p14:tracePt t="98705" x="4860925" y="6483350"/>
          <p14:tracePt t="98721" x="4975225" y="6483350"/>
          <p14:tracePt t="98738" x="5067300" y="6483350"/>
          <p14:tracePt t="98754" x="5219700" y="6483350"/>
          <p14:tracePt t="98770" x="5311775" y="6483350"/>
          <p14:tracePt t="98787" x="5394325" y="6483350"/>
          <p14:tracePt t="98804" x="5480050" y="6483350"/>
          <p14:tracePt t="98820" x="5540375" y="6483350"/>
          <p14:tracePt t="98837" x="5597525" y="6483350"/>
          <p14:tracePt t="98854" x="5670550" y="6477000"/>
          <p14:tracePt t="98871" x="5705475" y="6477000"/>
          <p14:tracePt t="98887" x="5721350" y="6477000"/>
          <p14:tracePt t="98904" x="5740400" y="6470650"/>
          <p14:tracePt t="98921" x="5768975" y="6454775"/>
          <p14:tracePt t="98937" x="5800725" y="6442075"/>
          <p14:tracePt t="98954" x="5946775" y="6400800"/>
          <p14:tracePt t="98970" x="6099175" y="6356350"/>
          <p14:tracePt t="98987" x="6276975" y="6311900"/>
          <p14:tracePt t="99004" x="6591300" y="6213475"/>
          <p14:tracePt t="99021" x="6810375" y="6146800"/>
          <p14:tracePt t="99037" x="7061200" y="6099175"/>
          <p14:tracePt t="99054" x="7372350" y="6042025"/>
          <p14:tracePt t="99070" x="7569200" y="6022975"/>
          <p14:tracePt t="99087" x="7743825" y="5984875"/>
          <p14:tracePt t="99103" x="7988300" y="5940425"/>
          <p14:tracePt t="99120" x="8099425" y="5899150"/>
          <p14:tracePt t="99137" x="8188325" y="5857875"/>
          <p14:tracePt t="99153" x="8308975" y="5778500"/>
          <p14:tracePt t="99171" x="8359775" y="5743575"/>
          <p14:tracePt t="99187" x="8404225" y="5715000"/>
          <p14:tracePt t="99203" x="8432800" y="5692775"/>
          <p14:tracePt t="99220" x="8442325" y="5683250"/>
          <p14:tracePt t="99237" x="8451850" y="5673725"/>
          <p14:tracePt t="99254" x="8461375" y="5670550"/>
          <p14:tracePt t="99270" x="8467725" y="5664200"/>
          <p14:tracePt t="99287" x="8467725" y="5654675"/>
          <p14:tracePt t="99304" x="8467725" y="5635625"/>
          <p14:tracePt t="99321" x="8458200" y="5610225"/>
          <p14:tracePt t="99337" x="8439150" y="5581650"/>
          <p14:tracePt t="99339" x="8426450" y="5562600"/>
          <p14:tracePt t="99353" x="8394700" y="5527675"/>
          <p14:tracePt t="99370" x="8369300" y="5505450"/>
          <p14:tracePt t="99387" x="8340725" y="5480050"/>
          <p14:tracePt t="99403" x="8302625" y="5435600"/>
          <p14:tracePt t="99420" x="8270875" y="5416550"/>
          <p14:tracePt t="99437" x="8248650" y="5400675"/>
          <p14:tracePt t="99454" x="8172450" y="5359400"/>
          <p14:tracePt t="99470" x="8105775" y="5321300"/>
          <p14:tracePt t="99487" x="8039100" y="5292725"/>
          <p14:tracePt t="99504" x="7921625" y="5245100"/>
          <p14:tracePt t="99521" x="7835900" y="5219700"/>
          <p14:tracePt t="99538" x="7708900" y="5172075"/>
          <p14:tracePt t="99553" x="7632700" y="5149850"/>
          <p14:tracePt t="99570" x="7556500" y="5133975"/>
          <p14:tracePt t="99588" x="7423150" y="5095875"/>
          <p14:tracePt t="99603" x="7324725" y="5080000"/>
          <p14:tracePt t="99620" x="7239000" y="5064125"/>
          <p14:tracePt t="99637" x="7121525" y="5054600"/>
          <p14:tracePt t="99654" x="7038975" y="5048250"/>
          <p14:tracePt t="99670" x="6956425" y="5048250"/>
          <p14:tracePt t="99687" x="6861175" y="5048250"/>
          <p14:tracePt t="99703" x="6810375" y="5048250"/>
          <p14:tracePt t="99720" x="6740525" y="5048250"/>
          <p14:tracePt t="99737" x="6635750" y="5048250"/>
          <p14:tracePt t="99754" x="6575425" y="5048250"/>
          <p14:tracePt t="99770" x="6524625" y="5048250"/>
          <p14:tracePt t="99787" x="6483350" y="5057775"/>
          <p14:tracePt t="99803" x="6451600" y="5070475"/>
          <p14:tracePt t="99820" x="6435725" y="5080000"/>
          <p14:tracePt t="99837" x="6419850" y="5099050"/>
          <p14:tracePt t="99853" x="6391275" y="5111750"/>
          <p14:tracePt t="99870" x="6375400" y="5121275"/>
          <p14:tracePt t="99887" x="6346825" y="5140325"/>
          <p14:tracePt t="99903" x="6330950" y="5168900"/>
          <p14:tracePt t="99920" x="6321425" y="5181600"/>
          <p14:tracePt t="99937" x="6299200" y="5216525"/>
          <p14:tracePt t="99954" x="6286500" y="5241925"/>
          <p14:tracePt t="99971" x="6273800" y="5270500"/>
          <p14:tracePt t="99987" x="6273800" y="5305425"/>
          <p14:tracePt t="100003" x="6273800" y="5346700"/>
          <p14:tracePt t="100020" x="6273800" y="5391150"/>
          <p14:tracePt t="100037" x="6273800" y="5438775"/>
          <p14:tracePt t="100053" x="6276975" y="5483225"/>
          <p14:tracePt t="100070" x="6289675" y="5527675"/>
          <p14:tracePt t="100087" x="6318250" y="5610225"/>
          <p14:tracePt t="100103" x="6330950" y="5683250"/>
          <p14:tracePt t="100120" x="6346825" y="5749925"/>
          <p14:tracePt t="100137" x="6365875" y="5822950"/>
          <p14:tracePt t="100153" x="6378575" y="5876925"/>
          <p14:tracePt t="100171" x="6378575" y="5962650"/>
          <p14:tracePt t="100186" x="6384925" y="6007100"/>
          <p14:tracePt t="100203" x="6394450" y="6061075"/>
          <p14:tracePt t="100221" x="6407150" y="6115050"/>
          <p14:tracePt t="100237" x="6410325" y="6137275"/>
          <p14:tracePt t="100253" x="6416675" y="6169025"/>
          <p14:tracePt t="100271" x="6426200" y="6188075"/>
          <p14:tracePt t="100287" x="6442075" y="6200775"/>
          <p14:tracePt t="100304" x="6451600" y="6210300"/>
          <p14:tracePt t="100321" x="6467475" y="6229350"/>
          <p14:tracePt t="100337" x="6477000" y="6238875"/>
          <p14:tracePt t="100353" x="6505575" y="6251575"/>
          <p14:tracePt t="100370" x="6546850" y="6257925"/>
          <p14:tracePt t="100387" x="6569075" y="6257925"/>
          <p14:tracePt t="100403" x="6591300" y="6257925"/>
          <p14:tracePt t="100420" x="6632575" y="6257925"/>
          <p14:tracePt t="100437" x="6661150" y="6257925"/>
          <p14:tracePt t="100453" x="6683375" y="6257925"/>
          <p14:tracePt t="100470" x="6743700" y="6257925"/>
          <p14:tracePt t="100487" x="6788150" y="6257925"/>
          <p14:tracePt t="100503" x="6816725" y="6257925"/>
          <p14:tracePt t="100521" x="6858000" y="6257925"/>
          <p14:tracePt t="100538" x="6867525" y="6257925"/>
          <p14:tracePt t="100554" x="6877050" y="6257925"/>
          <p14:tracePt t="100570" x="6899275" y="6257925"/>
          <p14:tracePt t="102901" x="6870700" y="6270625"/>
          <p14:tracePt t="102907" x="6819900" y="6286500"/>
          <p14:tracePt t="102921" x="6721475" y="6318250"/>
          <p14:tracePt t="102936" x="6600825" y="6353175"/>
          <p14:tracePt t="102954" x="6426200" y="6391275"/>
          <p14:tracePt t="102970" x="6169025" y="6445250"/>
          <p14:tracePt t="103003" x="5721350" y="6530975"/>
          <p14:tracePt t="103037" x="5175250" y="6673850"/>
          <p14:tracePt t="103055" x="4781550" y="6778625"/>
          <p14:tracePt t="103071" x="4502150" y="6851650"/>
          <p14:tracePt t="103088" x="4267200" y="6854825"/>
          <p14:tracePt t="103103" x="4048125" y="6854825"/>
          <p14:tracePt t="103120" x="3736975" y="6854825"/>
          <p14:tracePt t="103136" x="3571875" y="6854825"/>
          <p14:tracePt t="103153" x="3397250" y="6854825"/>
          <p14:tracePt t="103170" x="3219450" y="6854825"/>
          <p14:tracePt t="103186" x="3101975" y="6854825"/>
          <p14:tracePt t="103203" x="2994025" y="6854825"/>
          <p14:tracePt t="103220" x="2835275" y="6854825"/>
          <p14:tracePt t="103236" x="2752725" y="6854825"/>
          <p14:tracePt t="103253" x="2622550" y="6854825"/>
          <p14:tracePt t="103270" x="2435225" y="6854825"/>
          <p14:tracePt t="103286" x="2333625" y="6854825"/>
          <p14:tracePt t="103303" x="2228850" y="6854825"/>
          <p14:tracePt t="103320" x="2105025" y="6835775"/>
          <p14:tracePt t="104316" x="914400" y="6486525"/>
          <p14:tracePt t="104323" x="965200" y="6467475"/>
          <p14:tracePt t="104337" x="1082675" y="6451600"/>
          <p14:tracePt t="104353" x="1168400" y="6429375"/>
          <p14:tracePt t="104387" x="1412875" y="6429375"/>
          <p14:tracePt t="104420" x="1568450" y="6432550"/>
          <p14:tracePt t="104437" x="1641475" y="6451600"/>
          <p14:tracePt t="104453" x="1682750" y="6451600"/>
          <p14:tracePt t="104469" x="1727200" y="6457950"/>
          <p14:tracePt t="104487" x="1790700" y="6457950"/>
          <p14:tracePt t="104503" x="1835150" y="6457950"/>
          <p14:tracePt t="104520" x="1857375" y="6457950"/>
          <p14:tracePt t="104536" x="1895475" y="6457950"/>
          <p14:tracePt t="104553" x="1908175" y="6457950"/>
          <p14:tracePt t="104570" x="1927225" y="6464300"/>
          <p14:tracePt t="104586" x="1949450" y="6473825"/>
          <p14:tracePt t="104603" x="1965325" y="6483350"/>
          <p14:tracePt t="104620" x="1987550" y="6502400"/>
          <p14:tracePt t="105227" x="1092200" y="6480175"/>
          <p14:tracePt t="105241" x="1092200" y="6477000"/>
          <p14:tracePt t="105257" x="1092200" y="6467475"/>
          <p14:tracePt t="105270" x="1092200" y="6457950"/>
          <p14:tracePt t="105286" x="1092200" y="6448425"/>
          <p14:tracePt t="105303" x="1104900" y="6432550"/>
          <p14:tracePt t="105336" x="1143000" y="6403975"/>
          <p14:tracePt t="105370" x="1222375" y="6369050"/>
          <p14:tracePt t="105386" x="1254125" y="6356350"/>
          <p14:tracePt t="105403" x="1298575" y="6343650"/>
          <p14:tracePt t="105419" x="1362075" y="6343650"/>
          <p14:tracePt t="105437" x="1397000" y="6343650"/>
          <p14:tracePt t="105453" x="1441450" y="6343650"/>
          <p14:tracePt t="105470" x="1504950" y="6346825"/>
          <p14:tracePt t="105487" x="1549400" y="6359525"/>
          <p14:tracePt t="105504" x="1600200" y="6378575"/>
          <p14:tracePt t="105520" x="1622425" y="6394450"/>
          <p14:tracePt t="105536" x="1647825" y="6407150"/>
          <p14:tracePt t="105554" x="1682750" y="6423025"/>
          <p14:tracePt t="105570" x="1692275" y="6429375"/>
          <p14:tracePt t="105586" x="1701800" y="6429375"/>
          <p14:tracePt t="105604" x="1727200" y="6432550"/>
          <p14:tracePt t="105619" x="1749425" y="6445250"/>
          <p14:tracePt t="105637" x="1781175" y="6451600"/>
          <p14:tracePt t="105653" x="1838325" y="6464300"/>
          <p14:tracePt t="105670" x="1860550" y="6470650"/>
          <p14:tracePt t="105686" x="1882775" y="6470650"/>
          <p14:tracePt t="105704" x="1920875" y="6470650"/>
          <p14:tracePt t="105719" x="1949450" y="6470650"/>
          <p14:tracePt t="105736" x="1981200" y="6470650"/>
          <p14:tracePt t="105753" x="2035175" y="6470650"/>
          <p14:tracePt t="105770" x="2095500" y="6477000"/>
          <p14:tracePt t="105786" x="2155825" y="6477000"/>
          <p14:tracePt t="105804" x="2219325" y="6477000"/>
          <p14:tracePt t="105820" x="2254250" y="6477000"/>
          <p14:tracePt t="105837" x="2276475" y="6477000"/>
          <p14:tracePt t="105853" x="2311400" y="6477000"/>
          <p14:tracePt t="105869" x="2333625" y="6477000"/>
          <p14:tracePt t="105887" x="2355850" y="6477000"/>
          <p14:tracePt t="105903" x="2409825" y="6496050"/>
          <p14:tracePt t="105919" x="2457450" y="6518275"/>
          <p14:tracePt t="105936" x="2479675" y="6527800"/>
          <p14:tracePt t="105938" x="2498725" y="6534150"/>
          <p14:tracePt t="105953" x="2524125" y="6546850"/>
          <p14:tracePt t="105969" x="2552700" y="6559550"/>
          <p14:tracePt t="105986" x="2578100" y="6575425"/>
          <p14:tracePt t="106003" x="2632075" y="6588125"/>
          <p14:tracePt t="106019" x="2679700" y="6600825"/>
          <p14:tracePt t="106036" x="2724150" y="6616700"/>
          <p14:tracePt t="106053" x="2787650" y="6648450"/>
          <p14:tracePt t="106070" x="2819400" y="6661150"/>
          <p14:tracePt t="106086" x="2835275" y="6670675"/>
          <p14:tracePt t="106103" x="2851150" y="6686550"/>
          <p14:tracePt t="106137" x="2851150" y="6696075"/>
          <p14:tracePt t="106153" x="2851150" y="6699250"/>
          <p14:tracePt t="106182" x="2847975" y="6699250"/>
          <p14:tracePt t="106189" x="2844800" y="6699250"/>
          <p14:tracePt t="106203" x="2822575" y="6699250"/>
          <p14:tracePt t="106220" x="2771775" y="6696075"/>
          <p14:tracePt t="106236" x="2705100" y="6677025"/>
          <p14:tracePt t="106253" x="2616200" y="6654800"/>
          <p14:tracePt t="106270" x="2549525" y="6632575"/>
          <p14:tracePt t="106287" x="2432050" y="6584950"/>
          <p14:tracePt t="106303" x="2359025" y="6562725"/>
          <p14:tracePt t="106319" x="2305050" y="6550025"/>
          <p14:tracePt t="106337" x="2178050" y="6511925"/>
          <p14:tracePt t="106353" x="2095500" y="6496050"/>
          <p14:tracePt t="106404" x="1870075" y="6445250"/>
          <p14:tracePt t="106421" x="1822450" y="6432550"/>
          <p14:tracePt t="106437" x="1752600" y="6410325"/>
          <p14:tracePt t="106453" x="1695450" y="6397625"/>
          <p14:tracePt t="106470" x="1651000" y="6378575"/>
          <p14:tracePt t="106487" x="1609725" y="6359525"/>
          <p14:tracePt t="106503" x="1577975" y="6353175"/>
          <p14:tracePt t="106519" x="1568450" y="6353175"/>
          <p14:tracePt t="106537" x="1555750" y="6353175"/>
          <p14:tracePt t="106554" x="1539875" y="6353175"/>
          <p14:tracePt t="106570" x="1530350" y="6353175"/>
          <p14:tracePt t="106586" x="1514475" y="6353175"/>
          <p14:tracePt t="106603" x="1514475" y="6356350"/>
          <p14:tracePt t="106620" x="1514475" y="6365875"/>
          <p14:tracePt t="106636" x="1514475" y="6384925"/>
          <p14:tracePt t="106653" x="1517650" y="6394450"/>
          <p14:tracePt t="106670" x="1527175" y="6403975"/>
          <p14:tracePt t="106687" x="1562100" y="6442075"/>
          <p14:tracePt t="106704" x="1593850" y="6467475"/>
          <p14:tracePt t="106720" x="1638300" y="6492875"/>
          <p14:tracePt t="106736" x="1682750" y="6537325"/>
          <p14:tracePt t="107007" x="2212975" y="6661150"/>
          <p14:tracePt t="107020" x="2241550" y="6661150"/>
          <p14:tracePt t="107036" x="2270125" y="6661150"/>
          <p14:tracePt t="107053" x="2298700" y="6661150"/>
          <p14:tracePt t="107069" x="2330450" y="6661150"/>
          <p14:tracePt t="107086" x="2362200" y="6661150"/>
          <p14:tracePt t="107103" x="2390775" y="6661150"/>
          <p14:tracePt t="107120" x="2438400" y="6661150"/>
          <p14:tracePt t="107136" x="2466975" y="6661150"/>
          <p14:tracePt t="107153" x="2505075" y="6661150"/>
          <p14:tracePt t="107170" x="2559050" y="6661150"/>
          <p14:tracePt t="107186" x="2597150" y="6661150"/>
          <p14:tracePt t="107203" x="2632075" y="6661150"/>
          <p14:tracePt t="107220" x="2679700" y="6661150"/>
          <p14:tracePt t="107236" x="2701925" y="6661150"/>
          <p14:tracePt t="107253" x="2746375" y="6661150"/>
          <p14:tracePt t="107270" x="2809875" y="6661150"/>
          <p14:tracePt t="107286" x="2844800" y="6651625"/>
          <p14:tracePt t="107303" x="2898775" y="6638925"/>
          <p14:tracePt t="107320" x="2981325" y="6610350"/>
          <p14:tracePt t="107336" x="3035300" y="6597650"/>
          <p14:tracePt t="107352" x="3089275" y="6584950"/>
          <p14:tracePt t="107370" x="3168650" y="6578600"/>
          <p14:tracePt t="107386" x="3213100" y="6572250"/>
          <p14:tracePt t="107403" x="3248025" y="6565900"/>
          <p14:tracePt t="107420" x="3289300" y="6565900"/>
          <p14:tracePt t="107436" x="3311525" y="6559550"/>
          <p14:tracePt t="107453" x="3336925" y="6543675"/>
          <p14:tracePt t="107470" x="3355975" y="6530975"/>
          <p14:tracePt t="107487" x="3368675" y="6527800"/>
          <p14:tracePt t="107504" x="3381375" y="6515100"/>
          <p14:tracePt t="107520" x="3397250" y="6511925"/>
          <p14:tracePt t="107536" x="3406775" y="6502400"/>
          <p14:tracePt t="107554" x="3416300" y="6486525"/>
          <p14:tracePt t="107570" x="3432175" y="6470650"/>
          <p14:tracePt t="107586" x="3438525" y="6461125"/>
          <p14:tracePt t="107603" x="3438525" y="6432550"/>
          <p14:tracePt t="107619" x="3438525" y="6400800"/>
          <p14:tracePt t="107636" x="3438525" y="6375400"/>
          <p14:tracePt t="107653" x="3438525" y="6362700"/>
          <p14:tracePt t="107670" x="3432175" y="6340475"/>
          <p14:tracePt t="107686" x="3416300" y="6324600"/>
          <p14:tracePt t="107703" x="3409950" y="6315075"/>
          <p14:tracePt t="107719" x="3397250" y="6311900"/>
          <p14:tracePt t="107737" x="3387725" y="6311900"/>
          <p14:tracePt t="107753" x="3371850" y="6311900"/>
          <p14:tracePt t="107769" x="3355975" y="6311900"/>
          <p14:tracePt t="107786" x="3333750" y="6305550"/>
          <p14:tracePt t="107802" x="3295650" y="6292850"/>
          <p14:tracePt t="107820" x="3232150" y="6267450"/>
          <p14:tracePt t="107836" x="3181350" y="6267450"/>
          <p14:tracePt t="107854" x="3098800" y="6257925"/>
          <p14:tracePt t="107870" x="3028950" y="6257925"/>
          <p14:tracePt t="107886" x="2946400" y="6257925"/>
          <p14:tracePt t="107903" x="2847975" y="6270625"/>
          <p14:tracePt t="107919" x="2784475" y="6292850"/>
          <p14:tracePt t="107936" x="2698750" y="6308725"/>
          <p14:tracePt t="107953" x="2552700" y="6330950"/>
          <p14:tracePt t="107969" x="2470150" y="6346825"/>
          <p14:tracePt t="107987" x="2403475" y="6369050"/>
          <p14:tracePt t="108003" x="2270125" y="6394450"/>
          <p14:tracePt t="108020" x="2187575" y="6400800"/>
          <p14:tracePt t="108037" x="2127250" y="6400800"/>
          <p14:tracePt t="108053" x="2038350" y="6407150"/>
          <p14:tracePt t="108069" x="1987550" y="6413500"/>
          <p14:tracePt t="108086" x="1943100" y="6419850"/>
          <p14:tracePt t="108103" x="1876425" y="6438900"/>
          <p14:tracePt t="108119" x="1847850" y="6445250"/>
          <p14:tracePt t="108137" x="1803400" y="6445250"/>
          <p14:tracePt t="108153" x="1768475" y="6457950"/>
          <p14:tracePt t="108169" x="1739900" y="6464300"/>
          <p14:tracePt t="108186" x="1717675" y="6477000"/>
          <p14:tracePt t="108202" x="1685925" y="6499225"/>
          <p14:tracePt t="108616" x="2197100" y="6677025"/>
          <p14:tracePt t="108636" x="2286000" y="6657975"/>
          <p14:tracePt t="108669" x="2403475" y="6623050"/>
          <p14:tracePt t="108687" x="2479675" y="6600825"/>
          <p14:tracePt t="108703" x="2517775" y="6588125"/>
          <p14:tracePt t="108720" x="2555875" y="6569075"/>
          <p14:tracePt t="108736" x="2619375" y="6550025"/>
          <p14:tracePt t="108752" x="2657475" y="6537325"/>
          <p14:tracePt t="108769" x="2701925" y="6530975"/>
          <p14:tracePt t="108787" x="2749550" y="6524625"/>
          <p14:tracePt t="108803" x="2759075" y="6524625"/>
          <p14:tracePt t="108819" x="2768600" y="6521450"/>
          <p14:tracePt t="108836" x="2784475" y="6521450"/>
          <p14:tracePt t="108852" x="2794000" y="6521450"/>
          <p14:tracePt t="108886" x="2809875" y="6521450"/>
          <p14:tracePt t="108902" x="2813050" y="6521450"/>
          <p14:tracePt t="108920" x="2822575" y="6521450"/>
          <p14:tracePt t="108936" x="2832100" y="6521450"/>
          <p14:tracePt t="108952" x="2838450" y="6521450"/>
          <p14:tracePt t="108969" x="2838450" y="6527800"/>
          <p14:tracePt t="108986" x="2847975" y="6543675"/>
          <p14:tracePt t="109002" x="2854325" y="6546850"/>
          <p14:tracePt t="109022" x="2857500" y="6546850"/>
          <p14:tracePt t="109036" x="2857500" y="6556375"/>
          <p14:tracePt t="109052" x="2863850" y="6562725"/>
          <p14:tracePt t="109069" x="2873375" y="6562725"/>
          <p14:tracePt t="109086" x="2882900" y="6581775"/>
          <p14:tracePt t="109102" x="2898775" y="6591300"/>
          <p14:tracePt t="109119" x="2908300" y="6600825"/>
          <p14:tracePt t="109136" x="2924175" y="6623050"/>
          <p14:tracePt t="109152" x="2933700" y="6632575"/>
          <p14:tracePt t="109169" x="2949575" y="6632575"/>
          <p14:tracePt t="109186" x="2962275" y="6642100"/>
          <p14:tracePt t="109203" x="2968625" y="6648450"/>
          <p14:tracePt t="114177" x="2990850" y="6657975"/>
          <p14:tracePt t="114184" x="3022600" y="6680200"/>
          <p14:tracePt t="114191" x="3073400" y="6705600"/>
          <p14:tracePt t="114202" x="3114675" y="6740525"/>
          <p14:tracePt t="114219" x="3321050" y="6838950"/>
          <p14:tracePt t="114235" x="3476625" y="6854825"/>
          <p14:tracePt t="114252" x="3622675" y="6854825"/>
          <p14:tracePt t="114285" x="3975100" y="6854825"/>
          <p14:tracePt t="114319" x="4114800" y="6854825"/>
          <p14:tracePt t="114335" x="4140200" y="6854825"/>
          <p14:tracePt t="114352" x="4168775" y="6854825"/>
          <p14:tracePt t="114369" x="4187825" y="6851650"/>
          <p14:tracePt t="114386" x="4197350" y="6842125"/>
          <p14:tracePt t="114402" x="4213225" y="6826250"/>
          <p14:tracePt t="114419" x="4232275" y="6797675"/>
          <p14:tracePt t="114435" x="4241800" y="6775450"/>
          <p14:tracePt t="114452" x="4248150" y="6743700"/>
          <p14:tracePt t="114469" x="4257675" y="6718300"/>
          <p14:tracePt t="114486" x="4257675" y="6702425"/>
          <p14:tracePt t="114502" x="4270375" y="6692900"/>
          <p14:tracePt t="114518" x="4273550" y="6677025"/>
          <p14:tracePt t="114536" x="4273550" y="6667500"/>
          <p14:tracePt t="114552" x="4273550" y="6657975"/>
          <p14:tracePt t="114569" x="4273550" y="6651625"/>
          <p14:tracePt t="114590" x="4273550" y="6648450"/>
          <p14:tracePt t="114612" x="4273550" y="6642100"/>
          <p14:tracePt t="114618" x="4273550" y="6638925"/>
          <p14:tracePt t="114635" x="4260850" y="6626225"/>
          <p14:tracePt t="114652" x="4251325" y="6623050"/>
          <p14:tracePt t="114669" x="4238625" y="6600825"/>
          <p14:tracePt t="114685" x="4206875" y="6591300"/>
          <p14:tracePt t="114702" x="4184650" y="6578600"/>
          <p14:tracePt t="114719" x="4143375" y="6559550"/>
          <p14:tracePt t="114736" x="4111625" y="6543675"/>
          <p14:tracePt t="114751" x="4079875" y="6530975"/>
          <p14:tracePt t="114769" x="4022725" y="6511925"/>
          <p14:tracePt t="114785" x="3987800" y="6499225"/>
          <p14:tracePt t="114802" x="3956050" y="6486525"/>
          <p14:tracePt t="114819" x="3921125" y="6470650"/>
          <p14:tracePt t="114835" x="3889375" y="6457950"/>
          <p14:tracePt t="114851" x="3867150" y="6438900"/>
          <p14:tracePt t="114869" x="3816350" y="6419850"/>
          <p14:tracePt t="114885" x="3787775" y="6407150"/>
          <p14:tracePt t="114902" x="3721100" y="6388100"/>
          <p14:tracePt t="114919" x="3679825" y="6388100"/>
          <p14:tracePt t="114935" x="3641725" y="6378575"/>
          <p14:tracePt t="114952" x="3606800" y="6378575"/>
          <p14:tracePt t="114968" x="3578225" y="6378575"/>
          <p14:tracePt t="114986" x="3556000" y="6378575"/>
          <p14:tracePt t="115003" x="3530600" y="6378575"/>
          <p14:tracePt t="115019" x="3521075" y="6378575"/>
          <p14:tracePt t="115036" x="3505200" y="6378575"/>
          <p14:tracePt t="115039" x="3492500" y="6384925"/>
          <p14:tracePt t="115052" x="3476625" y="6397625"/>
          <p14:tracePt t="115068" x="3460750" y="6407150"/>
          <p14:tracePt t="115085" x="3451225" y="6416675"/>
          <p14:tracePt t="115102" x="3422650" y="6438900"/>
          <p14:tracePt t="115118" x="3413125" y="6448425"/>
          <p14:tracePt t="115135" x="3397250" y="6461125"/>
          <p14:tracePt t="115152" x="3381375" y="6473825"/>
          <p14:tracePt t="115168" x="3365500" y="6483350"/>
          <p14:tracePt t="115185" x="3355975" y="6496050"/>
          <p14:tracePt t="115203" x="3343275" y="6508750"/>
          <p14:tracePt t="115218" x="3333750" y="6518275"/>
          <p14:tracePt t="115235" x="3324225" y="6534150"/>
          <p14:tracePt t="115252" x="3317875" y="6550025"/>
          <p14:tracePt t="115269" x="3317875" y="6553200"/>
          <p14:tracePt t="115285" x="3317875" y="6559550"/>
          <p14:tracePt t="115302" x="3317875" y="6562725"/>
          <p14:tracePt t="115319" x="3317875" y="6569075"/>
          <p14:tracePt t="115352" x="3317875" y="6578600"/>
          <p14:tracePt t="115369" x="3317875" y="6584950"/>
          <p14:tracePt t="115387" x="3321050" y="6588125"/>
          <p14:tracePt t="115402" x="3330575" y="6594475"/>
          <p14:tracePt t="115419" x="3340100" y="6594475"/>
          <p14:tracePt t="115436" x="3349625" y="6597650"/>
          <p14:tracePt t="115452" x="3362325" y="6597650"/>
          <p14:tracePt t="115469" x="3378200" y="6604000"/>
          <p14:tracePt t="115485" x="3387725" y="6607175"/>
          <p14:tracePt t="115502" x="3403600" y="6619875"/>
          <p14:tracePt t="115519" x="3413125" y="6629400"/>
          <p14:tracePt t="115535" x="3435350" y="6635750"/>
          <p14:tracePt t="115537" x="3441700" y="6638925"/>
          <p14:tracePt t="115552" x="3451225" y="6645275"/>
          <p14:tracePt t="115569" x="3467100" y="6651625"/>
          <p14:tracePt t="115586" x="3486150" y="6654800"/>
          <p14:tracePt t="115602" x="3495675" y="6661150"/>
          <p14:tracePt t="115619" x="3511550" y="6661150"/>
          <p14:tracePt t="115636" x="3536950" y="6664325"/>
          <p14:tracePt t="115652" x="3552825" y="6670675"/>
          <p14:tracePt t="115669" x="3575050" y="6683375"/>
          <p14:tracePt t="115686" x="3597275" y="6686550"/>
          <p14:tracePt t="115702" x="3606800" y="6686550"/>
          <p14:tracePt t="115719" x="3616325" y="6686550"/>
          <p14:tracePt t="115736" x="3632200" y="6686550"/>
          <p14:tracePt t="115752" x="3644900" y="6686550"/>
          <p14:tracePt t="115769" x="3654425" y="6686550"/>
          <p14:tracePt t="115786" x="3670300" y="6686550"/>
          <p14:tracePt t="115802" x="3679825" y="6686550"/>
          <p14:tracePt t="116064" x="3673475" y="6686550"/>
          <p14:tracePt t="116085" x="3670300" y="6686550"/>
          <p14:tracePt t="116092" x="3657600" y="6686550"/>
          <p14:tracePt t="116213" x="3667125" y="6683375"/>
          <p14:tracePt t="116220" x="3679825" y="6673850"/>
          <p14:tracePt t="116236" x="3708400" y="6661150"/>
          <p14:tracePt t="116252" x="3756025" y="6648450"/>
          <p14:tracePt t="116268" x="3800475" y="6635750"/>
          <p14:tracePt t="116286" x="3883025" y="6607175"/>
          <p14:tracePt t="116301" x="3959225" y="6591300"/>
          <p14:tracePt t="116319" x="4067175" y="6575425"/>
          <p14:tracePt t="116335" x="4130675" y="6575425"/>
          <p14:tracePt t="116352" x="4181475" y="6575425"/>
          <p14:tracePt t="116368" x="4235450" y="6575425"/>
          <p14:tracePt t="116385" x="4289425" y="6575425"/>
          <p14:tracePt t="116402" x="4305300" y="6575425"/>
          <p14:tracePt t="116420" x="4318000" y="6575425"/>
          <p14:tracePt t="116435" x="4333875" y="6575425"/>
          <p14:tracePt t="116484" x="4340225" y="6575425"/>
          <p14:tracePt t="116491" x="4343400" y="6575425"/>
          <p14:tracePt t="116502" x="4349750" y="6575425"/>
          <p14:tracePt t="116519" x="4368800" y="6575425"/>
          <p14:tracePt t="116535" x="4397375" y="6575425"/>
          <p14:tracePt t="116552" x="4419600" y="6575425"/>
          <p14:tracePt t="116569" x="4460875" y="6569075"/>
          <p14:tracePt t="116585" x="4483100" y="6569075"/>
          <p14:tracePt t="116602" x="4505325" y="6569075"/>
          <p14:tracePt t="116619" x="4527550" y="6569075"/>
          <p14:tracePt t="116635" x="4543425" y="6569075"/>
          <p14:tracePt t="116652" x="4565650" y="6569075"/>
          <p14:tracePt t="116669" x="4591050" y="6572250"/>
          <p14:tracePt t="116685" x="4619625" y="6584950"/>
          <p14:tracePt t="116702" x="4635500" y="6594475"/>
          <p14:tracePt t="116719" x="4664075" y="6616700"/>
          <p14:tracePt t="116735" x="4673600" y="6616700"/>
          <p14:tracePt t="116752" x="4683125" y="6616700"/>
          <p14:tracePt t="116768" x="4692650" y="6616700"/>
          <p14:tracePt t="116785" x="4702175" y="6616700"/>
          <p14:tracePt t="116802" x="4711700" y="6616700"/>
          <p14:tracePt t="116818" x="4727575" y="6619875"/>
          <p14:tracePt t="116836" x="4730750" y="6619875"/>
          <p14:tracePt t="116852" x="4737100" y="6619875"/>
          <p14:tracePt t="116869" x="4743450" y="6626225"/>
          <p14:tracePt t="116902" x="4746625" y="6626225"/>
          <p14:tracePt t="116939" x="4746625" y="6629400"/>
          <p14:tracePt t="116953" x="4746625" y="6635750"/>
          <p14:tracePt t="116968" x="4746625" y="6642100"/>
          <p14:tracePt t="116975" x="4746625" y="6645275"/>
          <p14:tracePt t="116985" x="4743450" y="6654800"/>
          <p14:tracePt t="117002" x="4733925" y="6667500"/>
          <p14:tracePt t="117019" x="4714875" y="6680200"/>
          <p14:tracePt t="117035" x="4683125" y="6692900"/>
          <p14:tracePt t="117052" x="4660900" y="6711950"/>
          <p14:tracePt t="117069" x="4625975" y="6721475"/>
          <p14:tracePt t="117085" x="4610100" y="6727825"/>
          <p14:tracePt t="117102" x="4591050" y="6731000"/>
          <p14:tracePt t="117119" x="4581525" y="6737350"/>
          <p14:tracePt t="117135" x="4565650" y="6737350"/>
          <p14:tracePt t="117152" x="4549775" y="6737350"/>
          <p14:tracePt t="117169" x="4533900" y="6743700"/>
          <p14:tracePt t="117185" x="4524375" y="6743700"/>
          <p14:tracePt t="117202" x="4486275" y="6743700"/>
          <p14:tracePt t="117219" x="4464050" y="6743700"/>
          <p14:tracePt t="117236" x="4441825" y="6743700"/>
          <p14:tracePt t="117252" x="4400550" y="6734175"/>
          <p14:tracePt t="117268" x="4368800" y="6727825"/>
          <p14:tracePt t="117285" x="4340225" y="6715125"/>
          <p14:tracePt t="117302" x="4298950" y="6715125"/>
          <p14:tracePt t="117318" x="4276725" y="6708775"/>
          <p14:tracePt t="117335" x="4254500" y="6696075"/>
          <p14:tracePt t="117352" x="4238625" y="6683375"/>
          <p14:tracePt t="117369" x="4229100" y="6673850"/>
          <p14:tracePt t="117385" x="4219575" y="6664325"/>
          <p14:tracePt t="117402" x="4197350" y="6657975"/>
          <p14:tracePt t="117418" x="4187825" y="6648450"/>
          <p14:tracePt t="117435" x="4178300" y="6648450"/>
          <p14:tracePt t="117452" x="4175125" y="6648450"/>
          <p14:tracePt t="117752" x="4194175" y="6648450"/>
          <p14:tracePt t="117758" x="4213225" y="6654800"/>
          <p14:tracePt t="117769" x="4229100" y="6654800"/>
          <p14:tracePt t="117787" x="4286250" y="6667500"/>
          <p14:tracePt t="117802" x="4318000" y="6680200"/>
          <p14:tracePt t="117818" x="4340225" y="6680200"/>
          <p14:tracePt t="117852" x="4394200" y="6680200"/>
          <p14:tracePt t="117885" x="4425950" y="6680200"/>
          <p14:tracePt t="117901" x="4451350" y="6670675"/>
          <p14:tracePt t="117918" x="4473575" y="6664325"/>
          <p14:tracePt t="117935" x="4489450" y="6657975"/>
          <p14:tracePt t="117951" x="4518025" y="6651625"/>
          <p14:tracePt t="117969" x="4533900" y="6651625"/>
          <p14:tracePt t="117986" x="4552950" y="6648450"/>
          <p14:tracePt t="118002" x="4562475" y="6635750"/>
          <p14:tracePt t="118019" x="4578350" y="6635750"/>
          <p14:tracePt t="118035" x="4594225" y="6626225"/>
          <p14:tracePt t="118051" x="4603750" y="6626225"/>
          <p14:tracePt t="118069" x="4613275" y="6623050"/>
          <p14:tracePt t="118085" x="4632325" y="6610350"/>
          <p14:tracePt t="118102" x="4641850" y="6607175"/>
          <p14:tracePt t="118118" x="4648200" y="6597650"/>
          <p14:tracePt t="118135" x="4648200" y="6581775"/>
          <p14:tracePt t="118151" x="4651375" y="6575425"/>
          <p14:tracePt t="118169" x="4657725" y="6572250"/>
          <p14:tracePt t="118371" x="4654550" y="6572250"/>
          <p14:tracePt t="118377" x="4645025" y="6578600"/>
          <p14:tracePt t="118385" x="4638675" y="6584950"/>
          <p14:tracePt t="118402" x="4629150" y="6600825"/>
          <p14:tracePt t="118418" x="4619625" y="6604000"/>
          <p14:tracePt t="118436" x="4594225" y="6610350"/>
          <p14:tracePt t="118453" x="4572000" y="6610350"/>
          <p14:tracePt t="118469" x="4562475" y="6610350"/>
          <p14:tracePt t="118485" x="4533900" y="6619875"/>
          <p14:tracePt t="118502" x="4524375" y="6619875"/>
          <p14:tracePt t="118519" x="4511675" y="6619875"/>
          <p14:tracePt t="118535" x="4502150" y="6619875"/>
          <p14:tracePt t="118553" x="4486275" y="6619875"/>
          <p14:tracePt t="118568" x="4476750" y="6619875"/>
          <p14:tracePt t="118585" x="4460875" y="6619875"/>
          <p14:tracePt t="118602" x="4451350" y="6619875"/>
          <p14:tracePt t="118619" x="4432300" y="6619875"/>
          <p14:tracePt t="118635" x="4422775" y="6619875"/>
          <p14:tracePt t="118651" x="4413250" y="6619875"/>
          <p14:tracePt t="118668" x="4403725" y="6613525"/>
          <p14:tracePt t="118685" x="4381500" y="6607175"/>
          <p14:tracePt t="118702" x="4359275" y="6607175"/>
          <p14:tracePt t="118718" x="4321175" y="6607175"/>
          <p14:tracePt t="118735" x="4298950" y="6607175"/>
          <p14:tracePt t="118752" x="4270375" y="6607175"/>
          <p14:tracePt t="118769" x="4235450" y="6607175"/>
          <p14:tracePt t="118785" x="4200525" y="6607175"/>
          <p14:tracePt t="118802" x="4178300" y="6607175"/>
          <p14:tracePt t="118818" x="4149725" y="6607175"/>
          <p14:tracePt t="118835" x="4140200" y="6607175"/>
          <p14:tracePt t="118851" x="4130675" y="6607175"/>
          <p14:tracePt t="118868" x="4108450" y="6607175"/>
          <p14:tracePt t="119367" x="4137025" y="6607175"/>
          <p14:tracePt t="119375" x="4162425" y="6610350"/>
          <p14:tracePt t="119385" x="4210050" y="6619875"/>
          <p14:tracePt t="119402" x="4302125" y="6638925"/>
          <p14:tracePt t="119418" x="4365625" y="6661150"/>
          <p14:tracePt t="119435" x="4429125" y="6677025"/>
          <p14:tracePt t="119468" x="4578350" y="6689725"/>
          <p14:tracePt t="119502" x="4708525" y="6689725"/>
          <p14:tracePt t="119518" x="4762500" y="6689725"/>
          <p14:tracePt t="119535" x="4822825" y="6689725"/>
          <p14:tracePt t="119552" x="4899025" y="6689725"/>
          <p14:tracePt t="119568" x="4943475" y="6689725"/>
          <p14:tracePt t="119585" x="4965700" y="6689725"/>
          <p14:tracePt t="119587" x="4975225" y="6689725"/>
          <p14:tracePt t="119602" x="4984750" y="6689725"/>
          <p14:tracePt t="119618" x="5000625" y="6689725"/>
          <p14:tracePt t="119635" x="5010150" y="6689725"/>
          <p14:tracePt t="119651" x="5026025" y="6689725"/>
          <p14:tracePt t="119668" x="5029200" y="6689725"/>
          <p14:tracePt t="119684" x="5035550" y="6689725"/>
          <p14:tracePt t="119724" x="5035550" y="6683375"/>
          <p14:tracePt t="119735" x="5035550" y="6677025"/>
          <p14:tracePt t="119752" x="5035550" y="6657975"/>
          <p14:tracePt t="119768" x="5029200" y="6654800"/>
          <p14:tracePt t="119786" x="5019675" y="6654800"/>
          <p14:tracePt t="119803" x="5003800" y="6654800"/>
          <p14:tracePt t="119819" x="4978400" y="6654800"/>
          <p14:tracePt t="119836" x="4946650" y="6648450"/>
          <p14:tracePt t="119852" x="4886325" y="6648450"/>
          <p14:tracePt t="119868" x="4848225" y="6648450"/>
          <p14:tracePt t="119884" x="4803775" y="6648450"/>
          <p14:tracePt t="119901" x="4756150" y="6648450"/>
          <p14:tracePt t="119918" x="4727575" y="6648450"/>
          <p14:tracePt t="119935" x="4705350" y="6648450"/>
          <p14:tracePt t="119952" x="4676775" y="6648450"/>
          <p14:tracePt t="119968" x="4667250" y="6648450"/>
          <p14:tracePt t="119984" x="4657725" y="6648450"/>
          <p14:tracePt t="120001" x="4638675" y="6648450"/>
          <p14:tracePt t="120018" x="4629150" y="6648450"/>
          <p14:tracePt t="120100" x="4635500" y="6648450"/>
          <p14:tracePt t="120108" x="4645025" y="6642100"/>
          <p14:tracePt t="120118" x="4651375" y="6638925"/>
          <p14:tracePt t="120134" x="4673600" y="6626225"/>
          <p14:tracePt t="120151" x="4705350" y="6626225"/>
          <p14:tracePt t="120168" x="4727575" y="6619875"/>
          <p14:tracePt t="120184" x="4772025" y="6613525"/>
          <p14:tracePt t="120201" x="4851400" y="6613525"/>
          <p14:tracePt t="120218" x="4902200" y="6613525"/>
          <p14:tracePt t="120235" x="4956175" y="6613525"/>
          <p14:tracePt t="120251" x="4978400" y="6613525"/>
          <p14:tracePt t="120268" x="4987925" y="6613525"/>
          <p14:tracePt t="120285" x="5003800" y="6613525"/>
          <p14:tracePt t="120301" x="5010150" y="6613525"/>
          <p14:tracePt t="120335" x="5022850" y="6613525"/>
          <p14:tracePt t="120351" x="5032375" y="6613525"/>
          <p14:tracePt t="120368" x="5045075" y="6613525"/>
          <p14:tracePt t="120385" x="5064125" y="6613525"/>
          <p14:tracePt t="120401" x="5073650" y="6613525"/>
          <p14:tracePt t="120418" x="5089525" y="6619875"/>
          <p14:tracePt t="120435" x="5130800" y="6632575"/>
          <p14:tracePt t="120452" x="5153025" y="6645275"/>
          <p14:tracePt t="120468" x="5184775" y="6651625"/>
          <p14:tracePt t="120484" x="5197475" y="6654800"/>
          <p14:tracePt t="120501" x="5207000" y="6654800"/>
          <p14:tracePt t="120519" x="5222875" y="6654800"/>
          <p14:tracePt t="120584" x="5210175" y="6654800"/>
          <p14:tracePt t="120592" x="5207000" y="6654800"/>
          <p14:tracePt t="120601" x="5200650" y="6654800"/>
          <p14:tracePt t="120618" x="5191125" y="6645275"/>
          <p14:tracePt t="120634" x="5178425" y="6638925"/>
          <p14:tracePt t="120651" x="5162550" y="6632575"/>
          <p14:tracePt t="120668" x="5153025" y="6629400"/>
          <p14:tracePt t="120684" x="5124450" y="6623050"/>
          <p14:tracePt t="120702" x="5099050" y="6623050"/>
          <p14:tracePt t="120718" x="5076825" y="6623050"/>
          <p14:tracePt t="120734" x="5035550" y="6623050"/>
          <p14:tracePt t="120751" x="5013325" y="6623050"/>
          <p14:tracePt t="120769" x="4981575" y="6623050"/>
          <p14:tracePt t="120785" x="4965700" y="6623050"/>
          <p14:tracePt t="120802" x="4956175" y="6623050"/>
          <p14:tracePt t="120819" x="4933950" y="6623050"/>
          <p14:tracePt t="120835" x="4924425" y="6623050"/>
          <p14:tracePt t="120851" x="4914900" y="6623050"/>
          <p14:tracePt t="120869" x="4911725" y="6623050"/>
          <p14:tracePt t="120926" x="4918075" y="6623050"/>
          <p14:tracePt t="120933" x="4921250" y="6619875"/>
          <p14:tracePt t="120941" x="4927600" y="6607175"/>
          <p14:tracePt t="120951" x="4937125" y="6607175"/>
          <p14:tracePt t="120968" x="4978400" y="6604000"/>
          <p14:tracePt t="120985" x="5016500" y="6604000"/>
          <p14:tracePt t="121001" x="5038725" y="6604000"/>
          <p14:tracePt t="121019" x="5076825" y="6604000"/>
          <p14:tracePt t="121035" x="5089525" y="6604000"/>
          <p14:tracePt t="121052" x="5102225" y="6604000"/>
          <p14:tracePt t="121068" x="5130800" y="6604000"/>
          <p14:tracePt t="121084" x="5149850" y="6604000"/>
          <p14:tracePt t="121101" x="5159375" y="6604000"/>
          <p14:tracePt t="121119" x="5187950" y="6604000"/>
          <p14:tracePt t="121134" x="5197475" y="6604000"/>
          <p14:tracePt t="121151" x="5207000" y="6604000"/>
          <p14:tracePt t="121168" x="5210175" y="6604000"/>
          <p14:tracePt t="121203" x="5216525" y="6604000"/>
          <p14:tracePt t="121218" x="5232400" y="6604000"/>
          <p14:tracePt t="121234" x="5235575" y="6604000"/>
          <p14:tracePt t="121268" x="5241925" y="6604000"/>
          <p14:tracePt t="121318" x="5241925" y="6613525"/>
          <p14:tracePt t="121324" x="5241925" y="66198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i="1">
                <a:solidFill>
                  <a:srgbClr val="FF0000"/>
                </a:solidFill>
              </a:rPr>
              <a:t>Mimosoideae</a:t>
            </a:r>
          </a:p>
          <a:p>
            <a:pPr algn="ctr" eaLnBrk="1" hangingPunct="1"/>
            <a:endParaRPr lang="fr-FR" altLang="fr-FR" i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/>
              <a:t>*arbres ou arbustes des régions chaudes</a:t>
            </a:r>
          </a:p>
          <a:p>
            <a:pPr eaLnBrk="1" hangingPunct="1"/>
            <a:r>
              <a:rPr lang="fr-FR" altLang="fr-FR"/>
              <a:t>* f. composées, de trifoliolées à imparipennées</a:t>
            </a:r>
          </a:p>
          <a:p>
            <a:pPr eaLnBrk="1" hangingPunct="1"/>
            <a:r>
              <a:rPr lang="fr-FR" altLang="fr-FR"/>
              <a:t>*fl actinomorphes, de petite taille, en inflorescences compactes = </a:t>
            </a:r>
            <a:r>
              <a:rPr lang="fr-FR" altLang="fr-FR">
                <a:solidFill>
                  <a:srgbClr val="FF0000"/>
                </a:solidFill>
              </a:rPr>
              <a:t>glomérules</a:t>
            </a:r>
          </a:p>
          <a:p>
            <a:pPr eaLnBrk="1" hangingPunct="1"/>
            <a:r>
              <a:rPr lang="fr-FR" altLang="fr-FR"/>
              <a:t>*étamines libres (10 ou plus) </a:t>
            </a:r>
          </a:p>
          <a:p>
            <a:pPr eaLnBrk="1" hangingPunct="1"/>
            <a:r>
              <a:rPr lang="fr-FR" altLang="fr-FR"/>
              <a:t>* souvent co-évolution avec des fourmis (nectaires extra floraux, stipules fourmilières,…)</a:t>
            </a:r>
          </a:p>
          <a:p>
            <a:pPr eaLnBrk="1" hangingPunct="1"/>
            <a:r>
              <a:rPr lang="fr-FR" altLang="fr-FR"/>
              <a:t>ex. sensitive </a:t>
            </a:r>
            <a:r>
              <a:rPr lang="fr-FR" altLang="fr-FR" i="1"/>
              <a:t>(</a:t>
            </a:r>
            <a:r>
              <a:rPr lang="fr-FR" altLang="fr-FR" i="1">
                <a:solidFill>
                  <a:srgbClr val="FF0000"/>
                </a:solidFill>
              </a:rPr>
              <a:t>Mimosa pudica</a:t>
            </a:r>
            <a:r>
              <a:rPr lang="fr-FR" altLang="fr-FR" i="1"/>
              <a:t>) </a:t>
            </a:r>
            <a:r>
              <a:rPr lang="fr-FR" altLang="fr-FR"/>
              <a:t>à feuilles sensibles au toucher</a:t>
            </a:r>
          </a:p>
          <a:p>
            <a:pPr eaLnBrk="1" hangingPunct="1"/>
            <a:r>
              <a:rPr lang="fr-FR" altLang="fr-FR"/>
              <a:t>ex. les "mimosas" des fleuristes qui appartiennent en fait au genre </a:t>
            </a:r>
            <a:r>
              <a:rPr lang="fr-FR" altLang="fr-FR" i="1"/>
              <a:t>Acacia</a:t>
            </a:r>
          </a:p>
          <a:p>
            <a:pPr eaLnBrk="1" hangingPunct="1"/>
            <a:r>
              <a:rPr lang="fr-FR" altLang="fr-FR"/>
              <a:t>ex. différentes espèces africaines d’acacias fournissant la gomme arabique (industrie agro alimentaire principalement)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39"/>
    </mc:Choice>
    <mc:Fallback>
      <p:transition spd="slow" advTm="9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53" x="5276850" y="6543675"/>
          <p14:tracePt t="3760" x="5324475" y="6435725"/>
          <p14:tracePt t="3775" x="5407025" y="6181725"/>
          <p14:tracePt t="3791" x="5473700" y="5911850"/>
          <p14:tracePt t="3812" x="5511800" y="5521325"/>
          <p14:tracePt t="3833" x="5505450" y="5226050"/>
          <p14:tracePt t="3858" x="5461000" y="4946650"/>
          <p14:tracePt t="3892" x="5384800" y="4692650"/>
          <p14:tracePt t="3909" x="5372100" y="4629150"/>
          <p14:tracePt t="3925" x="5372100" y="4610100"/>
          <p14:tracePt t="4331" x="5346700" y="4508500"/>
          <p14:tracePt t="4338" x="5327650" y="4403725"/>
          <p14:tracePt t="4345" x="5308600" y="4289425"/>
          <p14:tracePt t="4362" x="5251450" y="3959225"/>
          <p14:tracePt t="4378" x="5210175" y="3711575"/>
          <p14:tracePt t="4393" x="5143500" y="3387725"/>
          <p14:tracePt t="4426" x="4997450" y="2835275"/>
          <p14:tracePt t="4460" x="4813300" y="2533650"/>
          <p14:tracePt t="4476" x="4743450" y="2441575"/>
          <p14:tracePt t="4494" x="4664075" y="2320925"/>
          <p14:tracePt t="4508" x="4603750" y="2257425"/>
          <p14:tracePt t="4525" x="4533900" y="2212975"/>
          <p14:tracePt t="4541" x="4460875" y="2155825"/>
          <p14:tracePt t="4558" x="4359275" y="2070100"/>
          <p14:tracePt t="4574" x="4283075" y="1993900"/>
          <p14:tracePt t="4591" x="4213225" y="1939925"/>
          <p14:tracePt t="4608" x="4083050" y="1857375"/>
          <p14:tracePt t="4625" x="3990975" y="1816100"/>
          <p14:tracePt t="4642" x="3924300" y="1778000"/>
          <p14:tracePt t="4658" x="3829050" y="1743075"/>
          <p14:tracePt t="4674" x="3781425" y="1708150"/>
          <p14:tracePt t="4692" x="3733800" y="1682750"/>
          <p14:tracePt t="4709" x="3657600" y="1631950"/>
          <p14:tracePt t="4725" x="3603625" y="1606550"/>
          <p14:tracePt t="4742" x="3556000" y="1562100"/>
          <p14:tracePt t="4758" x="3502025" y="1504950"/>
          <p14:tracePt t="4775" x="3470275" y="1479550"/>
          <p14:tracePt t="4791" x="3448050" y="1454150"/>
          <p14:tracePt t="4808" x="3422650" y="1425575"/>
          <p14:tracePt t="5270" x="3425825" y="1400175"/>
          <p14:tracePt t="5277" x="3435350" y="1362075"/>
          <p14:tracePt t="5295" x="3448050" y="1289050"/>
          <p14:tracePt t="5312" x="3473450" y="1120775"/>
          <p14:tracePt t="5329" x="3498850" y="1012825"/>
          <p14:tracePt t="5349" x="3505200" y="927100"/>
          <p14:tracePt t="5374" x="3517900" y="863600"/>
          <p14:tracePt t="5408" x="3549650" y="784225"/>
          <p14:tracePt t="5425" x="3568700" y="752475"/>
          <p14:tracePt t="5442" x="3584575" y="717550"/>
          <p14:tracePt t="5458" x="3597275" y="701675"/>
          <p14:tracePt t="5474" x="3606800" y="692150"/>
          <p14:tracePt t="5492" x="3606800" y="676275"/>
          <p14:tracePt t="5509" x="3606800" y="666750"/>
          <p14:tracePt t="5548" x="3616325" y="666750"/>
          <p14:tracePt t="5647" x="3616325" y="669925"/>
          <p14:tracePt t="5655" x="3616325" y="673100"/>
          <p14:tracePt t="5662" x="3616325" y="679450"/>
          <p14:tracePt t="5675" x="3616325" y="688975"/>
          <p14:tracePt t="5691" x="3609975" y="698500"/>
          <p14:tracePt t="5708" x="3603625" y="714375"/>
          <p14:tracePt t="5725" x="3597275" y="730250"/>
          <p14:tracePt t="5741" x="3597275" y="736600"/>
          <p14:tracePt t="5804" x="3597275" y="739775"/>
          <p14:tracePt t="5869" x="3600450" y="739775"/>
          <p14:tracePt t="5875" x="3603625" y="739775"/>
          <p14:tracePt t="5883" x="3613150" y="739775"/>
          <p14:tracePt t="5891" x="3619500" y="739775"/>
          <p14:tracePt t="5908" x="3625850" y="739775"/>
          <p14:tracePt t="5968" x="3629025" y="739775"/>
          <p14:tracePt t="6175" x="3622675" y="739775"/>
          <p14:tracePt t="6183" x="3613150" y="746125"/>
          <p14:tracePt t="6191" x="3606800" y="758825"/>
          <p14:tracePt t="6208" x="3597275" y="758825"/>
          <p14:tracePt t="6225" x="3568700" y="762000"/>
          <p14:tracePt t="6241" x="3552825" y="768350"/>
          <p14:tracePt t="6259" x="3536950" y="774700"/>
          <p14:tracePt t="6292" x="3517900" y="777875"/>
          <p14:tracePt t="6325" x="3495675" y="777875"/>
          <p14:tracePt t="6342" x="3482975" y="777875"/>
          <p14:tracePt t="6358" x="3470275" y="777875"/>
          <p14:tracePt t="6375" x="3460750" y="777875"/>
          <p14:tracePt t="6391" x="3454400" y="777875"/>
          <p14:tracePt t="6438" x="3454400" y="771525"/>
          <p14:tracePt t="6445" x="3454400" y="768350"/>
          <p14:tracePt t="6459" x="3454400" y="752475"/>
          <p14:tracePt t="6474" x="3454400" y="736600"/>
          <p14:tracePt t="6491" x="3454400" y="714375"/>
          <p14:tracePt t="6509" x="3454400" y="673100"/>
          <p14:tracePt t="6524" x="3454400" y="657225"/>
          <p14:tracePt t="6541" x="3454400" y="638175"/>
          <p14:tracePt t="6558" x="3454400" y="622300"/>
          <p14:tracePt t="6575" x="3454400" y="612775"/>
          <p14:tracePt t="6591" x="3454400" y="609600"/>
          <p14:tracePt t="6887" x="3457575" y="609600"/>
          <p14:tracePt t="6894" x="3460750" y="609600"/>
          <p14:tracePt t="6908" x="3467100" y="609600"/>
          <p14:tracePt t="6924" x="3476625" y="609600"/>
          <p14:tracePt t="6942" x="3486150" y="609600"/>
          <p14:tracePt t="6958" x="3517900" y="609600"/>
          <p14:tracePt t="6975" x="3546475" y="609600"/>
          <p14:tracePt t="6991" x="3568700" y="609600"/>
          <p14:tracePt t="7008" x="3603625" y="590550"/>
          <p14:tracePt t="7025" x="3613150" y="584200"/>
          <p14:tracePt t="7041" x="3622675" y="581025"/>
          <p14:tracePt t="7058" x="3638550" y="581025"/>
          <p14:tracePt t="7075" x="3654425" y="581025"/>
          <p14:tracePt t="7092" x="3663950" y="574675"/>
          <p14:tracePt t="7108" x="3663950" y="565150"/>
          <p14:tracePt t="7124" x="3663950" y="555625"/>
          <p14:tracePt t="7142" x="3663950" y="536575"/>
          <p14:tracePt t="7158" x="3663950" y="527050"/>
          <p14:tracePt t="7175" x="3663950" y="517525"/>
          <p14:tracePt t="7192" x="3663950" y="511175"/>
          <p14:tracePt t="7278" x="3660775" y="511175"/>
          <p14:tracePt t="7285" x="3657600" y="511175"/>
          <p14:tracePt t="7292" x="3644900" y="511175"/>
          <p14:tracePt t="7308" x="3635375" y="511175"/>
          <p14:tracePt t="7324" x="3632200" y="511175"/>
          <p14:tracePt t="7341" x="3622675" y="511175"/>
          <p14:tracePt t="7358" x="3616325" y="511175"/>
          <p14:tracePt t="7399" x="3613150" y="511175"/>
          <p14:tracePt t="7421" x="3613150" y="514350"/>
          <p14:tracePt t="7485" x="3613150" y="517525"/>
          <p14:tracePt t="7578" x="3619500" y="517525"/>
          <p14:tracePt t="8147" x="3622675" y="517525"/>
          <p14:tracePt t="8154" x="3629025" y="517525"/>
          <p14:tracePt t="8160" x="3638550" y="517525"/>
          <p14:tracePt t="8175" x="3648075" y="523875"/>
          <p14:tracePt t="8191" x="3670300" y="523875"/>
          <p14:tracePt t="8208" x="3692525" y="530225"/>
          <p14:tracePt t="8241" x="3724275" y="533400"/>
          <p14:tracePt t="8275" x="3752850" y="533400"/>
          <p14:tracePt t="8291" x="3775075" y="546100"/>
          <p14:tracePt t="8308" x="3819525" y="546100"/>
          <p14:tracePt t="8326" x="3883025" y="552450"/>
          <p14:tracePt t="8341" x="3914775" y="565150"/>
          <p14:tracePt t="8358" x="3943350" y="565150"/>
          <p14:tracePt t="8375" x="3981450" y="565150"/>
          <p14:tracePt t="8391" x="4006850" y="571500"/>
          <p14:tracePt t="8408" x="4029075" y="577850"/>
          <p14:tracePt t="8424" x="4092575" y="584200"/>
          <p14:tracePt t="8441" x="4162425" y="596900"/>
          <p14:tracePt t="8458" x="4260850" y="622300"/>
          <p14:tracePt t="8475" x="4375150" y="650875"/>
          <p14:tracePt t="8492" x="4483100" y="676275"/>
          <p14:tracePt t="8509" x="4629150" y="711200"/>
          <p14:tracePt t="8526" x="4724400" y="727075"/>
          <p14:tracePt t="8542" x="4832350" y="742950"/>
          <p14:tracePt t="8560" x="5019675" y="777875"/>
          <p14:tracePt t="8575" x="5140325" y="803275"/>
          <p14:tracePt t="8592" x="5257800" y="819150"/>
          <p14:tracePt t="8608" x="5365750" y="835025"/>
          <p14:tracePt t="8625" x="5508625" y="860425"/>
          <p14:tracePt t="8642" x="5559425" y="860425"/>
          <p14:tracePt t="8658" x="5638800" y="860425"/>
          <p14:tracePt t="8674" x="5683250" y="860425"/>
          <p14:tracePt t="8692" x="5727700" y="860425"/>
          <p14:tracePt t="8708" x="5788025" y="860425"/>
          <p14:tracePt t="8724" x="5832475" y="850900"/>
          <p14:tracePt t="8741" x="5864225" y="850900"/>
          <p14:tracePt t="8758" x="5905500" y="838200"/>
          <p14:tracePt t="8774" x="5927725" y="838200"/>
          <p14:tracePt t="8791" x="5949950" y="835025"/>
          <p14:tracePt t="8808" x="5965825" y="828675"/>
          <p14:tracePt t="8824" x="5975350" y="819150"/>
          <p14:tracePt t="8842" x="5984875" y="819150"/>
          <p14:tracePt t="8858" x="6003925" y="819150"/>
          <p14:tracePt t="9300" x="5997575" y="825500"/>
          <p14:tracePt t="9307" x="5991225" y="831850"/>
          <p14:tracePt t="9314" x="5988050" y="835025"/>
          <p14:tracePt t="9328" x="5972175" y="844550"/>
          <p14:tracePt t="9342" x="5949950" y="857250"/>
          <p14:tracePt t="9358" x="5918200" y="876300"/>
          <p14:tracePt t="9375" x="5880100" y="889000"/>
          <p14:tracePt t="9408" x="5756275" y="977900"/>
          <p14:tracePt t="9442" x="5489575" y="1216025"/>
          <p14:tracePt t="9461" x="5372100" y="1323975"/>
          <p14:tracePt t="9477" x="5168900" y="1511300"/>
          <p14:tracePt t="9491" x="5010150" y="1612900"/>
          <p14:tracePt t="9509" x="4895850" y="1692275"/>
          <p14:tracePt t="9525" x="4768850" y="1771650"/>
          <p14:tracePt t="9541" x="4572000" y="1889125"/>
          <p14:tracePt t="9558" x="4470400" y="1958975"/>
          <p14:tracePt t="9574" x="4365625" y="2016125"/>
          <p14:tracePt t="9591" x="4203700" y="2105025"/>
          <p14:tracePt t="9607" x="4102100" y="2146300"/>
          <p14:tracePt t="9625" x="4003675" y="2187575"/>
          <p14:tracePt t="9641" x="3883025" y="2203450"/>
          <p14:tracePt t="9658" x="3800475" y="2203450"/>
          <p14:tracePt t="9674" x="3717925" y="2203450"/>
          <p14:tracePt t="9691" x="3619500" y="2190750"/>
          <p14:tracePt t="9708" x="3543300" y="2159000"/>
          <p14:tracePt t="9725" x="3463925" y="2120900"/>
          <p14:tracePt t="9741" x="3343275" y="2047875"/>
          <p14:tracePt t="9758" x="3251200" y="1990725"/>
          <p14:tracePt t="9776" x="3175000" y="1949450"/>
          <p14:tracePt t="9791" x="3022600" y="1882775"/>
          <p14:tracePt t="9808" x="2901950" y="1847850"/>
          <p14:tracePt t="9824" x="2816225" y="1825625"/>
          <p14:tracePt t="9842" x="2670175" y="1800225"/>
          <p14:tracePt t="9858" x="2552700" y="1784350"/>
          <p14:tracePt t="9875" x="2435225" y="1768475"/>
          <p14:tracePt t="9892" x="2276475" y="1717675"/>
          <p14:tracePt t="9908" x="2133600" y="1682750"/>
          <p14:tracePt t="9926" x="1952625" y="1622425"/>
          <p14:tracePt t="9941" x="1863725" y="1587500"/>
          <p14:tracePt t="9958" x="1778000" y="1555750"/>
          <p14:tracePt t="9974" x="1679575" y="1539875"/>
          <p14:tracePt t="9991" x="1546225" y="1508125"/>
          <p14:tracePt t="10008" x="1485900" y="1508125"/>
          <p14:tracePt t="10025" x="1390650" y="1508125"/>
          <p14:tracePt t="10041" x="1311275" y="1508125"/>
          <p14:tracePt t="10057" x="1250950" y="1508125"/>
          <p14:tracePt t="10075" x="1165225" y="1508125"/>
          <p14:tracePt t="10095" x="1127125" y="1517650"/>
          <p14:tracePt t="10109" x="1085850" y="1517650"/>
          <p14:tracePt t="10126" x="1022350" y="1517650"/>
          <p14:tracePt t="10142" x="977900" y="1517650"/>
          <p14:tracePt t="10159" x="933450" y="1517650"/>
          <p14:tracePt t="10175" x="869950" y="1501775"/>
          <p14:tracePt t="10191" x="841375" y="1495425"/>
          <p14:tracePt t="10208" x="819150" y="1489075"/>
          <p14:tracePt t="10225" x="790575" y="1489075"/>
          <p14:tracePt t="10241" x="781050" y="1489075"/>
          <p14:tracePt t="10257" x="771525" y="1489075"/>
          <p14:tracePt t="10275" x="755650" y="1485900"/>
          <p14:tracePt t="10291" x="742950" y="1485900"/>
          <p14:tracePt t="10308" x="733425" y="1485900"/>
          <p14:tracePt t="10324" x="723900" y="1485900"/>
          <p14:tracePt t="10554" x="717550" y="1485900"/>
          <p14:tracePt t="10560" x="711200" y="1485900"/>
          <p14:tracePt t="10575" x="698500" y="1485900"/>
          <p14:tracePt t="10591" x="688975" y="1485900"/>
          <p14:tracePt t="10607" x="676275" y="1476375"/>
          <p14:tracePt t="10624" x="663575" y="1476375"/>
          <p14:tracePt t="10641" x="641350" y="1463675"/>
          <p14:tracePt t="10659" x="625475" y="1460500"/>
          <p14:tracePt t="10675" x="615950" y="1460500"/>
          <p14:tracePt t="10692" x="606425" y="1454150"/>
          <p14:tracePt t="10709" x="587375" y="1447800"/>
          <p14:tracePt t="10725" x="577850" y="1444625"/>
          <p14:tracePt t="10741" x="568325" y="1438275"/>
          <p14:tracePt t="10758" x="555625" y="1435100"/>
          <p14:tracePt t="10775" x="542925" y="1435100"/>
          <p14:tracePt t="10791" x="542925" y="1428750"/>
          <p14:tracePt t="11037" x="549275" y="1428750"/>
          <p14:tracePt t="11044" x="555625" y="1419225"/>
          <p14:tracePt t="11057" x="565150" y="1412875"/>
          <p14:tracePt t="11074" x="581025" y="1412875"/>
          <p14:tracePt t="11095" x="606425" y="1412875"/>
          <p14:tracePt t="11107" x="615950" y="1412875"/>
          <p14:tracePt t="11124" x="625475" y="1412875"/>
          <p14:tracePt t="11141" x="635000" y="1412875"/>
          <p14:tracePt t="11158" x="657225" y="1412875"/>
          <p14:tracePt t="11174" x="666750" y="1412875"/>
          <p14:tracePt t="11191" x="676275" y="1409700"/>
          <p14:tracePt t="11207" x="688975" y="1409700"/>
          <p14:tracePt t="11224" x="711200" y="1397000"/>
          <p14:tracePt t="11241" x="727075" y="1393825"/>
          <p14:tracePt t="11258" x="755650" y="1381125"/>
          <p14:tracePt t="11274" x="765175" y="1365250"/>
          <p14:tracePt t="11291" x="781050" y="1358900"/>
          <p14:tracePt t="11308" x="796925" y="1358900"/>
          <p14:tracePt t="11324" x="806450" y="1358900"/>
          <p14:tracePt t="11969" x="825500" y="1358900"/>
          <p14:tracePt t="11976" x="860425" y="1358900"/>
          <p14:tracePt t="11995" x="927100" y="1358900"/>
          <p14:tracePt t="12012" x="1057275" y="1358900"/>
          <p14:tracePt t="12029" x="1127125" y="1358900"/>
          <p14:tracePt t="12045" x="1196975" y="1358900"/>
          <p14:tracePt t="12064" x="1323975" y="1358900"/>
          <p14:tracePt t="12095" x="1466850" y="1358900"/>
          <p14:tracePt t="12126" x="1584325" y="1387475"/>
          <p14:tracePt t="12142" x="1612900" y="1400175"/>
          <p14:tracePt t="12158" x="1657350" y="1400175"/>
          <p14:tracePt t="12175" x="1701800" y="1406525"/>
          <p14:tracePt t="12191" x="1781175" y="1406525"/>
          <p14:tracePt t="12208" x="1841500" y="1406525"/>
          <p14:tracePt t="12225" x="1936750" y="1406525"/>
          <p14:tracePt t="12242" x="2012950" y="1406525"/>
          <p14:tracePt t="12258" x="2095500" y="1406525"/>
          <p14:tracePt t="12275" x="2203450" y="1406525"/>
          <p14:tracePt t="12291" x="2244725" y="1406525"/>
          <p14:tracePt t="12307" x="2282825" y="1406525"/>
          <p14:tracePt t="12325" x="2352675" y="1406525"/>
          <p14:tracePt t="12341" x="2413000" y="1406525"/>
          <p14:tracePt t="12357" x="2479675" y="1406525"/>
          <p14:tracePt t="12375" x="2559050" y="1406525"/>
          <p14:tracePt t="12391" x="2597150" y="1406525"/>
          <p14:tracePt t="12407" x="2619375" y="1412875"/>
          <p14:tracePt t="12424" x="2657475" y="1412875"/>
          <p14:tracePt t="12441" x="2679700" y="1412875"/>
          <p14:tracePt t="12457" x="2701925" y="1412875"/>
          <p14:tracePt t="12475" x="2736850" y="1412875"/>
          <p14:tracePt t="12491" x="2759075" y="1412875"/>
          <p14:tracePt t="12507" x="2781300" y="1412875"/>
          <p14:tracePt t="12524" x="2800350" y="1412875"/>
          <p14:tracePt t="12541" x="2809875" y="1412875"/>
          <p14:tracePt t="12558" x="2816225" y="1412875"/>
          <p14:tracePt t="12645" x="2819400" y="1412875"/>
          <p14:tracePt t="12652" x="2825750" y="1412875"/>
          <p14:tracePt t="12660" x="2828925" y="1412875"/>
          <p14:tracePt t="12674" x="2867025" y="1406525"/>
          <p14:tracePt t="12691" x="2917825" y="1400175"/>
          <p14:tracePt t="12707" x="3035300" y="1390650"/>
          <p14:tracePt t="12724" x="3254375" y="1390650"/>
          <p14:tracePt t="12741" x="3400425" y="1390650"/>
          <p14:tracePt t="12757" x="3584575" y="1390650"/>
          <p14:tracePt t="12775" x="3813175" y="1390650"/>
          <p14:tracePt t="12791" x="3997325" y="1406525"/>
          <p14:tracePt t="12807" x="4168775" y="1406525"/>
          <p14:tracePt t="12824" x="4451350" y="1416050"/>
          <p14:tracePt t="12842" x="4657725" y="1425575"/>
          <p14:tracePt t="12858" x="4899025" y="1425575"/>
          <p14:tracePt t="12875" x="5184775" y="1444625"/>
          <p14:tracePt t="12891" x="5334000" y="1444625"/>
          <p14:tracePt t="12907" x="5483225" y="1444625"/>
          <p14:tracePt t="12924" x="5610225" y="1444625"/>
          <p14:tracePt t="12941" x="5648325" y="1444625"/>
          <p14:tracePt t="12957" x="5683250" y="1444625"/>
          <p14:tracePt t="12975" x="5711825" y="1444625"/>
          <p14:tracePt t="12991" x="5727700" y="1435100"/>
          <p14:tracePt t="13007" x="5737225" y="1431925"/>
          <p14:tracePt t="13025" x="5749925" y="1422400"/>
          <p14:tracePt t="13041" x="5759450" y="1416050"/>
          <p14:tracePt t="13058" x="5781675" y="1397000"/>
          <p14:tracePt t="13074" x="5791200" y="1381125"/>
          <p14:tracePt t="13091" x="5803900" y="1365250"/>
          <p14:tracePt t="13111" x="5807075" y="1336675"/>
          <p14:tracePt t="13124" x="5807075" y="1327150"/>
          <p14:tracePt t="13141" x="5813425" y="1317625"/>
          <p14:tracePt t="13158" x="5813425" y="1304925"/>
          <p14:tracePt t="13175" x="5813425" y="1289050"/>
          <p14:tracePt t="13192" x="5813425" y="1279525"/>
          <p14:tracePt t="13209" x="5813425" y="1263650"/>
          <p14:tracePt t="13224" x="5813425" y="1254125"/>
          <p14:tracePt t="13241" x="5813425" y="1250950"/>
          <p14:tracePt t="13257" x="5813425" y="1238250"/>
          <p14:tracePt t="14554" x="5724525" y="1222375"/>
          <p14:tracePt t="14561" x="5610225" y="1212850"/>
          <p14:tracePt t="14578" x="5295900" y="1181100"/>
          <p14:tracePt t="14595" x="4930775" y="1158875"/>
          <p14:tracePt t="14611" x="4267200" y="1133475"/>
          <p14:tracePt t="14631" x="3533775" y="1158875"/>
          <p14:tracePt t="14659" x="2936875" y="1181100"/>
          <p14:tracePt t="14692" x="2206625" y="1266825"/>
          <p14:tracePt t="14709" x="2009775" y="1304925"/>
          <p14:tracePt t="14725" x="1739900" y="1368425"/>
          <p14:tracePt t="14740" x="1587500" y="1406525"/>
          <p14:tracePt t="14757" x="1466850" y="1447800"/>
          <p14:tracePt t="14774" x="1289050" y="1492250"/>
          <p14:tracePt t="14790" x="1190625" y="1508125"/>
          <p14:tracePt t="14808" x="1114425" y="1530350"/>
          <p14:tracePt t="14824" x="1025525" y="1552575"/>
          <p14:tracePt t="14841" x="962025" y="1565275"/>
          <p14:tracePt t="14857" x="876300" y="1581150"/>
          <p14:tracePt t="14874" x="784225" y="1609725"/>
          <p14:tracePt t="14891" x="720725" y="1622425"/>
          <p14:tracePt t="14907" x="657225" y="1631950"/>
          <p14:tracePt t="14924" x="587375" y="1635125"/>
          <p14:tracePt t="14941" x="542925" y="1635125"/>
          <p14:tracePt t="14957" x="520700" y="1641475"/>
          <p14:tracePt t="14974" x="479425" y="1641475"/>
          <p14:tracePt t="14991" x="457200" y="1660525"/>
          <p14:tracePt t="15007" x="434975" y="1660525"/>
          <p14:tracePt t="15025" x="412750" y="1676400"/>
          <p14:tracePt t="15042" x="403225" y="1685925"/>
          <p14:tracePt t="15058" x="387350" y="1692275"/>
          <p14:tracePt t="15074" x="374650" y="1695450"/>
          <p14:tracePt t="15091" x="365125" y="1695450"/>
          <p14:tracePt t="15108" x="349250" y="1695450"/>
          <p14:tracePt t="15124" x="339725" y="1695450"/>
          <p14:tracePt t="15140" x="333375" y="1695450"/>
          <p14:tracePt t="15487" x="336550" y="1695450"/>
          <p14:tracePt t="15493" x="339725" y="1695450"/>
          <p14:tracePt t="15507" x="349250" y="1695450"/>
          <p14:tracePt t="15524" x="355600" y="1695450"/>
          <p14:tracePt t="15541" x="371475" y="1695450"/>
          <p14:tracePt t="15557" x="381000" y="1695450"/>
          <p14:tracePt t="15574" x="390525" y="1695450"/>
          <p14:tracePt t="15590" x="400050" y="1695450"/>
          <p14:tracePt t="15607" x="431800" y="1695450"/>
          <p14:tracePt t="15624" x="469900" y="1695450"/>
          <p14:tracePt t="15640" x="514350" y="1695450"/>
          <p14:tracePt t="15657" x="574675" y="1695450"/>
          <p14:tracePt t="15674" x="635000" y="1692275"/>
          <p14:tracePt t="15691" x="695325" y="1692275"/>
          <p14:tracePt t="15707" x="781050" y="1685925"/>
          <p14:tracePt t="15724" x="825500" y="1685925"/>
          <p14:tracePt t="15741" x="869950" y="1673225"/>
          <p14:tracePt t="15757" x="917575" y="1673225"/>
          <p14:tracePt t="15774" x="949325" y="1666875"/>
          <p14:tracePt t="15791" x="971550" y="1666875"/>
          <p14:tracePt t="15807" x="1003300" y="1666875"/>
          <p14:tracePt t="15824" x="1012825" y="1666875"/>
          <p14:tracePt t="15840" x="1022350" y="1666875"/>
          <p14:tracePt t="15857" x="1044575" y="1666875"/>
          <p14:tracePt t="15874" x="1047750" y="1666875"/>
          <p14:tracePt t="15891" x="1054100" y="1666875"/>
          <p14:tracePt t="15985" x="1057275" y="1666875"/>
          <p14:tracePt t="15994" x="1063625" y="1666875"/>
          <p14:tracePt t="16007" x="1073150" y="1666875"/>
          <p14:tracePt t="16024" x="1089025" y="1685925"/>
          <p14:tracePt t="16041" x="1104900" y="1689100"/>
          <p14:tracePt t="16057" x="1114425" y="1695450"/>
          <p14:tracePt t="16092" x="1120775" y="1695450"/>
          <p14:tracePt t="16149" x="1123950" y="1695450"/>
          <p14:tracePt t="16155" x="1130300" y="1695450"/>
          <p14:tracePt t="16177" x="1139825" y="1695450"/>
          <p14:tracePt t="16184" x="1143000" y="1695450"/>
          <p14:tracePt t="17993" x="1149350" y="1704975"/>
          <p14:tracePt t="17999" x="1155700" y="1717675"/>
          <p14:tracePt t="18010" x="1162050" y="1727200"/>
          <p14:tracePt t="18028" x="1184275" y="1765300"/>
          <p14:tracePt t="18044" x="1222375" y="1778000"/>
          <p14:tracePt t="18060" x="1266825" y="1790700"/>
          <p14:tracePt t="18080" x="1371600" y="1819275"/>
          <p14:tracePt t="18107" x="1606550" y="1851025"/>
          <p14:tracePt t="18141" x="1971675" y="1924050"/>
          <p14:tracePt t="18158" x="2101850" y="1958975"/>
          <p14:tracePt t="18174" x="2235200" y="2003425"/>
          <p14:tracePt t="18191" x="2346325" y="2025650"/>
          <p14:tracePt t="18207" x="2409825" y="2038350"/>
          <p14:tracePt t="18223" x="2466975" y="2051050"/>
          <p14:tracePt t="18241" x="2530475" y="2066925"/>
          <p14:tracePt t="18257" x="2559050" y="2066925"/>
          <p14:tracePt t="18277" x="2578100" y="2066925"/>
          <p14:tracePt t="18291" x="2587625" y="2066925"/>
          <p14:tracePt t="18307" x="2593975" y="2066925"/>
          <p14:tracePt t="18391" x="2597150" y="2066925"/>
          <p14:tracePt t="18397" x="2603500" y="2066925"/>
          <p14:tracePt t="18407" x="2603500" y="2057400"/>
          <p14:tracePt t="18424" x="2613025" y="2047875"/>
          <p14:tracePt t="18440" x="2622550" y="2032000"/>
          <p14:tracePt t="18457" x="2622550" y="2022475"/>
          <p14:tracePt t="18474" x="2628900" y="2006600"/>
          <p14:tracePt t="18490" x="2628900" y="1993900"/>
          <p14:tracePt t="18507" x="2628900" y="1984375"/>
          <p14:tracePt t="18523" x="2628900" y="1968500"/>
          <p14:tracePt t="18540" x="2628900" y="1927225"/>
          <p14:tracePt t="18556" x="2625725" y="1911350"/>
          <p14:tracePt t="18574" x="2616200" y="1882775"/>
          <p14:tracePt t="18591" x="2597150" y="1854200"/>
          <p14:tracePt t="18607" x="2590800" y="1831975"/>
          <p14:tracePt t="18624" x="2590800" y="1822450"/>
          <p14:tracePt t="18640" x="2587625" y="1806575"/>
          <p14:tracePt t="18657" x="2587625" y="1797050"/>
          <p14:tracePt t="18673" x="2581275" y="1787525"/>
          <p14:tracePt t="18691" x="2581275" y="1781175"/>
          <p14:tracePt t="21602" x="2593975" y="1781175"/>
          <p14:tracePt t="21609" x="2613025" y="1781175"/>
          <p14:tracePt t="21628" x="2667000" y="1781175"/>
          <p14:tracePt t="21645" x="2730500" y="1768475"/>
          <p14:tracePt t="21660" x="2774950" y="1762125"/>
          <p14:tracePt t="21681" x="2822575" y="1746250"/>
          <p14:tracePt t="21706" x="2873375" y="1733550"/>
          <p14:tracePt t="21740" x="2946400" y="1701800"/>
          <p14:tracePt t="21757" x="2981325" y="1695450"/>
          <p14:tracePt t="21773" x="3044825" y="1695450"/>
          <p14:tracePt t="21790" x="3089275" y="1695450"/>
          <p14:tracePt t="21808" x="3143250" y="1695450"/>
          <p14:tracePt t="21824" x="3165475" y="1695450"/>
          <p14:tracePt t="21844" x="3206750" y="1695450"/>
          <p14:tracePt t="21856" x="3216275" y="1695450"/>
          <p14:tracePt t="21873" x="3248025" y="1695450"/>
          <p14:tracePt t="21890" x="3263900" y="1695450"/>
          <p14:tracePt t="21906" x="3273425" y="1695450"/>
          <p14:tracePt t="21923" x="3279775" y="1695450"/>
          <p14:tracePt t="22207" x="3302000" y="1689100"/>
          <p14:tracePt t="22214" x="3359150" y="1689100"/>
          <p14:tracePt t="22223" x="3429000" y="1682750"/>
          <p14:tracePt t="22240" x="3568700" y="1682750"/>
          <p14:tracePt t="22257" x="3775075" y="1682750"/>
          <p14:tracePt t="22273" x="3924300" y="1682750"/>
          <p14:tracePt t="22290" x="4060825" y="1685925"/>
          <p14:tracePt t="22306" x="4225925" y="1704975"/>
          <p14:tracePt t="22323" x="4330700" y="1711325"/>
          <p14:tracePt t="22341" x="4457700" y="1711325"/>
          <p14:tracePt t="22357" x="4600575" y="1727200"/>
          <p14:tracePt t="22373" x="4683125" y="1736725"/>
          <p14:tracePt t="22389" x="4778375" y="1743075"/>
          <p14:tracePt t="22406" x="4921250" y="1752600"/>
          <p14:tracePt t="22423" x="4981575" y="1752600"/>
          <p14:tracePt t="22441" x="5060950" y="1752600"/>
          <p14:tracePt t="22457" x="5222875" y="1752600"/>
          <p14:tracePt t="22473" x="5330825" y="1746250"/>
          <p14:tracePt t="22490" x="5413375" y="1730375"/>
          <p14:tracePt t="22506" x="5572125" y="1698625"/>
          <p14:tracePt t="22523" x="5657850" y="1682750"/>
          <p14:tracePt t="22540" x="5718175" y="1676400"/>
          <p14:tracePt t="22556" x="5781675" y="1676400"/>
          <p14:tracePt t="22573" x="5803900" y="1676400"/>
          <p14:tracePt t="22589" x="5826125" y="1663700"/>
          <p14:tracePt t="22607" x="5842000" y="1647825"/>
          <p14:tracePt t="22623" x="5851525" y="1647825"/>
          <p14:tracePt t="22640" x="5870575" y="1647825"/>
          <p14:tracePt t="22657" x="5876925" y="1647825"/>
          <p14:tracePt t="22673" x="5886450" y="1647825"/>
          <p14:tracePt t="22690" x="5895975" y="1647825"/>
          <p14:tracePt t="23133" x="5918200" y="1651000"/>
          <p14:tracePt t="23139" x="5943600" y="1651000"/>
          <p14:tracePt t="23146" x="5978525" y="1651000"/>
          <p14:tracePt t="23160" x="6048375" y="1651000"/>
          <p14:tracePt t="23177" x="6130925" y="1651000"/>
          <p14:tracePt t="23193" x="6200775" y="1647825"/>
          <p14:tracePt t="23213" x="6283325" y="1641475"/>
          <p14:tracePt t="23240" x="6346825" y="1641475"/>
          <p14:tracePt t="23273" x="6400800" y="1641475"/>
          <p14:tracePt t="23289" x="6438900" y="1641475"/>
          <p14:tracePt t="23306" x="6461125" y="1641475"/>
          <p14:tracePt t="23324" x="6502400" y="1641475"/>
          <p14:tracePt t="23340" x="6524625" y="1641475"/>
          <p14:tracePt t="23356" x="6540500" y="1641475"/>
          <p14:tracePt t="23373" x="6550025" y="1641475"/>
          <p14:tracePt t="23389" x="6562725" y="1641475"/>
          <p14:tracePt t="23407" x="6569075" y="1641475"/>
          <p14:tracePt t="24905" x="6550025" y="1641475"/>
          <p14:tracePt t="24912" x="6505575" y="1641475"/>
          <p14:tracePt t="24924" x="6470650" y="1641475"/>
          <p14:tracePt t="24956" x="6261100" y="1635125"/>
          <p14:tracePt t="24990" x="5902325" y="1625600"/>
          <p14:tracePt t="25006" x="5734050" y="1625600"/>
          <p14:tracePt t="25023" x="5562600" y="1625600"/>
          <p14:tracePt t="25041" x="5232400" y="1625600"/>
          <p14:tracePt t="25057" x="4994275" y="1631950"/>
          <p14:tracePt t="25076" x="4533900" y="1663700"/>
          <p14:tracePt t="25090" x="4244975" y="1695450"/>
          <p14:tracePt t="25107" x="3978275" y="1746250"/>
          <p14:tracePt t="25123" x="3663950" y="1778000"/>
          <p14:tracePt t="25140" x="3238500" y="1819275"/>
          <p14:tracePt t="25157" x="2886075" y="1866900"/>
          <p14:tracePt t="25174" x="2476500" y="1892300"/>
          <p14:tracePt t="25190" x="1933575" y="1905000"/>
          <p14:tracePt t="25207" x="1581150" y="1905000"/>
          <p14:tracePt t="25224" x="1292225" y="1905000"/>
          <p14:tracePt t="25240" x="962025" y="1889125"/>
          <p14:tracePt t="25256" x="768350" y="1879600"/>
          <p14:tracePt t="25273" x="619125" y="1879600"/>
          <p14:tracePt t="25289" x="466725" y="1879600"/>
          <p14:tracePt t="25306" x="384175" y="1882775"/>
          <p14:tracePt t="25323" x="298450" y="1898650"/>
          <p14:tracePt t="25340" x="187325" y="1920875"/>
          <p14:tracePt t="25356" x="139700" y="1939925"/>
          <p14:tracePt t="25373" x="117475" y="1952625"/>
          <p14:tracePt t="25390" x="76200" y="1971675"/>
          <p14:tracePt t="25406" x="66675" y="1981200"/>
          <p14:tracePt t="25423" x="53975" y="1997075"/>
          <p14:tracePt t="25440" x="41275" y="2009775"/>
          <p14:tracePt t="25456" x="25400" y="2019300"/>
          <p14:tracePt t="25473" x="15875" y="2032000"/>
          <p14:tracePt t="25490" x="9525" y="2051050"/>
          <p14:tracePt t="25506" x="9525" y="2060575"/>
          <p14:tracePt t="25524" x="9525" y="2076450"/>
          <p14:tracePt t="25540" x="9525" y="2085975"/>
          <p14:tracePt t="25556" x="9525" y="2098675"/>
          <p14:tracePt t="25573" x="9525" y="2111375"/>
          <p14:tracePt t="25590" x="12700" y="2124075"/>
          <p14:tracePt t="25606" x="22225" y="2133600"/>
          <p14:tracePt t="25624" x="38100" y="2155825"/>
          <p14:tracePt t="25639" x="47625" y="2165350"/>
          <p14:tracePt t="25656" x="57150" y="2174875"/>
          <p14:tracePt t="25673" x="92075" y="2181225"/>
          <p14:tracePt t="25689" x="114300" y="2181225"/>
          <p14:tracePt t="25706" x="149225" y="2181225"/>
          <p14:tracePt t="25723" x="184150" y="2178050"/>
          <p14:tracePt t="25740" x="215900" y="2165350"/>
          <p14:tracePt t="25756" x="231775" y="2159000"/>
          <p14:tracePt t="25774" x="244475" y="2159000"/>
          <p14:tracePt t="25790" x="260350" y="2149475"/>
          <p14:tracePt t="25807" x="266700" y="2149475"/>
          <p14:tracePt t="25823" x="279400" y="2146300"/>
          <p14:tracePt t="25840" x="285750" y="2133600"/>
          <p14:tracePt t="25856" x="295275" y="2130425"/>
          <p14:tracePt t="25873" x="295275" y="2114550"/>
          <p14:tracePt t="25894" x="295275" y="2111375"/>
          <p14:tracePt t="25906" x="298450" y="2111375"/>
          <p14:tracePt t="25966" x="311150" y="2111375"/>
          <p14:tracePt t="25987" x="314325" y="2111375"/>
          <p14:tracePt t="26036" x="314325" y="2105025"/>
          <p14:tracePt t="26072" x="320675" y="2105025"/>
          <p14:tracePt t="26607" x="323850" y="2105025"/>
          <p14:tracePt t="26613" x="330200" y="2105025"/>
          <p14:tracePt t="26627" x="339725" y="2105025"/>
          <p14:tracePt t="26644" x="349250" y="2105025"/>
          <p14:tracePt t="26660" x="371475" y="2105025"/>
          <p14:tracePt t="26677" x="412750" y="2092325"/>
          <p14:tracePt t="26690" x="438150" y="2092325"/>
          <p14:tracePt t="26723" x="536575" y="2092325"/>
          <p14:tracePt t="26756" x="660400" y="2079625"/>
          <p14:tracePt t="26773" x="720725" y="2079625"/>
          <p14:tracePt t="26789" x="765175" y="2073275"/>
          <p14:tracePt t="26806" x="825500" y="2066925"/>
          <p14:tracePt t="26823" x="857250" y="2066925"/>
          <p14:tracePt t="26840" x="892175" y="2066925"/>
          <p14:tracePt t="26856" x="939800" y="2066925"/>
          <p14:tracePt t="26873" x="968375" y="2066925"/>
          <p14:tracePt t="26889" x="1012825" y="2060575"/>
          <p14:tracePt t="26911" x="1069975" y="2054225"/>
          <p14:tracePt t="26924" x="1108075" y="2047875"/>
          <p14:tracePt t="26941" x="1152525" y="2041525"/>
          <p14:tracePt t="26957" x="1228725" y="2041525"/>
          <p14:tracePt t="26973" x="1308100" y="2035175"/>
          <p14:tracePt t="26989" x="1425575" y="2035175"/>
          <p14:tracePt t="27006" x="1530350" y="2035175"/>
          <p14:tracePt t="27023" x="1590675" y="2035175"/>
          <p14:tracePt t="27040" x="1695450" y="2035175"/>
          <p14:tracePt t="27056" x="1778000" y="2035175"/>
          <p14:tracePt t="27073" x="1838325" y="2035175"/>
          <p14:tracePt t="27090" x="1924050" y="2035175"/>
          <p14:tracePt t="27106" x="1993900" y="2035175"/>
          <p14:tracePt t="27123" x="2060575" y="2035175"/>
          <p14:tracePt t="27140" x="2146300" y="2035175"/>
          <p14:tracePt t="27156" x="2190750" y="2028825"/>
          <p14:tracePt t="27173" x="2235200" y="2028825"/>
          <p14:tracePt t="27190" x="2270125" y="2028825"/>
          <p14:tracePt t="27206" x="2305050" y="2028825"/>
          <p14:tracePt t="27223" x="2343150" y="2016125"/>
          <p14:tracePt t="27240" x="2406650" y="2016125"/>
          <p14:tracePt t="27256" x="2451100" y="2009775"/>
          <p14:tracePt t="27273" x="2495550" y="2003425"/>
          <p14:tracePt t="27290" x="2543175" y="2003425"/>
          <p14:tracePt t="27306" x="2565400" y="1997075"/>
          <p14:tracePt t="27323" x="2574925" y="1997075"/>
          <p14:tracePt t="27340" x="2600325" y="1990725"/>
          <p14:tracePt t="27356" x="2609850" y="1990725"/>
          <p14:tracePt t="27373" x="2619375" y="1990725"/>
          <p14:tracePt t="27391" x="2635250" y="1990725"/>
          <p14:tracePt t="27406" x="2644775" y="1990725"/>
          <p14:tracePt t="28246" x="2663825" y="1990725"/>
          <p14:tracePt t="28253" x="2673350" y="1990725"/>
          <p14:tracePt t="28261" x="2686050" y="1990725"/>
          <p14:tracePt t="28277" x="2714625" y="1993900"/>
          <p14:tracePt t="28293" x="2755900" y="2000250"/>
          <p14:tracePt t="28310" x="2794000" y="2006600"/>
          <p14:tracePt t="28329" x="2873375" y="2035175"/>
          <p14:tracePt t="28356" x="3022600" y="2076450"/>
          <p14:tracePt t="28390" x="3279775" y="2168525"/>
          <p14:tracePt t="28406" x="3409950" y="2193925"/>
          <p14:tracePt t="28422" x="3556000" y="2216150"/>
          <p14:tracePt t="28439" x="3673475" y="2225675"/>
          <p14:tracePt t="28455" x="3775075" y="2225675"/>
          <p14:tracePt t="28473" x="3949700" y="2225675"/>
          <p14:tracePt t="28490" x="4032250" y="2225675"/>
          <p14:tracePt t="28506" x="4124325" y="2225675"/>
          <p14:tracePt t="28523" x="4241800" y="2225675"/>
          <p14:tracePt t="28539" x="4302125" y="2225675"/>
          <p14:tracePt t="28557" x="4362450" y="2225675"/>
          <p14:tracePt t="28573" x="4391025" y="2225675"/>
          <p14:tracePt t="28590" x="4422775" y="2225675"/>
          <p14:tracePt t="28606" x="4486275" y="2216150"/>
          <p14:tracePt t="28623" x="4537075" y="2216150"/>
          <p14:tracePt t="28639" x="4575175" y="2216150"/>
          <p14:tracePt t="28656" x="4629150" y="2216150"/>
          <p14:tracePt t="28672" x="4660900" y="2225675"/>
          <p14:tracePt t="28689" x="4673600" y="2228850"/>
          <p14:tracePt t="28706" x="4679950" y="2235200"/>
          <p14:tracePt t="30386" x="4718050" y="2235200"/>
          <p14:tracePt t="30394" x="4775200" y="2228850"/>
          <p14:tracePt t="30409" x="4905375" y="2212975"/>
          <p14:tracePt t="30426" x="5013325" y="2187575"/>
          <p14:tracePt t="30443" x="5140325" y="2139950"/>
          <p14:tracePt t="30459" x="5226050" y="2114550"/>
          <p14:tracePt t="30479" x="5327650" y="2092325"/>
          <p14:tracePt t="30506" x="5400675" y="2073275"/>
          <p14:tracePt t="30539" x="5476875" y="2073275"/>
          <p14:tracePt t="30556" x="5508625" y="2073275"/>
          <p14:tracePt t="30572" x="5540375" y="2073275"/>
          <p14:tracePt t="30588" x="5556250" y="2073275"/>
          <p14:tracePt t="30606" x="5565775" y="2073275"/>
          <p14:tracePt t="30623" x="5578475" y="2073275"/>
          <p14:tracePt t="30639" x="5584825" y="2073275"/>
          <p14:tracePt t="30657" x="5591175" y="2073275"/>
          <p14:tracePt t="30672" x="5594350" y="2073275"/>
          <p14:tracePt t="30689" x="5610225" y="2073275"/>
          <p14:tracePt t="30706" x="5619750" y="2073275"/>
          <p14:tracePt t="30722" x="5629275" y="2073275"/>
          <p14:tracePt t="30739" x="5638800" y="2073275"/>
          <p14:tracePt t="30756" x="5654675" y="2073275"/>
          <p14:tracePt t="30772" x="5664200" y="2073275"/>
          <p14:tracePt t="30789" x="5673725" y="2073275"/>
          <p14:tracePt t="30805" x="5683250" y="2073275"/>
          <p14:tracePt t="30823" x="5718175" y="2073275"/>
          <p14:tracePt t="30839" x="5740400" y="2073275"/>
          <p14:tracePt t="30856" x="5794375" y="2066925"/>
          <p14:tracePt t="30872" x="5838825" y="2066925"/>
          <p14:tracePt t="30889" x="5867400" y="2066925"/>
          <p14:tracePt t="30893" x="5880100" y="2066925"/>
          <p14:tracePt t="30907" x="5908675" y="2066925"/>
          <p14:tracePt t="30922" x="5930900" y="2066925"/>
          <p14:tracePt t="30939" x="5953125" y="2066925"/>
          <p14:tracePt t="30956" x="5969000" y="2066925"/>
          <p14:tracePt t="30972" x="5978525" y="2066925"/>
          <p14:tracePt t="30989" x="5988050" y="2066925"/>
          <p14:tracePt t="31006" x="6007100" y="2066925"/>
          <p14:tracePt t="31022" x="6016625" y="2066925"/>
          <p14:tracePt t="31039" x="6022975" y="2066925"/>
          <p14:tracePt t="31341" x="6019800" y="2066925"/>
          <p14:tracePt t="31426" x="6019800" y="2073275"/>
          <p14:tracePt t="31440" x="6019800" y="2082800"/>
          <p14:tracePt t="31461" x="6019800" y="2089150"/>
          <p14:tracePt t="31472" x="6019800" y="2092325"/>
          <p14:tracePt t="31506" x="6016625" y="2117725"/>
          <p14:tracePt t="31522" x="5997575" y="2133600"/>
          <p14:tracePt t="31539" x="5984875" y="2149475"/>
          <p14:tracePt t="31556" x="5975350" y="2159000"/>
          <p14:tracePt t="31573" x="5965825" y="2168525"/>
          <p14:tracePt t="31590" x="5949950" y="2190750"/>
          <p14:tracePt t="31606" x="5949950" y="2200275"/>
          <p14:tracePt t="31623" x="5949950" y="2209800"/>
          <p14:tracePt t="31639" x="5949950" y="2228850"/>
          <p14:tracePt t="31656" x="5949950" y="2238375"/>
          <p14:tracePt t="31673" x="5949950" y="2247900"/>
          <p14:tracePt t="31689" x="5949950" y="2263775"/>
          <p14:tracePt t="31706" x="5937250" y="2279650"/>
          <p14:tracePt t="31722" x="5921375" y="2295525"/>
          <p14:tracePt t="31739" x="5848350" y="2343150"/>
          <p14:tracePt t="31755" x="5727700" y="2384425"/>
          <p14:tracePt t="31772" x="5594350" y="2419350"/>
          <p14:tracePt t="31789" x="5410200" y="2438400"/>
          <p14:tracePt t="31805" x="5226050" y="2438400"/>
          <p14:tracePt t="31822" x="5045075" y="2432050"/>
          <p14:tracePt t="31839" x="4660900" y="2422525"/>
          <p14:tracePt t="31855" x="4378325" y="2422525"/>
          <p14:tracePt t="31872" x="4067175" y="2432050"/>
          <p14:tracePt t="31891" x="3622675" y="2441575"/>
          <p14:tracePt t="31906" x="3359150" y="2441575"/>
          <p14:tracePt t="31923" x="3070225" y="2435225"/>
          <p14:tracePt t="31943" x="2752725" y="2406650"/>
          <p14:tracePt t="31955" x="2524125" y="2387600"/>
          <p14:tracePt t="31972" x="2362200" y="2387600"/>
          <p14:tracePt t="31989" x="2133600" y="2368550"/>
          <p14:tracePt t="32005" x="2016125" y="2359025"/>
          <p14:tracePt t="32022" x="1933575" y="2352675"/>
          <p14:tracePt t="32039" x="1778000" y="2336800"/>
          <p14:tracePt t="32056" x="1692275" y="2320925"/>
          <p14:tracePt t="32072" x="1619250" y="2305050"/>
          <p14:tracePt t="32089" x="1517650" y="2282825"/>
          <p14:tracePt t="32106" x="1457325" y="2282825"/>
          <p14:tracePt t="32122" x="1397000" y="2276475"/>
          <p14:tracePt t="32139" x="1311275" y="2276475"/>
          <p14:tracePt t="32155" x="1250950" y="2276475"/>
          <p14:tracePt t="32172" x="1200150" y="2276475"/>
          <p14:tracePt t="32189" x="1123950" y="2276475"/>
          <p14:tracePt t="32206" x="1069975" y="2276475"/>
          <p14:tracePt t="32223" x="984250" y="2276475"/>
          <p14:tracePt t="32239" x="933450" y="2276475"/>
          <p14:tracePt t="32256" x="895350" y="2276475"/>
          <p14:tracePt t="32273" x="822325" y="2292350"/>
          <p14:tracePt t="32289" x="777875" y="2305050"/>
          <p14:tracePt t="32306" x="733425" y="2327275"/>
          <p14:tracePt t="32323" x="682625" y="2343150"/>
          <p14:tracePt t="32339" x="660400" y="2355850"/>
          <p14:tracePt t="32356" x="635000" y="2368550"/>
          <p14:tracePt t="32373" x="612775" y="2390775"/>
          <p14:tracePt t="32389" x="603250" y="2400300"/>
          <p14:tracePt t="32405" x="593725" y="2409825"/>
          <p14:tracePt t="32423" x="574675" y="2425700"/>
          <p14:tracePt t="32439" x="561975" y="2438400"/>
          <p14:tracePt t="32456" x="558800" y="2441575"/>
          <p14:tracePt t="32489" x="558800" y="2447925"/>
          <p14:tracePt t="32506" x="565150" y="2447925"/>
          <p14:tracePt t="32522" x="603250" y="2447925"/>
          <p14:tracePt t="32539" x="647700" y="2447925"/>
          <p14:tracePt t="32556" x="669925" y="2447925"/>
          <p14:tracePt t="32573" x="730250" y="2447925"/>
          <p14:tracePt t="32589" x="774700" y="2447925"/>
          <p14:tracePt t="32605" x="812800" y="2447925"/>
          <p14:tracePt t="32622" x="873125" y="2447925"/>
          <p14:tracePt t="32639" x="911225" y="2447925"/>
          <p14:tracePt t="32655" x="933450" y="2447925"/>
          <p14:tracePt t="32672" x="971550" y="2447925"/>
          <p14:tracePt t="32689" x="1003300" y="2447925"/>
          <p14:tracePt t="32705" x="1025525" y="2447925"/>
          <p14:tracePt t="32722" x="1063625" y="2447925"/>
          <p14:tracePt t="32738" x="1101725" y="2447925"/>
          <p14:tracePt t="32755" x="1146175" y="2454275"/>
          <p14:tracePt t="32772" x="1231900" y="2454275"/>
          <p14:tracePt t="32789" x="1276350" y="2454275"/>
          <p14:tracePt t="32806" x="1327150" y="2460625"/>
          <p14:tracePt t="32822" x="1412875" y="2466975"/>
          <p14:tracePt t="32839" x="1473200" y="2466975"/>
          <p14:tracePt t="32856" x="1590675" y="2466975"/>
          <p14:tracePt t="32872" x="1657350" y="2466975"/>
          <p14:tracePt t="32889" x="1739900" y="2466975"/>
          <p14:tracePt t="32906" x="1863725" y="2447925"/>
          <p14:tracePt t="32922" x="1971675" y="2428875"/>
          <p14:tracePt t="32938" x="2044700" y="2406650"/>
          <p14:tracePt t="32960" x="2159000" y="2384425"/>
          <p14:tracePt t="32972" x="2232025" y="2368550"/>
          <p14:tracePt t="32989" x="2305050" y="2368550"/>
          <p14:tracePt t="33006" x="2390775" y="2362200"/>
          <p14:tracePt t="33022" x="2444750" y="2343150"/>
          <p14:tracePt t="33038" x="2498725" y="2330450"/>
          <p14:tracePt t="33056" x="2571750" y="2317750"/>
          <p14:tracePt t="33073" x="2616200" y="2305050"/>
          <p14:tracePt t="33089" x="2644775" y="2298700"/>
          <p14:tracePt t="33106" x="2673350" y="2298700"/>
          <p14:tracePt t="33123" x="2682875" y="2298700"/>
          <p14:tracePt t="33199" x="2679700" y="2298700"/>
          <p14:tracePt t="33205" x="2676525" y="2298700"/>
          <p14:tracePt t="33213" x="2670175" y="2298700"/>
          <p14:tracePt t="33222" x="2660650" y="2298700"/>
          <p14:tracePt t="33239" x="2651125" y="2298700"/>
          <p14:tracePt t="33255" x="2622550" y="2298700"/>
          <p14:tracePt t="33272" x="2593975" y="2292350"/>
          <p14:tracePt t="33289" x="2555875" y="2273300"/>
          <p14:tracePt t="33306" x="2457450" y="2251075"/>
          <p14:tracePt t="33323" x="2393950" y="2238375"/>
          <p14:tracePt t="33339" x="2339975" y="2225675"/>
          <p14:tracePt t="33356" x="2276475" y="2212975"/>
          <p14:tracePt t="33373" x="2232025" y="2206625"/>
          <p14:tracePt t="33390" x="2197100" y="2206625"/>
          <p14:tracePt t="33407" x="2162175" y="2206625"/>
          <p14:tracePt t="33422" x="2133600" y="2206625"/>
          <p14:tracePt t="33439" x="2124075" y="2206625"/>
          <p14:tracePt t="33456" x="2108200" y="2206625"/>
          <p14:tracePt t="33472" x="2092325" y="2206625"/>
          <p14:tracePt t="33489" x="2082800" y="2222500"/>
          <p14:tracePt t="33506" x="2066925" y="2238375"/>
          <p14:tracePt t="33522" x="2057400" y="2247900"/>
          <p14:tracePt t="33539" x="2057400" y="2257425"/>
          <p14:tracePt t="33556" x="2041525" y="2279650"/>
          <p14:tracePt t="33572" x="2032000" y="2295525"/>
          <p14:tracePt t="33589" x="2019300" y="2324100"/>
          <p14:tracePt t="33606" x="2000250" y="2362200"/>
          <p14:tracePt t="33622" x="1984375" y="2390775"/>
          <p14:tracePt t="33639" x="1978025" y="2425700"/>
          <p14:tracePt t="33656" x="1978025" y="2454275"/>
          <p14:tracePt t="33673" x="1978025" y="2470150"/>
          <p14:tracePt t="33689" x="1978025" y="2495550"/>
          <p14:tracePt t="33706" x="1978025" y="2505075"/>
          <p14:tracePt t="33723" x="1978025" y="2514600"/>
          <p14:tracePt t="33739" x="1993900" y="2530475"/>
          <p14:tracePt t="33755" x="2003425" y="2546350"/>
          <p14:tracePt t="33772" x="2019300" y="2555875"/>
          <p14:tracePt t="33789" x="2076450" y="2568575"/>
          <p14:tracePt t="33805" x="2130425" y="2568575"/>
          <p14:tracePt t="33822" x="2187575" y="2568575"/>
          <p14:tracePt t="33839" x="2339975" y="2568575"/>
          <p14:tracePt t="33855" x="2432050" y="2568575"/>
          <p14:tracePt t="33872" x="2501900" y="2568575"/>
          <p14:tracePt t="33889" x="2673350" y="2568575"/>
          <p14:tracePt t="33905" x="2844800" y="2568575"/>
          <p14:tracePt t="33922" x="2984500" y="2568575"/>
          <p14:tracePt t="33939" x="3311525" y="2568575"/>
          <p14:tracePt t="33955" x="3451225" y="2555875"/>
          <p14:tracePt t="33973" x="3590925" y="2555875"/>
          <p14:tracePt t="33989" x="3752850" y="2546350"/>
          <p14:tracePt t="34005" x="3813175" y="2546350"/>
          <p14:tracePt t="34022" x="3857625" y="2546350"/>
          <p14:tracePt t="34039" x="3911600" y="2546350"/>
          <p14:tracePt t="34055" x="3946525" y="2546350"/>
          <p14:tracePt t="34071" x="3990975" y="2546350"/>
          <p14:tracePt t="34089" x="4048125" y="2540000"/>
          <p14:tracePt t="34106" x="4070350" y="2540000"/>
          <p14:tracePt t="34122" x="4086225" y="2527300"/>
          <p14:tracePt t="34139" x="4102100" y="2514600"/>
          <p14:tracePt t="34155" x="4105275" y="2501900"/>
          <p14:tracePt t="34172" x="4105275" y="2492375"/>
          <p14:tracePt t="34188" x="4105275" y="2473325"/>
          <p14:tracePt t="34206" x="4105275" y="2463800"/>
          <p14:tracePt t="34223" x="4105275" y="2444750"/>
          <p14:tracePt t="34239" x="4095750" y="2413000"/>
          <p14:tracePt t="34256" x="4086225" y="2390775"/>
          <p14:tracePt t="34273" x="4048125" y="2336800"/>
          <p14:tracePt t="34289" x="4022725" y="2314575"/>
          <p14:tracePt t="34305" x="3990975" y="2282825"/>
          <p14:tracePt t="34323" x="3949700" y="2263775"/>
          <p14:tracePt t="34339" x="3924300" y="2251075"/>
          <p14:tracePt t="34355" x="3886200" y="2232025"/>
          <p14:tracePt t="34373" x="3816350" y="2212975"/>
          <p14:tracePt t="34388" x="3771900" y="2206625"/>
          <p14:tracePt t="34405" x="3733800" y="2206625"/>
          <p14:tracePt t="34422" x="3679825" y="2206625"/>
          <p14:tracePt t="34438" x="3635375" y="2206625"/>
          <p14:tracePt t="34455" x="3581400" y="2209800"/>
          <p14:tracePt t="34472" x="3470275" y="2232025"/>
          <p14:tracePt t="34488" x="3397250" y="2241550"/>
          <p14:tracePt t="34505" x="3333750" y="2263775"/>
          <p14:tracePt t="34522" x="3200400" y="2276475"/>
          <p14:tracePt t="34538" x="3117850" y="2276475"/>
          <p14:tracePt t="34555" x="3025775" y="2276475"/>
          <p14:tracePt t="34572" x="2886075" y="2276475"/>
          <p14:tracePt t="34588" x="2781300" y="2276475"/>
          <p14:tracePt t="34605" x="2667000" y="2276475"/>
          <p14:tracePt t="34622" x="2549525" y="2276475"/>
          <p14:tracePt t="34639" x="2489200" y="2276475"/>
          <p14:tracePt t="34655" x="2454275" y="2276475"/>
          <p14:tracePt t="34672" x="2406650" y="2276475"/>
          <p14:tracePt t="34689" x="2374900" y="2276475"/>
          <p14:tracePt t="34705" x="2346325" y="2282825"/>
          <p14:tracePt t="34722" x="2305050" y="2295525"/>
          <p14:tracePt t="34739" x="2282825" y="2308225"/>
          <p14:tracePt t="34756" x="2251075" y="2327275"/>
          <p14:tracePt t="34773" x="2228850" y="2333625"/>
          <p14:tracePt t="34789" x="2219325" y="2333625"/>
          <p14:tracePt t="34806" x="2203450" y="2336800"/>
          <p14:tracePt t="34822" x="2190750" y="2336800"/>
          <p14:tracePt t="34839" x="2184400" y="2336800"/>
          <p14:tracePt t="34855" x="2174875" y="2343150"/>
          <p14:tracePt t="34872" x="2159000" y="2352675"/>
          <p14:tracePt t="34889" x="2155825" y="2359025"/>
          <p14:tracePt t="34905" x="2149475" y="2362200"/>
          <p14:tracePt t="34922" x="2143125" y="2362200"/>
          <p14:tracePt t="34938" x="2143125" y="2371725"/>
          <p14:tracePt t="34972" x="2143125" y="2378075"/>
          <p14:tracePt t="35947" x="2111375" y="2397125"/>
          <p14:tracePt t="35954" x="2073275" y="2422525"/>
          <p14:tracePt t="35962" x="2041525" y="2451100"/>
          <p14:tracePt t="35992" x="1857375" y="2587625"/>
          <p14:tracePt t="36022" x="1670050" y="2819400"/>
          <p14:tracePt t="36039" x="1543050" y="3006725"/>
          <p14:tracePt t="36056" x="1463675" y="3121025"/>
          <p14:tracePt t="36072" x="1406525" y="3213100"/>
          <p14:tracePt t="36089" x="1333500" y="3324225"/>
          <p14:tracePt t="36105" x="1301750" y="3362325"/>
          <p14:tracePt t="36123" x="1276350" y="3403600"/>
          <p14:tracePt t="36138" x="1250950" y="3451225"/>
          <p14:tracePt t="36155" x="1235075" y="3470275"/>
          <p14:tracePt t="36171" x="1225550" y="3479800"/>
          <p14:tracePt t="36188" x="1209675" y="3492500"/>
          <p14:tracePt t="36205" x="1200150" y="3508375"/>
          <p14:tracePt t="36222" x="1184275" y="3521075"/>
          <p14:tracePt t="36238" x="1158875" y="3524250"/>
          <p14:tracePt t="36255" x="1120775" y="3524250"/>
          <p14:tracePt t="36271" x="1060450" y="3524250"/>
          <p14:tracePt t="36288" x="974725" y="3521075"/>
          <p14:tracePt t="36305" x="914400" y="3514725"/>
          <p14:tracePt t="36322" x="847725" y="3502025"/>
          <p14:tracePt t="36339" x="736600" y="3470275"/>
          <p14:tracePt t="36355" x="650875" y="3454400"/>
          <p14:tracePt t="36372" x="587375" y="3441700"/>
          <p14:tracePt t="36389" x="511175" y="3429000"/>
          <p14:tracePt t="36405" x="466725" y="3413125"/>
          <p14:tracePt t="36422" x="422275" y="3400425"/>
          <p14:tracePt t="36439" x="358775" y="3387725"/>
          <p14:tracePt t="36455" x="336550" y="3381375"/>
          <p14:tracePt t="36472" x="304800" y="3381375"/>
          <p14:tracePt t="36473" x="295275" y="3381375"/>
          <p14:tracePt t="36488" x="273050" y="3381375"/>
          <p14:tracePt t="36504" x="263525" y="3381375"/>
          <p14:tracePt t="36523" x="244475" y="3381375"/>
          <p14:tracePt t="36538" x="234950" y="3381375"/>
          <p14:tracePt t="36555" x="219075" y="3378200"/>
          <p14:tracePt t="36572" x="190500" y="3371850"/>
          <p14:tracePt t="36588" x="180975" y="3355975"/>
          <p14:tracePt t="36605" x="171450" y="3346450"/>
          <p14:tracePt t="36623" x="146050" y="3336925"/>
          <p14:tracePt t="36638" x="136525" y="3327400"/>
          <p14:tracePt t="36655" x="120650" y="3314700"/>
          <p14:tracePt t="36672" x="82550" y="3279775"/>
          <p14:tracePt t="36688" x="63500" y="3254375"/>
          <p14:tracePt t="36706" x="44450" y="3225800"/>
          <p14:tracePt t="36722" x="22225" y="3194050"/>
          <p14:tracePt t="36738" x="12700" y="3181350"/>
          <p14:tracePt t="36755" x="3175" y="3168650"/>
          <p14:tracePt t="37249" x="0" y="3060700"/>
          <p14:tracePt t="37256" x="3175" y="3054350"/>
          <p14:tracePt t="37264" x="9525" y="3051175"/>
          <p14:tracePt t="37272" x="12700" y="3044825"/>
          <p14:tracePt t="37288" x="44450" y="3035300"/>
          <p14:tracePt t="37306" x="95250" y="3003550"/>
          <p14:tracePt t="37338" x="323850" y="2943225"/>
          <p14:tracePt t="37372" x="685800" y="2889250"/>
          <p14:tracePt t="37389" x="835025" y="2873375"/>
          <p14:tracePt t="37406" x="1009650" y="2863850"/>
          <p14:tracePt t="37422" x="1158875" y="2854325"/>
          <p14:tracePt t="37438" x="1289050" y="2844800"/>
          <p14:tracePt t="37455" x="1454150" y="2822575"/>
          <p14:tracePt t="37471" x="1536700" y="2813050"/>
          <p14:tracePt t="37488" x="1622425" y="2806700"/>
          <p14:tracePt t="37505" x="1692275" y="2806700"/>
          <p14:tracePt t="37521" x="1724025" y="2806700"/>
          <p14:tracePt t="37539" x="1739900" y="2806700"/>
          <p14:tracePt t="37555" x="1752600" y="2806700"/>
          <p14:tracePt t="37620" x="1762125" y="2806700"/>
          <p14:tracePt t="37662" x="1768475" y="2806700"/>
          <p14:tracePt t="37669" x="1771650" y="2806700"/>
          <p14:tracePt t="37684" x="1778000" y="2806700"/>
          <p14:tracePt t="37698" x="1784350" y="2806700"/>
          <p14:tracePt t="37776" x="1787525" y="2806700"/>
          <p14:tracePt t="37819" x="1793875" y="2806700"/>
          <p14:tracePt t="37833" x="1797050" y="2806700"/>
          <p14:tracePt t="37847" x="1803400" y="2813050"/>
          <p14:tracePt t="37855" x="1812925" y="2819400"/>
          <p14:tracePt t="37871" x="1819275" y="2819400"/>
          <p14:tracePt t="37889" x="1828800" y="2835275"/>
          <p14:tracePt t="37905" x="1841500" y="2844800"/>
          <p14:tracePt t="37922" x="1854200" y="2854325"/>
          <p14:tracePt t="37939" x="1873250" y="2870200"/>
          <p14:tracePt t="37955" x="1882775" y="2882900"/>
          <p14:tracePt t="37972" x="1892300" y="2895600"/>
          <p14:tracePt t="37988" x="1901825" y="2905125"/>
          <p14:tracePt t="37990" x="1914525" y="2908300"/>
          <p14:tracePt t="38005" x="1924050" y="2917825"/>
          <p14:tracePt t="38026" x="1933575" y="2940050"/>
          <p14:tracePt t="38039" x="1933575" y="2949575"/>
          <p14:tracePt t="38055" x="1933575" y="2952750"/>
          <p14:tracePt t="38072" x="1933575" y="2959100"/>
          <p14:tracePt t="39222" x="2003425" y="2965450"/>
          <p14:tracePt t="39229" x="2095500" y="2965450"/>
          <p14:tracePt t="39242" x="2232025" y="2965450"/>
          <p14:tracePt t="39259" x="2371725" y="2959100"/>
          <p14:tracePt t="39275" x="2543175" y="2943225"/>
          <p14:tracePt t="39295" x="2720975" y="2924175"/>
          <p14:tracePt t="39322" x="2901950" y="2892425"/>
          <p14:tracePt t="39356" x="3098800" y="2847975"/>
          <p14:tracePt t="39371" x="3136900" y="2835275"/>
          <p14:tracePt t="39388" x="3165475" y="2835275"/>
          <p14:tracePt t="39405" x="3190875" y="2828925"/>
          <p14:tracePt t="39422" x="3222625" y="2813050"/>
          <p14:tracePt t="39438" x="3244850" y="2806700"/>
          <p14:tracePt t="39456" x="3286125" y="2800350"/>
          <p14:tracePt t="39472" x="3317875" y="2800350"/>
          <p14:tracePt t="39488" x="3352800" y="2800350"/>
          <p14:tracePt t="39506" x="3400425" y="2800350"/>
          <p14:tracePt t="39521" x="3422650" y="2800350"/>
          <p14:tracePt t="39538" x="3432175" y="2800350"/>
          <p14:tracePt t="39556" x="3451225" y="2800350"/>
          <p14:tracePt t="39571" x="3460750" y="2800350"/>
          <p14:tracePt t="39588" x="3473450" y="2794000"/>
          <p14:tracePt t="39606" x="3498850" y="2794000"/>
          <p14:tracePt t="39622" x="3508375" y="2794000"/>
          <p14:tracePt t="39638" x="3517900" y="2794000"/>
          <p14:tracePt t="39655" x="3527425" y="2794000"/>
          <p14:tracePt t="39755" x="3527425" y="2797175"/>
          <p14:tracePt t="39777" x="3527425" y="2800350"/>
          <p14:tracePt t="39855" x="3533775" y="2806700"/>
          <p14:tracePt t="39862" x="3543300" y="2806700"/>
          <p14:tracePt t="39872" x="3546475" y="2806700"/>
          <p14:tracePt t="39888" x="3559175" y="2816225"/>
          <p14:tracePt t="39904" x="3571875" y="2822575"/>
          <p14:tracePt t="39922" x="3581400" y="2822575"/>
          <p14:tracePt t="39938" x="3587750" y="2822575"/>
          <p14:tracePt t="40011" x="3587750" y="2825750"/>
          <p14:tracePt t="40125" x="3597275" y="2832100"/>
          <p14:tracePt t="40133" x="3603625" y="2832100"/>
          <p14:tracePt t="40139" x="3606800" y="2838450"/>
          <p14:tracePt t="40155" x="3616325" y="2841625"/>
          <p14:tracePt t="40171" x="3638550" y="2841625"/>
          <p14:tracePt t="40189" x="3679825" y="2854325"/>
          <p14:tracePt t="40205" x="3689350" y="2854325"/>
          <p14:tracePt t="40221" x="3705225" y="2860675"/>
          <p14:tracePt t="40240" x="3721100" y="2860675"/>
          <p14:tracePt t="40255" x="3730625" y="2870200"/>
          <p14:tracePt t="40272" x="3740150" y="2870200"/>
          <p14:tracePt t="40288" x="3759200" y="2886075"/>
          <p14:tracePt t="40305" x="3768725" y="2895600"/>
          <p14:tracePt t="40322" x="3778250" y="2895600"/>
          <p14:tracePt t="40339" x="3794125" y="2905125"/>
          <p14:tracePt t="40354" x="3810000" y="2905125"/>
          <p14:tracePt t="40372" x="3819525" y="2905125"/>
          <p14:tracePt t="40388" x="3825875" y="2905125"/>
          <p14:tracePt t="40404" x="3829050" y="2905125"/>
          <p14:tracePt t="40422" x="3835400" y="2905125"/>
          <p14:tracePt t="40438" x="3835400" y="2917825"/>
          <p14:tracePt t="40454" x="3835400" y="2927350"/>
          <p14:tracePt t="40471" x="3838575" y="2933700"/>
          <p14:tracePt t="40531" x="3838575" y="2940050"/>
          <p14:tracePt t="40553" x="3838575" y="2943225"/>
          <p14:tracePt t="40560" x="3838575" y="2949575"/>
          <p14:tracePt t="40571" x="3838575" y="2959100"/>
          <p14:tracePt t="40588" x="3838575" y="2971800"/>
          <p14:tracePt t="40605" x="3838575" y="2984500"/>
          <p14:tracePt t="40621" x="3838575" y="2994025"/>
          <p14:tracePt t="40638" x="3838575" y="3013075"/>
          <p14:tracePt t="40654" x="3838575" y="3019425"/>
          <p14:tracePt t="40745" x="3844925" y="3019425"/>
          <p14:tracePt t="40752" x="3854450" y="3019425"/>
          <p14:tracePt t="40759" x="3857625" y="3019425"/>
          <p14:tracePt t="40771" x="3863975" y="3019425"/>
          <p14:tracePt t="43992" x="3851275" y="3028950"/>
          <p14:tracePt t="43999" x="3832225" y="3041650"/>
          <p14:tracePt t="44008" x="3803650" y="3054350"/>
          <p14:tracePt t="44025" x="3756025" y="3089275"/>
          <p14:tracePt t="44041" x="3679825" y="3124200"/>
          <p14:tracePt t="44061" x="3622675" y="3159125"/>
          <p14:tracePt t="44087" x="3444875" y="3241675"/>
          <p14:tracePt t="44122" x="3121025" y="3429000"/>
          <p14:tracePt t="44142" x="2901950" y="3549650"/>
          <p14:tracePt t="44157" x="2755900" y="3632200"/>
          <p14:tracePt t="44171" x="2600325" y="3714750"/>
          <p14:tracePt t="44188" x="2441575" y="3797300"/>
          <p14:tracePt t="44205" x="2190750" y="3898900"/>
          <p14:tracePt t="44221" x="2016125" y="3956050"/>
          <p14:tracePt t="44238" x="1860550" y="4000500"/>
          <p14:tracePt t="44254" x="1670050" y="4035425"/>
          <p14:tracePt t="44271" x="1565275" y="4051300"/>
          <p14:tracePt t="44287" x="1457325" y="4067175"/>
          <p14:tracePt t="44305" x="1339850" y="4076700"/>
          <p14:tracePt t="44321" x="1279525" y="4076700"/>
          <p14:tracePt t="44338" x="1219200" y="4076700"/>
          <p14:tracePt t="44354" x="1149350" y="4073525"/>
          <p14:tracePt t="44371" x="1111250" y="4054475"/>
          <p14:tracePt t="44388" x="1073150" y="4041775"/>
          <p14:tracePt t="44404" x="1031875" y="4022725"/>
          <p14:tracePt t="44421" x="1006475" y="4013200"/>
          <p14:tracePt t="44437" x="974725" y="3987800"/>
          <p14:tracePt t="44454" x="939800" y="3956050"/>
          <p14:tracePt t="44472" x="908050" y="3924300"/>
          <p14:tracePt t="44488" x="882650" y="3898900"/>
          <p14:tracePt t="44505" x="857250" y="3873500"/>
          <p14:tracePt t="44521" x="838200" y="3854450"/>
          <p14:tracePt t="44538" x="815975" y="3832225"/>
          <p14:tracePt t="44554" x="777875" y="3787775"/>
          <p14:tracePt t="44571" x="768350" y="3771900"/>
          <p14:tracePt t="44588" x="752475" y="3749675"/>
          <p14:tracePt t="44605" x="723900" y="3714750"/>
          <p14:tracePt t="44621" x="711200" y="3698875"/>
          <p14:tracePt t="44638" x="701675" y="3689350"/>
          <p14:tracePt t="44654" x="682625" y="3673475"/>
          <p14:tracePt t="44671" x="673100" y="3663950"/>
          <p14:tracePt t="44688" x="660400" y="3648075"/>
          <p14:tracePt t="44704" x="647700" y="3635375"/>
          <p14:tracePt t="44721" x="631825" y="3625850"/>
          <p14:tracePt t="44737" x="625475" y="3613150"/>
          <p14:tracePt t="44754" x="622300" y="3594100"/>
          <p14:tracePt t="44771" x="615950" y="3584575"/>
          <p14:tracePt t="44788" x="606425" y="3568700"/>
          <p14:tracePt t="44805" x="596900" y="3559175"/>
          <p14:tracePt t="44822" x="587375" y="3536950"/>
          <p14:tracePt t="44839" x="574675" y="3502025"/>
          <p14:tracePt t="44854" x="574675" y="3473450"/>
          <p14:tracePt t="44872" x="574675" y="3451225"/>
          <p14:tracePt t="44888" x="574675" y="3432175"/>
          <p14:tracePt t="44905" x="574675" y="3422650"/>
          <p14:tracePt t="44921" x="574675" y="3409950"/>
          <p14:tracePt t="47709" x="619125" y="3416300"/>
          <p14:tracePt t="47716" x="676275" y="3422650"/>
          <p14:tracePt t="47724" x="736600" y="3432175"/>
          <p14:tracePt t="47741" x="866775" y="3448050"/>
          <p14:tracePt t="47758" x="1108075" y="3467100"/>
          <p14:tracePt t="47777" x="1235075" y="3482975"/>
          <p14:tracePt t="47804" x="1524000" y="3502025"/>
          <p14:tracePt t="47838" x="1768475" y="3511550"/>
          <p14:tracePt t="47854" x="1851025" y="3511550"/>
          <p14:tracePt t="47871" x="1968500" y="3511550"/>
          <p14:tracePt t="47887" x="2028825" y="3511550"/>
          <p14:tracePt t="47904" x="2089150" y="3511550"/>
          <p14:tracePt t="47920" x="2143125" y="3511550"/>
          <p14:tracePt t="47938" x="2206625" y="3495675"/>
          <p14:tracePt t="47954" x="2251075" y="3489325"/>
          <p14:tracePt t="47971" x="2314575" y="3479800"/>
          <p14:tracePt t="47988" x="2349500" y="3479800"/>
          <p14:tracePt t="48004" x="2403475" y="3479800"/>
          <p14:tracePt t="48020" x="2489200" y="3467100"/>
          <p14:tracePt t="48037" x="2574925" y="3451225"/>
          <p14:tracePt t="48054" x="2670175" y="3444875"/>
          <p14:tracePt t="48071" x="2762250" y="3435350"/>
          <p14:tracePt t="48087" x="2806700" y="3429000"/>
          <p14:tracePt t="48104" x="2828925" y="3425825"/>
          <p14:tracePt t="48121" x="2867025" y="3425825"/>
          <p14:tracePt t="48137" x="2889250" y="3425825"/>
          <p14:tracePt t="48154" x="2921000" y="3419475"/>
          <p14:tracePt t="48174" x="2946400" y="3413125"/>
          <p14:tracePt t="48187" x="2962275" y="3403600"/>
          <p14:tracePt t="48204" x="2990850" y="3390900"/>
          <p14:tracePt t="48221" x="3019425" y="3368675"/>
          <p14:tracePt t="48237" x="3041650" y="3355975"/>
          <p14:tracePt t="48254" x="3057525" y="3352800"/>
          <p14:tracePt t="48271" x="3086100" y="3346450"/>
          <p14:tracePt t="48287" x="3105150" y="3346450"/>
          <p14:tracePt t="48304" x="3127375" y="3346450"/>
          <p14:tracePt t="48321" x="3168650" y="3340100"/>
          <p14:tracePt t="48337" x="3200400" y="3333750"/>
          <p14:tracePt t="48355" x="3222625" y="3333750"/>
          <p14:tracePt t="48371" x="3260725" y="3333750"/>
          <p14:tracePt t="48387" x="3282950" y="3333750"/>
          <p14:tracePt t="48404" x="3298825" y="3333750"/>
          <p14:tracePt t="48421" x="3317875" y="3333750"/>
          <p14:tracePt t="48437" x="3330575" y="3333750"/>
          <p14:tracePt t="48454" x="3340100" y="3333750"/>
          <p14:tracePt t="48471" x="3343275" y="3333750"/>
          <p14:tracePt t="48487" x="3349625" y="3333750"/>
          <p14:tracePt t="48605" x="3359150" y="3333750"/>
          <p14:tracePt t="48698" x="3362325" y="3333750"/>
          <p14:tracePt t="48705" x="3368675" y="3333750"/>
          <p14:tracePt t="48720" x="3375025" y="3333750"/>
          <p14:tracePt t="48726" x="3378200" y="3333750"/>
          <p14:tracePt t="50848" x="3368675" y="3378200"/>
          <p14:tracePt t="50855" x="3349625" y="3448050"/>
          <p14:tracePt t="50862" x="3340100" y="3517900"/>
          <p14:tracePt t="50874" x="3333750" y="3600450"/>
          <p14:tracePt t="50890" x="3314700" y="3806825"/>
          <p14:tracePt t="50910" x="3314700" y="3946525"/>
          <p14:tracePt t="50936" x="3321050" y="4156075"/>
          <p14:tracePt t="50971" x="3327400" y="4327525"/>
          <p14:tracePt t="50987" x="3327400" y="4356100"/>
          <p14:tracePt t="51004" x="3327400" y="4397375"/>
          <p14:tracePt t="51020" x="3327400" y="4406900"/>
          <p14:tracePt t="51037" x="3327400" y="4416425"/>
          <p14:tracePt t="51054" x="3321050" y="4432300"/>
          <p14:tracePt t="51070" x="3305175" y="4432300"/>
          <p14:tracePt t="51087" x="3295650" y="4432300"/>
          <p14:tracePt t="51104" x="3279775" y="4432300"/>
          <p14:tracePt t="51120" x="3270250" y="4419600"/>
          <p14:tracePt t="51137" x="3254375" y="4406900"/>
          <p14:tracePt t="51153" x="3219450" y="4365625"/>
          <p14:tracePt t="51170" x="3184525" y="4327525"/>
          <p14:tracePt t="51187" x="3159125" y="4279900"/>
          <p14:tracePt t="51207" x="3111500" y="4213225"/>
          <p14:tracePt t="51220" x="3086100" y="4175125"/>
          <p14:tracePt t="51237" x="3044825" y="4133850"/>
          <p14:tracePt t="51254" x="2978150" y="4086225"/>
          <p14:tracePt t="51270" x="2940050" y="4060825"/>
          <p14:tracePt t="51287" x="2892425" y="4029075"/>
          <p14:tracePt t="51303" x="2835275" y="3997325"/>
          <p14:tracePt t="51320" x="2813050" y="3984625"/>
          <p14:tracePt t="51337" x="2781300" y="3965575"/>
          <p14:tracePt t="51353" x="2724150" y="3940175"/>
          <p14:tracePt t="51370" x="2695575" y="3927475"/>
          <p14:tracePt t="51387" x="2657475" y="3917950"/>
          <p14:tracePt t="51404" x="2590800" y="3889375"/>
          <p14:tracePt t="51420" x="2562225" y="3879850"/>
          <p14:tracePt t="51437" x="2517775" y="3867150"/>
          <p14:tracePt t="51453" x="2454275" y="3867150"/>
          <p14:tracePt t="51471" x="2409825" y="3860800"/>
          <p14:tracePt t="51487" x="2349500" y="3860800"/>
          <p14:tracePt t="51504" x="2286000" y="3860800"/>
          <p14:tracePt t="51520" x="2251075" y="3860800"/>
          <p14:tracePt t="51537" x="2206625" y="3860800"/>
          <p14:tracePt t="51554" x="2143125" y="3860800"/>
          <p14:tracePt t="51571" x="2101850" y="3860800"/>
          <p14:tracePt t="51588" x="2038350" y="3863975"/>
          <p14:tracePt t="51604" x="2016125" y="3863975"/>
          <p14:tracePt t="51620" x="1993900" y="3863975"/>
          <p14:tracePt t="51636" x="1965325" y="3870325"/>
          <p14:tracePt t="51654" x="1943100" y="3870325"/>
          <p14:tracePt t="51670" x="1927225" y="3870325"/>
          <p14:tracePt t="51687" x="1917700" y="3870325"/>
          <p14:tracePt t="51704" x="1905000" y="3870325"/>
          <p14:tracePt t="51721" x="1898650" y="3870325"/>
          <p14:tracePt t="51781" x="1901825" y="3870325"/>
          <p14:tracePt t="51788" x="1905000" y="3870325"/>
          <p14:tracePt t="51803" x="1927225" y="3870325"/>
          <p14:tracePt t="51820" x="1955800" y="3870325"/>
          <p14:tracePt t="51837" x="1997075" y="3867150"/>
          <p14:tracePt t="51854" x="2012950" y="3860800"/>
          <p14:tracePt t="51870" x="2022475" y="3857625"/>
          <p14:tracePt t="51887" x="2032000" y="3857625"/>
          <p14:tracePt t="51903" x="2032000" y="3844925"/>
          <p14:tracePt t="51920" x="2032000" y="3835400"/>
          <p14:tracePt t="51937" x="2019300" y="3832225"/>
          <p14:tracePt t="51953" x="2009775" y="3822700"/>
          <p14:tracePt t="51970" x="1981200" y="3810000"/>
          <p14:tracePt t="51987" x="1946275" y="3790950"/>
          <p14:tracePt t="52003" x="1917700" y="3790950"/>
          <p14:tracePt t="52020" x="1895475" y="3790950"/>
          <p14:tracePt t="52037" x="1854200" y="3790950"/>
          <p14:tracePt t="52053" x="1838325" y="3790950"/>
          <p14:tracePt t="52070" x="1819275" y="3790950"/>
          <p14:tracePt t="52086" x="1803400" y="3790950"/>
          <p14:tracePt t="52104" x="1793875" y="3790950"/>
          <p14:tracePt t="52120" x="1784350" y="3790950"/>
          <p14:tracePt t="52137" x="1768475" y="3790950"/>
          <p14:tracePt t="52171" x="1774825" y="3790950"/>
          <p14:tracePt t="52187" x="1797050" y="3790950"/>
          <p14:tracePt t="52207" x="1838325" y="3784600"/>
          <p14:tracePt t="52220" x="1841500" y="3781425"/>
          <p14:tracePt t="52236" x="1857375" y="3771900"/>
          <p14:tracePt t="52253" x="1866900" y="3765550"/>
          <p14:tracePt t="52270" x="1882775" y="3762375"/>
          <p14:tracePt t="52287" x="1885950" y="3752850"/>
          <p14:tracePt t="52304" x="1885950" y="3736975"/>
          <p14:tracePt t="52320" x="1885950" y="3727450"/>
          <p14:tracePt t="52337" x="1885950" y="3711575"/>
          <p14:tracePt t="52353" x="1870075" y="3702050"/>
          <p14:tracePt t="52370" x="1860550" y="3686175"/>
          <p14:tracePt t="52388" x="1844675" y="3670300"/>
          <p14:tracePt t="52404" x="1835150" y="3660775"/>
          <p14:tracePt t="52421" x="1816100" y="3657600"/>
          <p14:tracePt t="52437" x="1806575" y="3657600"/>
          <p14:tracePt t="52453" x="1797050" y="3651250"/>
          <p14:tracePt t="52471" x="1774825" y="3651250"/>
          <p14:tracePt t="52487" x="1765300" y="3651250"/>
          <p14:tracePt t="52504" x="1755775" y="3651250"/>
          <p14:tracePt t="52521" x="1739900" y="3651250"/>
          <p14:tracePt t="52537" x="1736725" y="3651250"/>
          <p14:tracePt t="52571" x="1749425" y="3657600"/>
          <p14:tracePt t="52586" x="1803400" y="3673475"/>
          <p14:tracePt t="52603" x="1889125" y="3686175"/>
          <p14:tracePt t="52620" x="2032000" y="3705225"/>
          <p14:tracePt t="52637" x="2082800" y="3705225"/>
          <p14:tracePt t="52653" x="2127250" y="3705225"/>
          <p14:tracePt t="52670" x="2159000" y="3705225"/>
          <p14:tracePt t="52687" x="2168525" y="3705225"/>
          <p14:tracePt t="52704" x="2174875" y="3705225"/>
          <p14:tracePt t="52736" x="2171700" y="3695700"/>
          <p14:tracePt t="52753" x="2162175" y="3686175"/>
          <p14:tracePt t="52770" x="2124075" y="3670300"/>
          <p14:tracePt t="52787" x="2076450" y="3635375"/>
          <p14:tracePt t="52804" x="2038350" y="3622675"/>
          <p14:tracePt t="52820" x="1974850" y="3603625"/>
          <p14:tracePt t="52837" x="1927225" y="3590925"/>
          <p14:tracePt t="52854" x="1882775" y="3578225"/>
          <p14:tracePt t="52870" x="1819275" y="3559175"/>
          <p14:tracePt t="52886" x="1784350" y="3559175"/>
          <p14:tracePt t="52904" x="1746250" y="3559175"/>
          <p14:tracePt t="52920" x="1704975" y="3559175"/>
          <p14:tracePt t="52937" x="1689100" y="3559175"/>
          <p14:tracePt t="52954" x="1679575" y="3559175"/>
          <p14:tracePt t="52971" x="1666875" y="3565525"/>
          <p14:tracePt t="52986" x="1651000" y="3571875"/>
          <p14:tracePt t="53003" x="1644650" y="3581400"/>
          <p14:tracePt t="53020" x="1644650" y="3587750"/>
          <p14:tracePt t="53036" x="1644650" y="3590925"/>
          <p14:tracePt t="55576" x="1628775" y="3606800"/>
          <p14:tracePt t="55583" x="1616075" y="3629025"/>
          <p14:tracePt t="55590" x="1600200" y="3663950"/>
          <p14:tracePt t="55607" x="1562100" y="3743325"/>
          <p14:tracePt t="55623" x="1530350" y="3819525"/>
          <p14:tracePt t="55640" x="1498600" y="3956050"/>
          <p14:tracePt t="55660" x="1482725" y="4060825"/>
          <p14:tracePt t="55686" x="1473200" y="4238625"/>
          <p14:tracePt t="55719" x="1454150" y="4400550"/>
          <p14:tracePt t="55736" x="1441450" y="4454525"/>
          <p14:tracePt t="55754" x="1416050" y="4518025"/>
          <p14:tracePt t="55770" x="1403350" y="4543425"/>
          <p14:tracePt t="55786" x="1390650" y="4572000"/>
          <p14:tracePt t="55803" x="1368425" y="4594225"/>
          <p14:tracePt t="55820" x="1358900" y="4603750"/>
          <p14:tracePt t="55837" x="1349375" y="4619625"/>
          <p14:tracePt t="55853" x="1333500" y="4635500"/>
          <p14:tracePt t="55870" x="1320800" y="4638675"/>
          <p14:tracePt t="55886" x="1311275" y="4638675"/>
          <p14:tracePt t="55904" x="1295400" y="4638675"/>
          <p14:tracePt t="55920" x="1285875" y="4638675"/>
          <p14:tracePt t="55936" x="1270000" y="4638675"/>
          <p14:tracePt t="55954" x="1257300" y="4638675"/>
          <p14:tracePt t="55970" x="1241425" y="4632325"/>
          <p14:tracePt t="55986" x="1209675" y="4619625"/>
          <p14:tracePt t="56003" x="1171575" y="4584700"/>
          <p14:tracePt t="56020" x="1133475" y="4559300"/>
          <p14:tracePt t="56036" x="1085850" y="4524375"/>
          <p14:tracePt t="56054" x="1019175" y="4486275"/>
          <p14:tracePt t="56070" x="977900" y="4441825"/>
          <p14:tracePt t="56086" x="930275" y="4400550"/>
          <p14:tracePt t="56104" x="866775" y="4368800"/>
          <p14:tracePt t="56120" x="841375" y="4356100"/>
          <p14:tracePt t="56136" x="809625" y="4337050"/>
          <p14:tracePt t="56154" x="774700" y="4321175"/>
          <p14:tracePt t="56170" x="758825" y="4321175"/>
          <p14:tracePt t="56188" x="746125" y="4314825"/>
          <p14:tracePt t="56203" x="736600" y="4314825"/>
          <p14:tracePt t="56220" x="727075" y="4314825"/>
          <p14:tracePt t="56236" x="711200" y="4314825"/>
          <p14:tracePt t="56253" x="704850" y="4311650"/>
          <p14:tracePt t="56270" x="701675" y="4305300"/>
          <p14:tracePt t="56290" x="695325" y="4302125"/>
          <p14:tracePt t="56303" x="685800" y="4295775"/>
          <p14:tracePt t="56320" x="685800" y="4286250"/>
          <p14:tracePt t="56337" x="682625" y="4279900"/>
          <p14:tracePt t="56353" x="682625" y="4276725"/>
          <p14:tracePt t="56422" x="688975" y="4270375"/>
          <p14:tracePt t="56430" x="692150" y="4270375"/>
          <p14:tracePt t="56437" x="698500" y="4270375"/>
          <p14:tracePt t="56453" x="708025" y="4267200"/>
          <p14:tracePt t="56470" x="730250" y="4260850"/>
          <p14:tracePt t="56486" x="762000" y="4260850"/>
          <p14:tracePt t="56503" x="784225" y="4260850"/>
          <p14:tracePt t="56519" x="793750" y="4260850"/>
          <p14:tracePt t="56536" x="806450" y="4260850"/>
          <p14:tracePt t="56553" x="819150" y="4260850"/>
          <p14:tracePt t="56570" x="831850" y="4260850"/>
          <p14:tracePt t="56586" x="847725" y="4260850"/>
          <p14:tracePt t="56603" x="850900" y="4260850"/>
          <p14:tracePt t="56619" x="857250" y="4260850"/>
          <p14:tracePt t="56636" x="876300" y="4260850"/>
          <p14:tracePt t="56653" x="885825" y="4260850"/>
          <p14:tracePt t="56670" x="895350" y="4260850"/>
          <p14:tracePt t="56687" x="911225" y="4260850"/>
          <p14:tracePt t="56703" x="927100" y="4260850"/>
          <p14:tracePt t="56720" x="936625" y="4260850"/>
          <p14:tracePt t="56736" x="952500" y="4260850"/>
          <p14:tracePt t="56753" x="965200" y="4260850"/>
          <p14:tracePt t="56770" x="990600" y="4254500"/>
          <p14:tracePt t="56771" x="993775" y="4254500"/>
          <p14:tracePt t="56787" x="1009650" y="4254500"/>
          <p14:tracePt t="56808" x="1028700" y="4254500"/>
          <p14:tracePt t="56819" x="1035050" y="4254500"/>
          <p14:tracePt t="56837" x="1047750" y="4254500"/>
          <p14:tracePt t="56853" x="1054100" y="4254500"/>
          <p14:tracePt t="56893" x="1057275" y="4254500"/>
          <p14:tracePt t="56903" x="1063625" y="4254500"/>
          <p14:tracePt t="56919" x="1079500" y="4254500"/>
          <p14:tracePt t="56937" x="1092200" y="4254500"/>
          <p14:tracePt t="56953" x="1108075" y="4257675"/>
          <p14:tracePt t="56971" x="1149350" y="4257675"/>
          <p14:tracePt t="56987" x="1165225" y="4260850"/>
          <p14:tracePt t="57003" x="1184275" y="4260850"/>
          <p14:tracePt t="57020" x="1212850" y="4260850"/>
          <p14:tracePt t="57036" x="1241425" y="4260850"/>
          <p14:tracePt t="57053" x="1263650" y="4260850"/>
          <p14:tracePt t="57069" x="1298575" y="4260850"/>
          <p14:tracePt t="57086" x="1371600" y="4260850"/>
          <p14:tracePt t="57103" x="1416050" y="4260850"/>
          <p14:tracePt t="57120" x="1470025" y="4260850"/>
          <p14:tracePt t="57136" x="1492250" y="4260850"/>
          <p14:tracePt t="57153" x="1501775" y="4260850"/>
          <p14:tracePt t="57171" x="1517650" y="4260850"/>
          <p14:tracePt t="57186" x="1527175" y="4260850"/>
          <p14:tracePt t="57203" x="1536700" y="4260850"/>
          <p14:tracePt t="57220" x="1552575" y="4267200"/>
          <p14:tracePt t="57236" x="1562100" y="4270375"/>
          <p14:tracePt t="57253" x="1581150" y="4270375"/>
          <p14:tracePt t="57270" x="1603375" y="4270375"/>
          <p14:tracePt t="57286" x="1612900" y="4270375"/>
          <p14:tracePt t="57303" x="1628775" y="4270375"/>
          <p14:tracePt t="57320" x="1641475" y="4270375"/>
          <p14:tracePt t="57336" x="1663700" y="4270375"/>
          <p14:tracePt t="57353" x="1692275" y="4270375"/>
          <p14:tracePt t="57369" x="1749425" y="4276725"/>
          <p14:tracePt t="57386" x="1790700" y="4276725"/>
          <p14:tracePt t="57403" x="1854200" y="4286250"/>
          <p14:tracePt t="57419" x="1978025" y="4286250"/>
          <p14:tracePt t="57436" x="2060575" y="4286250"/>
          <p14:tracePt t="57453" x="2120900" y="4286250"/>
          <p14:tracePt t="57470" x="2206625" y="4286250"/>
          <p14:tracePt t="57486" x="2263775" y="4286250"/>
          <p14:tracePt t="57503" x="2343150" y="4286250"/>
          <p14:tracePt t="57520" x="2435225" y="4302125"/>
          <p14:tracePt t="57536" x="2486025" y="4302125"/>
          <p14:tracePt t="57553" x="2530475" y="4302125"/>
          <p14:tracePt t="57571" x="2571750" y="4302125"/>
          <p14:tracePt t="57587" x="2587625" y="4302125"/>
          <p14:tracePt t="57604" x="2590800" y="4302125"/>
          <p14:tracePt t="58046" x="2613025" y="4302125"/>
          <p14:tracePt t="58053" x="2641600" y="4298950"/>
          <p14:tracePt t="58060" x="2676525" y="4289425"/>
          <p14:tracePt t="58073" x="2705100" y="4283075"/>
          <p14:tracePt t="58091" x="2803525" y="4260850"/>
          <p14:tracePt t="58107" x="2867025" y="4254500"/>
          <p14:tracePt t="58127" x="2930525" y="4235450"/>
          <p14:tracePt t="58153" x="2974975" y="4235450"/>
          <p14:tracePt t="58186" x="3006725" y="4235450"/>
          <p14:tracePt t="58203" x="3025775" y="4235450"/>
          <p14:tracePt t="58220" x="3041650" y="4235450"/>
          <p14:tracePt t="58236" x="3057525" y="4235450"/>
          <p14:tracePt t="58253" x="3089275" y="4235450"/>
          <p14:tracePt t="58270" x="3114675" y="4225925"/>
          <p14:tracePt t="58286" x="3143250" y="4219575"/>
          <p14:tracePt t="58303" x="3200400" y="4213225"/>
          <p14:tracePt t="58319" x="3235325" y="4213225"/>
          <p14:tracePt t="58337" x="3279775" y="4206875"/>
          <p14:tracePt t="58353" x="3352800" y="4206875"/>
          <p14:tracePt t="58370" x="3416300" y="4191000"/>
          <p14:tracePt t="58386" x="3489325" y="4184650"/>
          <p14:tracePt t="58403" x="3597275" y="4162425"/>
          <p14:tracePt t="58420" x="3689350" y="4152900"/>
          <p14:tracePt t="58436" x="3762375" y="4152900"/>
          <p14:tracePt t="58453" x="3841750" y="4152900"/>
          <p14:tracePt t="58469" x="3886200" y="4152900"/>
          <p14:tracePt t="58487" x="3946525" y="4146550"/>
          <p14:tracePt t="58503" x="3990975" y="4146550"/>
          <p14:tracePt t="58520" x="4054475" y="4140200"/>
          <p14:tracePt t="58536" x="4130675" y="4140200"/>
          <p14:tracePt t="58553" x="4175125" y="4133850"/>
          <p14:tracePt t="58570" x="4197350" y="4133850"/>
          <p14:tracePt t="58586" x="4232275" y="4133850"/>
          <p14:tracePt t="58603" x="4241800" y="4133850"/>
          <p14:tracePt t="58620" x="4251325" y="4133850"/>
          <p14:tracePt t="58636" x="4264025" y="4137025"/>
          <p14:tracePt t="58652" x="4279900" y="4140200"/>
          <p14:tracePt t="58670" x="4289425" y="4146550"/>
          <p14:tracePt t="58686" x="4305300" y="4146550"/>
          <p14:tracePt t="58702" x="4308475" y="4146550"/>
          <p14:tracePt t="58720" x="4308475" y="4152900"/>
          <p14:tracePt t="58753" x="4308475" y="4156075"/>
          <p14:tracePt t="58769" x="4308475" y="4165600"/>
          <p14:tracePt t="58786" x="4308475" y="4175125"/>
          <p14:tracePt t="58819" x="4308475" y="4181475"/>
          <p14:tracePt t="58840" x="4318000" y="4187825"/>
          <p14:tracePt t="58853" x="4333875" y="4187825"/>
          <p14:tracePt t="58870" x="4343400" y="4191000"/>
          <p14:tracePt t="58886" x="4394200" y="4203700"/>
          <p14:tracePt t="58903" x="4438650" y="4210050"/>
          <p14:tracePt t="58920" x="4492625" y="4229100"/>
          <p14:tracePt t="58936" x="4562475" y="4235450"/>
          <p14:tracePt t="58953" x="4622800" y="4235450"/>
          <p14:tracePt t="58969" x="4673600" y="4235450"/>
          <p14:tracePt t="58986" x="4752975" y="4235450"/>
          <p14:tracePt t="59003" x="4794250" y="4235450"/>
          <p14:tracePt t="59020" x="4838700" y="4235450"/>
          <p14:tracePt t="59036" x="4886325" y="4235450"/>
          <p14:tracePt t="59053" x="4914900" y="4235450"/>
          <p14:tracePt t="59069" x="4937125" y="4235450"/>
          <p14:tracePt t="59086" x="4965700" y="4235450"/>
          <p14:tracePt t="59103" x="4975225" y="4235450"/>
          <p14:tracePt t="59120" x="4981575" y="4235450"/>
          <p14:tracePt t="59153" x="4981575" y="4241800"/>
          <p14:tracePt t="59492" x="5026025" y="4248150"/>
          <p14:tracePt t="59499" x="5108575" y="4257675"/>
          <p14:tracePt t="59505" x="5200650" y="4267200"/>
          <p14:tracePt t="59520" x="5372100" y="4267200"/>
          <p14:tracePt t="59536" x="5508625" y="4267200"/>
          <p14:tracePt t="59553" x="5657850" y="4267200"/>
          <p14:tracePt t="59570" x="5845175" y="4244975"/>
          <p14:tracePt t="59586" x="5930900" y="4229100"/>
          <p14:tracePt t="59603" x="6016625" y="4213225"/>
          <p14:tracePt t="59619" x="6137275" y="4197350"/>
          <p14:tracePt t="59636" x="6210300" y="4187825"/>
          <p14:tracePt t="59653" x="6270625" y="4187825"/>
          <p14:tracePt t="59669" x="6340475" y="4181475"/>
          <p14:tracePt t="59686" x="6384925" y="4181475"/>
          <p14:tracePt t="59703" x="6423025" y="4181475"/>
          <p14:tracePt t="59719" x="6464300" y="4171950"/>
          <p14:tracePt t="59736" x="6492875" y="4171950"/>
          <p14:tracePt t="59752" x="6515100" y="4165600"/>
          <p14:tracePt t="59770" x="6556375" y="4165600"/>
          <p14:tracePt t="59786" x="6578600" y="4152900"/>
          <p14:tracePt t="59803" x="6610350" y="4152900"/>
          <p14:tracePt t="59819" x="6648450" y="4152900"/>
          <p14:tracePt t="59836" x="6670675" y="4152900"/>
          <p14:tracePt t="59857" x="6692900" y="4152900"/>
          <p14:tracePt t="59870" x="6705600" y="4152900"/>
          <p14:tracePt t="59886" x="6721475" y="4152900"/>
          <p14:tracePt t="59903" x="6746875" y="4152900"/>
          <p14:tracePt t="59920" x="6784975" y="4146550"/>
          <p14:tracePt t="59936" x="6829425" y="4146550"/>
          <p14:tracePt t="59952" x="6867525" y="4146550"/>
          <p14:tracePt t="59969" x="6915150" y="4146550"/>
          <p14:tracePt t="59986" x="6943725" y="4146550"/>
          <p14:tracePt t="60003" x="6975475" y="4146550"/>
          <p14:tracePt t="60019" x="6997700" y="4146550"/>
          <p14:tracePt t="60036" x="7013575" y="4149725"/>
          <p14:tracePt t="60053" x="7035800" y="4152900"/>
          <p14:tracePt t="60070" x="7089775" y="4159250"/>
          <p14:tracePt t="60086" x="7134225" y="4168775"/>
          <p14:tracePt t="60103" x="7185025" y="4178300"/>
          <p14:tracePt t="60119" x="7213600" y="4184650"/>
          <p14:tracePt t="60136" x="7242175" y="4184650"/>
          <p14:tracePt t="60153" x="7270750" y="4191000"/>
          <p14:tracePt t="60169" x="7299325" y="4191000"/>
          <p14:tracePt t="60186" x="7308850" y="4191000"/>
          <p14:tracePt t="60203" x="7334250" y="4191000"/>
          <p14:tracePt t="60219" x="7356475" y="4191000"/>
          <p14:tracePt t="60236" x="7372350" y="4191000"/>
          <p14:tracePt t="60253" x="7385050" y="4194175"/>
          <p14:tracePt t="60269" x="7400925" y="4194175"/>
          <p14:tracePt t="60286" x="7407275" y="4194175"/>
          <p14:tracePt t="60303" x="7407275" y="4200525"/>
          <p14:tracePt t="60320" x="7416800" y="4200525"/>
          <p14:tracePt t="60336" x="7419975" y="4200525"/>
          <p14:tracePt t="60353" x="7426325" y="4200525"/>
          <p14:tracePt t="60369" x="7435850" y="4200525"/>
          <p14:tracePt t="60386" x="7451725" y="4200525"/>
          <p14:tracePt t="60403" x="7454900" y="4203700"/>
          <p14:tracePt t="60420" x="7461250" y="4203700"/>
          <p14:tracePt t="60436" x="7464425" y="4203700"/>
          <p14:tracePt t="60454" x="7470775" y="4210050"/>
          <p14:tracePt t="60531" x="7470775" y="4216400"/>
          <p14:tracePt t="60553" x="7470775" y="4219575"/>
          <p14:tracePt t="60559" x="7473950" y="4219575"/>
          <p14:tracePt t="60569" x="7473950" y="4225925"/>
          <p14:tracePt t="60586" x="7480300" y="4229100"/>
          <p14:tracePt t="60603" x="7486650" y="4235450"/>
          <p14:tracePt t="60674" x="7489825" y="4235450"/>
          <p14:tracePt t="61357" x="7489825" y="4238625"/>
          <p14:tracePt t="61364" x="7483475" y="4238625"/>
          <p14:tracePt t="61370" x="7477125" y="4238625"/>
          <p14:tracePt t="61390" x="7467600" y="4244975"/>
          <p14:tracePt t="61404" x="7458075" y="4248150"/>
          <p14:tracePt t="61420" x="7439025" y="4260850"/>
          <p14:tracePt t="61453" x="7419975" y="4279900"/>
          <p14:tracePt t="61486" x="7388225" y="4298950"/>
          <p14:tracePt t="61503" x="7381875" y="4298950"/>
          <p14:tracePt t="61520" x="7378700" y="4308475"/>
          <p14:tracePt t="61537" x="7372350" y="4308475"/>
          <p14:tracePt t="61553" x="7369175" y="4314825"/>
          <p14:tracePt t="61620" x="7369175" y="4324350"/>
          <p14:tracePt t="61627" x="7362825" y="4324350"/>
          <p14:tracePt t="61636" x="7359650" y="4324350"/>
          <p14:tracePt t="61652" x="7353300" y="4330700"/>
          <p14:tracePt t="61669" x="7337425" y="4340225"/>
          <p14:tracePt t="61685" x="7327900" y="4340225"/>
          <p14:tracePt t="61702" x="7324725" y="4343400"/>
          <p14:tracePt t="61719" x="7315200" y="4349750"/>
          <p14:tracePt t="61753" x="7308850" y="4356100"/>
          <p14:tracePt t="61770" x="7305675" y="4365625"/>
          <p14:tracePt t="61786" x="7292975" y="4375150"/>
          <p14:tracePt t="61802" x="7292975" y="4381500"/>
          <p14:tracePt t="61819" x="7283450" y="4384675"/>
          <p14:tracePt t="61836" x="7273925" y="4391025"/>
          <p14:tracePt t="61853" x="7264400" y="4394200"/>
          <p14:tracePt t="61873" x="7242175" y="4403725"/>
          <p14:tracePt t="61885" x="7229475" y="4410075"/>
          <p14:tracePt t="61903" x="7204075" y="4429125"/>
          <p14:tracePt t="61919" x="7140575" y="4448175"/>
          <p14:tracePt t="61936" x="7096125" y="4460875"/>
          <p14:tracePt t="61953" x="7019925" y="4495800"/>
          <p14:tracePt t="61969" x="6943725" y="4527550"/>
          <p14:tracePt t="61985" x="6829425" y="4587875"/>
          <p14:tracePt t="62003" x="6740525" y="4635500"/>
          <p14:tracePt t="62019" x="6607175" y="4708525"/>
          <p14:tracePt t="62035" x="6518275" y="4768850"/>
          <p14:tracePt t="62053" x="6384925" y="4791075"/>
          <p14:tracePt t="62070" x="6302375" y="4791075"/>
          <p14:tracePt t="62085" x="6219825" y="4791075"/>
          <p14:tracePt t="62104" x="6070600" y="4791075"/>
          <p14:tracePt t="62119" x="5965825" y="4791075"/>
          <p14:tracePt t="62135" x="5861050" y="4791075"/>
          <p14:tracePt t="62153" x="5654675" y="4791075"/>
          <p14:tracePt t="62169" x="5549900" y="4791075"/>
          <p14:tracePt t="62185" x="5476875" y="4791075"/>
          <p14:tracePt t="62203" x="5407025" y="4791075"/>
          <p14:tracePt t="65842" x="5381625" y="4806950"/>
          <p14:tracePt t="65849" x="5353050" y="4819650"/>
          <p14:tracePt t="65856" x="5311775" y="4835525"/>
          <p14:tracePt t="65872" x="5235575" y="4873625"/>
          <p14:tracePt t="65885" x="5146675" y="4905375"/>
          <p14:tracePt t="65903" x="5035550" y="4949825"/>
          <p14:tracePt t="65935" x="4632325" y="5067300"/>
          <p14:tracePt t="65970" x="4175125" y="5238750"/>
          <p14:tracePt t="65987" x="4010025" y="5283200"/>
          <p14:tracePt t="66002" x="3790950" y="5330825"/>
          <p14:tracePt t="66020" x="3511550" y="5368925"/>
          <p14:tracePt t="66036" x="3308350" y="5378450"/>
          <p14:tracePt t="66053" x="3124200" y="5378450"/>
          <p14:tracePt t="66070" x="2851150" y="5378450"/>
          <p14:tracePt t="66086" x="2724150" y="5372100"/>
          <p14:tracePt t="66103" x="2628900" y="5356225"/>
          <p14:tracePt t="66119" x="2486025" y="5346700"/>
          <p14:tracePt t="66136" x="2403475" y="5346700"/>
          <p14:tracePt t="66152" x="2343150" y="5346700"/>
          <p14:tracePt t="66169" x="2273300" y="5346700"/>
          <p14:tracePt t="66185" x="2228850" y="5346700"/>
          <p14:tracePt t="66202" x="2184400" y="5346700"/>
          <p14:tracePt t="66218" x="2120900" y="5334000"/>
          <p14:tracePt t="66235" x="2076450" y="5314950"/>
          <p14:tracePt t="66252" x="2012950" y="5302250"/>
          <p14:tracePt t="66269" x="1911350" y="5280025"/>
          <p14:tracePt t="66285" x="1822450" y="5248275"/>
          <p14:tracePt t="66302" x="1701800" y="5213350"/>
          <p14:tracePt t="66320" x="1533525" y="5162550"/>
          <p14:tracePt t="66336" x="1416050" y="5146675"/>
          <p14:tracePt t="66352" x="1295400" y="5121275"/>
          <p14:tracePt t="66369" x="1139825" y="5095875"/>
          <p14:tracePt t="66385" x="1054100" y="5070475"/>
          <p14:tracePt t="66402" x="990600" y="5057775"/>
          <p14:tracePt t="66404" x="965200" y="5051425"/>
          <p14:tracePt t="66419" x="889000" y="5035550"/>
          <p14:tracePt t="66436" x="825500" y="5022850"/>
          <p14:tracePt t="66452" x="777875" y="5000625"/>
          <p14:tracePt t="66469" x="736600" y="4984750"/>
          <p14:tracePt t="66485" x="714375" y="4972050"/>
          <p14:tracePt t="66502" x="688975" y="4959350"/>
          <p14:tracePt t="66519" x="644525" y="4924425"/>
          <p14:tracePt t="66535" x="628650" y="4899025"/>
          <p14:tracePt t="66552" x="603250" y="4873625"/>
          <p14:tracePt t="66568" x="587375" y="4854575"/>
          <p14:tracePt t="66586" x="577850" y="4838700"/>
          <p14:tracePt t="66602" x="568325" y="4829175"/>
          <p14:tracePt t="66620" x="546100" y="4813300"/>
          <p14:tracePt t="66636" x="536575" y="4803775"/>
          <p14:tracePt t="66654" x="520700" y="4781550"/>
          <p14:tracePt t="66670" x="504825" y="4772025"/>
          <p14:tracePt t="66685" x="495300" y="4762500"/>
          <p14:tracePt t="66703" x="492125" y="4752975"/>
          <p14:tracePt t="66718" x="492125" y="4737100"/>
          <p14:tracePt t="66752" x="492125" y="4733925"/>
          <p14:tracePt t="66811" x="492125" y="4727575"/>
          <p14:tracePt t="66818" x="498475" y="4727575"/>
          <p14:tracePt t="67045" x="508000" y="4727575"/>
          <p14:tracePt t="67052" x="514350" y="4727575"/>
          <p14:tracePt t="67059" x="517525" y="4727575"/>
          <p14:tracePt t="67068" x="523875" y="4727575"/>
          <p14:tracePt t="67085" x="539750" y="4718050"/>
          <p14:tracePt t="67102" x="571500" y="4711700"/>
          <p14:tracePt t="67119" x="593725" y="4708525"/>
          <p14:tracePt t="67136" x="622300" y="4702175"/>
          <p14:tracePt t="67152" x="660400" y="4676775"/>
          <p14:tracePt t="67169" x="688975" y="4664075"/>
          <p14:tracePt t="67185" x="714375" y="4654550"/>
          <p14:tracePt t="67202" x="755650" y="4635500"/>
          <p14:tracePt t="67219" x="777875" y="4616450"/>
          <p14:tracePt t="67235" x="803275" y="4606925"/>
          <p14:tracePt t="67253" x="825500" y="4591050"/>
          <p14:tracePt t="67269" x="835025" y="4581525"/>
          <p14:tracePt t="67286" x="854075" y="4575175"/>
          <p14:tracePt t="67303" x="876300" y="4562475"/>
          <p14:tracePt t="67319" x="898525" y="4559300"/>
          <p14:tracePt t="67336" x="942975" y="4543425"/>
          <p14:tracePt t="67352" x="1006475" y="4530725"/>
          <p14:tracePt t="67369" x="1050925" y="4524375"/>
          <p14:tracePt t="67386" x="1108075" y="4524375"/>
          <p14:tracePt t="67402" x="1130300" y="4524375"/>
          <p14:tracePt t="67419" x="1146175" y="4524375"/>
          <p14:tracePt t="67435" x="1162050" y="4521200"/>
          <p14:tracePt t="67437" x="1165225" y="4521200"/>
          <p14:tracePt t="67452" x="1174750" y="4505325"/>
          <p14:tracePt t="67469" x="1181100" y="4498975"/>
          <p14:tracePt t="67486" x="1181100" y="4486275"/>
          <p14:tracePt t="67502" x="1181100" y="4476750"/>
          <p14:tracePt t="67518" x="1181100" y="4467225"/>
          <p14:tracePt t="67536" x="1181100" y="4445000"/>
          <p14:tracePt t="67552" x="1174750" y="4441825"/>
          <p14:tracePt t="67569" x="1165225" y="4441825"/>
          <p14:tracePt t="67586" x="1143000" y="4441825"/>
          <p14:tracePt t="67602" x="1133475" y="4441825"/>
          <p14:tracePt t="67619" x="1123950" y="4441825"/>
          <p14:tracePt t="67636" x="1123950" y="4451350"/>
          <p14:tracePt t="67653" x="1123950" y="4467225"/>
          <p14:tracePt t="67669" x="1123950" y="4476750"/>
          <p14:tracePt t="67686" x="1130300" y="4498975"/>
          <p14:tracePt t="67702" x="1143000" y="4527550"/>
          <p14:tracePt t="67718" x="1174750" y="4552950"/>
          <p14:tracePt t="67735" x="1212850" y="4613275"/>
          <p14:tracePt t="67752" x="1244600" y="4638675"/>
          <p14:tracePt t="67769" x="1263650" y="4667250"/>
          <p14:tracePt t="67786" x="1295400" y="4711700"/>
          <p14:tracePt t="67802" x="1308100" y="4733925"/>
          <p14:tracePt t="67819" x="1317625" y="4752975"/>
          <p14:tracePt t="67835" x="1333500" y="4772025"/>
          <p14:tracePt t="67852" x="1349375" y="4781550"/>
          <p14:tracePt t="67868" x="1352550" y="4791075"/>
          <p14:tracePt t="67885" x="1352550" y="4797425"/>
          <p14:tracePt t="67921" x="1352550" y="4794250"/>
          <p14:tracePt t="67936" x="1352550" y="4784725"/>
          <p14:tracePt t="67952" x="1352550" y="4756150"/>
          <p14:tracePt t="67969" x="1346200" y="4727575"/>
          <p14:tracePt t="67987" x="1320800" y="4670425"/>
          <p14:tracePt t="68003" x="1308100" y="4632325"/>
          <p14:tracePt t="68020" x="1295400" y="4606925"/>
          <p14:tracePt t="68036" x="1270000" y="4578350"/>
          <p14:tracePt t="68053" x="1260475" y="4562475"/>
          <p14:tracePt t="68069" x="1250950" y="4552950"/>
          <p14:tracePt t="68085" x="1250950" y="4546600"/>
          <p14:tracePt t="68385" x="1254125" y="4546600"/>
          <p14:tracePt t="68406" x="1257300" y="4546600"/>
          <p14:tracePt t="68462" x="1263650" y="4546600"/>
          <p14:tracePt t="69652" x="1285875" y="4556125"/>
          <p14:tracePt t="69660" x="1314450" y="4572000"/>
          <p14:tracePt t="69668" x="1352550" y="4584700"/>
          <p14:tracePt t="69689" x="1447800" y="4632325"/>
          <p14:tracePt t="69706" x="1533525" y="4645025"/>
          <p14:tracePt t="69725" x="1711325" y="4670425"/>
          <p14:tracePt t="69751" x="2025650" y="4714875"/>
          <p14:tracePt t="69785" x="2460625" y="4752975"/>
          <p14:tracePt t="69803" x="2622550" y="4762500"/>
          <p14:tracePt t="69819" x="2762250" y="4772025"/>
          <p14:tracePt t="69836" x="2936875" y="4787900"/>
          <p14:tracePt t="69852" x="3076575" y="4803775"/>
          <p14:tracePt t="69868" x="3203575" y="4813300"/>
          <p14:tracePt t="69885" x="3425825" y="4838700"/>
          <p14:tracePt t="69901" x="3575050" y="4838700"/>
          <p14:tracePt t="69918" x="3711575" y="4838700"/>
          <p14:tracePt t="69936" x="3873500" y="4838700"/>
          <p14:tracePt t="69952" x="3956050" y="4838700"/>
          <p14:tracePt t="69968" x="4029075" y="4838700"/>
          <p14:tracePt t="69971" x="4054475" y="4838700"/>
          <p14:tracePt t="69985" x="4114800" y="4838700"/>
          <p14:tracePt t="70006" x="4229100" y="4838700"/>
          <p14:tracePt t="70019" x="4286250" y="4838700"/>
          <p14:tracePt t="70035" x="4416425" y="4838700"/>
          <p14:tracePt t="70051" x="4486275" y="4838700"/>
          <p14:tracePt t="70068" x="4546600" y="4838700"/>
          <p14:tracePt t="70085" x="4641850" y="4838700"/>
          <p14:tracePt t="70102" x="4679950" y="4845050"/>
          <p14:tracePt t="70118" x="4718050" y="4864100"/>
          <p14:tracePt t="70135" x="4746625" y="4876800"/>
          <p14:tracePt t="70152" x="4749800" y="4876800"/>
          <p14:tracePt t="70720" x="4781550" y="4873625"/>
          <p14:tracePt t="70727" x="4819650" y="4867275"/>
          <p14:tracePt t="70735" x="4854575" y="4857750"/>
          <p14:tracePt t="70751" x="4918075" y="4845050"/>
          <p14:tracePt t="70768" x="5073650" y="4819650"/>
          <p14:tracePt t="70788" x="5181600" y="4803775"/>
          <p14:tracePt t="70802" x="5254625" y="4794250"/>
          <p14:tracePt t="70834" x="5416550" y="4775200"/>
          <p14:tracePt t="70868" x="5575300" y="4759325"/>
          <p14:tracePt t="70885" x="5626100" y="4752975"/>
          <p14:tracePt t="70902" x="5686425" y="4746625"/>
          <p14:tracePt t="70918" x="5819775" y="4730750"/>
          <p14:tracePt t="70935" x="5915025" y="4724400"/>
          <p14:tracePt t="70952" x="5975350" y="4714875"/>
          <p14:tracePt t="70968" x="6048375" y="4714875"/>
          <p14:tracePt t="70985" x="6092825" y="4714875"/>
          <p14:tracePt t="71002" x="6134100" y="4714875"/>
          <p14:tracePt t="71022" x="6213475" y="4714875"/>
          <p14:tracePt t="71035" x="6283325" y="4714875"/>
          <p14:tracePt t="71052" x="6365875" y="4714875"/>
          <p14:tracePt t="71068" x="6492875" y="4714875"/>
          <p14:tracePt t="71086" x="6597650" y="4714875"/>
          <p14:tracePt t="71103" x="6737350" y="4721225"/>
          <p14:tracePt t="71118" x="6826250" y="4743450"/>
          <p14:tracePt t="71135" x="6940550" y="4752975"/>
          <p14:tracePt t="71152" x="7102475" y="4768850"/>
          <p14:tracePt t="71168" x="7315200" y="4797425"/>
          <p14:tracePt t="71185" x="7489825" y="4832350"/>
          <p14:tracePt t="71202" x="7721600" y="4870450"/>
          <p14:tracePt t="71218" x="7870825" y="4886325"/>
          <p14:tracePt t="71235" x="8013700" y="4905375"/>
          <p14:tracePt t="71252" x="8153400" y="4905375"/>
          <p14:tracePt t="71268" x="8210550" y="4905375"/>
          <p14:tracePt t="71285" x="8274050" y="4902200"/>
          <p14:tracePt t="71302" x="8350250" y="4902200"/>
          <p14:tracePt t="71318" x="8394700" y="4895850"/>
          <p14:tracePt t="71335" x="8416925" y="4895850"/>
          <p14:tracePt t="71353" x="8439150" y="4889500"/>
          <p14:tracePt t="71368" x="8455025" y="4889500"/>
          <p14:tracePt t="71385" x="8458200" y="4883150"/>
          <p14:tracePt t="71402" x="8458200" y="4879975"/>
          <p14:tracePt t="71438" x="8458200" y="4873625"/>
          <p14:tracePt t="71452" x="8458200" y="4870450"/>
          <p14:tracePt t="71469" x="8458200" y="4854575"/>
          <p14:tracePt t="71485" x="8442325" y="4848225"/>
          <p14:tracePt t="71502" x="8375650" y="4822825"/>
          <p14:tracePt t="71518" x="8264525" y="4778375"/>
          <p14:tracePt t="71535" x="8089900" y="4743450"/>
          <p14:tracePt t="71552" x="7800975" y="4714875"/>
          <p14:tracePt t="71568" x="7572375" y="4686300"/>
          <p14:tracePt t="71585" x="7369175" y="4686300"/>
          <p14:tracePt t="71602" x="7038975" y="4686300"/>
          <p14:tracePt t="71618" x="6835775" y="4686300"/>
          <p14:tracePt t="71635" x="6638925" y="4711700"/>
          <p14:tracePt t="71653" x="6384925" y="4737100"/>
          <p14:tracePt t="71668" x="6223000" y="4756150"/>
          <p14:tracePt t="71684" x="6083300" y="4772025"/>
          <p14:tracePt t="71702" x="5924550" y="4806950"/>
          <p14:tracePt t="71718" x="5842000" y="4822825"/>
          <p14:tracePt t="71736" x="5718175" y="4838700"/>
          <p14:tracePt t="71751" x="5667375" y="4845050"/>
          <p14:tracePt t="71768" x="5629275" y="4845050"/>
          <p14:tracePt t="71784" x="5600700" y="4845050"/>
          <p14:tracePt t="71801" x="5559425" y="4845050"/>
          <p14:tracePt t="71818" x="5537200" y="4851400"/>
          <p14:tracePt t="71835" x="5514975" y="4860925"/>
          <p14:tracePt t="71852" x="5473700" y="4867275"/>
          <p14:tracePt t="71869" x="5441950" y="4879975"/>
          <p14:tracePt t="71886" x="5378450" y="4899025"/>
          <p14:tracePt t="71902" x="5327650" y="4911725"/>
          <p14:tracePt t="71918" x="5264150" y="4927600"/>
          <p14:tracePt t="71936" x="5118100" y="4959350"/>
          <p14:tracePt t="71952" x="4975225" y="4994275"/>
          <p14:tracePt t="71968" x="4845050" y="5019675"/>
          <p14:tracePt t="71985" x="4600575" y="5048250"/>
          <p14:tracePt t="72002" x="4460875" y="5064125"/>
          <p14:tracePt t="72018" x="4330700" y="5089525"/>
          <p14:tracePt t="72036" x="4092575" y="5089525"/>
          <p14:tracePt t="72056" x="3886200" y="5089525"/>
          <p14:tracePt t="72068" x="3816350" y="5089525"/>
          <p14:tracePt t="72085" x="3575050" y="5099050"/>
          <p14:tracePt t="72101" x="3448050" y="5099050"/>
          <p14:tracePt t="72118" x="3298825" y="5108575"/>
          <p14:tracePt t="72135" x="3067050" y="5127625"/>
          <p14:tracePt t="72152" x="2930525" y="5133975"/>
          <p14:tracePt t="72168" x="2781300" y="5133975"/>
          <p14:tracePt t="72185" x="2606675" y="5133975"/>
          <p14:tracePt t="72201" x="2505075" y="5133975"/>
          <p14:tracePt t="72218" x="2400300" y="5133975"/>
          <p14:tracePt t="72235" x="2247900" y="5133975"/>
          <p14:tracePt t="72252" x="2168525" y="5133975"/>
          <p14:tracePt t="72268" x="2085975" y="5133975"/>
          <p14:tracePt t="72285" x="1952625" y="5114925"/>
          <p14:tracePt t="72301" x="1866900" y="5099050"/>
          <p14:tracePt t="72318" x="1790700" y="5076825"/>
          <p14:tracePt t="72335" x="1714500" y="5057775"/>
          <p14:tracePt t="72351" x="1685925" y="5057775"/>
          <p14:tracePt t="72369" x="1663700" y="5057775"/>
          <p14:tracePt t="72385" x="1625600" y="5057775"/>
          <p14:tracePt t="72401" x="1609725" y="5057775"/>
          <p14:tracePt t="72418" x="1593850" y="5057775"/>
          <p14:tracePt t="72435" x="1558925" y="5057775"/>
          <p14:tracePt t="72452" x="1546225" y="5057775"/>
          <p14:tracePt t="72468" x="1520825" y="5057775"/>
          <p14:tracePt t="72485" x="1495425" y="5057775"/>
          <p14:tracePt t="72501" x="1473200" y="5057775"/>
          <p14:tracePt t="72518" x="1450975" y="5057775"/>
          <p14:tracePt t="72535" x="1438275" y="5057775"/>
          <p14:tracePt t="72552" x="1422400" y="5057775"/>
          <p14:tracePt t="72568" x="1412875" y="5057775"/>
          <p14:tracePt t="72585" x="1397000" y="5057775"/>
          <p14:tracePt t="72602" x="1387475" y="5057775"/>
          <p14:tracePt t="72619" x="1371600" y="5057775"/>
          <p14:tracePt t="72669" x="1381125" y="5057775"/>
          <p14:tracePt t="72676" x="1384300" y="5057775"/>
          <p14:tracePt t="72685" x="1397000" y="5057775"/>
          <p14:tracePt t="72702" x="1419225" y="5057775"/>
          <p14:tracePt t="72719" x="1479550" y="5057775"/>
          <p14:tracePt t="72735" x="1524000" y="5057775"/>
          <p14:tracePt t="72751" x="1568450" y="5057775"/>
          <p14:tracePt t="72768" x="1644650" y="5057775"/>
          <p14:tracePt t="72785" x="1704975" y="5057775"/>
          <p14:tracePt t="72802" x="1768475" y="5051425"/>
          <p14:tracePt t="72819" x="1838325" y="5051425"/>
          <p14:tracePt t="72834" x="1873250" y="5045075"/>
          <p14:tracePt t="72851" x="1905000" y="5045075"/>
          <p14:tracePt t="72868" x="1943100" y="5045075"/>
          <p14:tracePt t="72884" x="1958975" y="5045075"/>
          <p14:tracePt t="72902" x="1974850" y="5045075"/>
          <p14:tracePt t="72918" x="2016125" y="5045075"/>
          <p14:tracePt t="72935" x="2035175" y="5045075"/>
          <p14:tracePt t="72952" x="2066925" y="5045075"/>
          <p14:tracePt t="72968" x="2098675" y="5045075"/>
          <p14:tracePt t="72984" x="2127250" y="5045075"/>
          <p14:tracePt t="73001" x="2149475" y="5045075"/>
          <p14:tracePt t="73018" x="2197100" y="5045075"/>
          <p14:tracePt t="73035" x="2222500" y="5051425"/>
          <p14:tracePt t="73052" x="2257425" y="5057775"/>
          <p14:tracePt t="73068" x="2320925" y="5064125"/>
          <p14:tracePt t="73085" x="2381250" y="5064125"/>
          <p14:tracePt t="73101" x="2441575" y="5064125"/>
          <p14:tracePt t="73118" x="2527300" y="5064125"/>
          <p14:tracePt t="73135" x="2571750" y="5060950"/>
          <p14:tracePt t="73151" x="2600325" y="5060950"/>
          <p14:tracePt t="73168" x="2647950" y="5045075"/>
          <p14:tracePt t="73185" x="2686050" y="5038725"/>
          <p14:tracePt t="73202" x="2717800" y="5026025"/>
          <p14:tracePt t="73218" x="2759075" y="5013325"/>
          <p14:tracePt t="73235" x="2781300" y="5006975"/>
          <p14:tracePt t="73252" x="2816225" y="5000625"/>
          <p14:tracePt t="73268" x="2825750" y="5000625"/>
          <p14:tracePt t="73285" x="2835275" y="5000625"/>
          <p14:tracePt t="73382" x="2828925" y="5000625"/>
          <p14:tracePt t="73389" x="2825750" y="5000625"/>
          <p14:tracePt t="73403" x="2813050" y="5000625"/>
          <p14:tracePt t="73418" x="2787650" y="5000625"/>
          <p14:tracePt t="73435" x="2762250" y="5010150"/>
          <p14:tracePt t="73452" x="2692400" y="5035550"/>
          <p14:tracePt t="73468" x="2628900" y="5051425"/>
          <p14:tracePt t="73485" x="2543175" y="5067300"/>
          <p14:tracePt t="73502" x="2428875" y="5095875"/>
          <p14:tracePt t="73518" x="2368550" y="5102225"/>
          <p14:tracePt t="73535" x="2298700" y="5102225"/>
          <p14:tracePt t="73551" x="2181225" y="5102225"/>
          <p14:tracePt t="73568" x="2105025" y="5083175"/>
          <p14:tracePt t="73585" x="2047875" y="5070475"/>
          <p14:tracePt t="73602" x="1984375" y="5051425"/>
          <p14:tracePt t="73618" x="1939925" y="5038725"/>
          <p14:tracePt t="73635" x="1901825" y="5019675"/>
          <p14:tracePt t="73651" x="1844675" y="5000625"/>
          <p14:tracePt t="73668" x="1800225" y="4987925"/>
          <p14:tracePt t="73685" x="1768475" y="4975225"/>
          <p14:tracePt t="73702" x="1720850" y="4968875"/>
          <p14:tracePt t="73718" x="1692275" y="4968875"/>
          <p14:tracePt t="73735" x="1670050" y="4968875"/>
          <p14:tracePt t="73752" x="1628775" y="4962525"/>
          <p14:tracePt t="73768" x="1606550" y="4949825"/>
          <p14:tracePt t="73785" x="1568450" y="4937125"/>
          <p14:tracePt t="73801" x="1527175" y="4930775"/>
          <p14:tracePt t="73818" x="1498600" y="4924425"/>
          <p14:tracePt t="73835" x="1476375" y="4924425"/>
          <p14:tracePt t="73851" x="1454150" y="4924425"/>
          <p14:tracePt t="73868" x="1444625" y="4924425"/>
          <p14:tracePt t="73884" x="1435100" y="4924425"/>
          <p14:tracePt t="73901" x="1425575" y="4924425"/>
          <p14:tracePt t="74143" x="1438275" y="4924425"/>
          <p14:tracePt t="74150" x="1450975" y="4927600"/>
          <p14:tracePt t="74157" x="1476375" y="4927600"/>
          <p14:tracePt t="74168" x="1495425" y="4927600"/>
          <p14:tracePt t="74185" x="1558925" y="4933950"/>
          <p14:tracePt t="74201" x="1600200" y="4933950"/>
          <p14:tracePt t="74218" x="1638300" y="4940300"/>
          <p14:tracePt t="74234" x="1701800" y="4940300"/>
          <p14:tracePt t="74251" x="1752600" y="4940300"/>
          <p14:tracePt t="74267" x="1825625" y="4930775"/>
          <p14:tracePt t="74285" x="1927225" y="4914900"/>
          <p14:tracePt t="74301" x="1987550" y="4908550"/>
          <p14:tracePt t="74318" x="2032000" y="4902200"/>
          <p14:tracePt t="74335" x="2079625" y="4902200"/>
          <p14:tracePt t="74351" x="2101850" y="4902200"/>
          <p14:tracePt t="74368" x="2133600" y="4895850"/>
          <p14:tracePt t="74385" x="2171700" y="4895850"/>
          <p14:tracePt t="74401" x="2209800" y="4895850"/>
          <p14:tracePt t="74418" x="2232025" y="4895850"/>
          <p14:tracePt t="74435" x="2270125" y="4895850"/>
          <p14:tracePt t="74451" x="2286000" y="4889500"/>
          <p14:tracePt t="74468" x="2298700" y="4889500"/>
          <p14:tracePt t="74485" x="2317750" y="4886325"/>
          <p14:tracePt t="74501" x="2327275" y="4886325"/>
          <p14:tracePt t="74518" x="2336800" y="4886325"/>
          <p14:tracePt t="74535" x="2355850" y="4886325"/>
          <p14:tracePt t="74551" x="2368550" y="4886325"/>
          <p14:tracePt t="74568" x="2378075" y="4886325"/>
          <p14:tracePt t="74584" x="2390775" y="4886325"/>
          <p14:tracePt t="74602" x="2406650" y="4886325"/>
          <p14:tracePt t="74618" x="2416175" y="4886325"/>
          <p14:tracePt t="74634" x="2432050" y="4886325"/>
          <p14:tracePt t="74651" x="2441575" y="4886325"/>
          <p14:tracePt t="74667" x="2457450" y="4886325"/>
          <p14:tracePt t="74685" x="2470150" y="4886325"/>
          <p14:tracePt t="74701" x="2479675" y="4886325"/>
          <p14:tracePt t="74718" x="2489200" y="4886325"/>
          <p14:tracePt t="74734" x="2511425" y="4886325"/>
          <p14:tracePt t="75895" x="2473325" y="4902200"/>
          <p14:tracePt t="75901" x="2422525" y="4927600"/>
          <p14:tracePt t="75909" x="2381250" y="4959350"/>
          <p14:tracePt t="75923" x="2292350" y="5010150"/>
          <p14:tracePt t="75938" x="2200275" y="5067300"/>
          <p14:tracePt t="75958" x="2057400" y="5153025"/>
          <p14:tracePt t="75984" x="1952625" y="5248275"/>
          <p14:tracePt t="76018" x="1774825" y="5416550"/>
          <p14:tracePt t="76034" x="1714500" y="5470525"/>
          <p14:tracePt t="76051" x="1603375" y="5549900"/>
          <p14:tracePt t="76068" x="1552575" y="5600700"/>
          <p14:tracePt t="76084" x="1504950" y="5635625"/>
          <p14:tracePt t="76105" x="1444625" y="5683250"/>
          <p14:tracePt t="76118" x="1406525" y="5702300"/>
          <p14:tracePt t="76136" x="1355725" y="5718175"/>
          <p14:tracePt t="76152" x="1317625" y="5737225"/>
          <p14:tracePt t="76168" x="1279525" y="5737225"/>
          <p14:tracePt t="76185" x="1231900" y="5737225"/>
          <p14:tracePt t="76201" x="1203325" y="5737225"/>
          <p14:tracePt t="76218" x="1177925" y="5718175"/>
          <p14:tracePt t="76235" x="1136650" y="5705475"/>
          <p14:tracePt t="76252" x="1117600" y="5705475"/>
          <p14:tracePt t="76269" x="1085850" y="5705475"/>
          <p14:tracePt t="76285" x="1047750" y="5705475"/>
          <p14:tracePt t="76301" x="1025525" y="5705475"/>
          <p14:tracePt t="76318" x="1009650" y="5705475"/>
          <p14:tracePt t="76334" x="993775" y="5705475"/>
          <p14:tracePt t="76351" x="977900" y="5705475"/>
          <p14:tracePt t="76367" x="968375" y="5705475"/>
          <p14:tracePt t="76385" x="955675" y="5705475"/>
          <p14:tracePt t="76401" x="939800" y="5705475"/>
          <p14:tracePt t="76418" x="933450" y="5705475"/>
          <p14:tracePt t="76471" x="936625" y="5705475"/>
          <p14:tracePt t="76478" x="939800" y="5702300"/>
          <p14:tracePt t="76485" x="952500" y="5702300"/>
          <p14:tracePt t="76501" x="962025" y="5695950"/>
          <p14:tracePt t="76518" x="977900" y="5689600"/>
          <p14:tracePt t="76535" x="1003300" y="5689600"/>
          <p14:tracePt t="76551" x="1025525" y="5686425"/>
          <p14:tracePt t="76567" x="1041400" y="5680075"/>
          <p14:tracePt t="76584" x="1082675" y="5661025"/>
          <p14:tracePt t="76601" x="1104900" y="5651500"/>
          <p14:tracePt t="76618" x="1136650" y="5638800"/>
          <p14:tracePt t="76634" x="1177925" y="5632450"/>
          <p14:tracePt t="76652" x="1187450" y="5632450"/>
          <p14:tracePt t="76668" x="1196975" y="5632450"/>
          <p14:tracePt t="76684" x="1212850" y="5626100"/>
          <p14:tracePt t="76701" x="1228725" y="5626100"/>
          <p14:tracePt t="76717" x="1238250" y="5626100"/>
          <p14:tracePt t="76735" x="1250950" y="5622925"/>
          <p14:tracePt t="76751" x="1260475" y="5610225"/>
          <p14:tracePt t="76767" x="1276350" y="5610225"/>
          <p14:tracePt t="76784" x="1298575" y="5607050"/>
          <p14:tracePt t="76801" x="1317625" y="5607050"/>
          <p14:tracePt t="76818" x="1343025" y="5607050"/>
          <p14:tracePt t="76834" x="1374775" y="5607050"/>
          <p14:tracePt t="76851" x="1403350" y="5600700"/>
          <p14:tracePt t="76868" x="1447800" y="5594350"/>
          <p14:tracePt t="76885" x="1511300" y="5594350"/>
          <p14:tracePt t="76901" x="1555750" y="5594350"/>
          <p14:tracePt t="76918" x="1600200" y="5594350"/>
          <p14:tracePt t="76934" x="1660525" y="5594350"/>
          <p14:tracePt t="76951" x="1692275" y="5594350"/>
          <p14:tracePt t="76967" x="1733550" y="5594350"/>
          <p14:tracePt t="76984" x="1797050" y="5594350"/>
          <p14:tracePt t="77001" x="1857375" y="5594350"/>
          <p14:tracePt t="77017" x="1917700" y="5594350"/>
          <p14:tracePt t="77034" x="2003425" y="5594350"/>
          <p14:tracePt t="77051" x="2070100" y="5594350"/>
          <p14:tracePt t="77068" x="2187575" y="5594350"/>
          <p14:tracePt t="77084" x="2247900" y="5594350"/>
          <p14:tracePt t="77101" x="2286000" y="5594350"/>
          <p14:tracePt t="77122" x="2365375" y="5588000"/>
          <p14:tracePt t="77134" x="2416175" y="5581650"/>
          <p14:tracePt t="77150" x="2505075" y="5581650"/>
          <p14:tracePt t="77169" x="2613025" y="5581650"/>
          <p14:tracePt t="77185" x="2673350" y="5581650"/>
          <p14:tracePt t="77202" x="2733675" y="5581650"/>
          <p14:tracePt t="77219" x="2819400" y="5575300"/>
          <p14:tracePt t="77234" x="2879725" y="5565775"/>
          <p14:tracePt t="77251" x="2933700" y="5559425"/>
          <p14:tracePt t="77268" x="3003550" y="5559425"/>
          <p14:tracePt t="77284" x="3067050" y="5546725"/>
          <p14:tracePt t="77301" x="3149600" y="5540375"/>
          <p14:tracePt t="77318" x="3248025" y="5540375"/>
          <p14:tracePt t="77334" x="3308350" y="5540375"/>
          <p14:tracePt t="77351" x="3352800" y="5540375"/>
          <p14:tracePt t="77367" x="3413125" y="5534025"/>
          <p14:tracePt t="77384" x="3460750" y="5521325"/>
          <p14:tracePt t="77401" x="3517900" y="5521325"/>
          <p14:tracePt t="77418" x="3603625" y="5521325"/>
          <p14:tracePt t="77434" x="3663950" y="5521325"/>
          <p14:tracePt t="77451" x="3714750" y="5521325"/>
          <p14:tracePt t="77468" x="3762375" y="5521325"/>
          <p14:tracePt t="77484" x="3794125" y="5521325"/>
          <p14:tracePt t="77501" x="3813175" y="5521325"/>
          <p14:tracePt t="77518" x="3854450" y="5521325"/>
          <p14:tracePt t="77534" x="3870325" y="5521325"/>
          <p14:tracePt t="77551" x="3892550" y="5521325"/>
          <p14:tracePt t="77567" x="3917950" y="5521325"/>
          <p14:tracePt t="77584" x="3927475" y="5521325"/>
          <p14:tracePt t="77601" x="3943350" y="5521325"/>
          <p14:tracePt t="77603" x="3949700" y="5527675"/>
          <p14:tracePt t="77618" x="3952875" y="5527675"/>
          <p14:tracePt t="77634" x="3959225" y="5527675"/>
          <p14:tracePt t="79875" x="3997325" y="5527675"/>
          <p14:tracePt t="79881" x="4064000" y="5527675"/>
          <p14:tracePt t="79889" x="4133850" y="5527675"/>
          <p14:tracePt t="79905" x="4260850" y="5527675"/>
          <p14:tracePt t="79921" x="4410075" y="5527675"/>
          <p14:tracePt t="79941" x="4606925" y="5543550"/>
          <p14:tracePt t="79967" x="4816475" y="5553075"/>
          <p14:tracePt t="80002" x="5016500" y="5553075"/>
          <p14:tracePt t="80018" x="5086350" y="5546725"/>
          <p14:tracePt t="80034" x="5184775" y="5530850"/>
          <p14:tracePt t="80051" x="5349875" y="5508625"/>
          <p14:tracePt t="80067" x="5448300" y="5483225"/>
          <p14:tracePt t="80084" x="5514975" y="5445125"/>
          <p14:tracePt t="80101" x="5619750" y="5400675"/>
          <p14:tracePt t="80117" x="5689600" y="5362575"/>
          <p14:tracePt t="80134" x="5768975" y="5321300"/>
          <p14:tracePt t="80152" x="5864225" y="5270500"/>
          <p14:tracePt t="80172" x="5943600" y="5238750"/>
          <p14:tracePt t="80185" x="6076950" y="5194300"/>
          <p14:tracePt t="80202" x="6276975" y="5159375"/>
          <p14:tracePt t="80217" x="6369050" y="5153025"/>
          <p14:tracePt t="80234" x="6451600" y="5153025"/>
          <p14:tracePt t="80251" x="6559550" y="5153025"/>
          <p14:tracePt t="80267" x="6610350" y="5153025"/>
          <p14:tracePt t="80284" x="6632575" y="5153025"/>
          <p14:tracePt t="80301" x="6645275" y="5153025"/>
          <p14:tracePt t="80317" x="6657975" y="5153025"/>
          <p14:tracePt t="80365" x="6648450" y="5153025"/>
          <p14:tracePt t="80373" x="6645275" y="5153025"/>
          <p14:tracePt t="80384" x="6638925" y="5153025"/>
          <p14:tracePt t="80401" x="6591300" y="5133975"/>
          <p14:tracePt t="80417" x="6537325" y="5121275"/>
          <p14:tracePt t="80434" x="6442075" y="5105400"/>
          <p14:tracePt t="80451" x="6264275" y="5089525"/>
          <p14:tracePt t="80467" x="6159500" y="5080000"/>
          <p14:tracePt t="80484" x="6045200" y="5080000"/>
          <p14:tracePt t="80500" x="5835650" y="5060950"/>
          <p14:tracePt t="80517" x="5743575" y="5060950"/>
          <p14:tracePt t="80535" x="5661025" y="5060950"/>
          <p14:tracePt t="80551" x="5530850" y="5060950"/>
          <p14:tracePt t="80567" x="5451475" y="5060950"/>
          <p14:tracePt t="80584" x="5384800" y="5080000"/>
          <p14:tracePt t="80601" x="5311775" y="5099050"/>
          <p14:tracePt t="80617" x="5283200" y="5111750"/>
          <p14:tracePt t="80634" x="5251450" y="5124450"/>
          <p14:tracePt t="80636" x="5238750" y="5137150"/>
          <p14:tracePt t="80651" x="5210175" y="5149850"/>
          <p14:tracePt t="80668" x="5184775" y="5159375"/>
          <p14:tracePt t="80683" x="5162550" y="5172075"/>
          <p14:tracePt t="80701" x="5121275" y="5197475"/>
          <p14:tracePt t="80718" x="5089525" y="5210175"/>
          <p14:tracePt t="80735" x="5067300" y="5222875"/>
          <p14:tracePt t="80751" x="5054600" y="5254625"/>
          <p14:tracePt t="80767" x="5045075" y="5276850"/>
          <p14:tracePt t="80785" x="5026025" y="5318125"/>
          <p14:tracePt t="80801" x="5026025" y="5334000"/>
          <p14:tracePt t="80817" x="5026025" y="5349875"/>
          <p14:tracePt t="80835" x="5041900" y="5384800"/>
          <p14:tracePt t="80850" x="5064125" y="5410200"/>
          <p14:tracePt t="80867" x="5105400" y="5426075"/>
          <p14:tracePt t="80884" x="5168900" y="5454650"/>
          <p14:tracePt t="80900" x="5207000" y="5486400"/>
          <p14:tracePt t="80918" x="5273675" y="5514975"/>
          <p14:tracePt t="80934" x="5372100" y="5568950"/>
          <p14:tracePt t="80950" x="5435600" y="5581650"/>
          <p14:tracePt t="80967" x="5480050" y="5594350"/>
          <p14:tracePt t="80984" x="5543550" y="5619750"/>
          <p14:tracePt t="81000" x="5588000" y="5626100"/>
          <p14:tracePt t="81018" x="5648325" y="5632450"/>
          <p14:tracePt t="81035" x="5746750" y="5638800"/>
          <p14:tracePt t="81051" x="5807075" y="5638800"/>
          <p14:tracePt t="81068" x="5851525" y="5638800"/>
          <p14:tracePt t="81084" x="5883275" y="5638800"/>
          <p14:tracePt t="81101" x="5895975" y="5638800"/>
          <p14:tracePt t="81117" x="5908675" y="5638800"/>
          <p14:tracePt t="81134" x="5915025" y="5638800"/>
          <p14:tracePt t="81220" x="5915025" y="5645150"/>
          <p14:tracePt t="81312" x="5918200" y="5645150"/>
          <p14:tracePt t="81326" x="5924550" y="5645150"/>
          <p14:tracePt t="81334" x="5927725" y="5645150"/>
          <p14:tracePt t="81351" x="5943600" y="5645150"/>
          <p14:tracePt t="81367" x="5981700" y="5645150"/>
          <p14:tracePt t="81385" x="6076950" y="5645150"/>
          <p14:tracePt t="81402" x="6169025" y="5645150"/>
          <p14:tracePt t="81419" x="6334125" y="5651500"/>
          <p14:tracePt t="81434" x="6457950" y="5651500"/>
          <p14:tracePt t="81451" x="6562725" y="5651500"/>
          <p14:tracePt t="81467" x="6680200" y="5651500"/>
          <p14:tracePt t="81484" x="6842125" y="5651500"/>
          <p14:tracePt t="81501" x="6943725" y="5651500"/>
          <p14:tracePt t="81517" x="7016750" y="5651500"/>
          <p14:tracePt t="81534" x="7153275" y="5651500"/>
          <p14:tracePt t="81550" x="7235825" y="5648325"/>
          <p14:tracePt t="81567" x="7369175" y="5622925"/>
          <p14:tracePt t="81584" x="7423150" y="5616575"/>
          <p14:tracePt t="81601" x="7480300" y="5594350"/>
          <p14:tracePt t="81618" x="7559675" y="5575300"/>
          <p14:tracePt t="81634" x="7613650" y="5562600"/>
          <p14:tracePt t="81651" x="7667625" y="5549900"/>
          <p14:tracePt t="81667" x="7734300" y="5524500"/>
          <p14:tracePt t="81684" x="7775575" y="5524500"/>
          <p14:tracePt t="81701" x="7807325" y="5524500"/>
          <p14:tracePt t="81717" x="7861300" y="5518150"/>
          <p14:tracePt t="81734" x="7883525" y="5518150"/>
          <p14:tracePt t="81751" x="7921625" y="5518150"/>
          <p14:tracePt t="81767" x="7959725" y="5518150"/>
          <p14:tracePt t="81784" x="7981950" y="5518150"/>
          <p14:tracePt t="81801" x="8010525" y="5518150"/>
          <p14:tracePt t="81817" x="8045450" y="5524500"/>
          <p14:tracePt t="81834" x="8077200" y="5543550"/>
          <p14:tracePt t="81850" x="8099425" y="5556250"/>
          <p14:tracePt t="81867" x="8128000" y="5572125"/>
          <p14:tracePt t="81883" x="8137525" y="5581650"/>
          <p14:tracePt t="81901" x="8147050" y="5597525"/>
          <p14:tracePt t="81917" x="8162925" y="5613400"/>
          <p14:tracePt t="81934" x="8178800" y="5622925"/>
          <p14:tracePt t="81951" x="8188325" y="5632450"/>
          <p14:tracePt t="81968" x="8204200" y="5651500"/>
          <p14:tracePt t="81984" x="8213725" y="5661025"/>
          <p14:tracePt t="82001" x="8229600" y="5673725"/>
          <p14:tracePt t="82018" x="8232775" y="5686425"/>
          <p14:tracePt t="82034" x="8232775" y="5702300"/>
          <p14:tracePt t="82051" x="8232775" y="5711825"/>
          <p14:tracePt t="82067" x="8232775" y="5727700"/>
          <p14:tracePt t="82084" x="8232775" y="5737225"/>
          <p14:tracePt t="82100" x="8232775" y="5753100"/>
          <p14:tracePt t="82117" x="8232775" y="5762625"/>
          <p14:tracePt t="82133" x="8232775" y="5765800"/>
          <p14:tracePt t="82151" x="8232775" y="5772150"/>
          <p14:tracePt t="82168" x="8216900" y="5781675"/>
          <p14:tracePt t="82185" x="8207375" y="5781675"/>
          <p14:tracePt t="82202" x="8178800" y="5781675"/>
          <p14:tracePt t="82218" x="8128000" y="5781675"/>
          <p14:tracePt t="82234" x="8048625" y="5781675"/>
          <p14:tracePt t="82251" x="7915275" y="5807075"/>
          <p14:tracePt t="82267" x="7842250" y="5819775"/>
          <p14:tracePt t="82284" x="7747000" y="5835650"/>
          <p14:tracePt t="82301" x="7556500" y="5861050"/>
          <p14:tracePt t="82317" x="7439025" y="5880100"/>
          <p14:tracePt t="82334" x="7299325" y="5905500"/>
          <p14:tracePt t="82351" x="7067550" y="5930900"/>
          <p14:tracePt t="82367" x="6937375" y="5949950"/>
          <p14:tracePt t="82384" x="6753225" y="5988050"/>
          <p14:tracePt t="82400" x="6486525" y="6013450"/>
          <p14:tracePt t="82417" x="6257925" y="6032500"/>
          <p14:tracePt t="82434" x="6064250" y="6051550"/>
          <p14:tracePt t="82451" x="5711825" y="6061075"/>
          <p14:tracePt t="82467" x="5492750" y="6080125"/>
          <p14:tracePt t="82484" x="5245100" y="6080125"/>
          <p14:tracePt t="82500" x="4937125" y="6080125"/>
          <p14:tracePt t="82517" x="4702175" y="6080125"/>
          <p14:tracePt t="82534" x="4495800" y="6080125"/>
          <p14:tracePt t="82550" x="4137025" y="6080125"/>
          <p14:tracePt t="82567" x="3943350" y="6080125"/>
          <p14:tracePt t="82584" x="3727450" y="6080125"/>
          <p14:tracePt t="82601" x="3463925" y="6080125"/>
          <p14:tracePt t="82617" x="3282950" y="6080125"/>
          <p14:tracePt t="82634" x="3133725" y="6080125"/>
          <p14:tracePt t="82650" x="2927350" y="6080125"/>
          <p14:tracePt t="82667" x="2778125" y="6080125"/>
          <p14:tracePt t="82684" x="2686050" y="6080125"/>
          <p14:tracePt t="82701" x="2514600" y="6080125"/>
          <p14:tracePt t="82717" x="2387600" y="6080125"/>
          <p14:tracePt t="82734" x="2305050" y="6080125"/>
          <p14:tracePt t="82751" x="2178050" y="6080125"/>
          <p14:tracePt t="82767" x="2082800" y="6080125"/>
          <p14:tracePt t="82784" x="1990725" y="6080125"/>
          <p14:tracePt t="82800" x="1882775" y="6080125"/>
          <p14:tracePt t="82817" x="1847850" y="6080125"/>
          <p14:tracePt t="82834" x="1793875" y="6080125"/>
          <p14:tracePt t="82851" x="1755775" y="6086475"/>
          <p14:tracePt t="82867" x="1717675" y="6086475"/>
          <p14:tracePt t="82884" x="1657350" y="6092825"/>
          <p14:tracePt t="82900" x="1609725" y="6105525"/>
          <p14:tracePt t="82917" x="1587500" y="6105525"/>
          <p14:tracePt t="82934" x="1549400" y="6111875"/>
          <p14:tracePt t="82950" x="1517650" y="6118225"/>
          <p14:tracePt t="82967" x="1501775" y="6118225"/>
          <p14:tracePt t="82985" x="1482725" y="6118225"/>
          <p14:tracePt t="83001" x="1466850" y="6124575"/>
          <p14:tracePt t="83017" x="1457325" y="6124575"/>
          <p14:tracePt t="83035" x="1441450" y="6124575"/>
          <p14:tracePt t="83050" x="1431925" y="6124575"/>
          <p14:tracePt t="83067" x="1422400" y="6124575"/>
          <p14:tracePt t="83084" x="1412875" y="6124575"/>
          <p14:tracePt t="83156" x="1419225" y="6124575"/>
          <p14:tracePt t="83163" x="1425575" y="6121400"/>
          <p14:tracePt t="83169" x="1428750" y="6121400"/>
          <p14:tracePt t="83184" x="1441450" y="6121400"/>
          <p14:tracePt t="83200" x="1450975" y="6111875"/>
          <p14:tracePt t="83217" x="1479550" y="6099175"/>
          <p14:tracePt t="83234" x="1543050" y="6073775"/>
          <p14:tracePt t="83250" x="1581150" y="6061075"/>
          <p14:tracePt t="83267" x="1625600" y="6048375"/>
          <p14:tracePt t="83284" x="1676400" y="6035675"/>
          <p14:tracePt t="83300" x="1698625" y="6035675"/>
          <p14:tracePt t="83317" x="1727200" y="6035675"/>
          <p14:tracePt t="83334" x="1768475" y="6029325"/>
          <p14:tracePt t="83351" x="1803400" y="6029325"/>
          <p14:tracePt t="83367" x="1847850" y="6029325"/>
          <p14:tracePt t="83384" x="1889125" y="6022975"/>
          <p14:tracePt t="83401" x="1920875" y="6010275"/>
          <p14:tracePt t="83418" x="1939925" y="6010275"/>
          <p14:tracePt t="83434" x="1962150" y="6010275"/>
          <p14:tracePt t="83451" x="1978025" y="6003925"/>
          <p14:tracePt t="83467" x="1993900" y="6003925"/>
          <p14:tracePt t="83484" x="2025650" y="6003925"/>
          <p14:tracePt t="83500" x="2047875" y="6000750"/>
          <p14:tracePt t="83517" x="2079625" y="5994400"/>
          <p14:tracePt t="83534" x="2120900" y="5988050"/>
          <p14:tracePt t="83550" x="2149475" y="5988050"/>
          <p14:tracePt t="83567" x="2171700" y="5988050"/>
          <p14:tracePt t="83584" x="2197100" y="5988050"/>
          <p14:tracePt t="83601" x="2206625" y="5988050"/>
          <p14:tracePt t="83618" x="2222500" y="5988050"/>
          <p14:tracePt t="83634" x="2235200" y="5988050"/>
          <p14:tracePt t="83650" x="2244725" y="5988050"/>
          <p14:tracePt t="87350" x="2270125" y="5991225"/>
          <p14:tracePt t="87356" x="2295525" y="5997575"/>
          <p14:tracePt t="87371" x="2390775" y="6013450"/>
          <p14:tracePt t="87387" x="2489200" y="6029325"/>
          <p14:tracePt t="87404" x="2606675" y="6045200"/>
          <p14:tracePt t="87420" x="2771775" y="6080125"/>
          <p14:tracePt t="87434" x="2924175" y="6096000"/>
          <p14:tracePt t="87467" x="3159125" y="6121400"/>
          <p14:tracePt t="87500" x="3463925" y="6156325"/>
          <p14:tracePt t="87516" x="3578225" y="6156325"/>
          <p14:tracePt t="87534" x="3752850" y="6156325"/>
          <p14:tracePt t="87550" x="3844925" y="6156325"/>
          <p14:tracePt t="87566" x="3905250" y="6156325"/>
          <p14:tracePt t="87584" x="3965575" y="6156325"/>
          <p14:tracePt t="87600" x="3987800" y="6156325"/>
          <p14:tracePt t="87616" x="4019550" y="6153150"/>
          <p14:tracePt t="87633" x="4054475" y="6134100"/>
          <p14:tracePt t="87650" x="4083050" y="6127750"/>
          <p14:tracePt t="87666" x="4114800" y="6118225"/>
          <p14:tracePt t="87684" x="4178300" y="6099175"/>
          <p14:tracePt t="87700" x="4210050" y="6080125"/>
          <p14:tracePt t="87716" x="4232275" y="6067425"/>
          <p14:tracePt t="87734" x="4267200" y="6051550"/>
          <p14:tracePt t="87750" x="4276725" y="6035675"/>
          <p14:tracePt t="87766" x="4286250" y="6013450"/>
          <p14:tracePt t="87783" x="4305300" y="5969000"/>
          <p14:tracePt t="87800" x="4305300" y="5946775"/>
          <p14:tracePt t="87816" x="4305300" y="5927725"/>
          <p14:tracePt t="87833" x="4292600" y="5899150"/>
          <p14:tracePt t="87850" x="4273550" y="5873750"/>
          <p14:tracePt t="87866" x="4244975" y="5857875"/>
          <p14:tracePt t="87883" x="4178300" y="5816600"/>
          <p14:tracePt t="87900" x="4130675" y="5781675"/>
          <p14:tracePt t="87916" x="4054475" y="5759450"/>
          <p14:tracePt t="87934" x="3886200" y="5727700"/>
          <p14:tracePt t="87949" x="3768725" y="5702300"/>
          <p14:tracePt t="87966" x="3673475" y="5686425"/>
          <p14:tracePt t="87984" x="3498850" y="5676900"/>
          <p14:tracePt t="88000" x="3403600" y="5676900"/>
          <p14:tracePt t="88016" x="3333750" y="5676900"/>
          <p14:tracePt t="88033" x="3248025" y="5676900"/>
          <p14:tracePt t="88049" x="3187700" y="5680075"/>
          <p14:tracePt t="88066" x="3124200" y="5686425"/>
          <p14:tracePt t="88084" x="3060700" y="5699125"/>
          <p14:tracePt t="88100" x="3013075" y="5721350"/>
          <p14:tracePt t="88116" x="2990850" y="5730875"/>
          <p14:tracePt t="88133" x="2949575" y="5749925"/>
          <p14:tracePt t="88150" x="2924175" y="5762625"/>
          <p14:tracePt t="88167" x="2895600" y="5784850"/>
          <p14:tracePt t="88183" x="2886075" y="5794375"/>
          <p14:tracePt t="88200" x="2876550" y="5803900"/>
          <p14:tracePt t="88217" x="2860675" y="5826125"/>
          <p14:tracePt t="88233" x="2860675" y="5835650"/>
          <p14:tracePt t="88250" x="2860675" y="5848350"/>
          <p14:tracePt t="88267" x="2860675" y="5880100"/>
          <p14:tracePt t="88283" x="2860675" y="5889625"/>
          <p14:tracePt t="88304" x="2867025" y="5905500"/>
          <p14:tracePt t="88316" x="2879725" y="5915025"/>
          <p14:tracePt t="88333" x="2889250" y="5930900"/>
          <p14:tracePt t="88350" x="2898775" y="5946775"/>
          <p14:tracePt t="88366" x="2921000" y="5962650"/>
          <p14:tracePt t="88383" x="2930525" y="5972175"/>
          <p14:tracePt t="88400" x="2946400" y="5984875"/>
          <p14:tracePt t="88416" x="2959100" y="5997575"/>
          <p14:tracePt t="88433" x="2974975" y="6007100"/>
          <p14:tracePt t="88450" x="2990850" y="6026150"/>
          <p14:tracePt t="88466" x="3006725" y="6038850"/>
          <p14:tracePt t="88483" x="3022600" y="6051550"/>
          <p14:tracePt t="88499" x="3032125" y="6061075"/>
          <p14:tracePt t="88517" x="3048000" y="6064250"/>
          <p14:tracePt t="88533" x="3057525" y="6064250"/>
          <p14:tracePt t="88550" x="3073400" y="6076950"/>
          <p14:tracePt t="88566" x="3086100" y="6080125"/>
          <p14:tracePt t="88583" x="3095625" y="6086475"/>
          <p14:tracePt t="88599" x="3105150" y="6096000"/>
          <p14:tracePt t="88616" x="3140075" y="6111875"/>
          <p14:tracePt t="88633" x="3187700" y="6130925"/>
          <p14:tracePt t="88650" x="3216275" y="6143625"/>
          <p14:tracePt t="88666" x="3273425" y="6162675"/>
          <p14:tracePt t="88683" x="3311525" y="6175375"/>
          <p14:tracePt t="88699" x="3349625" y="6194425"/>
          <p14:tracePt t="88717" x="3413125" y="6213475"/>
          <p14:tracePt t="88733" x="3463925" y="6219825"/>
          <p14:tracePt t="88751" x="3606800" y="6235700"/>
          <p14:tracePt t="88766" x="3692525" y="6242050"/>
          <p14:tracePt t="88783" x="3752850" y="6251575"/>
          <p14:tracePt t="88800" x="3790950" y="6251575"/>
          <p14:tracePt t="88816" x="3860800" y="6264275"/>
          <p14:tracePt t="88833" x="3921125" y="6264275"/>
          <p14:tracePt t="88851" x="4029075" y="6270625"/>
          <p14:tracePt t="88867" x="4089400" y="6270625"/>
          <p14:tracePt t="88883" x="4159250" y="6270625"/>
          <p14:tracePt t="88901" x="4235450" y="6270625"/>
          <p14:tracePt t="88916" x="4286250" y="6270625"/>
          <p14:tracePt t="88933" x="4324350" y="6270625"/>
          <p14:tracePt t="88951" x="4362450" y="6270625"/>
          <p14:tracePt t="88966" x="4384675" y="6270625"/>
          <p14:tracePt t="88983" x="4410075" y="6270625"/>
          <p14:tracePt t="89000" x="4429125" y="6251575"/>
          <p14:tracePt t="89016" x="4438650" y="6242050"/>
          <p14:tracePt t="89034" x="4454525" y="6232525"/>
          <p14:tracePt t="89050" x="4470400" y="6216650"/>
          <p14:tracePt t="89066" x="4479925" y="6200775"/>
          <p14:tracePt t="89083" x="4489450" y="6191250"/>
          <p14:tracePt t="89100" x="4511675" y="6175375"/>
          <p14:tracePt t="89116" x="4527550" y="6165850"/>
          <p14:tracePt t="89133" x="4549775" y="6146800"/>
          <p14:tracePt t="89150" x="4606925" y="6127750"/>
          <p14:tracePt t="89166" x="4651375" y="6115050"/>
          <p14:tracePt t="89183" x="4695825" y="6115050"/>
          <p14:tracePt t="89200" x="4737100" y="6115050"/>
          <p14:tracePt t="89216" x="4765675" y="6115050"/>
          <p14:tracePt t="89233" x="4781550" y="6115050"/>
          <p14:tracePt t="89250" x="4800600" y="6111875"/>
          <p14:tracePt t="89267" x="4816475" y="6111875"/>
          <p14:tracePt t="89283" x="4838700" y="6111875"/>
          <p14:tracePt t="89300" x="4879975" y="6111875"/>
          <p14:tracePt t="89316" x="4899025" y="6111875"/>
          <p14:tracePt t="89333" x="4930775" y="6111875"/>
          <p14:tracePt t="89350" x="4968875" y="6111875"/>
          <p14:tracePt t="89366" x="4978400" y="6111875"/>
          <p14:tracePt t="89383" x="4987925" y="6111875"/>
          <p14:tracePt t="89400" x="5003800" y="6111875"/>
          <p14:tracePt t="89416" x="5019675" y="6111875"/>
          <p14:tracePt t="89433" x="5022850" y="6111875"/>
          <p14:tracePt t="89450" x="5035550" y="6111875"/>
          <p14:tracePt t="89492" x="5038725" y="6111875"/>
          <p14:tracePt t="89847" x="5032375" y="6118225"/>
          <p14:tracePt t="89854" x="5026025" y="6121400"/>
          <p14:tracePt t="89869" x="5016500" y="6130925"/>
          <p14:tracePt t="89883" x="5000625" y="6149975"/>
          <p14:tracePt t="89899" x="4991100" y="6159500"/>
          <p14:tracePt t="89916" x="4981575" y="6169025"/>
          <p14:tracePt t="89949" x="4930775" y="6200775"/>
          <p14:tracePt t="89983" x="4873625" y="6229350"/>
          <p14:tracePt t="90000" x="4851400" y="6242050"/>
          <p14:tracePt t="90016" x="4819650" y="6261100"/>
          <p14:tracePt t="90032" x="4768850" y="6280150"/>
          <p14:tracePt t="90049" x="4730750" y="6292850"/>
          <p14:tracePt t="90066" x="4692650" y="6302375"/>
          <p14:tracePt t="90082" x="4645025" y="6321425"/>
          <p14:tracePt t="90099" x="4622800" y="6327775"/>
          <p14:tracePt t="90116" x="4591050" y="6327775"/>
          <p14:tracePt t="90132" x="4559300" y="6327775"/>
          <p14:tracePt t="90150" x="4530725" y="6334125"/>
          <p14:tracePt t="90166" x="4498975" y="6340475"/>
          <p14:tracePt t="90184" x="4435475" y="6353175"/>
          <p14:tracePt t="90200" x="4391025" y="6359525"/>
          <p14:tracePt t="90218" x="4343400" y="6365875"/>
          <p14:tracePt t="90234" x="4321175" y="6372225"/>
          <p14:tracePt t="90250" x="4292600" y="6372225"/>
          <p14:tracePt t="90267" x="4276725" y="6372225"/>
          <p14:tracePt t="90283" x="4267200" y="6372225"/>
          <p14:tracePt t="90300" x="4257675" y="6372225"/>
          <p14:tracePt t="90318" x="4238625" y="6372225"/>
          <p14:tracePt t="90333" x="4229100" y="63722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9"/>
          <p:cNvSpPr txBox="1">
            <a:spLocks noChangeArrowheads="1"/>
          </p:cNvSpPr>
          <p:nvPr/>
        </p:nvSpPr>
        <p:spPr bwMode="auto">
          <a:xfrm>
            <a:off x="3492500" y="5300663"/>
            <a:ext cx="2136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Mimosoideae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57800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600">
                <a:cs typeface="Times New Roman" panose="02020603050405020304" pitchFamily="18" charset="0"/>
              </a:rPr>
              <a:t>Arbres ou arbustes à f. composées bipennées, persistantes, à stipules parfois épineuses. Fl. en glomérules, à coro. actinomorphe et androcée polystémone, dialystémone. Au Maroc le genre </a:t>
            </a:r>
            <a:r>
              <a:rPr lang="fr-FR" altLang="fr-FR" sz="1600" i="1">
                <a:solidFill>
                  <a:srgbClr val="FF0000"/>
                </a:solidFill>
                <a:cs typeface="Times New Roman" panose="02020603050405020304" pitchFamily="18" charset="0"/>
              </a:rPr>
              <a:t>Acacia</a:t>
            </a:r>
            <a:r>
              <a:rPr lang="fr-FR" altLang="fr-FR" sz="1600">
                <a:cs typeface="Times New Roman" panose="02020603050405020304" pitchFamily="18" charset="0"/>
              </a:rPr>
              <a:t> est spontané et représenté par 5 sp. dont 2 endémiques: </a:t>
            </a:r>
            <a:r>
              <a:rPr lang="fr-FR" altLang="fr-FR" sz="1600" i="1">
                <a:solidFill>
                  <a:srgbClr val="FF0000"/>
                </a:solidFill>
                <a:cs typeface="Times New Roman" panose="02020603050405020304" pitchFamily="18" charset="0"/>
              </a:rPr>
              <a:t>A. raddiana </a:t>
            </a:r>
            <a:r>
              <a:rPr lang="fr-FR" altLang="fr-FR" sz="1600">
                <a:cs typeface="Times New Roman" panose="02020603050405020304" pitchFamily="18" charset="0"/>
              </a:rPr>
              <a:t>et </a:t>
            </a:r>
            <a:r>
              <a:rPr lang="fr-FR" altLang="fr-FR" sz="1600" i="1">
                <a:solidFill>
                  <a:srgbClr val="FF0000"/>
                </a:solidFill>
                <a:cs typeface="Times New Roman" panose="02020603050405020304" pitchFamily="18" charset="0"/>
              </a:rPr>
              <a:t>A. gummifera</a:t>
            </a:r>
            <a:endParaRPr lang="fr-FR" altLang="fr-FR" sz="1600" i="1">
              <a:solidFill>
                <a:srgbClr val="FF0000"/>
              </a:solidFill>
            </a:endParaRPr>
          </a:p>
          <a:p>
            <a:endParaRPr lang="fr-FR" altLang="fr-FR" sz="16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62"/>
    </mc:Choice>
    <mc:Fallback>
      <p:transition spd="slow" advTm="9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8" x="4235450" y="6350000"/>
          <p14:tracePt t="2314" x="4241800" y="6324600"/>
          <p14:tracePt t="2327" x="4251325" y="6286500"/>
          <p14:tracePt t="2344" x="4251325" y="6115050"/>
          <p14:tracePt t="2361" x="4235450" y="5940425"/>
          <p14:tracePt t="2377" x="4200525" y="5832475"/>
          <p14:tracePt t="2410" x="4019550" y="5476875"/>
          <p14:tracePt t="2446" x="3810000" y="5286375"/>
          <p14:tracePt t="2462" x="3673475" y="5203825"/>
          <p14:tracePt t="2479" x="3476625" y="5086350"/>
          <p14:tracePt t="2494" x="3298825" y="5003800"/>
          <p14:tracePt t="2511" x="3121025" y="4937125"/>
          <p14:tracePt t="2528" x="2905125" y="4873625"/>
          <p14:tracePt t="2545" x="2730500" y="4838700"/>
          <p14:tracePt t="2561" x="2590800" y="4810125"/>
          <p14:tracePt t="2578" x="2400300" y="4778375"/>
          <p14:tracePt t="2594" x="2251075" y="4768850"/>
          <p14:tracePt t="2610" x="2146300" y="4768850"/>
          <p14:tracePt t="2627" x="2032000" y="4768850"/>
          <p14:tracePt t="2643" x="1825625" y="4768850"/>
          <p14:tracePt t="2660" x="1720850" y="4768850"/>
          <p14:tracePt t="2678" x="1581150" y="4768850"/>
          <p14:tracePt t="2693" x="1498600" y="4768850"/>
          <p14:tracePt t="2711" x="1454150" y="4768850"/>
          <p14:tracePt t="2728" x="1412875" y="4768850"/>
          <p14:tracePt t="2743" x="1403350" y="4775200"/>
          <p14:tracePt t="2760" x="1400175" y="4791075"/>
          <p14:tracePt t="2777" x="1425575" y="4813300"/>
          <p14:tracePt t="2794" x="1482725" y="4854575"/>
          <p14:tracePt t="2810" x="1562100" y="4902200"/>
          <p14:tracePt t="2827" x="1758950" y="4991100"/>
          <p14:tracePt t="2843" x="1901825" y="5045075"/>
          <p14:tracePt t="2861" x="2044700" y="5089525"/>
          <p14:tracePt t="2877" x="2336800" y="5156200"/>
          <p14:tracePt t="2893" x="2543175" y="5184775"/>
          <p14:tracePt t="2910" x="2790825" y="5213350"/>
          <p14:tracePt t="2927" x="3063875" y="5213350"/>
          <p14:tracePt t="2943" x="3235325" y="5197475"/>
          <p14:tracePt t="2961" x="3352800" y="5181600"/>
          <p14:tracePt t="2977" x="3467100" y="5159375"/>
          <p14:tracePt t="2994" x="3514725" y="5124450"/>
          <p14:tracePt t="3011" x="3556000" y="5092700"/>
          <p14:tracePt t="3026" x="3597275" y="5000625"/>
          <p14:tracePt t="3043" x="3597275" y="4937125"/>
          <p14:tracePt t="3060" x="3581400" y="4876800"/>
          <p14:tracePt t="3077" x="3533775" y="4749800"/>
          <p14:tracePt t="3093" x="3473450" y="4657725"/>
          <p14:tracePt t="3111" x="3409950" y="4584700"/>
          <p14:tracePt t="3127" x="3321050" y="4518025"/>
          <p14:tracePt t="3144" x="3292475" y="4505325"/>
          <p14:tracePt t="3490" x="3327400" y="4479925"/>
          <p14:tracePt t="3496" x="3368675" y="4457700"/>
          <p14:tracePt t="3511" x="3451225" y="4391025"/>
          <p14:tracePt t="3527" x="3514725" y="4318000"/>
          <p14:tracePt t="3544" x="3581400" y="4225925"/>
          <p14:tracePt t="3576" x="3714750" y="3930650"/>
          <p14:tracePt t="3610" x="3730625" y="3629025"/>
          <p14:tracePt t="3627" x="3708400" y="3476625"/>
          <p14:tracePt t="3647" x="3638550" y="3295650"/>
          <p14:tracePt t="3660" x="3562350" y="3114675"/>
          <p14:tracePt t="3676" x="3502025" y="2994025"/>
          <p14:tracePt t="3694" x="3451225" y="2901950"/>
          <p14:tracePt t="3711" x="3305175" y="2692400"/>
          <p14:tracePt t="3727" x="3206750" y="2565400"/>
          <p14:tracePt t="3744" x="3111500" y="2479675"/>
          <p14:tracePt t="3760" x="2962275" y="2346325"/>
          <p14:tracePt t="3776" x="2879725" y="2273300"/>
          <p14:tracePt t="3794" x="2816225" y="2209800"/>
          <p14:tracePt t="3811" x="2778125" y="2165350"/>
          <p14:tracePt t="3827" x="2762250" y="2155825"/>
          <p14:tracePt t="3844" x="2759075" y="2146300"/>
          <p14:tracePt t="3860" x="2784475" y="2146300"/>
          <p14:tracePt t="3877" x="2867025" y="2155825"/>
          <p14:tracePt t="3895" x="3127375" y="2241550"/>
          <p14:tracePt t="3910" x="3282950" y="2305050"/>
          <p14:tracePt t="3927" x="3448050" y="2349500"/>
          <p14:tracePt t="3944" x="3644900" y="2406650"/>
          <p14:tracePt t="3960" x="3895725" y="2498725"/>
          <p14:tracePt t="3978" x="4064000" y="2574925"/>
          <p14:tracePt t="3995" x="4238625" y="2679700"/>
          <p14:tracePt t="4010" x="4321175" y="2736850"/>
          <p14:tracePt t="4027" x="4391025" y="2784475"/>
          <p14:tracePt t="4044" x="4470400" y="2857500"/>
          <p14:tracePt t="4060" x="4495800" y="2889250"/>
          <p14:tracePt t="4077" x="4514850" y="2911475"/>
          <p14:tracePt t="4094" x="4530725" y="2946400"/>
          <p14:tracePt t="4110" x="4530725" y="2955925"/>
          <p14:tracePt t="4127" x="4530725" y="2968625"/>
          <p14:tracePt t="4144" x="4530725" y="2981325"/>
          <p14:tracePt t="4160" x="4530725" y="2997200"/>
          <p14:tracePt t="4177" x="4530725" y="3006725"/>
          <p14:tracePt t="4194" x="4530725" y="3022600"/>
          <p14:tracePt t="4210" x="4530725" y="3025775"/>
          <p14:tracePt t="4273" x="4533900" y="3025775"/>
          <p14:tracePt t="4280" x="4540250" y="3019425"/>
          <p14:tracePt t="4293" x="4568825" y="2997200"/>
          <p14:tracePt t="4310" x="4594225" y="2965450"/>
          <p14:tracePt t="4327" x="4641850" y="2936875"/>
          <p14:tracePt t="4344" x="4727575" y="2879725"/>
          <p14:tracePt t="4360" x="4816475" y="2847975"/>
          <p14:tracePt t="4377" x="4895850" y="2809875"/>
          <p14:tracePt t="4393" x="4981575" y="2759075"/>
          <p14:tracePt t="4410" x="5029200" y="2733675"/>
          <p14:tracePt t="4427" x="5076825" y="2705100"/>
          <p14:tracePt t="4443" x="5133975" y="2660650"/>
          <p14:tracePt t="4460" x="5181600" y="2641600"/>
          <p14:tracePt t="4477" x="5226050" y="2622550"/>
          <p14:tracePt t="4493" x="5299075" y="2600325"/>
          <p14:tracePt t="4510" x="5343525" y="2587625"/>
          <p14:tracePt t="4527" x="5368925" y="2584450"/>
          <p14:tracePt t="4544" x="5422900" y="2578100"/>
          <p14:tracePt t="4560" x="5451475" y="2578100"/>
          <p14:tracePt t="4576" x="5483225" y="2578100"/>
          <p14:tracePt t="4593" x="5521325" y="2578100"/>
          <p14:tracePt t="4610" x="5530850" y="2578100"/>
          <p14:tracePt t="4626" x="5540375" y="2578100"/>
          <p14:tracePt t="4643" x="5553075" y="2562225"/>
          <p14:tracePt t="4660" x="5553075" y="2552700"/>
          <p14:tracePt t="4677" x="5553075" y="2524125"/>
          <p14:tracePt t="4693" x="5543550" y="2460625"/>
          <p14:tracePt t="4710" x="5514975" y="2413000"/>
          <p14:tracePt t="4726" x="5483225" y="2374900"/>
          <p14:tracePt t="4743" x="5432425" y="2336800"/>
          <p14:tracePt t="4760" x="5384800" y="2301875"/>
          <p14:tracePt t="4778" x="5267325" y="2254250"/>
          <p14:tracePt t="4794" x="5200650" y="2225675"/>
          <p14:tracePt t="4810" x="5162550" y="2212975"/>
          <p14:tracePt t="4827" x="5111750" y="2193925"/>
          <p14:tracePt t="4844" x="5067300" y="2174875"/>
          <p14:tracePt t="4861" x="5029200" y="2162175"/>
          <p14:tracePt t="4877" x="4940300" y="2143125"/>
          <p14:tracePt t="4893" x="4876800" y="2127250"/>
          <p14:tracePt t="4910" x="4838700" y="2108200"/>
          <p14:tracePt t="4927" x="4794250" y="2092325"/>
          <p14:tracePt t="4944" x="4775200" y="2092325"/>
          <p14:tracePt t="4960" x="4759325" y="2092325"/>
          <p14:tracePt t="4977" x="4743450" y="2085975"/>
          <p14:tracePt t="4993" x="4727575" y="2076450"/>
          <p14:tracePt t="5010" x="4705350" y="2063750"/>
          <p14:tracePt t="5026" x="4670425" y="2041525"/>
          <p14:tracePt t="5043" x="4660900" y="2032000"/>
          <p14:tracePt t="5060" x="4645025" y="2019300"/>
          <p14:tracePt t="5077" x="4629150" y="2009775"/>
          <p14:tracePt t="5093" x="4619625" y="2009775"/>
          <p14:tracePt t="5110" x="4610100" y="2009775"/>
          <p14:tracePt t="5127" x="4591050" y="2009775"/>
          <p14:tracePt t="5143" x="4581525" y="2012950"/>
          <p14:tracePt t="5160" x="4565650" y="2022475"/>
          <p14:tracePt t="5177" x="4530725" y="2038350"/>
          <p14:tracePt t="5193" x="4508500" y="2063750"/>
          <p14:tracePt t="5210" x="4483100" y="2089150"/>
          <p14:tracePt t="5228" x="4441825" y="2155825"/>
          <p14:tracePt t="5244" x="4406900" y="2222500"/>
          <p14:tracePt t="5260" x="4375150" y="2289175"/>
          <p14:tracePt t="5277" x="4330700" y="2355850"/>
          <p14:tracePt t="5293" x="4305300" y="2387600"/>
          <p14:tracePt t="5310" x="4270375" y="2428875"/>
          <p14:tracePt t="5327" x="4235450" y="2470150"/>
          <p14:tracePt t="5344" x="4200525" y="2511425"/>
          <p14:tracePt t="5360" x="4175125" y="2555875"/>
          <p14:tracePt t="5376" x="4127500" y="2625725"/>
          <p14:tracePt t="5393" x="4102100" y="2654300"/>
          <p14:tracePt t="5411" x="4035425" y="2711450"/>
          <p14:tracePt t="5427" x="3987800" y="2743200"/>
          <p14:tracePt t="5443" x="3943350" y="2771775"/>
          <p14:tracePt t="5461" x="3863975" y="2828925"/>
          <p14:tracePt t="5476" x="3816350" y="2860675"/>
          <p14:tracePt t="5494" x="3765550" y="2911475"/>
          <p14:tracePt t="5511" x="3651250" y="3009900"/>
          <p14:tracePt t="5527" x="3590925" y="3073400"/>
          <p14:tracePt t="5543" x="3536950" y="3124200"/>
          <p14:tracePt t="5561" x="3463925" y="3206750"/>
          <p14:tracePt t="5577" x="3406775" y="3289300"/>
          <p14:tracePt t="5594" x="3340100" y="3381375"/>
          <p14:tracePt t="5610" x="3232150" y="3505200"/>
          <p14:tracePt t="5626" x="3155950" y="3590925"/>
          <p14:tracePt t="5643" x="3070225" y="3686175"/>
          <p14:tracePt t="5661" x="2921000" y="3835400"/>
          <p14:tracePt t="5677" x="2813050" y="3930650"/>
          <p14:tracePt t="5694" x="2708275" y="4010025"/>
          <p14:tracePt t="5710" x="2578100" y="4092575"/>
          <p14:tracePt t="5727" x="2517775" y="4146550"/>
          <p14:tracePt t="5744" x="2447925" y="4191000"/>
          <p14:tracePt t="5761" x="2330450" y="4308475"/>
          <p14:tracePt t="5778" x="2276475" y="4378325"/>
          <p14:tracePt t="5794" x="2225675" y="4419600"/>
          <p14:tracePt t="5810" x="2174875" y="4464050"/>
          <p14:tracePt t="5827" x="2149475" y="4495800"/>
          <p14:tracePt t="5843" x="2120900" y="4521200"/>
          <p14:tracePt t="5860" x="2095500" y="4549775"/>
          <p14:tracePt t="5876" x="2085975" y="4559300"/>
          <p14:tracePt t="5893" x="2070100" y="4568825"/>
          <p14:tracePt t="5910" x="2060575" y="4584700"/>
          <p14:tracePt t="5945" x="2063750" y="4584700"/>
          <p14:tracePt t="5960" x="2098675" y="4581525"/>
          <p14:tracePt t="5977" x="2184400" y="4565650"/>
          <p14:tracePt t="5993" x="2292350" y="4549775"/>
          <p14:tracePt t="6011" x="2460625" y="4508500"/>
          <p14:tracePt t="6026" x="2613025" y="4470400"/>
          <p14:tracePt t="6044" x="2746375" y="4425950"/>
          <p14:tracePt t="6060" x="2949575" y="4356100"/>
          <p14:tracePt t="6077" x="3105150" y="4302125"/>
          <p14:tracePt t="6093" x="3248025" y="4257675"/>
          <p14:tracePt t="6110" x="3438525" y="4203700"/>
          <p14:tracePt t="6127" x="3571875" y="4159250"/>
          <p14:tracePt t="6143" x="3670300" y="4127500"/>
          <p14:tracePt t="6160" x="3749675" y="4076700"/>
          <p14:tracePt t="6176" x="3800475" y="4016375"/>
          <p14:tracePt t="6193" x="3851275" y="3905250"/>
          <p14:tracePt t="6209" x="3917950" y="3765550"/>
          <p14:tracePt t="6227" x="3956050" y="3698875"/>
          <p14:tracePt t="6244" x="4000500" y="3600450"/>
          <p14:tracePt t="6260" x="4048125" y="3533775"/>
          <p14:tracePt t="6276" x="4095750" y="3451225"/>
          <p14:tracePt t="6294" x="4159250" y="3343275"/>
          <p14:tracePt t="6310" x="4200525" y="3254375"/>
          <p14:tracePt t="6326" x="4241800" y="3121025"/>
          <p14:tracePt t="6343" x="4295775" y="2952750"/>
          <p14:tracePt t="6360" x="4308475" y="2898775"/>
          <p14:tracePt t="6376" x="4337050" y="2832100"/>
          <p14:tracePt t="6394" x="4391025" y="2736850"/>
          <p14:tracePt t="6410" x="4435475" y="2676525"/>
          <p14:tracePt t="6426" x="4479925" y="2606675"/>
          <p14:tracePt t="6443" x="4543425" y="2508250"/>
          <p14:tracePt t="6460" x="4578350" y="2451100"/>
          <p14:tracePt t="6477" x="4603750" y="2343150"/>
          <p14:tracePt t="6494" x="4613275" y="2235200"/>
          <p14:tracePt t="6510" x="4613275" y="2181225"/>
          <p14:tracePt t="6527" x="4613275" y="2143125"/>
          <p14:tracePt t="6543" x="4613275" y="2111375"/>
          <p14:tracePt t="6560" x="4613275" y="2082800"/>
          <p14:tracePt t="6577" x="4613275" y="2054225"/>
          <p14:tracePt t="6594" x="4606925" y="1974850"/>
          <p14:tracePt t="6610" x="4587875" y="1920875"/>
          <p14:tracePt t="6627" x="4552950" y="1873250"/>
          <p14:tracePt t="6643" x="4537075" y="1844675"/>
          <p14:tracePt t="6660" x="4511675" y="1825625"/>
          <p14:tracePt t="6677" x="4498975" y="1816100"/>
          <p14:tracePt t="6679" x="4492625" y="1812925"/>
          <p14:tracePt t="6694" x="4470400" y="1806575"/>
          <p14:tracePt t="6710" x="4441825" y="1793875"/>
          <p14:tracePt t="6726" x="4416425" y="1774825"/>
          <p14:tracePt t="6743" x="4375150" y="1765300"/>
          <p14:tracePt t="6760" x="4352925" y="1758950"/>
          <p14:tracePt t="6776" x="4330700" y="1758950"/>
          <p14:tracePt t="6793" x="4308475" y="1752600"/>
          <p14:tracePt t="6810" x="4289425" y="1749425"/>
          <p14:tracePt t="6826" x="4267200" y="1749425"/>
          <p14:tracePt t="6843" x="4216400" y="1730375"/>
          <p14:tracePt t="6860" x="4178300" y="1717675"/>
          <p14:tracePt t="6877" x="4133850" y="1704975"/>
          <p14:tracePt t="6894" x="4054475" y="1692275"/>
          <p14:tracePt t="6911" x="3994150" y="1692275"/>
          <p14:tracePt t="6928" x="3898900" y="1692275"/>
          <p14:tracePt t="6943" x="3825875" y="1695450"/>
          <p14:tracePt t="6960" x="3752850" y="1711325"/>
          <p14:tracePt t="6976" x="3670300" y="1717675"/>
          <p14:tracePt t="6993" x="3502025" y="1749425"/>
          <p14:tracePt t="7011" x="3416300" y="1765300"/>
          <p14:tracePt t="7028" x="3305175" y="1787525"/>
          <p14:tracePt t="7044" x="3225800" y="1819275"/>
          <p14:tracePt t="7060" x="3149600" y="1851025"/>
          <p14:tracePt t="7077" x="3041650" y="1901825"/>
          <p14:tracePt t="7093" x="2974975" y="1933575"/>
          <p14:tracePt t="7110" x="2917825" y="1968500"/>
          <p14:tracePt t="7127" x="2781300" y="2009775"/>
          <p14:tracePt t="7143" x="2692400" y="2041525"/>
          <p14:tracePt t="7159" x="2619375" y="2057400"/>
          <p14:tracePt t="7177" x="2543175" y="2076450"/>
          <p14:tracePt t="7193" x="2486025" y="2111375"/>
          <p14:tracePt t="7209" x="2441575" y="2130425"/>
          <p14:tracePt t="7226" x="2355850" y="2181225"/>
          <p14:tracePt t="7243" x="2308225" y="2206625"/>
          <p14:tracePt t="7260" x="2270125" y="2232025"/>
          <p14:tracePt t="7277" x="2225675" y="2276475"/>
          <p14:tracePt t="7294" x="2200275" y="2317750"/>
          <p14:tracePt t="7310" x="2174875" y="2339975"/>
          <p14:tracePt t="7327" x="2155825" y="2384425"/>
          <p14:tracePt t="7343" x="2143125" y="2422525"/>
          <p14:tracePt t="7360" x="2124075" y="2476500"/>
          <p14:tracePt t="7376" x="2101850" y="2587625"/>
          <p14:tracePt t="7393" x="2085975" y="2651125"/>
          <p14:tracePt t="7410" x="2073275" y="2695575"/>
          <p14:tracePt t="7426" x="2047875" y="2762250"/>
          <p14:tracePt t="7443" x="2035175" y="2813050"/>
          <p14:tracePt t="7460" x="2019300" y="2898775"/>
          <p14:tracePt t="7477" x="2003425" y="3019425"/>
          <p14:tracePt t="7493" x="2003425" y="3079750"/>
          <p14:tracePt t="7510" x="1984375" y="3133725"/>
          <p14:tracePt t="7526" x="1978025" y="3241675"/>
          <p14:tracePt t="7543" x="1978025" y="3324225"/>
          <p14:tracePt t="7560" x="1978025" y="3397250"/>
          <p14:tracePt t="7577" x="1978025" y="3482975"/>
          <p14:tracePt t="7593" x="1981200" y="3533775"/>
          <p14:tracePt t="7610" x="2003425" y="3654425"/>
          <p14:tracePt t="7627" x="2019300" y="3736975"/>
          <p14:tracePt t="7643" x="2025650" y="3800475"/>
          <p14:tracePt t="7661" x="2025650" y="3848100"/>
          <p14:tracePt t="7677" x="2032000" y="3876675"/>
          <p14:tracePt t="7694" x="2032000" y="3898900"/>
          <p14:tracePt t="7698" x="2032000" y="3924300"/>
          <p14:tracePt t="7710" x="2038350" y="3946525"/>
          <p14:tracePt t="7726" x="2044700" y="3984625"/>
          <p14:tracePt t="7743" x="2044700" y="4006850"/>
          <p14:tracePt t="7760" x="2051050" y="4054475"/>
          <p14:tracePt t="7776" x="2051050" y="4076700"/>
          <p14:tracePt t="7793" x="2051050" y="4105275"/>
          <p14:tracePt t="7810" x="2051050" y="4133850"/>
          <p14:tracePt t="7826" x="2060575" y="4143375"/>
          <p14:tracePt t="7843" x="2066925" y="4159250"/>
          <p14:tracePt t="7860" x="2076450" y="4175125"/>
          <p14:tracePt t="7876" x="2085975" y="4203700"/>
          <p14:tracePt t="7893" x="2098675" y="4216400"/>
          <p14:tracePt t="7910" x="2117725" y="4232275"/>
          <p14:tracePt t="7927" x="2130425" y="4254500"/>
          <p14:tracePt t="7943" x="2146300" y="4279900"/>
          <p14:tracePt t="7960" x="2197100" y="4318000"/>
          <p14:tracePt t="7976" x="2244725" y="4343400"/>
          <p14:tracePt t="7994" x="2282825" y="4375150"/>
          <p14:tracePt t="8011" x="2349500" y="4403725"/>
          <p14:tracePt t="8027" x="2393950" y="4416425"/>
          <p14:tracePt t="8044" x="2438400" y="4429125"/>
          <p14:tracePt t="8060" x="2505075" y="4454525"/>
          <p14:tracePt t="8077" x="2540000" y="4460875"/>
          <p14:tracePt t="8093" x="2593975" y="4460875"/>
          <p14:tracePt t="8110" x="2679700" y="4467225"/>
          <p14:tracePt t="8127" x="2730500" y="4473575"/>
          <p14:tracePt t="8143" x="2794000" y="4473575"/>
          <p14:tracePt t="8160" x="2879725" y="4473575"/>
          <p14:tracePt t="8176" x="2936875" y="4473575"/>
          <p14:tracePt t="8193" x="2981325" y="4473575"/>
          <p14:tracePt t="8210" x="3044825" y="4473575"/>
          <p14:tracePt t="8226" x="3089275" y="4473575"/>
          <p14:tracePt t="8245" x="3175000" y="4479925"/>
          <p14:tracePt t="8261" x="3225800" y="4479925"/>
          <p14:tracePt t="8277" x="3263900" y="4486275"/>
          <p14:tracePt t="8295" x="3311525" y="4486275"/>
          <p14:tracePt t="8310" x="3327400" y="4486275"/>
          <p14:tracePt t="8326" x="3343275" y="4486275"/>
          <p14:tracePt t="8344" x="3355975" y="4486275"/>
          <p14:tracePt t="8360" x="3365500" y="4486275"/>
          <p14:tracePt t="8376" x="3394075" y="4486275"/>
          <p14:tracePt t="8393" x="3429000" y="4476750"/>
          <p14:tracePt t="8409" x="3476625" y="4464050"/>
          <p14:tracePt t="8426" x="3521075" y="4451350"/>
          <p14:tracePt t="8444" x="3587750" y="4406900"/>
          <p14:tracePt t="8459" x="3625850" y="4381500"/>
          <p14:tracePt t="8476" x="3663950" y="4346575"/>
          <p14:tracePt t="8494" x="3724275" y="4308475"/>
          <p14:tracePt t="8510" x="3790950" y="4273550"/>
          <p14:tracePt t="8527" x="3867150" y="4241800"/>
          <p14:tracePt t="8543" x="3971925" y="4203700"/>
          <p14:tracePt t="8559" x="4035425" y="4181475"/>
          <p14:tracePt t="8576" x="4092575" y="4162425"/>
          <p14:tracePt t="8593" x="4159250" y="4114800"/>
          <p14:tracePt t="8609" x="4210050" y="4073525"/>
          <p14:tracePt t="8627" x="4251325" y="4022725"/>
          <p14:tracePt t="8643" x="4321175" y="3975100"/>
          <p14:tracePt t="8660" x="4359275" y="3943350"/>
          <p14:tracePt t="8677" x="4391025" y="3917950"/>
          <p14:tracePt t="8693" x="4451350" y="3873500"/>
          <p14:tracePt t="8710" x="4495800" y="3844925"/>
          <p14:tracePt t="8726" x="4527550" y="3813175"/>
          <p14:tracePt t="8729" x="4556125" y="3794125"/>
          <p14:tracePt t="8744" x="4591050" y="3736975"/>
          <p14:tracePt t="8759" x="4625975" y="3676650"/>
          <p14:tracePt t="8776" x="4651375" y="3638550"/>
          <p14:tracePt t="8793" x="4683125" y="3587750"/>
          <p14:tracePt t="8810" x="4702175" y="3556000"/>
          <p14:tracePt t="8826" x="4718050" y="3540125"/>
          <p14:tracePt t="8844" x="4765675" y="3489325"/>
          <p14:tracePt t="8860" x="4791075" y="3451225"/>
          <p14:tracePt t="8876" x="4829175" y="3375025"/>
          <p14:tracePt t="8893" x="4851400" y="3251200"/>
          <p14:tracePt t="8910" x="4857750" y="3190875"/>
          <p14:tracePt t="8926" x="4857750" y="3121025"/>
          <p14:tracePt t="8943" x="4857750" y="3003550"/>
          <p14:tracePt t="8960" x="4864100" y="2930525"/>
          <p14:tracePt t="8976" x="4864100" y="2876550"/>
          <p14:tracePt t="8994" x="4879975" y="2806700"/>
          <p14:tracePt t="9010" x="4886325" y="2714625"/>
          <p14:tracePt t="9026" x="4886325" y="2590800"/>
          <p14:tracePt t="9043" x="4886325" y="2470150"/>
          <p14:tracePt t="9060" x="4864100" y="2378075"/>
          <p14:tracePt t="9076" x="4851400" y="2292350"/>
          <p14:tracePt t="9093" x="4829175" y="2200275"/>
          <p14:tracePt t="9110" x="4816475" y="2149475"/>
          <p14:tracePt t="9127" x="4781550" y="2082800"/>
          <p14:tracePt t="9143" x="4756150" y="2044700"/>
          <p14:tracePt t="9160" x="4705350" y="1987550"/>
          <p14:tracePt t="9177" x="4597400" y="1860550"/>
          <p14:tracePt t="9193" x="4527550" y="1806575"/>
          <p14:tracePt t="9209" x="4476750" y="1762125"/>
          <p14:tracePt t="9226" x="4378325" y="1711325"/>
          <p14:tracePt t="9243" x="4292600" y="1679575"/>
          <p14:tracePt t="9260" x="4216400" y="1654175"/>
          <p14:tracePt t="9277" x="4092575" y="1625600"/>
          <p14:tracePt t="9293" x="3984625" y="1606550"/>
          <p14:tracePt t="9310" x="3889375" y="1590675"/>
          <p14:tracePt t="9326" x="3759200" y="1590675"/>
          <p14:tracePt t="9343" x="3698875" y="1590675"/>
          <p14:tracePt t="9360" x="3641725" y="1590675"/>
          <p14:tracePt t="9376" x="3533775" y="1597025"/>
          <p14:tracePt t="9393" x="3448050" y="1612900"/>
          <p14:tracePt t="9410" x="3384550" y="1625600"/>
          <p14:tracePt t="9426" x="3260725" y="1657350"/>
          <p14:tracePt t="9443" x="3171825" y="1689100"/>
          <p14:tracePt t="9460" x="3082925" y="1730375"/>
          <p14:tracePt t="9477" x="2965450" y="1774825"/>
          <p14:tracePt t="9493" x="2927350" y="1806575"/>
          <p14:tracePt t="9510" x="2879725" y="1835150"/>
          <p14:tracePt t="9526" x="2784475" y="1885950"/>
          <p14:tracePt t="9543" x="2705100" y="1917700"/>
          <p14:tracePt t="9560" x="2625725" y="1955800"/>
          <p14:tracePt t="9577" x="2508250" y="2028825"/>
          <p14:tracePt t="9593" x="2425700" y="2076450"/>
          <p14:tracePt t="9610" x="2355850" y="2130425"/>
          <p14:tracePt t="9626" x="2263775" y="2206625"/>
          <p14:tracePt t="9643" x="2225675" y="2232025"/>
          <p14:tracePt t="9660" x="2193925" y="2263775"/>
          <p14:tracePt t="9677" x="2139950" y="2333625"/>
          <p14:tracePt t="9693" x="2095500" y="2390775"/>
          <p14:tracePt t="9709" x="2044700" y="2454275"/>
          <p14:tracePt t="9727" x="1974850" y="2562225"/>
          <p14:tracePt t="9743" x="1933575" y="2632075"/>
          <p14:tracePt t="9760" x="1885950" y="2711450"/>
          <p14:tracePt t="9776" x="1828800" y="2851150"/>
          <p14:tracePt t="9793" x="1806575" y="2959100"/>
          <p14:tracePt t="9810" x="1784350" y="3060700"/>
          <p14:tracePt t="9826" x="1758950" y="3136900"/>
          <p14:tracePt t="9842" x="1743075" y="3232150"/>
          <p14:tracePt t="9860" x="1736725" y="3371850"/>
          <p14:tracePt t="9876" x="1736725" y="3454400"/>
          <p14:tracePt t="9893" x="1730375" y="3527425"/>
          <p14:tracePt t="9910" x="1730375" y="3679825"/>
          <p14:tracePt t="9926" x="1730375" y="3759200"/>
          <p14:tracePt t="9943" x="1730375" y="3819525"/>
          <p14:tracePt t="9960" x="1749425" y="3911600"/>
          <p14:tracePt t="9976" x="1771650" y="3987800"/>
          <p14:tracePt t="9993" x="1793875" y="4060825"/>
          <p14:tracePt t="10010" x="1822450" y="4165600"/>
          <p14:tracePt t="10026" x="1841500" y="4203700"/>
          <p14:tracePt t="10043" x="1854200" y="4232275"/>
          <p14:tracePt t="10060" x="1873250" y="4276725"/>
          <p14:tracePt t="10076" x="1882775" y="4298950"/>
          <p14:tracePt t="10093" x="1901825" y="4324350"/>
          <p14:tracePt t="10110" x="1908175" y="4343400"/>
          <p14:tracePt t="10126" x="1908175" y="4352925"/>
          <p14:tracePt t="10143" x="1911350" y="4365625"/>
          <p14:tracePt t="10160" x="1911350" y="4375150"/>
          <p14:tracePt t="10209" x="1911350" y="4384675"/>
          <p14:tracePt t="10225" x="1917700" y="4387850"/>
          <p14:tracePt t="10232" x="1920875" y="4394200"/>
          <p14:tracePt t="10243" x="1920875" y="4397375"/>
          <p14:tracePt t="10260" x="1933575" y="4410075"/>
          <p14:tracePt t="10538" x="1971675" y="4397375"/>
          <p14:tracePt t="10545" x="2044700" y="4371975"/>
          <p14:tracePt t="10561" x="2187575" y="4308475"/>
          <p14:tracePt t="10577" x="2301875" y="4229100"/>
          <p14:tracePt t="10594" x="2492375" y="4092575"/>
          <p14:tracePt t="10610" x="2651125" y="3990975"/>
          <p14:tracePt t="10643" x="3054350" y="3730625"/>
          <p14:tracePt t="10677" x="3343275" y="3584575"/>
          <p14:tracePt t="10694" x="3540125" y="3495675"/>
          <p14:tracePt t="10710" x="3619500" y="3457575"/>
          <p14:tracePt t="10726" x="3689350" y="3400425"/>
          <p14:tracePt t="10743" x="3762375" y="3330575"/>
          <p14:tracePt t="10760" x="3813175" y="3276600"/>
          <p14:tracePt t="10776" x="3863975" y="3235325"/>
          <p14:tracePt t="10793" x="3930650" y="3181350"/>
          <p14:tracePt t="10809" x="3971925" y="3155950"/>
          <p14:tracePt t="10826" x="4003675" y="3124200"/>
          <p14:tracePt t="10843" x="4041775" y="3070225"/>
          <p14:tracePt t="10859" x="4073525" y="3032125"/>
          <p14:tracePt t="10876" x="4098925" y="2984500"/>
          <p14:tracePt t="10893" x="4146550" y="2917825"/>
          <p14:tracePt t="10909" x="4165600" y="2895600"/>
          <p14:tracePt t="10926" x="4197350" y="2863850"/>
          <p14:tracePt t="10943" x="4232275" y="2825750"/>
          <p14:tracePt t="10960" x="4273550" y="2794000"/>
          <p14:tracePt t="10976" x="4305300" y="2768600"/>
          <p14:tracePt t="10993" x="4356100" y="2724150"/>
          <p14:tracePt t="11009" x="4397375" y="2689225"/>
          <p14:tracePt t="11026" x="4429125" y="2641600"/>
          <p14:tracePt t="11043" x="4486275" y="2574925"/>
          <p14:tracePt t="11060" x="4527550" y="2524125"/>
          <p14:tracePt t="11076" x="4552950" y="2486025"/>
          <p14:tracePt t="11093" x="4597400" y="2428875"/>
          <p14:tracePt t="11109" x="4629150" y="2362200"/>
          <p14:tracePt t="11126" x="4667250" y="2292350"/>
          <p14:tracePt t="11143" x="4702175" y="2200275"/>
          <p14:tracePt t="11159" x="4714875" y="2155825"/>
          <p14:tracePt t="11176" x="4733925" y="2108200"/>
          <p14:tracePt t="11193" x="4752975" y="2044700"/>
          <p14:tracePt t="11209" x="4752975" y="1984375"/>
          <p14:tracePt t="11226" x="4752975" y="1924050"/>
          <p14:tracePt t="11242" x="4752975" y="1854200"/>
          <p14:tracePt t="11260" x="4749800" y="1825625"/>
          <p14:tracePt t="11276" x="4743450" y="1793875"/>
          <p14:tracePt t="11278" x="4743450" y="1784350"/>
          <p14:tracePt t="11293" x="4740275" y="1774825"/>
          <p14:tracePt t="11310" x="4724400" y="1758950"/>
          <p14:tracePt t="11326" x="4711700" y="1733550"/>
          <p14:tracePt t="11343" x="4695825" y="1698625"/>
          <p14:tracePt t="11360" x="4667250" y="1654175"/>
          <p14:tracePt t="11376" x="4641850" y="1606550"/>
          <p14:tracePt t="11392" x="4594225" y="1539875"/>
          <p14:tracePt t="11410" x="4572000" y="1514475"/>
          <p14:tracePt t="11426" x="4540250" y="1498600"/>
          <p14:tracePt t="11443" x="4505325" y="1473200"/>
          <p14:tracePt t="11459" x="4467225" y="1460500"/>
          <p14:tracePt t="11476" x="4403725" y="1441450"/>
          <p14:tracePt t="11492" x="4359275" y="1435100"/>
          <p14:tracePt t="11509" x="4314825" y="1435100"/>
          <p14:tracePt t="11526" x="4273550" y="1435100"/>
          <p14:tracePt t="11543" x="4264025" y="1435100"/>
          <p14:tracePt t="11560" x="4254500" y="1435100"/>
          <p14:tracePt t="11576" x="4235450" y="1435100"/>
          <p14:tracePt t="11592" x="4222750" y="1435100"/>
          <p14:tracePt t="11627" x="4222750" y="1441450"/>
          <p14:tracePt t="11643" x="4222750" y="1447800"/>
          <p14:tracePt t="11659" x="4225925" y="1450975"/>
          <p14:tracePt t="11676" x="4270375" y="1457325"/>
          <p14:tracePt t="11693" x="4314825" y="1457325"/>
          <p14:tracePt t="11709" x="4375150" y="1457325"/>
          <p14:tracePt t="11726" x="4438650" y="1447800"/>
          <p14:tracePt t="11743" x="4476750" y="1435100"/>
          <p14:tracePt t="11760" x="4521200" y="1416050"/>
          <p14:tracePt t="11776" x="4578350" y="1397000"/>
          <p14:tracePt t="11793" x="4603750" y="1384300"/>
          <p14:tracePt t="11810" x="4632325" y="1371600"/>
          <p14:tracePt t="11826" x="4654550" y="1349375"/>
          <p14:tracePt t="11843" x="4664075" y="1339850"/>
          <p14:tracePt t="11859" x="4683125" y="1323975"/>
          <p14:tracePt t="11877" x="4692650" y="1298575"/>
          <p14:tracePt t="11893" x="4692650" y="1289050"/>
          <p14:tracePt t="11909" x="4692650" y="1279525"/>
          <p14:tracePt t="11926" x="4692650" y="1270000"/>
          <p14:tracePt t="11943" x="4692650" y="1263650"/>
          <p14:tracePt t="11959" x="4692650" y="1254125"/>
          <p14:tracePt t="11976" x="4692650" y="1244600"/>
          <p14:tracePt t="12010" x="4686300" y="1244600"/>
          <p14:tracePt t="12025" x="4670425" y="1238250"/>
          <p14:tracePt t="12043" x="4660900" y="1231900"/>
          <p14:tracePt t="12060" x="4645025" y="1219200"/>
          <p14:tracePt t="12076" x="4635500" y="1209675"/>
          <p14:tracePt t="12092" x="4619625" y="1193800"/>
          <p14:tracePt t="12110" x="4587875" y="1174750"/>
          <p14:tracePt t="12126" x="4556125" y="1165225"/>
          <p14:tracePt t="12143" x="4518025" y="1152525"/>
          <p14:tracePt t="12160" x="4438650" y="1152525"/>
          <p14:tracePt t="12176" x="4397375" y="1152525"/>
          <p14:tracePt t="12193" x="4349750" y="1162050"/>
          <p14:tracePt t="12210" x="4286250" y="1181100"/>
          <p14:tracePt t="12226" x="4264025" y="1196975"/>
          <p14:tracePt t="12243" x="4232275" y="1222375"/>
          <p14:tracePt t="12259" x="4197350" y="1241425"/>
          <p14:tracePt t="12275" x="4165600" y="1254125"/>
          <p14:tracePt t="12293" x="4143375" y="1263650"/>
          <p14:tracePt t="12310" x="4098925" y="1289050"/>
          <p14:tracePt t="12326" x="4076700" y="1301750"/>
          <p14:tracePt t="12343" x="4044950" y="1314450"/>
          <p14:tracePt t="12360" x="4022725" y="1333500"/>
          <p14:tracePt t="12377" x="4006850" y="1346200"/>
          <p14:tracePt t="12394" x="3997325" y="1349375"/>
          <p14:tracePt t="12410" x="3984625" y="1365250"/>
          <p14:tracePt t="12426" x="3984625" y="1368425"/>
          <p14:tracePt t="12443" x="3984625" y="1384300"/>
          <p14:tracePt t="12459" x="3984625" y="1400175"/>
          <p14:tracePt t="12476" x="3984625" y="1409700"/>
          <p14:tracePt t="12492" x="3994150" y="1419225"/>
          <p14:tracePt t="12509" x="4032250" y="1460500"/>
          <p14:tracePt t="12526" x="4067175" y="1508125"/>
          <p14:tracePt t="12543" x="4105275" y="1546225"/>
          <p14:tracePt t="12560" x="4159250" y="1600200"/>
          <p14:tracePt t="12576" x="4191000" y="1625600"/>
          <p14:tracePt t="12593" x="4222750" y="1651000"/>
          <p14:tracePt t="12609" x="4241800" y="1666875"/>
          <p14:tracePt t="12625" x="4254500" y="1673225"/>
          <p14:tracePt t="12643" x="4267200" y="1673225"/>
          <p14:tracePt t="12687" x="4267200" y="1670050"/>
          <p14:tracePt t="12766" x="4267200" y="1666875"/>
          <p14:tracePt t="12773" x="4267200" y="1660525"/>
          <p14:tracePt t="12780" x="4267200" y="1651000"/>
          <p14:tracePt t="12793" x="4273550" y="1619250"/>
          <p14:tracePt t="12809" x="4273550" y="1584325"/>
          <p14:tracePt t="12826" x="4279900" y="1539875"/>
          <p14:tracePt t="12843" x="4279900" y="1482725"/>
          <p14:tracePt t="12859" x="4292600" y="1438275"/>
          <p14:tracePt t="12876" x="4305300" y="1393825"/>
          <p14:tracePt t="12893" x="4337050" y="1247775"/>
          <p14:tracePt t="12910" x="4346575" y="1165225"/>
          <p14:tracePt t="12926" x="4346575" y="1082675"/>
          <p14:tracePt t="12943" x="4346575" y="908050"/>
          <p14:tracePt t="12959" x="4346575" y="806450"/>
          <p14:tracePt t="12976" x="4346575" y="733425"/>
          <p14:tracePt t="12993" x="4346575" y="695325"/>
          <p14:tracePt t="13009" x="4346575" y="669925"/>
          <p14:tracePt t="13026" x="4346575" y="660400"/>
          <p14:tracePt t="13043" x="4346575" y="635000"/>
          <p14:tracePt t="13060" x="4346575" y="606425"/>
          <p14:tracePt t="13077" x="4343400" y="590550"/>
          <p14:tracePt t="13093" x="4318000" y="539750"/>
          <p14:tracePt t="13109" x="4305300" y="501650"/>
          <p14:tracePt t="13126" x="4295775" y="479425"/>
          <p14:tracePt t="13143" x="4270375" y="434975"/>
          <p14:tracePt t="13159" x="4257675" y="412750"/>
          <p14:tracePt t="13176" x="4248150" y="396875"/>
          <p14:tracePt t="13194" x="4232275" y="374650"/>
          <p14:tracePt t="13209" x="4210050" y="365125"/>
          <p14:tracePt t="13226" x="4200525" y="355600"/>
          <p14:tracePt t="13242" x="4175125" y="349250"/>
          <p14:tracePt t="13259" x="4146550" y="349250"/>
          <p14:tracePt t="13276" x="4124325" y="349250"/>
          <p14:tracePt t="13293" x="4060825" y="358775"/>
          <p14:tracePt t="13310" x="4016375" y="371475"/>
          <p14:tracePt t="13326" x="3968750" y="393700"/>
          <p14:tracePt t="13327" x="3949700" y="412750"/>
          <p14:tracePt t="13343" x="3917950" y="431800"/>
          <p14:tracePt t="13360" x="3889375" y="444500"/>
          <p14:tracePt t="13375" x="3876675" y="454025"/>
          <p14:tracePt t="13393" x="3863975" y="473075"/>
          <p14:tracePt t="13409" x="3848100" y="482600"/>
          <p14:tracePt t="13428" x="3832225" y="498475"/>
          <p14:tracePt t="13443" x="3832225" y="514350"/>
          <p14:tracePt t="13460" x="3832225" y="523875"/>
          <p14:tracePt t="13477" x="3832225" y="539750"/>
          <p14:tracePt t="13493" x="3832225" y="549275"/>
          <p14:tracePt t="13509" x="3832225" y="561975"/>
          <p14:tracePt t="13526" x="3832225" y="584200"/>
          <p14:tracePt t="13542" x="3832225" y="600075"/>
          <p14:tracePt t="13559" x="3835400" y="612775"/>
          <p14:tracePt t="13576" x="3838575" y="628650"/>
          <p14:tracePt t="13593" x="3844925" y="638175"/>
          <p14:tracePt t="13609" x="3844925" y="647700"/>
          <p14:tracePt t="13626" x="3863975" y="663575"/>
          <p14:tracePt t="13642" x="3873500" y="663575"/>
          <p14:tracePt t="13659" x="3883025" y="663575"/>
          <p14:tracePt t="13676" x="3898900" y="663575"/>
          <p14:tracePt t="13692" x="3908425" y="663575"/>
          <p14:tracePt t="13792" x="3908425" y="669925"/>
          <p14:tracePt t="13799" x="3914775" y="673100"/>
          <p14:tracePt t="13810" x="3917950" y="679450"/>
          <p14:tracePt t="13826" x="3933825" y="704850"/>
          <p14:tracePt t="13842" x="3962400" y="742950"/>
          <p14:tracePt t="13860" x="4010025" y="796925"/>
          <p14:tracePt t="13876" x="4102100" y="869950"/>
          <p14:tracePt t="13892" x="4175125" y="942975"/>
          <p14:tracePt t="13909" x="4248150" y="1009650"/>
          <p14:tracePt t="13926" x="4406900" y="1149350"/>
          <p14:tracePt t="13943" x="4521200" y="1228725"/>
          <p14:tracePt t="13959" x="4600575" y="1266825"/>
          <p14:tracePt t="13976" x="4679950" y="1317625"/>
          <p14:tracePt t="13992" x="4711700" y="1330325"/>
          <p14:tracePt t="14009" x="4721225" y="1339850"/>
          <p14:tracePt t="14025" x="4733925" y="1349375"/>
          <p14:tracePt t="14043" x="4746625" y="1349375"/>
          <p14:tracePt t="14059" x="4756150" y="1349375"/>
          <p14:tracePt t="14075" x="4759325" y="1336675"/>
          <p14:tracePt t="14092" x="4765675" y="1317625"/>
          <p14:tracePt t="14110" x="4772025" y="1254125"/>
          <p14:tracePt t="14127" x="4772025" y="1209675"/>
          <p14:tracePt t="14143" x="4772025" y="1187450"/>
          <p14:tracePt t="14159" x="4772025" y="1177925"/>
          <p14:tracePt t="14177" x="4759325" y="1162050"/>
          <p14:tracePt t="14193" x="4743450" y="1162050"/>
          <p14:tracePt t="14210" x="4730750" y="1162050"/>
          <p14:tracePt t="14225" x="4721225" y="1162050"/>
          <p14:tracePt t="14242" x="4689475" y="1174750"/>
          <p14:tracePt t="14259" x="4625975" y="1190625"/>
          <p14:tracePt t="14275" x="4514850" y="1212850"/>
          <p14:tracePt t="14292" x="4441825" y="1225550"/>
          <p14:tracePt t="14310" x="4337050" y="1257300"/>
          <p14:tracePt t="14325" x="4273550" y="1270000"/>
          <p14:tracePt t="14342" x="4229100" y="1282700"/>
          <p14:tracePt t="14360" x="4187825" y="1301750"/>
          <p14:tracePt t="14376" x="4162425" y="1317625"/>
          <p14:tracePt t="14393" x="4133850" y="1330325"/>
          <p14:tracePt t="14409" x="4111625" y="1346200"/>
          <p14:tracePt t="14425" x="4102100" y="1355725"/>
          <p14:tracePt t="14442" x="4089400" y="1368425"/>
          <p14:tracePt t="14460" x="4070350" y="1381125"/>
          <p14:tracePt t="14475" x="4060825" y="1387475"/>
          <p14:tracePt t="14492" x="4051300" y="1397000"/>
          <p14:tracePt t="14509" x="4038600" y="1419225"/>
          <p14:tracePt t="14526" x="4022725" y="1428750"/>
          <p14:tracePt t="14542" x="4013200" y="1438275"/>
          <p14:tracePt t="14559" x="4003675" y="1450975"/>
          <p14:tracePt t="14576" x="4000500" y="1466850"/>
          <p14:tracePt t="14592" x="4000500" y="1476375"/>
          <p14:tracePt t="14609" x="4000500" y="1492250"/>
          <p14:tracePt t="14626" x="4000500" y="1501775"/>
          <p14:tracePt t="14643" x="4000500" y="1530350"/>
          <p14:tracePt t="14659" x="4000500" y="1558925"/>
          <p14:tracePt t="14675" x="4013200" y="1581150"/>
          <p14:tracePt t="14692" x="4022725" y="1597025"/>
          <p14:tracePt t="14709" x="4048125" y="1638300"/>
          <p14:tracePt t="14725" x="4067175" y="1663700"/>
          <p14:tracePt t="14743" x="4105275" y="1689100"/>
          <p14:tracePt t="14760" x="4181475" y="1736725"/>
          <p14:tracePt t="14776" x="4219575" y="1755775"/>
          <p14:tracePt t="14792" x="4264025" y="1774825"/>
          <p14:tracePt t="14810" x="4314825" y="1793875"/>
          <p14:tracePt t="14827" x="4337050" y="1793875"/>
          <p14:tracePt t="14830" x="4346575" y="1793875"/>
          <p14:tracePt t="14844" x="4368800" y="1793875"/>
          <p14:tracePt t="14860" x="4391025" y="1793875"/>
          <p14:tracePt t="14876" x="4419600" y="1793875"/>
          <p14:tracePt t="14893" x="4454525" y="1793875"/>
          <p14:tracePt t="14909" x="4483100" y="1790700"/>
          <p14:tracePt t="14925" x="4508500" y="1778000"/>
          <p14:tracePt t="14943" x="4543425" y="1762125"/>
          <p14:tracePt t="14959" x="4552950" y="1752600"/>
          <p14:tracePt t="14976" x="4568825" y="1743075"/>
          <p14:tracePt t="14993" x="4587875" y="1727200"/>
          <p14:tracePt t="15009" x="4606925" y="1720850"/>
          <p14:tracePt t="15025" x="4622800" y="1708150"/>
          <p14:tracePt t="15043" x="4641850" y="1698625"/>
          <p14:tracePt t="15059" x="4657725" y="1689100"/>
          <p14:tracePt t="15076" x="4667250" y="1679575"/>
          <p14:tracePt t="15093" x="4683125" y="1657350"/>
          <p14:tracePt t="15109" x="4699000" y="1647825"/>
          <p14:tracePt t="15126" x="4708525" y="1638300"/>
          <p14:tracePt t="15143" x="4724400" y="1603375"/>
          <p14:tracePt t="15159" x="4730750" y="1581150"/>
          <p14:tracePt t="15175" x="4730750" y="1558925"/>
          <p14:tracePt t="15193" x="4730750" y="1511300"/>
          <p14:tracePt t="15209" x="4730750" y="1476375"/>
          <p14:tracePt t="15225" x="4721225" y="1438275"/>
          <p14:tracePt t="15242" x="4702175" y="1374775"/>
          <p14:tracePt t="15260" x="4689475" y="1320800"/>
          <p14:tracePt t="15275" x="4664075" y="1273175"/>
          <p14:tracePt t="15292" x="4645025" y="1225550"/>
          <p14:tracePt t="15309" x="4632325" y="1200150"/>
          <p14:tracePt t="15325" x="4616450" y="1184275"/>
          <p14:tracePt t="15342" x="4594225" y="1149350"/>
          <p14:tracePt t="15359" x="4568825" y="1130300"/>
          <p14:tracePt t="15375" x="4521200" y="1098550"/>
          <p14:tracePt t="15392" x="4470400" y="1073150"/>
          <p14:tracePt t="15409" x="4448175" y="1060450"/>
          <p14:tracePt t="15426" x="4416425" y="1047750"/>
          <p14:tracePt t="15443" x="4397375" y="1031875"/>
          <p14:tracePt t="15459" x="4381500" y="1031875"/>
          <p14:tracePt t="15476" x="4359275" y="1031875"/>
          <p14:tracePt t="15492" x="4324350" y="1031875"/>
          <p14:tracePt t="15509" x="4295775" y="1031875"/>
          <p14:tracePt t="15526" x="4273550" y="1031875"/>
          <p14:tracePt t="15542" x="4225925" y="1047750"/>
          <p14:tracePt t="15559" x="4194175" y="1057275"/>
          <p14:tracePt t="15576" x="4171950" y="1069975"/>
          <p14:tracePt t="15592" x="4127500" y="1089025"/>
          <p14:tracePt t="15609" x="4089400" y="1114425"/>
          <p14:tracePt t="15625" x="4041775" y="1143000"/>
          <p14:tracePt t="15643" x="3978275" y="1174750"/>
          <p14:tracePt t="15659" x="3946525" y="1184275"/>
          <p14:tracePt t="15677" x="3911600" y="1203325"/>
          <p14:tracePt t="15692" x="3902075" y="1212850"/>
          <p14:tracePt t="15709" x="3892550" y="1222375"/>
          <p14:tracePt t="15725" x="3876675" y="1238250"/>
          <p14:tracePt t="15743" x="3860800" y="1254125"/>
          <p14:tracePt t="15759" x="3851275" y="1263650"/>
          <p14:tracePt t="15776" x="3848100" y="1273175"/>
          <p14:tracePt t="15793" x="3841750" y="1282700"/>
          <p14:tracePt t="15809" x="3841750" y="1289050"/>
          <p14:tracePt t="15826" x="3841750" y="1292225"/>
          <p14:tracePt t="15842" x="3841750" y="1301750"/>
          <p14:tracePt t="15859" x="3841750" y="1311275"/>
          <p14:tracePt t="15876" x="3841750" y="1320800"/>
          <p14:tracePt t="15892" x="3841750" y="1336675"/>
          <p14:tracePt t="15910" x="3841750" y="1346200"/>
          <p14:tracePt t="15926" x="3841750" y="1362075"/>
          <p14:tracePt t="15942" x="3844925" y="1371600"/>
          <p14:tracePt t="15959" x="3854450" y="1387475"/>
          <p14:tracePt t="15976" x="3873500" y="1403350"/>
          <p14:tracePt t="15992" x="3905250" y="1412875"/>
          <p14:tracePt t="16009" x="3921125" y="1425575"/>
          <p14:tracePt t="16026" x="3949700" y="1447800"/>
          <p14:tracePt t="16043" x="3965575" y="1457325"/>
          <p14:tracePt t="16059" x="3987800" y="1466850"/>
          <p14:tracePt t="16076" x="4029075" y="1485900"/>
          <p14:tracePt t="16093" x="4054475" y="1504950"/>
          <p14:tracePt t="16109" x="4083050" y="1517650"/>
          <p14:tracePt t="16126" x="4117975" y="1527175"/>
          <p14:tracePt t="16143" x="4143375" y="1527175"/>
          <p14:tracePt t="16159" x="4152900" y="1527175"/>
          <p14:tracePt t="16176" x="4165600" y="1527175"/>
          <p14:tracePt t="16192" x="4171950" y="1527175"/>
          <p14:tracePt t="16574" x="4171950" y="1533525"/>
          <p14:tracePt t="16581" x="4171950" y="1536700"/>
          <p14:tracePt t="16592" x="4171950" y="1555750"/>
          <p14:tracePt t="16609" x="4168775" y="1619250"/>
          <p14:tracePt t="16642" x="4114800" y="1771650"/>
          <p14:tracePt t="16675" x="4016375" y="1889125"/>
          <p14:tracePt t="16692" x="3933825" y="1946275"/>
          <p14:tracePt t="16709" x="3752850" y="2016125"/>
          <p14:tracePt t="16725" x="3644900" y="2025650"/>
          <p14:tracePt t="16742" x="3530600" y="2025650"/>
          <p14:tracePt t="16758" x="3343275" y="2003425"/>
          <p14:tracePt t="16776" x="3222625" y="1968500"/>
          <p14:tracePt t="16792" x="3111500" y="1933575"/>
          <p14:tracePt t="16809" x="2927350" y="1847850"/>
          <p14:tracePt t="16826" x="2813050" y="1768475"/>
          <p14:tracePt t="16842" x="2708275" y="1689100"/>
          <p14:tracePt t="16859" x="2552700" y="1577975"/>
          <p14:tracePt t="16875" x="2435225" y="1470025"/>
          <p14:tracePt t="16892" x="2336800" y="1343025"/>
          <p14:tracePt t="16909" x="2219325" y="1206500"/>
          <p14:tracePt t="16925" x="2165350" y="1146175"/>
          <p14:tracePt t="16943" x="2114550" y="1092200"/>
          <p14:tracePt t="16959" x="2028825" y="1000125"/>
          <p14:tracePt t="16975" x="1974850" y="939800"/>
          <p14:tracePt t="16992" x="1939925" y="882650"/>
          <p14:tracePt t="17009" x="1895475" y="825500"/>
          <p14:tracePt t="17025" x="1870075" y="793750"/>
          <p14:tracePt t="17042" x="1838325" y="768350"/>
          <p14:tracePt t="17059" x="1812925" y="711200"/>
          <p14:tracePt t="17075" x="1784350" y="663575"/>
          <p14:tracePt t="17093" x="1746250" y="596900"/>
          <p14:tracePt t="17109" x="1724025" y="549275"/>
          <p14:tracePt t="17125" x="1698625" y="511175"/>
          <p14:tracePt t="17143" x="1660525" y="460375"/>
          <p14:tracePt t="17159" x="1628775" y="434975"/>
          <p14:tracePt t="17176" x="1597025" y="403225"/>
          <p14:tracePt t="17193" x="1530350" y="358775"/>
          <p14:tracePt t="17208" x="1482725" y="323850"/>
          <p14:tracePt t="17225" x="1435100" y="288925"/>
          <p14:tracePt t="17242" x="1362075" y="250825"/>
          <p14:tracePt t="17258" x="1323975" y="238125"/>
          <p14:tracePt t="17275" x="1279525" y="238125"/>
          <p14:tracePt t="17292" x="1216025" y="238125"/>
          <p14:tracePt t="17309" x="1193800" y="244475"/>
          <p14:tracePt t="17976" x="1168400" y="327025"/>
          <p14:tracePt t="17983" x="1152525" y="400050"/>
          <p14:tracePt t="17992" x="1133475" y="479425"/>
          <p14:tracePt t="18009" x="1108075" y="622300"/>
          <p14:tracePt t="18026" x="1089025" y="885825"/>
          <p14:tracePt t="18042" x="1089025" y="1022350"/>
          <p14:tracePt t="18059" x="1089025" y="1193800"/>
          <p14:tracePt t="18092" x="1101725" y="1574800"/>
          <p14:tracePt t="18126" x="1139825" y="1924050"/>
          <p14:tracePt t="18142" x="1146175" y="2028825"/>
          <p14:tracePt t="18159" x="1155700" y="2133600"/>
          <p14:tracePt t="18176" x="1155700" y="2273300"/>
          <p14:tracePt t="18192" x="1162050" y="2336800"/>
          <p14:tracePt t="18209" x="1162050" y="2378075"/>
          <p14:tracePt t="18225" x="1181100" y="2457450"/>
          <p14:tracePt t="18242" x="1193800" y="2505075"/>
          <p14:tracePt t="18259" x="1206500" y="2549525"/>
          <p14:tracePt t="18275" x="1225550" y="2606675"/>
          <p14:tracePt t="18292" x="1238250" y="2628900"/>
          <p14:tracePt t="18308" x="1257300" y="2660650"/>
          <p14:tracePt t="18326" x="1266825" y="2673350"/>
          <p14:tracePt t="18342" x="1266825" y="2682875"/>
          <p14:tracePt t="18359" x="1266825" y="2695575"/>
          <p14:tracePt t="18360" x="1266825" y="2705100"/>
          <p14:tracePt t="18375" x="1270000" y="2705100"/>
          <p14:tracePt t="18392" x="1276350" y="2705100"/>
          <p14:tracePt t="18409" x="1279525" y="2705100"/>
          <p14:tracePt t="18425" x="1301750" y="2705100"/>
          <p14:tracePt t="18442" x="1304925" y="2705100"/>
          <p14:tracePt t="18459" x="1314450" y="2692400"/>
          <p14:tracePt t="18475" x="1333500" y="2635250"/>
          <p14:tracePt t="18492" x="1346200" y="2597150"/>
          <p14:tracePt t="18509" x="1346200" y="2555875"/>
          <p14:tracePt t="18525" x="1358900" y="2520950"/>
          <p14:tracePt t="18542" x="1358900" y="2492375"/>
          <p14:tracePt t="18559" x="1358900" y="2470150"/>
          <p14:tracePt t="18575" x="1358900" y="2428875"/>
          <p14:tracePt t="18592" x="1343025" y="2403475"/>
          <p14:tracePt t="18609" x="1327150" y="2378075"/>
          <p14:tracePt t="18625" x="1317625" y="2362200"/>
          <p14:tracePt t="18642" x="1308100" y="2352675"/>
          <p14:tracePt t="18659" x="1308100" y="2330450"/>
          <p14:tracePt t="18675" x="1308100" y="2327275"/>
          <p14:tracePt t="18692" x="1295400" y="2327275"/>
          <p14:tracePt t="18709" x="1285875" y="2327275"/>
          <p14:tracePt t="18725" x="1276350" y="2327275"/>
          <p14:tracePt t="18741" x="1266825" y="2327275"/>
          <p14:tracePt t="18759" x="1247775" y="2327275"/>
          <p14:tracePt t="18775" x="1238250" y="2336800"/>
          <p14:tracePt t="18792" x="1225550" y="2352675"/>
          <p14:tracePt t="18809" x="1212850" y="2368550"/>
          <p14:tracePt t="18825" x="1203325" y="2378075"/>
          <p14:tracePt t="18842" x="1193800" y="2387600"/>
          <p14:tracePt t="18858" x="1177925" y="2409825"/>
          <p14:tracePt t="18875" x="1168400" y="2419350"/>
          <p14:tracePt t="18892" x="1152525" y="2428875"/>
          <p14:tracePt t="18909" x="1143000" y="2447925"/>
          <p14:tracePt t="18925" x="1143000" y="2457450"/>
          <p14:tracePt t="18942" x="1143000" y="2463800"/>
          <p14:tracePt t="19550" x="1149350" y="2463800"/>
          <p14:tracePt t="19556" x="1158875" y="2463800"/>
          <p14:tracePt t="19564" x="1165225" y="2463800"/>
          <p14:tracePt t="19575" x="1168400" y="2463800"/>
          <p14:tracePt t="19592" x="1184275" y="2463800"/>
          <p14:tracePt t="19609" x="1193800" y="2463800"/>
          <p14:tracePt t="19641" x="1212850" y="2463800"/>
          <p14:tracePt t="19675" x="1228725" y="2441575"/>
          <p14:tracePt t="19692" x="1235075" y="2390775"/>
          <p14:tracePt t="19708" x="1235075" y="2339975"/>
          <p14:tracePt t="19725" x="1235075" y="2286000"/>
          <p14:tracePt t="19742" x="1235075" y="2225675"/>
          <p14:tracePt t="19758" x="1235075" y="2181225"/>
          <p14:tracePt t="19775" x="1231900" y="2143125"/>
          <p14:tracePt t="19792" x="1212850" y="2079625"/>
          <p14:tracePt t="19808" x="1206500" y="2041525"/>
          <p14:tracePt t="19826" x="1193800" y="2025650"/>
          <p14:tracePt t="19842" x="1193800" y="2006600"/>
          <p14:tracePt t="19858" x="1193800" y="2000250"/>
          <p14:tracePt t="19876" x="1193800" y="1997075"/>
          <p14:tracePt t="19898" x="1193800" y="1990725"/>
          <p14:tracePt t="19912" x="1193800" y="1987550"/>
          <p14:tracePt t="20788" x="1196975" y="1962150"/>
          <p14:tracePt t="20796" x="1203325" y="1936750"/>
          <p14:tracePt t="20809" x="1219200" y="1841500"/>
          <p14:tracePt t="20825" x="1244600" y="1743075"/>
          <p14:tracePt t="20842" x="1276350" y="1654175"/>
          <p14:tracePt t="20859" x="1304925" y="1552575"/>
          <p14:tracePt t="20892" x="1346200" y="1358900"/>
          <p14:tracePt t="20925" x="1374775" y="1190625"/>
          <p14:tracePt t="20942" x="1381125" y="1139825"/>
          <p14:tracePt t="20959" x="1393825" y="1076325"/>
          <p14:tracePt t="20975" x="1412875" y="1054100"/>
          <p14:tracePt t="20992" x="1425575" y="1022350"/>
          <p14:tracePt t="21009" x="1431925" y="981075"/>
          <p14:tracePt t="21025" x="1438275" y="942975"/>
          <p14:tracePt t="21042" x="1438275" y="920750"/>
          <p14:tracePt t="21059" x="1438275" y="889000"/>
          <p14:tracePt t="21075" x="1438275" y="873125"/>
          <p14:tracePt t="21092" x="1438275" y="863600"/>
          <p14:tracePt t="21108" x="1438275" y="841375"/>
          <p14:tracePt t="21125" x="1431925" y="831850"/>
          <p14:tracePt t="21142" x="1422400" y="822325"/>
          <p14:tracePt t="21159" x="1384300" y="781050"/>
          <p14:tracePt t="21175" x="1362075" y="755650"/>
          <p14:tracePt t="21192" x="1330325" y="723900"/>
          <p14:tracePt t="21208" x="1279525" y="698500"/>
          <p14:tracePt t="21225" x="1247775" y="685800"/>
          <p14:tracePt t="21242" x="1209675" y="666750"/>
          <p14:tracePt t="21259" x="1152525" y="650875"/>
          <p14:tracePt t="21275" x="1111250" y="650875"/>
          <p14:tracePt t="21292" x="1066800" y="650875"/>
          <p14:tracePt t="21308" x="1003300" y="650875"/>
          <p14:tracePt t="21325" x="965200" y="657225"/>
          <p14:tracePt t="21341" x="942975" y="669925"/>
          <p14:tracePt t="21358" x="904875" y="695325"/>
          <p14:tracePt t="21375" x="895350" y="704850"/>
          <p14:tracePt t="21393" x="882650" y="717550"/>
          <p14:tracePt t="21409" x="866775" y="736600"/>
          <p14:tracePt t="21426" x="854075" y="746125"/>
          <p14:tracePt t="21443" x="841375" y="758825"/>
          <p14:tracePt t="21458" x="831850" y="768350"/>
          <p14:tracePt t="21475" x="815975" y="787400"/>
          <p14:tracePt t="21492" x="800100" y="800100"/>
          <p14:tracePt t="21508" x="790575" y="809625"/>
          <p14:tracePt t="21525" x="781050" y="822325"/>
          <p14:tracePt t="21542" x="758825" y="841375"/>
          <p14:tracePt t="21558" x="749300" y="854075"/>
          <p14:tracePt t="21575" x="739775" y="863600"/>
          <p14:tracePt t="21592" x="733425" y="876300"/>
          <p14:tracePt t="21664" x="736600" y="876300"/>
          <p14:tracePt t="21671" x="739775" y="876300"/>
          <p14:tracePt t="21678" x="746125" y="876300"/>
          <p14:tracePt t="21692" x="755650" y="876300"/>
          <p14:tracePt t="21708" x="765175" y="869950"/>
          <p14:tracePt t="21725" x="787400" y="860425"/>
          <p14:tracePt t="21742" x="850900" y="841375"/>
          <p14:tracePt t="21758" x="917575" y="819150"/>
          <p14:tracePt t="21775" x="977900" y="812800"/>
          <p14:tracePt t="21792" x="1057275" y="796925"/>
          <p14:tracePt t="21809" x="1095375" y="796925"/>
          <p14:tracePt t="21825" x="1123950" y="796925"/>
          <p14:tracePt t="21841" x="1149350" y="793750"/>
          <p14:tracePt t="21859" x="1165225" y="787400"/>
          <p14:tracePt t="21876" x="1174750" y="787400"/>
          <p14:tracePt t="21892" x="1187450" y="787400"/>
          <p14:tracePt t="21908" x="1190625" y="787400"/>
          <p14:tracePt t="21991" x="1196975" y="787400"/>
          <p14:tracePt t="21998" x="1200150" y="781050"/>
          <p14:tracePt t="22008" x="1209675" y="781050"/>
          <p14:tracePt t="22025" x="1219200" y="777875"/>
          <p14:tracePt t="22043" x="1247775" y="771525"/>
          <p14:tracePt t="22058" x="1270000" y="771525"/>
          <p14:tracePt t="22076" x="1308100" y="771525"/>
          <p14:tracePt t="22092" x="1330325" y="771525"/>
          <p14:tracePt t="22108" x="1374775" y="771525"/>
          <p14:tracePt t="22125" x="1419225" y="771525"/>
          <p14:tracePt t="22142" x="1511300" y="771525"/>
          <p14:tracePt t="22159" x="1571625" y="771525"/>
          <p14:tracePt t="22176" x="1635125" y="771525"/>
          <p14:tracePt t="22192" x="1657350" y="771525"/>
          <p14:tracePt t="22209" x="1679575" y="771525"/>
          <p14:tracePt t="22227" x="1711325" y="771525"/>
          <p14:tracePt t="22242" x="1727200" y="774700"/>
          <p14:tracePt t="22259" x="1749425" y="781050"/>
          <p14:tracePt t="22276" x="1765300" y="793750"/>
          <p14:tracePt t="22292" x="1774825" y="800100"/>
          <p14:tracePt t="22308" x="1781175" y="809625"/>
          <p14:tracePt t="22325" x="1781175" y="819150"/>
          <p14:tracePt t="22341" x="1778000" y="828675"/>
          <p14:tracePt t="22358" x="1768475" y="838200"/>
          <p14:tracePt t="22375" x="1746250" y="854075"/>
          <p14:tracePt t="22392" x="1692275" y="876300"/>
          <p14:tracePt t="22409" x="1619250" y="889000"/>
          <p14:tracePt t="22427" x="1473200" y="914400"/>
          <p14:tracePt t="22442" x="1381125" y="920750"/>
          <p14:tracePt t="22458" x="1254125" y="920750"/>
          <p14:tracePt t="22475" x="1123950" y="930275"/>
          <p14:tracePt t="22492" x="1063625" y="930275"/>
          <p14:tracePt t="22508" x="1003300" y="930275"/>
          <p14:tracePt t="22525" x="917575" y="930275"/>
          <p14:tracePt t="22541" x="873125" y="936625"/>
          <p14:tracePt t="22558" x="828675" y="936625"/>
          <p14:tracePt t="22574" x="771525" y="936625"/>
          <p14:tracePt t="22591" x="749300" y="936625"/>
          <p14:tracePt t="22608" x="727075" y="936625"/>
          <p14:tracePt t="22625" x="714375" y="936625"/>
          <p14:tracePt t="22641" x="704850" y="936625"/>
          <p14:tracePt t="22658" x="692150" y="936625"/>
          <p14:tracePt t="22674" x="682625" y="936625"/>
          <p14:tracePt t="22717" x="682625" y="930275"/>
          <p14:tracePt t="22725" x="692150" y="923925"/>
          <p14:tracePt t="22742" x="701675" y="920750"/>
          <p14:tracePt t="22758" x="730250" y="908050"/>
          <p14:tracePt t="22775" x="815975" y="901700"/>
          <p14:tracePt t="22791" x="866775" y="901700"/>
          <p14:tracePt t="22808" x="927100" y="895350"/>
          <p14:tracePt t="22826" x="1016000" y="882650"/>
          <p14:tracePt t="22842" x="1060450" y="882650"/>
          <p14:tracePt t="22858" x="1104900" y="876300"/>
          <p14:tracePt t="22875" x="1146175" y="876300"/>
          <p14:tracePt t="22891" x="1168400" y="876300"/>
          <p14:tracePt t="22909" x="1206500" y="876300"/>
          <p14:tracePt t="22926" x="1228725" y="876300"/>
          <p14:tracePt t="22941" x="1266825" y="879475"/>
          <p14:tracePt t="22958" x="1308100" y="892175"/>
          <p14:tracePt t="22974" x="1330325" y="892175"/>
          <p14:tracePt t="22991" x="1346200" y="892175"/>
          <p14:tracePt t="23008" x="1365250" y="892175"/>
          <p14:tracePt t="23024" x="1371600" y="895350"/>
          <p14:tracePt t="23109" x="1368425" y="895350"/>
          <p14:tracePt t="23116" x="1365250" y="895350"/>
          <p14:tracePt t="23125" x="1358900" y="895350"/>
          <p14:tracePt t="23142" x="1343025" y="895350"/>
          <p14:tracePt t="23159" x="1317625" y="895350"/>
          <p14:tracePt t="23175" x="1282700" y="895350"/>
          <p14:tracePt t="23191" x="1244600" y="895350"/>
          <p14:tracePt t="23208" x="1181100" y="895350"/>
          <p14:tracePt t="23224" x="1146175" y="895350"/>
          <p14:tracePt t="23241" x="1123950" y="895350"/>
          <p14:tracePt t="23258" x="1092200" y="895350"/>
          <p14:tracePt t="23275" x="1082675" y="904875"/>
          <p14:tracePt t="23291" x="1066800" y="911225"/>
          <p14:tracePt t="23308" x="1050925" y="914400"/>
          <p14:tracePt t="23325" x="1041400" y="920750"/>
          <p14:tracePt t="23342" x="1031875" y="923925"/>
          <p14:tracePt t="23358" x="1012825" y="923925"/>
          <p14:tracePt t="23376" x="1006475" y="923925"/>
          <p14:tracePt t="24590" x="1019175" y="923925"/>
          <p14:tracePt t="24597" x="1044575" y="923925"/>
          <p14:tracePt t="24608" x="1089025" y="920750"/>
          <p14:tracePt t="24625" x="1298575" y="914400"/>
          <p14:tracePt t="24641" x="1527175" y="914400"/>
          <p14:tracePt t="24658" x="1863725" y="920750"/>
          <p14:tracePt t="24675" x="2559050" y="974725"/>
          <p14:tracePt t="24708" x="3673475" y="1101725"/>
          <p14:tracePt t="24743" x="4956175" y="1238250"/>
          <p14:tracePt t="24760" x="5680075" y="1308100"/>
          <p14:tracePt t="24776" x="6172200" y="1374775"/>
          <p14:tracePt t="24794" x="6629400" y="1416050"/>
          <p14:tracePt t="24810" x="7102475" y="1447800"/>
          <p14:tracePt t="24826" x="7334250" y="1466850"/>
          <p14:tracePt t="24842" x="7518400" y="1466850"/>
          <p14:tracePt t="24858" x="7680325" y="1441450"/>
          <p14:tracePt t="24875" x="7823200" y="1419225"/>
          <p14:tracePt t="24892" x="7877175" y="1406525"/>
          <p14:tracePt t="24909" x="7931150" y="1400175"/>
          <p14:tracePt t="24925" x="7994650" y="1393825"/>
          <p14:tracePt t="24941" x="8039100" y="1393825"/>
          <p14:tracePt t="24958" x="8067675" y="1381125"/>
          <p14:tracePt t="24975" x="8102600" y="1368425"/>
          <p14:tracePt t="24991" x="8112125" y="1358900"/>
          <p14:tracePt t="25008" x="8118475" y="1349375"/>
          <p14:tracePt t="25024" x="8115300" y="1301750"/>
          <p14:tracePt t="25042" x="8093075" y="1247775"/>
          <p14:tracePt t="25059" x="8035925" y="1168400"/>
          <p14:tracePt t="25075" x="7985125" y="1108075"/>
          <p14:tracePt t="25091" x="7937500" y="1038225"/>
          <p14:tracePt t="25108" x="7870825" y="955675"/>
          <p14:tracePt t="25125" x="7762875" y="828675"/>
          <p14:tracePt t="25142" x="7689850" y="755650"/>
          <p14:tracePt t="25159" x="7620000" y="676275"/>
          <p14:tracePt t="25175" x="7569200" y="625475"/>
          <p14:tracePt t="25191" x="7527925" y="584200"/>
          <p14:tracePt t="25209" x="7461250" y="542925"/>
          <p14:tracePt t="25224" x="7419975" y="511175"/>
          <p14:tracePt t="25241" x="7394575" y="485775"/>
          <p14:tracePt t="25258" x="7359650" y="457200"/>
          <p14:tracePt t="25274" x="7350125" y="444500"/>
          <p14:tracePt t="25291" x="7340600" y="434975"/>
          <p14:tracePt t="25308" x="7318375" y="422275"/>
          <p14:tracePt t="25324" x="7308850" y="412750"/>
          <p14:tracePt t="25341" x="7299325" y="396875"/>
          <p14:tracePt t="25358" x="7292975" y="381000"/>
          <p14:tracePt t="25375" x="7292975" y="371475"/>
          <p14:tracePt t="25391" x="7289800" y="365125"/>
          <p14:tracePt t="25501" x="7289800" y="368300"/>
          <p14:tracePt t="25508" x="7289800" y="371475"/>
          <p14:tracePt t="25515" x="7289800" y="377825"/>
          <p14:tracePt t="25524" x="7277100" y="384175"/>
          <p14:tracePt t="25541" x="7277100" y="400050"/>
          <p14:tracePt t="25558" x="7277100" y="447675"/>
          <p14:tracePt t="25574" x="7277100" y="488950"/>
          <p14:tracePt t="25591" x="7277100" y="511175"/>
          <p14:tracePt t="25608" x="7277100" y="574675"/>
          <p14:tracePt t="25624" x="7277100" y="625475"/>
          <p14:tracePt t="25641" x="7277100" y="685800"/>
          <p14:tracePt t="25658" x="7277100" y="762000"/>
          <p14:tracePt t="25674" x="7277100" y="806450"/>
          <p14:tracePt t="25692" x="7277100" y="828675"/>
          <p14:tracePt t="25708" x="7277100" y="876300"/>
          <p14:tracePt t="25724" x="7277100" y="914400"/>
          <p14:tracePt t="25741" x="7289800" y="942975"/>
          <p14:tracePt t="25758" x="7289800" y="984250"/>
          <p14:tracePt t="25774" x="7289800" y="1006475"/>
          <p14:tracePt t="25792" x="7289800" y="1047750"/>
          <p14:tracePt t="25808" x="7289800" y="1066800"/>
          <p14:tracePt t="25824" x="7289800" y="1089025"/>
          <p14:tracePt t="25842" x="7289800" y="1117600"/>
          <p14:tracePt t="25858" x="7280275" y="1139825"/>
          <p14:tracePt t="25874" x="7273925" y="1155700"/>
          <p14:tracePt t="25892" x="7267575" y="1181100"/>
          <p14:tracePt t="25908" x="7264400" y="1196975"/>
          <p14:tracePt t="25925" x="7264400" y="1212850"/>
          <p14:tracePt t="25942" x="7264400" y="1254125"/>
          <p14:tracePt t="25958" x="7264400" y="1273175"/>
          <p14:tracePt t="25975" x="7264400" y="1304925"/>
          <p14:tracePt t="25991" x="7264400" y="1336675"/>
          <p14:tracePt t="26008" x="7264400" y="1365250"/>
          <p14:tracePt t="26025" x="7264400" y="1387475"/>
          <p14:tracePt t="26042" x="7264400" y="1428750"/>
          <p14:tracePt t="26058" x="7264400" y="1450975"/>
          <p14:tracePt t="26075" x="7264400" y="1479550"/>
          <p14:tracePt t="26092" x="7264400" y="1501775"/>
          <p14:tracePt t="26108" x="7264400" y="1511300"/>
          <p14:tracePt t="26125" x="7264400" y="1524000"/>
          <p14:tracePt t="26142" x="7264400" y="1533525"/>
          <p14:tracePt t="26184" x="7264400" y="1527175"/>
          <p14:tracePt t="26191" x="7264400" y="1524000"/>
          <p14:tracePt t="26208" x="7277100" y="1489075"/>
          <p14:tracePt t="26224" x="7277100" y="1428750"/>
          <p14:tracePt t="26242" x="7277100" y="1343025"/>
          <p14:tracePt t="26258" x="7289800" y="1298575"/>
          <p14:tracePt t="26275" x="7289800" y="1260475"/>
          <p14:tracePt t="26291" x="7289800" y="1212850"/>
          <p14:tracePt t="26308" x="7296150" y="1174750"/>
          <p14:tracePt t="26324" x="7302500" y="1139825"/>
          <p14:tracePt t="26342" x="7302500" y="1076325"/>
          <p14:tracePt t="26358" x="7302500" y="1031875"/>
          <p14:tracePt t="26375" x="7302500" y="1003300"/>
          <p14:tracePt t="26391" x="7302500" y="971550"/>
          <p14:tracePt t="26407" x="7302500" y="939800"/>
          <p14:tracePt t="26424" x="7302500" y="917575"/>
          <p14:tracePt t="26441" x="7302500" y="879475"/>
          <p14:tracePt t="26458" x="7315200" y="835025"/>
          <p14:tracePt t="26474" x="7327900" y="796925"/>
          <p14:tracePt t="26491" x="7340600" y="723900"/>
          <p14:tracePt t="26508" x="7356475" y="676275"/>
          <p14:tracePt t="26525" x="7356475" y="647700"/>
          <p14:tracePt t="26542" x="7366000" y="628650"/>
          <p14:tracePt t="26558" x="7375525" y="615950"/>
          <p14:tracePt t="26575" x="7375525" y="606425"/>
          <p14:tracePt t="26591" x="7375525" y="596900"/>
          <p14:tracePt t="26647" x="7375525" y="606425"/>
          <p14:tracePt t="26654" x="7375525" y="609600"/>
          <p14:tracePt t="26661" x="7375525" y="615950"/>
          <p14:tracePt t="26675" x="7375525" y="635000"/>
          <p14:tracePt t="26691" x="7375525" y="688975"/>
          <p14:tracePt t="26708" x="7375525" y="730250"/>
          <p14:tracePt t="26725" x="7375525" y="793750"/>
          <p14:tracePt t="26741" x="7381875" y="831850"/>
          <p14:tracePt t="26758" x="7388225" y="892175"/>
          <p14:tracePt t="26775" x="7388225" y="987425"/>
          <p14:tracePt t="26791" x="7388225" y="1031875"/>
          <p14:tracePt t="26808" x="7388225" y="1066800"/>
          <p14:tracePt t="26825" x="7388225" y="1120775"/>
          <p14:tracePt t="26841" x="7394575" y="1158875"/>
          <p14:tracePt t="26858" x="7394575" y="1187450"/>
          <p14:tracePt t="26874" x="7400925" y="1228725"/>
          <p14:tracePt t="26891" x="7400925" y="1250950"/>
          <p14:tracePt t="26908" x="7400925" y="1279525"/>
          <p14:tracePt t="26925" x="7400925" y="1314450"/>
          <p14:tracePt t="26942" x="7400925" y="1343025"/>
          <p14:tracePt t="26946" x="7400925" y="1352550"/>
          <p14:tracePt t="26958" x="7400925" y="1365250"/>
          <p14:tracePt t="26975" x="7400925" y="1406525"/>
          <p14:tracePt t="26991" x="7400925" y="1416050"/>
          <p14:tracePt t="27008" x="7400925" y="1428750"/>
          <p14:tracePt t="27024" x="7400925" y="1450975"/>
          <p14:tracePt t="27041" x="7400925" y="1466850"/>
          <p14:tracePt t="27058" x="7400925" y="1485900"/>
          <p14:tracePt t="27074" x="7400925" y="1527175"/>
          <p14:tracePt t="27091" x="7400925" y="1555750"/>
          <p14:tracePt t="27108" x="7400925" y="1584325"/>
          <p14:tracePt t="27125" x="7413625" y="1635125"/>
          <p14:tracePt t="27141" x="7413625" y="1657350"/>
          <p14:tracePt t="27158" x="7413625" y="1685925"/>
          <p14:tracePt t="27174" x="7413625" y="1717675"/>
          <p14:tracePt t="27191" x="7413625" y="1746250"/>
          <p14:tracePt t="27207" x="7413625" y="1762125"/>
          <p14:tracePt t="27224" x="7419975" y="1793875"/>
          <p14:tracePt t="27241" x="7423150" y="1803400"/>
          <p14:tracePt t="27258" x="7429500" y="1819275"/>
          <p14:tracePt t="27274" x="7429500" y="1828800"/>
          <p14:tracePt t="27291" x="7429500" y="1844675"/>
          <p14:tracePt t="27307" x="7429500" y="1851025"/>
          <p14:tracePt t="27366" x="7429500" y="1854200"/>
          <p14:tracePt t="27394" x="7429500" y="1860550"/>
          <p14:tracePt t="27509" x="7429500" y="1863725"/>
          <p14:tracePt t="27517" x="7429500" y="1870075"/>
          <p14:tracePt t="27525" x="7429500" y="1873250"/>
          <p14:tracePt t="27542" x="7429500" y="1879600"/>
          <p14:tracePt t="27559" x="7429500" y="1898650"/>
          <p14:tracePt t="27591" x="7429500" y="1905000"/>
          <p14:tracePt t="27608" x="7429500" y="1917700"/>
          <p14:tracePt t="27624" x="7429500" y="1924050"/>
          <p14:tracePt t="27641" x="7429500" y="1939925"/>
          <p14:tracePt t="27658" x="7429500" y="1952625"/>
          <p14:tracePt t="27675" x="7429500" y="1962150"/>
          <p14:tracePt t="27691" x="7429500" y="1971675"/>
          <p14:tracePt t="27707" x="7445375" y="2006600"/>
          <p14:tracePt t="27724" x="7458075" y="2028825"/>
          <p14:tracePt t="27741" x="7483475" y="2066925"/>
          <p14:tracePt t="27758" x="7540625" y="2152650"/>
          <p14:tracePt t="27774" x="7588250" y="2235200"/>
          <p14:tracePt t="27792" x="7642225" y="2305050"/>
          <p14:tracePt t="27808" x="7718425" y="2387600"/>
          <p14:tracePt t="27824" x="7762875" y="2447925"/>
          <p14:tracePt t="27841" x="7797800" y="2505075"/>
          <p14:tracePt t="27858" x="7845425" y="2581275"/>
          <p14:tracePt t="27875" x="7864475" y="2613025"/>
          <p14:tracePt t="27892" x="7877175" y="2641600"/>
          <p14:tracePt t="27908" x="7893050" y="2670175"/>
          <p14:tracePt t="27924" x="7908925" y="2689225"/>
          <p14:tracePt t="27941" x="7908925" y="2698750"/>
          <p14:tracePt t="27943" x="7908925" y="2701925"/>
          <p14:tracePt t="27959" x="7908925" y="2711450"/>
          <p14:tracePt t="27975" x="7908925" y="2720975"/>
          <p14:tracePt t="27992" x="7908925" y="2727325"/>
          <p14:tracePt t="28035" x="7908925" y="2724150"/>
          <p14:tracePt t="28042" x="7899400" y="2720975"/>
          <p14:tracePt t="28057" x="7886700" y="2711450"/>
          <p14:tracePt t="28074" x="7877175" y="2689225"/>
          <p14:tracePt t="28092" x="7858125" y="2632075"/>
          <p14:tracePt t="28107" x="7832725" y="2590800"/>
          <p14:tracePt t="28124" x="7807325" y="2568575"/>
          <p14:tracePt t="28142" x="7766050" y="2536825"/>
          <p14:tracePt t="28157" x="7740650" y="2517775"/>
          <p14:tracePt t="28174" x="7708900" y="2505075"/>
          <p14:tracePt t="28192" x="7696200" y="2486025"/>
          <p14:tracePt t="28208" x="7686675" y="2476500"/>
          <p14:tracePt t="28224" x="7677150" y="2466975"/>
          <p14:tracePt t="28241" x="7654925" y="2466975"/>
          <p14:tracePt t="28257" x="7645400" y="2466975"/>
          <p14:tracePt t="28274" x="7642225" y="2466975"/>
          <p14:tracePt t="28370" x="7642225" y="2473325"/>
          <p14:tracePt t="28376" x="7648575" y="2476500"/>
          <p14:tracePt t="28391" x="7658100" y="2486025"/>
          <p14:tracePt t="28407" x="7686675" y="2517775"/>
          <p14:tracePt t="28424" x="7712075" y="2540000"/>
          <p14:tracePt t="28441" x="7766050" y="2600325"/>
          <p14:tracePt t="28458" x="7791450" y="2632075"/>
          <p14:tracePt t="28474" x="7807325" y="2657475"/>
          <p14:tracePt t="28490" x="7826375" y="2698750"/>
          <p14:tracePt t="28508" x="7835900" y="2708275"/>
          <p14:tracePt t="28524" x="7845425" y="2717800"/>
          <p14:tracePt t="28541" x="7867650" y="2740025"/>
          <p14:tracePt t="28558" x="7883525" y="2749550"/>
          <p14:tracePt t="28574" x="7893050" y="2759075"/>
          <p14:tracePt t="28590" x="7918450" y="2774950"/>
          <p14:tracePt t="28608" x="7934325" y="2790825"/>
          <p14:tracePt t="28624" x="7947025" y="2809875"/>
          <p14:tracePt t="28641" x="7966075" y="2822575"/>
          <p14:tracePt t="28658" x="7975600" y="2832100"/>
          <p14:tracePt t="28675" x="7981950" y="2854325"/>
          <p14:tracePt t="28691" x="7981950" y="2863850"/>
          <p14:tracePt t="28708" x="7981950" y="2867025"/>
          <p14:tracePt t="28946" x="7981950" y="2860675"/>
          <p14:tracePt t="28954" x="7981950" y="2857500"/>
          <p14:tracePt t="28961" x="7978775" y="2851150"/>
          <p14:tracePt t="28975" x="7969250" y="2835275"/>
          <p14:tracePt t="28991" x="7959725" y="2825750"/>
          <p14:tracePt t="29008" x="7950200" y="2816225"/>
          <p14:tracePt t="29024" x="7934325" y="2800350"/>
          <p14:tracePt t="29041" x="7924800" y="2781300"/>
          <p14:tracePt t="29057" x="7918450" y="2759075"/>
          <p14:tracePt t="29074" x="7905750" y="2730500"/>
          <p14:tracePt t="29091" x="7905750" y="2708275"/>
          <p14:tracePt t="29108" x="7905750" y="2692400"/>
          <p14:tracePt t="29124" x="7905750" y="2673350"/>
          <p14:tracePt t="29141" x="7905750" y="2663825"/>
          <p14:tracePt t="29158" x="7905750" y="2654300"/>
          <p14:tracePt t="29174" x="7905750" y="2647950"/>
          <p14:tracePt t="29260" x="7896225" y="2647950"/>
          <p14:tracePt t="29815" x="7905750" y="2663825"/>
          <p14:tracePt t="29823" x="7918450" y="2682875"/>
          <p14:tracePt t="29829" x="7934325" y="2720975"/>
          <p14:tracePt t="29844" x="7988300" y="2790825"/>
          <p14:tracePt t="29857" x="8026400" y="2847975"/>
          <p14:tracePt t="29874" x="8077200" y="2949575"/>
          <p14:tracePt t="29908" x="8181975" y="3168650"/>
          <p14:tracePt t="29941" x="8216900" y="3289300"/>
          <p14:tracePt t="29957" x="8235950" y="3352800"/>
          <p14:tracePt t="29974" x="8242300" y="3397250"/>
          <p14:tracePt t="29991" x="8242300" y="3435350"/>
          <p14:tracePt t="30008" x="8242300" y="3482975"/>
          <p14:tracePt t="30024" x="8242300" y="3505200"/>
          <p14:tracePt t="30041" x="8242300" y="3533775"/>
          <p14:tracePt t="30058" x="8242300" y="3559175"/>
          <p14:tracePt t="30074" x="8242300" y="3575050"/>
          <p14:tracePt t="30091" x="8242300" y="3584575"/>
          <p14:tracePt t="30107" x="8242300" y="3600450"/>
          <p14:tracePt t="30124" x="8242300" y="3616325"/>
          <p14:tracePt t="30142" x="8242300" y="3648075"/>
          <p14:tracePt t="30158" x="8242300" y="3663950"/>
          <p14:tracePt t="30174" x="8242300" y="3692525"/>
          <p14:tracePt t="30191" x="8242300" y="3724275"/>
          <p14:tracePt t="30208" x="8242300" y="3752850"/>
          <p14:tracePt t="30224" x="8242300" y="3775075"/>
          <p14:tracePt t="30240" x="8242300" y="3803650"/>
          <p14:tracePt t="30258" x="8242300" y="3825875"/>
          <p14:tracePt t="30274" x="8242300" y="3835400"/>
          <p14:tracePt t="30292" x="8242300" y="3854450"/>
          <p14:tracePt t="30308" x="8242300" y="3863975"/>
          <p14:tracePt t="30325" x="8242300" y="3870325"/>
          <p14:tracePt t="30358" x="8248650" y="3867150"/>
          <p14:tracePt t="30374" x="8248650" y="3825875"/>
          <p14:tracePt t="30391" x="8248650" y="3730625"/>
          <p14:tracePt t="30407" x="8248650" y="3670300"/>
          <p14:tracePt t="30424" x="8235950" y="3594100"/>
          <p14:tracePt t="30441" x="8235950" y="3444875"/>
          <p14:tracePt t="30457" x="8235950" y="3375025"/>
          <p14:tracePt t="30474" x="8235950" y="3302000"/>
          <p14:tracePt t="30491" x="8235950" y="3225800"/>
          <p14:tracePt t="30508" x="8235950" y="3155950"/>
          <p14:tracePt t="30524" x="8239125" y="3073400"/>
          <p14:tracePt t="30541" x="8248650" y="2990850"/>
          <p14:tracePt t="30557" x="8255000" y="2952750"/>
          <p14:tracePt t="30574" x="8255000" y="2933700"/>
          <p14:tracePt t="30591" x="8258175" y="2905125"/>
          <p14:tracePt t="30607" x="8270875" y="2895600"/>
          <p14:tracePt t="30624" x="8274050" y="2879725"/>
          <p14:tracePt t="30641" x="8280400" y="2854325"/>
          <p14:tracePt t="30657" x="8283575" y="2844800"/>
          <p14:tracePt t="30674" x="8289925" y="2832100"/>
          <p14:tracePt t="30691" x="8289925" y="2819400"/>
          <p14:tracePt t="30708" x="8289925" y="2803525"/>
          <p14:tracePt t="30935" x="8289925" y="2806700"/>
          <p14:tracePt t="30939" x="8293100" y="2806700"/>
          <p14:tracePt t="30957" x="8302625" y="2809875"/>
          <p14:tracePt t="30975" x="8318500" y="2832100"/>
          <p14:tracePt t="30991" x="8350250" y="2841625"/>
          <p14:tracePt t="31008" x="8366125" y="2854325"/>
          <p14:tracePt t="31025" x="8397875" y="2870200"/>
          <p14:tracePt t="31041" x="8407400" y="2886075"/>
          <p14:tracePt t="31057" x="8420100" y="2908300"/>
          <p14:tracePt t="31074" x="8451850" y="2952750"/>
          <p14:tracePt t="31091" x="8470900" y="2981325"/>
          <p14:tracePt t="31107" x="8489950" y="3022600"/>
          <p14:tracePt t="31124" x="8521700" y="3057525"/>
          <p14:tracePt t="31140" x="8534400" y="3095625"/>
          <p14:tracePt t="31157" x="8553450" y="3140075"/>
          <p14:tracePt t="31175" x="8578850" y="3206750"/>
          <p14:tracePt t="31190" x="8591550" y="3244850"/>
          <p14:tracePt t="31208" x="8604250" y="3289300"/>
          <p14:tracePt t="31225" x="8604250" y="3321050"/>
          <p14:tracePt t="31241" x="8604250" y="3352800"/>
          <p14:tracePt t="31257" x="8604250" y="3371850"/>
          <p14:tracePt t="31274" x="8620125" y="3400425"/>
          <p14:tracePt t="31291" x="8636000" y="3422650"/>
          <p14:tracePt t="31307" x="8648700" y="3444875"/>
          <p14:tracePt t="31324" x="8658225" y="3479800"/>
          <p14:tracePt t="31341" x="8670925" y="3508375"/>
          <p14:tracePt t="31357" x="8677275" y="3530600"/>
          <p14:tracePt t="31374" x="8702675" y="3581400"/>
          <p14:tracePt t="31391" x="8715375" y="3613150"/>
          <p14:tracePt t="31407" x="8724900" y="3641725"/>
          <p14:tracePt t="31425" x="8743950" y="3686175"/>
          <p14:tracePt t="31440" x="8756650" y="3714750"/>
          <p14:tracePt t="31457" x="8756650" y="3743325"/>
          <p14:tracePt t="31475" x="8756650" y="3778250"/>
          <p14:tracePt t="31491" x="8756650" y="3806825"/>
          <p14:tracePt t="31507" x="8756650" y="3829050"/>
          <p14:tracePt t="31524" x="8747125" y="3870325"/>
          <p14:tracePt t="31541" x="8737600" y="3892550"/>
          <p14:tracePt t="31557" x="8724900" y="3924300"/>
          <p14:tracePt t="31574" x="8705850" y="3959225"/>
          <p14:tracePt t="31591" x="8686800" y="3990975"/>
          <p14:tracePt t="31607" x="8677275" y="4006850"/>
          <p14:tracePt t="31624" x="8661400" y="4048125"/>
          <p14:tracePt t="31640" x="8648700" y="4070350"/>
          <p14:tracePt t="31658" x="8616950" y="4114800"/>
          <p14:tracePt t="31674" x="8597900" y="4159250"/>
          <p14:tracePt t="31691" x="8585200" y="4191000"/>
          <p14:tracePt t="31708" x="8553450" y="4248150"/>
          <p14:tracePt t="31724" x="8540750" y="4273550"/>
          <p14:tracePt t="31741" x="8528050" y="4302125"/>
          <p14:tracePt t="31757" x="8499475" y="4346575"/>
          <p14:tracePt t="31774" x="8486775" y="4368800"/>
          <p14:tracePt t="31791" x="8467725" y="4394200"/>
          <p14:tracePt t="31808" x="8439150" y="4435475"/>
          <p14:tracePt t="31825" x="8426450" y="4467225"/>
          <p14:tracePt t="31841" x="8413750" y="4498975"/>
          <p14:tracePt t="31857" x="8394700" y="4540250"/>
          <p14:tracePt t="31874" x="8378825" y="4562475"/>
          <p14:tracePt t="31891" x="8366125" y="4594225"/>
          <p14:tracePt t="31907" x="8350250" y="4616450"/>
          <p14:tracePt t="31924" x="8350250" y="4625975"/>
          <p14:tracePt t="31941" x="8350250" y="4648200"/>
          <p14:tracePt t="31957" x="8350250" y="4660900"/>
          <p14:tracePt t="31974" x="8350250" y="4670425"/>
          <p14:tracePt t="32356" x="8343900" y="4635500"/>
          <p14:tracePt t="32364" x="8334375" y="4578350"/>
          <p14:tracePt t="32373" x="8334375" y="4508500"/>
          <p14:tracePt t="32391" x="8334375" y="4368800"/>
          <p14:tracePt t="32407" x="8324850" y="4251325"/>
          <p14:tracePt t="32424" x="8318500" y="4124325"/>
          <p14:tracePt t="32457" x="8308975" y="3911600"/>
          <p14:tracePt t="32492" x="8308975" y="3765550"/>
          <p14:tracePt t="32508" x="8308975" y="3705225"/>
          <p14:tracePt t="32525" x="8308975" y="3654425"/>
          <p14:tracePt t="32542" x="8308975" y="3590925"/>
          <p14:tracePt t="32558" x="8308975" y="3562350"/>
          <p14:tracePt t="32574" x="8308975" y="3517900"/>
          <p14:tracePt t="32590" x="8308975" y="3432175"/>
          <p14:tracePt t="32607" x="8308975" y="3378200"/>
          <p14:tracePt t="32624" x="8308975" y="3336925"/>
          <p14:tracePt t="32641" x="8308975" y="3289300"/>
          <p14:tracePt t="32657" x="8308975" y="3267075"/>
          <p14:tracePt t="32674" x="8308975" y="3235325"/>
          <p14:tracePt t="32691" x="8299450" y="3194050"/>
          <p14:tracePt t="32707" x="8280400" y="3149600"/>
          <p14:tracePt t="32724" x="8280400" y="3105150"/>
          <p14:tracePt t="32741" x="8280400" y="3067050"/>
          <p14:tracePt t="32757" x="8280400" y="3041650"/>
          <p14:tracePt t="32775" x="8280400" y="3032125"/>
          <p14:tracePt t="32791" x="8280400" y="3022600"/>
          <p14:tracePt t="32877" x="8286750" y="3025775"/>
          <p14:tracePt t="32884" x="8293100" y="3028950"/>
          <p14:tracePt t="32891" x="8296275" y="3035300"/>
          <p14:tracePt t="32908" x="8308975" y="3063875"/>
          <p14:tracePt t="32924" x="8318500" y="3089275"/>
          <p14:tracePt t="32941" x="8337550" y="3136900"/>
          <p14:tracePt t="32957" x="8359775" y="3190875"/>
          <p14:tracePt t="32974" x="8382000" y="3267075"/>
          <p14:tracePt t="32976" x="8388350" y="3295650"/>
          <p14:tracePt t="32991" x="8410575" y="3371850"/>
          <p14:tracePt t="33007" x="8410575" y="3422650"/>
          <p14:tracePt t="33024" x="8410575" y="3457575"/>
          <p14:tracePt t="33041" x="8410575" y="3505200"/>
          <p14:tracePt t="33057" x="8410575" y="3549650"/>
          <p14:tracePt t="33074" x="8410575" y="3613150"/>
          <p14:tracePt t="33091" x="8410575" y="3657600"/>
          <p14:tracePt t="33107" x="8410575" y="3692525"/>
          <p14:tracePt t="33124" x="8410575" y="3733800"/>
          <p14:tracePt t="33141" x="8410575" y="3756025"/>
          <p14:tracePt t="33157" x="8410575" y="3771900"/>
          <p14:tracePt t="33175" x="8410575" y="3797300"/>
          <p14:tracePt t="33191" x="8410575" y="3813175"/>
          <p14:tracePt t="33208" x="8410575" y="3835400"/>
          <p14:tracePt t="33224" x="8410575" y="3860800"/>
          <p14:tracePt t="33240" x="8410575" y="3889375"/>
          <p14:tracePt t="33257" x="8410575" y="3911600"/>
          <p14:tracePt t="33274" x="8410575" y="3952875"/>
          <p14:tracePt t="33291" x="8410575" y="3981450"/>
          <p14:tracePt t="33307" x="8410575" y="4010025"/>
          <p14:tracePt t="33324" x="8410575" y="4044950"/>
          <p14:tracePt t="33340" x="8410575" y="4073525"/>
          <p14:tracePt t="33357" x="8410575" y="4095750"/>
          <p14:tracePt t="33374" x="8394700" y="4143375"/>
          <p14:tracePt t="33390" x="8382000" y="4181475"/>
          <p14:tracePt t="33407" x="8369300" y="4213225"/>
          <p14:tracePt t="33424" x="8353425" y="4264025"/>
          <p14:tracePt t="33441" x="8347075" y="4286250"/>
          <p14:tracePt t="33458" x="8340725" y="4314825"/>
          <p14:tracePt t="33474" x="8340725" y="4349750"/>
          <p14:tracePt t="33491" x="8340725" y="4378325"/>
          <p14:tracePt t="33507" x="8340725" y="4394200"/>
          <p14:tracePt t="33524" x="8340725" y="4413250"/>
          <p14:tracePt t="33541" x="8340725" y="4422775"/>
          <p14:tracePt t="33557" x="8340725" y="4432300"/>
          <p14:tracePt t="33574" x="8340725" y="4448175"/>
          <p14:tracePt t="33590" x="8340725" y="4451350"/>
          <p14:tracePt t="33638" x="8343900" y="4445000"/>
          <p14:tracePt t="33644" x="8347075" y="4435475"/>
          <p14:tracePt t="33657" x="8353425" y="4422775"/>
          <p14:tracePt t="33674" x="8372475" y="4343400"/>
          <p14:tracePt t="33690" x="8388350" y="4279900"/>
          <p14:tracePt t="33707" x="8401050" y="4216400"/>
          <p14:tracePt t="33723" x="8413750" y="4146550"/>
          <p14:tracePt t="33741" x="8423275" y="4092575"/>
          <p14:tracePt t="33758" x="8435975" y="4006850"/>
          <p14:tracePt t="33774" x="8448675" y="3943350"/>
          <p14:tracePt t="33790" x="8448675" y="3883025"/>
          <p14:tracePt t="33808" x="8448675" y="3803650"/>
          <p14:tracePt t="33824" x="8448675" y="3752850"/>
          <p14:tracePt t="33840" x="8448675" y="3692525"/>
          <p14:tracePt t="33858" x="8448675" y="3622675"/>
          <p14:tracePt t="33873" x="8448675" y="3581400"/>
          <p14:tracePt t="33891" x="8448675" y="3559175"/>
          <p14:tracePt t="33908" x="8448675" y="3517900"/>
          <p14:tracePt t="33924" x="8445500" y="3495675"/>
          <p14:tracePt t="33941" x="8439150" y="3457575"/>
          <p14:tracePt t="33958" x="8420100" y="3378200"/>
          <p14:tracePt t="33974" x="8397875" y="3311525"/>
          <p14:tracePt t="33991" x="8385175" y="3257550"/>
          <p14:tracePt t="34008" x="8378825" y="3219450"/>
          <p14:tracePt t="34023" x="8378825" y="3203575"/>
          <p14:tracePt t="34041" x="8378825" y="3194050"/>
          <p14:tracePt t="34057" x="8378825" y="3178175"/>
          <p14:tracePt t="34074" x="8378825" y="3168650"/>
          <p14:tracePt t="34173" x="8378825" y="3175000"/>
          <p14:tracePt t="34178" x="8378825" y="3181350"/>
          <p14:tracePt t="34191" x="8378825" y="3184525"/>
          <p14:tracePt t="34207" x="8378825" y="3219450"/>
          <p14:tracePt t="34224" x="8378825" y="3241675"/>
          <p14:tracePt t="34241" x="8378825" y="3282950"/>
          <p14:tracePt t="34257" x="8378825" y="3324225"/>
          <p14:tracePt t="34274" x="8382000" y="3362325"/>
          <p14:tracePt t="34290" x="8382000" y="3406775"/>
          <p14:tracePt t="34307" x="8394700" y="3476625"/>
          <p14:tracePt t="34324" x="8394700" y="3530600"/>
          <p14:tracePt t="34341" x="8401050" y="3565525"/>
          <p14:tracePt t="34357" x="8401050" y="3622675"/>
          <p14:tracePt t="34374" x="8401050" y="3651250"/>
          <p14:tracePt t="34391" x="8401050" y="3689350"/>
          <p14:tracePt t="34408" x="8401050" y="3727450"/>
          <p14:tracePt t="34424" x="8401050" y="3756025"/>
          <p14:tracePt t="34441" x="8401050" y="3819525"/>
          <p14:tracePt t="34457" x="8401050" y="3863975"/>
          <p14:tracePt t="34474" x="8413750" y="3908425"/>
          <p14:tracePt t="34490" x="8413750" y="3930650"/>
          <p14:tracePt t="34507" x="8413750" y="3968750"/>
          <p14:tracePt t="34524" x="8413750" y="3990975"/>
          <p14:tracePt t="34541" x="8413750" y="4032250"/>
          <p14:tracePt t="34557" x="8413750" y="4048125"/>
          <p14:tracePt t="34574" x="8413750" y="4070350"/>
          <p14:tracePt t="34591" x="8413750" y="4083050"/>
          <p14:tracePt t="34607" x="8413750" y="4092575"/>
          <p14:tracePt t="34624" x="8413750" y="4102100"/>
          <p14:tracePt t="34641" x="8401050" y="4124325"/>
          <p14:tracePt t="34657" x="8391525" y="4133850"/>
          <p14:tracePt t="34674" x="8388350" y="4143375"/>
          <p14:tracePt t="34691" x="8378825" y="4159250"/>
          <p14:tracePt t="34707" x="8369300" y="4175125"/>
          <p14:tracePt t="34724" x="8369300" y="4184650"/>
          <p14:tracePt t="34741" x="8362950" y="4197350"/>
          <p14:tracePt t="34757" x="8362950" y="4210050"/>
          <p14:tracePt t="34774" x="8362950" y="4222750"/>
          <p14:tracePt t="34791" x="8362950" y="4238625"/>
          <p14:tracePt t="34807" x="8356600" y="4238625"/>
          <p14:tracePt t="34823" x="8353425" y="4241800"/>
          <p14:tracePt t="34840" x="8347075" y="4254500"/>
          <p14:tracePt t="34857" x="8347075" y="4264025"/>
          <p14:tracePt t="34874" x="8343900" y="4273550"/>
          <p14:tracePt t="34890" x="8343900" y="4276725"/>
          <p14:tracePt t="34907" x="8343900" y="4283075"/>
          <p14:tracePt t="34962" x="8337550" y="4283075"/>
          <p14:tracePt t="35018" x="8337550" y="4286250"/>
          <p14:tracePt t="35097" x="8334375" y="4286250"/>
          <p14:tracePt t="35147" x="8334375" y="4292600"/>
          <p14:tracePt t="35595" x="8324850" y="4292600"/>
          <p14:tracePt t="35623" x="8334375" y="4292600"/>
          <p14:tracePt t="35844" x="8223250" y="4286250"/>
          <p14:tracePt t="35851" x="8099425" y="4286250"/>
          <p14:tracePt t="35874" x="7578725" y="4276725"/>
          <p14:tracePt t="35895" x="6956425" y="4238625"/>
          <p14:tracePt t="35916" x="6315075" y="4213225"/>
          <p14:tracePt t="35942" x="5676900" y="4200525"/>
          <p14:tracePt t="35976" x="4660900" y="4175125"/>
          <p14:tracePt t="35992" x="4308475" y="4175125"/>
          <p14:tracePt t="36008" x="3825875" y="4194175"/>
          <p14:tracePt t="36025" x="3609975" y="4203700"/>
          <p14:tracePt t="36041" x="3425825" y="4222750"/>
          <p14:tracePt t="36058" x="3216275" y="4241800"/>
          <p14:tracePt t="36073" x="3121025" y="4257675"/>
          <p14:tracePt t="36091" x="3025775" y="4264025"/>
          <p14:tracePt t="36107" x="2917825" y="4279900"/>
          <p14:tracePt t="36125" x="2841625" y="4292600"/>
          <p14:tracePt t="36141" x="2781300" y="4298950"/>
          <p14:tracePt t="36157" x="2689225" y="4321175"/>
          <p14:tracePt t="36173" x="2613025" y="4343400"/>
          <p14:tracePt t="36190" x="2549525" y="4356100"/>
          <p14:tracePt t="36208" x="2438400" y="4378325"/>
          <p14:tracePt t="36223" x="2384425" y="4394200"/>
          <p14:tracePt t="36241" x="2320925" y="4416425"/>
          <p14:tracePt t="36258" x="2219325" y="4435475"/>
          <p14:tracePt t="36274" x="2181225" y="4441825"/>
          <p14:tracePt t="36290" x="2152650" y="4448175"/>
          <p14:tracePt t="36578" x="2095500" y="4419600"/>
          <p14:tracePt t="36585" x="2035175" y="4394200"/>
          <p14:tracePt t="36592" x="1971675" y="4349750"/>
          <p14:tracePt t="36611" x="1835150" y="4267200"/>
          <p14:tracePt t="36624" x="1679575" y="4175125"/>
          <p14:tracePt t="36640" x="1552575" y="4095750"/>
          <p14:tracePt t="36658" x="1377950" y="3978275"/>
          <p14:tracePt t="36673" x="1260475" y="3898900"/>
          <p14:tracePt t="36691" x="1136650" y="3790950"/>
          <p14:tracePt t="36707" x="1063625" y="3717925"/>
          <p14:tracePt t="36724" x="1000125" y="3648075"/>
          <p14:tracePt t="36741" x="927100" y="3575050"/>
          <p14:tracePt t="36758" x="901700" y="3527425"/>
          <p14:tracePt t="36774" x="869950" y="3489325"/>
          <p14:tracePt t="36791" x="835025" y="3416300"/>
          <p14:tracePt t="36807" x="822325" y="3371850"/>
          <p14:tracePt t="36824" x="809625" y="3317875"/>
          <p14:tracePt t="36841" x="809625" y="3254375"/>
          <p14:tracePt t="36857" x="809625" y="3209925"/>
          <p14:tracePt t="36874" x="809625" y="3159125"/>
          <p14:tracePt t="36890" x="796925" y="3060700"/>
          <p14:tracePt t="36907" x="781050" y="3009900"/>
          <p14:tracePt t="36924" x="768350" y="2952750"/>
          <p14:tracePt t="36941" x="762000" y="2889250"/>
          <p14:tracePt t="36957" x="762000" y="2854325"/>
          <p14:tracePt t="36974" x="762000" y="2822575"/>
          <p14:tracePt t="36990" x="762000" y="2746375"/>
          <p14:tracePt t="37007" x="762000" y="2686050"/>
          <p14:tracePt t="37024" x="755650" y="2635250"/>
          <p14:tracePt t="37040" x="736600" y="2568575"/>
          <p14:tracePt t="37057" x="730250" y="2540000"/>
          <p14:tracePt t="37074" x="723900" y="2517775"/>
          <p14:tracePt t="37090" x="704850" y="2473325"/>
          <p14:tracePt t="37107" x="692150" y="2444750"/>
          <p14:tracePt t="37123" x="673100" y="2406650"/>
          <p14:tracePt t="37140" x="657225" y="2355850"/>
          <p14:tracePt t="37157" x="644525" y="2333625"/>
          <p14:tracePt t="37173" x="635000" y="2314575"/>
          <p14:tracePt t="37190" x="612775" y="2289175"/>
          <p14:tracePt t="37206" x="603250" y="2279650"/>
          <p14:tracePt t="37224" x="590550" y="2270125"/>
          <p14:tracePt t="37240" x="577850" y="2270125"/>
          <p14:tracePt t="37257" x="561975" y="2270125"/>
          <p14:tracePt t="37274" x="552450" y="2270125"/>
          <p14:tracePt t="37290" x="511175" y="2270125"/>
          <p14:tracePt t="37306" x="488950" y="2273300"/>
          <p14:tracePt t="37324" x="438150" y="2305050"/>
          <p14:tracePt t="37340" x="412750" y="2333625"/>
          <p14:tracePt t="37356" x="381000" y="2359025"/>
          <p14:tracePt t="37373" x="358775" y="2390775"/>
          <p14:tracePt t="37390" x="314325" y="2428875"/>
          <p14:tracePt t="37406" x="288925" y="2466975"/>
          <p14:tracePt t="37424" x="225425" y="2546350"/>
          <p14:tracePt t="37440" x="168275" y="2616200"/>
          <p14:tracePt t="37457" x="130175" y="2686050"/>
          <p14:tracePt t="37474" x="79375" y="2771775"/>
          <p14:tracePt t="37490" x="60325" y="2825750"/>
          <p14:tracePt t="37506" x="47625" y="2889250"/>
          <p14:tracePt t="37523" x="15875" y="2994025"/>
          <p14:tracePt t="37540" x="3175" y="3057525"/>
          <p14:tracePt t="37781" x="6350" y="3898900"/>
          <p14:tracePt t="37788" x="12700" y="3924300"/>
          <p14:tracePt t="37795" x="19050" y="3962400"/>
          <p14:tracePt t="37807" x="25400" y="3987800"/>
          <p14:tracePt t="37823" x="53975" y="4089400"/>
          <p14:tracePt t="37856" x="82550" y="4238625"/>
          <p14:tracePt t="37890" x="127000" y="4381500"/>
          <p14:tracePt t="37906" x="133350" y="4410075"/>
          <p14:tracePt t="37923" x="136525" y="4435475"/>
          <p14:tracePt t="37940" x="146050" y="4435475"/>
          <p14:tracePt t="38279" x="152400" y="4460875"/>
          <p14:tracePt t="38286" x="158750" y="4486275"/>
          <p14:tracePt t="38293" x="168275" y="4533900"/>
          <p14:tracePt t="38307" x="184150" y="4619625"/>
          <p14:tracePt t="38323" x="200025" y="4705350"/>
          <p14:tracePt t="38340" x="222250" y="4791075"/>
          <p14:tracePt t="38373" x="257175" y="4965700"/>
          <p14:tracePt t="38407" x="307975" y="5133975"/>
          <p14:tracePt t="38424" x="323850" y="5197475"/>
          <p14:tracePt t="38440" x="336550" y="5241925"/>
          <p14:tracePt t="38457" x="349250" y="5305425"/>
          <p14:tracePt t="38473" x="361950" y="5330825"/>
          <p14:tracePt t="38490" x="368300" y="5353050"/>
          <p14:tracePt t="38506" x="368300" y="5394325"/>
          <p14:tracePt t="38523" x="368300" y="5410200"/>
          <p14:tracePt t="38540" x="368300" y="5422900"/>
          <p14:tracePt t="38557" x="368300" y="5438775"/>
          <p14:tracePt t="38573" x="368300" y="5448300"/>
          <p14:tracePt t="38591" x="371475" y="5457825"/>
          <p14:tracePt t="38606" x="381000" y="5480050"/>
          <p14:tracePt t="38623" x="387350" y="5489575"/>
          <p14:tracePt t="38640" x="387350" y="5499100"/>
          <p14:tracePt t="38657" x="387350" y="5511800"/>
          <p14:tracePt t="38673" x="396875" y="5527675"/>
          <p14:tracePt t="38690" x="412750" y="5537200"/>
          <p14:tracePt t="38706" x="428625" y="5537200"/>
          <p14:tracePt t="38723" x="441325" y="5537200"/>
          <p14:tracePt t="38740" x="473075" y="5537200"/>
          <p14:tracePt t="38757" x="504825" y="5537200"/>
          <p14:tracePt t="38773" x="533400" y="5537200"/>
          <p14:tracePt t="38791" x="568325" y="5530850"/>
          <p14:tracePt t="38806" x="600075" y="5511800"/>
          <p14:tracePt t="38823" x="622300" y="5499100"/>
          <p14:tracePt t="38840" x="679450" y="5480050"/>
          <p14:tracePt t="38856" x="723900" y="5467350"/>
          <p14:tracePt t="38873" x="768350" y="5461000"/>
          <p14:tracePt t="38891" x="835025" y="5441950"/>
          <p14:tracePt t="38906" x="857250" y="5435600"/>
          <p14:tracePt t="38923" x="873125" y="5426075"/>
          <p14:tracePt t="38940" x="892175" y="5410200"/>
          <p14:tracePt t="38956" x="901700" y="5400675"/>
          <p14:tracePt t="38973" x="914400" y="5391150"/>
          <p14:tracePt t="38991" x="927100" y="5375275"/>
          <p14:tracePt t="39007" x="942975" y="5368925"/>
          <p14:tracePt t="39023" x="952500" y="5359400"/>
          <p14:tracePt t="39041" x="974725" y="5340350"/>
          <p14:tracePt t="39057" x="990600" y="5330825"/>
          <p14:tracePt t="39073" x="1006475" y="5314950"/>
          <p14:tracePt t="39090" x="1031875" y="5264150"/>
          <p14:tracePt t="39106" x="1063625" y="5213350"/>
          <p14:tracePt t="39123" x="1082675" y="5191125"/>
          <p14:tracePt t="39140" x="1120775" y="5146675"/>
          <p14:tracePt t="39157" x="1143000" y="5124450"/>
          <p14:tracePt t="39174" x="1162050" y="5092700"/>
          <p14:tracePt t="39190" x="1206500" y="5048250"/>
          <p14:tracePt t="39207" x="1219200" y="4994275"/>
          <p14:tracePt t="39223" x="1250950" y="4918075"/>
          <p14:tracePt t="39240" x="1273175" y="4806950"/>
          <p14:tracePt t="39257" x="1279525" y="4759325"/>
          <p14:tracePt t="39273" x="1285875" y="4714875"/>
          <p14:tracePt t="39290" x="1298575" y="4660900"/>
          <p14:tracePt t="39307" x="1317625" y="4613275"/>
          <p14:tracePt t="39323" x="1333500" y="4568825"/>
          <p14:tracePt t="39340" x="1355725" y="4457700"/>
          <p14:tracePt t="39357" x="1362075" y="4397375"/>
          <p14:tracePt t="39373" x="1362075" y="4314825"/>
          <p14:tracePt t="39390" x="1362075" y="4175125"/>
          <p14:tracePt t="39407" x="1362075" y="4105275"/>
          <p14:tracePt t="39424" x="1362075" y="4060825"/>
          <p14:tracePt t="39440" x="1362075" y="4003675"/>
          <p14:tracePt t="39457" x="1362075" y="3968750"/>
          <p14:tracePt t="39473" x="1352550" y="3930650"/>
          <p14:tracePt t="39490" x="1330325" y="3819525"/>
          <p14:tracePt t="39506" x="1308100" y="3746500"/>
          <p14:tracePt t="39523" x="1295400" y="3692525"/>
          <p14:tracePt t="39540" x="1276350" y="3635375"/>
          <p14:tracePt t="39556" x="1263650" y="3619500"/>
          <p14:tracePt t="39574" x="1241425" y="3590925"/>
          <p14:tracePt t="39590" x="1231900" y="3562350"/>
          <p14:tracePt t="39606" x="1225550" y="3530600"/>
          <p14:tracePt t="39624" x="1203325" y="3441700"/>
          <p14:tracePt t="39640" x="1181100" y="3375025"/>
          <p14:tracePt t="39657" x="1168400" y="3330575"/>
          <p14:tracePt t="39674" x="1143000" y="3267075"/>
          <p14:tracePt t="39692" x="1123950" y="3225800"/>
          <p14:tracePt t="39706" x="1098550" y="3197225"/>
          <p14:tracePt t="39724" x="1066800" y="3130550"/>
          <p14:tracePt t="39740" x="1044575" y="3086100"/>
          <p14:tracePt t="39756" x="1031875" y="3038475"/>
          <p14:tracePt t="39774" x="1000125" y="2965450"/>
          <p14:tracePt t="39790" x="962025" y="2895600"/>
          <p14:tracePt t="39807" x="930275" y="2819400"/>
          <p14:tracePt t="39823" x="866775" y="2689225"/>
          <p14:tracePt t="39840" x="835025" y="2622550"/>
          <p14:tracePt t="39857" x="800100" y="2574925"/>
          <p14:tracePt t="39874" x="752475" y="2489200"/>
          <p14:tracePt t="39891" x="720725" y="2400300"/>
          <p14:tracePt t="39907" x="657225" y="2276475"/>
          <p14:tracePt t="39923" x="612775" y="2171700"/>
          <p14:tracePt t="39941" x="574675" y="2101850"/>
          <p14:tracePt t="39956" x="546100" y="2035175"/>
          <p14:tracePt t="39973" x="495300" y="1949450"/>
          <p14:tracePt t="39990" x="482600" y="1901825"/>
          <p14:tracePt t="40006" x="469900" y="1879600"/>
          <p14:tracePt t="40023" x="447675" y="1857375"/>
          <p14:tracePt t="40039" x="434975" y="1835150"/>
          <p14:tracePt t="40056" x="425450" y="1825625"/>
          <p14:tracePt t="40073" x="412750" y="1809750"/>
          <p14:tracePt t="40090" x="396875" y="1793875"/>
          <p14:tracePt t="40107" x="384175" y="1784350"/>
          <p14:tracePt t="40124" x="371475" y="1784350"/>
          <p14:tracePt t="40140" x="365125" y="1784350"/>
          <p14:tracePt t="40157" x="361950" y="1784350"/>
          <p14:tracePt t="40174" x="346075" y="1784350"/>
          <p14:tracePt t="40190" x="339725" y="1784350"/>
          <p14:tracePt t="40206" x="330200" y="1784350"/>
          <p14:tracePt t="40223" x="317500" y="1784350"/>
          <p14:tracePt t="40240" x="301625" y="1784350"/>
          <p14:tracePt t="40308" x="301625" y="1790700"/>
          <p14:tracePt t="40315" x="301625" y="1800225"/>
          <p14:tracePt t="40323" x="301625" y="1806575"/>
          <p14:tracePt t="40340" x="292100" y="1816100"/>
          <p14:tracePt t="40357" x="279400" y="1841500"/>
          <p14:tracePt t="40373" x="269875" y="1873250"/>
          <p14:tracePt t="40390" x="263525" y="1895475"/>
          <p14:tracePt t="40407" x="257175" y="1943100"/>
          <p14:tracePt t="40423" x="244475" y="1974850"/>
          <p14:tracePt t="40440" x="244475" y="2003425"/>
          <p14:tracePt t="40457" x="225425" y="2060575"/>
          <p14:tracePt t="40473" x="212725" y="2105025"/>
          <p14:tracePt t="40490" x="200025" y="2143125"/>
          <p14:tracePt t="40506" x="158750" y="2209800"/>
          <p14:tracePt t="40523" x="139700" y="2254250"/>
          <p14:tracePt t="40540" x="127000" y="2298700"/>
          <p14:tracePt t="40556" x="101600" y="2371725"/>
          <p14:tracePt t="40573" x="88900" y="2435225"/>
          <p14:tracePt t="40590" x="73025" y="2489200"/>
          <p14:tracePt t="40607" x="66675" y="2552700"/>
          <p14:tracePt t="40623" x="66675" y="2597150"/>
          <p14:tracePt t="40640" x="66675" y="2641600"/>
          <p14:tracePt t="40657" x="63500" y="2695575"/>
          <p14:tracePt t="40673" x="63500" y="2740025"/>
          <p14:tracePt t="40690" x="63500" y="2800350"/>
          <p14:tracePt t="40706" x="79375" y="2898775"/>
          <p14:tracePt t="40723" x="85725" y="2936875"/>
          <p14:tracePt t="40740" x="92075" y="2981325"/>
          <p14:tracePt t="40756" x="98425" y="3041650"/>
          <p14:tracePt t="40773" x="104775" y="3095625"/>
          <p14:tracePt t="40790" x="127000" y="3162300"/>
          <p14:tracePt t="40806" x="133350" y="3248025"/>
          <p14:tracePt t="40823" x="149225" y="3302000"/>
          <p14:tracePt t="40840" x="161925" y="3346450"/>
          <p14:tracePt t="40856" x="174625" y="3444875"/>
          <p14:tracePt t="40873" x="180975" y="3505200"/>
          <p14:tracePt t="40890" x="180975" y="3549650"/>
          <p14:tracePt t="40907" x="180975" y="3629025"/>
          <p14:tracePt t="40923" x="180975" y="3663950"/>
          <p14:tracePt t="40940" x="180975" y="3714750"/>
          <p14:tracePt t="40957" x="180975" y="3800475"/>
          <p14:tracePt t="40973" x="196850" y="3883025"/>
          <p14:tracePt t="40991" x="196850" y="3978275"/>
          <p14:tracePt t="41006" x="196850" y="4038600"/>
          <p14:tracePt t="41023" x="196850" y="4089400"/>
          <p14:tracePt t="41040" x="196850" y="4149725"/>
          <p14:tracePt t="41056" x="196850" y="4244975"/>
          <p14:tracePt t="41073" x="196850" y="4286250"/>
          <p14:tracePt t="41090" x="196850" y="4343400"/>
          <p14:tracePt t="41106" x="196850" y="4394200"/>
          <p14:tracePt t="41124" x="196850" y="4445000"/>
          <p14:tracePt t="41141" x="196850" y="4514850"/>
          <p14:tracePt t="41157" x="196850" y="4559300"/>
          <p14:tracePt t="41173" x="196850" y="4597400"/>
          <p14:tracePt t="41191" x="196850" y="4635500"/>
          <p14:tracePt t="41207" x="196850" y="4667250"/>
          <p14:tracePt t="41224" x="190500" y="4689475"/>
          <p14:tracePt t="41240" x="184150" y="4730750"/>
          <p14:tracePt t="41257" x="184150" y="4752975"/>
          <p14:tracePt t="41273" x="177800" y="4781550"/>
          <p14:tracePt t="41290" x="177800" y="4816475"/>
          <p14:tracePt t="41306" x="177800" y="4845050"/>
          <p14:tracePt t="41323" x="177800" y="4860925"/>
          <p14:tracePt t="41340" x="177800" y="4873625"/>
          <p14:tracePt t="41356" x="177800" y="4895850"/>
          <p14:tracePt t="41373" x="177800" y="4911725"/>
          <p14:tracePt t="41390" x="177800" y="4943475"/>
          <p14:tracePt t="41406" x="177800" y="4959350"/>
          <p14:tracePt t="41423" x="177800" y="4975225"/>
          <p14:tracePt t="41440" x="177800" y="5000625"/>
          <p14:tracePt t="41456" x="177800" y="5010150"/>
          <p14:tracePt t="41473" x="177800" y="5019675"/>
          <p14:tracePt t="41490" x="184150" y="5048250"/>
          <p14:tracePt t="41506" x="200025" y="5064125"/>
          <p14:tracePt t="41523" x="212725" y="5086350"/>
          <p14:tracePt t="41540" x="231775" y="5130800"/>
          <p14:tracePt t="41556" x="241300" y="5153025"/>
          <p14:tracePt t="41573" x="273050" y="5178425"/>
          <p14:tracePt t="41590" x="301625" y="5194300"/>
          <p14:tracePt t="41606" x="333375" y="5207000"/>
          <p14:tracePt t="41623" x="355600" y="5219700"/>
          <p14:tracePt t="41640" x="396875" y="5245100"/>
          <p14:tracePt t="41656" x="422275" y="5254625"/>
          <p14:tracePt t="41673" x="450850" y="5267325"/>
          <p14:tracePt t="41675" x="463550" y="5273675"/>
          <p14:tracePt t="41690" x="495300" y="5280025"/>
          <p14:tracePt t="41706" x="511175" y="5292725"/>
          <p14:tracePt t="41723" x="530225" y="5295900"/>
          <p14:tracePt t="41740" x="546100" y="5295900"/>
          <p14:tracePt t="41756" x="561975" y="5302250"/>
          <p14:tracePt t="41774" x="587375" y="5302250"/>
          <p14:tracePt t="41789" x="615950" y="5302250"/>
          <p14:tracePt t="41807" x="638175" y="5308600"/>
          <p14:tracePt t="41824" x="673100" y="5308600"/>
          <p14:tracePt t="41839" x="682625" y="5308600"/>
          <p14:tracePt t="41857" x="692150" y="5308600"/>
          <p14:tracePt t="41873" x="720725" y="5299075"/>
          <p14:tracePt t="41889" x="730250" y="5283200"/>
          <p14:tracePt t="41906" x="739775" y="5273675"/>
          <p14:tracePt t="41923" x="758825" y="5257800"/>
          <p14:tracePt t="41939" x="768350" y="5248275"/>
          <p14:tracePt t="41956" x="781050" y="5232400"/>
          <p14:tracePt t="41973" x="793750" y="5219700"/>
          <p14:tracePt t="41990" x="809625" y="5210175"/>
          <p14:tracePt t="42006" x="819150" y="5194300"/>
          <p14:tracePt t="42023" x="838200" y="5149850"/>
          <p14:tracePt t="42040" x="847725" y="5133975"/>
          <p14:tracePt t="42056" x="863600" y="5118100"/>
          <p14:tracePt t="42073" x="879475" y="5102225"/>
          <p14:tracePt t="42090" x="889000" y="5089525"/>
          <p14:tracePt t="42107" x="908050" y="5057775"/>
          <p14:tracePt t="42123" x="946150" y="5013325"/>
          <p14:tracePt t="42140" x="965200" y="4965700"/>
          <p14:tracePt t="42156" x="987425" y="4911725"/>
          <p14:tracePt t="42173" x="1000125" y="4848225"/>
          <p14:tracePt t="42189" x="1003300" y="4826000"/>
          <p14:tracePt t="42206" x="1009650" y="4797425"/>
          <p14:tracePt t="42223" x="1016000" y="4762500"/>
          <p14:tracePt t="42240" x="1028700" y="4724400"/>
          <p14:tracePt t="42257" x="1028700" y="4673600"/>
          <p14:tracePt t="42273" x="1028700" y="4587875"/>
          <p14:tracePt t="42290" x="1035050" y="4527550"/>
          <p14:tracePt t="42306" x="1035050" y="4473575"/>
          <p14:tracePt t="42323" x="1041400" y="4413250"/>
          <p14:tracePt t="42340" x="1054100" y="4375150"/>
          <p14:tracePt t="42357" x="1060450" y="4337050"/>
          <p14:tracePt t="42373" x="1079500" y="4273550"/>
          <p14:tracePt t="42390" x="1085850" y="4235450"/>
          <p14:tracePt t="42407" x="1092200" y="4171950"/>
          <p14:tracePt t="42423" x="1098550" y="4127500"/>
          <p14:tracePt t="42440" x="1098550" y="4067175"/>
          <p14:tracePt t="42457" x="1104900" y="3975100"/>
          <p14:tracePt t="42473" x="1104900" y="3930650"/>
          <p14:tracePt t="42490" x="1104900" y="3898900"/>
          <p14:tracePt t="42506" x="1104900" y="3879850"/>
          <p14:tracePt t="42523" x="1104900" y="3851275"/>
          <p14:tracePt t="42540" x="1104900" y="3835400"/>
          <p14:tracePt t="42556" x="1104900" y="3816350"/>
          <p14:tracePt t="42572" x="1104900" y="3794125"/>
          <p14:tracePt t="42590" x="1104900" y="3784600"/>
          <p14:tracePt t="42606" x="1104900" y="3771900"/>
          <p14:tracePt t="42623" x="1104900" y="3756025"/>
          <p14:tracePt t="42640" x="1104900" y="3746500"/>
          <p14:tracePt t="42656" x="1104900" y="3730625"/>
          <p14:tracePt t="42673" x="1104900" y="3721100"/>
          <p14:tracePt t="42690" x="1117600" y="3705225"/>
          <p14:tracePt t="42706" x="1117600" y="3679825"/>
          <p14:tracePt t="42722" x="1117600" y="3663950"/>
          <p14:tracePt t="42740" x="1117600" y="3635375"/>
          <p14:tracePt t="42756" x="1117600" y="3606800"/>
          <p14:tracePt t="42773" x="1123950" y="3584575"/>
          <p14:tracePt t="42790" x="1127125" y="3575050"/>
          <p14:tracePt t="42806" x="1127125" y="3556000"/>
          <p14:tracePt t="42823" x="1127125" y="3527425"/>
          <p14:tracePt t="42839" x="1127125" y="3505200"/>
          <p14:tracePt t="42856" x="1127125" y="3441700"/>
          <p14:tracePt t="42873" x="1127125" y="3397250"/>
          <p14:tracePt t="42890" x="1127125" y="3352800"/>
          <p14:tracePt t="42906" x="1127125" y="3298825"/>
          <p14:tracePt t="42923" x="1127125" y="3276600"/>
          <p14:tracePt t="42940" x="1127125" y="3254375"/>
          <p14:tracePt t="42956" x="1123950" y="3200400"/>
          <p14:tracePt t="42973" x="1104900" y="3146425"/>
          <p14:tracePt t="42990" x="1079500" y="3070225"/>
          <p14:tracePt t="43006" x="1025525" y="2930525"/>
          <p14:tracePt t="43023" x="993775" y="2863850"/>
          <p14:tracePt t="43040" x="955675" y="2794000"/>
          <p14:tracePt t="43057" x="898525" y="2708275"/>
          <p14:tracePt t="43073" x="860425" y="2638425"/>
          <p14:tracePt t="43090" x="822325" y="2574925"/>
          <p14:tracePt t="43106" x="787400" y="2533650"/>
          <p14:tracePt t="43123" x="774700" y="2495550"/>
          <p14:tracePt t="43141" x="758825" y="2460625"/>
          <p14:tracePt t="43157" x="739775" y="2416175"/>
          <p14:tracePt t="43173" x="727075" y="2378075"/>
          <p14:tracePt t="43190" x="708025" y="2314575"/>
          <p14:tracePt t="43206" x="695325" y="2276475"/>
          <p14:tracePt t="43223" x="676275" y="2232025"/>
          <p14:tracePt t="43240" x="657225" y="2174875"/>
          <p14:tracePt t="43257" x="644525" y="2149475"/>
          <p14:tracePt t="43274" x="635000" y="2139950"/>
          <p14:tracePt t="43290" x="619125" y="2120900"/>
          <p14:tracePt t="43306" x="619125" y="2114550"/>
          <p14:tracePt t="43323" x="619125" y="2111375"/>
          <p14:tracePt t="43340" x="612775" y="2111375"/>
          <p14:tracePt t="43383" x="609600" y="2111375"/>
          <p14:tracePt t="43390" x="603250" y="2111375"/>
          <p14:tracePt t="43406" x="600075" y="2111375"/>
          <p14:tracePt t="43423" x="590550" y="2111375"/>
          <p14:tracePt t="43440" x="568325" y="2111375"/>
          <p14:tracePt t="43456" x="558800" y="2111375"/>
          <p14:tracePt t="43473" x="549275" y="2120900"/>
          <p14:tracePt t="43490" x="533400" y="2143125"/>
          <p14:tracePt t="43506" x="517525" y="2152650"/>
          <p14:tracePt t="43523" x="508000" y="2162175"/>
          <p14:tracePt t="43539" x="495300" y="2178050"/>
          <p14:tracePt t="43556" x="482600" y="2190750"/>
          <p14:tracePt t="43573" x="466725" y="2216150"/>
          <p14:tracePt t="43590" x="434975" y="2257425"/>
          <p14:tracePt t="43606" x="403225" y="2282825"/>
          <p14:tracePt t="43623" x="377825" y="2320925"/>
          <p14:tracePt t="43639" x="330200" y="2387600"/>
          <p14:tracePt t="43656" x="304800" y="2425700"/>
          <p14:tracePt t="43673" x="273050" y="2473325"/>
          <p14:tracePt t="43690" x="231775" y="2540000"/>
          <p14:tracePt t="43706" x="219075" y="2584450"/>
          <p14:tracePt t="43723" x="203200" y="2609850"/>
          <p14:tracePt t="43740" x="184150" y="2657475"/>
          <p14:tracePt t="43756" x="171450" y="2682875"/>
          <p14:tracePt t="43773" x="158750" y="2730500"/>
          <p14:tracePt t="43790" x="158750" y="2768600"/>
          <p14:tracePt t="43806" x="158750" y="2803525"/>
          <p14:tracePt t="43824" x="158750" y="2867025"/>
          <p14:tracePt t="43840" x="158750" y="2911475"/>
          <p14:tracePt t="43856" x="158750" y="2952750"/>
          <p14:tracePt t="43873" x="158750" y="3038475"/>
          <p14:tracePt t="43890" x="158750" y="3111500"/>
          <p14:tracePt t="43906" x="158750" y="3181350"/>
          <p14:tracePt t="43924" x="158750" y="3276600"/>
          <p14:tracePt t="43940" x="158750" y="3321050"/>
          <p14:tracePt t="43956" x="158750" y="3371850"/>
          <p14:tracePt t="43973" x="171450" y="3460750"/>
          <p14:tracePt t="43989" x="171450" y="3521075"/>
          <p14:tracePt t="44006" x="171450" y="3581400"/>
          <p14:tracePt t="44023" x="171450" y="3651250"/>
          <p14:tracePt t="44039" x="171450" y="3702050"/>
          <p14:tracePt t="44056" x="171450" y="3756025"/>
          <p14:tracePt t="44073" x="171450" y="3841750"/>
          <p14:tracePt t="44089" x="171450" y="3892550"/>
          <p14:tracePt t="44106" x="168275" y="3937000"/>
          <p14:tracePt t="44123" x="146050" y="4000500"/>
          <p14:tracePt t="44139" x="146050" y="4054475"/>
          <p14:tracePt t="44156" x="139700" y="4105275"/>
          <p14:tracePt t="44173" x="133350" y="4168775"/>
          <p14:tracePt t="44190" x="133350" y="4213225"/>
          <p14:tracePt t="44206" x="133350" y="4248150"/>
          <p14:tracePt t="44223" x="133350" y="4295775"/>
          <p14:tracePt t="44239" x="133350" y="4327525"/>
          <p14:tracePt t="44256" x="133350" y="4356100"/>
          <p14:tracePt t="44272" x="133350" y="4419600"/>
          <p14:tracePt t="44290" x="142875" y="4454525"/>
          <p14:tracePt t="44306" x="161925" y="4492625"/>
          <p14:tracePt t="44323" x="180975" y="4559300"/>
          <p14:tracePt t="44339" x="193675" y="4603750"/>
          <p14:tracePt t="44356" x="206375" y="4641850"/>
          <p14:tracePt t="44373" x="231775" y="4683125"/>
          <p14:tracePt t="44389" x="244475" y="4721225"/>
          <p14:tracePt t="44406" x="257175" y="4743450"/>
          <p14:tracePt t="44423" x="301625" y="4810125"/>
          <p14:tracePt t="44439" x="320675" y="4848225"/>
          <p14:tracePt t="44456" x="333375" y="4879975"/>
          <p14:tracePt t="44473" x="358775" y="4921250"/>
          <p14:tracePt t="44490" x="371475" y="4953000"/>
          <p14:tracePt t="44506" x="381000" y="4975225"/>
          <p14:tracePt t="44522" x="403225" y="4997450"/>
          <p14:tracePt t="44539" x="409575" y="5016500"/>
          <p14:tracePt t="44557" x="412750" y="5029200"/>
          <p14:tracePt t="44572" x="419100" y="5038725"/>
          <p14:tracePt t="44589" x="425450" y="5048250"/>
          <p14:tracePt t="44606" x="425450" y="5064125"/>
          <p14:tracePt t="44623" x="428625" y="5080000"/>
          <p14:tracePt t="44640" x="428625" y="5089525"/>
          <p14:tracePt t="44657" x="434975" y="5108575"/>
          <p14:tracePt t="44673" x="438150" y="5118100"/>
          <p14:tracePt t="44689" x="444500" y="5140325"/>
          <p14:tracePt t="44706" x="466725" y="5181600"/>
          <p14:tracePt t="44723" x="479425" y="5197475"/>
          <p14:tracePt t="44739" x="482600" y="5207000"/>
          <p14:tracePt t="44756" x="492125" y="5229225"/>
          <p14:tracePt t="44773" x="498475" y="5238750"/>
          <p14:tracePt t="44790" x="514350" y="5248275"/>
          <p14:tracePt t="44806" x="517525" y="5264150"/>
          <p14:tracePt t="44822" x="530225" y="5280025"/>
          <p14:tracePt t="44840" x="530225" y="5289550"/>
          <p14:tracePt t="44900" x="530225" y="5292725"/>
          <p14:tracePt t="44935" x="530225" y="5299075"/>
          <p14:tracePt t="44949" x="533400" y="5302250"/>
          <p14:tracePt t="44957" x="533400" y="5308600"/>
          <p14:tracePt t="44973" x="539750" y="5311775"/>
          <p14:tracePt t="44990" x="542925" y="5324475"/>
          <p14:tracePt t="45006" x="558800" y="5327650"/>
          <p14:tracePt t="45023" x="565150" y="5334000"/>
          <p14:tracePt t="45039" x="574675" y="5337175"/>
          <p14:tracePt t="45055" x="587375" y="5337175"/>
          <p14:tracePt t="45073" x="600075" y="5343525"/>
          <p14:tracePt t="45090" x="619125" y="5349875"/>
          <p14:tracePt t="45107" x="647700" y="5349875"/>
          <p14:tracePt t="45123" x="669925" y="5349875"/>
          <p14:tracePt t="45140" x="685800" y="5349875"/>
          <p14:tracePt t="45156" x="704850" y="5349875"/>
          <p14:tracePt t="45173" x="720725" y="5349875"/>
          <p14:tracePt t="45189" x="730250" y="5349875"/>
          <p14:tracePt t="45206" x="746125" y="5346700"/>
          <p14:tracePt t="46159" x="762000" y="5337175"/>
          <p14:tracePt t="46166" x="781050" y="5324475"/>
          <p14:tracePt t="46174" x="809625" y="5308600"/>
          <p14:tracePt t="46189" x="857250" y="5276850"/>
          <p14:tracePt t="46206" x="923925" y="5245100"/>
          <p14:tracePt t="46223" x="1031875" y="5191125"/>
          <p14:tracePt t="46239" x="1069975" y="5165725"/>
          <p14:tracePt t="46273" x="1158875" y="5102225"/>
          <p14:tracePt t="46306" x="1200150" y="5060950"/>
          <p14:tracePt t="46323" x="1231900" y="5019675"/>
          <p14:tracePt t="46339" x="1241425" y="5000625"/>
          <p14:tracePt t="46356" x="1250950" y="4991100"/>
          <p14:tracePt t="46373" x="1273175" y="4978400"/>
          <p14:tracePt t="46389" x="1273175" y="4962525"/>
          <p14:tracePt t="46406" x="1273175" y="4949825"/>
          <p14:tracePt t="46422" x="1273175" y="4940300"/>
          <p14:tracePt t="46439" x="1273175" y="4930775"/>
          <p14:tracePt t="46456" x="1273175" y="4918075"/>
          <p14:tracePt t="46472" x="1273175" y="4902200"/>
          <p14:tracePt t="46489" x="1273175" y="4892675"/>
          <p14:tracePt t="46506" x="1273175" y="4883150"/>
          <p14:tracePt t="46523" x="1273175" y="4857750"/>
          <p14:tracePt t="46539" x="1263650" y="4845050"/>
          <p14:tracePt t="46555" x="1263650" y="4835525"/>
          <p14:tracePt t="46573" x="1263650" y="4816475"/>
          <p14:tracePt t="46589" x="1263650" y="4810125"/>
          <p14:tracePt t="46658" x="1260475" y="4810125"/>
          <p14:tracePt t="46671" x="1254125" y="4810125"/>
          <p14:tracePt t="46686" x="1250950" y="4810125"/>
          <p14:tracePt t="46693" x="1244600" y="4813300"/>
          <p14:tracePt t="46705" x="1244600" y="4822825"/>
          <p14:tracePt t="46722" x="1235075" y="4838700"/>
          <p14:tracePt t="46739" x="1228725" y="4848225"/>
          <p14:tracePt t="46756" x="1228725" y="4857750"/>
          <p14:tracePt t="46773" x="1225550" y="4876800"/>
          <p14:tracePt t="46789" x="1212850" y="4886325"/>
          <p14:tracePt t="46792" x="1212850" y="4899025"/>
          <p14:tracePt t="46807" x="1209675" y="4914900"/>
          <p14:tracePt t="46823" x="1209675" y="4930775"/>
          <p14:tracePt t="46839" x="1209675" y="4940300"/>
          <p14:tracePt t="46856" x="1209675" y="4953000"/>
          <p14:tracePt t="46872" x="1209675" y="4962525"/>
          <p14:tracePt t="46889" x="1209675" y="4975225"/>
          <p14:tracePt t="50958" x="1196975" y="4994275"/>
          <p14:tracePt t="50965" x="1181100" y="5019675"/>
          <p14:tracePt t="50972" x="1168400" y="5060950"/>
          <p14:tracePt t="50989" x="1123950" y="5159375"/>
          <p14:tracePt t="51005" x="1092200" y="5270500"/>
          <p14:tracePt t="51022" x="1031875" y="5438775"/>
          <p14:tracePt t="51039" x="1006475" y="5591175"/>
          <p14:tracePt t="51072" x="987425" y="5937250"/>
          <p14:tracePt t="51105" x="1019175" y="6184900"/>
          <p14:tracePt t="51122" x="1038225" y="6286500"/>
          <p14:tracePt t="51139" x="1060450" y="6350000"/>
          <p14:tracePt t="51156" x="1073150" y="6388100"/>
          <p14:tracePt t="51172" x="1073150" y="6416675"/>
          <p14:tracePt t="51189" x="1073150" y="6426200"/>
          <p14:tracePt t="51205" x="1073150" y="6442075"/>
          <p14:tracePt t="51222" x="1073150" y="6454775"/>
          <p14:tracePt t="51239" x="1073150" y="6461125"/>
          <p14:tracePt t="51272" x="1073150" y="6464300"/>
          <p14:tracePt t="51350" x="1066800" y="6464300"/>
          <p14:tracePt t="51357" x="1063625" y="6464300"/>
          <p14:tracePt t="51372" x="1035050" y="6464300"/>
          <p14:tracePt t="51389" x="981075" y="6461125"/>
          <p14:tracePt t="51406" x="898525" y="6448425"/>
          <p14:tracePt t="51422" x="835025" y="6432550"/>
          <p14:tracePt t="51439" x="771525" y="6410325"/>
          <p14:tracePt t="51456" x="673100" y="6397625"/>
          <p14:tracePt t="51472" x="609600" y="6391275"/>
          <p14:tracePt t="51489" x="558800" y="6384925"/>
          <p14:tracePt t="51506" x="488950" y="6384925"/>
          <p14:tracePt t="51522" x="460375" y="6384925"/>
          <p14:tracePt t="51539" x="428625" y="6384925"/>
          <p14:tracePt t="51556" x="409575" y="6384925"/>
          <p14:tracePt t="51572" x="393700" y="6384925"/>
          <p14:tracePt t="51589" x="384175" y="6384925"/>
          <p14:tracePt t="51605" x="377825" y="6391275"/>
          <p14:tracePt t="51622" x="377825" y="6394450"/>
          <p14:tracePt t="51638" x="377825" y="6400800"/>
          <p14:tracePt t="51655" x="377825" y="6416675"/>
          <p14:tracePt t="51698" x="377825" y="6419850"/>
          <p14:tracePt t="51776" x="377825" y="6413500"/>
          <p14:tracePt t="51784" x="377825" y="6403975"/>
          <p14:tracePt t="51791" x="377825" y="6397625"/>
          <p14:tracePt t="51805" x="377825" y="6388100"/>
          <p14:tracePt t="51822" x="377825" y="6378575"/>
          <p14:tracePt t="51839" x="381000" y="6369050"/>
          <p14:tracePt t="51842" x="381000" y="6365875"/>
          <p14:tracePt t="51855" x="384175" y="6350000"/>
          <p14:tracePt t="51872" x="384175" y="6340475"/>
          <p14:tracePt t="51889" x="390525" y="6330950"/>
          <p14:tracePt t="51906" x="400050" y="6318250"/>
          <p14:tracePt t="51922" x="406400" y="6318250"/>
          <p14:tracePt t="51939" x="409575" y="6318250"/>
          <p14:tracePt t="51955" x="425450" y="6318250"/>
          <p14:tracePt t="51972" x="434975" y="6318250"/>
          <p14:tracePt t="51989" x="450850" y="6318250"/>
          <p14:tracePt t="52005" x="454025" y="6318250"/>
          <p14:tracePt t="52022" x="460375" y="6318250"/>
          <p14:tracePt t="52062" x="463550" y="6318250"/>
          <p14:tracePt t="52133" x="469900" y="6318250"/>
          <p14:tracePt t="52147" x="476250" y="6318250"/>
          <p14:tracePt t="52156" x="479425" y="6318250"/>
          <p14:tracePt t="52172" x="488950" y="6318250"/>
          <p14:tracePt t="52189" x="504825" y="6318250"/>
          <p14:tracePt t="52205" x="508000" y="6318250"/>
          <p14:tracePt t="52222" x="514350" y="6318250"/>
          <p14:tracePt t="52238" x="520700" y="6305550"/>
          <p14:tracePt t="52255" x="520700" y="6296025"/>
          <p14:tracePt t="52272" x="520700" y="6289675"/>
          <p14:tracePt t="52289" x="520700" y="6280150"/>
          <p14:tracePt t="52305" x="520700" y="6270625"/>
          <p14:tracePt t="52322" x="520700" y="6254750"/>
          <p14:tracePt t="52338" x="520700" y="6242050"/>
          <p14:tracePt t="52356" x="520700" y="6235700"/>
          <p14:tracePt t="52372" x="511175" y="6229350"/>
          <p14:tracePt t="52388" x="492125" y="6229350"/>
          <p14:tracePt t="52405" x="482600" y="6229350"/>
          <p14:tracePt t="52422" x="473075" y="6229350"/>
          <p14:tracePt t="52438" x="457200" y="6229350"/>
          <p14:tracePt t="52455" x="444500" y="6229350"/>
          <p14:tracePt t="52472" x="434975" y="6229350"/>
          <p14:tracePt t="52488" x="419100" y="6229350"/>
          <p14:tracePt t="52505" x="409575" y="6226175"/>
          <p14:tracePt t="52522" x="393700" y="6216650"/>
          <p14:tracePt t="52539" x="377825" y="6194425"/>
          <p14:tracePt t="52555" x="368300" y="6184900"/>
          <p14:tracePt t="52572" x="358775" y="6184900"/>
          <p14:tracePt t="52588" x="339725" y="6184900"/>
          <p14:tracePt t="52605" x="330200" y="6181725"/>
          <p14:tracePt t="52622" x="320675" y="6181725"/>
          <p14:tracePt t="52639" x="304800" y="6175375"/>
          <p14:tracePt t="52655" x="288925" y="6169025"/>
          <p14:tracePt t="52673" x="273050" y="6165850"/>
          <p14:tracePt t="52688" x="263525" y="6159500"/>
          <p14:tracePt t="52705" x="254000" y="6143625"/>
          <p14:tracePt t="52723" x="234950" y="6140450"/>
          <p14:tracePt t="52738" x="228600" y="6140450"/>
          <p14:tracePt t="52944" x="231775" y="6140450"/>
          <p14:tracePt t="52958" x="241300" y="6140450"/>
          <p14:tracePt t="52980" x="244475" y="6140450"/>
          <p14:tracePt t="52994" x="250825" y="6140450"/>
          <p14:tracePt t="53008" x="257175" y="6140450"/>
          <p14:tracePt t="53015" x="260350" y="6140450"/>
          <p14:tracePt t="53022" x="266700" y="6140450"/>
          <p14:tracePt t="53038" x="276225" y="6140450"/>
          <p14:tracePt t="53055" x="285750" y="6146800"/>
          <p14:tracePt t="53073" x="304800" y="6162675"/>
          <p14:tracePt t="53088" x="314325" y="6172200"/>
          <p14:tracePt t="53106" x="323850" y="6175375"/>
          <p14:tracePt t="53122" x="346075" y="6181725"/>
          <p14:tracePt t="53139" x="349250" y="6184900"/>
          <p14:tracePt t="53155" x="355600" y="6184900"/>
          <p14:tracePt t="53171" x="368300" y="6184900"/>
          <p14:tracePt t="53188" x="377825" y="6184900"/>
          <p14:tracePt t="53205" x="393700" y="6184900"/>
          <p14:tracePt t="53222" x="409575" y="6184900"/>
          <p14:tracePt t="53239" x="419100" y="6184900"/>
          <p14:tracePt t="53255" x="428625" y="6184900"/>
          <p14:tracePt t="53272" x="444500" y="6184900"/>
          <p14:tracePt t="53305" x="447675" y="6184900"/>
          <p14:tracePt t="53322" x="454025" y="6178550"/>
          <p14:tracePt t="53339" x="457200" y="6175375"/>
          <p14:tracePt t="53371" x="463550" y="6175375"/>
          <p14:tracePt t="54945" x="463550" y="6169025"/>
          <p14:tracePt t="54959" x="460375" y="6169025"/>
          <p14:tracePt t="54973" x="457200" y="6169025"/>
          <p14:tracePt t="55001" x="450850" y="6169025"/>
          <p14:tracePt t="55251" x="450850" y="6165850"/>
          <p14:tracePt t="55300" x="450850" y="6159500"/>
          <p14:tracePt t="55307" x="460375" y="6159500"/>
          <p14:tracePt t="55338" x="479425" y="6149975"/>
          <p14:tracePt t="55372" x="536575" y="6127750"/>
          <p14:tracePt t="55388" x="581025" y="6127750"/>
          <p14:tracePt t="55405" x="631825" y="6127750"/>
          <p14:tracePt t="55422" x="701675" y="6127750"/>
          <p14:tracePt t="55439" x="739775" y="6127750"/>
          <p14:tracePt t="55455" x="784225" y="6137275"/>
          <p14:tracePt t="55472" x="838200" y="6137275"/>
          <p14:tracePt t="55488" x="882650" y="6137275"/>
          <p14:tracePt t="55505" x="920750" y="6137275"/>
          <p14:tracePt t="55522" x="981075" y="6137275"/>
          <p14:tracePt t="55538" x="1012825" y="6137275"/>
          <p14:tracePt t="55556" x="1044575" y="6137275"/>
          <p14:tracePt t="55572" x="1060450" y="6137275"/>
          <p14:tracePt t="55589" x="1069975" y="6137275"/>
          <p14:tracePt t="55606" x="1082675" y="6137275"/>
          <p14:tracePt t="55621" x="1095375" y="6137275"/>
          <p14:tracePt t="55638" x="1108075" y="6137275"/>
          <p14:tracePt t="55656" x="1123950" y="6137275"/>
          <p14:tracePt t="55672" x="1133475" y="6137275"/>
          <p14:tracePt t="55689" x="1149350" y="6137275"/>
          <p14:tracePt t="55706" x="1181100" y="6137275"/>
          <p14:tracePt t="55721" x="1203325" y="6137275"/>
          <p14:tracePt t="55738" x="1235075" y="6137275"/>
          <p14:tracePt t="55756" x="1295400" y="6127750"/>
          <p14:tracePt t="55772" x="1333500" y="6127750"/>
          <p14:tracePt t="55788" x="1377950" y="6121400"/>
          <p14:tracePt t="55806" x="1441450" y="6121400"/>
          <p14:tracePt t="55822" x="1482725" y="6121400"/>
          <p14:tracePt t="55838" x="1514475" y="6121400"/>
          <p14:tracePt t="55855" x="1562100" y="6121400"/>
          <p14:tracePt t="55871" x="1590675" y="6121400"/>
          <p14:tracePt t="55888" x="1612900" y="6121400"/>
          <p14:tracePt t="55891" x="1622425" y="6121400"/>
          <p14:tracePt t="55906" x="1651000" y="6121400"/>
          <p14:tracePt t="55922" x="1673225" y="6121400"/>
          <p14:tracePt t="55939" x="1689100" y="6121400"/>
          <p14:tracePt t="55955" x="1711325" y="6121400"/>
          <p14:tracePt t="55972" x="1724025" y="6121400"/>
          <p14:tracePt t="55988" x="1736725" y="6121400"/>
          <p14:tracePt t="56005" x="1755775" y="6121400"/>
          <p14:tracePt t="56021" x="1765300" y="6121400"/>
          <p14:tracePt t="56038" x="1774825" y="6121400"/>
          <p14:tracePt t="56055" x="1790700" y="6121400"/>
          <p14:tracePt t="56072" x="1803400" y="6121400"/>
          <p14:tracePt t="56088" x="1816100" y="6121400"/>
          <p14:tracePt t="56105" x="1828800" y="6121400"/>
          <p14:tracePt t="56121" x="1838325" y="6121400"/>
          <p14:tracePt t="56138" x="1854200" y="6121400"/>
          <p14:tracePt t="56155" x="1873250" y="6121400"/>
          <p14:tracePt t="56171" x="1889125" y="6121400"/>
          <p14:tracePt t="56188" x="1911350" y="6121400"/>
          <p14:tracePt t="56206" x="1927225" y="6121400"/>
          <p14:tracePt t="56221" x="1936750" y="6121400"/>
          <p14:tracePt t="56238" x="1952625" y="6121400"/>
          <p14:tracePt t="56255" x="1965325" y="6121400"/>
          <p14:tracePt t="56272" x="1971675" y="6121400"/>
          <p14:tracePt t="56288" x="1974850" y="6121400"/>
          <p14:tracePt t="56306" x="1984375" y="6121400"/>
          <p14:tracePt t="56322" x="2000250" y="6121400"/>
          <p14:tracePt t="56340" x="2016125" y="6121400"/>
          <p14:tracePt t="56356" x="2025650" y="6124575"/>
          <p14:tracePt t="56371" x="2035175" y="6124575"/>
          <p14:tracePt t="56388" x="2051050" y="6124575"/>
          <p14:tracePt t="56390" x="2060575" y="6124575"/>
          <p14:tracePt t="56405" x="2089150" y="6124575"/>
          <p14:tracePt t="56422" x="2127250" y="6124575"/>
          <p14:tracePt t="56439" x="2203450" y="6124575"/>
          <p14:tracePt t="56456" x="2247900" y="6124575"/>
          <p14:tracePt t="56472" x="2298700" y="6124575"/>
          <p14:tracePt t="56489" x="2362200" y="6124575"/>
          <p14:tracePt t="56505" x="2400300" y="6124575"/>
          <p14:tracePt t="56522" x="2441575" y="6124575"/>
          <p14:tracePt t="56539" x="2489200" y="6124575"/>
          <p14:tracePt t="56555" x="2511425" y="6124575"/>
          <p14:tracePt t="56572" x="2543175" y="6124575"/>
          <p14:tracePt t="56589" x="2574925" y="6124575"/>
          <p14:tracePt t="56605" x="2597150" y="6124575"/>
          <p14:tracePt t="56622" x="2609850" y="6124575"/>
          <p14:tracePt t="56639" x="2651125" y="6124575"/>
          <p14:tracePt t="56655" x="2673350" y="6124575"/>
          <p14:tracePt t="56672" x="2717800" y="6124575"/>
          <p14:tracePt t="56690" x="2787650" y="6137275"/>
          <p14:tracePt t="56706" x="2825750" y="6137275"/>
          <p14:tracePt t="56722" x="2870200" y="6137275"/>
          <p14:tracePt t="56738" x="2930525" y="6137275"/>
          <p14:tracePt t="56755" x="2974975" y="6137275"/>
          <p14:tracePt t="56772" x="3013075" y="6137275"/>
          <p14:tracePt t="56788" x="3073400" y="6137275"/>
          <p14:tracePt t="56805" x="3105150" y="6137275"/>
          <p14:tracePt t="56821" x="3121025" y="6137275"/>
          <p14:tracePt t="56838" x="3140075" y="6137275"/>
          <p14:tracePt t="56855" x="3149600" y="6137275"/>
          <p14:tracePt t="56872" x="3155950" y="6137275"/>
          <p14:tracePt t="57606" x="3140075" y="6140450"/>
          <p14:tracePt t="57614" x="3121025" y="6146800"/>
          <p14:tracePt t="57621" x="3111500" y="6146800"/>
          <p14:tracePt t="57638" x="3082925" y="6153150"/>
          <p14:tracePt t="57654" x="3060700" y="6153150"/>
          <p14:tracePt t="57672" x="3019425" y="6153150"/>
          <p14:tracePt t="57705" x="2974975" y="6153150"/>
          <p14:tracePt t="57739" x="2943225" y="6153150"/>
          <p14:tracePt t="57755" x="2924175" y="6153150"/>
          <p14:tracePt t="57771" x="2914650" y="6153150"/>
          <p14:tracePt t="57788" x="2905125" y="6153150"/>
          <p14:tracePt t="57805" x="2879725" y="6153150"/>
          <p14:tracePt t="57821" x="2870200" y="6153150"/>
          <p14:tracePt t="57838" x="2857500" y="6153150"/>
          <p14:tracePt t="57855" x="2844800" y="6153150"/>
          <p14:tracePt t="57872" x="2828925" y="6153150"/>
          <p14:tracePt t="57888" x="2819400" y="6153150"/>
          <p14:tracePt t="57905" x="2813050" y="6153150"/>
          <p14:tracePt t="58147" x="2835275" y="6153150"/>
          <p14:tracePt t="58154" x="2851150" y="6153150"/>
          <p14:tracePt t="58161" x="2870200" y="6153150"/>
          <p14:tracePt t="58171" x="2895600" y="6149975"/>
          <p14:tracePt t="58187" x="2940050" y="6149975"/>
          <p14:tracePt t="58205" x="3035300" y="6149975"/>
          <p14:tracePt t="58221" x="3086100" y="6149975"/>
          <p14:tracePt t="58237" x="3121025" y="6149975"/>
          <p14:tracePt t="58254" x="3190875" y="6149975"/>
          <p14:tracePt t="58272" x="3254375" y="6143625"/>
          <p14:tracePt t="58289" x="3308350" y="6137275"/>
          <p14:tracePt t="58305" x="3368675" y="6130925"/>
          <p14:tracePt t="58322" x="3406775" y="6130925"/>
          <p14:tracePt t="58338" x="3429000" y="6130925"/>
          <p14:tracePt t="58355" x="3441700" y="6130925"/>
          <p14:tracePt t="58371" x="3457575" y="6130925"/>
          <p14:tracePt t="58388" x="3467100" y="6130925"/>
          <p14:tracePt t="58404" x="3482975" y="6130925"/>
          <p14:tracePt t="58421" x="3492500" y="6130925"/>
          <p14:tracePt t="58438" x="3508375" y="6130925"/>
          <p14:tracePt t="58455" x="3521075" y="6130925"/>
          <p14:tracePt t="58471" x="3536950" y="6130925"/>
          <p14:tracePt t="58488" x="3565525" y="6130925"/>
          <p14:tracePt t="58505" x="3594100" y="6130925"/>
          <p14:tracePt t="58521" x="3622675" y="6130925"/>
          <p14:tracePt t="58538" x="3635375" y="6130925"/>
          <p14:tracePt t="58555" x="3670300" y="6130925"/>
          <p14:tracePt t="58571" x="3686175" y="6130925"/>
          <p14:tracePt t="58589" x="3698875" y="6130925"/>
          <p14:tracePt t="58605" x="3714750" y="6130925"/>
          <p14:tracePt t="58621" x="3724275" y="6130925"/>
          <p14:tracePt t="58638" x="3733800" y="6130925"/>
          <p14:tracePt t="58655" x="3740150" y="6130925"/>
          <p14:tracePt t="58838" x="3743325" y="6130925"/>
          <p14:tracePt t="58853" x="3749675" y="6130925"/>
          <p14:tracePt t="58867" x="3756025" y="6130925"/>
          <p14:tracePt t="58881" x="3759200" y="6130925"/>
          <p14:tracePt t="58888" x="3765550" y="6130925"/>
          <p14:tracePt t="58904" x="3768725" y="6130925"/>
          <p14:tracePt t="58924" x="3775075" y="6130925"/>
          <p14:tracePt t="58939" x="3778250" y="6130925"/>
          <p14:tracePt t="59871" x="3800475" y="6124575"/>
          <p14:tracePt t="59878" x="3851275" y="6118225"/>
          <p14:tracePt t="59888" x="3886200" y="6108700"/>
          <p14:tracePt t="59908" x="4022725" y="6070600"/>
          <p14:tracePt t="59921" x="4098925" y="6048375"/>
          <p14:tracePt t="59955" x="4225925" y="6013450"/>
          <p14:tracePt t="59988" x="4311650" y="5988050"/>
          <p14:tracePt t="60005" x="4371975" y="5988050"/>
          <p14:tracePt t="60021" x="4416425" y="5988050"/>
          <p14:tracePt t="60038" x="4438650" y="5988050"/>
          <p14:tracePt t="60055" x="4479925" y="5988050"/>
          <p14:tracePt t="60071" x="4489450" y="5988050"/>
          <p14:tracePt t="60088" x="4498975" y="5988050"/>
          <p14:tracePt t="60105" x="4511675" y="5988050"/>
          <p14:tracePt t="60121" x="4527550" y="5988050"/>
          <p14:tracePt t="60138" x="4537075" y="5988050"/>
          <p14:tracePt t="60155" x="4546600" y="5988050"/>
          <p14:tracePt t="60171" x="4556125" y="5988050"/>
          <p14:tracePt t="60188" x="4575175" y="5994400"/>
          <p14:tracePt t="60205" x="4587875" y="6010275"/>
          <p14:tracePt t="60221" x="4597400" y="6013450"/>
          <p14:tracePt t="60238" x="4606925" y="6019800"/>
          <p14:tracePt t="60255" x="4648200" y="6035675"/>
          <p14:tracePt t="60271" x="4670425" y="6048375"/>
          <p14:tracePt t="60288" x="4702175" y="6061075"/>
          <p14:tracePt t="60304" x="4730750" y="6070600"/>
          <p14:tracePt t="60321" x="4749800" y="6076950"/>
          <p14:tracePt t="60338" x="4759325" y="6083300"/>
          <p14:tracePt t="60354" x="4775200" y="6086475"/>
          <p14:tracePt t="60371" x="4784725" y="6086475"/>
          <p14:tracePt t="60388" x="4800600" y="6092825"/>
          <p14:tracePt t="60404" x="4816475" y="6092825"/>
          <p14:tracePt t="60421" x="4819650" y="6092825"/>
          <p14:tracePt t="60438" x="4829175" y="6092825"/>
          <p14:tracePt t="60441" x="4835525" y="6092825"/>
          <p14:tracePt t="60454" x="4845050" y="6092825"/>
          <p14:tracePt t="60471" x="4851400" y="6092825"/>
          <p14:tracePt t="60488" x="4854575" y="6092825"/>
          <p14:tracePt t="60512" x="4860925" y="6092825"/>
          <p14:tracePt t="61118" x="4876800" y="6092825"/>
          <p14:tracePt t="61127" x="4902200" y="6092825"/>
          <p14:tracePt t="61138" x="4937125" y="6092825"/>
          <p14:tracePt t="61154" x="4981575" y="6092825"/>
          <p14:tracePt t="61172" x="5026025" y="6092825"/>
          <p14:tracePt t="61188" x="5111750" y="6092825"/>
          <p14:tracePt t="61222" x="5232400" y="6092825"/>
          <p14:tracePt t="61254" x="5343525" y="6092825"/>
          <p14:tracePt t="61272" x="5381625" y="6092825"/>
          <p14:tracePt t="61288" x="5445125" y="6092825"/>
          <p14:tracePt t="61304" x="5473700" y="6092825"/>
          <p14:tracePt t="61321" x="5502275" y="6092825"/>
          <p14:tracePt t="61338" x="5549900" y="6092825"/>
          <p14:tracePt t="61354" x="5588000" y="6092825"/>
          <p14:tracePt t="61372" x="5616575" y="6092825"/>
          <p14:tracePt t="61388" x="5670550" y="6083300"/>
          <p14:tracePt t="61405" x="5715000" y="6083300"/>
          <p14:tracePt t="61422" x="5807075" y="6064250"/>
          <p14:tracePt t="61438" x="5870575" y="6048375"/>
          <p14:tracePt t="61454" x="5934075" y="6026150"/>
          <p14:tracePt t="61471" x="6007100" y="6019800"/>
          <p14:tracePt t="61488" x="6146800" y="6019800"/>
          <p14:tracePt t="61504" x="6238875" y="6019800"/>
          <p14:tracePt t="61522" x="6337300" y="6019800"/>
          <p14:tracePt t="61537" x="6397625" y="6019800"/>
          <p14:tracePt t="61554" x="6448425" y="6022975"/>
          <p14:tracePt t="61572" x="6515100" y="6035675"/>
          <p14:tracePt t="61587" x="6556375" y="6035675"/>
          <p14:tracePt t="61604" x="6594475" y="6035675"/>
          <p14:tracePt t="61622" x="6635750" y="6042025"/>
          <p14:tracePt t="61638" x="6651625" y="6048375"/>
          <p14:tracePt t="61654" x="6661150" y="6048375"/>
          <p14:tracePt t="61671" x="6680200" y="6048375"/>
          <p14:tracePt t="61771" x="6680200" y="6054725"/>
          <p14:tracePt t="61843" x="6686550" y="6054725"/>
          <p14:tracePt t="61857" x="6692900" y="6054725"/>
          <p14:tracePt t="61900" x="6692900" y="6057900"/>
          <p14:tracePt t="61906" x="6692900" y="6064250"/>
          <p14:tracePt t="61921" x="6692900" y="6067425"/>
          <p14:tracePt t="61937" x="6692900" y="6073775"/>
          <p14:tracePt t="62441" x="6708775" y="6070600"/>
          <p14:tracePt t="62448" x="6727825" y="6070600"/>
          <p14:tracePt t="62455" x="6753225" y="6070600"/>
          <p14:tracePt t="62488" x="6794500" y="6070600"/>
          <p14:tracePt t="62521" x="6838950" y="6070600"/>
          <p14:tracePt t="62538" x="6848475" y="6064250"/>
          <p14:tracePt t="62554" x="6870700" y="6064250"/>
          <p14:tracePt t="62571" x="6880225" y="6064250"/>
          <p14:tracePt t="62588" x="6889750" y="6054725"/>
          <p14:tracePt t="62604" x="6899275" y="6054725"/>
          <p14:tracePt t="62621" x="6899275" y="6051550"/>
          <p14:tracePt t="62638" x="6908800" y="6045200"/>
          <p14:tracePt t="62654" x="6915150" y="6042025"/>
          <p14:tracePt t="62671" x="6918325" y="6042025"/>
          <p14:tracePt t="62689" x="6927850" y="6035675"/>
          <p14:tracePt t="62705" x="6943725" y="6035675"/>
          <p14:tracePt t="62721" x="6959600" y="6035675"/>
          <p14:tracePt t="62738" x="6969125" y="6035675"/>
          <p14:tracePt t="62755" x="6981825" y="6035675"/>
          <p14:tracePt t="62771" x="6988175" y="6026150"/>
          <p14:tracePt t="62788" x="6994525" y="6016625"/>
          <p14:tracePt t="62805" x="6997700" y="6016625"/>
          <p14:tracePt t="62822" x="6997700" y="6010275"/>
          <p14:tracePt t="62838" x="7013575" y="6000750"/>
          <p14:tracePt t="62854" x="7016750" y="6000750"/>
          <p14:tracePt t="62871" x="7029450" y="6000750"/>
          <p14:tracePt t="62888" x="7042150" y="6000750"/>
          <p14:tracePt t="62904" x="7048500" y="6000750"/>
          <p14:tracePt t="62920" x="7058025" y="6000750"/>
          <p14:tracePt t="62938" x="7064375" y="6000750"/>
          <p14:tracePt t="62954" x="7073900" y="6000750"/>
          <p14:tracePt t="62971" x="7077075" y="6000750"/>
          <p14:tracePt t="62988" x="7086600" y="6000750"/>
          <p14:tracePt t="63004" x="7096125" y="6003925"/>
          <p14:tracePt t="63020" x="7112000" y="6013450"/>
          <p14:tracePt t="63038" x="7127875" y="6032500"/>
          <p14:tracePt t="63054" x="7137400" y="6042025"/>
          <p14:tracePt t="63071" x="7146925" y="6048375"/>
          <p14:tracePt t="63087" x="7169150" y="6064250"/>
          <p14:tracePt t="63104" x="7178675" y="6073775"/>
          <p14:tracePt t="63121" x="7188200" y="6083300"/>
          <p14:tracePt t="63137" x="7207250" y="6099175"/>
          <p14:tracePt t="63154" x="7216775" y="6108700"/>
          <p14:tracePt t="63171" x="7226300" y="6108700"/>
          <p14:tracePt t="63187" x="7235825" y="6108700"/>
          <p14:tracePt t="63280" x="7229475" y="6108700"/>
          <p14:tracePt t="63287" x="7226300" y="6105525"/>
          <p14:tracePt t="63294" x="7219950" y="6102350"/>
          <p14:tracePt t="63304" x="7216775" y="6096000"/>
          <p14:tracePt t="63321" x="7200900" y="6086475"/>
          <p14:tracePt t="63338" x="7185025" y="6076950"/>
          <p14:tracePt t="63354" x="7175500" y="6067425"/>
          <p14:tracePt t="63371" x="7165975" y="6061075"/>
          <p14:tracePt t="63388" x="7146925" y="6061075"/>
          <p14:tracePt t="63404" x="7137400" y="6057900"/>
          <p14:tracePt t="63421" x="7131050" y="6057900"/>
          <p14:tracePt t="63465" x="7127875" y="6051550"/>
          <p14:tracePt t="63487" x="7121525" y="6051550"/>
          <p14:tracePt t="63493" x="7115175" y="6051550"/>
          <p14:tracePt t="63504" x="7112000" y="6051550"/>
          <p14:tracePt t="63522" x="7096125" y="6051550"/>
          <p14:tracePt t="63538" x="7092950" y="6048375"/>
          <p14:tracePt t="63554" x="7086600" y="6048375"/>
          <p14:tracePt t="63572" x="7070725" y="6048375"/>
          <p14:tracePt t="63588" x="7061200" y="6048375"/>
          <p14:tracePt t="63604" x="7048500" y="6048375"/>
          <p14:tracePt t="63622" x="7032625" y="6048375"/>
          <p14:tracePt t="63637" x="7023100" y="6048375"/>
          <p14:tracePt t="63654" x="7013575" y="6048375"/>
          <p14:tracePt t="63688" x="7004050" y="6048375"/>
          <p14:tracePt t="63704" x="6991350" y="6048375"/>
          <p14:tracePt t="63721" x="6978650" y="6048375"/>
          <p14:tracePt t="63737" x="6969125" y="6048375"/>
          <p14:tracePt t="63754" x="6953250" y="6035675"/>
          <p14:tracePt t="63771" x="6937375" y="6035675"/>
          <p14:tracePt t="63804" x="6934200" y="6035675"/>
          <p14:tracePt t="63820" x="6924675" y="6035675"/>
          <p14:tracePt t="63854" x="6918325" y="6035675"/>
          <p14:tracePt t="68185" x="6953250" y="6038850"/>
          <p14:tracePt t="68193" x="7023100" y="6038850"/>
          <p14:tracePt t="68204" x="7102475" y="6048375"/>
          <p14:tracePt t="68221" x="7302500" y="6067425"/>
          <p14:tracePt t="68237" x="7483475" y="6067425"/>
          <p14:tracePt t="68254" x="7677150" y="6067425"/>
          <p14:tracePt t="68287" x="8115300" y="6022975"/>
          <p14:tracePt t="68321" x="8359775" y="6022975"/>
          <p14:tracePt t="68338" x="8432800" y="6022975"/>
          <p14:tracePt t="68354" x="8489950" y="6022975"/>
          <p14:tracePt t="68371" x="8559800" y="6022975"/>
          <p14:tracePt t="68387" x="8604250" y="6022975"/>
          <p14:tracePt t="68404" x="8626475" y="6022975"/>
          <p14:tracePt t="68420" x="8667750" y="6016625"/>
          <p14:tracePt t="68437" x="8689975" y="6007100"/>
          <p14:tracePt t="68454" x="8721725" y="5994400"/>
          <p14:tracePt t="68471" x="8756650" y="5969000"/>
          <p14:tracePt t="68487" x="8782050" y="5959475"/>
          <p14:tracePt t="68503" x="8791575" y="5953125"/>
          <p14:tracePt t="68520" x="8804275" y="5953125"/>
          <p14:tracePt t="68537" x="8810625" y="5953125"/>
          <p14:tracePt t="68627" x="8807450" y="5953125"/>
          <p14:tracePt t="68634" x="8804275" y="5953125"/>
          <p14:tracePt t="68641" x="8797925" y="5953125"/>
          <p14:tracePt t="68654" x="8794750" y="5953125"/>
          <p14:tracePt t="68671" x="8753475" y="5956300"/>
          <p14:tracePt t="68687" x="8715375" y="5969000"/>
          <p14:tracePt t="68704" x="8664575" y="5981700"/>
          <p14:tracePt t="68720" x="8543925" y="5991225"/>
          <p14:tracePt t="68737" x="8461375" y="5997575"/>
          <p14:tracePt t="68754" x="8375650" y="6007100"/>
          <p14:tracePt t="68770" x="8226425" y="6013450"/>
          <p14:tracePt t="68787" x="8121650" y="6013450"/>
          <p14:tracePt t="68803" x="8039100" y="6013450"/>
          <p14:tracePt t="68821" x="7931150" y="6013450"/>
          <p14:tracePt t="68837" x="7851775" y="6013450"/>
          <p14:tracePt t="68854" x="7756525" y="6019800"/>
          <p14:tracePt t="68871" x="7693025" y="6026150"/>
          <p14:tracePt t="68887" x="7642225" y="6032500"/>
          <p14:tracePt t="68903" x="7559675" y="6054725"/>
          <p14:tracePt t="68920" x="7496175" y="6067425"/>
          <p14:tracePt t="68937" x="7445375" y="6080125"/>
          <p14:tracePt t="68954" x="7388225" y="6086475"/>
          <p14:tracePt t="68970" x="7372350" y="6086475"/>
          <p14:tracePt t="68987" x="7369175" y="6086475"/>
          <p14:tracePt t="69211" x="7210425" y="6045200"/>
          <p14:tracePt t="69218" x="6908800" y="5969000"/>
          <p14:tracePt t="69225" x="6613525" y="5908675"/>
          <p14:tracePt t="69238" x="6229350" y="5845175"/>
          <p14:tracePt t="69255" x="5210175" y="5692775"/>
          <p14:tracePt t="69272" x="4457700" y="5648325"/>
          <p14:tracePt t="69289" x="3441700" y="5702300"/>
          <p14:tracePt t="69305" x="2838450" y="5778500"/>
          <p14:tracePt t="69322" x="2343150" y="5861050"/>
          <p14:tracePt t="69338" x="1727200" y="5988050"/>
          <p14:tracePt t="69355" x="1431925" y="6051550"/>
          <p14:tracePt t="69371" x="1212850" y="6108700"/>
          <p14:tracePt t="69387" x="1012825" y="6175375"/>
          <p14:tracePt t="69404" x="752475" y="6261100"/>
          <p14:tracePt t="69420" x="587375" y="6296025"/>
          <p14:tracePt t="69437" x="479425" y="6340475"/>
          <p14:tracePt t="69455" x="352425" y="6384925"/>
          <p14:tracePt t="69471" x="292100" y="6423025"/>
          <p14:tracePt t="69488" x="225425" y="6454775"/>
          <p14:tracePt t="69504" x="180975" y="6477000"/>
          <p14:tracePt t="69520" x="136525" y="6489700"/>
          <p14:tracePt t="69537" x="69850" y="6521450"/>
          <p14:tracePt t="69830" x="111125" y="6483350"/>
          <p14:tracePt t="69837" x="139700" y="6470650"/>
          <p14:tracePt t="69853" x="187325" y="6435725"/>
          <p14:tracePt t="69870" x="241300" y="6416675"/>
          <p14:tracePt t="69903" x="393700" y="6343650"/>
          <p14:tracePt t="69937" x="488950" y="6305550"/>
          <p14:tracePt t="69954" x="520700" y="6292850"/>
          <p14:tracePt t="69970" x="530225" y="6283325"/>
          <p14:tracePt t="69987" x="542925" y="6276975"/>
          <p14:tracePt t="70004" x="552450" y="6276975"/>
          <p14:tracePt t="70020" x="568325" y="6276975"/>
          <p14:tracePt t="70036" x="577850" y="6276975"/>
          <p14:tracePt t="71026" x="593725" y="6276975"/>
          <p14:tracePt t="71033" x="619125" y="6276975"/>
          <p14:tracePt t="71040" x="638175" y="6276975"/>
          <p14:tracePt t="71054" x="676275" y="6276975"/>
          <p14:tracePt t="71070" x="720725" y="6276975"/>
          <p14:tracePt t="71087" x="755650" y="6276975"/>
          <p14:tracePt t="71120" x="819150" y="6276975"/>
          <p14:tracePt t="71154" x="879475" y="6276975"/>
          <p14:tracePt t="71170" x="901700" y="6276975"/>
          <p14:tracePt t="71187" x="930275" y="6276975"/>
          <p14:tracePt t="71204" x="952500" y="6276975"/>
          <p14:tracePt t="71220" x="981075" y="6276975"/>
          <p14:tracePt t="71236" x="996950" y="6276975"/>
          <p14:tracePt t="71253" x="1035050" y="6276975"/>
          <p14:tracePt t="71270" x="1050925" y="6280150"/>
          <p14:tracePt t="71287" x="1076325" y="6292850"/>
          <p14:tracePt t="71303" x="1123950" y="6299200"/>
          <p14:tracePt t="71320" x="1168400" y="6299200"/>
          <p14:tracePt t="71337" x="1212850" y="6305550"/>
          <p14:tracePt t="71353" x="1276350" y="6318250"/>
          <p14:tracePt t="71370" x="1311275" y="6318250"/>
          <p14:tracePt t="71386" x="1355725" y="6324600"/>
          <p14:tracePt t="71404" x="1419225" y="6324600"/>
          <p14:tracePt t="71420" x="1473200" y="6330950"/>
          <p14:tracePt t="71437" x="1533525" y="6337300"/>
          <p14:tracePt t="71454" x="1603375" y="6337300"/>
          <p14:tracePt t="71471" x="1631950" y="6337300"/>
          <p14:tracePt t="71487" x="1660525" y="6337300"/>
          <p14:tracePt t="71503" x="1695450" y="6337300"/>
          <p14:tracePt t="71520" x="1724025" y="6337300"/>
          <p14:tracePt t="71536" x="1746250" y="6337300"/>
          <p14:tracePt t="71554" x="1800225" y="6337300"/>
          <p14:tracePt t="71570" x="1851025" y="6337300"/>
          <p14:tracePt t="71586" x="1911350" y="6337300"/>
          <p14:tracePt t="71604" x="2006600" y="6337300"/>
          <p14:tracePt t="71620" x="2089150" y="6337300"/>
          <p14:tracePt t="71636" x="2193925" y="6337300"/>
          <p14:tracePt t="71654" x="2314575" y="6324600"/>
          <p14:tracePt t="71670" x="2374900" y="6318250"/>
          <p14:tracePt t="71687" x="2447925" y="6318250"/>
          <p14:tracePt t="71703" x="2597150" y="6318250"/>
          <p14:tracePt t="71720" x="2701925" y="6318250"/>
          <p14:tracePt t="71738" x="2851150" y="6318250"/>
          <p14:tracePt t="71753" x="2933700" y="6318250"/>
          <p14:tracePt t="71770" x="3006725" y="6318250"/>
          <p14:tracePt t="71787" x="3086100" y="6318250"/>
          <p14:tracePt t="71803" x="3127375" y="6318250"/>
          <p14:tracePt t="71820" x="3159125" y="6318250"/>
          <p14:tracePt t="71837" x="3178175" y="6318250"/>
          <p14:tracePt t="71853" x="3187700" y="6321425"/>
          <p14:tracePt t="71870" x="3194050" y="6321425"/>
          <p14:tracePt t="71903" x="3194050" y="6324600"/>
          <p14:tracePt t="71994" x="3190875" y="6324600"/>
          <p14:tracePt t="72002" x="3187700" y="6324600"/>
          <p14:tracePt t="72008" x="3181350" y="6324600"/>
          <p14:tracePt t="72020" x="3178175" y="6324600"/>
          <p14:tracePt t="72037" x="3149600" y="6324600"/>
          <p14:tracePt t="72053" x="3127375" y="6324600"/>
          <p14:tracePt t="72070" x="3108325" y="6324600"/>
          <p14:tracePt t="72088" x="3057525" y="6330950"/>
          <p14:tracePt t="72104" x="3022600" y="6330950"/>
          <p14:tracePt t="72120" x="3000375" y="6330950"/>
          <p14:tracePt t="72137" x="2959100" y="6330950"/>
          <p14:tracePt t="72153" x="2936875" y="6337300"/>
          <p14:tracePt t="72170" x="2908300" y="6337300"/>
          <p14:tracePt t="72186" x="2873375" y="6350000"/>
          <p14:tracePt t="72204" x="2844800" y="6350000"/>
          <p14:tracePt t="72220" x="2822575" y="6350000"/>
          <p14:tracePt t="72236" x="2781300" y="6350000"/>
          <p14:tracePt t="72253" x="2759075" y="6350000"/>
          <p14:tracePt t="72270" x="2730500" y="6350000"/>
          <p14:tracePt t="72286" x="2705100" y="6350000"/>
          <p14:tracePt t="72303" x="2682875" y="6350000"/>
          <p14:tracePt t="72320" x="2673350" y="6350000"/>
          <p14:tracePt t="72336" x="2654300" y="6350000"/>
          <p14:tracePt t="72353" x="2632075" y="6350000"/>
          <p14:tracePt t="72370" x="2609850" y="6350000"/>
          <p14:tracePt t="72386" x="2600325" y="6350000"/>
          <p14:tracePt t="72403" x="2587625" y="6350000"/>
          <p14:tracePt t="72420" x="2571750" y="6350000"/>
          <p14:tracePt t="72437" x="2562225" y="6350000"/>
          <p14:tracePt t="72453" x="2552700" y="6350000"/>
          <p14:tracePt t="72470" x="2533650" y="6350000"/>
          <p14:tracePt t="72486" x="2520950" y="6350000"/>
          <p14:tracePt t="72503" x="2511425" y="6350000"/>
          <p14:tracePt t="72520" x="2498725" y="6350000"/>
          <p14:tracePt t="72537" x="2482850" y="6350000"/>
          <p14:tracePt t="72553" x="2476500" y="6350000"/>
          <p14:tracePt t="72833" x="2479675" y="6350000"/>
          <p14:tracePt t="72841" x="2479675" y="6346825"/>
          <p14:tracePt t="72855" x="2486025" y="6346825"/>
          <p14:tracePt t="72906" x="2495550" y="6346825"/>
          <p14:tracePt t="72913" x="2498725" y="6346825"/>
          <p14:tracePt t="72941" x="2505075" y="6346825"/>
          <p14:tracePt t="72976" x="2508250" y="6346825"/>
          <p14:tracePt t="72987" x="2514600" y="6346825"/>
          <p14:tracePt t="73003" x="2524125" y="6346825"/>
          <p14:tracePt t="73020" x="2543175" y="6346825"/>
          <p14:tracePt t="73036" x="2552700" y="6346825"/>
          <p14:tracePt t="73054" x="2568575" y="6346825"/>
          <p14:tracePt t="73070" x="2578100" y="6346825"/>
          <p14:tracePt t="73087" x="2593975" y="6346825"/>
          <p14:tracePt t="73104" x="2603500" y="6343650"/>
          <p14:tracePt t="73120" x="2603500" y="6337300"/>
          <p14:tracePt t="73136" x="2606675" y="6334125"/>
          <p14:tracePt t="73154" x="2613025" y="6327775"/>
          <p14:tracePt t="74322" x="2628900" y="6321425"/>
          <p14:tracePt t="74329" x="2647950" y="6318250"/>
          <p14:tracePt t="74336" x="2673350" y="6308725"/>
          <p14:tracePt t="74353" x="2711450" y="6296025"/>
          <p14:tracePt t="74371" x="2768600" y="6289675"/>
          <p14:tracePt t="74386" x="2797175" y="6289675"/>
          <p14:tracePt t="74420" x="2841625" y="6289675"/>
          <p14:tracePt t="74453" x="2940050" y="6289675"/>
          <p14:tracePt t="74470" x="3003550" y="6289675"/>
          <p14:tracePt t="74486" x="3044825" y="6289675"/>
          <p14:tracePt t="74503" x="3076575" y="6289675"/>
          <p14:tracePt t="74521" x="3114675" y="6289675"/>
          <p14:tracePt t="74537" x="3136900" y="6289675"/>
          <p14:tracePt t="74553" x="3168650" y="6289675"/>
          <p14:tracePt t="74570" x="3222625" y="6289675"/>
          <p14:tracePt t="74586" x="3257550" y="6289675"/>
          <p14:tracePt t="74603" x="3302000" y="6289675"/>
          <p14:tracePt t="74620" x="3359150" y="6289675"/>
          <p14:tracePt t="74636" x="3378200" y="6289675"/>
          <p14:tracePt t="74653" x="3409950" y="6289675"/>
          <p14:tracePt t="74671" x="3441700" y="6289675"/>
          <p14:tracePt t="74687" x="3470275" y="6289675"/>
          <p14:tracePt t="74703" x="3514725" y="6289675"/>
          <p14:tracePt t="74720" x="3584575" y="6289675"/>
          <p14:tracePt t="74736" x="3622675" y="6289675"/>
          <p14:tracePt t="74753" x="3663950" y="6289675"/>
          <p14:tracePt t="74770" x="3705225" y="6292850"/>
          <p14:tracePt t="74786" x="3727450" y="6292850"/>
          <p14:tracePt t="74803" x="3736975" y="6292850"/>
          <p14:tracePt t="74820" x="3768725" y="6292850"/>
          <p14:tracePt t="74836" x="3790950" y="6292850"/>
          <p14:tracePt t="74853" x="3819525" y="6292850"/>
          <p14:tracePt t="74869" x="3854450" y="6292850"/>
          <p14:tracePt t="74886" x="3870325" y="6292850"/>
          <p14:tracePt t="74903" x="3879850" y="6292850"/>
          <p14:tracePt t="74920" x="3892550" y="6292850"/>
          <p14:tracePt t="75049" x="3886200" y="6292850"/>
          <p14:tracePt t="75113" x="3889375" y="6292850"/>
          <p14:tracePt t="75119" x="3898900" y="6292850"/>
          <p14:tracePt t="75126" x="3924300" y="6289675"/>
          <p14:tracePt t="75136" x="3949700" y="6289675"/>
          <p14:tracePt t="75153" x="4013200" y="6283325"/>
          <p14:tracePt t="75169" x="4152900" y="6283325"/>
          <p14:tracePt t="75186" x="4267200" y="6283325"/>
          <p14:tracePt t="75203" x="4464050" y="6299200"/>
          <p14:tracePt t="75220" x="4613275" y="6305550"/>
          <p14:tracePt t="75236" x="4775200" y="6315075"/>
          <p14:tracePt t="75253" x="4937125" y="6315075"/>
          <p14:tracePt t="75270" x="5029200" y="6315075"/>
          <p14:tracePt t="75286" x="5124450" y="6315075"/>
          <p14:tracePt t="75303" x="5232400" y="6311900"/>
          <p14:tracePt t="75320" x="5267325" y="6305550"/>
          <p14:tracePt t="75336" x="5299075" y="6305550"/>
          <p14:tracePt t="75353" x="5311775" y="6305550"/>
          <p14:tracePt t="75369" x="5321300" y="6305550"/>
          <p14:tracePt t="75476" x="5314950" y="6305550"/>
          <p14:tracePt t="75484" x="5311775" y="6305550"/>
          <p14:tracePt t="75490" x="5305425" y="6305550"/>
          <p14:tracePt t="75502" x="5295900" y="6305550"/>
          <p14:tracePt t="75519" x="5267325" y="6305550"/>
          <p14:tracePt t="75536" x="5248275" y="6305550"/>
          <p14:tracePt t="75553" x="5184775" y="6305550"/>
          <p14:tracePt t="75570" x="5146675" y="6305550"/>
          <p14:tracePt t="75586" x="5111750" y="6305550"/>
          <p14:tracePt t="75603" x="5032375" y="6299200"/>
          <p14:tracePt t="75620" x="4987925" y="6299200"/>
          <p14:tracePt t="75636" x="4937125" y="6299200"/>
          <p14:tracePt t="75653" x="4873625" y="6299200"/>
          <p14:tracePt t="75670" x="4829175" y="6299200"/>
          <p14:tracePt t="75687" x="4794250" y="6299200"/>
          <p14:tracePt t="75703" x="4752975" y="6299200"/>
          <p14:tracePt t="75720" x="4730750" y="6299200"/>
          <p14:tracePt t="75736" x="4702175" y="6302375"/>
          <p14:tracePt t="75753" x="4660900" y="6302375"/>
          <p14:tracePt t="75770" x="4638675" y="6302375"/>
          <p14:tracePt t="75787" x="4616450" y="6302375"/>
          <p14:tracePt t="75804" x="4578350" y="6302375"/>
          <p14:tracePt t="75819" x="4568825" y="6302375"/>
          <p14:tracePt t="75836" x="4552950" y="6302375"/>
          <p14:tracePt t="75852" x="4537075" y="6302375"/>
          <p14:tracePt t="75870" x="4527550" y="6302375"/>
          <p14:tracePt t="75886" x="4518025" y="6302375"/>
          <p14:tracePt t="75903" x="4498975" y="6302375"/>
          <p14:tracePt t="75920" x="4489450" y="6302375"/>
          <p14:tracePt t="75936" x="4479925" y="6302375"/>
          <p14:tracePt t="75953" x="4464050" y="6302375"/>
          <p14:tracePt t="75970" x="4448175" y="6302375"/>
          <p14:tracePt t="75986" x="4438650" y="6302375"/>
          <p14:tracePt t="76003" x="4422775" y="6302375"/>
          <p14:tracePt t="76019" x="4394200" y="6302375"/>
          <p14:tracePt t="76037" x="4356100" y="6302375"/>
          <p14:tracePt t="76053" x="4318000" y="6302375"/>
          <p14:tracePt t="76070" x="4289425" y="6302375"/>
          <p14:tracePt t="76086" x="4248150" y="6302375"/>
          <p14:tracePt t="76103" x="4213225" y="6302375"/>
          <p14:tracePt t="76120" x="4191000" y="6302375"/>
          <p14:tracePt t="76136" x="4127500" y="6299200"/>
          <p14:tracePt t="76153" x="4083050" y="6299200"/>
          <p14:tracePt t="76169" x="4054475" y="6299200"/>
          <p14:tracePt t="76186" x="4013200" y="6299200"/>
          <p14:tracePt t="76203" x="3990975" y="6299200"/>
          <p14:tracePt t="76220" x="3975100" y="6299200"/>
          <p14:tracePt t="76236" x="3962400" y="6299200"/>
          <p14:tracePt t="76253" x="3952875" y="6299200"/>
          <p14:tracePt t="76269" x="3943350" y="6299200"/>
          <p14:tracePt t="76286" x="3921125" y="6299200"/>
          <p14:tracePt t="76303" x="3911600" y="6299200"/>
          <p14:tracePt t="76320" x="3902075" y="6299200"/>
          <p14:tracePt t="76336" x="3883025" y="6299200"/>
          <p14:tracePt t="76353" x="3876675" y="6299200"/>
          <p14:tracePt t="76444" x="3873500" y="6299200"/>
          <p14:tracePt t="76449" x="3867150" y="6299200"/>
          <p14:tracePt t="76464" x="3863975" y="6299200"/>
          <p14:tracePt t="76471" x="3857625" y="6299200"/>
          <p14:tracePt t="76571" x="3860800" y="6299200"/>
          <p14:tracePt t="76578" x="3870325" y="6299200"/>
          <p14:tracePt t="76586" x="3895725" y="6292850"/>
          <p14:tracePt t="76603" x="3990975" y="6286500"/>
          <p14:tracePt t="76620" x="4095750" y="6286500"/>
          <p14:tracePt t="76636" x="4279900" y="6286500"/>
          <p14:tracePt t="76653" x="4429125" y="6267450"/>
          <p14:tracePt t="76670" x="4616450" y="6257925"/>
          <p14:tracePt t="76686" x="4721225" y="6257925"/>
          <p14:tracePt t="76703" x="4835525" y="6257925"/>
          <p14:tracePt t="76721" x="4984750" y="6257925"/>
          <p14:tracePt t="76736" x="5045075" y="6257925"/>
          <p14:tracePt t="76753" x="5089525" y="6257925"/>
          <p14:tracePt t="76770" x="5153025" y="6257925"/>
          <p14:tracePt t="76786" x="5194300" y="6257925"/>
          <p14:tracePt t="76803" x="5216525" y="6257925"/>
          <p14:tracePt t="76820" x="5257800" y="6257925"/>
          <p14:tracePt t="76836" x="5280025" y="6257925"/>
          <p14:tracePt t="76853" x="5302250" y="6257925"/>
          <p14:tracePt t="76870" x="5324475" y="6257925"/>
          <p14:tracePt t="76886" x="5343525" y="6257925"/>
          <p14:tracePt t="76903" x="5353050" y="6257925"/>
          <p14:tracePt t="76920" x="5368925" y="6257925"/>
          <p14:tracePt t="76937" x="5378450" y="6257925"/>
          <p14:tracePt t="76954" x="5394325" y="6257925"/>
          <p14:tracePt t="76970" x="5410200" y="6257925"/>
          <p14:tracePt t="76986" x="5419725" y="6257925"/>
          <p14:tracePt t="77003" x="5429250" y="6257925"/>
          <p14:tracePt t="77020" x="5441950" y="6257925"/>
          <p14:tracePt t="77036" x="5448300" y="6257925"/>
          <p14:tracePt t="77070" x="5457825" y="6257925"/>
          <p14:tracePt t="77184" x="5464175" y="6257925"/>
          <p14:tracePt t="78821" x="5480050" y="6267450"/>
          <p14:tracePt t="78827" x="5492750" y="6280150"/>
          <p14:tracePt t="78836" x="5505450" y="6289675"/>
          <p14:tracePt t="78853" x="5543550" y="6324600"/>
          <p14:tracePt t="78870" x="5603875" y="6362700"/>
          <p14:tracePt t="78886" x="5635625" y="6381750"/>
          <p14:tracePt t="78903" x="5680075" y="6394450"/>
          <p14:tracePt t="78936" x="5813425" y="6426200"/>
          <p14:tracePt t="78970" x="6057900" y="6483350"/>
          <p14:tracePt t="78986" x="6165850" y="6499225"/>
          <p14:tracePt t="79003" x="6238875" y="6515100"/>
          <p14:tracePt t="79020" x="6334125" y="6515100"/>
          <p14:tracePt t="79036" x="6384925" y="6515100"/>
          <p14:tracePt t="79053" x="6445250" y="6511925"/>
          <p14:tracePt t="79069" x="6546850" y="6496050"/>
          <p14:tracePt t="79086" x="6584950" y="6486525"/>
          <p14:tracePt t="79103" x="6629400" y="6477000"/>
          <p14:tracePt t="79120" x="6677025" y="6470650"/>
          <p14:tracePt t="79136" x="6699250" y="6454775"/>
          <p14:tracePt t="79152" x="6708775" y="6445250"/>
          <p14:tracePt t="79169" x="6737350" y="6429375"/>
          <p14:tracePt t="79186" x="6746875" y="6429375"/>
          <p14:tracePt t="79203" x="6756400" y="6419850"/>
          <p14:tracePt t="79219" x="6775450" y="6419850"/>
          <p14:tracePt t="79237" x="6784975" y="6419850"/>
          <p14:tracePt t="79253" x="6794500" y="6419850"/>
          <p14:tracePt t="79269" x="6810375" y="6419850"/>
          <p14:tracePt t="79376" x="6810375" y="6413500"/>
          <p14:tracePt t="79383" x="6813550" y="6413500"/>
          <p14:tracePt t="79390" x="6826250" y="6403975"/>
          <p14:tracePt t="79403" x="6826250" y="6397625"/>
          <p14:tracePt t="79420" x="6829425" y="6384925"/>
          <p14:tracePt t="79436" x="6838950" y="6375400"/>
          <p14:tracePt t="79452" x="6845300" y="6365875"/>
          <p14:tracePt t="79470" x="6861175" y="6343650"/>
          <p14:tracePt t="79486" x="6877050" y="6334125"/>
          <p14:tracePt t="79503" x="6896100" y="6311900"/>
          <p14:tracePt t="79520" x="6921500" y="6296025"/>
          <p14:tracePt t="79536" x="6965950" y="6267450"/>
          <p14:tracePt t="79553" x="7023100" y="6242050"/>
          <p14:tracePt t="79569" x="7099300" y="6213475"/>
          <p14:tracePt t="79586" x="7150100" y="6200775"/>
          <p14:tracePt t="79603" x="7207250" y="6175375"/>
          <p14:tracePt t="79619" x="7229475" y="6169025"/>
          <p14:tracePt t="79636" x="7261225" y="6169025"/>
          <p14:tracePt t="79653" x="7273925" y="6169025"/>
          <p14:tracePt t="79669" x="7283450" y="6169025"/>
          <p14:tracePt t="79686" x="7292975" y="6169025"/>
          <p14:tracePt t="79703" x="7299325" y="6169025"/>
          <p14:tracePt t="79719" x="7308850" y="6169025"/>
          <p14:tracePt t="79736" x="7318375" y="6169025"/>
          <p14:tracePt t="79752" x="7324725" y="6169025"/>
          <p14:tracePt t="79769" x="7327900" y="6169025"/>
          <p14:tracePt t="79996" x="7321550" y="6169025"/>
          <p14:tracePt t="80002" x="7318375" y="6169025"/>
          <p14:tracePt t="80010" x="7305675" y="6169025"/>
          <p14:tracePt t="80019" x="7296150" y="6169025"/>
          <p14:tracePt t="80035" x="7273925" y="6169025"/>
          <p14:tracePt t="80052" x="7232650" y="6169025"/>
          <p14:tracePt t="80070" x="7210425" y="6169025"/>
          <p14:tracePt t="80087" x="7188200" y="6172200"/>
          <p14:tracePt t="80103" x="7162800" y="6188075"/>
          <p14:tracePt t="80120" x="7153275" y="6188075"/>
          <p14:tracePt t="80136" x="7137400" y="6194425"/>
          <p14:tracePt t="80153" x="7121525" y="6194425"/>
          <p14:tracePt t="80169" x="7105650" y="6194425"/>
          <p14:tracePt t="80186" x="7080250" y="6194425"/>
          <p14:tracePt t="80203" x="7045325" y="6194425"/>
          <p14:tracePt t="80219" x="7016750" y="6194425"/>
          <p14:tracePt t="80235" x="6994525" y="6200775"/>
          <p14:tracePt t="80253" x="6953250" y="6216650"/>
          <p14:tracePt t="80269" x="6937375" y="6216650"/>
          <p14:tracePt t="80286" x="6915150" y="6223000"/>
          <p14:tracePt t="80302" x="6905625" y="6223000"/>
          <p14:tracePt t="80319" x="6896100" y="6226175"/>
          <p14:tracePt t="80335" x="6886575" y="6232525"/>
          <p14:tracePt t="80353" x="6867525" y="6242050"/>
          <p14:tracePt t="80369" x="6854825" y="6248400"/>
          <p14:tracePt t="80386" x="6845300" y="6257925"/>
          <p14:tracePt t="80402" x="6832600" y="6267450"/>
          <p14:tracePt t="80420" x="6816725" y="6276975"/>
          <p14:tracePt t="80437" x="6807200" y="6286500"/>
          <p14:tracePt t="80453" x="6800850" y="6292850"/>
          <p14:tracePt t="80470" x="6800850" y="6299200"/>
          <p14:tracePt t="80487" x="6800850" y="6302375"/>
          <p14:tracePt t="80503" x="6800850" y="6311900"/>
          <p14:tracePt t="80520" x="6800850" y="6321425"/>
          <p14:tracePt t="80536" x="6813550" y="6343650"/>
          <p14:tracePt t="80552" x="6842125" y="6353175"/>
          <p14:tracePt t="80569" x="6873875" y="6365875"/>
          <p14:tracePt t="80585" x="6937375" y="6391275"/>
          <p14:tracePt t="80602" x="6981825" y="6403975"/>
          <p14:tracePt t="80619" x="7019925" y="6416675"/>
          <p14:tracePt t="80635" x="7083425" y="6429375"/>
          <p14:tracePt t="80652" x="7134225" y="6429375"/>
          <p14:tracePt t="80669" x="7194550" y="6435725"/>
          <p14:tracePt t="80686" x="7289800" y="6435725"/>
          <p14:tracePt t="80702" x="7334250" y="6442075"/>
          <p14:tracePt t="80719" x="7378700" y="6442075"/>
          <p14:tracePt t="80735" x="7419975" y="6442075"/>
          <p14:tracePt t="80753" x="7429500" y="6442075"/>
          <p14:tracePt t="80769" x="7439025" y="6442075"/>
          <p14:tracePt t="80787" x="7458075" y="6442075"/>
          <p14:tracePt t="80802" x="7467600" y="6442075"/>
          <p14:tracePt t="80819" x="7477125" y="6442075"/>
          <p14:tracePt t="80836" x="7493000" y="6442075"/>
          <p14:tracePt t="80852" x="7508875" y="6442075"/>
          <p14:tracePt t="80869" x="7512050" y="6442075"/>
          <p14:tracePt t="80949" x="7518400" y="6442075"/>
          <p14:tracePt t="80971" x="7521575" y="6442075"/>
          <p14:tracePt t="81015" x="7527925" y="6442075"/>
          <p14:tracePt t="81049" x="7531100" y="6442075"/>
          <p14:tracePt t="81063" x="7537450" y="6442075"/>
          <p14:tracePt t="81077" x="7537450" y="6454775"/>
          <p14:tracePt t="81085" x="7543800" y="6457950"/>
          <p14:tracePt t="81103" x="7546975" y="6464300"/>
          <p14:tracePt t="83398" x="7578725" y="6470650"/>
          <p14:tracePt t="83406" x="7626350" y="6477000"/>
          <p14:tracePt t="83419" x="7686675" y="6483350"/>
          <p14:tracePt t="83435" x="7740650" y="6483350"/>
          <p14:tracePt t="83452" x="7800975" y="6480175"/>
          <p14:tracePt t="83469" x="7912100" y="6457950"/>
          <p14:tracePt t="83486" x="7985125" y="6442075"/>
          <p14:tracePt t="83519" x="8140700" y="6410325"/>
          <p14:tracePt t="83552" x="8242300" y="6375400"/>
          <p14:tracePt t="83569" x="8283575" y="6375400"/>
          <p14:tracePt t="83586" x="8299450" y="6369050"/>
          <p14:tracePt t="83603" x="8315325" y="6369050"/>
          <p14:tracePt t="83619" x="8328025" y="6369050"/>
          <p14:tracePt t="84723" x="8321675" y="6369050"/>
          <p14:tracePt t="84729" x="8318500" y="6369050"/>
          <p14:tracePt t="84736" x="8305800" y="6369050"/>
          <p14:tracePt t="84752" x="8293100" y="6369050"/>
          <p14:tracePt t="84769" x="8239125" y="6369050"/>
          <p14:tracePt t="84786" x="8007350" y="6384925"/>
          <p14:tracePt t="84802" x="7747000" y="6403975"/>
          <p14:tracePt t="84836" x="6759575" y="6464300"/>
          <p14:tracePt t="84869" x="5883275" y="6489700"/>
          <p14:tracePt t="84887" x="5308600" y="6511925"/>
          <p14:tracePt t="84903" x="4968875" y="6534150"/>
          <p14:tracePt t="84920" x="4749800" y="6553200"/>
          <p14:tracePt t="84936" x="4451350" y="6572250"/>
          <p14:tracePt t="84952" x="4324350" y="6588125"/>
          <p14:tracePt t="84969" x="4238625" y="6604000"/>
          <p14:tracePt t="84986" x="4114800" y="6635750"/>
          <p14:tracePt t="85002" x="4051300" y="6651625"/>
          <p14:tracePt t="85019" x="4006850" y="6664325"/>
          <p14:tracePt t="85035" x="3940175" y="6689725"/>
          <p14:tracePt t="85052" x="3911600" y="6699250"/>
          <p14:tracePt t="85069" x="3863975" y="6715125"/>
          <p14:tracePt t="85085" x="3800475" y="6734175"/>
          <p14:tracePt t="85102" x="3736975" y="6753225"/>
          <p14:tracePt t="85118" x="3692525" y="6759575"/>
          <p14:tracePt t="85135" x="3632200" y="6759575"/>
          <p14:tracePt t="85152" x="3594100" y="6759575"/>
          <p14:tracePt t="85169" x="3559175" y="6759575"/>
          <p14:tracePt t="85185" x="3495675" y="6759575"/>
          <p14:tracePt t="85202" x="3451225" y="6759575"/>
          <p14:tracePt t="85218" x="3416300" y="6759575"/>
          <p14:tracePt t="85235" x="3352800" y="6759575"/>
          <p14:tracePt t="85252" x="3308350" y="6756400"/>
          <p14:tracePt t="85269" x="3279775" y="6756400"/>
          <p14:tracePt t="85285" x="3238500" y="6743700"/>
          <p14:tracePt t="85302" x="3206750" y="6740525"/>
          <p14:tracePt t="85320" x="3165475" y="6734175"/>
          <p14:tracePt t="85336" x="3121025" y="6721475"/>
          <p14:tracePt t="85352" x="3076575" y="6708775"/>
          <p14:tracePt t="85369" x="3013075" y="6680200"/>
          <p14:tracePt t="85385" x="2987675" y="6673850"/>
          <p14:tracePt t="85402" x="2959100" y="6673850"/>
          <p14:tracePt t="85418" x="2936875" y="6673850"/>
          <p14:tracePt t="85435" x="2924175" y="6673850"/>
          <p14:tracePt t="85452" x="2908300" y="6673850"/>
          <p14:tracePt t="85469" x="2892425" y="6673850"/>
          <p14:tracePt t="85485" x="2882900" y="6673850"/>
          <p14:tracePt t="85502" x="2873375" y="6673850"/>
          <p14:tracePt t="85519" x="2854325" y="6670675"/>
          <p14:tracePt t="85536" x="2844800" y="6670675"/>
          <p14:tracePt t="85577" x="2851150" y="6670675"/>
          <p14:tracePt t="85586" x="2854325" y="6670675"/>
          <p14:tracePt t="85602" x="2889250" y="6670675"/>
          <p14:tracePt t="85618" x="2959100" y="6670675"/>
          <p14:tracePt t="85635" x="3019425" y="6670675"/>
          <p14:tracePt t="85652" x="3079750" y="6664325"/>
          <p14:tracePt t="85669" x="3159125" y="6642100"/>
          <p14:tracePt t="85685" x="3222625" y="6629400"/>
          <p14:tracePt t="85702" x="3311525" y="6588125"/>
          <p14:tracePt t="85718" x="3451225" y="6540500"/>
          <p14:tracePt t="85735" x="3517900" y="6508750"/>
          <p14:tracePt t="85752" x="3581400" y="6496050"/>
          <p14:tracePt t="85769" x="3654425" y="6470650"/>
          <p14:tracePt t="85785" x="3698875" y="6457950"/>
          <p14:tracePt t="85802" x="3752850" y="6451600"/>
          <p14:tracePt t="85805" x="3784600" y="6451600"/>
          <p14:tracePt t="85819" x="3822700" y="6451600"/>
          <p14:tracePt t="85836" x="3857625" y="6451600"/>
          <p14:tracePt t="85852" x="3879850" y="6451600"/>
          <p14:tracePt t="85869" x="3921125" y="6451600"/>
          <p14:tracePt t="85886" x="3943350" y="6457950"/>
          <p14:tracePt t="85902" x="3968750" y="6457950"/>
          <p14:tracePt t="85918" x="3994150" y="6470650"/>
          <p14:tracePt t="85936" x="4022725" y="6470650"/>
          <p14:tracePt t="85952" x="4044950" y="6470650"/>
          <p14:tracePt t="85969" x="4064000" y="6470650"/>
          <p14:tracePt t="85985" x="4073525" y="6470650"/>
          <p14:tracePt t="86002" x="4083050" y="6470650"/>
          <p14:tracePt t="86018" x="4098925" y="6470650"/>
          <p14:tracePt t="86035" x="4117975" y="6470650"/>
          <p14:tracePt t="86052" x="4133850" y="6480175"/>
          <p14:tracePt t="86069" x="4156075" y="6486525"/>
          <p14:tracePt t="86085" x="4178300" y="6489700"/>
          <p14:tracePt t="86103" x="4197350" y="6496050"/>
          <p14:tracePt t="86119" x="4206875" y="6499225"/>
          <p14:tracePt t="86135" x="4222750" y="6499225"/>
          <p14:tracePt t="86152" x="4232275" y="6499225"/>
          <p14:tracePt t="86169" x="4232275" y="6505575"/>
          <p14:tracePt t="86282" x="4232275" y="6511925"/>
          <p14:tracePt t="86310" x="4232275" y="6515100"/>
          <p14:tracePt t="86317" x="4225925" y="6515100"/>
          <p14:tracePt t="86324" x="4219575" y="6521450"/>
          <p14:tracePt t="86336" x="4210050" y="6524625"/>
          <p14:tracePt t="86352" x="4197350" y="6534150"/>
          <p14:tracePt t="86369" x="4181475" y="6540500"/>
          <p14:tracePt t="86385" x="4149725" y="6546850"/>
          <p14:tracePt t="86402" x="4117975" y="6553200"/>
          <p14:tracePt t="86418" x="4086225" y="6553200"/>
          <p14:tracePt t="86435" x="4070350" y="6553200"/>
          <p14:tracePt t="86452" x="4057650" y="6556375"/>
          <p14:tracePt t="86469" x="4041775" y="6556375"/>
          <p14:tracePt t="86485" x="4032250" y="6556375"/>
          <p14:tracePt t="86503" x="4016375" y="6562725"/>
          <p14:tracePt t="86519" x="4006850" y="6562725"/>
          <p14:tracePt t="86536" x="3990975" y="6562725"/>
          <p14:tracePt t="86552" x="3978275" y="6572250"/>
          <p14:tracePt t="86568" x="3968750" y="6572250"/>
          <p14:tracePt t="86603" x="3959225" y="6572250"/>
          <p14:tracePt t="86619" x="3946525" y="6578600"/>
          <p14:tracePt t="86635" x="3937000" y="6578600"/>
          <p14:tracePt t="86652" x="3921125" y="6578600"/>
          <p14:tracePt t="86669" x="3911600" y="6588125"/>
          <p14:tracePt t="86685" x="3895725" y="6594475"/>
          <p14:tracePt t="86702" x="3883025" y="6607175"/>
          <p14:tracePt t="86719" x="3873500" y="6613525"/>
          <p14:tracePt t="86736" x="3844925" y="6623050"/>
          <p14:tracePt t="86752" x="3835400" y="6623050"/>
          <p14:tracePt t="86769" x="3825875" y="6623050"/>
          <p14:tracePt t="86785" x="3816350" y="6623050"/>
          <p14:tracePt t="86801" x="3797300" y="6623050"/>
          <p14:tracePt t="86818" x="3787775" y="6623050"/>
          <p14:tracePt t="86836" x="3781425" y="6629400"/>
          <p14:tracePt t="87919" x="3800475" y="6635750"/>
          <p14:tracePt t="87927" x="3819525" y="6635750"/>
          <p14:tracePt t="87935" x="3854450" y="6635750"/>
          <p14:tracePt t="87951" x="3905250" y="6642100"/>
          <p14:tracePt t="87968" x="4000500" y="6642100"/>
          <p14:tracePt t="87985" x="4051300" y="6642100"/>
          <p14:tracePt t="88018" x="4137025" y="6642100"/>
          <p14:tracePt t="88052" x="4194175" y="6642100"/>
          <p14:tracePt t="88069" x="4251325" y="6638925"/>
          <p14:tracePt t="88086" x="4273550" y="6632575"/>
          <p14:tracePt t="88104" x="4314825" y="6626225"/>
          <p14:tracePt t="88119" x="4324350" y="6619875"/>
          <p14:tracePt t="88136" x="4340225" y="6610350"/>
          <p14:tracePt t="88152" x="4356100" y="6594475"/>
          <p14:tracePt t="88168" x="4391025" y="6575425"/>
          <p14:tracePt t="88185" x="4422775" y="6565900"/>
          <p14:tracePt t="88202" x="4454525" y="6559550"/>
          <p14:tracePt t="88218" x="4483100" y="6559550"/>
          <p14:tracePt t="88235" x="4498975" y="6553200"/>
          <p14:tracePt t="88251" x="4508500" y="6553200"/>
          <p14:tracePt t="88269" x="4533900" y="6550025"/>
          <p14:tracePt t="88285" x="4549775" y="6550025"/>
          <p14:tracePt t="88302" x="4578350" y="6550025"/>
          <p14:tracePt t="88318" x="4587875" y="6537325"/>
          <p14:tracePt t="88335" x="4597400" y="6537325"/>
          <p14:tracePt t="88352" x="4613275" y="6537325"/>
          <p14:tracePt t="88368" x="4625975" y="6537325"/>
          <p14:tracePt t="88386" x="4635500" y="6537325"/>
          <p14:tracePt t="88403" x="4651375" y="6537325"/>
          <p14:tracePt t="88418" x="4657725" y="6537325"/>
          <p14:tracePt t="88435" x="4667250" y="6537325"/>
          <p14:tracePt t="88452" x="4676775" y="6537325"/>
          <p14:tracePt t="88485" x="4679950" y="6537325"/>
          <p14:tracePt t="88794" x="4686300" y="6537325"/>
          <p14:tracePt t="88801" x="4692650" y="6537325"/>
          <p14:tracePt t="88809" x="4695825" y="6537325"/>
          <p14:tracePt t="88818" x="4702175" y="6537325"/>
          <p14:tracePt t="88836" x="4721225" y="6537325"/>
          <p14:tracePt t="88852" x="4730750" y="6537325"/>
          <p14:tracePt t="88868" x="4746625" y="6537325"/>
          <p14:tracePt t="88886" x="4787900" y="6537325"/>
          <p14:tracePt t="88902" x="4810125" y="6546850"/>
          <p14:tracePt t="88918" x="4838700" y="6546850"/>
          <p14:tracePt t="88936" x="4860925" y="6553200"/>
          <p14:tracePt t="88952" x="4870450" y="6556375"/>
          <p14:tracePt t="88969" x="4886325" y="6562725"/>
          <p14:tracePt t="88985" x="4899025" y="6562725"/>
          <p14:tracePt t="89002" x="4908550" y="6562725"/>
          <p14:tracePt t="89018" x="4921250" y="6565900"/>
          <p14:tracePt t="89035" x="4946650" y="6565900"/>
          <p14:tracePt t="89051" x="4962525" y="6565900"/>
          <p14:tracePt t="89068" x="4975225" y="6565900"/>
          <p14:tracePt t="89086" x="5003800" y="6565900"/>
          <p14:tracePt t="89102" x="5019675" y="6565900"/>
          <p14:tracePt t="89118" x="5048250" y="6565900"/>
          <p14:tracePt t="89135" x="5073650" y="6565900"/>
          <p14:tracePt t="89151" x="5095875" y="6565900"/>
          <p14:tracePt t="89168" x="5111750" y="6565900"/>
          <p14:tracePt t="89185" x="5130800" y="6572250"/>
          <p14:tracePt t="89201" x="5146675" y="6572250"/>
          <p14:tracePt t="89218" x="5156200" y="6575425"/>
          <p14:tracePt t="89235" x="5168900" y="6575425"/>
          <p14:tracePt t="89252" x="5175250" y="6575425"/>
          <p14:tracePt t="89268" x="5181600" y="6575425"/>
          <p14:tracePt t="89570" x="5184775" y="6575425"/>
          <p14:tracePt t="89976" x="5216525" y="6572250"/>
          <p14:tracePt t="89983" x="5273675" y="6572250"/>
          <p14:tracePt t="89990" x="5343525" y="6572250"/>
          <p14:tracePt t="90001" x="5422900" y="6565900"/>
          <p14:tracePt t="90018" x="5629275" y="6556375"/>
          <p14:tracePt t="90034" x="5791200" y="6546850"/>
          <p14:tracePt t="90052" x="5905500" y="6546850"/>
          <p14:tracePt t="90085" x="6140450" y="6546850"/>
          <p14:tracePt t="90119" x="6321425" y="6556375"/>
          <p14:tracePt t="90136" x="6365875" y="6562725"/>
          <p14:tracePt t="90152" x="6410325" y="6562725"/>
          <p14:tracePt t="90169" x="6470650" y="6569075"/>
          <p14:tracePt t="90185" x="6492875" y="6575425"/>
          <p14:tracePt t="90202" x="6515100" y="6575425"/>
          <p14:tracePt t="90218" x="6543675" y="6575425"/>
          <p14:tracePt t="90235" x="6553200" y="6575425"/>
          <p14:tracePt t="90253" x="6578600" y="6575425"/>
          <p14:tracePt t="90269" x="6594475" y="6588125"/>
          <p14:tracePt t="90285" x="6613525" y="6594475"/>
          <p14:tracePt t="90302" x="6623050" y="6594475"/>
          <p14:tracePt t="90318" x="6648450" y="6600825"/>
          <p14:tracePt t="90335" x="6657975" y="6600825"/>
          <p14:tracePt t="90352" x="6673850" y="6600825"/>
          <p14:tracePt t="90368" x="6689725" y="6600825"/>
          <p14:tracePt t="90385" x="6692900" y="6600825"/>
          <p14:tracePt t="90460" x="6699250" y="6600825"/>
          <p14:tracePt t="90474" x="6702425" y="6600825"/>
          <p14:tracePt t="90524" x="6708775" y="6600825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141753</TotalTime>
  <Words>1030</Words>
  <Application>Microsoft Office PowerPoint</Application>
  <PresentationFormat>Affichage à l'écran (4:3)</PresentationFormat>
  <Paragraphs>146</Paragraphs>
  <Slides>42</Slides>
  <Notes>0</Notes>
  <HiddenSlides>0</HiddenSlides>
  <MMClips>42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5" baseType="lpstr">
      <vt:lpstr>Calibri</vt:lpstr>
      <vt:lpstr>Times New Roman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Reimers</dc:creator>
  <cp:lastModifiedBy>ahmed yahyaoui</cp:lastModifiedBy>
  <cp:revision>1329</cp:revision>
  <dcterms:created xsi:type="dcterms:W3CDTF">2001-11-19T16:16:11Z</dcterms:created>
  <dcterms:modified xsi:type="dcterms:W3CDTF">2020-05-16T15:25:43Z</dcterms:modified>
</cp:coreProperties>
</file>