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5"/>
  </p:notesMasterIdLst>
  <p:handoutMasterIdLst>
    <p:handoutMasterId r:id="rId46"/>
  </p:handoutMasterIdLst>
  <p:sldIdLst>
    <p:sldId id="988" r:id="rId2"/>
    <p:sldId id="1008" r:id="rId3"/>
    <p:sldId id="1007" r:id="rId4"/>
    <p:sldId id="989" r:id="rId5"/>
    <p:sldId id="1063" r:id="rId6"/>
    <p:sldId id="1064" r:id="rId7"/>
    <p:sldId id="1065" r:id="rId8"/>
    <p:sldId id="1025" r:id="rId9"/>
    <p:sldId id="1016" r:id="rId10"/>
    <p:sldId id="1017" r:id="rId11"/>
    <p:sldId id="1018" r:id="rId12"/>
    <p:sldId id="1019" r:id="rId13"/>
    <p:sldId id="1020" r:id="rId14"/>
    <p:sldId id="1026" r:id="rId15"/>
    <p:sldId id="1021" r:id="rId16"/>
    <p:sldId id="990" r:id="rId17"/>
    <p:sldId id="1022" r:id="rId18"/>
    <p:sldId id="1023" r:id="rId19"/>
    <p:sldId id="1027" r:id="rId20"/>
    <p:sldId id="991" r:id="rId21"/>
    <p:sldId id="1041" r:id="rId22"/>
    <p:sldId id="1028" r:id="rId23"/>
    <p:sldId id="1029" r:id="rId24"/>
    <p:sldId id="1042" r:id="rId25"/>
    <p:sldId id="1043" r:id="rId26"/>
    <p:sldId id="1030" r:id="rId27"/>
    <p:sldId id="1044" r:id="rId28"/>
    <p:sldId id="1031" r:id="rId29"/>
    <p:sldId id="1045" r:id="rId30"/>
    <p:sldId id="1046" r:id="rId31"/>
    <p:sldId id="1032" r:id="rId32"/>
    <p:sldId id="1047" r:id="rId33"/>
    <p:sldId id="1048" r:id="rId34"/>
    <p:sldId id="1060" r:id="rId35"/>
    <p:sldId id="1033" r:id="rId36"/>
    <p:sldId id="1034" r:id="rId37"/>
    <p:sldId id="1049" r:id="rId38"/>
    <p:sldId id="1040" r:id="rId39"/>
    <p:sldId id="1035" r:id="rId40"/>
    <p:sldId id="1050" r:id="rId41"/>
    <p:sldId id="1051" r:id="rId42"/>
    <p:sldId id="1036" r:id="rId43"/>
    <p:sldId id="1052" r:id="rId44"/>
  </p:sldIdLst>
  <p:sldSz cx="9144000" cy="6858000" type="screen4x3"/>
  <p:notesSz cx="6858000" cy="9723438"/>
  <p:defaultTextStyle>
    <a:defPPr>
      <a:defRPr lang="fr-FR"/>
    </a:defPPr>
    <a:lvl1pPr algn="l" rtl="0" fontAlgn="base">
      <a:spcBef>
        <a:spcPct val="0"/>
      </a:spcBef>
      <a:spcAft>
        <a:spcPct val="0"/>
      </a:spcAft>
      <a:defRPr sz="2800" b="1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800" b="1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800" b="1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800" b="1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800" b="1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2800" b="1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sz="2800" b="1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sz="2800" b="1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sz="2800" b="1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339933"/>
    <a:srgbClr val="FF0000"/>
    <a:srgbClr val="800080"/>
    <a:srgbClr val="FF0066"/>
    <a:srgbClr val="CCFFFF"/>
    <a:srgbClr val="FFFFCC"/>
    <a:srgbClr val="CC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690" autoAdjust="0"/>
    <p:restoredTop sz="94576" autoAdjust="0"/>
  </p:normalViewPr>
  <p:slideViewPr>
    <p:cSldViewPr>
      <p:cViewPr varScale="1">
        <p:scale>
          <a:sx n="62" d="100"/>
          <a:sy n="62" d="100"/>
        </p:scale>
        <p:origin x="1556" y="4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2289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handoutMaster" Target="handoutMasters/handout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237663"/>
            <a:ext cx="2971800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9237663"/>
            <a:ext cx="2971800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/>
            </a:lvl1pPr>
          </a:lstStyle>
          <a:p>
            <a:fld id="{A7F5F847-8443-4076-BC87-57D3C065F9C7}" type="slidenum">
              <a:rPr lang="fr-FR" altLang="fr-FR"/>
              <a:pPr/>
              <a:t>‹N°›</a:t>
            </a:fld>
            <a:endParaRPr lang="fr-FR" alt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857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857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FD25B703-83F4-4F77-BFE7-C9DA715699BE}" type="datetimeFigureOut">
              <a:rPr lang="fr-FR"/>
              <a:pPr>
                <a:defRPr/>
              </a:pPr>
              <a:t>17/05/2020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998538" y="728663"/>
            <a:ext cx="4860925" cy="36464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fr-FR" noProof="0" smtClean="0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618038"/>
            <a:ext cx="5486400" cy="43767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noProof="0" smtClean="0"/>
              <a:t>Cliquez pour modifier les styles du texte du masque</a:t>
            </a:r>
          </a:p>
          <a:p>
            <a:pPr lvl="1"/>
            <a:r>
              <a:rPr lang="fr-FR" noProof="0" smtClean="0"/>
              <a:t>Deuxième niveau</a:t>
            </a:r>
          </a:p>
          <a:p>
            <a:pPr lvl="2"/>
            <a:r>
              <a:rPr lang="fr-FR" noProof="0" smtClean="0"/>
              <a:t>Troisième niveau</a:t>
            </a:r>
          </a:p>
          <a:p>
            <a:pPr lvl="3"/>
            <a:r>
              <a:rPr lang="fr-FR" noProof="0" smtClean="0"/>
              <a:t>Quatrième niveau</a:t>
            </a:r>
          </a:p>
          <a:p>
            <a:pPr lvl="4"/>
            <a:r>
              <a:rPr lang="fr-FR" noProof="0" smtClean="0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236075"/>
            <a:ext cx="2971800" cy="4857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9236075"/>
            <a:ext cx="2971800" cy="48577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1841629B-3C64-41E6-AA36-9B3D06A22888}" type="slidenum">
              <a:rPr lang="fr-FR" altLang="fr-FR"/>
              <a:pPr/>
              <a:t>‹N°›</a:t>
            </a:fld>
            <a:endParaRPr lang="fr-FR" alt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F328793-C218-4205-9800-F792109E59B6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8221704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2701C4-DF7B-43C8-9396-5F7107CA79AC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6822448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E51BAF1-D025-4F44-852E-619E7958220A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1081769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52604D4-571A-44B7-A66E-626A1FFA210A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426768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D70CF8C-BE6F-45B8-9E87-39C0B9141BE4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173228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7D3B57D-D59D-4825-B096-4A52B7B8B151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41385535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351C12F-FEC2-4BEE-B8D6-B8EEC913DC1B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7213300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93EDF9D-7E38-4C23-9149-866DD94DE578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9543095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96835A6-BE92-4BBC-ADCB-515CA264B688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4756363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D820C31-4E9D-4FC8-90F3-BE27900D1B15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8738728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427387F-3D2D-4E30-A548-B6125499DA92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2911446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 smtClean="0"/>
              <a:t>Cliquez pour modifier le style du titre du masque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 smtClean="0"/>
              <a:t>Cliquez pour modifier les styles du texte du masque</a:t>
            </a:r>
          </a:p>
          <a:p>
            <a:pPr lvl="1"/>
            <a:r>
              <a:rPr lang="fr-FR" altLang="fr-FR" smtClean="0"/>
              <a:t>Deuxième niveau</a:t>
            </a:r>
          </a:p>
          <a:p>
            <a:pPr lvl="2"/>
            <a:r>
              <a:rPr lang="fr-FR" altLang="fr-FR" smtClean="0"/>
              <a:t>Troisième niveau</a:t>
            </a:r>
          </a:p>
          <a:p>
            <a:pPr lvl="3"/>
            <a:r>
              <a:rPr lang="fr-FR" altLang="fr-FR" smtClean="0"/>
              <a:t>Quatrième niveau</a:t>
            </a:r>
          </a:p>
          <a:p>
            <a:pPr lvl="4"/>
            <a:r>
              <a:rPr lang="fr-FR" altLang="fr-FR" smtClean="0"/>
              <a:t>Cinquième niveau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/>
            </a:lvl1pPr>
          </a:lstStyle>
          <a:p>
            <a:fld id="{EB8F9892-3185-4A2E-AF23-FF26188D00E5}" type="slidenum">
              <a:rPr lang="fr-FR" altLang="fr-FR"/>
              <a:pPr/>
              <a:t>‹N°›</a:t>
            </a:fld>
            <a:endParaRPr lang="fr-FR" alt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1.png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1.png"/><Relationship Id="rId4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1.pn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1.pn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1.png"/><Relationship Id="rId4" Type="http://schemas.openxmlformats.org/officeDocument/2006/relationships/image" Target="../media/image1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1.png"/><Relationship Id="rId4" Type="http://schemas.openxmlformats.org/officeDocument/2006/relationships/image" Target="../media/image1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1.png"/><Relationship Id="rId4" Type="http://schemas.openxmlformats.org/officeDocument/2006/relationships/image" Target="../media/image2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1.png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1.pn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1.pn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1.pn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1.pn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5" Type="http://schemas.openxmlformats.org/officeDocument/2006/relationships/image" Target="../media/image1.png"/><Relationship Id="rId4" Type="http://schemas.openxmlformats.org/officeDocument/2006/relationships/image" Target="../media/image31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5.jpeg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6" Type="http://schemas.openxmlformats.org/officeDocument/2006/relationships/image" Target="../media/image1.pn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5" Type="http://schemas.openxmlformats.org/officeDocument/2006/relationships/image" Target="../media/image1.png"/><Relationship Id="rId4" Type="http://schemas.openxmlformats.org/officeDocument/2006/relationships/image" Target="../media/image38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2.png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Relationship Id="rId9" Type="http://schemas.openxmlformats.org/officeDocument/2006/relationships/image" Target="../media/image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5" Type="http://schemas.openxmlformats.org/officeDocument/2006/relationships/image" Target="../media/image1.png"/><Relationship Id="rId4" Type="http://schemas.openxmlformats.org/officeDocument/2006/relationships/image" Target="../media/image44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6" Type="http://schemas.openxmlformats.org/officeDocument/2006/relationships/image" Target="../media/image1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1.png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5" Type="http://schemas.openxmlformats.org/officeDocument/2006/relationships/image" Target="../media/image1.png"/><Relationship Id="rId4" Type="http://schemas.openxmlformats.org/officeDocument/2006/relationships/image" Target="../media/image4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5" Type="http://schemas.openxmlformats.org/officeDocument/2006/relationships/image" Target="../media/image1.png"/><Relationship Id="rId4" Type="http://schemas.openxmlformats.org/officeDocument/2006/relationships/image" Target="../media/image47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1.jpeg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png"/><Relationship Id="rId9" Type="http://schemas.openxmlformats.org/officeDocument/2006/relationships/image" Target="../media/image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6" Type="http://schemas.openxmlformats.org/officeDocument/2006/relationships/image" Target="../media/image1.pn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8.jpeg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10" Type="http://schemas.openxmlformats.org/officeDocument/2006/relationships/image" Target="../media/image1.png"/><Relationship Id="rId4" Type="http://schemas.openxmlformats.org/officeDocument/2006/relationships/image" Target="../media/image55.jpeg"/><Relationship Id="rId9" Type="http://schemas.openxmlformats.org/officeDocument/2006/relationships/image" Target="../media/image60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6" Type="http://schemas.openxmlformats.org/officeDocument/2006/relationships/image" Target="../media/image1.png"/><Relationship Id="rId5" Type="http://schemas.openxmlformats.org/officeDocument/2006/relationships/image" Target="../media/image62.png"/><Relationship Id="rId4" Type="http://schemas.openxmlformats.org/officeDocument/2006/relationships/image" Target="../media/image61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.png"/><Relationship Id="rId2" Type="http://schemas.openxmlformats.org/officeDocument/2006/relationships/audio" Target="../media/media36.m4a"/><Relationship Id="rId1" Type="http://schemas.microsoft.com/office/2007/relationships/media" Target="../media/media36.m4a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.png"/><Relationship Id="rId2" Type="http://schemas.openxmlformats.org/officeDocument/2006/relationships/audio" Target="../media/media37.m4a"/><Relationship Id="rId1" Type="http://schemas.microsoft.com/office/2007/relationships/media" Target="../media/media37.m4a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2.jpeg"/><Relationship Id="rId2" Type="http://schemas.openxmlformats.org/officeDocument/2006/relationships/audio" Target="../media/media38.m4a"/><Relationship Id="rId1" Type="http://schemas.microsoft.com/office/2007/relationships/media" Target="../media/media38.m4a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image" Target="../media/image69.jpeg"/><Relationship Id="rId9" Type="http://schemas.openxmlformats.org/officeDocument/2006/relationships/image" Target="../media/image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9.m4a"/><Relationship Id="rId1" Type="http://schemas.microsoft.com/office/2007/relationships/media" Target="../media/media39.m4a"/><Relationship Id="rId5" Type="http://schemas.openxmlformats.org/officeDocument/2006/relationships/image" Target="../media/image1.png"/><Relationship Id="rId4" Type="http://schemas.openxmlformats.org/officeDocument/2006/relationships/image" Target="../media/image7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0.m4a"/><Relationship Id="rId1" Type="http://schemas.microsoft.com/office/2007/relationships/media" Target="../media/media40.m4a"/><Relationship Id="rId6" Type="http://schemas.openxmlformats.org/officeDocument/2006/relationships/image" Target="../media/image1.png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1.m4a"/><Relationship Id="rId1" Type="http://schemas.microsoft.com/office/2007/relationships/media" Target="../media/media41.m4a"/><Relationship Id="rId5" Type="http://schemas.openxmlformats.org/officeDocument/2006/relationships/image" Target="../media/image1.png"/><Relationship Id="rId4" Type="http://schemas.openxmlformats.org/officeDocument/2006/relationships/image" Target="../media/image77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2.m4a"/><Relationship Id="rId1" Type="http://schemas.microsoft.com/office/2007/relationships/media" Target="../media/media42.m4a"/><Relationship Id="rId6" Type="http://schemas.openxmlformats.org/officeDocument/2006/relationships/image" Target="../media/image1.png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3.png"/><Relationship Id="rId2" Type="http://schemas.openxmlformats.org/officeDocument/2006/relationships/audio" Target="../media/media43.m4a"/><Relationship Id="rId1" Type="http://schemas.microsoft.com/office/2007/relationships/media" Target="../media/media43.m4a"/><Relationship Id="rId6" Type="http://schemas.openxmlformats.org/officeDocument/2006/relationships/image" Target="../media/image82.jpeg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1.pn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1.png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.pn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.pn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ZoneTexte 1"/>
          <p:cNvSpPr txBox="1">
            <a:spLocks noChangeArrowheads="1"/>
          </p:cNvSpPr>
          <p:nvPr/>
        </p:nvSpPr>
        <p:spPr bwMode="auto">
          <a:xfrm>
            <a:off x="-20638" y="0"/>
            <a:ext cx="9164638" cy="655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fr-FR" altLang="fr-FR" i="1" dirty="0" err="1">
                <a:solidFill>
                  <a:srgbClr val="FF0000"/>
                </a:solidFill>
              </a:rPr>
              <a:t>Cucurbitaceae</a:t>
            </a:r>
            <a:endParaRPr lang="fr-FR" altLang="fr-FR" i="1" dirty="0">
              <a:solidFill>
                <a:srgbClr val="FF0000"/>
              </a:solidFill>
            </a:endParaRPr>
          </a:p>
          <a:p>
            <a:pPr algn="ctr" eaLnBrk="1" hangingPunct="1"/>
            <a:endParaRPr lang="fr-FR" altLang="fr-FR" i="1" dirty="0">
              <a:solidFill>
                <a:srgbClr val="FF0000"/>
              </a:solidFill>
            </a:endParaRPr>
          </a:p>
          <a:p>
            <a:pPr algn="just" eaLnBrk="1" hangingPunct="1"/>
            <a:r>
              <a:rPr lang="fr-FR" altLang="fr-FR" dirty="0"/>
              <a:t>* Pl des régions chaudes (3 espèces naturelles: </a:t>
            </a:r>
            <a:r>
              <a:rPr lang="fr-FR" altLang="fr-FR" i="1" dirty="0" err="1">
                <a:solidFill>
                  <a:srgbClr val="FF0000"/>
                </a:solidFill>
              </a:rPr>
              <a:t>Bryonia</a:t>
            </a:r>
            <a:r>
              <a:rPr lang="fr-FR" altLang="fr-FR" i="1" dirty="0">
                <a:solidFill>
                  <a:srgbClr val="FF0000"/>
                </a:solidFill>
              </a:rPr>
              <a:t> </a:t>
            </a:r>
            <a:r>
              <a:rPr lang="fr-FR" altLang="fr-FR" i="1" dirty="0" err="1">
                <a:solidFill>
                  <a:srgbClr val="FF0000"/>
                </a:solidFill>
              </a:rPr>
              <a:t>dioica</a:t>
            </a:r>
            <a:r>
              <a:rPr lang="fr-FR" altLang="fr-FR" dirty="0">
                <a:solidFill>
                  <a:srgbClr val="FF0000"/>
                </a:solidFill>
              </a:rPr>
              <a:t>, </a:t>
            </a:r>
            <a:r>
              <a:rPr lang="fr-FR" altLang="fr-FR" i="1" dirty="0" err="1">
                <a:solidFill>
                  <a:srgbClr val="FF0000"/>
                </a:solidFill>
              </a:rPr>
              <a:t>Citrullus</a:t>
            </a:r>
            <a:r>
              <a:rPr lang="fr-FR" altLang="fr-FR" i="1" dirty="0">
                <a:solidFill>
                  <a:srgbClr val="FF0000"/>
                </a:solidFill>
              </a:rPr>
              <a:t> </a:t>
            </a:r>
            <a:r>
              <a:rPr lang="fr-FR" altLang="fr-FR" i="1" dirty="0" err="1">
                <a:solidFill>
                  <a:srgbClr val="FF0000"/>
                </a:solidFill>
              </a:rPr>
              <a:t>colocynthis</a:t>
            </a:r>
            <a:r>
              <a:rPr lang="fr-FR" altLang="fr-FR" i="1" dirty="0">
                <a:solidFill>
                  <a:srgbClr val="FF0000"/>
                </a:solidFill>
              </a:rPr>
              <a:t>, Ecballium </a:t>
            </a:r>
            <a:r>
              <a:rPr lang="fr-FR" altLang="fr-FR" i="1" dirty="0" err="1">
                <a:solidFill>
                  <a:srgbClr val="FF0000"/>
                </a:solidFill>
              </a:rPr>
              <a:t>elaterium</a:t>
            </a:r>
            <a:r>
              <a:rPr lang="fr-FR" altLang="fr-FR" dirty="0"/>
              <a:t>)</a:t>
            </a:r>
          </a:p>
          <a:p>
            <a:pPr algn="just" eaLnBrk="1" hangingPunct="1"/>
            <a:r>
              <a:rPr lang="fr-FR" altLang="fr-FR" dirty="0"/>
              <a:t>* </a:t>
            </a:r>
            <a:r>
              <a:rPr lang="fr-FR" altLang="fr-FR" dirty="0" err="1"/>
              <a:t>pl</a:t>
            </a:r>
            <a:r>
              <a:rPr lang="fr-FR" altLang="fr-FR" dirty="0"/>
              <a:t> rampantes ou grimpantes grâce à des </a:t>
            </a:r>
            <a:r>
              <a:rPr lang="fr-FR" altLang="fr-FR" dirty="0">
                <a:solidFill>
                  <a:srgbClr val="FF0000"/>
                </a:solidFill>
              </a:rPr>
              <a:t>vrilles</a:t>
            </a:r>
          </a:p>
          <a:p>
            <a:pPr algn="just" eaLnBrk="1" hangingPunct="1"/>
            <a:r>
              <a:rPr lang="fr-FR" altLang="fr-FR" dirty="0"/>
              <a:t>* feuilles en général palmatilobées</a:t>
            </a:r>
          </a:p>
          <a:p>
            <a:pPr algn="just" eaLnBrk="1" hangingPunct="1"/>
            <a:r>
              <a:rPr lang="fr-FR" altLang="fr-FR" dirty="0"/>
              <a:t>* </a:t>
            </a:r>
            <a:r>
              <a:rPr lang="fr-FR" altLang="fr-FR" dirty="0" err="1"/>
              <a:t>fl</a:t>
            </a:r>
            <a:r>
              <a:rPr lang="fr-FR" altLang="fr-FR" dirty="0"/>
              <a:t> en général gamopétales, parfois dialypétales</a:t>
            </a:r>
          </a:p>
          <a:p>
            <a:pPr algn="just" eaLnBrk="1" hangingPunct="1"/>
            <a:r>
              <a:rPr lang="fr-FR" altLang="fr-FR" dirty="0"/>
              <a:t>* </a:t>
            </a:r>
            <a:r>
              <a:rPr lang="fr-FR" altLang="fr-FR" dirty="0" err="1"/>
              <a:t>5E</a:t>
            </a:r>
            <a:r>
              <a:rPr lang="fr-FR" altLang="fr-FR" dirty="0"/>
              <a:t> + ou – soudées par leurs filets ou par leurs anthères autour du gynécée formant un </a:t>
            </a:r>
            <a:r>
              <a:rPr lang="fr-FR" altLang="fr-FR" dirty="0" err="1">
                <a:solidFill>
                  <a:srgbClr val="FF0000"/>
                </a:solidFill>
              </a:rPr>
              <a:t>gynostème</a:t>
            </a:r>
            <a:endParaRPr lang="fr-FR" altLang="fr-FR" dirty="0">
              <a:solidFill>
                <a:srgbClr val="FF0000"/>
              </a:solidFill>
            </a:endParaRPr>
          </a:p>
          <a:p>
            <a:pPr algn="just" eaLnBrk="1" hangingPunct="1"/>
            <a:r>
              <a:rPr lang="fr-FR" altLang="fr-FR" dirty="0"/>
              <a:t>* </a:t>
            </a:r>
            <a:r>
              <a:rPr lang="fr-FR" altLang="fr-FR" dirty="0" err="1"/>
              <a:t>3C</a:t>
            </a:r>
            <a:r>
              <a:rPr lang="fr-FR" altLang="fr-FR" dirty="0"/>
              <a:t> en général avec </a:t>
            </a:r>
            <a:r>
              <a:rPr lang="fr-FR" altLang="fr-FR" dirty="0">
                <a:solidFill>
                  <a:srgbClr val="FF0000"/>
                </a:solidFill>
              </a:rPr>
              <a:t>hypertrophie</a:t>
            </a:r>
            <a:r>
              <a:rPr lang="fr-FR" altLang="fr-FR" dirty="0"/>
              <a:t> </a:t>
            </a:r>
            <a:r>
              <a:rPr lang="fr-FR" altLang="fr-FR" dirty="0">
                <a:solidFill>
                  <a:srgbClr val="FF0000"/>
                </a:solidFill>
              </a:rPr>
              <a:t>des placentas</a:t>
            </a:r>
          </a:p>
          <a:p>
            <a:pPr algn="just" eaLnBrk="1" hangingPunct="1"/>
            <a:r>
              <a:rPr lang="fr-FR" altLang="fr-FR" dirty="0"/>
              <a:t>* fruit : </a:t>
            </a:r>
            <a:r>
              <a:rPr lang="fr-FR" altLang="fr-FR" dirty="0">
                <a:solidFill>
                  <a:srgbClr val="FF0000"/>
                </a:solidFill>
              </a:rPr>
              <a:t>baie</a:t>
            </a:r>
            <a:r>
              <a:rPr lang="fr-FR" altLang="fr-FR" dirty="0"/>
              <a:t>, le plus souvent avec </a:t>
            </a:r>
            <a:r>
              <a:rPr lang="fr-FR" altLang="fr-FR" dirty="0">
                <a:solidFill>
                  <a:srgbClr val="FF0000"/>
                </a:solidFill>
              </a:rPr>
              <a:t>épicarpe coriace </a:t>
            </a:r>
            <a:r>
              <a:rPr lang="fr-FR" altLang="fr-FR" dirty="0"/>
              <a:t>(</a:t>
            </a:r>
            <a:r>
              <a:rPr lang="fr-FR" altLang="fr-FR" dirty="0">
                <a:solidFill>
                  <a:srgbClr val="FF0000"/>
                </a:solidFill>
              </a:rPr>
              <a:t>péponide ou </a:t>
            </a:r>
            <a:r>
              <a:rPr lang="fr-FR" altLang="fr-FR" dirty="0" err="1">
                <a:solidFill>
                  <a:srgbClr val="FF0000"/>
                </a:solidFill>
              </a:rPr>
              <a:t>pepo</a:t>
            </a:r>
            <a:r>
              <a:rPr lang="fr-FR" altLang="fr-FR" dirty="0"/>
              <a:t>), de quelques grammes à plusieurs dizaines de Kg.</a:t>
            </a:r>
            <a:endParaRPr lang="fr-FR" altLang="fr-FR" i="1" dirty="0">
              <a:solidFill>
                <a:srgbClr val="FF0000"/>
              </a:solidFill>
            </a:endParaRPr>
          </a:p>
          <a:p>
            <a:pPr algn="just" eaLnBrk="1" hangingPunct="1"/>
            <a:endParaRPr lang="fr-FR" altLang="fr-FR" i="1" dirty="0">
              <a:solidFill>
                <a:srgbClr val="FF0000"/>
              </a:solidFill>
            </a:endParaRPr>
          </a:p>
          <a:p>
            <a:pPr eaLnBrk="1" hangingPunct="1"/>
            <a:endParaRPr lang="fr-FR" altLang="fr-FR" i="1" dirty="0">
              <a:solidFill>
                <a:srgbClr val="FF0000"/>
              </a:solidFill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0021"/>
    </mc:Choice>
    <mc:Fallback>
      <p:transition spd="slow" advTm="1400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815" x="454025" y="5187950"/>
          <p14:tracePt t="5930" x="476250" y="5162550"/>
          <p14:tracePt t="5937" x="527050" y="5127625"/>
          <p14:tracePt t="5959" x="736600" y="4981575"/>
          <p14:tracePt t="5976" x="917575" y="4867275"/>
          <p14:tracePt t="5993" x="1320800" y="4622800"/>
          <p14:tracePt t="6012" x="1651000" y="4460875"/>
          <p14:tracePt t="6038" x="2187575" y="4222750"/>
          <p14:tracePt t="6072" x="2714625" y="4003675"/>
          <p14:tracePt t="6089" x="2901950" y="3937000"/>
          <p14:tracePt t="6105" x="3057525" y="3883025"/>
          <p14:tracePt t="6121" x="3317875" y="3790950"/>
          <p14:tracePt t="6138" x="3463925" y="3708400"/>
          <p14:tracePt t="6155" x="3609975" y="3625850"/>
          <p14:tracePt t="6171" x="3819525" y="3508375"/>
          <p14:tracePt t="6188" x="3911600" y="3432175"/>
          <p14:tracePt t="6209" x="4054475" y="3260725"/>
          <p14:tracePt t="6221" x="4124325" y="3159125"/>
          <p14:tracePt t="6237" x="4168775" y="3089275"/>
          <p14:tracePt t="6254" x="4219575" y="2997200"/>
          <p14:tracePt t="6271" x="4270375" y="2828925"/>
          <p14:tracePt t="6287" x="4305300" y="2708275"/>
          <p14:tracePt t="6304" x="4321175" y="2613025"/>
          <p14:tracePt t="6321" x="4349750" y="2346325"/>
          <p14:tracePt t="6337" x="4349750" y="2219325"/>
          <p14:tracePt t="6354" x="4349750" y="2060575"/>
          <p14:tracePt t="6371" x="4333875" y="1841500"/>
          <p14:tracePt t="6390" x="4333875" y="1771650"/>
          <p14:tracePt t="6404" x="4333875" y="1701800"/>
          <p14:tracePt t="6421" x="4333875" y="1584325"/>
          <p14:tracePt t="6437" x="4346575" y="1466850"/>
          <p14:tracePt t="6454" x="4356100" y="1384300"/>
          <p14:tracePt t="6471" x="4356100" y="1212850"/>
          <p14:tracePt t="6487" x="4356100" y="1085850"/>
          <p14:tracePt t="6504" x="4368800" y="1000125"/>
          <p14:tracePt t="6521" x="4368800" y="942975"/>
          <p14:tracePt t="6537" x="4368800" y="927100"/>
          <p14:tracePt t="6554" x="4368800" y="917575"/>
          <p14:tracePt t="19516" x="4368800" y="920750"/>
          <p14:tracePt t="19524" x="4368800" y="930275"/>
          <p14:tracePt t="19537" x="4356100" y="952500"/>
          <p14:tracePt t="19552" x="4324350" y="984250"/>
          <p14:tracePt t="19570" x="4248150" y="1031875"/>
          <p14:tracePt t="19587" x="4029075" y="1111250"/>
          <p14:tracePt t="19603" x="3844925" y="1158875"/>
          <p14:tracePt t="19636" x="3314700" y="1235075"/>
          <p14:tracePt t="19671" x="2870200" y="1273175"/>
          <p14:tracePt t="19687" x="2616200" y="1298575"/>
          <p14:tracePt t="19704" x="2495550" y="1323975"/>
          <p14:tracePt t="19720" x="2378075" y="1343025"/>
          <p14:tracePt t="19737" x="2254250" y="1365250"/>
          <p14:tracePt t="19753" x="2168525" y="1387475"/>
          <p14:tracePt t="19771" x="2089150" y="1428750"/>
          <p14:tracePt t="19787" x="1981200" y="1482725"/>
          <p14:tracePt t="19803" x="1946275" y="1495425"/>
          <p14:tracePt t="19820" x="1898650" y="1508125"/>
          <p14:tracePt t="19836" x="1857375" y="1524000"/>
          <p14:tracePt t="19853" x="1838325" y="1543050"/>
          <p14:tracePt t="19870" x="1828800" y="1543050"/>
          <p14:tracePt t="20859" x="1800225" y="1549400"/>
          <p14:tracePt t="20868" x="1752600" y="1555750"/>
          <p14:tracePt t="20890" x="1638300" y="1587500"/>
          <p14:tracePt t="20907" x="1571625" y="1616075"/>
          <p14:tracePt t="20923" x="1492250" y="1635125"/>
          <p14:tracePt t="20944" x="1387475" y="1663700"/>
          <p14:tracePt t="20969" x="1276350" y="1695450"/>
          <p14:tracePt t="21003" x="1066800" y="1733550"/>
          <p14:tracePt t="21021" x="971550" y="1743075"/>
          <p14:tracePt t="21040" x="831850" y="1749425"/>
          <p14:tracePt t="21052" x="749300" y="1755775"/>
          <p14:tracePt t="21069" x="679450" y="1755775"/>
          <p14:tracePt t="21086" x="577850" y="1771650"/>
          <p14:tracePt t="21103" x="527050" y="1771650"/>
          <p14:tracePt t="21119" x="504825" y="1771650"/>
          <p14:tracePt t="21137" x="476250" y="1778000"/>
          <p14:tracePt t="21153" x="466725" y="1778000"/>
          <p14:tracePt t="21170" x="457200" y="1778000"/>
          <p14:tracePt t="21186" x="438150" y="1778000"/>
          <p14:tracePt t="21203" x="431800" y="1778000"/>
          <p14:tracePt t="21238" x="434975" y="1778000"/>
          <p14:tracePt t="21253" x="454025" y="1778000"/>
          <p14:tracePt t="21270" x="476250" y="1778000"/>
          <p14:tracePt t="21287" x="539750" y="1778000"/>
          <p14:tracePt t="21303" x="584200" y="1762125"/>
          <p14:tracePt t="21319" x="615950" y="1749425"/>
          <p14:tracePt t="21337" x="666750" y="1717675"/>
          <p14:tracePt t="21352" x="704850" y="1685925"/>
          <p14:tracePt t="21369" x="739775" y="1647825"/>
          <p14:tracePt t="21387" x="793750" y="1577975"/>
          <p14:tracePt t="21403" x="819150" y="1539875"/>
          <p14:tracePt t="21420" x="844550" y="1501775"/>
          <p14:tracePt t="21437" x="860425" y="1479550"/>
          <p14:tracePt t="21452" x="866775" y="1470025"/>
          <p14:tracePt t="21469" x="866775" y="1466850"/>
          <p14:tracePt t="21486" x="866775" y="1457325"/>
          <p14:tracePt t="21572" x="869950" y="1457325"/>
          <p14:tracePt t="21579" x="876300" y="1457325"/>
          <p14:tracePt t="21587" x="885825" y="1457325"/>
          <p14:tracePt t="21603" x="895350" y="1463675"/>
          <p14:tracePt t="21620" x="904875" y="1466850"/>
          <p14:tracePt t="21636" x="920750" y="1473200"/>
          <p14:tracePt t="21653" x="936625" y="1473200"/>
          <p14:tracePt t="21670" x="965200" y="1473200"/>
          <p14:tracePt t="21686" x="1044575" y="1463675"/>
          <p14:tracePt t="21703" x="1092200" y="1441450"/>
          <p14:tracePt t="21719" x="1123950" y="1428750"/>
          <p14:tracePt t="21736" x="1143000" y="1416050"/>
          <p14:tracePt t="21753" x="1143000" y="1403350"/>
          <p14:tracePt t="21769" x="1143000" y="1384300"/>
          <p14:tracePt t="21786" x="1123950" y="1355725"/>
          <p14:tracePt t="21803" x="1098550" y="1323975"/>
          <p14:tracePt t="21820" x="1073150" y="1298575"/>
          <p14:tracePt t="21836" x="1031875" y="1273175"/>
          <p14:tracePt t="21852" x="987425" y="1260475"/>
          <p14:tracePt t="21869" x="949325" y="1247775"/>
          <p14:tracePt t="21886" x="876300" y="1228725"/>
          <p14:tracePt t="21902" x="838200" y="1222375"/>
          <p14:tracePt t="21919" x="815975" y="1222375"/>
          <p14:tracePt t="21936" x="781050" y="1222375"/>
          <p14:tracePt t="21952" x="771525" y="1222375"/>
          <p14:tracePt t="21969" x="762000" y="1222375"/>
          <p14:tracePt t="21986" x="742950" y="1222375"/>
          <p14:tracePt t="22002" x="733425" y="1222375"/>
          <p14:tracePt t="22053" x="733425" y="1225550"/>
          <p14:tracePt t="22061" x="733425" y="1228725"/>
          <p14:tracePt t="22073" x="733425" y="1235075"/>
          <p14:tracePt t="22310" x="739775" y="1238250"/>
          <p14:tracePt t="22318" x="752475" y="1238250"/>
          <p14:tracePt t="22337" x="793750" y="1257300"/>
          <p14:tracePt t="22370" x="838200" y="1273175"/>
          <p14:tracePt t="22403" x="895350" y="1289050"/>
          <p14:tracePt t="22419" x="917575" y="1289050"/>
          <p14:tracePt t="22436" x="968375" y="1301750"/>
          <p14:tracePt t="22452" x="996950" y="1320800"/>
          <p14:tracePt t="22469" x="1035050" y="1327150"/>
          <p14:tracePt t="22486" x="1098550" y="1346200"/>
          <p14:tracePt t="22502" x="1152525" y="1358900"/>
          <p14:tracePt t="22523" x="1311275" y="1393825"/>
          <p14:tracePt t="22536" x="1416050" y="1409700"/>
          <p14:tracePt t="22552" x="1501775" y="1425575"/>
          <p14:tracePt t="22569" x="1619250" y="1441450"/>
          <p14:tracePt t="22587" x="1822450" y="1495425"/>
          <p14:tracePt t="22603" x="1920875" y="1517650"/>
          <p14:tracePt t="22620" x="2032000" y="1562100"/>
          <p14:tracePt t="22637" x="2232025" y="1612900"/>
          <p14:tracePt t="22653" x="2343150" y="1647825"/>
          <p14:tracePt t="22670" x="2441575" y="1689100"/>
          <p14:tracePt t="22686" x="2625725" y="1749425"/>
          <p14:tracePt t="22703" x="2711450" y="1781175"/>
          <p14:tracePt t="22719" x="2781300" y="1819275"/>
          <p14:tracePt t="22737" x="2854325" y="1838325"/>
          <p14:tracePt t="22752" x="2908300" y="1854200"/>
          <p14:tracePt t="22770" x="2965450" y="1866900"/>
          <p14:tracePt t="22787" x="3048000" y="1882775"/>
          <p14:tracePt t="22803" x="3092450" y="1889125"/>
          <p14:tracePt t="22819" x="3127375" y="1889125"/>
          <p14:tracePt t="22836" x="3184525" y="1889125"/>
          <p14:tracePt t="22853" x="3228975" y="1889125"/>
          <p14:tracePt t="22869" x="3273425" y="1885950"/>
          <p14:tracePt t="22886" x="3346450" y="1857375"/>
          <p14:tracePt t="22903" x="3390900" y="1844675"/>
          <p14:tracePt t="22920" x="3444875" y="1831975"/>
          <p14:tracePt t="22937" x="3543300" y="1809750"/>
          <p14:tracePt t="22953" x="3597275" y="1803400"/>
          <p14:tracePt t="22970" x="3651250" y="1790700"/>
          <p14:tracePt t="22986" x="3695700" y="1784350"/>
          <p14:tracePt t="25074" x="3740150" y="1784350"/>
          <p14:tracePt t="25081" x="3797300" y="1774825"/>
          <p14:tracePt t="25091" x="3835400" y="1768475"/>
          <p14:tracePt t="25103" x="3940175" y="1758950"/>
          <p14:tracePt t="25123" x="4108450" y="1733550"/>
          <p14:tracePt t="25142" x="4187825" y="1733550"/>
          <p14:tracePt t="25169" x="4311650" y="1727200"/>
          <p14:tracePt t="25203" x="4419600" y="1720850"/>
          <p14:tracePt t="25219" x="4457700" y="1708150"/>
          <p14:tracePt t="25236" x="4498975" y="1695450"/>
          <p14:tracePt t="25253" x="4530725" y="1685925"/>
          <p14:tracePt t="25269" x="4575175" y="1685925"/>
          <p14:tracePt t="25286" x="4613275" y="1679575"/>
          <p14:tracePt t="25302" x="4645025" y="1673225"/>
          <p14:tracePt t="25320" x="4673600" y="1666875"/>
          <p14:tracePt t="25336" x="4737100" y="1647825"/>
          <p14:tracePt t="25352" x="4775200" y="1641475"/>
          <p14:tracePt t="25370" x="4813300" y="1641475"/>
          <p14:tracePt t="25386" x="4854575" y="1635125"/>
          <p14:tracePt t="25402" x="4883150" y="1635125"/>
          <p14:tracePt t="25419" x="4905375" y="1628775"/>
          <p14:tracePt t="25436" x="4940300" y="1628775"/>
          <p14:tracePt t="25452" x="4956175" y="1622425"/>
          <p14:tracePt t="25470" x="4984750" y="1619250"/>
          <p14:tracePt t="25486" x="5019675" y="1612900"/>
          <p14:tracePt t="25502" x="5064125" y="1606550"/>
          <p14:tracePt t="25519" x="5118100" y="1584325"/>
          <p14:tracePt t="25540" x="5203825" y="1577975"/>
          <p14:tracePt t="25552" x="5248275" y="1577975"/>
          <p14:tracePt t="25570" x="5292725" y="1571625"/>
          <p14:tracePt t="25586" x="5356225" y="1565275"/>
          <p14:tracePt t="25602" x="5400675" y="1565275"/>
          <p14:tracePt t="25620" x="5445125" y="1565275"/>
          <p14:tracePt t="25636" x="5505450" y="1565275"/>
          <p14:tracePt t="25653" x="5543550" y="1565275"/>
          <p14:tracePt t="25670" x="5588000" y="1565275"/>
          <p14:tracePt t="25686" x="5648325" y="1565275"/>
          <p14:tracePt t="25702" x="5702300" y="1565275"/>
          <p14:tracePt t="25719" x="5762625" y="1565275"/>
          <p14:tracePt t="25736" x="5861050" y="1574800"/>
          <p14:tracePt t="25752" x="5924550" y="1581150"/>
          <p14:tracePt t="25769" x="6000750" y="1603375"/>
          <p14:tracePt t="25786" x="6143625" y="1628775"/>
          <p14:tracePt t="25802" x="6238875" y="1644650"/>
          <p14:tracePt t="25820" x="6324600" y="1660525"/>
          <p14:tracePt t="25836" x="6457950" y="1676400"/>
          <p14:tracePt t="25852" x="6515100" y="1676400"/>
          <p14:tracePt t="25870" x="6575425" y="1676400"/>
          <p14:tracePt t="25886" x="6623050" y="1676400"/>
          <p14:tracePt t="25903" x="6651625" y="1676400"/>
          <p14:tracePt t="25920" x="6664325" y="1670050"/>
          <p14:tracePt t="25936" x="6673850" y="1663700"/>
          <p14:tracePt t="25952" x="6673850" y="1654175"/>
          <p14:tracePt t="25969" x="6670675" y="1644650"/>
          <p14:tracePt t="25986" x="6645275" y="1628775"/>
          <p14:tracePt t="26002" x="6588125" y="1593850"/>
          <p14:tracePt t="26020" x="6505575" y="1536700"/>
          <p14:tracePt t="26040" x="6311900" y="1447800"/>
          <p14:tracePt t="26053" x="6188075" y="1403350"/>
          <p14:tracePt t="26069" x="6080125" y="1362075"/>
          <p14:tracePt t="26086" x="5880100" y="1327150"/>
          <p14:tracePt t="26102" x="5749925" y="1308100"/>
          <p14:tracePt t="26120" x="5654675" y="1301750"/>
          <p14:tracePt t="26136" x="5492750" y="1301750"/>
          <p14:tracePt t="26152" x="5400675" y="1301750"/>
          <p14:tracePt t="26169" x="5318125" y="1301750"/>
          <p14:tracePt t="26186" x="5207000" y="1320800"/>
          <p14:tracePt t="26202" x="5143500" y="1333500"/>
          <p14:tracePt t="26219" x="5080000" y="1339850"/>
          <p14:tracePt t="26236" x="5019675" y="1339850"/>
          <p14:tracePt t="26252" x="4981575" y="1339850"/>
          <p14:tracePt t="26270" x="4937125" y="1339850"/>
          <p14:tracePt t="26286" x="4899025" y="1339850"/>
          <p14:tracePt t="26303" x="4876800" y="1339850"/>
          <p14:tracePt t="26319" x="4854575" y="1339850"/>
          <p14:tracePt t="26336" x="4813300" y="1339850"/>
          <p14:tracePt t="26352" x="4797425" y="1339850"/>
          <p14:tracePt t="26369" x="4775200" y="1339850"/>
          <p14:tracePt t="26386" x="4756150" y="1339850"/>
          <p14:tracePt t="26402" x="4740275" y="1339850"/>
          <p14:tracePt t="26419" x="4724400" y="1339850"/>
          <p14:tracePt t="26436" x="4711700" y="1339850"/>
          <p14:tracePt t="26452" x="4699000" y="1333500"/>
          <p14:tracePt t="26469" x="4689475" y="1333500"/>
          <p14:tracePt t="26486" x="4670425" y="1333500"/>
          <p14:tracePt t="26502" x="4670425" y="1330325"/>
          <p14:tracePt t="26529" x="4673600" y="1330325"/>
          <p14:tracePt t="26537" x="4676775" y="1323975"/>
          <p14:tracePt t="26552" x="4705350" y="1311275"/>
          <p14:tracePt t="26569" x="4749800" y="1311275"/>
          <p14:tracePt t="26586" x="4835525" y="1311275"/>
          <p14:tracePt t="26602" x="4918075" y="1311275"/>
          <p14:tracePt t="26620" x="4997450" y="1311275"/>
          <p14:tracePt t="26636" x="5083175" y="1311275"/>
          <p14:tracePt t="26652" x="5127625" y="1311275"/>
          <p14:tracePt t="26669" x="5165725" y="1311275"/>
          <p14:tracePt t="26686" x="5197475" y="1311275"/>
          <p14:tracePt t="26702" x="5226050" y="1311275"/>
          <p14:tracePt t="26719" x="5241925" y="1311275"/>
          <p14:tracePt t="26736" x="5276850" y="1311275"/>
          <p14:tracePt t="26752" x="5299075" y="1311275"/>
          <p14:tracePt t="26769" x="5311775" y="1311275"/>
          <p14:tracePt t="26786" x="5346700" y="1311275"/>
          <p14:tracePt t="26802" x="5359400" y="1311275"/>
          <p14:tracePt t="26819" x="5384800" y="1308100"/>
          <p14:tracePt t="26836" x="5416550" y="1301750"/>
          <p14:tracePt t="26852" x="5454650" y="1282700"/>
          <p14:tracePt t="26869" x="5492750" y="1270000"/>
          <p14:tracePt t="26886" x="5572125" y="1263650"/>
          <p14:tracePt t="26902" x="5607050" y="1257300"/>
          <p14:tracePt t="26919" x="5651500" y="1257300"/>
          <p14:tracePt t="26936" x="5708650" y="1250950"/>
          <p14:tracePt t="26952" x="5727700" y="1250950"/>
          <p14:tracePt t="26969" x="5759450" y="1250950"/>
          <p14:tracePt t="26986" x="5791200" y="1250950"/>
          <p14:tracePt t="27002" x="5819775" y="1250950"/>
          <p14:tracePt t="27019" x="5842000" y="1250950"/>
          <p14:tracePt t="27036" x="5895975" y="1250950"/>
          <p14:tracePt t="27052" x="5927725" y="1250950"/>
          <p14:tracePt t="27069" x="5949950" y="1250950"/>
          <p14:tracePt t="27086" x="5988050" y="1250950"/>
          <p14:tracePt t="27102" x="6010275" y="1250950"/>
          <p14:tracePt t="27119" x="6038850" y="1250950"/>
          <p14:tracePt t="27136" x="6080125" y="1250950"/>
          <p14:tracePt t="27152" x="6108700" y="1244600"/>
          <p14:tracePt t="27169" x="6146800" y="1244600"/>
          <p14:tracePt t="27186" x="6188075" y="1238250"/>
          <p14:tracePt t="27202" x="6219825" y="1219200"/>
          <p14:tracePt t="27219" x="6248400" y="1219200"/>
          <p14:tracePt t="27236" x="6289675" y="1212850"/>
          <p14:tracePt t="27252" x="6311900" y="1209675"/>
          <p14:tracePt t="27269" x="6340475" y="1209675"/>
          <p14:tracePt t="27286" x="6362700" y="1209675"/>
          <p14:tracePt t="27302" x="6372225" y="1209675"/>
          <p14:tracePt t="27319" x="6384925" y="1209675"/>
          <p14:tracePt t="27336" x="6400800" y="1209675"/>
          <p14:tracePt t="27352" x="6410325" y="1209675"/>
          <p14:tracePt t="27369" x="6419850" y="1209675"/>
          <p14:tracePt t="27386" x="6438900" y="1209675"/>
          <p14:tracePt t="27402" x="6461125" y="1209675"/>
          <p14:tracePt t="27419" x="6489700" y="1209675"/>
          <p14:tracePt t="27436" x="6518275" y="1209675"/>
          <p14:tracePt t="27452" x="6527800" y="1209675"/>
          <p14:tracePt t="27469" x="6543675" y="1209675"/>
          <p14:tracePt t="27486" x="6556375" y="1209675"/>
          <p14:tracePt t="27502" x="6565900" y="1209675"/>
          <p14:tracePt t="27519" x="6575425" y="1209675"/>
          <p14:tracePt t="27536" x="6597650" y="1209675"/>
          <p14:tracePt t="27552" x="6607175" y="1209675"/>
          <p14:tracePt t="27569" x="6616700" y="1209675"/>
          <p14:tracePt t="27586" x="6619875" y="1209675"/>
          <p14:tracePt t="27619" x="6626225" y="1209675"/>
          <p14:tracePt t="27638" x="6629400" y="1216025"/>
          <p14:tracePt t="27653" x="6629400" y="1228725"/>
          <p14:tracePt t="27669" x="6642100" y="1241425"/>
          <p14:tracePt t="27686" x="6645275" y="1250950"/>
          <p14:tracePt t="28287" x="6677025" y="1250950"/>
          <p14:tracePt t="28294" x="6721475" y="1250950"/>
          <p14:tracePt t="28303" x="6756400" y="1250950"/>
          <p14:tracePt t="28324" x="6861175" y="1250950"/>
          <p14:tracePt t="28340" x="6921500" y="1250950"/>
          <p14:tracePt t="28355" x="6972300" y="1250950"/>
          <p14:tracePt t="28370" x="7026275" y="1257300"/>
          <p14:tracePt t="28402" x="7127875" y="1270000"/>
          <p14:tracePt t="28437" x="7188200" y="1270000"/>
          <p14:tracePt t="28453" x="7210425" y="1270000"/>
          <p14:tracePt t="28469" x="7254875" y="1270000"/>
          <p14:tracePt t="28485" x="7296150" y="1270000"/>
          <p14:tracePt t="28502" x="7315200" y="1270000"/>
          <p14:tracePt t="28519" x="7346950" y="1270000"/>
          <p14:tracePt t="28536" x="7378700" y="1270000"/>
          <p14:tracePt t="28552" x="7416800" y="1270000"/>
          <p14:tracePt t="28569" x="7439025" y="1270000"/>
          <p14:tracePt t="28585" x="7499350" y="1270000"/>
          <p14:tracePt t="28602" x="7543800" y="1270000"/>
          <p14:tracePt t="28619" x="7588250" y="1270000"/>
          <p14:tracePt t="28636" x="7648575" y="1270000"/>
          <p14:tracePt t="28652" x="7686675" y="1270000"/>
          <p14:tracePt t="28669" x="7731125" y="1270000"/>
          <p14:tracePt t="28686" x="7778750" y="1270000"/>
          <p14:tracePt t="28702" x="7807325" y="1270000"/>
          <p14:tracePt t="28719" x="7845425" y="1270000"/>
          <p14:tracePt t="28736" x="7899400" y="1260475"/>
          <p14:tracePt t="28752" x="7931150" y="1254125"/>
          <p14:tracePt t="28769" x="7959725" y="1247775"/>
          <p14:tracePt t="28786" x="7991475" y="1247775"/>
          <p14:tracePt t="28802" x="8001000" y="1247775"/>
          <p14:tracePt t="28819" x="8016875" y="1247775"/>
          <p14:tracePt t="28836" x="8032750" y="1247775"/>
          <p14:tracePt t="28852" x="8042275" y="1247775"/>
          <p14:tracePt t="28869" x="8051800" y="1247775"/>
          <p14:tracePt t="28886" x="8061325" y="1247775"/>
          <p14:tracePt t="28902" x="8067675" y="1247775"/>
          <p14:tracePt t="28936" x="8070850" y="1254125"/>
          <p14:tracePt t="29458" x="8045450" y="1254125"/>
          <p14:tracePt t="29465" x="8020050" y="1260475"/>
          <p14:tracePt t="29472" x="7969250" y="1266825"/>
          <p14:tracePt t="29488" x="7886700" y="1276350"/>
          <p14:tracePt t="29502" x="7778750" y="1292225"/>
          <p14:tracePt t="29522" x="7613650" y="1327150"/>
          <p14:tracePt t="29535" x="7505700" y="1343025"/>
          <p14:tracePt t="29569" x="7258050" y="1377950"/>
          <p14:tracePt t="29571" x="7197725" y="1393825"/>
          <p14:tracePt t="29602" x="6959600" y="1435100"/>
          <p14:tracePt t="29619" x="6832600" y="1454150"/>
          <p14:tracePt t="29636" x="6619875" y="1498600"/>
          <p14:tracePt t="29652" x="6445250" y="1524000"/>
          <p14:tracePt t="29669" x="6283325" y="1543050"/>
          <p14:tracePt t="29686" x="5984875" y="1581150"/>
          <p14:tracePt t="29703" x="5778500" y="1600200"/>
          <p14:tracePt t="29718" x="5508625" y="1609725"/>
          <p14:tracePt t="29735" x="5114925" y="1619250"/>
          <p14:tracePt t="29752" x="4733925" y="1609725"/>
          <p14:tracePt t="29769" x="4352925" y="1597025"/>
          <p14:tracePt t="29786" x="3721100" y="1533525"/>
          <p14:tracePt t="29803" x="3346450" y="1482725"/>
          <p14:tracePt t="29820" x="3016250" y="1438275"/>
          <p14:tracePt t="29836" x="2641600" y="1368425"/>
          <p14:tracePt t="29853" x="2422525" y="1339850"/>
          <p14:tracePt t="29869" x="2203450" y="1311275"/>
          <p14:tracePt t="29885" x="1895475" y="1295400"/>
          <p14:tracePt t="29902" x="1736725" y="1295400"/>
          <p14:tracePt t="29918" x="1574800" y="1298575"/>
          <p14:tracePt t="29936" x="1339850" y="1346200"/>
          <p14:tracePt t="29952" x="1200150" y="1381125"/>
          <p14:tracePt t="29969" x="1069975" y="1406525"/>
          <p14:tracePt t="29986" x="898525" y="1457325"/>
          <p14:tracePt t="30002" x="790575" y="1473200"/>
          <p14:tracePt t="30019" x="692150" y="1508125"/>
          <p14:tracePt t="30036" x="549275" y="1539875"/>
          <p14:tracePt t="30052" x="482600" y="1552575"/>
          <p14:tracePt t="30069" x="419100" y="1584325"/>
          <p14:tracePt t="30071" x="396875" y="1597025"/>
          <p14:tracePt t="30085" x="352425" y="1609725"/>
          <p14:tracePt t="30106" x="330200" y="1622425"/>
          <p14:tracePt t="30774" x="361950" y="1635125"/>
          <p14:tracePt t="30788" x="460375" y="1670050"/>
          <p14:tracePt t="30807" x="600075" y="1727200"/>
          <p14:tracePt t="30823" x="679450" y="1755775"/>
          <p14:tracePt t="30839" x="755650" y="1778000"/>
          <p14:tracePt t="30852" x="841375" y="1793875"/>
          <p14:tracePt t="30886" x="1054100" y="1809750"/>
          <p14:tracePt t="30919" x="1149350" y="1809750"/>
          <p14:tracePt t="30936" x="1196975" y="1809750"/>
          <p14:tracePt t="30952" x="1206500" y="1809750"/>
          <p14:tracePt t="30969" x="1228725" y="1809750"/>
          <p14:tracePt t="30985" x="1244600" y="1803400"/>
          <p14:tracePt t="31001" x="1254125" y="1793875"/>
          <p14:tracePt t="31019" x="1270000" y="1781175"/>
          <p14:tracePt t="31036" x="1282700" y="1781175"/>
          <p14:tracePt t="31052" x="1292225" y="1781175"/>
          <p14:tracePt t="31069" x="1292225" y="1778000"/>
          <p14:tracePt t="31102" x="1298575" y="1778000"/>
          <p14:tracePt t="31122" x="1317625" y="1778000"/>
          <p14:tracePt t="31135" x="1327150" y="1778000"/>
          <p14:tracePt t="31152" x="1336675" y="1778000"/>
          <p14:tracePt t="31169" x="1352550" y="1778000"/>
          <p14:tracePt t="31186" x="1387475" y="1778000"/>
          <p14:tracePt t="31202" x="1403350" y="1778000"/>
          <p14:tracePt t="31219" x="1422400" y="1778000"/>
          <p14:tracePt t="31235" x="1438275" y="1778000"/>
          <p14:tracePt t="31251" x="1447800" y="1778000"/>
          <p14:tracePt t="31268" x="1476375" y="1797050"/>
          <p14:tracePt t="31285" x="1498600" y="1806575"/>
          <p14:tracePt t="31302" x="1514475" y="1806575"/>
          <p14:tracePt t="31319" x="1527175" y="1806575"/>
          <p14:tracePt t="31336" x="1543050" y="1806575"/>
          <p14:tracePt t="31352" x="1552575" y="1806575"/>
          <p14:tracePt t="31369" x="1562100" y="1806575"/>
          <p14:tracePt t="31385" x="1577975" y="1806575"/>
          <p14:tracePt t="31419" x="1581150" y="1806575"/>
          <p14:tracePt t="31435" x="1593850" y="1806575"/>
          <p14:tracePt t="31452" x="1597025" y="1806575"/>
          <p14:tracePt t="31469" x="1603375" y="1806575"/>
          <p14:tracePt t="31486" x="1612900" y="1806575"/>
          <p14:tracePt t="31501" x="1622425" y="1806575"/>
          <p14:tracePt t="31519" x="1631950" y="1806575"/>
          <p14:tracePt t="31535" x="1647825" y="1806575"/>
          <p14:tracePt t="31552" x="1663700" y="1803400"/>
          <p14:tracePt t="31568" x="1682750" y="1797050"/>
          <p14:tracePt t="31585" x="1711325" y="1797050"/>
          <p14:tracePt t="31602" x="1739900" y="1781175"/>
          <p14:tracePt t="31619" x="1762125" y="1774825"/>
          <p14:tracePt t="31635" x="1825625" y="1762125"/>
          <p14:tracePt t="31651" x="1873250" y="1749425"/>
          <p14:tracePt t="31668" x="1917700" y="1743075"/>
          <p14:tracePt t="31685" x="2003425" y="1743075"/>
          <p14:tracePt t="31702" x="2047875" y="1743075"/>
          <p14:tracePt t="31719" x="2092325" y="1743075"/>
          <p14:tracePt t="31735" x="2152650" y="1743075"/>
          <p14:tracePt t="31752" x="2190750" y="1743075"/>
          <p14:tracePt t="31769" x="2212975" y="1743075"/>
          <p14:tracePt t="31785" x="2244725" y="1743075"/>
          <p14:tracePt t="31801" x="2254250" y="1743075"/>
          <p14:tracePt t="31819" x="2270125" y="1743075"/>
          <p14:tracePt t="31836" x="2282825" y="1743075"/>
          <p14:tracePt t="31852" x="2298700" y="1743075"/>
          <p14:tracePt t="31869" x="2308225" y="1743075"/>
          <p14:tracePt t="31886" x="2317750" y="1743075"/>
          <p14:tracePt t="33014" x="2365375" y="1746250"/>
          <p14:tracePt t="33022" x="2435225" y="1752600"/>
          <p14:tracePt t="33039" x="2584450" y="1762125"/>
          <p14:tracePt t="33055" x="2711450" y="1762125"/>
          <p14:tracePt t="33073" x="2908300" y="1758950"/>
          <p14:tracePt t="33086" x="3025775" y="1749425"/>
          <p14:tracePt t="33119" x="3178175" y="1739900"/>
          <p14:tracePt t="33122" x="3203575" y="1739900"/>
          <p14:tracePt t="33157" x="3349625" y="1758950"/>
          <p14:tracePt t="33169" x="3368675" y="1765300"/>
          <p14:tracePt t="33186" x="3432175" y="1778000"/>
          <p14:tracePt t="33202" x="3454400" y="1778000"/>
          <p14:tracePt t="33219" x="3482975" y="1778000"/>
          <p14:tracePt t="33236" x="3530600" y="1778000"/>
          <p14:tracePt t="33252" x="3562350" y="1778000"/>
          <p14:tracePt t="33269" x="3606800" y="1778000"/>
          <p14:tracePt t="33285" x="3683000" y="1778000"/>
          <p14:tracePt t="33301" x="3736975" y="1778000"/>
          <p14:tracePt t="33318" x="3771900" y="1778000"/>
          <p14:tracePt t="33335" x="3835400" y="1778000"/>
          <p14:tracePt t="33351" x="3879850" y="1784350"/>
          <p14:tracePt t="33369" x="3924300" y="1803400"/>
          <p14:tracePt t="33386" x="3997325" y="1822450"/>
          <p14:tracePt t="33402" x="4035425" y="1835150"/>
          <p14:tracePt t="33419" x="4073525" y="1847850"/>
          <p14:tracePt t="33435" x="4114800" y="1866900"/>
          <p14:tracePt t="33451" x="4137025" y="1873250"/>
          <p14:tracePt t="33468" x="4146550" y="1876425"/>
          <p14:tracePt t="33485" x="4175125" y="1876425"/>
          <p14:tracePt t="33501" x="4184650" y="1876425"/>
          <p14:tracePt t="33518" x="4194175" y="1876425"/>
          <p14:tracePt t="33535" x="4197350" y="1876425"/>
          <p14:tracePt t="33568" x="4203700" y="1876425"/>
          <p14:tracePt t="34101" x="4206875" y="1876425"/>
          <p14:tracePt t="34110" x="4213225" y="1876425"/>
          <p14:tracePt t="34118" x="4222750" y="1876425"/>
          <p14:tracePt t="34135" x="4238625" y="1876425"/>
          <p14:tracePt t="34151" x="4248150" y="1876425"/>
          <p14:tracePt t="34168" x="4251325" y="1876425"/>
          <p14:tracePt t="34186" x="4260850" y="1876425"/>
          <p14:tracePt t="34218" x="4276725" y="1876425"/>
          <p14:tracePt t="34252" x="4283075" y="1876425"/>
          <p14:tracePt t="34316" x="4286250" y="1870075"/>
          <p14:tracePt t="34324" x="4292600" y="1860550"/>
          <p14:tracePt t="34336" x="4302125" y="1860550"/>
          <p14:tracePt t="34352" x="4308475" y="1860550"/>
          <p14:tracePt t="34369" x="4321175" y="1854200"/>
          <p14:tracePt t="34385" x="4337050" y="1847850"/>
          <p14:tracePt t="34401" x="4346575" y="1844675"/>
          <p14:tracePt t="34418" x="4356100" y="1844675"/>
          <p14:tracePt t="34435" x="4378325" y="1838325"/>
          <p14:tracePt t="34451" x="4391025" y="1838325"/>
          <p14:tracePt t="34468" x="4413250" y="1838325"/>
          <p14:tracePt t="34486" x="4464050" y="1828800"/>
          <p14:tracePt t="34502" x="4524375" y="1812925"/>
          <p14:tracePt t="34519" x="4591050" y="1790700"/>
          <p14:tracePt t="34535" x="4689475" y="1784350"/>
          <p14:tracePt t="34551" x="4749800" y="1784350"/>
          <p14:tracePt t="34568" x="4794250" y="1784350"/>
          <p14:tracePt t="34585" x="4854575" y="1784350"/>
          <p14:tracePt t="34601" x="4899025" y="1784350"/>
          <p14:tracePt t="34618" x="4937125" y="1784350"/>
          <p14:tracePt t="34636" x="5000625" y="1793875"/>
          <p14:tracePt t="37915" x="4921250" y="1787525"/>
          <p14:tracePt t="37923" x="4819650" y="1778000"/>
          <p14:tracePt t="37938" x="4613275" y="1778000"/>
          <p14:tracePt t="37956" x="4333875" y="1778000"/>
          <p14:tracePt t="37971" x="3886200" y="1797050"/>
          <p14:tracePt t="37991" x="3562350" y="1828800"/>
          <p14:tracePt t="38020" x="2990850" y="1927225"/>
          <p14:tracePt t="38052" x="2489200" y="2076450"/>
          <p14:tracePt t="38071" x="2219325" y="2162175"/>
          <p14:tracePt t="38086" x="2063750" y="2206625"/>
          <p14:tracePt t="38101" x="1933575" y="2241550"/>
          <p14:tracePt t="38118" x="1800225" y="2286000"/>
          <p14:tracePt t="38135" x="1631950" y="2336800"/>
          <p14:tracePt t="38151" x="1546225" y="2352675"/>
          <p14:tracePt t="38172" x="1447800" y="2365375"/>
          <p14:tracePt t="38185" x="1387475" y="2365375"/>
          <p14:tracePt t="38201" x="1314450" y="2346325"/>
          <p14:tracePt t="38218" x="1247775" y="2327275"/>
          <p14:tracePt t="38235" x="1143000" y="2273300"/>
          <p14:tracePt t="38251" x="1085850" y="2244725"/>
          <p14:tracePt t="38268" x="1016000" y="2206625"/>
          <p14:tracePt t="38285" x="911225" y="2162175"/>
          <p14:tracePt t="38302" x="873125" y="2149475"/>
          <p14:tracePt t="38319" x="841375" y="2130425"/>
          <p14:tracePt t="38335" x="809625" y="2124075"/>
          <p14:tracePt t="38351" x="793750" y="2124075"/>
          <p14:tracePt t="38368" x="784225" y="2124075"/>
          <p14:tracePt t="38384" x="774700" y="2124075"/>
          <p14:tracePt t="38401" x="758825" y="2124075"/>
          <p14:tracePt t="38418" x="742950" y="2124075"/>
          <p14:tracePt t="38435" x="730250" y="2124075"/>
          <p14:tracePt t="38452" x="717550" y="2124075"/>
          <p14:tracePt t="38468" x="708025" y="2124075"/>
          <p14:tracePt t="38485" x="704850" y="2130425"/>
          <p14:tracePt t="38501" x="704850" y="2139950"/>
          <p14:tracePt t="38518" x="704850" y="2146300"/>
          <p14:tracePt t="38535" x="704850" y="2149475"/>
          <p14:tracePt t="38552" x="704850" y="2155825"/>
          <p14:tracePt t="38586" x="704850" y="2159000"/>
          <p14:tracePt t="38602" x="704850" y="2165350"/>
          <p14:tracePt t="38618" x="704850" y="2171700"/>
          <p14:tracePt t="38635" x="704850" y="2174875"/>
          <p14:tracePt t="38651" x="714375" y="2181225"/>
          <p14:tracePt t="38667" x="727075" y="2190750"/>
          <p14:tracePt t="38684" x="736600" y="2190750"/>
          <p14:tracePt t="38701" x="755650" y="2197100"/>
          <p14:tracePt t="38718" x="765175" y="2197100"/>
          <p14:tracePt t="38736" x="781050" y="2197100"/>
          <p14:tracePt t="38752" x="796925" y="2197100"/>
          <p14:tracePt t="38768" x="812800" y="2206625"/>
          <p14:tracePt t="38784" x="828675" y="2209800"/>
          <p14:tracePt t="38801" x="860425" y="2216150"/>
          <p14:tracePt t="38818" x="882650" y="2216150"/>
          <p14:tracePt t="38835" x="901700" y="2222500"/>
          <p14:tracePt t="38852" x="917575" y="2222500"/>
          <p14:tracePt t="38868" x="927100" y="2222500"/>
          <p14:tracePt t="38885" x="942975" y="2222500"/>
          <p14:tracePt t="38901" x="952500" y="2222500"/>
          <p14:tracePt t="38918" x="971550" y="2222500"/>
          <p14:tracePt t="38934" x="987425" y="2222500"/>
          <p14:tracePt t="38951" x="1019175" y="2222500"/>
          <p14:tracePt t="38968" x="1028700" y="2222500"/>
          <p14:tracePt t="38986" x="1044575" y="2222500"/>
          <p14:tracePt t="39002" x="1054100" y="2222500"/>
          <p14:tracePt t="39018" x="1069975" y="2222500"/>
          <p14:tracePt t="39035" x="1082675" y="2222500"/>
          <p14:tracePt t="39051" x="1092200" y="2222500"/>
          <p14:tracePt t="39067" x="1101725" y="2222500"/>
          <p14:tracePt t="39085" x="1123950" y="2222500"/>
          <p14:tracePt t="39101" x="1133475" y="2222500"/>
          <p14:tracePt t="39135" x="1136650" y="2222500"/>
          <p14:tracePt t="39157" x="1143000" y="2222500"/>
          <p14:tracePt t="39179" x="1146175" y="2222500"/>
          <p14:tracePt t="39193" x="1152525" y="2222500"/>
          <p14:tracePt t="39214" x="1162050" y="2222500"/>
          <p14:tracePt t="39280" x="1168400" y="2222500"/>
          <p14:tracePt t="39293" x="1171575" y="2222500"/>
          <p14:tracePt t="39307" x="1177925" y="2222500"/>
          <p14:tracePt t="39318" x="1181100" y="2219325"/>
          <p14:tracePt t="39335" x="1196975" y="2216150"/>
          <p14:tracePt t="39351" x="1212850" y="2216150"/>
          <p14:tracePt t="39367" x="1222375" y="2216150"/>
          <p14:tracePt t="39385" x="1238250" y="2209800"/>
          <p14:tracePt t="39401" x="1247775" y="2209800"/>
          <p14:tracePt t="39418" x="1260475" y="2206625"/>
          <p14:tracePt t="39435" x="1276350" y="2206625"/>
          <p14:tracePt t="39451" x="1285875" y="2206625"/>
          <p14:tracePt t="39468" x="1295400" y="2206625"/>
          <p14:tracePt t="39484" x="1311275" y="2206625"/>
          <p14:tracePt t="39501" x="1327150" y="2200275"/>
          <p14:tracePt t="39518" x="1336675" y="2200275"/>
          <p14:tracePt t="39535" x="1349375" y="2200275"/>
          <p14:tracePt t="39552" x="1365250" y="2200275"/>
          <p14:tracePt t="39568" x="1374775" y="2193925"/>
          <p14:tracePt t="39585" x="1390650" y="2184400"/>
          <p14:tracePt t="39601" x="1400175" y="2184400"/>
          <p14:tracePt t="39617" x="1416050" y="2184400"/>
          <p14:tracePt t="39634" x="1431925" y="2184400"/>
          <p14:tracePt t="39651" x="1450975" y="2184400"/>
          <p14:tracePt t="39667" x="1473200" y="2184400"/>
          <p14:tracePt t="39684" x="1504950" y="2174875"/>
          <p14:tracePt t="39701" x="1536700" y="2168525"/>
          <p14:tracePt t="39718" x="1565275" y="2162175"/>
          <p14:tracePt t="39734" x="1612900" y="2155825"/>
          <p14:tracePt t="39751" x="1641475" y="2155825"/>
          <p14:tracePt t="39767" x="1673225" y="2155825"/>
          <p14:tracePt t="39784" x="1701800" y="2155825"/>
          <p14:tracePt t="39801" x="1733550" y="2155825"/>
          <p14:tracePt t="39818" x="1762125" y="2155825"/>
          <p14:tracePt t="39835" x="1819275" y="2155825"/>
          <p14:tracePt t="39851" x="1847850" y="2155825"/>
          <p14:tracePt t="39868" x="1882775" y="2155825"/>
          <p14:tracePt t="39885" x="1917700" y="2155825"/>
          <p14:tracePt t="39901" x="1933575" y="2155825"/>
          <p14:tracePt t="39917" x="1943100" y="2155825"/>
          <p14:tracePt t="39935" x="1958975" y="2155825"/>
          <p14:tracePt t="39951" x="1968500" y="2155825"/>
          <p14:tracePt t="39968" x="1981200" y="2155825"/>
          <p14:tracePt t="39985" x="1997075" y="2155825"/>
          <p14:tracePt t="40001" x="2006600" y="2155825"/>
          <p14:tracePt t="40017" x="2016125" y="2155825"/>
          <p14:tracePt t="40034" x="2032000" y="2155825"/>
          <p14:tracePt t="40051" x="2047875" y="2155825"/>
          <p14:tracePt t="40068" x="2051050" y="2149475"/>
          <p14:tracePt t="40085" x="2057400" y="2146300"/>
          <p14:tracePt t="40102" x="2060575" y="2139950"/>
          <p14:tracePt t="40135" x="2066925" y="2139950"/>
          <p14:tracePt t="40157" x="2076450" y="2139950"/>
          <p14:tracePt t="40250" x="2082800" y="2139950"/>
          <p14:tracePt t="40264" x="2085975" y="2139950"/>
          <p14:tracePt t="40329" x="2092325" y="2139950"/>
          <p14:tracePt t="40339" x="2095500" y="2139950"/>
          <p14:tracePt t="43687" x="2143125" y="2159000"/>
          <p14:tracePt t="43702" x="2286000" y="2203450"/>
          <p14:tracePt t="43722" x="2476500" y="2247900"/>
          <p14:tracePt t="43734" x="2533650" y="2247900"/>
          <p14:tracePt t="43755" x="2632075" y="2247900"/>
          <p14:tracePt t="43768" x="2682875" y="2244725"/>
          <p14:tracePt t="43800" x="2809875" y="2203450"/>
          <p14:tracePt t="43834" x="2940050" y="2174875"/>
          <p14:tracePt t="43850" x="3019425" y="2155825"/>
          <p14:tracePt t="43867" x="3060700" y="2155825"/>
          <p14:tracePt t="43884" x="3098800" y="2155825"/>
          <p14:tracePt t="43900" x="3140075" y="2155825"/>
          <p14:tracePt t="43917" x="3159125" y="2155825"/>
          <p14:tracePt t="43935" x="3206750" y="2155825"/>
          <p14:tracePt t="43951" x="3251200" y="2155825"/>
          <p14:tracePt t="43968" x="3302000" y="2155825"/>
          <p14:tracePt t="43985" x="3397250" y="2155825"/>
          <p14:tracePt t="44001" x="3457575" y="2155825"/>
          <p14:tracePt t="44017" x="3492500" y="2155825"/>
          <p14:tracePt t="44034" x="3530600" y="2155825"/>
          <p14:tracePt t="44050" x="3571875" y="2143125"/>
          <p14:tracePt t="44068" x="3594100" y="2133600"/>
          <p14:tracePt t="44085" x="3629025" y="2114550"/>
          <p14:tracePt t="44101" x="3654425" y="2105025"/>
          <p14:tracePt t="44118" x="3673475" y="2105025"/>
          <p14:tracePt t="44134" x="3692525" y="2105025"/>
          <p14:tracePt t="45608" x="3730625" y="2089150"/>
          <p14:tracePt t="45615" x="3790950" y="2073275"/>
          <p14:tracePt t="45638" x="3981450" y="2019300"/>
          <p14:tracePt t="45655" x="4098925" y="2003425"/>
          <p14:tracePt t="45670" x="4251325" y="1993900"/>
          <p14:tracePt t="45690" x="4324350" y="1993900"/>
          <p14:tracePt t="45718" x="4419600" y="1993900"/>
          <p14:tracePt t="45751" x="4549775" y="1993900"/>
          <p14:tracePt t="45768" x="4610100" y="1993900"/>
          <p14:tracePt t="45783" x="4670425" y="1993900"/>
          <p14:tracePt t="45800" x="4733925" y="1997075"/>
          <p14:tracePt t="45817" x="4756150" y="2009775"/>
          <p14:tracePt t="45834" x="4772025" y="2022475"/>
          <p14:tracePt t="45850" x="4794250" y="2025650"/>
          <p14:tracePt t="45867" x="4810125" y="2038350"/>
          <p14:tracePt t="45884" x="4832350" y="2047875"/>
          <p14:tracePt t="45901" x="4867275" y="2057400"/>
          <p14:tracePt t="45917" x="4879975" y="2070100"/>
          <p14:tracePt t="45935" x="4902200" y="2079625"/>
          <p14:tracePt t="45950" x="4911725" y="2089150"/>
          <p14:tracePt t="45967" x="4921250" y="2089150"/>
          <p14:tracePt t="45985" x="4937125" y="2098675"/>
          <p14:tracePt t="46001" x="4953000" y="2105025"/>
          <p14:tracePt t="46018" x="4962525" y="2105025"/>
          <p14:tracePt t="46035" x="4975225" y="2108200"/>
          <p14:tracePt t="46123" x="4981575" y="2108200"/>
          <p14:tracePt t="46136" x="4984750" y="2108200"/>
          <p14:tracePt t="46151" x="4991100" y="2108200"/>
          <p14:tracePt t="46193" x="5000625" y="2108200"/>
          <p14:tracePt t="46216" x="5006975" y="2108200"/>
          <p14:tracePt t="46221" x="5010150" y="2108200"/>
          <p14:tracePt t="46237" x="5019675" y="2108200"/>
          <p14:tracePt t="46254" x="5029200" y="2108200"/>
          <p14:tracePt t="46267" x="5067300" y="2108200"/>
          <p14:tracePt t="46284" x="5127625" y="2098675"/>
          <p14:tracePt t="46300" x="5245100" y="2098675"/>
          <p14:tracePt t="46317" x="5337175" y="2098675"/>
          <p14:tracePt t="46335" x="5489575" y="2098675"/>
          <p14:tracePt t="46351" x="5603875" y="2098675"/>
          <p14:tracePt t="46367" x="5686425" y="2098675"/>
          <p14:tracePt t="46384" x="5778500" y="2098675"/>
          <p14:tracePt t="46400" x="5969000" y="2130425"/>
          <p14:tracePt t="46417" x="6086475" y="2149475"/>
          <p14:tracePt t="46434" x="6194425" y="2165350"/>
          <p14:tracePt t="46450" x="6343650" y="2171700"/>
          <p14:tracePt t="46467" x="6403975" y="2171700"/>
          <p14:tracePt t="46485" x="6483350" y="2162175"/>
          <p14:tracePt t="46500" x="6515100" y="2149475"/>
          <p14:tracePt t="46517" x="6546850" y="2133600"/>
          <p14:tracePt t="46535" x="6569075" y="2120900"/>
          <p14:tracePt t="46550" x="6610350" y="2114550"/>
          <p14:tracePt t="46568" x="6632575" y="2114550"/>
          <p14:tracePt t="46585" x="6673850" y="2114550"/>
          <p14:tracePt t="46601" x="6702425" y="2114550"/>
          <p14:tracePt t="46617" x="6724650" y="2114550"/>
          <p14:tracePt t="46634" x="6746875" y="2114550"/>
          <p14:tracePt t="46650" x="6788150" y="2101850"/>
          <p14:tracePt t="46667" x="6816725" y="2095500"/>
          <p14:tracePt t="46684" x="6838950" y="2095500"/>
          <p14:tracePt t="46700" x="6902450" y="2095500"/>
          <p14:tracePt t="46717" x="6924675" y="2095500"/>
          <p14:tracePt t="46733" x="6953250" y="2095500"/>
          <p14:tracePt t="46750" x="6991350" y="2095500"/>
          <p14:tracePt t="46767" x="7016750" y="2098675"/>
          <p14:tracePt t="46784" x="7038975" y="2098675"/>
          <p14:tracePt t="46800" x="7077075" y="2098675"/>
          <p14:tracePt t="46817" x="7108825" y="2111375"/>
          <p14:tracePt t="46833" x="7124700" y="2114550"/>
          <p14:tracePt t="46850" x="7137400" y="2120900"/>
          <p14:tracePt t="46867" x="7146925" y="2120900"/>
          <p14:tracePt t="46884" x="7162800" y="2120900"/>
          <p14:tracePt t="46900" x="7169150" y="2127250"/>
          <p14:tracePt t="46934" x="7169150" y="2136775"/>
          <p14:tracePt t="46950" x="7169150" y="2139950"/>
          <p14:tracePt t="48349" x="7118350" y="2136775"/>
          <p14:tracePt t="48356" x="7035800" y="2127250"/>
          <p14:tracePt t="48369" x="6943725" y="2117725"/>
          <p14:tracePt t="48386" x="6702425" y="2133600"/>
          <p14:tracePt t="48403" x="6550025" y="2152650"/>
          <p14:tracePt t="48423" x="6305550" y="2206625"/>
          <p14:tracePt t="48449" x="5956300" y="2279650"/>
          <p14:tracePt t="48483" x="5616575" y="2362200"/>
          <p14:tracePt t="48499" x="5346700" y="2447925"/>
          <p14:tracePt t="48519" x="5191125" y="2511425"/>
          <p14:tracePt t="48533" x="5000625" y="2587625"/>
          <p14:tracePt t="48549" x="4772025" y="2676525"/>
          <p14:tracePt t="48566" x="4664075" y="2720975"/>
          <p14:tracePt t="48583" x="4552950" y="2746375"/>
          <p14:tracePt t="48599" x="4410075" y="2768600"/>
          <p14:tracePt t="48616" x="4337050" y="2768600"/>
          <p14:tracePt t="48633" x="4276725" y="2784475"/>
          <p14:tracePt t="48649" x="4168775" y="2790825"/>
          <p14:tracePt t="48666" x="4086225" y="2797175"/>
          <p14:tracePt t="48683" x="4025900" y="2803525"/>
          <p14:tracePt t="48700" x="3933825" y="2825750"/>
          <p14:tracePt t="48716" x="3873500" y="2832100"/>
          <p14:tracePt t="48733" x="3790950" y="2832100"/>
          <p14:tracePt t="48735" x="3756025" y="2832100"/>
          <p14:tracePt t="48750" x="3663950" y="2832100"/>
          <p14:tracePt t="48766" x="3581400" y="2832100"/>
          <p14:tracePt t="48784" x="3489325" y="2832100"/>
          <p14:tracePt t="48800" x="3298825" y="2809875"/>
          <p14:tracePt t="48817" x="3194050" y="2794000"/>
          <p14:tracePt t="48833" x="3076575" y="2794000"/>
          <p14:tracePt t="48850" x="2892425" y="2794000"/>
          <p14:tracePt t="48866" x="2778125" y="2784475"/>
          <p14:tracePt t="48884" x="2682875" y="2778125"/>
          <p14:tracePt t="48900" x="2517775" y="2759075"/>
          <p14:tracePt t="48917" x="2378075" y="2743200"/>
          <p14:tracePt t="48934" x="2270125" y="2727325"/>
          <p14:tracePt t="48950" x="2114550" y="2701925"/>
          <p14:tracePt t="48966" x="1997075" y="2676525"/>
          <p14:tracePt t="48985" x="1863725" y="2651125"/>
          <p14:tracePt t="49001" x="1778000" y="2638425"/>
          <p14:tracePt t="49017" x="1682750" y="2622550"/>
          <p14:tracePt t="49034" x="1597025" y="2613025"/>
          <p14:tracePt t="49050" x="1495425" y="2590800"/>
          <p14:tracePt t="49067" x="1444625" y="2584450"/>
          <p14:tracePt t="49083" x="1412875" y="2578100"/>
          <p14:tracePt t="49100" x="1374775" y="2578100"/>
          <p14:tracePt t="49117" x="1362075" y="2578100"/>
          <p14:tracePt t="49135" x="1349375" y="2578100"/>
          <p14:tracePt t="49150" x="1333500" y="2578100"/>
          <p14:tracePt t="49167" x="1323975" y="2578100"/>
          <p14:tracePt t="49183" x="1314450" y="2578100"/>
          <p14:tracePt t="49200" x="1292225" y="2571750"/>
          <p14:tracePt t="49216" x="1289050" y="2571750"/>
          <p14:tracePt t="49250" x="1279525" y="2571750"/>
          <p14:tracePt t="49271" x="1273175" y="2571750"/>
          <p14:tracePt t="49283" x="1270000" y="2571750"/>
          <p14:tracePt t="49300" x="1263650" y="2571750"/>
          <p14:tracePt t="49357" x="1260475" y="2571750"/>
          <p14:tracePt t="49365" x="1247775" y="2571750"/>
          <p14:tracePt t="49385" x="1238250" y="2571750"/>
          <p14:tracePt t="49401" x="1228725" y="2571750"/>
          <p14:tracePt t="49417" x="1225550" y="2571750"/>
          <p14:tracePt t="49687" x="1231900" y="2571750"/>
          <p14:tracePt t="49700" x="1235075" y="2571750"/>
          <p14:tracePt t="49709" x="1241425" y="2571750"/>
          <p14:tracePt t="49719" x="1244600" y="2565400"/>
          <p14:tracePt t="49733" x="1250950" y="2562225"/>
          <p14:tracePt t="49749" x="1270000" y="2555875"/>
          <p14:tracePt t="49766" x="1279525" y="2555875"/>
          <p14:tracePt t="49783" x="1289050" y="2555875"/>
          <p14:tracePt t="49800" x="1304925" y="2555875"/>
          <p14:tracePt t="49817" x="1320800" y="2555875"/>
          <p14:tracePt t="49833" x="1330325" y="2555875"/>
          <p14:tracePt t="49849" x="1349375" y="2552700"/>
          <p14:tracePt t="49867" x="1381125" y="2552700"/>
          <p14:tracePt t="49883" x="1403350" y="2552700"/>
          <p14:tracePt t="49900" x="1457325" y="2552700"/>
          <p14:tracePt t="49916" x="1492250" y="2552700"/>
          <p14:tracePt t="49933" x="1524000" y="2552700"/>
          <p14:tracePt t="49950" x="1584325" y="2546350"/>
          <p14:tracePt t="49967" x="1628775" y="2533650"/>
          <p14:tracePt t="49983" x="1685925" y="2517775"/>
          <p14:tracePt t="50000" x="1768475" y="2517775"/>
          <p14:tracePt t="50017" x="1822450" y="2517775"/>
          <p14:tracePt t="50034" x="1879600" y="2517775"/>
          <p14:tracePt t="50050" x="1984375" y="2517775"/>
          <p14:tracePt t="50067" x="2079625" y="2517775"/>
          <p14:tracePt t="50084" x="2181225" y="2517775"/>
          <p14:tracePt t="50100" x="2311400" y="2524125"/>
          <p14:tracePt t="50117" x="2428875" y="2533650"/>
          <p14:tracePt t="50133" x="2536825" y="2555875"/>
          <p14:tracePt t="50150" x="2670175" y="2581275"/>
          <p14:tracePt t="50166" x="2743200" y="2587625"/>
          <p14:tracePt t="50184" x="2825750" y="2593975"/>
          <p14:tracePt t="50200" x="2946400" y="2603500"/>
          <p14:tracePt t="50217" x="3019425" y="2603500"/>
          <p14:tracePt t="50234" x="3086100" y="2603500"/>
          <p14:tracePt t="50250" x="3222625" y="2603500"/>
          <p14:tracePt t="50267" x="3295650" y="2600325"/>
          <p14:tracePt t="50287" x="3384550" y="2593975"/>
          <p14:tracePt t="50300" x="3429000" y="2587625"/>
          <p14:tracePt t="50317" x="3473450" y="2587625"/>
          <p14:tracePt t="50334" x="3511550" y="2581275"/>
          <p14:tracePt t="50350" x="3565525" y="2574925"/>
          <p14:tracePt t="50367" x="3609975" y="2562225"/>
          <p14:tracePt t="50383" x="3657600" y="2543175"/>
          <p14:tracePt t="50399" x="3711575" y="2533650"/>
          <p14:tracePt t="50417" x="3733800" y="2530475"/>
          <p14:tracePt t="50433" x="3771900" y="2524125"/>
          <p14:tracePt t="50450" x="3803650" y="2517775"/>
          <p14:tracePt t="50467" x="3835400" y="2517775"/>
          <p14:tracePt t="50484" x="3857625" y="2517775"/>
          <p14:tracePt t="50500" x="3895725" y="2517775"/>
          <p14:tracePt t="50517" x="3917950" y="2517775"/>
          <p14:tracePt t="50533" x="3946525" y="2517775"/>
          <p14:tracePt t="50550" x="3981450" y="2517775"/>
          <p14:tracePt t="50567" x="4010025" y="2517775"/>
          <p14:tracePt t="50584" x="4025900" y="2517775"/>
          <p14:tracePt t="50600" x="4051300" y="2517775"/>
          <p14:tracePt t="50616" x="4067175" y="2517775"/>
          <p14:tracePt t="50633" x="4089400" y="2517775"/>
          <p14:tracePt t="50650" x="4130675" y="2524125"/>
          <p14:tracePt t="50667" x="4175125" y="2530475"/>
          <p14:tracePt t="50684" x="4210050" y="2530475"/>
          <p14:tracePt t="50700" x="4257675" y="2530475"/>
          <p14:tracePt t="50717" x="4286250" y="2530475"/>
          <p14:tracePt t="50734" x="4308475" y="2530475"/>
          <p14:tracePt t="50750" x="4343400" y="2536825"/>
          <p14:tracePt t="50766" x="4359275" y="2536825"/>
          <p14:tracePt t="50783" x="4375150" y="2543175"/>
          <p14:tracePt t="50799" x="4416425" y="2543175"/>
          <p14:tracePt t="50817" x="4435475" y="2543175"/>
          <p14:tracePt t="50833" x="4467225" y="2543175"/>
          <p14:tracePt t="50850" x="4514850" y="2543175"/>
          <p14:tracePt t="50867" x="4537075" y="2543175"/>
          <p14:tracePt t="50883" x="4559300" y="2543175"/>
          <p14:tracePt t="50899" x="4597400" y="2543175"/>
          <p14:tracePt t="50917" x="4625975" y="2543175"/>
          <p14:tracePt t="50933" x="4648200" y="2543175"/>
          <p14:tracePt t="50950" x="4679950" y="2543175"/>
          <p14:tracePt t="50967" x="4695825" y="2543175"/>
          <p14:tracePt t="50984" x="4718050" y="2543175"/>
          <p14:tracePt t="51000" x="4749800" y="2543175"/>
          <p14:tracePt t="51017" x="4772025" y="2543175"/>
          <p14:tracePt t="51034" x="4803775" y="2543175"/>
          <p14:tracePt t="51050" x="4835525" y="2543175"/>
          <p14:tracePt t="51067" x="4864100" y="2543175"/>
          <p14:tracePt t="51083" x="4879975" y="2543175"/>
          <p14:tracePt t="51100" x="4899025" y="2543175"/>
          <p14:tracePt t="51117" x="4908550" y="2543175"/>
          <p14:tracePt t="51134" x="4918075" y="2543175"/>
          <p14:tracePt t="51151" x="4933950" y="2543175"/>
          <p14:tracePt t="51167" x="4949825" y="2543175"/>
          <p14:tracePt t="51184" x="4953000" y="2543175"/>
          <p14:tracePt t="51200" x="4968875" y="2543175"/>
          <p14:tracePt t="51217" x="4978400" y="2543175"/>
          <p14:tracePt t="51234" x="4984750" y="2543175"/>
          <p14:tracePt t="51250" x="5003800" y="2543175"/>
          <p14:tracePt t="51267" x="5013325" y="2552700"/>
          <p14:tracePt t="51284" x="5022850" y="2559050"/>
          <p14:tracePt t="51301" x="5045075" y="2568575"/>
          <p14:tracePt t="51317" x="5067300" y="2574925"/>
          <p14:tracePt t="51333" x="5089525" y="2584450"/>
          <p14:tracePt t="51350" x="5130800" y="2603500"/>
          <p14:tracePt t="51366" x="5156200" y="2622550"/>
          <p14:tracePt t="51383" x="5194300" y="2635250"/>
          <p14:tracePt t="51400" x="5235575" y="2651125"/>
          <p14:tracePt t="51417" x="5267325" y="2663825"/>
          <p14:tracePt t="51434" x="5305425" y="2682875"/>
          <p14:tracePt t="51450" x="5346700" y="2701925"/>
          <p14:tracePt t="51467" x="5378450" y="2708275"/>
          <p14:tracePt t="51483" x="5387975" y="2708275"/>
          <p14:tracePt t="51500" x="5397500" y="2708275"/>
          <p14:tracePt t="51551" x="5394325" y="2708275"/>
          <p14:tracePt t="51558" x="5391150" y="2708275"/>
          <p14:tracePt t="51567" x="5384800" y="2708275"/>
          <p14:tracePt t="51584" x="5375275" y="2708275"/>
          <p14:tracePt t="51600" x="5349875" y="2698750"/>
          <p14:tracePt t="51617" x="5324475" y="2689225"/>
          <p14:tracePt t="51633" x="5295900" y="2670175"/>
          <p14:tracePt t="51650" x="5251450" y="2651125"/>
          <p14:tracePt t="51667" x="5216525" y="2638425"/>
          <p14:tracePt t="51683" x="5184775" y="2632075"/>
          <p14:tracePt t="51700" x="5143500" y="2625725"/>
          <p14:tracePt t="51716" x="5114925" y="2625725"/>
          <p14:tracePt t="51734" x="5092700" y="2625725"/>
          <p14:tracePt t="51750" x="5051425" y="2625725"/>
          <p14:tracePt t="51766" x="5029200" y="2625725"/>
          <p14:tracePt t="51783" x="5013325" y="2625725"/>
          <p14:tracePt t="51799" x="4994275" y="2625725"/>
          <p14:tracePt t="51816" x="4978400" y="2625725"/>
          <p14:tracePt t="51833" x="4965700" y="2625725"/>
          <p14:tracePt t="51849" x="4943475" y="2625725"/>
          <p14:tracePt t="51867" x="4927600" y="2625725"/>
          <p14:tracePt t="51883" x="4918075" y="2625725"/>
          <p14:tracePt t="51900" x="4899025" y="2625725"/>
          <p14:tracePt t="51916" x="4889500" y="2625725"/>
          <p14:tracePt t="51934" x="4879975" y="2625725"/>
          <p14:tracePt t="51950" x="4864100" y="2625725"/>
          <p14:tracePt t="51967" x="4845050" y="2625725"/>
          <p14:tracePt t="51983" x="4829175" y="2625725"/>
          <p14:tracePt t="52000" x="4806950" y="2625725"/>
          <p14:tracePt t="52017" x="4791075" y="2625725"/>
          <p14:tracePt t="52033" x="4781550" y="2625725"/>
          <p14:tracePt t="52050" x="4768850" y="2625725"/>
          <p14:tracePt t="52066" x="4759325" y="2625725"/>
          <p14:tracePt t="52083" x="4743450" y="2625725"/>
          <p14:tracePt t="52100" x="4724400" y="2625725"/>
          <p14:tracePt t="52117" x="4711700" y="2625725"/>
          <p14:tracePt t="52133" x="4699000" y="2625725"/>
          <p14:tracePt t="52150" x="4683125" y="2625725"/>
          <p14:tracePt t="52166" x="4673600" y="2625725"/>
          <p14:tracePt t="52183" x="4664075" y="2625725"/>
          <p14:tracePt t="52199" x="4645025" y="2625725"/>
          <p14:tracePt t="52871" x="4632325" y="2625725"/>
          <p14:tracePt t="52878" x="4622800" y="2625725"/>
          <p14:tracePt t="52886" x="4610100" y="2625725"/>
          <p14:tracePt t="52904" x="4568825" y="2625725"/>
          <p14:tracePt t="52920" x="4473575" y="2603500"/>
          <p14:tracePt t="52933" x="4429125" y="2603500"/>
          <p14:tracePt t="52967" x="4149725" y="2600325"/>
          <p14:tracePt t="52999" x="3695700" y="2695575"/>
          <p14:tracePt t="53017" x="3476625" y="2733675"/>
          <p14:tracePt t="53034" x="3130550" y="2781300"/>
          <p14:tracePt t="53050" x="2867025" y="2832100"/>
          <p14:tracePt t="53067" x="2667000" y="2889250"/>
          <p14:tracePt t="53083" x="2457450" y="2965450"/>
          <p14:tracePt t="53100" x="2184400" y="3067050"/>
          <p14:tracePt t="53116" x="2041525" y="3130550"/>
          <p14:tracePt t="53134" x="1885950" y="3168650"/>
          <p14:tracePt t="53149" x="1730375" y="3219450"/>
          <p14:tracePt t="53166" x="1644650" y="3235325"/>
          <p14:tracePt t="53183" x="1562100" y="3235325"/>
          <p14:tracePt t="53200" x="1444625" y="3235325"/>
          <p14:tracePt t="53217" x="1400175" y="3235325"/>
          <p14:tracePt t="53234" x="1352550" y="3235325"/>
          <p14:tracePt t="53250" x="1323975" y="3235325"/>
          <p14:tracePt t="53266" x="1301750" y="3235325"/>
          <p14:tracePt t="53283" x="1279525" y="3235325"/>
          <p14:tracePt t="53285" x="1260475" y="3235325"/>
          <p14:tracePt t="53299" x="1238250" y="3235325"/>
          <p14:tracePt t="53316" x="1225550" y="3235325"/>
          <p14:tracePt t="53333" x="1193800" y="3235325"/>
          <p14:tracePt t="53350" x="1155700" y="3235325"/>
          <p14:tracePt t="53367" x="1133475" y="3235325"/>
          <p14:tracePt t="53384" x="1089025" y="3235325"/>
          <p14:tracePt t="53400" x="1025525" y="3235325"/>
          <p14:tracePt t="53416" x="990600" y="3235325"/>
          <p14:tracePt t="53433" x="930275" y="3228975"/>
          <p14:tracePt t="53450" x="835025" y="3222625"/>
          <p14:tracePt t="53467" x="790575" y="3222625"/>
          <p14:tracePt t="53483" x="752475" y="3209925"/>
          <p14:tracePt t="53500" x="701675" y="3184525"/>
          <p14:tracePt t="53516" x="679450" y="3181350"/>
          <p14:tracePt t="53533" x="663575" y="3175000"/>
          <p14:tracePt t="53549" x="644525" y="3159125"/>
          <p14:tracePt t="53566" x="631825" y="3149600"/>
          <p14:tracePt t="53583" x="622300" y="3133725"/>
          <p14:tracePt t="53600" x="622300" y="3117850"/>
          <p14:tracePt t="54077" x="625475" y="3101975"/>
          <p14:tracePt t="54084" x="631825" y="3082925"/>
          <p14:tracePt t="54103" x="644525" y="3054350"/>
          <p14:tracePt t="54120" x="654050" y="3032125"/>
          <p14:tracePt t="54137" x="660400" y="3022600"/>
          <p14:tracePt t="54153" x="660400" y="3016250"/>
          <p14:tracePt t="54820" x="669925" y="3016250"/>
          <p14:tracePt t="54828" x="676275" y="3016250"/>
          <p14:tracePt t="54836" x="679450" y="3016250"/>
          <p14:tracePt t="54853" x="688975" y="3016250"/>
          <p14:tracePt t="54870" x="704850" y="3016250"/>
          <p14:tracePt t="54884" x="708025" y="3006725"/>
          <p14:tracePt t="54916" x="752475" y="3000375"/>
          <p14:tracePt t="54950" x="850900" y="2994025"/>
          <p14:tracePt t="54967" x="895350" y="2994025"/>
          <p14:tracePt t="54983" x="946150" y="2994025"/>
          <p14:tracePt t="55000" x="1019175" y="2997200"/>
          <p14:tracePt t="55017" x="1069975" y="2997200"/>
          <p14:tracePt t="55033" x="1120775" y="2997200"/>
          <p14:tracePt t="55050" x="1184275" y="3003550"/>
          <p14:tracePt t="55066" x="1228725" y="3003550"/>
          <p14:tracePt t="55083" x="1263650" y="3003550"/>
          <p14:tracePt t="55099" x="1327150" y="3016250"/>
          <p14:tracePt t="55116" x="1371600" y="3025775"/>
          <p14:tracePt t="55134" x="1435100" y="3038475"/>
          <p14:tracePt t="55150" x="1527175" y="3057525"/>
          <p14:tracePt t="55167" x="1587500" y="3067050"/>
          <p14:tracePt t="55183" x="1651000" y="3073400"/>
          <p14:tracePt t="55199" x="1720850" y="3086100"/>
          <p14:tracePt t="55216" x="1774825" y="3086100"/>
          <p14:tracePt t="55233" x="1838325" y="3098800"/>
          <p14:tracePt t="55250" x="1933575" y="3098800"/>
          <p14:tracePt t="55267" x="1993900" y="3105150"/>
          <p14:tracePt t="55283" x="2054225" y="3105150"/>
          <p14:tracePt t="55300" x="2139950" y="3105150"/>
          <p14:tracePt t="55316" x="2200275" y="3105150"/>
          <p14:tracePt t="55333" x="2251075" y="3105150"/>
          <p14:tracePt t="55335" x="2270125" y="3105150"/>
          <p14:tracePt t="55349" x="2314575" y="3101975"/>
          <p14:tracePt t="55370" x="2378075" y="3076575"/>
          <p14:tracePt t="55384" x="2397125" y="3070225"/>
          <p14:tracePt t="55400" x="2460625" y="3057525"/>
          <p14:tracePt t="55417" x="2505075" y="3051175"/>
          <p14:tracePt t="55434" x="2527300" y="3044825"/>
          <p14:tracePt t="55450" x="2568575" y="3038475"/>
          <p14:tracePt t="55466" x="2590800" y="3038475"/>
          <p14:tracePt t="55483" x="2613025" y="3038475"/>
          <p14:tracePt t="55499" x="2638425" y="3038475"/>
          <p14:tracePt t="55516" x="2660650" y="3038475"/>
          <p14:tracePt t="55533" x="2676525" y="3038475"/>
          <p14:tracePt t="55549" x="2695575" y="3038475"/>
          <p14:tracePt t="55566" x="2711450" y="3038475"/>
          <p14:tracePt t="55583" x="2720975" y="3038475"/>
          <p14:tracePt t="55600" x="2736850" y="3038475"/>
          <p14:tracePt t="55616" x="2746375" y="3038475"/>
          <p14:tracePt t="55632" x="2762250" y="3038475"/>
          <p14:tracePt t="55649" x="2774950" y="3038475"/>
          <p14:tracePt t="55666" x="2784475" y="3038475"/>
          <p14:tracePt t="55683" x="2790825" y="3038475"/>
          <p14:tracePt t="55750" x="2794000" y="3038475"/>
          <p14:tracePt t="57229" x="2841625" y="3038475"/>
          <p14:tracePt t="57235" x="2898775" y="3038475"/>
          <p14:tracePt t="57253" x="3035300" y="3038475"/>
          <p14:tracePt t="57270" x="3209925" y="3032125"/>
          <p14:tracePt t="57286" x="3295650" y="3016250"/>
          <p14:tracePt t="57303" x="3381375" y="3000375"/>
          <p14:tracePt t="57316" x="3476625" y="2984500"/>
          <p14:tracePt t="57349" x="3663950" y="2940050"/>
          <p14:tracePt t="57383" x="3787775" y="2933700"/>
          <p14:tracePt t="57385" x="3829050" y="2933700"/>
          <p14:tracePt t="57399" x="3889375" y="2933700"/>
          <p14:tracePt t="57420" x="3968750" y="2933700"/>
          <p14:tracePt t="57432" x="3984625" y="2933700"/>
          <p14:tracePt t="57449" x="4048125" y="2933700"/>
          <p14:tracePt t="57466" x="4086225" y="2933700"/>
          <p14:tracePt t="57484" x="4114800" y="2933700"/>
          <p14:tracePt t="57500" x="4162425" y="2933700"/>
          <p14:tracePt t="57516" x="4197350" y="2933700"/>
          <p14:tracePt t="57533" x="4235450" y="2933700"/>
          <p14:tracePt t="57549" x="4273550" y="2933700"/>
          <p14:tracePt t="57566" x="4295775" y="2933700"/>
          <p14:tracePt t="57583" x="4327525" y="2933700"/>
          <p14:tracePt t="57600" x="4375150" y="2921000"/>
          <p14:tracePt t="57616" x="4397375" y="2908300"/>
          <p14:tracePt t="57633" x="4429125" y="2889250"/>
          <p14:tracePt t="57649" x="4470400" y="2870200"/>
          <p14:tracePt t="57665" x="4502150" y="2860675"/>
          <p14:tracePt t="57683" x="4530725" y="2860675"/>
          <p14:tracePt t="57699" x="4572000" y="2860675"/>
          <p14:tracePt t="57716" x="4587875" y="2860675"/>
          <p14:tracePt t="57734" x="4616450" y="2860675"/>
          <p14:tracePt t="57750" x="4635500" y="2860675"/>
          <p14:tracePt t="57767" x="4657725" y="2860675"/>
          <p14:tracePt t="57783" x="4670425" y="2860675"/>
          <p14:tracePt t="57799" x="4692650" y="2860675"/>
          <p14:tracePt t="57815" x="4718050" y="2860675"/>
          <p14:tracePt t="57833" x="4727575" y="2860675"/>
          <p14:tracePt t="57849" x="4749800" y="2860675"/>
          <p14:tracePt t="57865" x="4765675" y="2860675"/>
          <p14:tracePt t="57882" x="4778375" y="2860675"/>
          <p14:tracePt t="57884" x="4784725" y="2860675"/>
          <p14:tracePt t="57899" x="4800600" y="2860675"/>
          <p14:tracePt t="57915" x="4819650" y="2860675"/>
          <p14:tracePt t="57933" x="4832350" y="2867025"/>
          <p14:tracePt t="57949" x="4845050" y="2870200"/>
          <p14:tracePt t="57965" x="4860925" y="2870200"/>
          <p14:tracePt t="57983" x="4864100" y="2870200"/>
          <p14:tracePt t="58042" x="4864100" y="2876550"/>
          <p14:tracePt t="59508" x="4822825" y="2889250"/>
          <p14:tracePt t="59516" x="4740275" y="2908300"/>
          <p14:tracePt t="59533" x="4575175" y="2943225"/>
          <p14:tracePt t="59554" x="4371975" y="3006725"/>
          <p14:tracePt t="59570" x="4146550" y="3070225"/>
          <p14:tracePt t="59583" x="4086225" y="3086100"/>
          <p14:tracePt t="59600" x="3943350" y="3108325"/>
          <p14:tracePt t="59632" x="3717925" y="3152775"/>
          <p14:tracePt t="59666" x="3521075" y="3181350"/>
          <p14:tracePt t="59683" x="3425825" y="3190875"/>
          <p14:tracePt t="59700" x="3308350" y="3190875"/>
          <p14:tracePt t="59716" x="3248025" y="3197225"/>
          <p14:tracePt t="59732" x="3187700" y="3197225"/>
          <p14:tracePt t="59749" x="3101975" y="3197225"/>
          <p14:tracePt t="59766" x="3041650" y="3197225"/>
          <p14:tracePt t="59783" x="2981325" y="3197225"/>
          <p14:tracePt t="59799" x="2895600" y="3197225"/>
          <p14:tracePt t="59815" x="2844800" y="3197225"/>
          <p14:tracePt t="59832" x="2784475" y="3197225"/>
          <p14:tracePt t="59848" x="2679700" y="3197225"/>
          <p14:tracePt t="59866" x="2609850" y="3197225"/>
          <p14:tracePt t="59882" x="2559050" y="3197225"/>
          <p14:tracePt t="59899" x="2463800" y="3197225"/>
          <p14:tracePt t="59915" x="2400300" y="3219450"/>
          <p14:tracePt t="59932" x="2324100" y="3232150"/>
          <p14:tracePt t="59949" x="2203450" y="3257550"/>
          <p14:tracePt t="59965" x="2117725" y="3273425"/>
          <p14:tracePt t="59982" x="2016125" y="3314700"/>
          <p14:tracePt t="59999" x="1889125" y="3368675"/>
          <p14:tracePt t="60016" x="1800225" y="3400425"/>
          <p14:tracePt t="60032" x="1724025" y="3432175"/>
          <p14:tracePt t="60049" x="1606550" y="3486150"/>
          <p14:tracePt t="60066" x="1527175" y="3527425"/>
          <p14:tracePt t="60083" x="1438275" y="3559175"/>
          <p14:tracePt t="60099" x="1320800" y="3603625"/>
          <p14:tracePt t="60116" x="1257300" y="3625850"/>
          <p14:tracePt t="60133" x="1193800" y="3641725"/>
          <p14:tracePt t="60149" x="1101725" y="3660775"/>
          <p14:tracePt t="60165" x="1047750" y="3683000"/>
          <p14:tracePt t="60183" x="1003300" y="3683000"/>
          <p14:tracePt t="60199" x="971550" y="3683000"/>
          <p14:tracePt t="60215" x="942975" y="3683000"/>
          <p14:tracePt t="60232" x="933450" y="3683000"/>
          <p14:tracePt t="60249" x="917575" y="3683000"/>
          <p14:tracePt t="60265" x="901700" y="3683000"/>
          <p14:tracePt t="60283" x="892175" y="3683000"/>
          <p14:tracePt t="60299" x="876300" y="3683000"/>
          <p14:tracePt t="60315" x="866775" y="3686175"/>
          <p14:tracePt t="60332" x="854075" y="3686175"/>
          <p14:tracePt t="60349" x="838200" y="3686175"/>
          <p14:tracePt t="60365" x="828675" y="3686175"/>
          <p14:tracePt t="60382" x="819150" y="3686175"/>
          <p14:tracePt t="60399" x="800100" y="3686175"/>
          <p14:tracePt t="60416" x="787400" y="3686175"/>
          <p14:tracePt t="60433" x="777875" y="3686175"/>
          <p14:tracePt t="60449" x="774700" y="3686175"/>
          <p14:tracePt t="60465" x="758825" y="3670300"/>
          <p14:tracePt t="60483" x="752475" y="3663950"/>
          <p14:tracePt t="60500" x="752475" y="3651250"/>
          <p14:tracePt t="60516" x="749300" y="3651250"/>
          <p14:tracePt t="60532" x="749300" y="3644900"/>
          <p14:tracePt t="60585" x="749300" y="3641725"/>
          <p14:tracePt t="60592" x="749300" y="3635375"/>
          <p14:tracePt t="60599" x="749300" y="3629025"/>
          <p14:tracePt t="60616" x="749300" y="3619500"/>
          <p14:tracePt t="60635" x="749300" y="3616325"/>
          <p14:tracePt t="60707" x="742950" y="3616325"/>
          <p14:tracePt t="60735" x="739775" y="3609975"/>
          <p14:tracePt t="60749" x="733425" y="3600450"/>
          <p14:tracePt t="60766" x="723900" y="3597275"/>
          <p14:tracePt t="60783" x="708025" y="3584575"/>
          <p14:tracePt t="60799" x="692150" y="3568700"/>
          <p14:tracePt t="60815" x="682625" y="3559175"/>
          <p14:tracePt t="60832" x="673100" y="3556000"/>
          <p14:tracePt t="60848" x="669925" y="3549650"/>
          <p14:tracePt t="60865" x="669925" y="3546475"/>
          <p14:tracePt t="60882" x="669925" y="3540125"/>
          <p14:tracePt t="60899" x="669925" y="3530600"/>
          <p14:tracePt t="60916" x="657225" y="3521075"/>
          <p14:tracePt t="60932" x="657225" y="3514725"/>
          <p14:tracePt t="60949" x="657225" y="3505200"/>
          <p14:tracePt t="60965" x="657225" y="3502025"/>
          <p14:tracePt t="63107" x="669925" y="3502025"/>
          <p14:tracePt t="63115" x="688975" y="3502025"/>
          <p14:tracePt t="63137" x="793750" y="3511550"/>
          <p14:tracePt t="63153" x="889000" y="3521075"/>
          <p14:tracePt t="63169" x="993775" y="3527425"/>
          <p14:tracePt t="63189" x="1181100" y="3546475"/>
          <p14:tracePt t="63215" x="1447800" y="3562350"/>
          <p14:tracePt t="63249" x="1905000" y="3590925"/>
          <p14:tracePt t="63267" x="2155825" y="3600450"/>
          <p14:tracePt t="63283" x="2393950" y="3619500"/>
          <p14:tracePt t="63299" x="2847975" y="3641725"/>
          <p14:tracePt t="63316" x="3054350" y="3660775"/>
          <p14:tracePt t="63332" x="3248025" y="3689350"/>
          <p14:tracePt t="63349" x="3435350" y="3705225"/>
          <p14:tracePt t="63365" x="3549650" y="3705225"/>
          <p14:tracePt t="63382" x="3657600" y="3714750"/>
          <p14:tracePt t="63399" x="3784600" y="3714750"/>
          <p14:tracePt t="63415" x="3867150" y="3714750"/>
          <p14:tracePt t="63432" x="3959225" y="3714750"/>
          <p14:tracePt t="63449" x="4089400" y="3714750"/>
          <p14:tracePt t="63465" x="4140200" y="3714750"/>
          <p14:tracePt t="63482" x="4191000" y="3711575"/>
          <p14:tracePt t="63499" x="4267200" y="3683000"/>
          <p14:tracePt t="63515" x="4330700" y="3660775"/>
          <p14:tracePt t="63532" x="4397375" y="3632200"/>
          <p14:tracePt t="63549" x="4495800" y="3581400"/>
          <p14:tracePt t="63565" x="4562475" y="3549650"/>
          <p14:tracePt t="63582" x="4625975" y="3536950"/>
          <p14:tracePt t="63599" x="4714875" y="3514725"/>
          <p14:tracePt t="63615" x="4778375" y="3502025"/>
          <p14:tracePt t="63632" x="4841875" y="3495675"/>
          <p14:tracePt t="63649" x="4927600" y="3486150"/>
          <p14:tracePt t="63665" x="5026025" y="3463925"/>
          <p14:tracePt t="63683" x="5108575" y="3463925"/>
          <p14:tracePt t="63699" x="5260975" y="3448050"/>
          <p14:tracePt t="63715" x="5334000" y="3448050"/>
          <p14:tracePt t="63732" x="5384800" y="3441700"/>
          <p14:tracePt t="63749" x="5480050" y="3441700"/>
          <p14:tracePt t="63765" x="5514975" y="3441700"/>
          <p14:tracePt t="63782" x="5559425" y="3444875"/>
          <p14:tracePt t="63799" x="5594350" y="3444875"/>
          <p14:tracePt t="63816" x="5603875" y="3448050"/>
          <p14:tracePt t="63832" x="5619750" y="3448050"/>
          <p14:tracePt t="63849" x="5638800" y="3448050"/>
          <p14:tracePt t="63865" x="5648325" y="3448050"/>
          <p14:tracePt t="63882" x="5657850" y="3448050"/>
          <p14:tracePt t="63898" x="5673725" y="3448050"/>
          <p14:tracePt t="63932" x="5676900" y="3448050"/>
          <p14:tracePt t="63963" x="5689600" y="3454400"/>
          <p14:tracePt t="65556" x="5730875" y="3454400"/>
          <p14:tracePt t="65564" x="5800725" y="3454400"/>
          <p14:tracePt t="65570" x="5870575" y="3454400"/>
          <p14:tracePt t="65585" x="6029325" y="3454400"/>
          <p14:tracePt t="65602" x="6178550" y="3454400"/>
          <p14:tracePt t="65619" x="6315075" y="3454400"/>
          <p14:tracePt t="65631" x="6442075" y="3454400"/>
          <p14:tracePt t="65665" x="6667500" y="3460750"/>
          <p14:tracePt t="65699" x="6861175" y="3498850"/>
          <p14:tracePt t="65716" x="6956425" y="3514725"/>
          <p14:tracePt t="65733" x="7054850" y="3540125"/>
          <p14:tracePt t="65750" x="7178675" y="3562350"/>
          <p14:tracePt t="65766" x="7261225" y="3562350"/>
          <p14:tracePt t="65782" x="7340600" y="3562350"/>
          <p14:tracePt t="65798" x="7426325" y="3562350"/>
          <p14:tracePt t="65815" x="7480300" y="3562350"/>
          <p14:tracePt t="65832" x="7534275" y="3552825"/>
          <p14:tracePt t="65849" x="7607300" y="3524250"/>
          <p14:tracePt t="65866" x="7661275" y="3511550"/>
          <p14:tracePt t="65882" x="7699375" y="3498850"/>
          <p14:tracePt t="65899" x="7756525" y="3479800"/>
          <p14:tracePt t="65915" x="7778750" y="3467100"/>
          <p14:tracePt t="65932" x="7788275" y="3467100"/>
          <p14:tracePt t="65948" x="7797800" y="3467100"/>
          <p14:tracePt t="66044" x="7804150" y="3467100"/>
          <p14:tracePt t="67265" x="7727950" y="3454400"/>
          <p14:tracePt t="67272" x="7613650" y="3435350"/>
          <p14:tracePt t="67282" x="7508875" y="3416300"/>
          <p14:tracePt t="67299" x="7102475" y="3355975"/>
          <p14:tracePt t="67321" x="6632575" y="3333750"/>
          <p14:tracePt t="67336" x="6299200" y="3321050"/>
          <p14:tracePt t="67356" x="5822950" y="3321050"/>
          <p14:tracePt t="67382" x="5391150" y="3340100"/>
          <p14:tracePt t="67415" x="4841875" y="3387725"/>
          <p14:tracePt t="67433" x="4638675" y="3394075"/>
          <p14:tracePt t="67450" x="4340225" y="3422650"/>
          <p14:tracePt t="67465" x="4200525" y="3432175"/>
          <p14:tracePt t="67482" x="4029075" y="3441700"/>
          <p14:tracePt t="67499" x="3810000" y="3457575"/>
          <p14:tracePt t="67515" x="3679825" y="3476625"/>
          <p14:tracePt t="67531" x="3527425" y="3492500"/>
          <p14:tracePt t="67549" x="3371850" y="3517900"/>
          <p14:tracePt t="67565" x="3298825" y="3540125"/>
          <p14:tracePt t="67582" x="3232150" y="3556000"/>
          <p14:tracePt t="67599" x="3143250" y="3575050"/>
          <p14:tracePt t="67615" x="3079750" y="3590925"/>
          <p14:tracePt t="67631" x="3013075" y="3613150"/>
          <p14:tracePt t="67649" x="2943225" y="3632200"/>
          <p14:tracePt t="67665" x="2879725" y="3644900"/>
          <p14:tracePt t="67682" x="2813050" y="3667125"/>
          <p14:tracePt t="67699" x="2733675" y="3695700"/>
          <p14:tracePt t="67715" x="2679700" y="3708400"/>
          <p14:tracePt t="67732" x="2647950" y="3721100"/>
          <p14:tracePt t="67749" x="2600325" y="3740150"/>
          <p14:tracePt t="67765" x="2568575" y="3749675"/>
          <p14:tracePt t="67782" x="2524125" y="3756025"/>
          <p14:tracePt t="67799" x="2460625" y="3775075"/>
          <p14:tracePt t="67815" x="2416175" y="3790950"/>
          <p14:tracePt t="67832" x="2362200" y="3803650"/>
          <p14:tracePt t="67849" x="2289175" y="3829050"/>
          <p14:tracePt t="67865" x="2251075" y="3841750"/>
          <p14:tracePt t="67882" x="2206625" y="3854450"/>
          <p14:tracePt t="67898" x="2143125" y="3879850"/>
          <p14:tracePt t="67915" x="2117725" y="3892550"/>
          <p14:tracePt t="67932" x="2089150" y="3892550"/>
          <p14:tracePt t="67949" x="2047875" y="3898900"/>
          <p14:tracePt t="67965" x="2038350" y="3898900"/>
          <p14:tracePt t="67981" x="2028825" y="3898900"/>
          <p14:tracePt t="67999" x="2012950" y="3898900"/>
          <p14:tracePt t="68015" x="2000250" y="3898900"/>
          <p14:tracePt t="68031" x="1993900" y="3898900"/>
          <p14:tracePt t="68048" x="1990725" y="3902075"/>
          <p14:tracePt t="68064" x="1984375" y="3902075"/>
          <p14:tracePt t="68086" x="1974850" y="3902075"/>
          <p14:tracePt t="68099" x="1968500" y="3902075"/>
          <p14:tracePt t="68115" x="1965325" y="3902075"/>
          <p14:tracePt t="68157" x="1958975" y="3902075"/>
          <p14:tracePt t="68199" x="1949450" y="3902075"/>
          <p14:tracePt t="68214" x="1946275" y="3902075"/>
          <p14:tracePt t="68220" x="1939925" y="3902075"/>
          <p14:tracePt t="68235" x="1936750" y="3902075"/>
          <p14:tracePt t="68250" x="1930400" y="3902075"/>
          <p14:tracePt t="68457" x="1943100" y="3902075"/>
          <p14:tracePt t="68464" x="1962150" y="3895725"/>
          <p14:tracePt t="68482" x="2025650" y="3873500"/>
          <p14:tracePt t="68499" x="2124075" y="3867150"/>
          <p14:tracePt t="68515" x="2206625" y="3860800"/>
          <p14:tracePt t="68532" x="2266950" y="3851275"/>
          <p14:tracePt t="68549" x="2346325" y="3851275"/>
          <p14:tracePt t="68565" x="2381250" y="3851275"/>
          <p14:tracePt t="68582" x="2419350" y="3851275"/>
          <p14:tracePt t="68599" x="2473325" y="3844925"/>
          <p14:tracePt t="68615" x="2517775" y="3844925"/>
          <p14:tracePt t="68632" x="2555875" y="3841750"/>
          <p14:tracePt t="68649" x="2616200" y="3841750"/>
          <p14:tracePt t="68665" x="2647950" y="3841750"/>
          <p14:tracePt t="68682" x="2667000" y="3841750"/>
          <p14:tracePt t="68699" x="2701925" y="3841750"/>
          <p14:tracePt t="68715" x="2711450" y="3841750"/>
          <p14:tracePt t="68732" x="2720975" y="3841750"/>
          <p14:tracePt t="68748" x="2762250" y="3841750"/>
          <p14:tracePt t="68764" x="2784475" y="3841750"/>
          <p14:tracePt t="68782" x="2813050" y="3841750"/>
          <p14:tracePt t="68798" x="2860675" y="3841750"/>
          <p14:tracePt t="68815" x="2905125" y="3841750"/>
          <p14:tracePt t="68832" x="2940050" y="3841750"/>
          <p14:tracePt t="68848" x="2981325" y="3841750"/>
          <p14:tracePt t="68865" x="3009900" y="3841750"/>
          <p14:tracePt t="68882" x="3025775" y="3841750"/>
          <p14:tracePt t="68899" x="3048000" y="3841750"/>
          <p14:tracePt t="68914" x="3057525" y="3841750"/>
          <p14:tracePt t="68931" x="3067050" y="3841750"/>
          <p14:tracePt t="68948" x="3079750" y="3841750"/>
          <p14:tracePt t="68964" x="3095625" y="3841750"/>
          <p14:tracePt t="68981" x="3101975" y="3841750"/>
          <p14:tracePt t="69015" x="3105150" y="3841750"/>
          <p14:tracePt t="69034" x="3111500" y="3841750"/>
          <p14:tracePt t="69048" x="3114675" y="3841750"/>
          <p14:tracePt t="69064" x="3121025" y="3841750"/>
          <p14:tracePt t="69456" x="3149600" y="3841750"/>
          <p14:tracePt t="69463" x="3175000" y="3841750"/>
          <p14:tracePt t="69470" x="3219450" y="3841750"/>
          <p14:tracePt t="69485" x="3346450" y="3841750"/>
          <p14:tracePt t="69502" x="3495675" y="3854450"/>
          <p14:tracePt t="69518" x="3648075" y="3863975"/>
          <p14:tracePt t="69538" x="3879850" y="3889375"/>
          <p14:tracePt t="69564" x="4133850" y="3914775"/>
          <p14:tracePt t="69599" x="4460875" y="3943350"/>
          <p14:tracePt t="69615" x="4565650" y="3949700"/>
          <p14:tracePt t="69632" x="4695825" y="3968750"/>
          <p14:tracePt t="69649" x="4857750" y="3968750"/>
          <p14:tracePt t="69665" x="4937125" y="3968750"/>
          <p14:tracePt t="69682" x="5006975" y="3965575"/>
          <p14:tracePt t="69698" x="5111750" y="3933825"/>
          <p14:tracePt t="69714" x="5175250" y="3921125"/>
          <p14:tracePt t="69731" x="5238750" y="3908425"/>
          <p14:tracePt t="69749" x="5340350" y="3876675"/>
          <p14:tracePt t="69764" x="5432425" y="3838575"/>
          <p14:tracePt t="69781" x="5530850" y="3803650"/>
          <p14:tracePt t="69799" x="5648325" y="3749675"/>
          <p14:tracePt t="69815" x="5711825" y="3727450"/>
          <p14:tracePt t="69832" x="5778500" y="3705225"/>
          <p14:tracePt t="69848" x="5867400" y="3686175"/>
          <p14:tracePt t="69865" x="5915025" y="3673475"/>
          <p14:tracePt t="69882" x="5959475" y="3660775"/>
          <p14:tracePt t="69899" x="5994400" y="3648075"/>
          <p14:tracePt t="69915" x="6010275" y="3648075"/>
          <p14:tracePt t="69932" x="6019800" y="3648075"/>
          <p14:tracePt t="69948" x="6022975" y="3648075"/>
          <p14:tracePt t="69964" x="6022975" y="3638550"/>
          <p14:tracePt t="69981" x="6022975" y="3629025"/>
          <p14:tracePt t="69999" x="6007100" y="3613150"/>
          <p14:tracePt t="70014" x="5978525" y="3603625"/>
          <p14:tracePt t="70031" x="5946775" y="3584575"/>
          <p14:tracePt t="70048" x="5883275" y="3565525"/>
          <p14:tracePt t="70065" x="5822950" y="3549650"/>
          <p14:tracePt t="70081" x="5737225" y="3533775"/>
          <p14:tracePt t="70099" x="5584825" y="3517900"/>
          <p14:tracePt t="70114" x="5489575" y="3511550"/>
          <p14:tracePt t="70135" x="5292725" y="3511550"/>
          <p14:tracePt t="70149" x="5178425" y="3511550"/>
          <p14:tracePt t="70165" x="5095875" y="3511550"/>
          <p14:tracePt t="70182" x="5003800" y="3511550"/>
          <p14:tracePt t="70199" x="4864100" y="3511550"/>
          <p14:tracePt t="70215" x="4791075" y="3514725"/>
          <p14:tracePt t="70231" x="4733925" y="3527425"/>
          <p14:tracePt t="70248" x="4686300" y="3546475"/>
          <p14:tracePt t="70264" x="4660900" y="3559175"/>
          <p14:tracePt t="70281" x="4632325" y="3568700"/>
          <p14:tracePt t="70298" x="4568825" y="3597275"/>
          <p14:tracePt t="70314" x="4530725" y="3606800"/>
          <p14:tracePt t="70331" x="4492625" y="3619500"/>
          <p14:tracePt t="70348" x="4448175" y="3644900"/>
          <p14:tracePt t="70365" x="4432300" y="3654425"/>
          <p14:tracePt t="70381" x="4422775" y="3667125"/>
          <p14:tracePt t="70398" x="4413250" y="3679825"/>
          <p14:tracePt t="70415" x="4413250" y="3689350"/>
          <p14:tracePt t="70431" x="4413250" y="3705225"/>
          <p14:tracePt t="70448" x="4441825" y="3721100"/>
          <p14:tracePt t="70464" x="4473575" y="3733800"/>
          <p14:tracePt t="70481" x="4502150" y="3746500"/>
          <p14:tracePt t="70498" x="4568825" y="3784600"/>
          <p14:tracePt t="70514" x="4625975" y="3813175"/>
          <p14:tracePt t="70531" x="4727575" y="3863975"/>
          <p14:tracePt t="70549" x="4899025" y="3952875"/>
          <p14:tracePt t="70565" x="5032375" y="4003675"/>
          <p14:tracePt t="70582" x="5165725" y="4038600"/>
          <p14:tracePt t="70599" x="5314950" y="4098925"/>
          <p14:tracePt t="70615" x="5378450" y="4117975"/>
          <p14:tracePt t="70631" x="5445125" y="4140200"/>
          <p14:tracePt t="70648" x="5537200" y="4168775"/>
          <p14:tracePt t="70664" x="5610225" y="4178300"/>
          <p14:tracePt t="70682" x="5670550" y="4184650"/>
          <p14:tracePt t="70698" x="5756275" y="4184650"/>
          <p14:tracePt t="70715" x="5800725" y="4184650"/>
          <p14:tracePt t="70731" x="5838825" y="4181475"/>
          <p14:tracePt t="70748" x="5886450" y="4156075"/>
          <p14:tracePt t="70765" x="5918200" y="4143375"/>
          <p14:tracePt t="70782" x="5965825" y="4117975"/>
          <p14:tracePt t="70798" x="6032500" y="4070350"/>
          <p14:tracePt t="70814" x="6070600" y="4044950"/>
          <p14:tracePt t="70831" x="6115050" y="4025900"/>
          <p14:tracePt t="70848" x="6178550" y="4006850"/>
          <p14:tracePt t="70865" x="6203950" y="3994150"/>
          <p14:tracePt t="70882" x="6232525" y="3984625"/>
          <p14:tracePt t="70898" x="6267450" y="3959225"/>
          <p14:tracePt t="70914" x="6299200" y="3946525"/>
          <p14:tracePt t="70931" x="6308725" y="3937000"/>
          <p14:tracePt t="70948" x="6324600" y="3924300"/>
          <p14:tracePt t="70964" x="6340475" y="3905250"/>
          <p14:tracePt t="70981" x="6350000" y="3895725"/>
          <p14:tracePt t="70998" x="6362700" y="3848100"/>
          <p14:tracePt t="71014" x="6369050" y="3810000"/>
          <p14:tracePt t="71031" x="6369050" y="3768725"/>
          <p14:tracePt t="71048" x="6369050" y="3721100"/>
          <p14:tracePt t="71064" x="6359525" y="3702050"/>
          <p14:tracePt t="71081" x="6350000" y="3692525"/>
          <p14:tracePt t="71099" x="6324600" y="3670300"/>
          <p14:tracePt t="71114" x="6299200" y="3654425"/>
          <p14:tracePt t="71131" x="6261100" y="3625850"/>
          <p14:tracePt t="71148" x="6194425" y="3594100"/>
          <p14:tracePt t="71165" x="6127750" y="3565525"/>
          <p14:tracePt t="71181" x="6070600" y="3527425"/>
          <p14:tracePt t="71198" x="5934075" y="3489325"/>
          <p14:tracePt t="71214" x="5857875" y="3467100"/>
          <p14:tracePt t="71231" x="5772150" y="3451225"/>
          <p14:tracePt t="71248" x="5610225" y="3441700"/>
          <p14:tracePt t="71264" x="5527675" y="3441700"/>
          <p14:tracePt t="71281" x="5445125" y="3441700"/>
          <p14:tracePt t="71298" x="5340350" y="3441700"/>
          <p14:tracePt t="71314" x="5280025" y="3444875"/>
          <p14:tracePt t="71331" x="5216525" y="3460750"/>
          <p14:tracePt t="71348" x="5133975" y="3486150"/>
          <p14:tracePt t="71364" x="5099050" y="3498850"/>
          <p14:tracePt t="71381" x="5045075" y="3511550"/>
          <p14:tracePt t="71398" x="4962525" y="3533775"/>
          <p14:tracePt t="71414" x="4918075" y="3552825"/>
          <p14:tracePt t="71431" x="4879975" y="3565525"/>
          <p14:tracePt t="71448" x="4851400" y="3581400"/>
          <p14:tracePt t="71464" x="4841875" y="3587750"/>
          <p14:tracePt t="71482" x="4826000" y="3587750"/>
          <p14:tracePt t="71498" x="4810125" y="3597275"/>
          <p14:tracePt t="71514" x="4800600" y="3606800"/>
          <p14:tracePt t="71531" x="4778375" y="3613150"/>
          <p14:tracePt t="71548" x="4765675" y="3616325"/>
          <p14:tracePt t="71565" x="4756150" y="3622675"/>
          <p14:tracePt t="71581" x="4746625" y="3622675"/>
          <p14:tracePt t="71598" x="4724400" y="3622675"/>
          <p14:tracePt t="71614" x="4714875" y="3622675"/>
          <p14:tracePt t="72269" x="4718050" y="3625850"/>
          <p14:tracePt t="72277" x="4724400" y="3638550"/>
          <p14:tracePt t="72284" x="4743450" y="3657600"/>
          <p14:tracePt t="72302" x="4781550" y="3689350"/>
          <p14:tracePt t="72318" x="4832350" y="3730625"/>
          <p14:tracePt t="72336" x="4899025" y="3778250"/>
          <p14:tracePt t="72349" x="4924425" y="3810000"/>
          <p14:tracePt t="72381" x="4981575" y="3867150"/>
          <p14:tracePt t="72414" x="5010150" y="3886200"/>
          <p14:tracePt t="72506" x="5010150" y="3879850"/>
          <p14:tracePt t="72515" x="5010150" y="3873500"/>
          <p14:tracePt t="72531" x="5010150" y="3863975"/>
          <p14:tracePt t="72548" x="5003800" y="3844925"/>
          <p14:tracePt t="72564" x="4991100" y="3835400"/>
          <p14:tracePt t="72581" x="4991100" y="3825875"/>
          <p14:tracePt t="72599" x="4981575" y="3810000"/>
          <p14:tracePt t="72615" x="4978400" y="3794125"/>
          <p14:tracePt t="72632" x="4968875" y="3784600"/>
          <p14:tracePt t="72648" x="4940300" y="3762375"/>
          <p14:tracePt t="72665" x="4914900" y="3733800"/>
          <p14:tracePt t="72681" x="4892675" y="3714750"/>
          <p14:tracePt t="72698" x="4848225" y="3676650"/>
          <p14:tracePt t="72714" x="4816475" y="3663950"/>
          <p14:tracePt t="72731" x="4787900" y="3644900"/>
          <p14:tracePt t="72748" x="4743450" y="3629025"/>
          <p14:tracePt t="72765" x="4733925" y="3616325"/>
          <p14:tracePt t="72782" x="4724400" y="3616325"/>
          <p14:tracePt t="72798" x="4705350" y="3616325"/>
          <p14:tracePt t="72814" x="4699000" y="3616325"/>
          <p14:tracePt t="72893" x="4699000" y="3622675"/>
          <p14:tracePt t="72904" x="4699000" y="3629025"/>
          <p14:tracePt t="72916" x="4699000" y="3638550"/>
          <p14:tracePt t="72931" x="4699000" y="3648075"/>
          <p14:tracePt t="72948" x="4699000" y="3660775"/>
          <p14:tracePt t="72964" x="4699000" y="3676650"/>
          <p14:tracePt t="72981" x="4699000" y="3686175"/>
          <p14:tracePt t="72998" x="4699000" y="3702050"/>
          <p14:tracePt t="73014" x="4699000" y="3711575"/>
          <p14:tracePt t="73031" x="4699000" y="3727450"/>
          <p14:tracePt t="73048" x="4702175" y="3740150"/>
          <p14:tracePt t="73064" x="4711700" y="3752850"/>
          <p14:tracePt t="73081" x="4711700" y="3756025"/>
          <p14:tracePt t="73098" x="4711700" y="3765550"/>
          <p14:tracePt t="73186" x="4714875" y="3765550"/>
          <p14:tracePt t="73213" x="4721225" y="3765550"/>
          <p14:tracePt t="73234" x="4727575" y="3765550"/>
          <p14:tracePt t="73248" x="4730750" y="3765550"/>
          <p14:tracePt t="73255" x="4737100" y="3765550"/>
          <p14:tracePt t="73264" x="4740275" y="3759200"/>
          <p14:tracePt t="73281" x="4749800" y="3749675"/>
          <p14:tracePt t="73298" x="4772025" y="3733800"/>
          <p14:tracePt t="73314" x="4781550" y="3717925"/>
          <p14:tracePt t="73331" x="4791075" y="3708400"/>
          <p14:tracePt t="73348" x="4791075" y="3705225"/>
          <p14:tracePt t="73413" x="4794250" y="3705225"/>
          <p14:tracePt t="73419" x="4800600" y="3705225"/>
          <p14:tracePt t="73431" x="4810125" y="3705225"/>
          <p14:tracePt t="73447" x="4826000" y="3705225"/>
          <p14:tracePt t="73464" x="4829175" y="3705225"/>
          <p14:tracePt t="73497" x="4835525" y="3705225"/>
          <p14:tracePt t="73514" x="4845050" y="3705225"/>
          <p14:tracePt t="73548" x="4851400" y="3705225"/>
          <p14:tracePt t="77342" x="4781550" y="3708400"/>
          <p14:tracePt t="77348" x="4711700" y="3717925"/>
          <p14:tracePt t="77364" x="4549775" y="3733800"/>
          <p14:tracePt t="77398" x="4086225" y="3838575"/>
          <p14:tracePt t="77431" x="3708400" y="3959225"/>
          <p14:tracePt t="77451" x="3463925" y="4022725"/>
          <p14:tracePt t="77464" x="3276600" y="4079875"/>
          <p14:tracePt t="77481" x="3121025" y="4114800"/>
          <p14:tracePt t="77498" x="2898775" y="4178300"/>
          <p14:tracePt t="77514" x="2746375" y="4206875"/>
          <p14:tracePt t="77531" x="2638425" y="4232275"/>
          <p14:tracePt t="77548" x="2457450" y="4283075"/>
          <p14:tracePt t="77564" x="2346325" y="4318000"/>
          <p14:tracePt t="77581" x="2260600" y="4340225"/>
          <p14:tracePt t="77598" x="2155825" y="4384675"/>
          <p14:tracePt t="77614" x="2089150" y="4416425"/>
          <p14:tracePt t="77630" x="2019300" y="4445000"/>
          <p14:tracePt t="77648" x="1927225" y="4479925"/>
          <p14:tracePt t="77664" x="1879600" y="4502150"/>
          <p14:tracePt t="77681" x="1835150" y="4514850"/>
          <p14:tracePt t="77698" x="1730375" y="4552950"/>
          <p14:tracePt t="77714" x="1666875" y="4565650"/>
          <p14:tracePt t="77730" x="1616075" y="4578350"/>
          <p14:tracePt t="77748" x="1552575" y="4584700"/>
          <p14:tracePt t="77764" x="1508125" y="4584700"/>
          <p14:tracePt t="77781" x="1463675" y="4584700"/>
          <p14:tracePt t="77798" x="1400175" y="4581525"/>
          <p14:tracePt t="77814" x="1362075" y="4568825"/>
          <p14:tracePt t="77831" x="1317625" y="4556125"/>
          <p14:tracePt t="77848" x="1282700" y="4537075"/>
          <p14:tracePt t="77864" x="1273175" y="4533900"/>
          <p14:tracePt t="77880" x="1273175" y="4527550"/>
          <p14:tracePt t="77898" x="1406525" y="4508500"/>
          <p14:tracePt t="77914" x="1685925" y="4508500"/>
          <p14:tracePt t="77930" x="2082800" y="4508500"/>
          <p14:tracePt t="77948" x="2784475" y="4508500"/>
          <p14:tracePt t="77965" x="3187700" y="4495800"/>
          <p14:tracePt t="77981" x="3514725" y="4495800"/>
          <p14:tracePt t="77997" x="3835400" y="4467225"/>
          <p14:tracePt t="78014" x="4010025" y="4457700"/>
          <p14:tracePt t="78031" x="4124325" y="4448175"/>
          <p14:tracePt t="78047" x="4254500" y="4432300"/>
          <p14:tracePt t="78064" x="4467225" y="4368800"/>
          <p14:tracePt t="78080" x="4600575" y="4333875"/>
          <p14:tracePt t="78098" x="4727575" y="4286250"/>
          <p14:tracePt t="78114" x="4784725" y="4264025"/>
          <p14:tracePt t="78131" x="4806950" y="4244975"/>
          <p14:tracePt t="78147" x="4838700" y="4210050"/>
          <p14:tracePt t="78164" x="4864100" y="4162425"/>
          <p14:tracePt t="78180" x="4889500" y="4124325"/>
          <p14:tracePt t="78198" x="4908550" y="4079875"/>
          <p14:tracePt t="78214" x="4921250" y="4057650"/>
          <p14:tracePt t="78231" x="4930775" y="4035425"/>
          <p14:tracePt t="78248" x="4953000" y="4019550"/>
          <p14:tracePt t="78264" x="4962525" y="4010025"/>
          <p14:tracePt t="78281" x="4965700" y="4000500"/>
          <p14:tracePt t="78283" x="4972050" y="3990975"/>
          <p14:tracePt t="78298" x="4972050" y="3981450"/>
          <p14:tracePt t="78318" x="4972050" y="3971925"/>
          <p14:tracePt t="78330" x="4972050" y="3962400"/>
          <p14:tracePt t="78348" x="4972050" y="3933825"/>
          <p14:tracePt t="78364" x="4972050" y="3911600"/>
          <p14:tracePt t="78381" x="4972050" y="3892550"/>
          <p14:tracePt t="78399" x="4968875" y="3851275"/>
          <p14:tracePt t="78414" x="4962525" y="3813175"/>
          <p14:tracePt t="78430" x="4956175" y="3790950"/>
          <p14:tracePt t="78448" x="4946650" y="3768725"/>
          <p14:tracePt t="78464" x="4940300" y="3759200"/>
          <p14:tracePt t="78480" x="4930775" y="3759200"/>
          <p14:tracePt t="78498" x="4924425" y="3752850"/>
          <p14:tracePt t="78515" x="4921250" y="3752850"/>
          <p14:tracePt t="82700" x="4873625" y="3765550"/>
          <p14:tracePt t="82711" x="4803775" y="3781425"/>
          <p14:tracePt t="82734" x="4549775" y="3860800"/>
          <p14:tracePt t="82751" x="4429125" y="3905250"/>
          <p14:tracePt t="82765" x="4260850" y="3968750"/>
          <p14:tracePt t="82784" x="4000500" y="4060825"/>
          <p14:tracePt t="82797" x="3895725" y="4108450"/>
          <p14:tracePt t="82830" x="3492500" y="4257675"/>
          <p14:tracePt t="82865" x="3162300" y="4416425"/>
          <p14:tracePt t="82884" x="2978150" y="4486275"/>
          <p14:tracePt t="82902" x="2867025" y="4521200"/>
          <p14:tracePt t="82913" x="2759075" y="4552950"/>
          <p14:tracePt t="82930" x="2673350" y="4568825"/>
          <p14:tracePt t="82946" x="2587625" y="4584700"/>
          <p14:tracePt t="82963" x="2498725" y="4606925"/>
          <p14:tracePt t="82980" x="2435225" y="4613275"/>
          <p14:tracePt t="82997" x="2390775" y="4625975"/>
          <p14:tracePt t="83013" x="2327275" y="4625975"/>
          <p14:tracePt t="83030" x="2276475" y="4625975"/>
          <p14:tracePt t="83048" x="2222500" y="4625975"/>
          <p14:tracePt t="83064" x="2136775" y="4625975"/>
          <p14:tracePt t="83080" x="2095500" y="4625975"/>
          <p14:tracePt t="83097" x="2047875" y="4610100"/>
          <p14:tracePt t="83113" x="1990725" y="4591050"/>
          <p14:tracePt t="83130" x="1946275" y="4578350"/>
          <p14:tracePt t="83147" x="1908175" y="4565650"/>
          <p14:tracePt t="83163" x="1835150" y="4540250"/>
          <p14:tracePt t="83180" x="1771650" y="4524375"/>
          <p14:tracePt t="83196" x="1717675" y="4511675"/>
          <p14:tracePt t="83214" x="1654175" y="4498975"/>
          <p14:tracePt t="83230" x="1606550" y="4486275"/>
          <p14:tracePt t="83247" x="1568450" y="4473575"/>
          <p14:tracePt t="83264" x="1482725" y="4457700"/>
          <p14:tracePt t="83280" x="1444625" y="4451350"/>
          <p14:tracePt t="83297" x="1390650" y="4445000"/>
          <p14:tracePt t="83313" x="1336675" y="4438650"/>
          <p14:tracePt t="83330" x="1314450" y="4432300"/>
          <p14:tracePt t="83346" x="1282700" y="4432300"/>
          <p14:tracePt t="83364" x="1270000" y="4432300"/>
          <p14:tracePt t="83380" x="1260475" y="4432300"/>
          <p14:tracePt t="83396" x="1244600" y="4432300"/>
          <p14:tracePt t="83413" x="1228725" y="4432300"/>
          <p14:tracePt t="83429" x="1219200" y="4422775"/>
          <p14:tracePt t="83446" x="1209675" y="4422775"/>
          <p14:tracePt t="83464" x="1190625" y="4416425"/>
          <p14:tracePt t="83480" x="1181100" y="4416425"/>
          <p14:tracePt t="83497" x="1181100" y="4413250"/>
          <p14:tracePt t="83513" x="1181100" y="4403725"/>
          <p14:tracePt t="84464" x="1168400" y="4403725"/>
          <p14:tracePt t="84474" x="1158875" y="4410075"/>
          <p14:tracePt t="84488" x="1133475" y="4422775"/>
          <p14:tracePt t="84513" x="1057275" y="4448175"/>
          <p14:tracePt t="84547" x="993775" y="4486275"/>
          <p14:tracePt t="84563" x="952500" y="4502150"/>
          <p14:tracePt t="84579" x="908050" y="4521200"/>
          <p14:tracePt t="84597" x="869950" y="4533900"/>
          <p14:tracePt t="84614" x="819150" y="4552950"/>
          <p14:tracePt t="84630" x="790575" y="4565650"/>
          <p14:tracePt t="84647" x="765175" y="4584700"/>
          <p14:tracePt t="84663" x="723900" y="4600575"/>
          <p14:tracePt t="84680" x="701675" y="4613275"/>
          <p14:tracePt t="84696" x="685800" y="4613275"/>
          <p14:tracePt t="84713" x="669925" y="4613275"/>
          <p14:tracePt t="84730" x="660400" y="4613275"/>
          <p14:tracePt t="84746" x="650875" y="4613275"/>
          <p14:tracePt t="84763" x="635000" y="4613275"/>
          <p14:tracePt t="84779" x="628650" y="4613275"/>
          <p14:tracePt t="84813" x="625475" y="4613275"/>
          <p14:tracePt t="84830" x="619125" y="4613275"/>
          <p14:tracePt t="84847" x="609600" y="4613275"/>
          <p14:tracePt t="84863" x="600075" y="4613275"/>
          <p14:tracePt t="84880" x="590550" y="4613275"/>
          <p14:tracePt t="84896" x="581025" y="4613275"/>
          <p14:tracePt t="84899" x="574675" y="4610100"/>
          <p14:tracePt t="84913" x="565150" y="4600575"/>
          <p14:tracePt t="84930" x="555625" y="4581525"/>
          <p14:tracePt t="84946" x="536575" y="4556125"/>
          <p14:tracePt t="84963" x="498475" y="4498975"/>
          <p14:tracePt t="84981" x="466725" y="4451350"/>
          <p14:tracePt t="84997" x="441325" y="4425950"/>
          <p14:tracePt t="85014" x="422275" y="4391025"/>
          <p14:tracePt t="85030" x="406400" y="4381500"/>
          <p14:tracePt t="85046" x="396875" y="4371975"/>
          <p14:tracePt t="85063" x="396875" y="4349750"/>
          <p14:tracePt t="85079" x="396875" y="4346575"/>
          <p14:tracePt t="85096" x="396875" y="4340225"/>
          <p14:tracePt t="85114" x="396875" y="4330700"/>
          <p14:tracePt t="85129" x="396875" y="4327525"/>
          <p14:tracePt t="85147" x="390525" y="4327525"/>
          <p14:tracePt t="85163" x="390525" y="4321175"/>
          <p14:tracePt t="85406" x="390525" y="4318000"/>
          <p14:tracePt t="85418" x="390525" y="4305300"/>
          <p14:tracePt t="85434" x="390525" y="4295775"/>
          <p14:tracePt t="85463" x="390525" y="4292600"/>
          <p14:tracePt t="86385" x="406400" y="4292600"/>
          <p14:tracePt t="86395" x="422275" y="4292600"/>
          <p14:tracePt t="86417" x="463550" y="4292600"/>
          <p14:tracePt t="86420" x="476250" y="4292600"/>
          <p14:tracePt t="86430" x="485775" y="4292600"/>
          <p14:tracePt t="86463" x="561975" y="4292600"/>
          <p14:tracePt t="86496" x="593725" y="4292600"/>
          <p14:tracePt t="86513" x="612775" y="4292600"/>
          <p14:tracePt t="86530" x="622300" y="4292600"/>
          <p14:tracePt t="86546" x="631825" y="4292600"/>
          <p14:tracePt t="86563" x="647700" y="4292600"/>
          <p14:tracePt t="86579" x="663575" y="4292600"/>
          <p14:tracePt t="86596" x="673100" y="4292600"/>
          <p14:tracePt t="86613" x="679450" y="4292600"/>
          <p14:tracePt t="86629" x="682625" y="4286250"/>
          <p14:tracePt t="86663" x="682625" y="4283075"/>
          <p14:tracePt t="86680" x="682625" y="4276725"/>
          <p14:tracePt t="86696" x="682625" y="4273550"/>
          <p14:tracePt t="86799" x="688975" y="4273550"/>
          <p14:tracePt t="87342" x="688975" y="4267200"/>
          <p14:tracePt t="87620" x="692150" y="4267200"/>
          <p14:tracePt t="87630" x="701675" y="4267200"/>
          <p14:tracePt t="87646" x="733425" y="4267200"/>
          <p14:tracePt t="87663" x="781050" y="4267200"/>
          <p14:tracePt t="87679" x="815975" y="4267200"/>
          <p14:tracePt t="87700" x="879475" y="4267200"/>
          <p14:tracePt t="87713" x="908050" y="4267200"/>
          <p14:tracePt t="87746" x="958850" y="4267200"/>
          <p14:tracePt t="87780" x="1003300" y="4267200"/>
          <p14:tracePt t="87796" x="1016000" y="4267200"/>
          <p14:tracePt t="87813" x="1031875" y="4267200"/>
          <p14:tracePt t="87829" x="1041400" y="4267200"/>
          <p14:tracePt t="87846" x="1047750" y="4267200"/>
          <p14:tracePt t="87864" x="1050925" y="4267200"/>
          <p14:tracePt t="87880" x="1066800" y="4267200"/>
          <p14:tracePt t="87897" x="1069975" y="4267200"/>
          <p14:tracePt t="87913" x="1085850" y="4267200"/>
          <p14:tracePt t="87929" x="1095375" y="4267200"/>
          <p14:tracePt t="87946" x="1117600" y="4267200"/>
          <p14:tracePt t="87963" x="1149350" y="4267200"/>
          <p14:tracePt t="87979" x="1187450" y="4267200"/>
          <p14:tracePt t="87996" x="1231900" y="4267200"/>
          <p14:tracePt t="88014" x="1317625" y="4267200"/>
          <p14:tracePt t="88030" x="1400175" y="4267200"/>
          <p14:tracePt t="88046" x="1470025" y="4267200"/>
          <p14:tracePt t="88063" x="1555750" y="4267200"/>
          <p14:tracePt t="88079" x="1606550" y="4267200"/>
          <p14:tracePt t="88096" x="1666875" y="4267200"/>
          <p14:tracePt t="88113" x="1749425" y="4267200"/>
          <p14:tracePt t="88129" x="1812925" y="4260850"/>
          <p14:tracePt t="88146" x="1873250" y="4254500"/>
          <p14:tracePt t="88163" x="1952625" y="4241800"/>
          <p14:tracePt t="88179" x="2003425" y="4241800"/>
          <p14:tracePt t="88196" x="2047875" y="4241800"/>
          <p14:tracePt t="88213" x="2111375" y="4241800"/>
          <p14:tracePt t="88229" x="2133600" y="4241800"/>
          <p14:tracePt t="88246" x="2155825" y="4241800"/>
          <p14:tracePt t="88263" x="2203450" y="4241800"/>
          <p14:tracePt t="88280" x="2238375" y="4241800"/>
          <p14:tracePt t="88296" x="2276475" y="4241800"/>
          <p14:tracePt t="88313" x="2362200" y="4241800"/>
          <p14:tracePt t="88330" x="2432050" y="4235450"/>
          <p14:tracePt t="88346" x="2505075" y="4219575"/>
          <p14:tracePt t="88363" x="2584450" y="4206875"/>
          <p14:tracePt t="88379" x="2632075" y="4194175"/>
          <p14:tracePt t="88396" x="2670175" y="4175125"/>
          <p14:tracePt t="88413" x="2740025" y="4156075"/>
          <p14:tracePt t="88430" x="2784475" y="4146550"/>
          <p14:tracePt t="88446" x="2835275" y="4146550"/>
          <p14:tracePt t="88463" x="2898775" y="4146550"/>
          <p14:tracePt t="88479" x="2927350" y="4146550"/>
          <p14:tracePt t="88496" x="2971800" y="4146550"/>
          <p14:tracePt t="88513" x="3035300" y="4156075"/>
          <p14:tracePt t="88530" x="3098800" y="4171950"/>
          <p14:tracePt t="88546" x="3159125" y="4171950"/>
          <p14:tracePt t="88563" x="3232150" y="4191000"/>
          <p14:tracePt t="88580" x="3292475" y="4197350"/>
          <p14:tracePt t="88596" x="3352800" y="4206875"/>
          <p14:tracePt t="88612" x="3441700" y="4219575"/>
          <p14:tracePt t="88629" x="3514725" y="4219575"/>
          <p14:tracePt t="88646" x="3587750" y="4225925"/>
          <p14:tracePt t="88663" x="3714750" y="4232275"/>
          <p14:tracePt t="88680" x="3825875" y="4257675"/>
          <p14:tracePt t="88696" x="3908425" y="4273550"/>
          <p14:tracePt t="88713" x="4010025" y="4295775"/>
          <p14:tracePt t="88730" x="4048125" y="4302125"/>
          <p14:tracePt t="90827" x="4067175" y="4302125"/>
          <p14:tracePt t="90834" x="4086225" y="4298950"/>
          <p14:tracePt t="90846" x="4111625" y="4298950"/>
          <p14:tracePt t="90863" x="4181475" y="4286250"/>
          <p14:tracePt t="90884" x="4260850" y="4279900"/>
          <p14:tracePt t="90897" x="4279900" y="4279900"/>
          <p14:tracePt t="90914" x="4340225" y="4279900"/>
          <p14:tracePt t="90946" x="4416425" y="4279900"/>
          <p14:tracePt t="90979" x="4498975" y="4279900"/>
          <p14:tracePt t="90996" x="4530725" y="4273550"/>
          <p14:tracePt t="91013" x="4568825" y="4270375"/>
          <p14:tracePt t="91029" x="4594225" y="4264025"/>
          <p14:tracePt t="91046" x="4606925" y="4264025"/>
          <p14:tracePt t="91063" x="4622800" y="4264025"/>
          <p14:tracePt t="91080" x="4638675" y="4264025"/>
          <p14:tracePt t="91096" x="4648200" y="4264025"/>
          <p14:tracePt t="91112" x="4679950" y="4264025"/>
          <p14:tracePt t="91129" x="4695825" y="4264025"/>
          <p14:tracePt t="91146" x="4724400" y="4267200"/>
          <p14:tracePt t="91164" x="4787900" y="4286250"/>
          <p14:tracePt t="91180" x="4826000" y="4298950"/>
          <p14:tracePt t="91197" x="4870450" y="4311650"/>
          <p14:tracePt t="91213" x="4940300" y="4330700"/>
          <p14:tracePt t="91229" x="4987925" y="4349750"/>
          <p14:tracePt t="91245" x="5026025" y="4368800"/>
          <p14:tracePt t="91262" x="5089525" y="4387850"/>
          <p14:tracePt t="91279" x="5121275" y="4394200"/>
          <p14:tracePt t="91296" x="5137150" y="4394200"/>
          <p14:tracePt t="91313" x="5156200" y="4394200"/>
          <p14:tracePt t="91330" x="5165725" y="4394200"/>
          <p14:tracePt t="91377" x="5168900" y="4394200"/>
          <p14:tracePt t="91384" x="5175250" y="4394200"/>
          <p14:tracePt t="91396" x="5181600" y="4394200"/>
          <p14:tracePt t="91413" x="5194300" y="4394200"/>
          <p14:tracePt t="91429" x="5210175" y="4394200"/>
          <p14:tracePt t="91446" x="5226050" y="4387850"/>
          <p14:tracePt t="91463" x="5267325" y="4381500"/>
          <p14:tracePt t="91480" x="5289550" y="4375150"/>
          <p14:tracePt t="91500" x="5337175" y="4356100"/>
          <p14:tracePt t="91513" x="5368925" y="4349750"/>
          <p14:tracePt t="91529" x="5413375" y="4337050"/>
          <p14:tracePt t="91546" x="5457825" y="4330700"/>
          <p14:tracePt t="91563" x="5521325" y="4330700"/>
          <p14:tracePt t="91579" x="5549900" y="4324350"/>
          <p14:tracePt t="91596" x="5588000" y="4314825"/>
          <p14:tracePt t="91613" x="5635625" y="4308475"/>
          <p14:tracePt t="91629" x="5667375" y="4302125"/>
          <p14:tracePt t="91646" x="5702300" y="4295775"/>
          <p14:tracePt t="91662" x="5737225" y="4276725"/>
          <p14:tracePt t="91680" x="5768975" y="4276725"/>
          <p14:tracePt t="91696" x="5791200" y="4276725"/>
          <p14:tracePt t="91713" x="5816600" y="4276725"/>
          <p14:tracePt t="91730" x="5826125" y="4273550"/>
          <p14:tracePt t="91746" x="5838825" y="4273550"/>
          <p14:tracePt t="91763" x="5857875" y="4273550"/>
          <p14:tracePt t="91779" x="5867400" y="4273550"/>
          <p14:tracePt t="91795" x="5876925" y="4267200"/>
          <p14:tracePt t="91812" x="5892800" y="4257675"/>
          <p14:tracePt t="91829" x="5908675" y="4257675"/>
          <p14:tracePt t="91846" x="5918200" y="4257675"/>
          <p14:tracePt t="91863" x="5930900" y="4257675"/>
          <p14:tracePt t="91880" x="5940425" y="4251325"/>
          <p14:tracePt t="91896" x="5956300" y="4248150"/>
          <p14:tracePt t="91913" x="5972175" y="4238625"/>
          <p14:tracePt t="91929" x="5988050" y="4232275"/>
          <p14:tracePt t="91946" x="6016625" y="4225925"/>
          <p14:tracePt t="91963" x="6048375" y="4225925"/>
          <p14:tracePt t="91980" x="6080125" y="4225925"/>
          <p14:tracePt t="91996" x="6099175" y="4225925"/>
          <p14:tracePt t="92013" x="6143625" y="4213225"/>
          <p14:tracePt t="92030" x="6165850" y="4197350"/>
          <p14:tracePt t="92046" x="6188075" y="4184650"/>
          <p14:tracePt t="92063" x="6200775" y="4175125"/>
          <p14:tracePt t="92079" x="6216650" y="4171950"/>
          <p14:tracePt t="92095" x="6232525" y="4171950"/>
          <p14:tracePt t="92112" x="6251575" y="4165600"/>
          <p14:tracePt t="92129" x="6261100" y="4165600"/>
          <p14:tracePt t="92146" x="6273800" y="4165600"/>
          <p14:tracePt t="92163" x="6292850" y="4165600"/>
          <p14:tracePt t="92180" x="6302375" y="4165600"/>
          <p14:tracePt t="92196" x="6311900" y="4165600"/>
          <p14:tracePt t="92234" x="6318250" y="4165600"/>
          <p14:tracePt t="92246" x="6321425" y="4165600"/>
          <p14:tracePt t="92263" x="6340475" y="4165600"/>
          <p14:tracePt t="92279" x="6353175" y="4165600"/>
          <p14:tracePt t="92296" x="6356350" y="4165600"/>
          <p14:tracePt t="92313" x="6372225" y="4165600"/>
          <p14:tracePt t="92329" x="6384925" y="4165600"/>
          <p14:tracePt t="92346" x="6397625" y="4165600"/>
          <p14:tracePt t="92363" x="6410325" y="4165600"/>
          <p14:tracePt t="92380" x="6419850" y="4168775"/>
          <p14:tracePt t="92396" x="6442075" y="4178300"/>
          <p14:tracePt t="92413" x="6470650" y="4194175"/>
          <p14:tracePt t="92430" x="6496050" y="4213225"/>
          <p14:tracePt t="92447" x="6511925" y="4222750"/>
          <p14:tracePt t="92463" x="6524625" y="4238625"/>
          <p14:tracePt t="92479" x="6540500" y="4248150"/>
          <p14:tracePt t="92496" x="6546850" y="4264025"/>
          <p14:tracePt t="92499" x="6546850" y="4267200"/>
          <p14:tracePt t="92513" x="6546850" y="4273550"/>
          <p14:tracePt t="92606" x="6550025" y="4273550"/>
          <p14:tracePt t="92615" x="6556375" y="4273550"/>
          <p14:tracePt t="92629" x="6559550" y="4273550"/>
          <p14:tracePt t="92646" x="6565900" y="4273550"/>
          <p14:tracePt t="92663" x="6569075" y="4273550"/>
          <p14:tracePt t="93055" x="6569075" y="4270375"/>
          <p14:tracePt t="93076" x="6569075" y="4260850"/>
          <p14:tracePt t="93086" x="6569075" y="4257675"/>
          <p14:tracePt t="93112" x="6569075" y="4251325"/>
          <p14:tracePt t="93146" x="6569075" y="4248150"/>
          <p14:tracePt t="93170" x="6569075" y="4241800"/>
          <p14:tracePt t="93184" x="6562725" y="4238625"/>
          <p14:tracePt t="93196" x="6559550" y="4232275"/>
          <p14:tracePt t="93212" x="6543675" y="4216400"/>
          <p14:tracePt t="93229" x="6521450" y="4200525"/>
          <p14:tracePt t="93245" x="6499225" y="4187825"/>
          <p14:tracePt t="93262" x="6448425" y="4171950"/>
          <p14:tracePt t="93279" x="6410325" y="4159250"/>
          <p14:tracePt t="93296" x="6388100" y="4140200"/>
          <p14:tracePt t="93313" x="6365875" y="4140200"/>
          <p14:tracePt t="93329" x="6350000" y="4140200"/>
          <p14:tracePt t="93346" x="6340475" y="4140200"/>
          <p14:tracePt t="93362" x="6321425" y="4140200"/>
          <p14:tracePt t="93379" x="6292850" y="4140200"/>
          <p14:tracePt t="93396" x="6270625" y="4140200"/>
          <p14:tracePt t="93413" x="6229350" y="4140200"/>
          <p14:tracePt t="93430" x="6207125" y="4133850"/>
          <p14:tracePt t="93446" x="6178550" y="4133850"/>
          <p14:tracePt t="93463" x="6156325" y="4133850"/>
          <p14:tracePt t="93479" x="6146800" y="4133850"/>
          <p14:tracePt t="93495" x="6130925" y="4133850"/>
          <p14:tracePt t="93512" x="6118225" y="4133850"/>
          <p14:tracePt t="93529" x="6111875" y="4133850"/>
          <p14:tracePt t="93606" x="6108700" y="4133850"/>
          <p14:tracePt t="93616" x="6102350" y="4133850"/>
          <p14:tracePt t="93629" x="6086475" y="4133850"/>
          <p14:tracePt t="93646" x="6076950" y="4133850"/>
          <p14:tracePt t="93662" x="6064250" y="4133850"/>
          <p14:tracePt t="93679" x="6051550" y="4137025"/>
          <p14:tracePt t="93696" x="6038850" y="4137025"/>
          <p14:tracePt t="93713" x="6022975" y="4140200"/>
          <p14:tracePt t="93730" x="6013450" y="4152900"/>
          <p14:tracePt t="93746" x="6003925" y="4162425"/>
          <p14:tracePt t="93763" x="5997575" y="4175125"/>
          <p14:tracePt t="93779" x="5997575" y="4184650"/>
          <p14:tracePt t="93795" x="5997575" y="4200525"/>
          <p14:tracePt t="93812" x="5997575" y="4216400"/>
          <p14:tracePt t="93829" x="5997575" y="4219575"/>
          <p14:tracePt t="93863" x="6010275" y="4229100"/>
          <p14:tracePt t="93879" x="6032500" y="4241800"/>
          <p14:tracePt t="93896" x="6076950" y="4260850"/>
          <p14:tracePt t="93912" x="6146800" y="4267200"/>
          <p14:tracePt t="93929" x="6191250" y="4267200"/>
          <p14:tracePt t="93945" x="6229350" y="4267200"/>
          <p14:tracePt t="93962" x="6283325" y="4267200"/>
          <p14:tracePt t="93979" x="6327775" y="4267200"/>
          <p14:tracePt t="93996" x="6388100" y="4267200"/>
          <p14:tracePt t="94013" x="6457950" y="4251325"/>
          <p14:tracePt t="94029" x="6496050" y="4244975"/>
          <p14:tracePt t="94033" x="6505575" y="4244975"/>
          <p14:tracePt t="94045" x="6518275" y="4238625"/>
          <p14:tracePt t="94066" x="6534150" y="4229100"/>
          <p14:tracePt t="94079" x="6546850" y="4229100"/>
          <p14:tracePt t="94095" x="6553200" y="4229100"/>
          <p14:tracePt t="94134" x="6553200" y="4225925"/>
          <p14:tracePt t="94146" x="6553200" y="4219575"/>
          <p14:tracePt t="94163" x="6553200" y="4210050"/>
          <p14:tracePt t="94179" x="6550025" y="4194175"/>
          <p14:tracePt t="94195" x="6534150" y="4184650"/>
          <p14:tracePt t="94212" x="6518275" y="4178300"/>
          <p14:tracePt t="94229" x="6508750" y="4178300"/>
          <p14:tracePt t="94245" x="6499225" y="4178300"/>
          <p14:tracePt t="94262" x="6480175" y="4178300"/>
          <p14:tracePt t="94279" x="6470650" y="4178300"/>
          <p14:tracePt t="94296" x="6454775" y="4178300"/>
          <p14:tracePt t="94312" x="6413500" y="4171950"/>
          <p14:tracePt t="94329" x="6391275" y="4162425"/>
          <p14:tracePt t="94345" x="6359525" y="4156075"/>
          <p14:tracePt t="94362" x="6318250" y="4149725"/>
          <p14:tracePt t="94379" x="6283325" y="4137025"/>
          <p14:tracePt t="94396" x="6245225" y="4137025"/>
          <p14:tracePt t="94413" x="6181725" y="4137025"/>
          <p14:tracePt t="94429" x="6146800" y="4137025"/>
          <p14:tracePt t="94446" x="6102350" y="4137025"/>
          <p14:tracePt t="94463" x="6048375" y="4137025"/>
          <p14:tracePt t="94479" x="6026150" y="4137025"/>
          <p14:tracePt t="94496" x="5997575" y="4137025"/>
          <p14:tracePt t="94512" x="5956300" y="4146550"/>
          <p14:tracePt t="94529" x="5934075" y="4146550"/>
          <p14:tracePt t="94546" x="5911850" y="4146550"/>
          <p14:tracePt t="94563" x="5864225" y="4146550"/>
          <p14:tracePt t="94579" x="5835650" y="4146550"/>
          <p14:tracePt t="94596" x="5826125" y="4146550"/>
          <p14:tracePt t="94613" x="5810250" y="4146550"/>
          <p14:tracePt t="94629" x="5800725" y="4146550"/>
          <p14:tracePt t="94646" x="5784850" y="4146550"/>
          <p14:tracePt t="94663" x="5775325" y="4146550"/>
          <p14:tracePt t="94712" x="5775325" y="4149725"/>
          <p14:tracePt t="94719" x="5768975" y="4156075"/>
          <p14:tracePt t="94729" x="5768975" y="4159250"/>
          <p14:tracePt t="94746" x="5768975" y="4171950"/>
          <p14:tracePt t="94763" x="5768975" y="4181475"/>
          <p14:tracePt t="94779" x="5768975" y="4194175"/>
          <p14:tracePt t="94812" x="5768975" y="4200525"/>
          <p14:tracePt t="94833" x="5768975" y="4206875"/>
          <p14:tracePt t="94846" x="5768975" y="4210050"/>
          <p14:tracePt t="94863" x="5772150" y="4216400"/>
          <p14:tracePt t="94878" x="5781675" y="4219575"/>
          <p14:tracePt t="94896" x="5797550" y="4229100"/>
          <p14:tracePt t="94912" x="5813425" y="4229100"/>
          <p14:tracePt t="94928" x="5822950" y="4235450"/>
          <p14:tracePt t="94946" x="5832475" y="4238625"/>
          <p14:tracePt t="94963" x="5851525" y="4238625"/>
          <p14:tracePt t="94979" x="5861050" y="4238625"/>
          <p14:tracePt t="94996" x="5870575" y="4238625"/>
          <p14:tracePt t="95012" x="5886450" y="4251325"/>
          <p14:tracePt t="95028" x="5895975" y="4251325"/>
          <p14:tracePt t="95327" x="5915025" y="4251325"/>
          <p14:tracePt t="95334" x="5940425" y="4251325"/>
          <p14:tracePt t="95346" x="5959475" y="4251325"/>
          <p14:tracePt t="95363" x="6029325" y="4251325"/>
          <p14:tracePt t="95380" x="6073775" y="4251325"/>
          <p14:tracePt t="95396" x="6096000" y="4251325"/>
          <p14:tracePt t="95412" x="6127750" y="4251325"/>
          <p14:tracePt t="95429" x="6140450" y="4251325"/>
          <p14:tracePt t="95446" x="6149975" y="4251325"/>
          <p14:tracePt t="95462" x="6169025" y="4251325"/>
          <p14:tracePt t="95478" x="6178550" y="4251325"/>
          <p14:tracePt t="95496" x="6188075" y="4251325"/>
          <p14:tracePt t="95513" x="6197600" y="4251325"/>
          <p14:tracePt t="95577" x="6203950" y="4251325"/>
          <p14:tracePt t="95613" x="6207125" y="4251325"/>
          <p14:tracePt t="95623" x="6216650" y="4251325"/>
          <p14:tracePt t="95633" x="6229350" y="4251325"/>
          <p14:tracePt t="95663" x="6232525" y="4251325"/>
          <p14:tracePt t="109728" x="6203950" y="4248150"/>
          <p14:tracePt t="109739" x="6159500" y="4248150"/>
          <p14:tracePt t="109750" x="6089650" y="4248150"/>
          <p14:tracePt t="109761" x="6054725" y="4248150"/>
          <p14:tracePt t="109781" x="5870575" y="4248150"/>
          <p14:tracePt t="109794" x="5734050" y="4248150"/>
          <p14:tracePt t="109827" x="5318125" y="4279900"/>
          <p14:tracePt t="109861" x="5026025" y="4308475"/>
          <p14:tracePt t="109879" x="4816475" y="4343400"/>
          <p14:tracePt t="109894" x="4676775" y="4359275"/>
          <p14:tracePt t="109911" x="4546600" y="4378325"/>
          <p14:tracePt t="109927" x="4356100" y="4438650"/>
          <p14:tracePt t="109944" x="4222750" y="4473575"/>
          <p14:tracePt t="109961" x="4092575" y="4508500"/>
          <p14:tracePt t="109977" x="3933825" y="4565650"/>
          <p14:tracePt t="109994" x="3822700" y="4610100"/>
          <p14:tracePt t="110011" x="3711575" y="4641850"/>
          <p14:tracePt t="110028" x="3540125" y="4702175"/>
          <p14:tracePt t="110044" x="3441700" y="4737100"/>
          <p14:tracePt t="110061" x="3343275" y="4778375"/>
          <p14:tracePt t="110078" x="3175000" y="4810125"/>
          <p14:tracePt t="110094" x="3057525" y="4829175"/>
          <p14:tracePt t="110111" x="2952750" y="4835525"/>
          <p14:tracePt t="110127" x="2740025" y="4864100"/>
          <p14:tracePt t="110143" x="2603500" y="4864100"/>
          <p14:tracePt t="110161" x="2466975" y="4864100"/>
          <p14:tracePt t="110177" x="2260600" y="4864100"/>
          <p14:tracePt t="110194" x="2143125" y="4864100"/>
          <p14:tracePt t="110211" x="2025650" y="4838700"/>
          <p14:tracePt t="110231" x="1879600" y="4816475"/>
          <p14:tracePt t="110244" x="1806575" y="4794250"/>
          <p14:tracePt t="110261" x="1758950" y="4775200"/>
          <p14:tracePt t="110278" x="1711325" y="4756150"/>
          <p14:tracePt t="110294" x="1695450" y="4756150"/>
          <p14:tracePt t="110311" x="1679575" y="4756150"/>
          <p14:tracePt t="110327" x="1673225" y="4749800"/>
          <p14:tracePt t="110343" x="1685925" y="4740275"/>
          <p14:tracePt t="110364" x="1781175" y="4705350"/>
          <p14:tracePt t="110377" x="1866900" y="4689475"/>
          <p14:tracePt t="110393" x="1965325" y="4673600"/>
          <p14:tracePt t="110411" x="2070100" y="4657725"/>
          <p14:tracePt t="110428" x="2257425" y="4632325"/>
          <p14:tracePt t="110443" x="2352675" y="4632325"/>
          <p14:tracePt t="110461" x="2457450" y="4613275"/>
          <p14:tracePt t="110478" x="2641600" y="4613275"/>
          <p14:tracePt t="110493" x="2727325" y="4606925"/>
          <p14:tracePt t="110511" x="2819400" y="4606925"/>
          <p14:tracePt t="110528" x="2930525" y="4584700"/>
          <p14:tracePt t="110544" x="2994025" y="4584700"/>
          <p14:tracePt t="110561" x="3044825" y="4578350"/>
          <p14:tracePt t="110578" x="3108325" y="4559300"/>
          <p14:tracePt t="110594" x="3130550" y="4552950"/>
          <p14:tracePt t="110610" x="3162300" y="4546600"/>
          <p14:tracePt t="110627" x="3175000" y="4540250"/>
          <p14:tracePt t="110644" x="3184525" y="4537075"/>
          <p14:tracePt t="110661" x="3190875" y="4530725"/>
          <p14:tracePt t="110678" x="3190875" y="4521200"/>
          <p14:tracePt t="110694" x="3190875" y="4511675"/>
          <p14:tracePt t="110710" x="3190875" y="4495800"/>
          <p14:tracePt t="110712" x="3190875" y="4492625"/>
          <p14:tracePt t="110727" x="3190875" y="4483100"/>
          <p14:tracePt t="110743" x="3190875" y="4473575"/>
          <p14:tracePt t="110761" x="3190875" y="4467225"/>
          <p14:tracePt t="110778" x="3190875" y="4451350"/>
          <p14:tracePt t="110794" x="3194050" y="4448175"/>
          <p14:tracePt t="110811" x="3219450" y="4435475"/>
          <p14:tracePt t="110827" x="3289300" y="4422775"/>
          <p14:tracePt t="110844" x="3349625" y="4416425"/>
          <p14:tracePt t="110861" x="3432175" y="4416425"/>
          <p14:tracePt t="110877" x="3565525" y="4403725"/>
          <p14:tracePt t="110894" x="3670300" y="4394200"/>
          <p14:tracePt t="110911" x="3765550" y="4378325"/>
          <p14:tracePt t="110927" x="3876675" y="4365625"/>
          <p14:tracePt t="110944" x="3927475" y="4365625"/>
          <p14:tracePt t="110961" x="3981450" y="4365625"/>
          <p14:tracePt t="110977" x="4044950" y="4352925"/>
          <p14:tracePt t="110994" x="4079875" y="4346575"/>
          <p14:tracePt t="111011" x="4102100" y="4346575"/>
          <p14:tracePt t="111027" x="4143375" y="4346575"/>
          <p14:tracePt t="111044" x="4165600" y="4346575"/>
          <p14:tracePt t="111061" x="4194175" y="4346575"/>
          <p14:tracePt t="111078" x="4219575" y="4346575"/>
          <p14:tracePt t="111094" x="4232275" y="4346575"/>
          <p14:tracePt t="111111" x="4244975" y="4346575"/>
          <p14:tracePt t="111128" x="4260850" y="4346575"/>
          <p14:tracePt t="111143" x="4270375" y="4346575"/>
          <p14:tracePt t="111160" x="4279900" y="4346575"/>
          <p14:tracePt t="111177" x="4298950" y="4346575"/>
          <p14:tracePt t="111194" x="4311650" y="4346575"/>
          <p14:tracePt t="111211" x="4314825" y="4346575"/>
          <p14:tracePt t="111313" x="4314825" y="4352925"/>
          <p14:tracePt t="111328" x="4314825" y="4356100"/>
          <p14:tracePt t="111399" x="4308475" y="4362450"/>
          <p14:tracePt t="111406" x="4302125" y="4365625"/>
          <p14:tracePt t="111412" x="4298950" y="4365625"/>
          <p14:tracePt t="111427" x="4283075" y="4371975"/>
          <p14:tracePt t="111443" x="4273550" y="4381500"/>
          <p14:tracePt t="111460" x="4251325" y="4394200"/>
          <p14:tracePt t="111477" x="4149725" y="4422775"/>
          <p14:tracePt t="111494" x="4060825" y="4464050"/>
          <p14:tracePt t="111510" x="3946525" y="4514850"/>
          <p14:tracePt t="111527" x="3629025" y="4622800"/>
          <p14:tracePt t="111544" x="3349625" y="4695825"/>
          <p14:tracePt t="111562" x="2727325" y="4851400"/>
          <p14:tracePt t="111578" x="2197100" y="4981575"/>
          <p14:tracePt t="111595" x="1622425" y="5111750"/>
          <p14:tracePt t="111613" x="835025" y="5238750"/>
          <p14:tracePt t="111629" x="466725" y="5276850"/>
          <p14:tracePt t="111645" x="196850" y="5286375"/>
          <p14:tracePt t="111660" x="25400" y="5286375"/>
          <p14:tracePt t="112192" x="9525" y="5229225"/>
          <p14:tracePt t="112200" x="92075" y="5200650"/>
          <p14:tracePt t="112217" x="225425" y="5156200"/>
          <p14:tracePt t="112230" x="346075" y="5114925"/>
          <p14:tracePt t="112248" x="492125" y="5073650"/>
          <p14:tracePt t="112264" x="558800" y="5051425"/>
          <p14:tracePt t="112277" x="603250" y="5032375"/>
          <p14:tracePt t="112311" x="644525" y="5013325"/>
          <p14:tracePt t="112344" x="663575" y="4994275"/>
          <p14:tracePt t="112360" x="663575" y="4978400"/>
          <p14:tracePt t="112377" x="663575" y="4972050"/>
          <p14:tracePt t="112394" x="663575" y="4968875"/>
          <p14:tracePt t="112435" x="663575" y="4962525"/>
          <p14:tracePt t="112450" x="663575" y="4959350"/>
          <p14:tracePt t="112463" x="660400" y="4953000"/>
          <p14:tracePt t="112477" x="650875" y="4943475"/>
          <p14:tracePt t="112493" x="641350" y="4940300"/>
          <p14:tracePt t="112510" x="625475" y="4927600"/>
          <p14:tracePt t="112527" x="606425" y="4918075"/>
          <p14:tracePt t="112543" x="574675" y="4905375"/>
          <p14:tracePt t="112560" x="552450" y="4892675"/>
          <p14:tracePt t="112577" x="508000" y="4860925"/>
          <p14:tracePt t="112594" x="482600" y="4838700"/>
          <p14:tracePt t="112611" x="466725" y="4806950"/>
          <p14:tracePt t="112627" x="441325" y="4778375"/>
          <p14:tracePt t="112643" x="431800" y="4768850"/>
          <p14:tracePt t="112661" x="431800" y="4759325"/>
          <p14:tracePt t="113020" x="434975" y="4759325"/>
          <p14:tracePt t="113028" x="438150" y="4759325"/>
          <p14:tracePt t="113044" x="447675" y="4759325"/>
          <p14:tracePt t="113064" x="469900" y="4759325"/>
          <p14:tracePt t="113084" x="482600" y="4759325"/>
          <p14:tracePt t="113110" x="498475" y="4759325"/>
          <p14:tracePt t="113144" x="527050" y="4759325"/>
          <p14:tracePt t="113161" x="542925" y="4759325"/>
          <p14:tracePt t="113177" x="574675" y="4759325"/>
          <p14:tracePt t="113194" x="596900" y="4759325"/>
          <p14:tracePt t="113210" x="625475" y="4759325"/>
          <p14:tracePt t="113227" x="669925" y="4768850"/>
          <p14:tracePt t="113244" x="714375" y="4781550"/>
          <p14:tracePt t="113261" x="758825" y="4781550"/>
          <p14:tracePt t="113277" x="828675" y="4794250"/>
          <p14:tracePt t="113294" x="882650" y="4800600"/>
          <p14:tracePt t="113315" x="946150" y="4813300"/>
          <p14:tracePt t="113327" x="981075" y="4826000"/>
          <p14:tracePt t="113343" x="1035050" y="4826000"/>
          <p14:tracePt t="113360" x="1079500" y="4826000"/>
          <p14:tracePt t="113377" x="1139825" y="4826000"/>
          <p14:tracePt t="113394" x="1177925" y="4832350"/>
          <p14:tracePt t="113410" x="1238250" y="4832350"/>
          <p14:tracePt t="113427" x="1339850" y="4832350"/>
          <p14:tracePt t="113443" x="1444625" y="4832350"/>
          <p14:tracePt t="113460" x="1536700" y="4832350"/>
          <p14:tracePt t="113477" x="1635125" y="4826000"/>
          <p14:tracePt t="113493" x="1682750" y="4806950"/>
          <p14:tracePt t="113511" x="1727200" y="4800600"/>
          <p14:tracePt t="113526" x="1787525" y="4794250"/>
          <p14:tracePt t="113543" x="1831975" y="4787900"/>
          <p14:tracePt t="113560" x="1870075" y="4787900"/>
          <p14:tracePt t="113577" x="1917700" y="4781550"/>
          <p14:tracePt t="113593" x="1939925" y="4775200"/>
          <p14:tracePt t="113611" x="1971675" y="4762500"/>
          <p14:tracePt t="113627" x="2012950" y="4759325"/>
          <p14:tracePt t="113643" x="2028825" y="4759325"/>
          <p14:tracePt t="113660" x="2038350" y="4759325"/>
          <p14:tracePt t="113677" x="2054225" y="4759325"/>
          <p14:tracePt t="113694" x="2063750" y="4759325"/>
          <p14:tracePt t="113727" x="2073275" y="4759325"/>
          <p14:tracePt t="113743" x="2076450" y="4759325"/>
          <p14:tracePt t="113760" x="2089150" y="4759325"/>
          <p14:tracePt t="113776" x="2098675" y="4759325"/>
          <p14:tracePt t="113793" x="2111375" y="4759325"/>
          <p14:tracePt t="113813" x="2117725" y="4759325"/>
          <p14:tracePt t="113841" x="2120900" y="4759325"/>
          <p14:tracePt t="113963" x="2127250" y="4759325"/>
          <p14:tracePt t="113984" x="2133600" y="4759325"/>
          <p14:tracePt t="113991" x="2136775" y="4759325"/>
          <p14:tracePt t="113998" x="2143125" y="4759325"/>
          <p14:tracePt t="114011" x="2146300" y="4759325"/>
          <p14:tracePt t="114027" x="2162175" y="4759325"/>
          <p14:tracePt t="116206" x="2171700" y="4759325"/>
          <p14:tracePt t="116215" x="2184400" y="4759325"/>
          <p14:tracePt t="116230" x="2206625" y="4759325"/>
          <p14:tracePt t="116248" x="2254250" y="4768850"/>
          <p14:tracePt t="116263" x="2286000" y="4775200"/>
          <p14:tracePt t="116276" x="2314575" y="4778375"/>
          <p14:tracePt t="116310" x="2397125" y="4791075"/>
          <p14:tracePt t="116343" x="2520950" y="4832350"/>
          <p14:tracePt t="116360" x="2584450" y="4845050"/>
          <p14:tracePt t="116380" x="2686050" y="4867275"/>
          <p14:tracePt t="116393" x="2740025" y="4873625"/>
          <p14:tracePt t="116410" x="2797175" y="4873625"/>
          <p14:tracePt t="116427" x="2876550" y="4873625"/>
          <p14:tracePt t="116444" x="2921000" y="4870450"/>
          <p14:tracePt t="116461" x="2949575" y="4870450"/>
          <p14:tracePt t="116477" x="2984500" y="4870450"/>
          <p14:tracePt t="116493" x="2994025" y="4870450"/>
          <p14:tracePt t="116510" x="3009900" y="4870450"/>
          <p14:tracePt t="116526" x="3019425" y="4870450"/>
          <p14:tracePt t="116562" x="3019425" y="4864100"/>
          <p14:tracePt t="116584" x="3022600" y="4864100"/>
          <p14:tracePt t="116593" x="3028950" y="4864100"/>
          <p14:tracePt t="116609" x="3038475" y="4864100"/>
          <p14:tracePt t="116627" x="3063875" y="4864100"/>
          <p14:tracePt t="116643" x="3086100" y="4864100"/>
          <p14:tracePt t="116660" x="3121025" y="4864100"/>
          <p14:tracePt t="116676" x="3194050" y="4864100"/>
          <p14:tracePt t="116693" x="3254375" y="4864100"/>
          <p14:tracePt t="116710" x="3314700" y="4870450"/>
          <p14:tracePt t="116727" x="3397250" y="4892675"/>
          <p14:tracePt t="116743" x="3441700" y="4899025"/>
          <p14:tracePt t="116760" x="3479800" y="4911725"/>
          <p14:tracePt t="116777" x="3543300" y="4924425"/>
          <p14:tracePt t="116793" x="3587750" y="4924425"/>
          <p14:tracePt t="116810" x="3609975" y="4924425"/>
          <p14:tracePt t="116826" x="3663950" y="4930775"/>
          <p14:tracePt t="116843" x="3692525" y="4930775"/>
          <p14:tracePt t="116860" x="3714750" y="4930775"/>
          <p14:tracePt t="116862" x="3727450" y="4930775"/>
          <p14:tracePt t="116877" x="3743325" y="4930775"/>
          <p14:tracePt t="116894" x="3752850" y="4930775"/>
          <p14:tracePt t="116910" x="3762375" y="4930775"/>
          <p14:tracePt t="116927" x="3775075" y="4927600"/>
          <p14:tracePt t="116943" x="3797300" y="4918075"/>
          <p14:tracePt t="116960" x="3819525" y="4905375"/>
          <p14:tracePt t="116977" x="3892550" y="4879975"/>
          <p14:tracePt t="116994" x="3956050" y="4864100"/>
          <p14:tracePt t="117010" x="4019550" y="4851400"/>
          <p14:tracePt t="117027" x="4108450" y="4845050"/>
          <p14:tracePt t="117043" x="4168775" y="4835525"/>
          <p14:tracePt t="117060" x="4222750" y="4829175"/>
          <p14:tracePt t="117077" x="4286250" y="4810125"/>
          <p14:tracePt t="117093" x="4308475" y="4806950"/>
          <p14:tracePt t="117110" x="4333875" y="4794250"/>
          <p14:tracePt t="117127" x="4346575" y="4778375"/>
          <p14:tracePt t="117143" x="4359275" y="4762500"/>
          <p14:tracePt t="117160" x="4378325" y="4724400"/>
          <p14:tracePt t="117177" x="4378325" y="4670425"/>
          <p14:tracePt t="117193" x="4362450" y="4632325"/>
          <p14:tracePt t="117210" x="4343400" y="4606925"/>
          <p14:tracePt t="117227" x="4298950" y="4568825"/>
          <p14:tracePt t="117244" x="4276725" y="4552950"/>
          <p14:tracePt t="117261" x="4264025" y="4543425"/>
          <p14:tracePt t="117277" x="4244975" y="4543425"/>
          <p14:tracePt t="117293" x="4241800" y="4543425"/>
          <p14:tracePt t="117326" x="4264025" y="4543425"/>
          <p14:tracePt t="117343" x="4308475" y="4559300"/>
          <p14:tracePt t="117360" x="4387850" y="4587875"/>
          <p14:tracePt t="117376" x="4546600" y="4657725"/>
          <p14:tracePt t="117393" x="4714875" y="4721225"/>
          <p14:tracePt t="117416" x="4953000" y="4803775"/>
          <p14:tracePt t="117427" x="5159375" y="4851400"/>
          <p14:tracePt t="117443" x="5346700" y="4879975"/>
          <p14:tracePt t="117459" x="5527675" y="4889500"/>
          <p14:tracePt t="117476" x="5768975" y="4889500"/>
          <p14:tracePt t="117493" x="5905500" y="4889500"/>
          <p14:tracePt t="117510" x="6054725" y="4889500"/>
          <p14:tracePt t="117527" x="6219825" y="4873625"/>
          <p14:tracePt t="117543" x="6283325" y="4860925"/>
          <p14:tracePt t="117561" x="6327775" y="4848225"/>
          <p14:tracePt t="117576" x="6378575" y="4829175"/>
          <p14:tracePt t="117593" x="6388100" y="4813300"/>
          <p14:tracePt t="117610" x="6403975" y="4803775"/>
          <p14:tracePt t="117626" x="6403975" y="4784725"/>
          <p14:tracePt t="117643" x="6397625" y="4778375"/>
          <p14:tracePt t="118049" x="6435725" y="4778375"/>
          <p14:tracePt t="118056" x="6483350" y="4772025"/>
          <p14:tracePt t="118064" x="6534150" y="4762500"/>
          <p14:tracePt t="118077" x="6651625" y="4746625"/>
          <p14:tracePt t="118098" x="6794500" y="4721225"/>
          <p14:tracePt t="118111" x="6819900" y="4714875"/>
          <p14:tracePt t="118144" x="6988175" y="4670425"/>
          <p14:tracePt t="118176" x="7159625" y="4651375"/>
          <p14:tracePt t="118193" x="7197725" y="4632325"/>
          <p14:tracePt t="118210" x="7235825" y="4632325"/>
          <p14:tracePt t="118227" x="7270750" y="4613275"/>
          <p14:tracePt t="118243" x="7299325" y="4600575"/>
          <p14:tracePt t="118260" x="7324725" y="4587875"/>
          <p14:tracePt t="118277" x="7388225" y="4562475"/>
          <p14:tracePt t="118293" x="7432675" y="4549775"/>
          <p14:tracePt t="118310" x="7470775" y="4543425"/>
          <p14:tracePt t="118327" x="7505700" y="4527550"/>
          <p14:tracePt t="118343" x="7515225" y="4511675"/>
          <p14:tracePt t="118360" x="7534275" y="4505325"/>
          <p14:tracePt t="118377" x="7543800" y="4505325"/>
          <p14:tracePt t="118393" x="7546975" y="4505325"/>
          <p14:tracePt t="118434" x="7546975" y="4502150"/>
          <p14:tracePt t="118441" x="7546975" y="4495800"/>
          <p14:tracePt t="118448" x="7546975" y="4489450"/>
          <p14:tracePt t="118459" x="7540625" y="4486275"/>
          <p14:tracePt t="118476" x="7515225" y="4470400"/>
          <p14:tracePt t="118493" x="7489825" y="4451350"/>
          <p14:tracePt t="118510" x="7445375" y="4445000"/>
          <p14:tracePt t="118527" x="7391400" y="4438650"/>
          <p14:tracePt t="118544" x="7369175" y="4438650"/>
          <p14:tracePt t="118559" x="7324725" y="4432300"/>
          <p14:tracePt t="118577" x="7251700" y="4432300"/>
          <p14:tracePt t="118593" x="7194550" y="4432300"/>
          <p14:tracePt t="118610" x="7150100" y="4432300"/>
          <p14:tracePt t="118626" x="7086600" y="4432300"/>
          <p14:tracePt t="118643" x="7051675" y="4432300"/>
          <p14:tracePt t="118660" x="7013575" y="4432300"/>
          <p14:tracePt t="118677" x="6972300" y="4435475"/>
          <p14:tracePt t="118694" x="6934200" y="4448175"/>
          <p14:tracePt t="118710" x="6905625" y="4467225"/>
          <p14:tracePt t="118726" x="6861175" y="4486275"/>
          <p14:tracePt t="118743" x="6832600" y="4498975"/>
          <p14:tracePt t="118760" x="6807200" y="4508500"/>
          <p14:tracePt t="118777" x="6765925" y="4527550"/>
          <p14:tracePt t="118793" x="6750050" y="4533900"/>
          <p14:tracePt t="118810" x="6727825" y="4546600"/>
          <p14:tracePt t="118827" x="6692900" y="4562475"/>
          <p14:tracePt t="118843" x="6667500" y="4575175"/>
          <p14:tracePt t="118859" x="6638925" y="4594225"/>
          <p14:tracePt t="118876" x="6616700" y="4610100"/>
          <p14:tracePt t="118893" x="6600825" y="4619625"/>
          <p14:tracePt t="118910" x="6591300" y="4629150"/>
          <p14:tracePt t="118927" x="6575425" y="4648200"/>
          <p14:tracePt t="118944" x="6565900" y="4654550"/>
          <p14:tracePt t="118960" x="6565900" y="4657725"/>
          <p14:tracePt t="118977" x="6565900" y="4673600"/>
          <p14:tracePt t="118993" x="6578600" y="4689475"/>
          <p14:tracePt t="119010" x="6642100" y="4702175"/>
          <p14:tracePt t="119027" x="6829425" y="4730750"/>
          <p14:tracePt t="119043" x="6959600" y="4746625"/>
          <p14:tracePt t="119061" x="7086600" y="4762500"/>
          <p14:tracePt t="119077" x="7305675" y="4772025"/>
          <p14:tracePt t="119094" x="7423150" y="4772025"/>
          <p14:tracePt t="119110" x="7537450" y="4772025"/>
          <p14:tracePt t="119126" x="7778750" y="4781550"/>
          <p14:tracePt t="119143" x="7940675" y="4800600"/>
          <p14:tracePt t="119159" x="8134350" y="4810125"/>
          <p14:tracePt t="119176" x="8366125" y="4826000"/>
          <p14:tracePt t="119193" x="8483600" y="4845050"/>
          <p14:tracePt t="119210" x="8588375" y="4851400"/>
          <p14:tracePt t="119227" x="8709025" y="4860925"/>
          <p14:tracePt t="119244" x="8743950" y="4860925"/>
          <p14:tracePt t="119260" x="8782050" y="4860925"/>
          <p14:tracePt t="119276" x="8807450" y="4857750"/>
          <p14:tracePt t="119293" x="8823325" y="4841875"/>
          <p14:tracePt t="119309" x="8832850" y="4832350"/>
          <p14:tracePt t="119327" x="8848725" y="4816475"/>
          <p14:tracePt t="119343" x="8858250" y="4806950"/>
          <p14:tracePt t="119360" x="8874125" y="4791075"/>
          <p14:tracePt t="119377" x="8890000" y="4775200"/>
          <p14:tracePt t="119393" x="8890000" y="4765675"/>
          <p14:tracePt t="119410" x="8890000" y="4749800"/>
          <p14:tracePt t="119412" x="8890000" y="4746625"/>
          <p14:tracePt t="119426" x="8890000" y="4733925"/>
          <p14:tracePt t="119446" x="8890000" y="4724400"/>
          <p14:tracePt t="119459" x="8890000" y="4721225"/>
          <p14:tracePt t="119476" x="8890000" y="4714875"/>
          <p14:tracePt t="119493" x="8890000" y="4711700"/>
          <p14:tracePt t="119527" x="8890000" y="4702175"/>
          <p14:tracePt t="119555" x="8890000" y="4695825"/>
          <p14:tracePt t="119584" x="8890000" y="4689475"/>
          <p14:tracePt t="119635" x="8890000" y="4686300"/>
          <p14:tracePt t="119692" x="8890000" y="4679950"/>
          <p14:tracePt t="119721" x="8890000" y="4676775"/>
          <p14:tracePt t="119756" x="8890000" y="4670425"/>
          <p14:tracePt t="119792" x="8890000" y="4667250"/>
          <p14:tracePt t="119820" x="8890000" y="4660900"/>
          <p14:tracePt t="119826" x="8890000" y="4651375"/>
          <p14:tracePt t="119843" x="8890000" y="4641850"/>
          <p14:tracePt t="119860" x="8890000" y="4632325"/>
          <p14:tracePt t="119877" x="8890000" y="4625975"/>
          <p14:tracePt t="119927" x="8890000" y="4622800"/>
          <p14:tracePt t="120198" x="8867775" y="4651375"/>
          <p14:tracePt t="120206" x="8845550" y="4679950"/>
          <p14:tracePt t="120213" x="8820150" y="4721225"/>
          <p14:tracePt t="120227" x="8750300" y="4775200"/>
          <p14:tracePt t="120244" x="8677275" y="4832350"/>
          <p14:tracePt t="120260" x="8585200" y="4899025"/>
          <p14:tracePt t="120277" x="8343900" y="5019675"/>
          <p14:tracePt t="120294" x="8188325" y="5102225"/>
          <p14:tracePt t="120311" x="7905750" y="5200650"/>
          <p14:tracePt t="120327" x="7489825" y="5302250"/>
          <p14:tracePt t="120344" x="7105650" y="5378450"/>
          <p14:tracePt t="120362" x="6499225" y="5429250"/>
          <p14:tracePt t="120378" x="6096000" y="5441950"/>
          <p14:tracePt t="120394" x="5813425" y="5441950"/>
          <p14:tracePt t="120410" x="5461000" y="5441950"/>
          <p14:tracePt t="120427" x="4972050" y="5419725"/>
          <p14:tracePt t="120445" x="4733925" y="5419725"/>
          <p14:tracePt t="120460" x="4406900" y="5419725"/>
          <p14:tracePt t="120476" x="4038600" y="5426075"/>
          <p14:tracePt t="120493" x="3784600" y="5435600"/>
          <p14:tracePt t="120509" x="3517900" y="5467350"/>
          <p14:tracePt t="120526" x="3073400" y="5499100"/>
          <p14:tracePt t="120543" x="2749550" y="5521325"/>
          <p14:tracePt t="120560" x="2555875" y="5540375"/>
          <p14:tracePt t="120576" x="2247900" y="5549900"/>
          <p14:tracePt t="120593" x="2098675" y="5549900"/>
          <p14:tracePt t="120610" x="1936750" y="5565775"/>
          <p14:tracePt t="120626" x="1730375" y="5565775"/>
          <p14:tracePt t="120643" x="1647825" y="5575300"/>
          <p14:tracePt t="120660" x="1587500" y="5575300"/>
          <p14:tracePt t="120676" x="1492250" y="5575300"/>
          <p14:tracePt t="120693" x="1447800" y="5575300"/>
          <p14:tracePt t="120710" x="1419225" y="5572125"/>
          <p14:tracePt t="120964" x="1365250" y="5549900"/>
          <p14:tracePt t="120973" x="1304925" y="5530850"/>
          <p14:tracePt t="120984" x="1184275" y="5489575"/>
          <p14:tracePt t="120993" x="1101725" y="5470525"/>
          <p14:tracePt t="121010" x="949325" y="5451475"/>
          <p14:tracePt t="121026" x="771525" y="5426075"/>
          <p14:tracePt t="121043" x="676275" y="5403850"/>
          <p14:tracePt t="121060" x="587375" y="5378450"/>
          <p14:tracePt t="121076" x="476250" y="5356225"/>
          <p14:tracePt t="121093" x="431800" y="5343525"/>
          <p14:tracePt t="121109" x="400050" y="5324475"/>
          <p14:tracePt t="121127" x="352425" y="5324475"/>
          <p14:tracePt t="121143" x="323850" y="5324475"/>
          <p14:tracePt t="121160" x="279400" y="5324475"/>
          <p14:tracePt t="121176" x="231775" y="5324475"/>
          <p14:tracePt t="121193" x="209550" y="5324475"/>
          <p14:tracePt t="121209" x="193675" y="5324475"/>
          <p14:tracePt t="121227" x="180975" y="5324475"/>
          <p14:tracePt t="121243" x="171450" y="5324475"/>
          <p14:tracePt t="121260" x="161925" y="5324475"/>
          <p14:tracePt t="121277" x="139700" y="5324475"/>
          <p14:tracePt t="121293" x="130175" y="5324475"/>
          <p14:tracePt t="121356" x="130175" y="5321300"/>
          <p14:tracePt t="121370" x="133350" y="5314950"/>
          <p14:tracePt t="121378" x="136525" y="5311775"/>
          <p14:tracePt t="121393" x="158750" y="5299075"/>
          <p14:tracePt t="121410" x="196850" y="5299075"/>
          <p14:tracePt t="121427" x="266700" y="5299075"/>
          <p14:tracePt t="121443" x="336550" y="5299075"/>
          <p14:tracePt t="121459" x="473075" y="5305425"/>
          <p14:tracePt t="121476" x="638175" y="5321300"/>
          <p14:tracePt t="121493" x="723900" y="5330825"/>
          <p14:tracePt t="121510" x="815975" y="5337175"/>
          <p14:tracePt t="121527" x="946150" y="5337175"/>
          <p14:tracePt t="121544" x="990600" y="5343525"/>
          <p14:tracePt t="121560" x="1012825" y="5343525"/>
          <p14:tracePt t="121576" x="1038225" y="5343525"/>
          <p14:tracePt t="121592" x="1047750" y="5343525"/>
          <p14:tracePt t="121626" x="1063625" y="5343525"/>
          <p14:tracePt t="121642" x="1073150" y="5343525"/>
          <p14:tracePt t="121660" x="1095375" y="5343525"/>
          <p14:tracePt t="121676" x="1181100" y="5343525"/>
          <p14:tracePt t="121693" x="1276350" y="5343525"/>
          <p14:tracePt t="121710" x="1371600" y="5368925"/>
          <p14:tracePt t="121726" x="1549400" y="5394325"/>
          <p14:tracePt t="121743" x="1679575" y="5419725"/>
          <p14:tracePt t="121760" x="1778000" y="5451475"/>
          <p14:tracePt t="121776" x="1911350" y="5476875"/>
          <p14:tracePt t="121793" x="1997075" y="5492750"/>
          <p14:tracePt t="121810" x="2073275" y="5505450"/>
          <p14:tracePt t="121826" x="2136775" y="5505450"/>
          <p14:tracePt t="121842" x="2165350" y="5505450"/>
          <p14:tracePt t="121860" x="2174875" y="5505450"/>
          <p14:tracePt t="121876" x="2184400" y="5505450"/>
          <p14:tracePt t="121912" x="2184400" y="5499100"/>
          <p14:tracePt t="121926" x="2184400" y="5489575"/>
          <p14:tracePt t="121943" x="2174875" y="5480050"/>
          <p14:tracePt t="121960" x="2155825" y="5457825"/>
          <p14:tracePt t="121962" x="2152650" y="5451475"/>
          <p14:tracePt t="121976" x="2152650" y="5441950"/>
          <p14:tracePt t="121993" x="2152650" y="5432425"/>
          <p14:tracePt t="122055" x="2152650" y="5429250"/>
          <p14:tracePt t="122090" x="2165350" y="5422900"/>
          <p14:tracePt t="122097" x="2174875" y="5416550"/>
          <p14:tracePt t="122110" x="2187575" y="5403850"/>
          <p14:tracePt t="122126" x="2270125" y="5378450"/>
          <p14:tracePt t="122143" x="2355850" y="5353050"/>
          <p14:tracePt t="122160" x="2444750" y="5311775"/>
          <p14:tracePt t="122176" x="2536825" y="5292725"/>
          <p14:tracePt t="122192" x="2574925" y="5280025"/>
          <p14:tracePt t="122210" x="2619375" y="5260975"/>
          <p14:tracePt t="122227" x="2682875" y="5260975"/>
          <p14:tracePt t="122243" x="2733675" y="5254625"/>
          <p14:tracePt t="122260" x="2771775" y="5248275"/>
          <p14:tracePt t="122276" x="2825750" y="5248275"/>
          <p14:tracePt t="122292" x="2835275" y="5248275"/>
          <p14:tracePt t="122310" x="2851150" y="5248275"/>
          <p14:tracePt t="122326" x="2860675" y="5248275"/>
          <p14:tracePt t="122419" x="2854325" y="5248275"/>
          <p14:tracePt t="122426" x="2851150" y="5248275"/>
          <p14:tracePt t="122433" x="2838450" y="5248275"/>
          <p14:tracePt t="122442" x="2835275" y="5248275"/>
          <p14:tracePt t="122459" x="2825750" y="5248275"/>
          <p14:tracePt t="122461" x="2819400" y="5248275"/>
          <p14:tracePt t="122476" x="2800350" y="5248275"/>
          <p14:tracePt t="122492" x="2768600" y="5235575"/>
          <p14:tracePt t="122509" x="2724150" y="5222875"/>
          <p14:tracePt t="122527" x="2660650" y="5210175"/>
          <p14:tracePt t="122543" x="2622550" y="5191125"/>
          <p14:tracePt t="122559" x="2562225" y="5184775"/>
          <p14:tracePt t="122576" x="2489200" y="5184775"/>
          <p14:tracePt t="122592" x="2454275" y="5178425"/>
          <p14:tracePt t="122610" x="2432050" y="5172075"/>
          <p14:tracePt t="122627" x="2397125" y="5172075"/>
          <p14:tracePt t="122643" x="2387600" y="5172075"/>
          <p14:tracePt t="122659" x="2378075" y="5172075"/>
          <p14:tracePt t="122677" x="2371725" y="5165725"/>
          <p14:tracePt t="122692" x="2371725" y="5162550"/>
          <p14:tracePt t="122748" x="2374900" y="5162550"/>
          <p14:tracePt t="122754" x="2378075" y="5162550"/>
          <p14:tracePt t="122762" x="2384425" y="5162550"/>
          <p14:tracePt t="122775" x="2393950" y="5162550"/>
          <p14:tracePt t="122792" x="2416175" y="5162550"/>
          <p14:tracePt t="122809" x="2425700" y="5162550"/>
          <p14:tracePt t="122826" x="2463800" y="5162550"/>
          <p14:tracePt t="122842" x="2486025" y="5162550"/>
          <p14:tracePt t="122859" x="2508250" y="5162550"/>
          <p14:tracePt t="122877" x="2549525" y="5162550"/>
          <p14:tracePt t="122893" x="2571750" y="5162550"/>
          <p14:tracePt t="122910" x="2600325" y="5162550"/>
          <p14:tracePt t="122927" x="2663825" y="5165725"/>
          <p14:tracePt t="122943" x="2714625" y="5172075"/>
          <p14:tracePt t="122959" x="2759075" y="5178425"/>
          <p14:tracePt t="122976" x="2838450" y="5184775"/>
          <p14:tracePt t="122992" x="2876550" y="5197475"/>
          <p14:tracePt t="123009" x="2921000" y="5210175"/>
          <p14:tracePt t="123026" x="2984500" y="5216525"/>
          <p14:tracePt t="123042" x="3006725" y="5216525"/>
          <p14:tracePt t="123060" x="3035300" y="5216525"/>
          <p14:tracePt t="123076" x="3054350" y="5216525"/>
          <p14:tracePt t="123093" x="3063875" y="5216525"/>
          <p14:tracePt t="123109" x="3076575" y="5216525"/>
          <p14:tracePt t="123126" x="3076575" y="5219700"/>
          <p14:tracePt t="123143" x="3076575" y="5226050"/>
          <p14:tracePt t="123177" x="3076575" y="5232400"/>
          <p14:tracePt t="123193" x="3079750" y="5232400"/>
          <p14:tracePt t="123270" x="3086100" y="5232400"/>
          <p14:tracePt t="123526" x="3057525" y="5232400"/>
          <p14:tracePt t="123533" x="3000375" y="5226050"/>
          <p14:tracePt t="123542" x="2952750" y="5216525"/>
          <p14:tracePt t="123559" x="2835275" y="5210175"/>
          <p14:tracePt t="123575" x="2651125" y="5210175"/>
          <p14:tracePt t="123592" x="2501900" y="5210175"/>
          <p14:tracePt t="123609" x="2387600" y="5210175"/>
          <p14:tracePt t="123626" x="2181225" y="5210175"/>
          <p14:tracePt t="123643" x="2054225" y="5210175"/>
          <p14:tracePt t="123659" x="1962150" y="5210175"/>
          <p14:tracePt t="123676" x="1800225" y="5210175"/>
          <p14:tracePt t="123692" x="1682750" y="5210175"/>
          <p14:tracePt t="123709" x="1590675" y="5210175"/>
          <p14:tracePt t="123726" x="1473200" y="5210175"/>
          <p14:tracePt t="123743" x="1381125" y="5210175"/>
          <p14:tracePt t="123759" x="1276350" y="5210175"/>
          <p14:tracePt t="123776" x="1181100" y="5210175"/>
          <p14:tracePt t="123793" x="1120775" y="5210175"/>
          <p14:tracePt t="123809" x="1060450" y="5203825"/>
          <p14:tracePt t="123826" x="977900" y="5187950"/>
          <p14:tracePt t="123842" x="933450" y="5181600"/>
          <p14:tracePt t="123860" x="895350" y="5175250"/>
          <p14:tracePt t="123876" x="863600" y="5175250"/>
          <p14:tracePt t="123893" x="835025" y="5175250"/>
          <p14:tracePt t="123910" x="812800" y="5175250"/>
          <p14:tracePt t="123926" x="771525" y="5175250"/>
          <p14:tracePt t="123942" x="742950" y="5168900"/>
          <p14:tracePt t="123959" x="698500" y="5168900"/>
          <p14:tracePt t="123976" x="635000" y="5162550"/>
          <p14:tracePt t="123993" x="584200" y="5162550"/>
          <p14:tracePt t="124010" x="546100" y="5156200"/>
          <p14:tracePt t="124026" x="498475" y="5156200"/>
          <p14:tracePt t="124043" x="469900" y="5149850"/>
          <p14:tracePt t="124060" x="447675" y="5149850"/>
          <p14:tracePt t="124076" x="400050" y="5149850"/>
          <p14:tracePt t="124092" x="377825" y="5149850"/>
          <p14:tracePt t="124109" x="349250" y="5149850"/>
          <p14:tracePt t="124126" x="333375" y="5149850"/>
          <p14:tracePt t="124143" x="323850" y="5149850"/>
          <p14:tracePt t="124160" x="307975" y="5149850"/>
          <p14:tracePt t="124212" x="317500" y="5149850"/>
          <p14:tracePt t="124218" x="320675" y="5149850"/>
          <p14:tracePt t="124333" x="327025" y="5149850"/>
          <p14:tracePt t="124340" x="330200" y="5149850"/>
          <p14:tracePt t="124347" x="336550" y="5149850"/>
          <p14:tracePt t="124359" x="339725" y="5149850"/>
          <p14:tracePt t="124376" x="355600" y="5149850"/>
          <p14:tracePt t="124392" x="371475" y="5149850"/>
          <p14:tracePt t="124409" x="390525" y="5149850"/>
          <p14:tracePt t="124426" x="447675" y="5149850"/>
          <p14:tracePt t="124442" x="501650" y="5153025"/>
          <p14:tracePt t="124459" x="558800" y="5153025"/>
          <p14:tracePt t="124476" x="641350" y="5162550"/>
          <p14:tracePt t="124493" x="692150" y="5168900"/>
          <p14:tracePt t="124509" x="736600" y="5175250"/>
          <p14:tracePt t="124526" x="815975" y="5175250"/>
          <p14:tracePt t="124542" x="857250" y="5175250"/>
          <p14:tracePt t="124560" x="901700" y="5175250"/>
          <p14:tracePt t="124576" x="965200" y="5175250"/>
          <p14:tracePt t="124593" x="1009650" y="5175250"/>
          <p14:tracePt t="124609" x="1038225" y="5175250"/>
          <p14:tracePt t="124626" x="1101725" y="5175250"/>
          <p14:tracePt t="124642" x="1143000" y="5175250"/>
          <p14:tracePt t="124659" x="1187450" y="5175250"/>
          <p14:tracePt t="124676" x="1250950" y="5175250"/>
          <p14:tracePt t="124693" x="1285875" y="5175250"/>
          <p14:tracePt t="124710" x="1323975" y="5175250"/>
          <p14:tracePt t="124727" x="1377950" y="5175250"/>
          <p14:tracePt t="124743" x="1422400" y="5175250"/>
          <p14:tracePt t="124760" x="1450975" y="5175250"/>
          <p14:tracePt t="124776" x="1492250" y="5175250"/>
          <p14:tracePt t="124792" x="1514475" y="5175250"/>
          <p14:tracePt t="124809" x="1524000" y="5175250"/>
          <p14:tracePt t="124825" x="1543050" y="5175250"/>
          <p14:tracePt t="124842" x="1552575" y="5175250"/>
          <p14:tracePt t="124859" x="1562100" y="5175250"/>
          <p14:tracePt t="124876" x="1584325" y="5175250"/>
          <p14:tracePt t="124892" x="1587500" y="5175250"/>
          <p14:tracePt t="124909" x="1593850" y="5175250"/>
          <p14:tracePt t="127041" x="1609725" y="5175250"/>
          <p14:tracePt t="127051" x="1628775" y="5178425"/>
          <p14:tracePt t="127064" x="1682750" y="5184775"/>
          <p14:tracePt t="127080" x="1733550" y="5194300"/>
          <p14:tracePt t="127093" x="1771650" y="5203825"/>
          <p14:tracePt t="127109" x="1816100" y="5210175"/>
          <p14:tracePt t="127142" x="1911350" y="5248275"/>
          <p14:tracePt t="127176" x="2012950" y="5267325"/>
          <p14:tracePt t="127192" x="2054225" y="5267325"/>
          <p14:tracePt t="127209" x="2098675" y="5273675"/>
          <p14:tracePt t="127225" x="2168525" y="5273675"/>
          <p14:tracePt t="127242" x="2216150" y="5286375"/>
          <p14:tracePt t="127259" x="2260600" y="5302250"/>
          <p14:tracePt t="127276" x="2333625" y="5314950"/>
          <p14:tracePt t="127292" x="2378075" y="5327650"/>
          <p14:tracePt t="127309" x="2422525" y="5334000"/>
          <p14:tracePt t="127325" x="2457450" y="5346700"/>
          <p14:tracePt t="127342" x="2486025" y="5346700"/>
          <p14:tracePt t="127360" x="2495550" y="5346700"/>
          <p14:tracePt t="127376" x="2517775" y="5349875"/>
          <p14:tracePt t="127393" x="2530475" y="5349875"/>
          <p14:tracePt t="127409" x="2543175" y="5349875"/>
          <p14:tracePt t="127425" x="2555875" y="5349875"/>
          <p14:tracePt t="127442" x="2565400" y="5349875"/>
          <p14:tracePt t="127459" x="2581275" y="5349875"/>
          <p14:tracePt t="127475" x="2597150" y="5362575"/>
          <p14:tracePt t="127492" x="2606675" y="5362575"/>
          <p14:tracePt t="127510" x="2635250" y="5362575"/>
          <p14:tracePt t="127526" x="2667000" y="5362575"/>
          <p14:tracePt t="127542" x="2698750" y="5365750"/>
          <p14:tracePt t="127559" x="2727325" y="5372100"/>
          <p14:tracePt t="127561" x="2752725" y="5372100"/>
          <p14:tracePt t="127575" x="2790825" y="5378450"/>
          <p14:tracePt t="127592" x="2841625" y="5387975"/>
          <p14:tracePt t="127609" x="2911475" y="5387975"/>
          <p14:tracePt t="127625" x="3041650" y="5394325"/>
          <p14:tracePt t="127642" x="3092450" y="5394325"/>
          <p14:tracePt t="127659" x="3146425" y="5394325"/>
          <p14:tracePt t="127676" x="3216275" y="5394325"/>
          <p14:tracePt t="127693" x="3267075" y="5394325"/>
          <p14:tracePt t="127709" x="3317875" y="5394325"/>
          <p14:tracePt t="127725" x="3381375" y="5391150"/>
          <p14:tracePt t="127742" x="3425825" y="5384800"/>
          <p14:tracePt t="127759" x="3454400" y="5384800"/>
          <p14:tracePt t="127776" x="3495675" y="5384800"/>
          <p14:tracePt t="127793" x="3517900" y="5384800"/>
          <p14:tracePt t="127809" x="3546475" y="5384800"/>
          <p14:tracePt t="127826" x="3565525" y="5384800"/>
          <p14:tracePt t="127842" x="3578225" y="5384800"/>
          <p14:tracePt t="127859" x="3587750" y="5384800"/>
          <p14:tracePt t="127875" x="3606800" y="5384800"/>
          <p14:tracePt t="127892" x="3616325" y="5384800"/>
          <p14:tracePt t="127909" x="3625850" y="5384800"/>
          <p14:tracePt t="127926" x="3644900" y="5384800"/>
          <p14:tracePt t="127942" x="3654425" y="5384800"/>
          <p14:tracePt t="127959" x="3660775" y="5384800"/>
          <p14:tracePt t="127975" x="3670300" y="5384800"/>
          <p14:tracePt t="127992" x="3676650" y="5384800"/>
          <p14:tracePt t="128009" x="3679825" y="5384800"/>
          <p14:tracePt t="128026" x="3686175" y="5384800"/>
          <p14:tracePt t="128042" x="3695700" y="5384800"/>
          <p14:tracePt t="128076" x="3702050" y="5384800"/>
          <p14:tracePt t="128275" x="3702050" y="5378450"/>
          <p14:tracePt t="128561" x="3705225" y="5375275"/>
          <p14:tracePt t="128568" x="3711575" y="5368925"/>
          <p14:tracePt t="128576" x="3714750" y="5368925"/>
          <p14:tracePt t="128592" x="3724275" y="5368925"/>
          <p14:tracePt t="128608" x="3733800" y="5368925"/>
          <p14:tracePt t="128625" x="3746500" y="5359400"/>
          <p14:tracePt t="128659" x="3749675" y="5353050"/>
          <p14:tracePt t="128692" x="3765550" y="5346700"/>
          <p14:tracePt t="128709" x="3771900" y="5337175"/>
          <p14:tracePt t="128726" x="3775075" y="5337175"/>
          <p14:tracePt t="128818" x="3775075" y="5334000"/>
          <p14:tracePt t="128825" x="3775075" y="5327650"/>
          <p14:tracePt t="128846" x="3775075" y="5324475"/>
          <p14:tracePt t="128854" x="3775075" y="5318125"/>
          <p14:tracePt t="128861" x="3784600" y="5318125"/>
          <p14:tracePt t="128876" x="3784600" y="5308600"/>
          <p14:tracePt t="128892" x="3784600" y="5302250"/>
          <p14:tracePt t="128909" x="3790950" y="5299075"/>
          <p14:tracePt t="128926" x="3794125" y="5283200"/>
          <p14:tracePt t="128942" x="3794125" y="5273675"/>
          <p14:tracePt t="128958" x="3794125" y="5264150"/>
          <p14:tracePt t="128975" x="3794125" y="5257800"/>
          <p14:tracePt t="128992" x="3794125" y="5254625"/>
          <p14:tracePt t="129040" x="3794125" y="5248275"/>
          <p14:tracePt t="129046" x="3794125" y="5245100"/>
          <p14:tracePt t="129059" x="3794125" y="5238750"/>
          <p14:tracePt t="129075" x="3794125" y="5229225"/>
          <p14:tracePt t="129092" x="3794125" y="5213350"/>
          <p14:tracePt t="129326" x="3794125" y="5210175"/>
          <p14:tracePt t="129340" x="3794125" y="5203825"/>
          <p14:tracePt t="129353" x="3794125" y="5200650"/>
          <p14:tracePt t="129368" x="3794125" y="5194300"/>
          <p14:tracePt t="129397" x="3787775" y="5194300"/>
          <p14:tracePt t="129504" x="3778250" y="5194300"/>
          <p14:tracePt t="129511" x="3775075" y="5194300"/>
          <p14:tracePt t="131626" x="3800475" y="5194300"/>
          <p14:tracePt t="131633" x="3860800" y="5200650"/>
          <p14:tracePt t="131642" x="3905250" y="5200650"/>
          <p14:tracePt t="131660" x="3997325" y="5200650"/>
          <p14:tracePt t="131675" x="4095750" y="5200650"/>
          <p14:tracePt t="131692" x="4156075" y="5200650"/>
          <p14:tracePt t="131725" x="4260850" y="5200650"/>
          <p14:tracePt t="131759" x="4305300" y="5200650"/>
          <p14:tracePt t="131775" x="4346575" y="5200650"/>
          <p14:tracePt t="131792" x="4368800" y="5200650"/>
          <p14:tracePt t="131809" x="4397375" y="5200650"/>
          <p14:tracePt t="131825" x="4435475" y="5200650"/>
          <p14:tracePt t="131841" x="4457700" y="5200650"/>
          <p14:tracePt t="131858" x="4479925" y="5200650"/>
          <p14:tracePt t="131875" x="4537075" y="5200650"/>
          <p14:tracePt t="131892" x="4578350" y="5200650"/>
          <p14:tracePt t="131909" x="4641850" y="5213350"/>
          <p14:tracePt t="131925" x="4743450" y="5229225"/>
          <p14:tracePt t="131942" x="4848225" y="5235575"/>
          <p14:tracePt t="131958" x="4953000" y="5235575"/>
          <p14:tracePt t="131975" x="5070475" y="5235575"/>
          <p14:tracePt t="131992" x="5130800" y="5235575"/>
          <p14:tracePt t="132009" x="5191125" y="5235575"/>
          <p14:tracePt t="132026" x="5283200" y="5235575"/>
          <p14:tracePt t="132042" x="5353050" y="5232400"/>
          <p14:tracePt t="132059" x="5407025" y="5232400"/>
          <p14:tracePt t="132075" x="5467350" y="5232400"/>
          <p14:tracePt t="132092" x="5505450" y="5232400"/>
          <p14:tracePt t="132109" x="5540375" y="5232400"/>
          <p14:tracePt t="132125" x="5603875" y="5232400"/>
          <p14:tracePt t="132142" x="5638800" y="5232400"/>
          <p14:tracePt t="132159" x="5683250" y="5232400"/>
          <p14:tracePt t="132176" x="5740400" y="5235575"/>
          <p14:tracePt t="132192" x="5762625" y="5241925"/>
          <p14:tracePt t="132209" x="5797550" y="5241925"/>
          <p14:tracePt t="132225" x="5861050" y="5248275"/>
          <p14:tracePt t="132241" x="5899150" y="5248275"/>
          <p14:tracePt t="132259" x="5943600" y="5260975"/>
          <p14:tracePt t="132275" x="6007100" y="5260975"/>
          <p14:tracePt t="132291" x="6051550" y="5260975"/>
          <p14:tracePt t="132308" x="6070600" y="5260975"/>
          <p14:tracePt t="132325" x="6111875" y="5260975"/>
          <p14:tracePt t="132342" x="6134100" y="5260975"/>
          <p14:tracePt t="132359" x="6172200" y="5260975"/>
          <p14:tracePt t="132375" x="6232525" y="5260975"/>
          <p14:tracePt t="132392" x="6276975" y="5267325"/>
          <p14:tracePt t="132409" x="6315075" y="5267325"/>
          <p14:tracePt t="132426" x="6353175" y="5267325"/>
          <p14:tracePt t="132442" x="6375400" y="5267325"/>
          <p14:tracePt t="132459" x="6407150" y="5267325"/>
          <p14:tracePt t="132475" x="6454775" y="5267325"/>
          <p14:tracePt t="132492" x="6489700" y="5267325"/>
          <p14:tracePt t="132508" x="6534150" y="5264150"/>
          <p14:tracePt t="132525" x="6597650" y="5251450"/>
          <p14:tracePt t="132542" x="6642100" y="5245100"/>
          <p14:tracePt t="132559" x="6664325" y="5245100"/>
          <p14:tracePt t="132575" x="6680200" y="5245100"/>
          <p14:tracePt t="132592" x="6696075" y="5245100"/>
          <p14:tracePt t="132609" x="6705600" y="5245100"/>
          <p14:tracePt t="132625" x="6718300" y="5245100"/>
          <p14:tracePt t="132660" x="6724650" y="5245100"/>
          <p14:tracePt t="132668" x="6724650" y="5238750"/>
          <p14:tracePt t="132690" x="6727825" y="5238750"/>
          <p14:tracePt t="132697" x="6727825" y="5235575"/>
          <p14:tracePt t="133911" x="6661150" y="5213350"/>
          <p14:tracePt t="133918" x="6540500" y="5172075"/>
          <p14:tracePt t="133925" x="6372225" y="5111750"/>
          <p14:tracePt t="133945" x="5991225" y="4984750"/>
          <p14:tracePt t="133962" x="5299075" y="4810125"/>
          <p14:tracePt t="133980" x="4803775" y="4727575"/>
          <p14:tracePt t="134000" x="3876675" y="4651375"/>
          <p14:tracePt t="134026" x="2667000" y="4578350"/>
          <p14:tracePt t="134060" x="1552575" y="4540250"/>
          <p14:tracePt t="134077" x="1289050" y="4540250"/>
          <p14:tracePt t="134092" x="1035050" y="4540250"/>
          <p14:tracePt t="134108" x="809625" y="4540250"/>
          <p14:tracePt t="134125" x="523875" y="4556125"/>
          <p14:tracePt t="134144" x="339725" y="4572000"/>
          <p14:tracePt t="134146" x="257175" y="4591050"/>
          <p14:tracePt t="134158" x="174625" y="4600575"/>
          <p14:tracePt t="134553" x="22225" y="5400675"/>
          <p14:tracePt t="134563" x="53975" y="5441950"/>
          <p14:tracePt t="134579" x="136525" y="5514975"/>
          <p14:tracePt t="134591" x="219075" y="5572125"/>
          <p14:tracePt t="134608" x="311150" y="5638800"/>
          <p14:tracePt t="134624" x="419100" y="5702300"/>
          <p14:tracePt t="134648" x="498475" y="5702300"/>
          <p14:tracePt t="134674" x="615950" y="5702300"/>
          <p14:tracePt t="134708" x="635000" y="5702300"/>
          <p14:tracePt t="135103" x="679450" y="5708650"/>
          <p14:tracePt t="135110" x="739775" y="5718175"/>
          <p14:tracePt t="135125" x="847725" y="5734050"/>
          <p14:tracePt t="135141" x="952500" y="5749925"/>
          <p14:tracePt t="135158" x="1047750" y="5759450"/>
          <p14:tracePt t="135174" x="1209675" y="5759450"/>
          <p14:tracePt t="135191" x="1336675" y="5765800"/>
          <p14:tracePt t="135224" x="1597025" y="5791200"/>
          <p14:tracePt t="135258" x="1711325" y="5791200"/>
          <p14:tracePt t="135274" x="1765300" y="5791200"/>
          <p14:tracePt t="135291" x="1787525" y="5791200"/>
          <p14:tracePt t="135309" x="1797050" y="5778500"/>
          <p14:tracePt t="135325" x="1831975" y="5762625"/>
          <p14:tracePt t="135342" x="1847850" y="5756275"/>
          <p14:tracePt t="135359" x="1870075" y="5756275"/>
          <p14:tracePt t="135375" x="1889125" y="5756275"/>
          <p14:tracePt t="135392" x="1898650" y="5756275"/>
          <p14:tracePt t="135408" x="1914525" y="5756275"/>
          <p14:tracePt t="135424" x="1933575" y="5756275"/>
          <p14:tracePt t="135441" x="1943100" y="5756275"/>
          <p14:tracePt t="135459" x="1952625" y="5756275"/>
          <p14:tracePt t="135475" x="1974850" y="5756275"/>
          <p14:tracePt t="135491" x="1984375" y="5756275"/>
          <p14:tracePt t="135605" x="1987550" y="5756275"/>
          <p14:tracePt t="135614" x="1993900" y="5756275"/>
          <p14:tracePt t="135625" x="2003425" y="5756275"/>
          <p14:tracePt t="135641" x="2019300" y="5756275"/>
          <p14:tracePt t="135658" x="2035175" y="5756275"/>
          <p14:tracePt t="135674" x="2073275" y="5756275"/>
          <p14:tracePt t="135691" x="2111375" y="5749925"/>
          <p14:tracePt t="135708" x="2165350" y="5737225"/>
          <p14:tracePt t="135724" x="2286000" y="5721350"/>
          <p14:tracePt t="135742" x="2368550" y="5705475"/>
          <p14:tracePt t="135759" x="2444750" y="5692775"/>
          <p14:tracePt t="135775" x="2533650" y="5670550"/>
          <p14:tracePt t="135791" x="2600325" y="5648325"/>
          <p14:tracePt t="135808" x="2654300" y="5635625"/>
          <p14:tracePt t="135825" x="2717800" y="5616575"/>
          <p14:tracePt t="135841" x="2746375" y="5610225"/>
          <p14:tracePt t="135859" x="2771775" y="5610225"/>
          <p14:tracePt t="135875" x="2784475" y="5610225"/>
          <p14:tracePt t="135909" x="2784475" y="5607050"/>
          <p14:tracePt t="135926" x="2790825" y="5594350"/>
          <p14:tracePt t="136026" x="2797175" y="5594350"/>
        </p14:tracePtLst>
      </p14:laserTrace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ZoneTexte 2"/>
          <p:cNvSpPr txBox="1">
            <a:spLocks noChangeArrowheads="1"/>
          </p:cNvSpPr>
          <p:nvPr/>
        </p:nvSpPr>
        <p:spPr bwMode="auto">
          <a:xfrm>
            <a:off x="7000875" y="1214438"/>
            <a:ext cx="19399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FR" altLang="fr-FR" i="1">
                <a:solidFill>
                  <a:srgbClr val="FF0000"/>
                </a:solidFill>
              </a:rPr>
              <a:t>Alcea rosea</a:t>
            </a:r>
          </a:p>
        </p:txBody>
      </p:sp>
      <p:pic>
        <p:nvPicPr>
          <p:cNvPr id="93187" name="Picture 5" descr="http://www.greenpouce.com/image/vivace/rose_tremiere_1_gd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813" y="0"/>
            <a:ext cx="60007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331"/>
    </mc:Choice>
    <mc:Fallback>
      <p:transition spd="slow" advTm="203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626" x="6467475" y="3670300"/>
          <p14:tracePt t="1633" x="6365875" y="3670300"/>
          <p14:tracePt t="1650" x="6140450" y="3670300"/>
          <p14:tracePt t="1668" x="5807075" y="3698875"/>
          <p14:tracePt t="1684" x="5600700" y="3727450"/>
          <p14:tracePt t="1700" x="5448300" y="3762375"/>
          <p14:tracePt t="1716" x="5305425" y="3797300"/>
          <p14:tracePt t="1749" x="5029200" y="3933825"/>
          <p14:tracePt t="1783" x="4883150" y="4038600"/>
          <p14:tracePt t="1801" x="4841875" y="4079875"/>
          <p14:tracePt t="1817" x="4806950" y="4146550"/>
          <p14:tracePt t="1833" x="4797425" y="4175125"/>
          <p14:tracePt t="1850" x="4797425" y="4219575"/>
          <p14:tracePt t="1867" x="4810125" y="4270375"/>
          <p14:tracePt t="1883" x="4845050" y="4308475"/>
          <p14:tracePt t="1899" x="4914900" y="4362450"/>
          <p14:tracePt t="1917" x="5013325" y="4422775"/>
          <p14:tracePt t="1933" x="5051425" y="4441825"/>
          <p14:tracePt t="1949" x="5080000" y="4454525"/>
          <p14:tracePt t="1967" x="5114925" y="4460875"/>
          <p14:tracePt t="1982" x="5153025" y="4460875"/>
          <p14:tracePt t="1999" x="5203825" y="4460875"/>
          <p14:tracePt t="2017" x="5327650" y="4441825"/>
          <p14:tracePt t="2033" x="5413375" y="4425950"/>
          <p14:tracePt t="2049" x="5492750" y="4387850"/>
          <p14:tracePt t="2067" x="5629275" y="4330700"/>
          <p14:tracePt t="2083" x="5743575" y="4270375"/>
          <p14:tracePt t="2099" x="5835650" y="4210050"/>
          <p14:tracePt t="2116" x="5946775" y="4140200"/>
          <p14:tracePt t="2132" x="6156325" y="4013200"/>
          <p14:tracePt t="2149" x="6315075" y="3921125"/>
          <p14:tracePt t="2167" x="6511925" y="3813175"/>
          <p14:tracePt t="2183" x="6635750" y="3759200"/>
          <p14:tracePt t="2199" x="6711950" y="3730625"/>
          <p14:tracePt t="2217" x="6781800" y="3689350"/>
          <p14:tracePt t="2233" x="6800850" y="3670300"/>
          <p14:tracePt t="2249" x="6813550" y="3632200"/>
          <p14:tracePt t="2266" x="6813550" y="3622675"/>
          <p14:tracePt t="2625" x="6867525" y="3597275"/>
          <p14:tracePt t="2632" x="6940550" y="3571875"/>
          <p14:tracePt t="2639" x="7000875" y="3536950"/>
          <p14:tracePt t="2650" x="7054850" y="3502025"/>
          <p14:tracePt t="2666" x="7210425" y="3378200"/>
          <p14:tracePt t="2682" x="7308850" y="3251200"/>
          <p14:tracePt t="2716" x="7556500" y="2997200"/>
          <p14:tracePt t="2753" x="7810500" y="2768600"/>
          <p14:tracePt t="2769" x="7883525" y="2705100"/>
          <p14:tracePt t="2785" x="7934325" y="2654300"/>
          <p14:tracePt t="2799" x="7969250" y="2603500"/>
          <p14:tracePt t="2816" x="8013700" y="2511425"/>
          <p14:tracePt t="2833" x="8026400" y="2457450"/>
          <p14:tracePt t="2849" x="8026400" y="2413000"/>
          <p14:tracePt t="2867" x="8026400" y="2349500"/>
          <p14:tracePt t="2883" x="8016875" y="2320925"/>
          <p14:tracePt t="2899" x="7997825" y="2295525"/>
          <p14:tracePt t="2917" x="7981950" y="2238375"/>
          <p14:tracePt t="2933" x="7962900" y="2209800"/>
          <p14:tracePt t="2949" x="7931150" y="2168525"/>
          <p14:tracePt t="2966" x="7893050" y="2127250"/>
          <p14:tracePt t="2982" x="7874000" y="2101850"/>
          <p14:tracePt t="2999" x="7864475" y="2092325"/>
          <p14:tracePt t="3017" x="7848600" y="2073275"/>
          <p14:tracePt t="3033" x="7839075" y="2060575"/>
          <p14:tracePt t="3049" x="7823200" y="2051050"/>
          <p14:tracePt t="3067" x="7788275" y="2035175"/>
          <p14:tracePt t="3083" x="7759700" y="2022475"/>
          <p14:tracePt t="3099" x="7734300" y="2009775"/>
          <p14:tracePt t="3116" x="7699375" y="2009775"/>
          <p14:tracePt t="3132" x="7689850" y="2009775"/>
          <p14:tracePt t="3149" x="7680325" y="2009775"/>
          <p14:tracePt t="3167" x="7667625" y="2006600"/>
          <p14:tracePt t="3200" x="7654925" y="2006600"/>
          <p14:tracePt t="3216" x="7645400" y="2006600"/>
          <p14:tracePt t="3233" x="7642225" y="2006600"/>
          <p14:tracePt t="3433" x="7642225" y="2016125"/>
          <p14:tracePt t="3439" x="7642225" y="2028825"/>
          <p14:tracePt t="3450" x="7642225" y="2047875"/>
          <p14:tracePt t="3467" x="7642225" y="2133600"/>
          <p14:tracePt t="3483" x="7642225" y="2190750"/>
          <p14:tracePt t="3499" x="7654925" y="2295525"/>
          <p14:tracePt t="3516" x="7680325" y="2505075"/>
          <p14:tracePt t="3532" x="7715250" y="2625725"/>
          <p14:tracePt t="3549" x="7750175" y="2790825"/>
          <p14:tracePt t="3566" x="7816850" y="3057525"/>
          <p14:tracePt t="3582" x="7851775" y="3232150"/>
          <p14:tracePt t="3600" x="7899400" y="3409950"/>
          <p14:tracePt t="3616" x="7924800" y="3606800"/>
          <p14:tracePt t="3632" x="7934325" y="3724275"/>
          <p14:tracePt t="3649" x="7934325" y="3816350"/>
          <p14:tracePt t="3666" x="7931150" y="3924300"/>
          <p14:tracePt t="3683" x="7915275" y="4010025"/>
          <p14:tracePt t="3700" x="7883525" y="4108450"/>
          <p14:tracePt t="3717" x="7839075" y="4203700"/>
          <p14:tracePt t="3733" x="7785100" y="4267200"/>
          <p14:tracePt t="3750" x="7680325" y="4343400"/>
          <p14:tracePt t="3766" x="7486650" y="4432300"/>
          <p14:tracePt t="3782" x="7308850" y="4489450"/>
          <p14:tracePt t="3799" x="7121525" y="4533900"/>
          <p14:tracePt t="3817" x="6854825" y="4591050"/>
          <p14:tracePt t="3833" x="6667500" y="4635500"/>
          <p14:tracePt t="3850" x="6502400" y="4673600"/>
          <p14:tracePt t="3867" x="6267450" y="4737100"/>
          <p14:tracePt t="3883" x="6169025" y="4768850"/>
          <p14:tracePt t="3899" x="6099175" y="4806950"/>
          <p14:tracePt t="3915" x="6070600" y="4832350"/>
          <p14:tracePt t="4210" x="6007100" y="4848225"/>
          <p14:tracePt t="4217" x="5911850" y="4876800"/>
          <p14:tracePt t="4224" x="5819775" y="4905375"/>
          <p14:tracePt t="4232" x="5746750" y="4940300"/>
          <p14:tracePt t="4249" x="5600700" y="4994275"/>
          <p14:tracePt t="4266" x="5416550" y="5083175"/>
          <p14:tracePt t="4282" x="5324475" y="5140325"/>
          <p14:tracePt t="4299" x="5245100" y="5187950"/>
          <p14:tracePt t="4316" x="5194300" y="5226050"/>
          <p14:tracePt t="4332" x="5168900" y="5257800"/>
          <p14:tracePt t="4349" x="5156200" y="5283200"/>
          <p14:tracePt t="4367" x="5133975" y="5324475"/>
          <p14:tracePt t="4383" x="5121275" y="5349875"/>
          <p14:tracePt t="4400" x="5108575" y="5378450"/>
          <p14:tracePt t="4417" x="5092700" y="5413375"/>
          <p14:tracePt t="4433" x="5086350" y="5445125"/>
          <p14:tracePt t="4449" x="5086350" y="5454650"/>
          <p14:tracePt t="4466" x="5064125" y="5467350"/>
          <p14:tracePt t="4482" x="5054600" y="5473700"/>
          <p14:tracePt t="4499" x="5045075" y="5473700"/>
          <p14:tracePt t="4516" x="5019675" y="5467350"/>
          <p14:tracePt t="4533" x="4987925" y="5441950"/>
          <p14:tracePt t="4550" x="4940300" y="5407025"/>
          <p14:tracePt t="4566" x="4845050" y="5362575"/>
          <p14:tracePt t="4582" x="4765675" y="5324475"/>
          <p14:tracePt t="4599" x="4676775" y="5292725"/>
          <p14:tracePt t="4616" x="4540250" y="5245100"/>
          <p14:tracePt t="4633" x="4476750" y="5229225"/>
          <p14:tracePt t="4650" x="4422775" y="5216525"/>
          <p14:tracePt t="4667" x="4362450" y="5210175"/>
          <p14:tracePt t="4683" x="4324350" y="5210175"/>
          <p14:tracePt t="4700" x="4295775" y="5210175"/>
          <p14:tracePt t="4716" x="4267200" y="5222875"/>
          <p14:tracePt t="4732" x="4251325" y="5235575"/>
          <p14:tracePt t="4749" x="4241800" y="5238750"/>
          <p14:tracePt t="4766" x="4235450" y="5238750"/>
          <p14:tracePt t="4803" x="4235450" y="5232400"/>
          <p14:tracePt t="4810" x="4235450" y="5222875"/>
          <p14:tracePt t="4817" x="4235450" y="5210175"/>
          <p14:tracePt t="4833" x="4235450" y="5159375"/>
          <p14:tracePt t="4850" x="4229100" y="5080000"/>
          <p14:tracePt t="4866" x="4197350" y="4921250"/>
          <p14:tracePt t="4882" x="4152900" y="4791075"/>
          <p14:tracePt t="4899" x="4117975" y="4657725"/>
          <p14:tracePt t="4917" x="4051300" y="4378325"/>
          <p14:tracePt t="4933" x="4022725" y="4184650"/>
          <p14:tracePt t="4950" x="3984625" y="3987800"/>
          <p14:tracePt t="4966" x="3959225" y="3756025"/>
          <p14:tracePt t="4983" x="3940175" y="3625850"/>
          <p14:tracePt t="4999" x="3924300" y="3495675"/>
          <p14:tracePt t="5015" x="3892550" y="3371850"/>
          <p14:tracePt t="5032" x="3876675" y="3254375"/>
          <p14:tracePt t="5049" x="3870325" y="3136900"/>
          <p14:tracePt t="5066" x="3883025" y="2917825"/>
          <p14:tracePt t="5086" x="3930650" y="2743200"/>
          <p14:tracePt t="5100" x="3956050" y="2578100"/>
          <p14:tracePt t="5116" x="3994150" y="2336800"/>
          <p14:tracePt t="5133" x="4019550" y="2171700"/>
          <p14:tracePt t="5150" x="4029075" y="2057400"/>
          <p14:tracePt t="5166" x="4029075" y="1895475"/>
          <p14:tracePt t="5183" x="4029075" y="1790700"/>
          <p14:tracePt t="5200" x="4006850" y="1682750"/>
          <p14:tracePt t="5216" x="4000500" y="1574800"/>
          <p14:tracePt t="5233" x="4000500" y="1492250"/>
          <p14:tracePt t="5250" x="4000500" y="1387475"/>
          <p14:tracePt t="5266" x="4000500" y="1270000"/>
          <p14:tracePt t="5283" x="4000500" y="1209675"/>
          <p14:tracePt t="5299" x="4000500" y="1149350"/>
          <p14:tracePt t="5316" x="4000500" y="1079500"/>
          <p14:tracePt t="5332" x="4000500" y="1028700"/>
          <p14:tracePt t="5349" x="4000500" y="984250"/>
          <p14:tracePt t="5366" x="4000500" y="920750"/>
          <p14:tracePt t="5383" x="4000500" y="892175"/>
          <p14:tracePt t="5400" x="4000500" y="863600"/>
          <p14:tracePt t="5416" x="4000500" y="841375"/>
          <p14:tracePt t="5432" x="4000500" y="828675"/>
          <p14:tracePt t="5449" x="4000500" y="812800"/>
          <p14:tracePt t="5466" x="4000500" y="803275"/>
          <p14:tracePt t="5500" x="3990975" y="803275"/>
          <p14:tracePt t="5516" x="3984625" y="803275"/>
          <p14:tracePt t="5533" x="3981450" y="803275"/>
          <p14:tracePt t="5550" x="3975100" y="819150"/>
          <p14:tracePt t="5566" x="3971925" y="835025"/>
          <p14:tracePt t="5582" x="3971925" y="844550"/>
          <p14:tracePt t="5599" x="3971925" y="854075"/>
          <p14:tracePt t="5616" x="3971925" y="873125"/>
          <p14:tracePt t="5633" x="3971925" y="882650"/>
          <p14:tracePt t="5650" x="3971925" y="892175"/>
          <p14:tracePt t="5666" x="3971925" y="901700"/>
          <p14:tracePt t="5683" x="3971925" y="917575"/>
          <p14:tracePt t="5700" x="3971925" y="927100"/>
          <p14:tracePt t="5716" x="3971925" y="958850"/>
          <p14:tracePt t="5732" x="3971925" y="990600"/>
          <p14:tracePt t="5749" x="3984625" y="1019175"/>
          <p14:tracePt t="5766" x="4006850" y="1130300"/>
          <p14:tracePt t="5783" x="4032250" y="1238250"/>
          <p14:tracePt t="5800" x="4057650" y="1336675"/>
          <p14:tracePt t="5816" x="4117975" y="1517650"/>
          <p14:tracePt t="5833" x="4143375" y="1679575"/>
          <p14:tracePt t="5849" x="4162425" y="1819275"/>
          <p14:tracePt t="5865" x="4178300" y="2019300"/>
          <p14:tracePt t="5882" x="4178300" y="2168525"/>
          <p14:tracePt t="5899" x="4178300" y="2282825"/>
          <p14:tracePt t="5916" x="4165600" y="2470150"/>
          <p14:tracePt t="5933" x="4165600" y="2619375"/>
          <p14:tracePt t="5950" x="4165600" y="2720975"/>
          <p14:tracePt t="5966" x="4165600" y="2927350"/>
          <p14:tracePt t="5983" x="4178300" y="3048000"/>
          <p14:tracePt t="5999" x="4203700" y="3143250"/>
          <p14:tracePt t="6015" x="4225925" y="3276600"/>
          <p14:tracePt t="6032" x="4235450" y="3371850"/>
          <p14:tracePt t="6049" x="4235450" y="3454400"/>
          <p14:tracePt t="6066" x="4235450" y="3581400"/>
          <p14:tracePt t="6083" x="4235450" y="3686175"/>
          <p14:tracePt t="6100" x="4235450" y="3803650"/>
          <p14:tracePt t="6116" x="4235450" y="3952875"/>
          <p14:tracePt t="6132" x="4235450" y="4067175"/>
          <p14:tracePt t="6149" x="4235450" y="4162425"/>
          <p14:tracePt t="6165" x="4235450" y="4289425"/>
          <p14:tracePt t="6182" x="4235450" y="4349750"/>
          <p14:tracePt t="6199" x="4235450" y="4419600"/>
          <p14:tracePt t="6215" x="4235450" y="4505325"/>
          <p14:tracePt t="6232" x="4229100" y="4575175"/>
          <p14:tracePt t="6249" x="4222750" y="4629150"/>
          <p14:tracePt t="6266" x="4210050" y="4718050"/>
          <p14:tracePt t="6282" x="4187825" y="4781550"/>
          <p14:tracePt t="6299" x="4181475" y="4826000"/>
          <p14:tracePt t="6316" x="4162425" y="4899025"/>
          <p14:tracePt t="6332" x="4149725" y="4943475"/>
          <p14:tracePt t="6349" x="4130675" y="4975225"/>
          <p14:tracePt t="6366" x="4111625" y="5016500"/>
          <p14:tracePt t="6383" x="4102100" y="5041900"/>
          <p14:tracePt t="6399" x="4095750" y="5070475"/>
          <p14:tracePt t="6416" x="4086225" y="5086350"/>
          <p14:tracePt t="6432" x="4086225" y="5095875"/>
          <p14:tracePt t="6449" x="4070350" y="5105400"/>
          <p14:tracePt t="6465" x="4070350" y="5124450"/>
          <p14:tracePt t="6482" x="4064000" y="5133975"/>
          <p14:tracePt t="6499" x="4064000" y="5140325"/>
          <p14:tracePt t="6580" x="4060825" y="5140325"/>
          <p14:tracePt t="6609" x="4060825" y="5137150"/>
          <p14:tracePt t="6616" x="4060825" y="5127625"/>
          <p14:tracePt t="6623" x="4060825" y="5102225"/>
          <p14:tracePt t="6632" x="4060825" y="5076825"/>
          <p14:tracePt t="6649" x="4060825" y="5006975"/>
          <p14:tracePt t="6666" x="4044950" y="4879975"/>
          <p14:tracePt t="6682" x="4035425" y="4775200"/>
          <p14:tracePt t="6699" x="4019550" y="4667250"/>
          <p14:tracePt t="6715" x="3984625" y="4511675"/>
          <p14:tracePt t="6732" x="3971925" y="4448175"/>
          <p14:tracePt t="6750" x="3956050" y="4371975"/>
          <p14:tracePt t="6766" x="3949700" y="4254500"/>
          <p14:tracePt t="6783" x="3927475" y="4187825"/>
          <p14:tracePt t="6799" x="3921125" y="4137025"/>
          <p14:tracePt t="6816" x="3914775" y="4073525"/>
          <p14:tracePt t="6832" x="3908425" y="4051300"/>
          <p14:tracePt t="6849" x="3902075" y="4013200"/>
          <p14:tracePt t="6866" x="3902075" y="3952875"/>
          <p14:tracePt t="6883" x="3902075" y="3914775"/>
          <p14:tracePt t="6900" x="3902075" y="3854450"/>
          <p14:tracePt t="6916" x="3911600" y="3756025"/>
          <p14:tracePt t="6933" x="3930650" y="3629025"/>
          <p14:tracePt t="6949" x="3956050" y="3476625"/>
          <p14:tracePt t="6965" x="3994150" y="3263900"/>
          <p14:tracePt t="6982" x="4010025" y="3101975"/>
          <p14:tracePt t="6999" x="4035425" y="2962275"/>
          <p14:tracePt t="7015" x="4070350" y="2784475"/>
          <p14:tracePt t="7032" x="4098925" y="2641600"/>
          <p14:tracePt t="7049" x="4121150" y="2524125"/>
          <p14:tracePt t="7066" x="4146550" y="2378075"/>
          <p14:tracePt t="7082" x="4171950" y="2247900"/>
          <p14:tracePt t="7099" x="4187825" y="2130425"/>
          <p14:tracePt t="7116" x="4222750" y="1997075"/>
          <p14:tracePt t="7133" x="4235450" y="1933575"/>
          <p14:tracePt t="7149" x="4241800" y="1860550"/>
          <p14:tracePt t="7166" x="4241800" y="1765300"/>
          <p14:tracePt t="7183" x="4241800" y="1692275"/>
          <p14:tracePt t="7199" x="4241800" y="1631950"/>
          <p14:tracePt t="7216" x="4241800" y="1552575"/>
          <p14:tracePt t="7232" x="4241800" y="1495425"/>
          <p14:tracePt t="7249" x="4241800" y="1425575"/>
          <p14:tracePt t="7265" x="4241800" y="1355725"/>
          <p14:tracePt t="7282" x="4241800" y="1333500"/>
          <p14:tracePt t="7298" x="4241800" y="1304925"/>
          <p14:tracePt t="7315" x="4241800" y="1282700"/>
          <p14:tracePt t="7332" x="4241800" y="1266825"/>
          <p14:tracePt t="7349" x="4235450" y="1257300"/>
          <p14:tracePt t="7365" x="4235450" y="1247775"/>
          <p14:tracePt t="7644" x="4229100" y="1247775"/>
          <p14:tracePt t="7651" x="4225925" y="1247775"/>
          <p14:tracePt t="7665" x="4235450" y="1247775"/>
          <p14:tracePt t="8308" x="4235450" y="1323975"/>
          <p14:tracePt t="8315" x="4241800" y="1425575"/>
          <p14:tracePt t="8322" x="4251325" y="1552575"/>
          <p14:tracePt t="8332" x="4273550" y="1714500"/>
          <p14:tracePt t="8348" x="4311650" y="1943100"/>
          <p14:tracePt t="8365" x="4391025" y="2320925"/>
          <p14:tracePt t="8401" x="4473575" y="2743200"/>
          <p14:tracePt t="8434" x="4524375" y="2936875"/>
          <p14:tracePt t="8451" x="4559300" y="3028950"/>
          <p14:tracePt t="8465" x="4572000" y="3082925"/>
          <p14:tracePt t="8481" x="4591050" y="3121025"/>
          <p14:tracePt t="8498" x="4597400" y="3149600"/>
          <p14:tracePt t="8515" x="4597400" y="3171825"/>
          <p14:tracePt t="8531" x="4597400" y="3181350"/>
          <p14:tracePt t="8548" x="4597400" y="3197225"/>
          <p14:tracePt t="8565" x="4581525" y="3200400"/>
          <p14:tracePt t="8581" x="4572000" y="3200400"/>
          <p14:tracePt t="8599" x="4565650" y="3200400"/>
          <p14:tracePt t="8631" x="4562475" y="3200400"/>
          <p14:tracePt t="8659" x="4562475" y="3206750"/>
          <p14:tracePt t="8667" x="4562475" y="3209925"/>
          <p14:tracePt t="8682" x="4562475" y="3222625"/>
          <p14:tracePt t="8699" x="4562475" y="3251200"/>
          <p14:tracePt t="8716" x="4562475" y="3311525"/>
          <p14:tracePt t="8732" x="4562475" y="3349625"/>
          <p14:tracePt t="8750" x="4562475" y="3419475"/>
          <p14:tracePt t="8765" x="4562475" y="3460750"/>
          <p14:tracePt t="8782" x="4562475" y="3492500"/>
          <p14:tracePt t="8799" x="4549775" y="3508375"/>
          <p14:tracePt t="8801" x="4546600" y="3511550"/>
          <p14:tracePt t="8816" x="4530725" y="3524250"/>
          <p14:tracePt t="8832" x="4524375" y="3533775"/>
          <p14:tracePt t="8849" x="4521200" y="3533775"/>
          <p14:tracePt t="8887" x="4521200" y="3530600"/>
          <p14:tracePt t="8899" x="4521200" y="3527425"/>
          <p14:tracePt t="8915" x="4521200" y="3511550"/>
          <p14:tracePt t="8931" x="4521200" y="3502025"/>
          <p14:tracePt t="8949" x="4521200" y="3486150"/>
          <p14:tracePt t="8966" x="4514850" y="3473450"/>
          <p14:tracePt t="8982" x="4505325" y="3463925"/>
          <p14:tracePt t="9000" x="4495800" y="3451225"/>
          <p14:tracePt t="9016" x="4476750" y="3432175"/>
          <p14:tracePt t="9032" x="4464050" y="3422650"/>
          <p14:tracePt t="9049" x="4454525" y="3413125"/>
          <p14:tracePt t="9065" x="4451350" y="3413125"/>
          <p14:tracePt t="9082" x="4445000" y="3413125"/>
          <p14:tracePt t="9323" x="4425950" y="3448050"/>
          <p14:tracePt t="9330" x="4400550" y="3489325"/>
          <p14:tracePt t="9336" x="4365625" y="3552825"/>
          <p14:tracePt t="9348" x="4340225" y="3600450"/>
          <p14:tracePt t="9365" x="4283075" y="3752850"/>
          <p14:tracePt t="9381" x="4254500" y="3819525"/>
          <p14:tracePt t="9399" x="4222750" y="3886200"/>
          <p14:tracePt t="9415" x="4171950" y="3994150"/>
          <p14:tracePt t="9431" x="4130675" y="4083050"/>
          <p14:tracePt t="9449" x="4098925" y="4159250"/>
          <p14:tracePt t="9466" x="4044950" y="4267200"/>
          <p14:tracePt t="9482" x="4016375" y="4333875"/>
          <p14:tracePt t="9500" x="3997325" y="4425950"/>
          <p14:tracePt t="9516" x="3975100" y="4479925"/>
          <p14:tracePt t="9532" x="3962400" y="4518025"/>
          <p14:tracePt t="9550" x="3943350" y="4559300"/>
          <p14:tracePt t="9566" x="3933825" y="4568825"/>
          <p14:tracePt t="9582" x="3933825" y="4578350"/>
          <p14:tracePt t="9599" x="3924300" y="4594225"/>
          <p14:tracePt t="9615" x="3917950" y="4610100"/>
          <p14:tracePt t="9631" x="3914775" y="4619625"/>
          <p14:tracePt t="9649" x="3908425" y="4629150"/>
          <p14:tracePt t="9665" x="3902075" y="4629150"/>
          <p14:tracePt t="9682" x="3898900" y="4629150"/>
          <p14:tracePt t="9700" x="3892550" y="4629150"/>
          <p14:tracePt t="9973" x="3851275" y="4591050"/>
          <p14:tracePt t="9979" x="3787775" y="4514850"/>
          <p14:tracePt t="9987" x="3721100" y="4441825"/>
          <p14:tracePt t="10000" x="3641725" y="4343400"/>
          <p14:tracePt t="10015" x="3425825" y="4105275"/>
          <p14:tracePt t="10031" x="3295650" y="3975100"/>
          <p14:tracePt t="10050" x="3152775" y="3806825"/>
          <p14:tracePt t="10065" x="3070225" y="3721100"/>
          <p14:tracePt t="10082" x="2987675" y="3657600"/>
          <p14:tracePt t="10100" x="2886075" y="3578225"/>
          <p14:tracePt t="10116" x="2841625" y="3521075"/>
          <p14:tracePt t="10132" x="2797175" y="3470275"/>
          <p14:tracePt t="10149" x="2768600" y="3403600"/>
          <p14:tracePt t="10165" x="2717800" y="3324225"/>
          <p14:tracePt t="10181" x="2692400" y="3276600"/>
          <p14:tracePt t="10199" x="2660650" y="3254375"/>
          <p14:tracePt t="10215" x="2622550" y="3209925"/>
          <p14:tracePt t="10232" x="2590800" y="3168650"/>
          <p14:tracePt t="10250" x="2546350" y="3130550"/>
          <p14:tracePt t="10265" x="2527300" y="3092450"/>
          <p14:tracePt t="10282" x="2508250" y="3070225"/>
          <p14:tracePt t="10298" x="2492375" y="3048000"/>
          <p14:tracePt t="10315" x="2463800" y="3025775"/>
          <p14:tracePt t="10331" x="2441575" y="3006725"/>
          <p14:tracePt t="10349" x="2409825" y="2981325"/>
          <p14:tracePt t="10365" x="2374900" y="2952750"/>
          <p14:tracePt t="10382" x="2349500" y="2927350"/>
          <p14:tracePt t="10400" x="2327275" y="2892425"/>
          <p14:tracePt t="10416" x="2292350" y="2860675"/>
          <p14:tracePt t="10432" x="2276475" y="2835275"/>
          <p14:tracePt t="10448" x="2263775" y="2803525"/>
          <p14:tracePt t="10465" x="2241550" y="2774950"/>
          <p14:tracePt t="10482" x="2228850" y="2765425"/>
          <p14:tracePt t="10500" x="2219325" y="2749550"/>
          <p14:tracePt t="11093" x="2228850" y="2740025"/>
          <p14:tracePt t="11100" x="2238375" y="2733675"/>
          <p14:tracePt t="11115" x="2260600" y="2724150"/>
          <p14:tracePt t="11131" x="2286000" y="2705100"/>
          <p14:tracePt t="11148" x="2324100" y="2670175"/>
          <p14:tracePt t="11165" x="2460625" y="2562225"/>
          <p14:tracePt t="11182" x="2587625" y="2451100"/>
          <p14:tracePt t="11216" x="2847975" y="2070100"/>
          <p14:tracePt t="11250" x="2984500" y="1711325"/>
          <p14:tracePt t="11266" x="2990850" y="1584325"/>
          <p14:tracePt t="11282" x="2990850" y="1501775"/>
          <p14:tracePt t="11300" x="2990850" y="1422400"/>
          <p14:tracePt t="11315" x="2990850" y="1381125"/>
          <p14:tracePt t="11332" x="2990850" y="1358900"/>
          <p14:tracePt t="11350" x="2990850" y="1343025"/>
          <p14:tracePt t="11365" x="2990850" y="1333500"/>
          <p14:tracePt t="11414" x="2990850" y="1327150"/>
          <p14:tracePt t="12158" x="3038475" y="1419225"/>
          <p14:tracePt t="12165" x="3117850" y="1555750"/>
          <p14:tracePt t="12182" x="3308350" y="1895475"/>
          <p14:tracePt t="12206" x="3825875" y="2686050"/>
          <p14:tracePt t="12221" x="3994150" y="3000375"/>
          <p14:tracePt t="12236" x="4181475" y="3340100"/>
          <p14:tracePt t="12259" x="4365625" y="3667125"/>
          <p14:tracePt t="12285" x="4514850" y="3990975"/>
          <p14:tracePt t="12317" x="4645025" y="4216400"/>
          <p14:tracePt t="12334" x="4683125" y="4305300"/>
          <p14:tracePt t="12349" x="4737100" y="4413250"/>
          <p14:tracePt t="12364" x="4749800" y="4457700"/>
          <p14:tracePt t="12381" x="4756150" y="4495800"/>
          <p14:tracePt t="12399" x="4756150" y="4527550"/>
          <p14:tracePt t="12416" x="4756150" y="4556125"/>
          <p14:tracePt t="12432" x="4749800" y="4572000"/>
          <p14:tracePt t="12449" x="4733925" y="4606925"/>
          <p14:tracePt t="12465" x="4721225" y="4632325"/>
          <p14:tracePt t="12482" x="4702175" y="4660900"/>
          <p14:tracePt t="12499" x="4676775" y="4727575"/>
          <p14:tracePt t="12515" x="4645025" y="4765675"/>
          <p14:tracePt t="12532" x="4625975" y="4803775"/>
          <p14:tracePt t="12550" x="4581525" y="4864100"/>
          <p14:tracePt t="12565" x="4556125" y="4886325"/>
          <p14:tracePt t="12582" x="4514850" y="4914900"/>
          <p14:tracePt t="12599" x="4464050" y="4959350"/>
          <p14:tracePt t="12615" x="4425950" y="4991100"/>
          <p14:tracePt t="12631" x="4400550" y="5016500"/>
          <p14:tracePt t="12649" x="4371975" y="5038725"/>
          <p14:tracePt t="12666" x="4359275" y="5054600"/>
          <p14:tracePt t="12682" x="4349750" y="5064125"/>
          <p14:tracePt t="12699" x="4330700" y="5080000"/>
          <p14:tracePt t="12716" x="4321175" y="5089525"/>
          <p14:tracePt t="12732" x="4311650" y="5089525"/>
          <p14:tracePt t="12748" x="4295775" y="5086350"/>
          <p14:tracePt t="12765" x="4279900" y="5076825"/>
          <p14:tracePt t="12781" x="4264025" y="5054600"/>
          <p14:tracePt t="12799" x="4244975" y="4991100"/>
          <p14:tracePt t="12815" x="4232275" y="4937125"/>
          <p14:tracePt t="12832" x="4216400" y="4864100"/>
          <p14:tracePt t="12849" x="4216400" y="4724400"/>
          <p14:tracePt t="12865" x="4216400" y="4629150"/>
          <p14:tracePt t="12882" x="4238625" y="4479925"/>
          <p14:tracePt t="12899" x="4238625" y="4295775"/>
          <p14:tracePt t="12914" x="4238625" y="4232275"/>
          <p14:tracePt t="12931" x="4238625" y="4181475"/>
          <p14:tracePt t="12949" x="4222750" y="4117975"/>
          <p14:tracePt t="12966" x="4197350" y="4079875"/>
          <p14:tracePt t="12982" x="4171950" y="4032250"/>
          <p14:tracePt t="12999" x="4098925" y="3962400"/>
          <p14:tracePt t="13015" x="4038600" y="3908425"/>
          <p14:tracePt t="13032" x="3971925" y="3879850"/>
          <p14:tracePt t="13049" x="3838575" y="3797300"/>
          <p14:tracePt t="13065" x="3714750" y="3724275"/>
          <p14:tracePt t="13082" x="3590925" y="3673475"/>
          <p14:tracePt t="13099" x="3330575" y="3549650"/>
          <p14:tracePt t="13116" x="3175000" y="3505200"/>
          <p14:tracePt t="13133" x="3044825" y="3470275"/>
          <p14:tracePt t="13148" x="2924175" y="3463925"/>
          <p14:tracePt t="13164" x="2879725" y="3463925"/>
          <p14:tracePt t="13181" x="2857500" y="3463925"/>
          <p14:tracePt t="13199" x="2838450" y="3463925"/>
          <p14:tracePt t="13216" x="2828925" y="3463925"/>
          <p14:tracePt t="13232" x="2819400" y="3463925"/>
          <p14:tracePt t="13249" x="2803525" y="3463925"/>
          <p14:tracePt t="13265" x="2803525" y="3457575"/>
          <p14:tracePt t="13282" x="2803525" y="3429000"/>
          <p14:tracePt t="13298" x="2828925" y="3336925"/>
          <p14:tracePt t="13314" x="2854325" y="3228975"/>
          <p14:tracePt t="13331" x="2860675" y="3146425"/>
          <p14:tracePt t="13348" x="2838450" y="3051175"/>
          <p14:tracePt t="13368" x="2809875" y="3006725"/>
          <p14:tracePt t="13382" x="2768600" y="2955925"/>
          <p14:tracePt t="13398" x="2724150" y="2911475"/>
          <p14:tracePt t="13415" x="2698750" y="2879725"/>
          <p14:tracePt t="13432" x="2689225" y="2863850"/>
          <p14:tracePt t="13448" x="2667000" y="2835275"/>
          <p14:tracePt t="13465" x="2654300" y="2813050"/>
          <p14:tracePt t="13482" x="2638425" y="2787650"/>
          <p14:tracePt t="13499" x="2593975" y="2743200"/>
          <p14:tracePt t="13515" x="2546350" y="2717800"/>
          <p14:tracePt t="13532" x="2489200" y="2679700"/>
          <p14:tracePt t="13549" x="2384425" y="2603500"/>
          <p14:tracePt t="13565" x="2314575" y="2546350"/>
          <p14:tracePt t="13581" x="2254250" y="2486025"/>
          <p14:tracePt t="13599" x="2130425" y="2403475"/>
          <p14:tracePt t="13614" x="2060575" y="2349500"/>
          <p14:tracePt t="13631" x="2022475" y="2317750"/>
          <p14:tracePt t="13649" x="1984375" y="2295525"/>
          <p14:tracePt t="13665" x="1974850" y="2289175"/>
          <p14:tracePt t="13682" x="1971675" y="2289175"/>
          <p14:tracePt t="13699" x="1984375" y="2289175"/>
          <p14:tracePt t="13715" x="2047875" y="2308225"/>
          <p14:tracePt t="13732" x="2136775" y="2349500"/>
          <p14:tracePt t="13749" x="2289175" y="2425700"/>
          <p14:tracePt t="13764" x="2419350" y="2466975"/>
          <p14:tracePt t="13782" x="2574925" y="2524125"/>
          <p14:tracePt t="13799" x="2787650" y="2574925"/>
          <p14:tracePt t="13815" x="2974975" y="2622550"/>
          <p14:tracePt t="13832" x="3127375" y="2657475"/>
          <p14:tracePt t="13849" x="3362325" y="2720975"/>
          <p14:tracePt t="13865" x="3482975" y="2740025"/>
          <p14:tracePt t="13881" x="3559175" y="2762250"/>
          <p14:tracePt t="13898" x="3683000" y="2794000"/>
          <p14:tracePt t="13914" x="3778250" y="2816225"/>
          <p14:tracePt t="13931" x="3886200" y="2832100"/>
          <p14:tracePt t="13949" x="4003675" y="2879725"/>
          <p14:tracePt t="13965" x="4067175" y="2895600"/>
          <p14:tracePt t="13982" x="4130675" y="2908300"/>
          <p14:tracePt t="13999" x="4191000" y="2908300"/>
          <p14:tracePt t="14014" x="4222750" y="2908300"/>
          <p14:tracePt t="14031" x="4251325" y="2898775"/>
          <p14:tracePt t="14049" x="4279900" y="2882900"/>
          <p14:tracePt t="14065" x="4289425" y="2873375"/>
          <p14:tracePt t="14082" x="4305300" y="2873375"/>
          <p14:tracePt t="14099" x="4314825" y="2873375"/>
          <p14:tracePt t="14142" x="4308475" y="2863850"/>
          <p14:tracePt t="14149" x="4289425" y="2857500"/>
          <p14:tracePt t="14164" x="4251325" y="2844800"/>
          <p14:tracePt t="14181" x="4213225" y="2832100"/>
          <p14:tracePt t="14199" x="4184650" y="2825750"/>
          <p14:tracePt t="14215" x="4171950" y="2816225"/>
          <p14:tracePt t="14232" x="4159250" y="2803525"/>
          <p14:tracePt t="14249" x="4159250" y="2794000"/>
          <p14:tracePt t="14265" x="4159250" y="2790825"/>
          <p14:tracePt t="14299" x="4159250" y="2784475"/>
          <p14:tracePt t="14315" x="4162425" y="2784475"/>
          <p14:tracePt t="14331" x="4171950" y="2774950"/>
          <p14:tracePt t="14349" x="4219575" y="2765425"/>
          <p14:tracePt t="14365" x="4264025" y="2743200"/>
          <p14:tracePt t="14382" x="4308475" y="2743200"/>
          <p14:tracePt t="14398" x="4356100" y="2743200"/>
          <p14:tracePt t="14415" x="4400550" y="2743200"/>
          <p14:tracePt t="14431" x="4445000" y="2743200"/>
          <p14:tracePt t="14448" x="4530725" y="2743200"/>
          <p14:tracePt t="14465" x="4587875" y="2743200"/>
          <p14:tracePt t="14482" x="4648200" y="2743200"/>
          <p14:tracePt t="14499" x="4733925" y="2743200"/>
          <p14:tracePt t="14515" x="4794250" y="2743200"/>
          <p14:tracePt t="14532" x="4845050" y="2743200"/>
          <p14:tracePt t="14548" x="4902200" y="2743200"/>
          <p14:tracePt t="14565" x="4921250" y="2743200"/>
          <p14:tracePt t="14582" x="4937125" y="2743200"/>
          <p14:tracePt t="14598" x="4965700" y="2746375"/>
          <p14:tracePt t="14614" x="4981575" y="2762250"/>
          <p14:tracePt t="14631" x="5013325" y="2774950"/>
          <p14:tracePt t="14649" x="5032375" y="2790825"/>
          <p14:tracePt t="14665" x="5048250" y="2800350"/>
          <p14:tracePt t="14682" x="5067300" y="2819400"/>
          <p14:tracePt t="14698" x="5080000" y="2832100"/>
          <p14:tracePt t="14715" x="5095875" y="2841625"/>
          <p14:tracePt t="14731" x="5111750" y="2863850"/>
          <p14:tracePt t="14749" x="5127625" y="2892425"/>
          <p14:tracePt t="14765" x="5140325" y="2908300"/>
          <p14:tracePt t="14782" x="5140325" y="2924175"/>
          <p14:tracePt t="14799" x="5143500" y="2940050"/>
          <p14:tracePt t="14815" x="5143500" y="2949575"/>
          <p14:tracePt t="14831" x="5143500" y="2959100"/>
          <p14:tracePt t="14848" x="5143500" y="2978150"/>
          <p14:tracePt t="14864" x="5143500" y="2987675"/>
          <p14:tracePt t="14881" x="5143500" y="3009900"/>
          <p14:tracePt t="14899" x="5143500" y="3063875"/>
          <p14:tracePt t="14915" x="5133975" y="3127375"/>
          <p14:tracePt t="14932" x="5124450" y="3187700"/>
          <p14:tracePt t="14949" x="5118100" y="3267075"/>
          <p14:tracePt t="14965" x="5118100" y="3317875"/>
          <p14:tracePt t="14981" x="5118100" y="3378200"/>
          <p14:tracePt t="14998" x="5118100" y="3495675"/>
          <p14:tracePt t="15015" x="5118100" y="3556000"/>
          <p14:tracePt t="15032" x="5118100" y="3616325"/>
          <p14:tracePt t="15049" x="5089525" y="3740150"/>
          <p14:tracePt t="15065" x="5073650" y="3835400"/>
          <p14:tracePt t="15082" x="5048250" y="3921125"/>
          <p14:tracePt t="15099" x="5013325" y="4016375"/>
          <p14:tracePt t="15115" x="5000625" y="4060825"/>
          <p14:tracePt t="15131" x="4981575" y="4098925"/>
          <p14:tracePt t="15148" x="4949825" y="4133850"/>
          <p14:tracePt t="15165" x="4927600" y="4152900"/>
          <p14:tracePt t="15182" x="4902200" y="4165600"/>
          <p14:tracePt t="15199" x="4860925" y="4171950"/>
          <p14:tracePt t="15215" x="4832350" y="4171950"/>
          <p14:tracePt t="15232" x="4816475" y="4171950"/>
          <p14:tracePt t="15248" x="4800600" y="4171950"/>
          <p14:tracePt t="15264" x="4791075" y="4171950"/>
          <p14:tracePt t="15281" x="4778375" y="4171950"/>
          <p14:tracePt t="15298" x="4772025" y="4171950"/>
          <p14:tracePt t="15315" x="4768850" y="4171950"/>
          <p14:tracePt t="15352" x="4762500" y="4171950"/>
          <p14:tracePt t="15365" x="4752975" y="4171950"/>
          <p14:tracePt t="15382" x="4743450" y="4168775"/>
          <p14:tracePt t="15398" x="4721225" y="4149725"/>
          <p14:tracePt t="15415" x="4699000" y="4124325"/>
          <p14:tracePt t="15431" x="4657725" y="4083050"/>
          <p14:tracePt t="15448" x="4587875" y="4029075"/>
          <p14:tracePt t="15465" x="4546600" y="3978275"/>
          <p14:tracePt t="15482" x="4514850" y="3946525"/>
          <p14:tracePt t="15499" x="4470400" y="3914775"/>
          <p14:tracePt t="15515" x="4454525" y="3905250"/>
          <p14:tracePt t="15531" x="4441825" y="3889375"/>
          <p14:tracePt t="15548" x="4429125" y="3879850"/>
          <p14:tracePt t="15565" x="4419600" y="3879850"/>
          <p14:tracePt t="15621" x="4419600" y="3873500"/>
          <p14:tracePt t="15670" x="4413250" y="3873500"/>
          <p14:tracePt t="15677" x="4410075" y="3873500"/>
          <p14:tracePt t="15684" x="4403725" y="3873500"/>
          <p14:tracePt t="15698" x="4394200" y="3873500"/>
          <p14:tracePt t="15714" x="4384675" y="3873500"/>
          <p14:tracePt t="15731" x="4375150" y="3873500"/>
          <p14:tracePt t="15748" x="4362450" y="3870325"/>
          <p14:tracePt t="15871" x="4362450" y="3863975"/>
          <p14:tracePt t="15877" x="4362450" y="3860800"/>
          <p14:tracePt t="15884" x="4362450" y="3854450"/>
          <p14:tracePt t="15898" x="4362450" y="3844925"/>
          <p14:tracePt t="15915" x="4362450" y="3835400"/>
          <p14:tracePt t="15932" x="4362450" y="3819525"/>
          <p14:tracePt t="15948" x="4362450" y="3806825"/>
          <p14:tracePt t="15965" x="4362450" y="3794125"/>
          <p14:tracePt t="16005" x="4362450" y="3790950"/>
          <p14:tracePt t="16014" x="4359275" y="3790950"/>
          <p14:tracePt t="16032" x="4359275" y="3781425"/>
          <p14:tracePt t="16049" x="4352925" y="3765550"/>
          <p14:tracePt t="16065" x="4352925" y="3759200"/>
          <p14:tracePt t="16082" x="4352925" y="3749675"/>
          <p14:tracePt t="16098" x="4352925" y="3736975"/>
          <p14:tracePt t="16115" x="4352925" y="3727450"/>
          <p14:tracePt t="16131" x="4352925" y="3711575"/>
          <p14:tracePt t="16148" x="4352925" y="3695700"/>
          <p14:tracePt t="16165" x="4352925" y="3686175"/>
          <p14:tracePt t="16182" x="4352925" y="3676650"/>
          <p14:tracePt t="16199" x="4352925" y="3667125"/>
          <p14:tracePt t="16232" x="4343400" y="3667125"/>
          <p14:tracePt t="16248" x="4330700" y="3660775"/>
          <p14:tracePt t="16264" x="4314825" y="3657600"/>
          <p14:tracePt t="16281" x="4305300" y="3657600"/>
          <p14:tracePt t="16299" x="4289425" y="3657600"/>
          <p14:tracePt t="16315" x="4279900" y="3657600"/>
          <p14:tracePt t="16332" x="4264025" y="3657600"/>
          <p14:tracePt t="16349" x="4254500" y="3657600"/>
          <p14:tracePt t="16376" x="4254500" y="3663950"/>
          <p14:tracePt t="16419" x="4251325" y="3663950"/>
          <p14:tracePt t="16434" x="4244975" y="3663950"/>
          <p14:tracePt t="16456" x="4241800" y="3660775"/>
          <p14:tracePt t="16464" x="4241800" y="3657600"/>
          <p14:tracePt t="16470" x="4235450" y="3644900"/>
          <p14:tracePt t="16482" x="4229100" y="3635375"/>
          <p14:tracePt t="16498" x="4222750" y="3571875"/>
          <p14:tracePt t="16515" x="4210050" y="3527425"/>
          <p14:tracePt t="16531" x="4197350" y="3502025"/>
          <p14:tracePt t="16548" x="4191000" y="3460750"/>
          <p14:tracePt t="16565" x="4191000" y="3451225"/>
          <p14:tracePt t="16582" x="4191000" y="3441700"/>
          <p14:tracePt t="16599" x="4191000" y="3422650"/>
          <p14:tracePt t="16615" x="4191000" y="3413125"/>
          <p14:tracePt t="16632" x="4191000" y="3403600"/>
          <p14:tracePt t="16648" x="4191000" y="3387725"/>
          <p14:tracePt t="16664" x="4191000" y="3371850"/>
          <p14:tracePt t="16681" x="4191000" y="3368675"/>
          <p14:tracePt t="16699" x="4191000" y="3362325"/>
          <p14:tracePt t="16913" x="4191000" y="3365500"/>
          <p14:tracePt t="16920" x="4191000" y="3368675"/>
          <p14:tracePt t="16931" x="4191000" y="3381375"/>
          <p14:tracePt t="16948" x="4191000" y="3394075"/>
          <p14:tracePt t="16964" x="4191000" y="3400425"/>
          <p14:tracePt t="17013" x="4191000" y="3397250"/>
          <p14:tracePt t="17020" x="4191000" y="3394075"/>
          <p14:tracePt t="17032" x="4191000" y="3387725"/>
          <p14:tracePt t="17048" x="4210050" y="3359150"/>
          <p14:tracePt t="17065" x="4210050" y="3349625"/>
          <p14:tracePt t="17081" x="4210050" y="3340100"/>
          <p14:tracePt t="17097" x="4210050" y="3321050"/>
          <p14:tracePt t="17114" x="4210050" y="3314700"/>
          <p14:tracePt t="17132" x="4210050" y="3311525"/>
          <p14:tracePt t="18019" x="4216400" y="3336925"/>
          <p14:tracePt t="18026" x="4241800" y="3375025"/>
          <p14:tracePt t="18033" x="4248150" y="3403600"/>
          <p14:tracePt t="18048" x="4276725" y="3479800"/>
          <p14:tracePt t="18064" x="4318000" y="3559175"/>
          <p14:tracePt t="18081" x="4346575" y="3625850"/>
          <p14:tracePt t="18115" x="4387850" y="3746500"/>
          <p14:tracePt t="18148" x="4422775" y="3873500"/>
          <p14:tracePt t="18164" x="4438650" y="3898900"/>
          <p14:tracePt t="18181" x="4438650" y="3927475"/>
          <p14:tracePt t="18197" x="4438650" y="3943350"/>
          <p14:tracePt t="18214" x="4438650" y="3952875"/>
          <p14:tracePt t="18232" x="4445000" y="3968750"/>
          <p14:tracePt t="18248" x="4457700" y="3971925"/>
          <p14:tracePt t="18264" x="4464050" y="3971925"/>
          <p14:tracePt t="18281" x="4467225" y="3971925"/>
          <p14:tracePt t="18298" x="4473575" y="3971925"/>
          <p14:tracePt t="18314" x="4473575" y="3965575"/>
          <p14:tracePt t="18384" x="4473575" y="3956050"/>
          <p14:tracePt t="18419" x="4473575" y="3949700"/>
          <p14:tracePt t="18426" x="4473575" y="3946525"/>
          <p14:tracePt t="18433" x="4473575" y="3940175"/>
          <p14:tracePt t="18447" x="4473575" y="3930650"/>
          <p14:tracePt t="18464" x="4473575" y="3921125"/>
          <p14:tracePt t="18481" x="4473575" y="3905250"/>
          <p14:tracePt t="18497" x="4473575" y="3892550"/>
          <p14:tracePt t="18514" x="4473575" y="3883025"/>
          <p14:tracePt t="18533" x="4473575" y="3876675"/>
          <p14:tracePt t="18549" x="4473575" y="3870325"/>
        </p14:tracePtLst>
      </p14:laserTrace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0" name="Picture 2" descr="http://fs01.androidpit.info/a/c7/3f/hibiscus-esculentus-wallpapers-c73fcd-h90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25" y="0"/>
            <a:ext cx="7215188" cy="577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4211" name="Rectangle 3"/>
          <p:cNvSpPr>
            <a:spLocks noChangeArrowheads="1"/>
          </p:cNvSpPr>
          <p:nvPr/>
        </p:nvSpPr>
        <p:spPr bwMode="auto">
          <a:xfrm>
            <a:off x="857250" y="5903913"/>
            <a:ext cx="7500938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FR" altLang="fr-FR" i="1">
                <a:solidFill>
                  <a:srgbClr val="FF0000"/>
                </a:solidFill>
              </a:rPr>
              <a:t>Hibiscus esculentus</a:t>
            </a:r>
            <a:r>
              <a:rPr lang="fr-FR" altLang="fr-FR"/>
              <a:t>, cultuvée, le fr offre le gombo « lemloukhiya »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164"/>
    </mc:Choice>
    <mc:Fallback>
      <p:transition spd="slow" advTm="231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523" x="4422775" y="3889375"/>
          <p14:tracePt t="1529" x="4337050" y="3927475"/>
          <p14:tracePt t="1536" x="4254500" y="3962400"/>
          <p14:tracePt t="1549" x="4149725" y="4003675"/>
          <p14:tracePt t="1566" x="3784600" y="4133850"/>
          <p14:tracePt t="1590" x="3454400" y="4314825"/>
          <p14:tracePt t="1619" x="3032125" y="4584700"/>
          <p14:tracePt t="1656" x="2565400" y="4899025"/>
          <p14:tracePt t="1667" x="2428875" y="5000625"/>
          <p14:tracePt t="1683" x="2324100" y="5095875"/>
          <p14:tracePt t="1700" x="2187575" y="5286375"/>
          <p14:tracePt t="1716" x="2139950" y="5375275"/>
          <p14:tracePt t="1732" x="2114550" y="5483225"/>
          <p14:tracePt t="1750" x="2105025" y="5626100"/>
          <p14:tracePt t="1766" x="2117725" y="5699125"/>
          <p14:tracePt t="1782" x="2146300" y="5759450"/>
          <p14:tracePt t="1799" x="2187575" y="5807075"/>
          <p14:tracePt t="2136" x="2130425" y="5813425"/>
          <p14:tracePt t="2143" x="2070100" y="5832475"/>
          <p14:tracePt t="2150" x="2019300" y="5848350"/>
          <p14:tracePt t="2166" x="1962150" y="5886450"/>
          <p14:tracePt t="2182" x="1905000" y="5911850"/>
          <p14:tracePt t="2199" x="1854200" y="5956300"/>
          <p14:tracePt t="2216" x="1787525" y="6045200"/>
          <p14:tracePt t="2232" x="1758950" y="6111875"/>
          <p14:tracePt t="2249" x="1720850" y="6181725"/>
          <p14:tracePt t="2266" x="1676400" y="6264275"/>
          <p14:tracePt t="2282" x="1647825" y="6321425"/>
          <p14:tracePt t="2299" x="1628775" y="6384925"/>
          <p14:tracePt t="2316" x="1619250" y="6410325"/>
          <p14:tracePt t="2332" x="1609725" y="6419850"/>
          <p14:tracePt t="2350" x="1587500" y="6438900"/>
          <p14:tracePt t="2366" x="1577975" y="6445250"/>
          <p14:tracePt t="2382" x="1555750" y="6445250"/>
          <p14:tracePt t="2400" x="1520825" y="6429375"/>
          <p14:tracePt t="2416" x="1504950" y="6419850"/>
          <p14:tracePt t="2433" x="1489075" y="6410325"/>
          <p14:tracePt t="2450" x="1473200" y="6394450"/>
          <p14:tracePt t="2466" x="1463675" y="6391275"/>
          <p14:tracePt t="2483" x="1454150" y="6375400"/>
          <p14:tracePt t="2500" x="1435100" y="6359525"/>
          <p14:tracePt t="2517" x="1419225" y="6350000"/>
          <p14:tracePt t="2534" x="1393825" y="6337300"/>
          <p14:tracePt t="2551" x="1365250" y="6315075"/>
          <p14:tracePt t="2567" x="1355725" y="6315075"/>
          <p14:tracePt t="2583" x="1346200" y="6315075"/>
          <p14:tracePt t="2600" x="1327150" y="6315075"/>
          <p14:tracePt t="2865" x="1346200" y="6308725"/>
          <p14:tracePt t="2872" x="1384300" y="6292850"/>
          <p14:tracePt t="2883" x="1422400" y="6286500"/>
          <p14:tracePt t="2900" x="1606550" y="6276975"/>
          <p14:tracePt t="2916" x="1724025" y="6276975"/>
          <p14:tracePt t="2934" x="1825625" y="6276975"/>
          <p14:tracePt t="2950" x="2022475" y="6276975"/>
          <p14:tracePt t="2967" x="2149475" y="6283325"/>
          <p14:tracePt t="2983" x="2270125" y="6308725"/>
          <p14:tracePt t="3000" x="2498725" y="6327775"/>
          <p14:tracePt t="3016" x="2619375" y="6343650"/>
          <p14:tracePt t="3033" x="2720975" y="6343650"/>
          <p14:tracePt t="3050" x="2828925" y="6343650"/>
          <p14:tracePt t="3067" x="2882900" y="6343650"/>
          <p14:tracePt t="3084" x="2905125" y="6343650"/>
          <p14:tracePt t="3100" x="2924175" y="6343650"/>
          <p14:tracePt t="3117" x="2930525" y="6343650"/>
          <p14:tracePt t="3136" x="2933700" y="6343650"/>
          <p14:tracePt t="3154" x="2943225" y="6350000"/>
          <p14:tracePt t="3166" x="2952750" y="6353175"/>
          <p14:tracePt t="3183" x="2962275" y="6359525"/>
          <p14:tracePt t="3200" x="2997200" y="6381750"/>
          <p14:tracePt t="3216" x="3013075" y="6381750"/>
          <p14:tracePt t="3232" x="3035300" y="6381750"/>
          <p14:tracePt t="3250" x="3067050" y="6388100"/>
          <p14:tracePt t="3266" x="3117850" y="6394450"/>
          <p14:tracePt t="3282" x="3171825" y="6394450"/>
          <p14:tracePt t="3300" x="3257550" y="6400800"/>
          <p14:tracePt t="3316" x="3302000" y="6400800"/>
          <p14:tracePt t="3333" x="3346450" y="6400800"/>
          <p14:tracePt t="3350" x="3409950" y="6400800"/>
          <p14:tracePt t="3366" x="3444875" y="6397625"/>
          <p14:tracePt t="3382" x="3489325" y="6391275"/>
          <p14:tracePt t="3400" x="3552825" y="6384925"/>
          <p14:tracePt t="3416" x="3575050" y="6384925"/>
          <p14:tracePt t="3433" x="3597275" y="6384925"/>
          <p14:tracePt t="3450" x="3613150" y="6384925"/>
          <p14:tracePt t="3466" x="3619500" y="6384925"/>
          <p14:tracePt t="3483" x="3622675" y="6384925"/>
          <p14:tracePt t="3500" x="3622675" y="6378575"/>
          <p14:tracePt t="3533" x="3622675" y="6369050"/>
          <p14:tracePt t="3801" x="3616325" y="6369050"/>
          <p14:tracePt t="3808" x="3603625" y="6369050"/>
          <p14:tracePt t="3819" x="3594100" y="6369050"/>
          <p14:tracePt t="3836" x="3571875" y="6369050"/>
          <p14:tracePt t="3853" x="3562350" y="6369050"/>
          <p14:tracePt t="3871" x="3549650" y="6369050"/>
          <p14:tracePt t="3883" x="3543300" y="6369050"/>
          <p14:tracePt t="3916" x="3514725" y="6369050"/>
          <p14:tracePt t="3950" x="3495675" y="6369050"/>
          <p14:tracePt t="3966" x="3489325" y="6369050"/>
          <p14:tracePt t="4036" x="3486150" y="6369050"/>
          <p14:tracePt t="4044" x="3473450" y="6369050"/>
          <p14:tracePt t="4057" x="3470275" y="6369050"/>
          <p14:tracePt t="4065" x="3463925" y="6369050"/>
          <p14:tracePt t="4082" x="3460750" y="6369050"/>
          <p14:tracePt t="4099" x="3454400" y="6369050"/>
          <p14:tracePt t="4115" x="3444875" y="6375400"/>
          <p14:tracePt t="4132" x="3444875" y="6381750"/>
          <p14:tracePt t="4551" x="3467100" y="6372225"/>
          <p14:tracePt t="4559" x="3492500" y="6365875"/>
          <p14:tracePt t="4571" x="3556000" y="6350000"/>
          <p14:tracePt t="4587" x="3619500" y="6337300"/>
          <p14:tracePt t="4603" x="3705225" y="6311900"/>
          <p14:tracePt t="4623" x="3838575" y="6289675"/>
          <p14:tracePt t="4650" x="3949700" y="6289675"/>
          <p14:tracePt t="4687" x="4013200" y="6289675"/>
          <p14:tracePt t="4700" x="4022725" y="6289675"/>
          <p14:tracePt t="4717" x="4029075" y="6289675"/>
          <p14:tracePt t="4786" x="4035425" y="6289675"/>
          <p14:tracePt t="5022" x="4013200" y="6283325"/>
          <p14:tracePt t="5028" x="3978275" y="6283325"/>
          <p14:tracePt t="5036" x="3952875" y="6283325"/>
          <p14:tracePt t="5049" x="3902075" y="6283325"/>
          <p14:tracePt t="5082" x="3790950" y="6283325"/>
          <p14:tracePt t="5116" x="3635375" y="6283325"/>
          <p14:tracePt t="5133" x="3590925" y="6283325"/>
          <p14:tracePt t="5150" x="3552825" y="6283325"/>
          <p14:tracePt t="5166" x="3521075" y="6283325"/>
          <p14:tracePt t="5183" x="3498850" y="6283325"/>
          <p14:tracePt t="5199" x="3479800" y="6283325"/>
          <p14:tracePt t="5216" x="3470275" y="6286500"/>
          <p14:tracePt t="5232" x="3460750" y="6286500"/>
          <p14:tracePt t="5249" x="3444875" y="6289675"/>
          <p14:tracePt t="5265" x="3432175" y="6289675"/>
          <p14:tracePt t="5283" x="3419475" y="6296025"/>
          <p14:tracePt t="5299" x="3409950" y="6296025"/>
          <p14:tracePt t="5335" x="3409950" y="6299200"/>
          <p14:tracePt t="5349" x="3406775" y="6305550"/>
          <p14:tracePt t="5366" x="3400425" y="6315075"/>
          <p14:tracePt t="5383" x="3397250" y="6315075"/>
          <p14:tracePt t="5399" x="3375025" y="6321425"/>
          <p14:tracePt t="5416" x="3371850" y="6321425"/>
          <p14:tracePt t="5433" x="3365500" y="6321425"/>
          <p14:tracePt t="5449" x="3352800" y="6321425"/>
          <p14:tracePt t="5466" x="3343275" y="6321425"/>
          <p14:tracePt t="5483" x="3327400" y="6321425"/>
          <p14:tracePt t="5500" x="3311525" y="6321425"/>
          <p14:tracePt t="5516" x="3302000" y="6321425"/>
          <p14:tracePt t="5533" x="3292475" y="6321425"/>
          <p14:tracePt t="5550" x="3282950" y="6321425"/>
          <p14:tracePt t="5629" x="3276600" y="6321425"/>
          <p14:tracePt t="5673" x="3273425" y="6321425"/>
          <p14:tracePt t="5680" x="3267075" y="6321425"/>
          <p14:tracePt t="5693" x="3263900" y="6321425"/>
          <p14:tracePt t="5892" x="3321050" y="6321425"/>
          <p14:tracePt t="5899" x="3400425" y="6321425"/>
          <p14:tracePt t="5906" x="3460750" y="6321425"/>
          <p14:tracePt t="5919" x="3527425" y="6321425"/>
          <p14:tracePt t="5936" x="3768725" y="6321425"/>
          <p14:tracePt t="5950" x="3940175" y="6321425"/>
          <p14:tracePt t="5983" x="4260850" y="6330950"/>
          <p14:tracePt t="6016" x="4527550" y="6337300"/>
          <p14:tracePt t="6033" x="4610100" y="6337300"/>
          <p14:tracePt t="6049" x="4708525" y="6334125"/>
          <p14:tracePt t="6066" x="4752975" y="6327775"/>
          <p14:tracePt t="6083" x="4787900" y="6321425"/>
          <p14:tracePt t="6100" x="4810125" y="6321425"/>
          <p14:tracePt t="6116" x="4819650" y="6321425"/>
          <p14:tracePt t="6378" x="4864100" y="6321425"/>
          <p14:tracePt t="6386" x="4911725" y="6321425"/>
          <p14:tracePt t="6399" x="5048250" y="6321425"/>
          <p14:tracePt t="6416" x="5153025" y="6321425"/>
          <p14:tracePt t="6432" x="5257800" y="6321425"/>
          <p14:tracePt t="6449" x="5327650" y="6321425"/>
          <p14:tracePt t="6465" x="5365750" y="6321425"/>
          <p14:tracePt t="6483" x="5400675" y="6321425"/>
          <p14:tracePt t="6500" x="5441950" y="6321425"/>
          <p14:tracePt t="6516" x="5464175" y="6321425"/>
          <p14:tracePt t="6533" x="5480050" y="6321425"/>
          <p14:tracePt t="6549" x="5518150" y="6308725"/>
          <p14:tracePt t="6566" x="5556250" y="6299200"/>
          <p14:tracePt t="6583" x="5584825" y="6299200"/>
          <p14:tracePt t="6599" x="5626100" y="6292850"/>
          <p14:tracePt t="6615" x="5648325" y="6292850"/>
          <p14:tracePt t="6632" x="5686425" y="6292850"/>
          <p14:tracePt t="6650" x="5734050" y="6292850"/>
          <p14:tracePt t="6666" x="5762625" y="6292850"/>
          <p14:tracePt t="6683" x="5800725" y="6296025"/>
          <p14:tracePt t="6703" x="5835650" y="6318250"/>
          <p14:tracePt t="6715" x="5854700" y="6324600"/>
          <p14:tracePt t="7270" x="5864225" y="6324600"/>
          <p14:tracePt t="7277" x="5876925" y="6324600"/>
          <p14:tracePt t="7286" x="5892800" y="6324600"/>
          <p14:tracePt t="7302" x="5937250" y="6324600"/>
          <p14:tracePt t="7319" x="5991225" y="6324600"/>
          <p14:tracePt t="7339" x="6070600" y="6346825"/>
          <p14:tracePt t="7366" x="6175375" y="6359525"/>
          <p14:tracePt t="7400" x="6267450" y="6359525"/>
          <p14:tracePt t="7416" x="6296025" y="6359525"/>
          <p14:tracePt t="7432" x="6311900" y="6359525"/>
          <p14:tracePt t="7449" x="6327775" y="6359525"/>
          <p14:tracePt t="7466" x="6343650" y="6359525"/>
          <p14:tracePt t="7483" x="6359525" y="6359525"/>
          <p14:tracePt t="7500" x="6372225" y="6359525"/>
          <p14:tracePt t="7533" x="6372225" y="6356350"/>
          <p14:tracePt t="7549" x="6276975" y="6264275"/>
          <p14:tracePt t="7565" x="6070600" y="6070600"/>
          <p14:tracePt t="7582" x="5664200" y="5746750"/>
          <p14:tracePt t="7600" x="5029200" y="5197475"/>
          <p14:tracePt t="7617" x="4641850" y="4797425"/>
          <p14:tracePt t="7635" x="4067175" y="4121150"/>
          <p14:tracePt t="7652" x="3736975" y="3689350"/>
          <p14:tracePt t="7668" x="3467100" y="3311525"/>
          <p14:tracePt t="7672" x="3378200" y="3133725"/>
          <p14:tracePt t="7684" x="3248025" y="2933700"/>
          <p14:tracePt t="7705" x="3149600" y="2705100"/>
          <p14:tracePt t="7715" x="3130550" y="2644775"/>
          <p14:tracePt t="7732" x="3101975" y="2568575"/>
          <p14:tracePt t="7749" x="3086100" y="2495550"/>
          <p14:tracePt t="7766" x="3086100" y="2466975"/>
          <p14:tracePt t="7783" x="3086100" y="2438400"/>
          <p14:tracePt t="7800" x="3101975" y="2374900"/>
          <p14:tracePt t="7816" x="3117850" y="2311400"/>
          <p14:tracePt t="7832" x="3130550" y="2247900"/>
          <p14:tracePt t="7849" x="3155950" y="2184400"/>
          <p14:tracePt t="7865" x="3168650" y="2139950"/>
          <p14:tracePt t="7882" x="3181350" y="2092325"/>
          <p14:tracePt t="7899" x="3203575" y="1981200"/>
          <p14:tracePt t="7916" x="3225800" y="1905000"/>
          <p14:tracePt t="7933" x="3241675" y="1841500"/>
          <p14:tracePt t="7949" x="3273425" y="1778000"/>
          <p14:tracePt t="7966" x="3321050" y="1749425"/>
          <p14:tracePt t="7982" x="3368675" y="1724025"/>
          <p14:tracePt t="7999" x="3463925" y="1670050"/>
          <p14:tracePt t="8015" x="3530600" y="1651000"/>
          <p14:tracePt t="8033" x="3575050" y="1628775"/>
          <p14:tracePt t="8050" x="3625850" y="1616075"/>
          <p14:tracePt t="8066" x="3654425" y="1609725"/>
          <p14:tracePt t="8083" x="3670300" y="1609725"/>
          <p14:tracePt t="8099" x="3689350" y="1600200"/>
          <p14:tracePt t="8116" x="3702050" y="1597025"/>
          <p14:tracePt t="8133" x="3711575" y="1590675"/>
          <p14:tracePt t="8149" x="3714750" y="1574800"/>
          <p14:tracePt t="8242" x="3714750" y="1577975"/>
          <p14:tracePt t="8249" x="3714750" y="1587500"/>
          <p14:tracePt t="8265" x="3714750" y="1597025"/>
          <p14:tracePt t="8283" x="3714750" y="1606550"/>
          <p14:tracePt t="8299" x="3714750" y="1628775"/>
          <p14:tracePt t="8316" x="3711575" y="1663700"/>
          <p14:tracePt t="8333" x="3698875" y="1717675"/>
          <p14:tracePt t="8350" x="3670300" y="1822450"/>
          <p14:tracePt t="8366" x="3657600" y="1885950"/>
          <p14:tracePt t="8383" x="3641725" y="1936750"/>
          <p14:tracePt t="8399" x="3638550" y="2009775"/>
          <p14:tracePt t="8415" x="3629025" y="2070100"/>
          <p14:tracePt t="8432" x="3622675" y="2133600"/>
          <p14:tracePt t="8449" x="3616325" y="2219325"/>
          <p14:tracePt t="8466" x="3616325" y="2263775"/>
          <p14:tracePt t="8483" x="3603625" y="2298700"/>
          <p14:tracePt t="8500" x="3597275" y="2371725"/>
          <p14:tracePt t="8516" x="3597275" y="2432050"/>
          <p14:tracePt t="8532" x="3597275" y="2482850"/>
          <p14:tracePt t="8549" x="3597275" y="2543175"/>
          <p14:tracePt t="8565" x="3597275" y="2581275"/>
          <p14:tracePt t="8582" x="3597275" y="2603500"/>
          <p14:tracePt t="8600" x="3597275" y="2651125"/>
          <p14:tracePt t="8616" x="3597275" y="2695575"/>
          <p14:tracePt t="8634" x="3613150" y="2759075"/>
          <p14:tracePt t="8649" x="3619500" y="2809875"/>
          <p14:tracePt t="8666" x="3629025" y="2863850"/>
          <p14:tracePt t="8682" x="3641725" y="2911475"/>
          <p14:tracePt t="8685" x="3648075" y="2927350"/>
          <p14:tracePt t="8699" x="3660775" y="2974975"/>
          <p14:tracePt t="8716" x="3679825" y="3019425"/>
          <p14:tracePt t="8732" x="3692525" y="3073400"/>
          <p14:tracePt t="8749" x="3717925" y="3206750"/>
          <p14:tracePt t="8765" x="3730625" y="3270250"/>
          <p14:tracePt t="8782" x="3752850" y="3336925"/>
          <p14:tracePt t="8799" x="3775075" y="3435350"/>
          <p14:tracePt t="8815" x="3781425" y="3498850"/>
          <p14:tracePt t="8832" x="3781425" y="3559175"/>
          <p14:tracePt t="8849" x="3781425" y="3638550"/>
          <p14:tracePt t="8865" x="3781425" y="3679825"/>
          <p14:tracePt t="8883" x="3781425" y="3717925"/>
          <p14:tracePt t="8899" x="3781425" y="3803650"/>
          <p14:tracePt t="8916" x="3781425" y="3841750"/>
          <p14:tracePt t="8933" x="3781425" y="3886200"/>
          <p14:tracePt t="8949" x="3781425" y="3933825"/>
          <p14:tracePt t="8965" x="3781425" y="3949700"/>
          <p14:tracePt t="8982" x="3781425" y="3959225"/>
          <p14:tracePt t="8999" x="3781425" y="3978275"/>
          <p14:tracePt t="9035" x="3781425" y="3975100"/>
          <p14:tracePt t="9049" x="3778250" y="3940175"/>
          <p14:tracePt t="9066" x="3765550" y="3886200"/>
          <p14:tracePt t="9082" x="3743325" y="3810000"/>
          <p14:tracePt t="9099" x="3724275" y="3590925"/>
          <p14:tracePt t="9115" x="3714750" y="3429000"/>
          <p14:tracePt t="9133" x="3714750" y="3155950"/>
          <p14:tracePt t="9149" x="3714750" y="2984500"/>
          <p14:tracePt t="9165" x="3714750" y="2825750"/>
          <p14:tracePt t="9183" x="3721100" y="2606675"/>
          <p14:tracePt t="9201" x="3721100" y="2514600"/>
          <p14:tracePt t="9216" x="3727450" y="2451100"/>
          <p14:tracePt t="9232" x="3733800" y="2390775"/>
          <p14:tracePt t="9249" x="3762375" y="2298700"/>
          <p14:tracePt t="9265" x="3778250" y="2235200"/>
          <p14:tracePt t="9282" x="3790950" y="2171700"/>
          <p14:tracePt t="9299" x="3803650" y="2108200"/>
          <p14:tracePt t="9315" x="3825875" y="2060575"/>
          <p14:tracePt t="9333" x="3844925" y="2006600"/>
          <p14:tracePt t="9349" x="3854450" y="1981200"/>
          <p14:tracePt t="9366" x="3860800" y="1952625"/>
          <p14:tracePt t="9382" x="3860800" y="1930400"/>
          <p14:tracePt t="9399" x="3860800" y="1905000"/>
          <p14:tracePt t="9415" x="3860800" y="1889125"/>
          <p14:tracePt t="9432" x="3860800" y="1879600"/>
          <p14:tracePt t="9449" x="3860800" y="1863725"/>
          <p14:tracePt t="9466" x="3860800" y="1847850"/>
          <p14:tracePt t="9483" x="3860800" y="1835150"/>
          <p14:tracePt t="9499" x="3860800" y="1825625"/>
          <p14:tracePt t="9516" x="3851275" y="1816100"/>
          <p14:tracePt t="9533" x="3835400" y="1793875"/>
          <p14:tracePt t="9549" x="3829050" y="1784350"/>
          <p14:tracePt t="9565" x="3813175" y="1774825"/>
          <p14:tracePt t="9584" x="3803650" y="1746250"/>
          <p14:tracePt t="9600" x="3797300" y="1733550"/>
          <p14:tracePt t="9616" x="3794125" y="1717675"/>
          <p14:tracePt t="9634" x="3787775" y="1695450"/>
          <p14:tracePt t="9649" x="3787775" y="1685925"/>
          <p14:tracePt t="9665" x="3787775" y="1682750"/>
          <p14:tracePt t="9764" x="3787775" y="1689100"/>
          <p14:tracePt t="9770" x="3787775" y="1692275"/>
          <p14:tracePt t="9784" x="3781425" y="1708150"/>
          <p14:tracePt t="9799" x="3765550" y="1717675"/>
          <p14:tracePt t="9815" x="3756025" y="1733550"/>
          <p14:tracePt t="9832" x="3743325" y="1787525"/>
          <p14:tracePt t="9848" x="3727450" y="1920875"/>
          <p14:tracePt t="9866" x="3721100" y="1993900"/>
          <p14:tracePt t="9883" x="3711575" y="2098675"/>
          <p14:tracePt t="9899" x="3711575" y="2225675"/>
          <p14:tracePt t="9916" x="3695700" y="2330450"/>
          <p14:tracePt t="9933" x="3679825" y="2463800"/>
          <p14:tracePt t="9949" x="3663950" y="2568575"/>
          <p14:tracePt t="9965" x="3654425" y="2686050"/>
          <p14:tracePt t="9983" x="3654425" y="2803525"/>
          <p14:tracePt t="9999" x="3648075" y="2933700"/>
          <p14:tracePt t="10015" x="3638550" y="3038475"/>
          <p14:tracePt t="10033" x="3616325" y="3171825"/>
          <p14:tracePt t="10049" x="3609975" y="3235325"/>
          <p14:tracePt t="10066" x="3594100" y="3295650"/>
          <p14:tracePt t="10083" x="3587750" y="3413125"/>
          <p14:tracePt t="10099" x="3587750" y="3473450"/>
          <p14:tracePt t="10115" x="3587750" y="3517900"/>
          <p14:tracePt t="10133" x="3587750" y="3581400"/>
          <p14:tracePt t="10149" x="3587750" y="3616325"/>
          <p14:tracePt t="10166" x="3587750" y="3644900"/>
          <p14:tracePt t="10183" x="3587750" y="3686175"/>
          <p14:tracePt t="10200" x="3587750" y="3695700"/>
          <p14:tracePt t="10215" x="3587750" y="3705225"/>
          <p14:tracePt t="10231" x="3587750" y="3721100"/>
          <p14:tracePt t="10248" x="3587750" y="3736975"/>
          <p14:tracePt t="10265" x="3587750" y="3740150"/>
          <p14:tracePt t="10282" x="3587750" y="3746500"/>
          <p14:tracePt t="10335" x="3587750" y="3743325"/>
          <p14:tracePt t="10341" x="3587750" y="3740150"/>
          <p14:tracePt t="10349" x="3587750" y="3733800"/>
          <p14:tracePt t="10365" x="3587750" y="3705225"/>
          <p14:tracePt t="10382" x="3587750" y="3629025"/>
          <p14:tracePt t="10398" x="3587750" y="3546475"/>
          <p14:tracePt t="10416" x="3587750" y="3473450"/>
          <p14:tracePt t="10433" x="3587750" y="3397250"/>
          <p14:tracePt t="10449" x="3587750" y="3346450"/>
          <p14:tracePt t="10466" x="3587750" y="3292475"/>
          <p14:tracePt t="10483" x="3568700" y="3213100"/>
          <p14:tracePt t="10499" x="3559175" y="3162300"/>
          <p14:tracePt t="10515" x="3546475" y="3124200"/>
          <p14:tracePt t="10532" x="3546475" y="3079750"/>
          <p14:tracePt t="10548" x="3540125" y="3016250"/>
          <p14:tracePt t="10565" x="3540125" y="2955925"/>
          <p14:tracePt t="10583" x="3540125" y="2873375"/>
          <p14:tracePt t="10599" x="3540125" y="2819400"/>
          <p14:tracePt t="10616" x="3540125" y="2790825"/>
          <p14:tracePt t="10633" x="3540125" y="2752725"/>
          <p14:tracePt t="10649" x="3543300" y="2740025"/>
          <p14:tracePt t="10665" x="3552825" y="2730500"/>
          <p14:tracePt t="10682" x="3552825" y="2711450"/>
          <p14:tracePt t="10699" x="3552825" y="2701925"/>
          <p14:tracePt t="10715" x="3552825" y="2692400"/>
          <p14:tracePt t="11634" x="3600450" y="2695575"/>
          <p14:tracePt t="11641" x="3670300" y="2695575"/>
          <p14:tracePt t="11649" x="3740150" y="2689225"/>
          <p14:tracePt t="11666" x="3902075" y="2670175"/>
          <p14:tracePt t="11683" x="4124325" y="2619375"/>
          <p14:tracePt t="11698" x="4292600" y="2552700"/>
          <p14:tracePt t="11733" x="4584700" y="2460625"/>
          <p14:tracePt t="11767" x="4740275" y="2381250"/>
          <p14:tracePt t="11783" x="4829175" y="2330450"/>
          <p14:tracePt t="11799" x="4860925" y="2305050"/>
          <p14:tracePt t="11815" x="4892675" y="2273300"/>
          <p14:tracePt t="11832" x="4930775" y="2222500"/>
          <p14:tracePt t="11848" x="4940300" y="2200275"/>
          <p14:tracePt t="11866" x="4956175" y="2187575"/>
          <p14:tracePt t="11883" x="4968875" y="2168525"/>
          <p14:tracePt t="11899" x="4968875" y="2162175"/>
          <p14:tracePt t="11916" x="4968875" y="2159000"/>
          <p14:tracePt t="11949" x="4968875" y="2152650"/>
          <p14:tracePt t="11965" x="4968875" y="2149475"/>
          <p14:tracePt t="11982" x="4978400" y="2133600"/>
          <p14:tracePt t="11998" x="4987925" y="2117725"/>
          <p14:tracePt t="12015" x="4994275" y="2117725"/>
          <p14:tracePt t="12033" x="5006975" y="2105025"/>
          <p14:tracePt t="12048" x="5019675" y="2098675"/>
          <p14:tracePt t="12066" x="5029200" y="2089150"/>
          <p14:tracePt t="12082" x="5048250" y="2066925"/>
          <p14:tracePt t="12099" x="5064125" y="2057400"/>
          <p14:tracePt t="12115" x="5073650" y="2047875"/>
          <p14:tracePt t="12132" x="5089525" y="2032000"/>
          <p14:tracePt t="12149" x="5099050" y="2016125"/>
          <p14:tracePt t="12166" x="5124450" y="2006600"/>
          <p14:tracePt t="12182" x="5156200" y="1993900"/>
          <p14:tracePt t="12198" x="5187950" y="1981200"/>
          <p14:tracePt t="12215" x="5203825" y="1971675"/>
          <p14:tracePt t="12232" x="5226050" y="1949450"/>
          <p14:tracePt t="12248" x="5235575" y="1946275"/>
          <p14:tracePt t="12265" x="5245100" y="1939925"/>
          <p14:tracePt t="12282" x="5251450" y="1939925"/>
          <p14:tracePt t="12299" x="5251450" y="1936750"/>
          <p14:tracePt t="12369" x="5251450" y="1930400"/>
          <p14:tracePt t="12455" x="5254625" y="1930400"/>
          <p14:tracePt t="12540" x="5254625" y="1933575"/>
          <p14:tracePt t="12547" x="5254625" y="1936750"/>
          <p14:tracePt t="12555" x="5254625" y="1943100"/>
          <p14:tracePt t="12565" x="5254625" y="1946275"/>
          <p14:tracePt t="12583" x="5254625" y="1968500"/>
          <p14:tracePt t="12599" x="5254625" y="1987550"/>
          <p14:tracePt t="12616" x="5254625" y="2009775"/>
          <p14:tracePt t="12633" x="5254625" y="2051050"/>
          <p14:tracePt t="12649" x="5254625" y="2079625"/>
          <p14:tracePt t="12666" x="5251450" y="2095500"/>
          <p14:tracePt t="12683" x="5235575" y="2124075"/>
          <p14:tracePt t="12699" x="5229225" y="2152650"/>
          <p14:tracePt t="12716" x="5226050" y="2174875"/>
          <p14:tracePt t="12720" x="5213350" y="2181225"/>
          <p14:tracePt t="12733" x="5207000" y="2203450"/>
          <p14:tracePt t="12749" x="5203825" y="2212975"/>
          <p14:tracePt t="12765" x="5203825" y="2222500"/>
          <p14:tracePt t="12782" x="5203825" y="2244725"/>
          <p14:tracePt t="12799" x="5203825" y="2254250"/>
          <p14:tracePt t="12815" x="5203825" y="2257425"/>
          <p14:tracePt t="12890" x="5203825" y="2251075"/>
          <p14:tracePt t="12898" x="5203825" y="2247900"/>
          <p14:tracePt t="12905" x="5203825" y="2238375"/>
          <p14:tracePt t="12915" x="5203825" y="2232025"/>
          <p14:tracePt t="12932" x="5203825" y="2212975"/>
          <p14:tracePt t="12948" x="5203825" y="2197100"/>
          <p14:tracePt t="12965" x="5203825" y="2181225"/>
          <p14:tracePt t="12982" x="5203825" y="2165350"/>
          <p14:tracePt t="12999" x="5203825" y="2152650"/>
          <p14:tracePt t="13015" x="5222875" y="2130425"/>
          <p14:tracePt t="13033" x="5232400" y="2101850"/>
          <p14:tracePt t="13049" x="5232400" y="2079625"/>
          <p14:tracePt t="13065" x="5232400" y="2063750"/>
          <p14:tracePt t="13082" x="5232400" y="2051050"/>
          <p14:tracePt t="13115" x="5232400" y="2041525"/>
          <p14:tracePt t="13133" x="5232400" y="2025650"/>
          <p14:tracePt t="13149" x="5232400" y="2019300"/>
          <p14:tracePt t="13166" x="5232400" y="2009775"/>
          <p14:tracePt t="13183" x="5232400" y="2000250"/>
          <p14:tracePt t="13199" x="5232400" y="1997075"/>
          <p14:tracePt t="13215" x="5232400" y="1990725"/>
          <p14:tracePt t="13232" x="5232400" y="1974850"/>
          <p14:tracePt t="13248" x="5232400" y="1971675"/>
          <p14:tracePt t="13265" x="5232400" y="1965325"/>
          <p14:tracePt t="13282" x="5232400" y="1962150"/>
          <p14:tracePt t="13298" x="5238750" y="1955800"/>
          <p14:tracePt t="13316" x="5238750" y="1946275"/>
          <p14:tracePt t="13332" x="5248275" y="1946275"/>
          <p14:tracePt t="13349" x="5248275" y="1943100"/>
          <p14:tracePt t="13419" x="5251450" y="1936750"/>
          <p14:tracePt t="13490" x="5251450" y="1939925"/>
          <p14:tracePt t="13496" x="5251450" y="1943100"/>
          <p14:tracePt t="13504" x="5251450" y="1949450"/>
          <p14:tracePt t="13515" x="5251450" y="1952625"/>
          <p14:tracePt t="13532" x="5251450" y="1968500"/>
          <p14:tracePt t="13548" x="5251450" y="1990725"/>
          <p14:tracePt t="13566" x="5251450" y="2009775"/>
          <p14:tracePt t="13583" x="5251450" y="2044700"/>
          <p14:tracePt t="13599" x="5251450" y="2066925"/>
          <p14:tracePt t="13616" x="5251450" y="2076450"/>
          <p14:tracePt t="13632" x="5251450" y="2095500"/>
          <p14:tracePt t="13649" x="5251450" y="2111375"/>
          <p14:tracePt t="13665" x="5251450" y="2120900"/>
          <p14:tracePt t="13682" x="5251450" y="2136775"/>
          <p14:tracePt t="13699" x="5251450" y="2152650"/>
          <p14:tracePt t="13716" x="5251450" y="2162175"/>
          <p14:tracePt t="13732" x="5251450" y="2174875"/>
          <p14:tracePt t="13754" x="5251450" y="2181225"/>
          <p14:tracePt t="14040" x="5257800" y="2168525"/>
          <p14:tracePt t="14046" x="5257800" y="2149475"/>
          <p14:tracePt t="14053" x="5257800" y="2136775"/>
          <p14:tracePt t="14065" x="5257800" y="2127250"/>
          <p14:tracePt t="14082" x="5257800" y="2101850"/>
          <p14:tracePt t="14098" x="5257800" y="2092325"/>
          <p14:tracePt t="14116" x="5257800" y="2079625"/>
          <p14:tracePt t="14133" x="5257800" y="2066925"/>
          <p14:tracePt t="14149" x="5257800" y="2057400"/>
          <p14:tracePt t="14347" x="5257800" y="2051050"/>
          <p14:tracePt t="14353" x="5257800" y="2047875"/>
          <p14:tracePt t="14368" x="5251450" y="2047875"/>
          <p14:tracePt t="14469" x="5245100" y="2047875"/>
          <p14:tracePt t="14476" x="5245100" y="2041525"/>
          <p14:tracePt t="14483" x="5241925" y="2041525"/>
          <p14:tracePt t="14499" x="5235575" y="2041525"/>
          <p14:tracePt t="14516" x="5232400" y="2041525"/>
          <p14:tracePt t="14532" x="5219700" y="2032000"/>
          <p14:tracePt t="14733" x="5219700" y="2038350"/>
          <p14:tracePt t="14741" x="5219700" y="2041525"/>
          <p14:tracePt t="14749" x="5219700" y="2047875"/>
          <p14:tracePt t="14765" x="5219700" y="2057400"/>
          <p14:tracePt t="14782" x="5219700" y="2076450"/>
          <p14:tracePt t="14862" x="5219700" y="2063750"/>
          <p14:tracePt t="14869" x="5219700" y="2060575"/>
          <p14:tracePt t="14882" x="5219700" y="2051050"/>
          <p14:tracePt t="14899" x="5219700" y="2044700"/>
          <p14:tracePt t="14931" x="5219700" y="2041525"/>
          <p14:tracePt t="15603" x="5219700" y="2035175"/>
          <p14:tracePt t="15610" x="5219700" y="2032000"/>
          <p14:tracePt t="15617" x="5219700" y="2025650"/>
          <p14:tracePt t="15632" x="5219700" y="2009775"/>
          <p14:tracePt t="15648" x="5219700" y="2000250"/>
          <p14:tracePt t="17188" x="5235575" y="2009775"/>
          <p14:tracePt t="17195" x="5254625" y="2022475"/>
          <p14:tracePt t="17202" x="5267325" y="2035175"/>
          <p14:tracePt t="17215" x="5286375" y="2047875"/>
          <p14:tracePt t="17231" x="5321300" y="2092325"/>
          <p14:tracePt t="17248" x="5353050" y="2108200"/>
          <p14:tracePt t="17264" x="5372100" y="2127250"/>
          <p14:tracePt t="17298" x="5400675" y="2139950"/>
          <p14:tracePt t="17331" x="5426075" y="2139950"/>
          <p14:tracePt t="17348" x="5435600" y="2139950"/>
          <p14:tracePt t="17366" x="5451475" y="2139950"/>
          <p14:tracePt t="17382" x="5464175" y="2139950"/>
          <p14:tracePt t="17399" x="5473700" y="2139950"/>
          <p14:tracePt t="17416" x="5483225" y="2139950"/>
          <p14:tracePt t="17432" x="5505450" y="2139950"/>
          <p14:tracePt t="17448" x="5514975" y="2139950"/>
          <p14:tracePt t="17464" x="5524500" y="2139950"/>
          <p14:tracePt t="17481" x="5537200" y="2139950"/>
          <p14:tracePt t="17498" x="5549900" y="2139950"/>
          <p14:tracePt t="17515" x="5553075" y="2139950"/>
          <p14:tracePt t="17531" x="5559425" y="2139950"/>
          <p14:tracePt t="17565" x="5562600" y="2139950"/>
          <p14:tracePt t="17588" x="5568950" y="2139950"/>
          <p14:tracePt t="17654" x="5568950" y="2133600"/>
          <p14:tracePt t="17667" x="5568950" y="2130425"/>
          <p14:tracePt t="17682" x="5568950" y="2124075"/>
          <p14:tracePt t="17688" x="5568950" y="2114550"/>
          <p14:tracePt t="17709" x="5565775" y="2114550"/>
          <p14:tracePt t="17716" x="5565775" y="2108200"/>
          <p14:tracePt t="17731" x="5562600" y="2108200"/>
          <p14:tracePt t="17748" x="5556250" y="2105025"/>
          <p14:tracePt t="17764" x="5553075" y="2098675"/>
          <p14:tracePt t="17782" x="5537200" y="2098675"/>
          <p14:tracePt t="17799" x="5527675" y="2098675"/>
          <p14:tracePt t="17815" x="5518150" y="2098675"/>
          <p14:tracePt t="17832" x="5502275" y="2098675"/>
          <p14:tracePt t="17848" x="5486400" y="2098675"/>
          <p14:tracePt t="17865" x="5483225" y="2098675"/>
          <p14:tracePt t="17954" x="5476875" y="2098675"/>
          <p14:tracePt t="17960" x="5473700" y="2098675"/>
          <p14:tracePt t="17974" x="5467350" y="2098675"/>
          <p14:tracePt t="17982" x="5464175" y="2098675"/>
          <p14:tracePt t="17998" x="5454650" y="2098675"/>
          <p14:tracePt t="18014" x="5438775" y="2098675"/>
          <p14:tracePt t="18031" x="5422900" y="2098675"/>
          <p14:tracePt t="18048" x="5419725" y="2098675"/>
          <p14:tracePt t="18138" x="5419725" y="2101850"/>
          <p14:tracePt t="18145" x="5419725" y="2105025"/>
          <p14:tracePt t="18152" x="5419725" y="2111375"/>
          <p14:tracePt t="18166" x="5419725" y="2120900"/>
          <p14:tracePt t="18181" x="5419725" y="2130425"/>
          <p14:tracePt t="18199" x="5419725" y="2139950"/>
          <p14:tracePt t="18216" x="5435600" y="2155825"/>
          <p14:tracePt t="18232" x="5451475" y="2171700"/>
          <p14:tracePt t="18248" x="5454650" y="2181225"/>
          <p14:tracePt t="18265" x="5467350" y="2193925"/>
          <p14:tracePt t="18281" x="5480050" y="2203450"/>
          <p14:tracePt t="18298" x="5495925" y="2206625"/>
          <p14:tracePt t="18314" x="5518150" y="2206625"/>
          <p14:tracePt t="18331" x="5543550" y="2206625"/>
          <p14:tracePt t="18348" x="5565775" y="2206625"/>
          <p14:tracePt t="18365" x="5575300" y="2206625"/>
          <p14:tracePt t="18381" x="5591175" y="2206625"/>
          <p14:tracePt t="18398" x="5607050" y="2206625"/>
          <p14:tracePt t="18460" x="5607050" y="2200275"/>
          <p14:tracePt t="18467" x="5607050" y="2197100"/>
          <p14:tracePt t="18481" x="5597525" y="2184400"/>
          <p14:tracePt t="18498" x="5584825" y="2155825"/>
          <p14:tracePt t="18516" x="5572125" y="2133600"/>
          <p14:tracePt t="18532" x="5559425" y="2117725"/>
          <p14:tracePt t="18548" x="5543550" y="2101850"/>
          <p14:tracePt t="18566" x="5527675" y="2085975"/>
          <p14:tracePt t="18581" x="5518150" y="2076450"/>
          <p14:tracePt t="18598" x="5508625" y="2073275"/>
          <p14:tracePt t="18615" x="5499100" y="2073275"/>
          <p14:tracePt t="18631" x="5489575" y="2073275"/>
          <p14:tracePt t="18681" x="5483225" y="2073275"/>
          <p14:tracePt t="20202" x="5499100" y="2079625"/>
          <p14:tracePt t="20209" x="5518150" y="2092325"/>
          <p14:tracePt t="20216" x="5553075" y="2108200"/>
          <p14:tracePt t="20231" x="5635625" y="2165350"/>
          <p14:tracePt t="20248" x="5718175" y="2238375"/>
          <p14:tracePt t="20266" x="5867400" y="2378075"/>
          <p14:tracePt t="20298" x="6083300" y="2527300"/>
          <p14:tracePt t="20331" x="6207125" y="2647950"/>
          <p14:tracePt t="20348" x="6226175" y="2673350"/>
          <p14:tracePt t="20364" x="6235700" y="2695575"/>
          <p14:tracePt t="20381" x="6242050" y="2711450"/>
          <p14:tracePt t="20398" x="6242050" y="2720975"/>
          <p14:tracePt t="20487" x="6242050" y="2724150"/>
          <p14:tracePt t="20517" x="6238875" y="2724150"/>
          <p14:tracePt t="20523" x="6235700" y="2724150"/>
          <p14:tracePt t="20532" x="6229350" y="2724150"/>
          <p14:tracePt t="20548" x="6219825" y="2724150"/>
          <p14:tracePt t="20565" x="6175375" y="2724150"/>
          <p14:tracePt t="20581" x="6130925" y="2714625"/>
          <p14:tracePt t="20598" x="6099175" y="2705100"/>
          <p14:tracePt t="20615" x="6067425" y="2670175"/>
          <p14:tracePt t="20631" x="6054725" y="2616200"/>
          <p14:tracePt t="20648" x="6057900" y="2578100"/>
          <p14:tracePt t="20665" x="6105525" y="2463800"/>
          <p14:tracePt t="20681" x="6137275" y="2374900"/>
          <p14:tracePt t="20698" x="6184900" y="2286000"/>
          <p14:tracePt t="20715" x="6245225" y="2101850"/>
          <p14:tracePt t="20731" x="6289675" y="1949450"/>
          <p14:tracePt t="20747" x="6324600" y="1838325"/>
          <p14:tracePt t="20765" x="6353175" y="1727200"/>
          <p14:tracePt t="20781" x="6375400" y="1670050"/>
          <p14:tracePt t="20798" x="6391275" y="1597025"/>
          <p14:tracePt t="20816" x="6397625" y="1498600"/>
          <p14:tracePt t="20832" x="6394450" y="1454150"/>
          <p14:tracePt t="20848" x="6365875" y="1400175"/>
          <p14:tracePt t="20865" x="6296025" y="1279525"/>
          <p14:tracePt t="20881" x="6219825" y="1206500"/>
          <p14:tracePt t="20898" x="6149975" y="1143000"/>
          <p14:tracePt t="20915" x="6057900" y="1066800"/>
          <p14:tracePt t="20931" x="5975350" y="1009650"/>
          <p14:tracePt t="20949" x="5873750" y="958850"/>
          <p14:tracePt t="20965" x="5702300" y="882650"/>
          <p14:tracePt t="20982" x="5613400" y="850900"/>
          <p14:tracePt t="20998" x="5527675" y="825500"/>
          <p14:tracePt t="21015" x="5394325" y="800100"/>
          <p14:tracePt t="21031" x="5321300" y="800100"/>
          <p14:tracePt t="21047" x="5260975" y="819150"/>
          <p14:tracePt t="21065" x="5143500" y="857250"/>
          <p14:tracePt t="21081" x="5064125" y="904875"/>
          <p14:tracePt t="21098" x="4981575" y="971550"/>
          <p14:tracePt t="21116" x="4864100" y="1108075"/>
          <p14:tracePt t="21132" x="4787900" y="1200150"/>
          <p14:tracePt t="21148" x="4695825" y="1349375"/>
          <p14:tracePt t="21164" x="4578350" y="1536700"/>
          <p14:tracePt t="21181" x="4508500" y="1638300"/>
          <p14:tracePt t="21198" x="4460875" y="1739900"/>
          <p14:tracePt t="21215" x="4419600" y="1885950"/>
          <p14:tracePt t="21231" x="4403725" y="1971675"/>
          <p14:tracePt t="21248" x="4403725" y="2032000"/>
          <p14:tracePt t="21265" x="4406900" y="2117725"/>
          <p14:tracePt t="21281" x="4419600" y="2171700"/>
          <p14:tracePt t="21298" x="4448175" y="2238375"/>
          <p14:tracePt t="21315" x="4498975" y="2317750"/>
          <p14:tracePt t="21330" x="4524375" y="2362200"/>
          <p14:tracePt t="21347" x="4559300" y="2409825"/>
          <p14:tracePt t="21365" x="4591050" y="2466975"/>
          <p14:tracePt t="21381" x="4616450" y="2498725"/>
          <p14:tracePt t="21398" x="4629150" y="2536825"/>
          <p14:tracePt t="21415" x="4645025" y="2571750"/>
          <p14:tracePt t="21431" x="4664075" y="2603500"/>
          <p14:tracePt t="21448" x="4676775" y="2625725"/>
          <p14:tracePt t="21464" x="4689475" y="2654300"/>
          <p14:tracePt t="21481" x="4692650" y="2663825"/>
          <p14:tracePt t="21498" x="4692650" y="2673350"/>
          <p14:tracePt t="21515" x="4692650" y="2689225"/>
        </p14:tracePtLst>
      </p14:laserTrace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Picture 2" descr="http://www.consultaplantas.com/images/phocagallery/lavatera_trimestris/thumbs/phoca_thumb_l_lavatera_cretica_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72" t="24345" r="20639" b="19804"/>
          <a:stretch>
            <a:fillRect/>
          </a:stretch>
        </p:blipFill>
        <p:spPr bwMode="auto">
          <a:xfrm>
            <a:off x="0" y="0"/>
            <a:ext cx="4370388" cy="400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5235" name="ZoneTexte 2"/>
          <p:cNvSpPr txBox="1">
            <a:spLocks noChangeArrowheads="1"/>
          </p:cNvSpPr>
          <p:nvPr/>
        </p:nvSpPr>
        <p:spPr bwMode="auto">
          <a:xfrm>
            <a:off x="571500" y="4071938"/>
            <a:ext cx="267176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FR" altLang="fr-FR" i="1">
                <a:solidFill>
                  <a:srgbClr val="FF0000"/>
                </a:solidFill>
              </a:rPr>
              <a:t>Lavatera cretica</a:t>
            </a:r>
          </a:p>
        </p:txBody>
      </p:sp>
      <p:pic>
        <p:nvPicPr>
          <p:cNvPr id="95236" name="Picture 4" descr="http://p7.storage.canalblog.com/75/48/1085923/84460620_o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590" b="17624"/>
          <a:stretch>
            <a:fillRect/>
          </a:stretch>
        </p:blipFill>
        <p:spPr bwMode="auto">
          <a:xfrm>
            <a:off x="4572000" y="1071563"/>
            <a:ext cx="4572000" cy="385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5237" name="ZoneTexte 5"/>
          <p:cNvSpPr txBox="1">
            <a:spLocks noChangeArrowheads="1"/>
          </p:cNvSpPr>
          <p:nvPr/>
        </p:nvSpPr>
        <p:spPr bwMode="auto">
          <a:xfrm>
            <a:off x="5357813" y="5000625"/>
            <a:ext cx="25431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FR" altLang="fr-FR" i="1">
                <a:solidFill>
                  <a:srgbClr val="FF0000"/>
                </a:solidFill>
              </a:rPr>
              <a:t>Malva sylvestris</a:t>
            </a:r>
          </a:p>
        </p:txBody>
      </p:sp>
      <p:sp>
        <p:nvSpPr>
          <p:cNvPr id="95238" name="ZoneTexte 6"/>
          <p:cNvSpPr txBox="1">
            <a:spLocks noChangeArrowheads="1"/>
          </p:cNvSpPr>
          <p:nvPr/>
        </p:nvSpPr>
        <p:spPr bwMode="auto">
          <a:xfrm>
            <a:off x="0" y="5429250"/>
            <a:ext cx="9247188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FR" altLang="fr-FR"/>
              <a:t>Les feuilles des deux espèces sont comestibles sous le nom</a:t>
            </a:r>
          </a:p>
          <a:p>
            <a:pPr eaLnBrk="1" hangingPunct="1"/>
            <a:r>
              <a:rPr lang="fr-FR" altLang="fr-FR"/>
              <a:t>de « lbakoula »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574"/>
    </mc:Choice>
    <mc:Fallback>
      <p:transition spd="slow" advTm="215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037" x="4664075" y="2701925"/>
          <p14:tracePt t="3044" x="4603750" y="2717800"/>
          <p14:tracePt t="3052" x="4556125" y="2736850"/>
          <p14:tracePt t="3067" x="4400550" y="2781300"/>
          <p14:tracePt t="3084" x="4171950" y="2809875"/>
          <p14:tracePt t="3100" x="3749675" y="2809875"/>
          <p14:tracePt t="3116" x="3454400" y="2790825"/>
          <p14:tracePt t="3150" x="2781300" y="2708275"/>
          <p14:tracePt t="3184" x="2403475" y="2660650"/>
          <p14:tracePt t="3201" x="2206625" y="2660650"/>
          <p14:tracePt t="3217" x="2092325" y="2660650"/>
          <p14:tracePt t="3233" x="2006600" y="2667000"/>
          <p14:tracePt t="3249" x="1917700" y="2686050"/>
          <p14:tracePt t="3266" x="1854200" y="2701925"/>
          <p14:tracePt t="3283" x="1793875" y="2708275"/>
          <p14:tracePt t="3300" x="1695450" y="2714625"/>
          <p14:tracePt t="3316" x="1622425" y="2714625"/>
          <p14:tracePt t="3333" x="1543050" y="2714625"/>
          <p14:tracePt t="3350" x="1381125" y="2724150"/>
          <p14:tracePt t="3366" x="1254125" y="2724150"/>
          <p14:tracePt t="3384" x="1168400" y="2740025"/>
          <p14:tracePt t="3400" x="1057275" y="2755900"/>
          <p14:tracePt t="3417" x="1003300" y="2768600"/>
          <p14:tracePt t="3434" x="949325" y="2781300"/>
          <p14:tracePt t="3450" x="923925" y="2790825"/>
          <p14:tracePt t="3716" x="844550" y="2790825"/>
          <p14:tracePt t="3723" x="752475" y="2790825"/>
          <p14:tracePt t="3733" x="663575" y="2790825"/>
          <p14:tracePt t="3750" x="387350" y="2809875"/>
          <p14:tracePt t="3769" x="269875" y="2828925"/>
          <p14:tracePt t="3783" x="193675" y="2841625"/>
          <p14:tracePt t="3800" x="127000" y="2867025"/>
          <p14:tracePt t="3816" x="111125" y="2879725"/>
          <p14:tracePt t="3833" x="98425" y="2889250"/>
          <p14:tracePt t="3850" x="120650" y="2911475"/>
          <p14:tracePt t="3867" x="200025" y="2965450"/>
          <p14:tracePt t="3884" x="292100" y="3032125"/>
          <p14:tracePt t="3900" x="412750" y="3114675"/>
          <p14:tracePt t="3917" x="523875" y="3165475"/>
          <p14:tracePt t="3933" x="644525" y="3209925"/>
          <p14:tracePt t="3950" x="822325" y="3225800"/>
          <p14:tracePt t="3967" x="917575" y="3222625"/>
          <p14:tracePt t="3984" x="1025525" y="3197225"/>
          <p14:tracePt t="4000" x="1123950" y="3143250"/>
          <p14:tracePt t="4017" x="1162050" y="3117850"/>
          <p14:tracePt t="4033" x="1174750" y="3089275"/>
          <p14:tracePt t="4050" x="1181100" y="3060700"/>
          <p14:tracePt t="4067" x="1171575" y="3038475"/>
          <p14:tracePt t="4087" x="1130300" y="3016250"/>
          <p14:tracePt t="4100" x="1092200" y="2997200"/>
          <p14:tracePt t="4117" x="1028700" y="2959100"/>
          <p14:tracePt t="4134" x="942975" y="2943225"/>
          <p14:tracePt t="4150" x="819150" y="2921000"/>
          <p14:tracePt t="4167" x="746125" y="2908300"/>
          <p14:tracePt t="4184" x="685800" y="2908300"/>
          <p14:tracePt t="4200" x="600075" y="2908300"/>
          <p14:tracePt t="4216" x="539750" y="2908300"/>
          <p14:tracePt t="4233" x="482600" y="2924175"/>
          <p14:tracePt t="4249" x="434975" y="2943225"/>
          <p14:tracePt t="4266" x="425450" y="2952750"/>
          <p14:tracePt t="4283" x="428625" y="2974975"/>
          <p14:tracePt t="4300" x="701675" y="3114675"/>
          <p14:tracePt t="4317" x="1203325" y="3298825"/>
          <p14:tracePt t="4334" x="1905000" y="3524250"/>
          <p14:tracePt t="4351" x="3133725" y="3752850"/>
          <p14:tracePt t="4368" x="4051300" y="3940175"/>
          <p14:tracePt t="4386" x="5270500" y="4238625"/>
          <p14:tracePt t="4402" x="6048375" y="4400550"/>
          <p14:tracePt t="4418" x="6699250" y="4489450"/>
          <p14:tracePt t="4436" x="7613650" y="4686300"/>
          <p14:tracePt t="4452" x="8121650" y="4813300"/>
          <p14:tracePt t="4468" x="8559800" y="4918075"/>
          <p14:tracePt t="4484" x="8931275" y="5016500"/>
          <p14:tracePt t="4786" x="9112250" y="4848225"/>
          <p14:tracePt t="4793" x="9051925" y="4822825"/>
          <p14:tracePt t="4800" x="9010650" y="4797425"/>
          <p14:tracePt t="4833" x="8785225" y="4676775"/>
          <p14:tracePt t="4867" x="8585200" y="4575175"/>
          <p14:tracePt t="4885" x="8537575" y="4556125"/>
          <p14:tracePt t="4900" x="8518525" y="4549775"/>
          <p14:tracePt t="4916" x="8502650" y="4549775"/>
          <p14:tracePt t="4933" x="8493125" y="4546600"/>
          <p14:tracePt t="4950" x="8489950" y="4546600"/>
          <p14:tracePt t="4984" x="8489950" y="4530725"/>
          <p14:tracePt t="5000" x="8489950" y="4521200"/>
          <p14:tracePt t="5017" x="8489950" y="4514850"/>
          <p14:tracePt t="5033" x="8489950" y="4505325"/>
          <p14:tracePt t="5050" x="8483600" y="4495800"/>
          <p14:tracePt t="5066" x="8474075" y="4492625"/>
          <p14:tracePt t="5082" x="8458200" y="4479925"/>
          <p14:tracePt t="5099" x="8445500" y="4479925"/>
          <p14:tracePt t="5117" x="8432800" y="4479925"/>
          <p14:tracePt t="5134" x="8423275" y="4479925"/>
          <p14:tracePt t="5150" x="8410575" y="4479925"/>
          <p14:tracePt t="5707" x="8318500" y="4486275"/>
          <p14:tracePt t="5715" x="8194675" y="4495800"/>
          <p14:tracePt t="5722" x="8051800" y="4505325"/>
          <p14:tracePt t="5733" x="7877175" y="4530725"/>
          <p14:tracePt t="5750" x="7200900" y="4651375"/>
          <p14:tracePt t="5771" x="6530975" y="4826000"/>
          <p14:tracePt t="5792" x="5927725" y="5045075"/>
          <p14:tracePt t="5818" x="5521325" y="5222875"/>
          <p14:tracePt t="5851" x="5133975" y="5432425"/>
          <p14:tracePt t="5868" x="5000625" y="5505450"/>
          <p14:tracePt t="5883" x="4908550" y="5556250"/>
          <p14:tracePt t="5900" x="4832350" y="5603875"/>
          <p14:tracePt t="5916" x="4794250" y="5629275"/>
          <p14:tracePt t="5934" x="4768850" y="5654675"/>
          <p14:tracePt t="5950" x="4699000" y="5692775"/>
          <p14:tracePt t="5966" x="4622800" y="5734050"/>
          <p14:tracePt t="5984" x="4479925" y="5749925"/>
          <p14:tracePt t="6000" x="4238625" y="5778500"/>
          <p14:tracePt t="6016" x="4019550" y="5797550"/>
          <p14:tracePt t="6033" x="3794125" y="5797550"/>
          <p14:tracePt t="6049" x="3406775" y="5797550"/>
          <p14:tracePt t="6066" x="3092450" y="5775325"/>
          <p14:tracePt t="6084" x="2863850" y="5756275"/>
          <p14:tracePt t="6100" x="2533650" y="5737225"/>
          <p14:tracePt t="6116" x="2397125" y="5737225"/>
          <p14:tracePt t="6133" x="2279650" y="5743575"/>
          <p14:tracePt t="6150" x="2146300" y="5765800"/>
          <p14:tracePt t="6166" x="2079625" y="5788025"/>
          <p14:tracePt t="6183" x="2035175" y="5800725"/>
          <p14:tracePt t="6199" x="1974850" y="5838825"/>
          <p14:tracePt t="6216" x="1952625" y="5870575"/>
          <p14:tracePt t="6234" x="1920875" y="5895975"/>
          <p14:tracePt t="6250" x="1895475" y="5930900"/>
          <p14:tracePt t="6267" x="1885950" y="5956300"/>
          <p14:tracePt t="6271" x="1879600" y="5975350"/>
          <p14:tracePt t="6283" x="1866900" y="5984875"/>
          <p14:tracePt t="6299" x="1866900" y="6019800"/>
          <p14:tracePt t="6316" x="1882775" y="6048375"/>
          <p14:tracePt t="6333" x="1889125" y="6061075"/>
          <p14:tracePt t="6607" x="1828800" y="6057900"/>
          <p14:tracePt t="6614" x="1736725" y="6057900"/>
          <p14:tracePt t="6621" x="1647825" y="6057900"/>
          <p14:tracePt t="6633" x="1555750" y="6057900"/>
          <p14:tracePt t="6649" x="1314450" y="6070600"/>
          <p14:tracePt t="6666" x="1162050" y="6089650"/>
          <p14:tracePt t="6683" x="1066800" y="6105525"/>
          <p14:tracePt t="6699" x="962025" y="6140450"/>
          <p14:tracePt t="6716" x="923925" y="6153150"/>
          <p14:tracePt t="6733" x="898525" y="6178550"/>
          <p14:tracePt t="6749" x="873125" y="6223000"/>
          <p14:tracePt t="6766" x="863600" y="6245225"/>
          <p14:tracePt t="6783" x="863600" y="6267450"/>
          <p14:tracePt t="6800" x="863600" y="6289675"/>
          <p14:tracePt t="6816" x="863600" y="6299200"/>
          <p14:tracePt t="6833" x="863600" y="6311900"/>
          <p14:tracePt t="6849" x="854075" y="6327775"/>
          <p14:tracePt t="6866" x="844550" y="6327775"/>
          <p14:tracePt t="6883" x="822325" y="6327775"/>
          <p14:tracePt t="6899" x="790575" y="6327775"/>
          <p14:tracePt t="6916" x="758825" y="6327775"/>
          <p14:tracePt t="6933" x="749300" y="6327775"/>
          <p14:tracePt t="6950" x="739775" y="6327775"/>
          <p14:tracePt t="6966" x="742950" y="6327775"/>
          <p14:tracePt t="6983" x="771525" y="6327775"/>
          <p14:tracePt t="7000" x="908050" y="6327775"/>
          <p14:tracePt t="7016" x="1101725" y="6327775"/>
          <p14:tracePt t="7033" x="1308100" y="6327775"/>
          <p14:tracePt t="7049" x="1793875" y="6337300"/>
          <p14:tracePt t="7066" x="2060575" y="6356350"/>
          <p14:tracePt t="7083" x="2244725" y="6375400"/>
          <p14:tracePt t="7099" x="2432050" y="6400800"/>
          <p14:tracePt t="7116" x="2492375" y="6400800"/>
          <p14:tracePt t="7133" x="2520950" y="6400800"/>
          <p14:tracePt t="7150" x="2540000" y="6400800"/>
          <p14:tracePt t="7207" x="2533650" y="6400800"/>
          <p14:tracePt t="7215" x="2524125" y="6400800"/>
          <p14:tracePt t="7222" x="2514600" y="6400800"/>
          <p14:tracePt t="7233" x="2501900" y="6400800"/>
          <p14:tracePt t="7249" x="2447925" y="6400800"/>
          <p14:tracePt t="7265" x="2371725" y="6381750"/>
          <p14:tracePt t="7282" x="2263775" y="6365875"/>
          <p14:tracePt t="7284" x="2206625" y="6365875"/>
          <p14:tracePt t="7299" x="2120900" y="6350000"/>
          <p14:tracePt t="7315" x="1981200" y="6334125"/>
          <p14:tracePt t="7333" x="1860550" y="6289675"/>
          <p14:tracePt t="7349" x="1711325" y="6232525"/>
          <p14:tracePt t="7365" x="1597025" y="6172200"/>
          <p14:tracePt t="7383" x="1441450" y="6105525"/>
          <p14:tracePt t="7399" x="1247775" y="6035675"/>
          <p14:tracePt t="7416" x="1108075" y="6010275"/>
          <p14:tracePt t="7433" x="981075" y="6000750"/>
          <p14:tracePt t="7449" x="863600" y="6000750"/>
          <p14:tracePt t="7466" x="809625" y="6010275"/>
          <p14:tracePt t="7483" x="787400" y="6022975"/>
          <p14:tracePt t="7500" x="749300" y="6048375"/>
          <p14:tracePt t="7516" x="739775" y="6057900"/>
          <p14:tracePt t="7533" x="730250" y="6073775"/>
          <p14:tracePt t="7549" x="711200" y="6115050"/>
          <p14:tracePt t="7566" x="695325" y="6137275"/>
          <p14:tracePt t="7582" x="695325" y="6175375"/>
          <p14:tracePt t="7599" x="695325" y="6223000"/>
          <p14:tracePt t="7617" x="708025" y="6254750"/>
          <p14:tracePt t="7633" x="730250" y="6299200"/>
          <p14:tracePt t="7650" x="803275" y="6372225"/>
          <p14:tracePt t="7666" x="873125" y="6426200"/>
          <p14:tracePt t="7683" x="939800" y="6454775"/>
          <p14:tracePt t="7699" x="1035050" y="6492875"/>
          <p14:tracePt t="7716" x="1085850" y="6492875"/>
          <p14:tracePt t="7734" x="1123950" y="6492875"/>
          <p14:tracePt t="7750" x="1187450" y="6467475"/>
          <p14:tracePt t="7767" x="1231900" y="6454775"/>
          <p14:tracePt t="7785" x="1273175" y="6445250"/>
          <p14:tracePt t="7800" x="1282700" y="6438900"/>
          <p14:tracePt t="7816" x="1295400" y="6432550"/>
          <p14:tracePt t="7832" x="1304925" y="6423025"/>
          <p14:tracePt t="7849" x="1323975" y="6407150"/>
          <p14:tracePt t="7865" x="1333500" y="6397625"/>
          <p14:tracePt t="7883" x="1339850" y="6394450"/>
          <p14:tracePt t="7900" x="1339850" y="6388100"/>
          <p14:tracePt t="9212" x="1365250" y="6356350"/>
          <p14:tracePt t="9220" x="1400175" y="6292850"/>
          <p14:tracePt t="9236" x="1495425" y="6102350"/>
          <p14:tracePt t="9253" x="1565275" y="5876925"/>
          <p14:tracePt t="9269" x="1609725" y="5381625"/>
          <p14:tracePt t="9287" x="1628775" y="5108575"/>
          <p14:tracePt t="9301" x="1612900" y="4864100"/>
          <p14:tracePt t="9333" x="1577975" y="4572000"/>
          <p14:tracePt t="9366" x="1536700" y="4406900"/>
          <p14:tracePt t="9383" x="1527175" y="4391025"/>
          <p14:tracePt t="9399" x="1511300" y="4368800"/>
          <p14:tracePt t="9434" x="1511300" y="4365625"/>
          <p14:tracePt t="9450" x="1508125" y="4356100"/>
          <p14:tracePt t="9466" x="1495425" y="4346575"/>
          <p14:tracePt t="9484" x="1479550" y="4330700"/>
          <p14:tracePt t="9499" x="1463675" y="4286250"/>
          <p14:tracePt t="9516" x="1441450" y="4232275"/>
          <p14:tracePt t="9532" x="1409700" y="4124325"/>
          <p14:tracePt t="9549" x="1368425" y="3987800"/>
          <p14:tracePt t="9566" x="1323975" y="3854450"/>
          <p14:tracePt t="9584" x="1270000" y="3641725"/>
          <p14:tracePt t="9600" x="1231900" y="3562350"/>
          <p14:tracePt t="9616" x="1193800" y="3495675"/>
          <p14:tracePt t="9634" x="1098550" y="3400425"/>
          <p14:tracePt t="9649" x="1019175" y="3343275"/>
          <p14:tracePt t="9665" x="927100" y="3302000"/>
          <p14:tracePt t="9683" x="860425" y="3263900"/>
          <p14:tracePt t="9700" x="758825" y="3241675"/>
          <p14:tracePt t="9716" x="698500" y="3248025"/>
          <p14:tracePt t="9734" x="625475" y="3273425"/>
          <p14:tracePt t="9750" x="600075" y="3305175"/>
          <p14:tracePt t="9766" x="568325" y="3330575"/>
          <p14:tracePt t="9782" x="514350" y="3406775"/>
          <p14:tracePt t="9799" x="463550" y="3578225"/>
          <p14:tracePt t="9815" x="428625" y="3698875"/>
          <p14:tracePt t="9833" x="396875" y="3863975"/>
          <p14:tracePt t="9850" x="377825" y="3962400"/>
          <p14:tracePt t="9866" x="365125" y="4044950"/>
          <p14:tracePt t="9884" x="336550" y="4137025"/>
          <p14:tracePt t="9900" x="327025" y="4194175"/>
          <p14:tracePt t="9916" x="320675" y="4238625"/>
          <p14:tracePt t="9933" x="320675" y="4270375"/>
          <p14:tracePt t="9949" x="320675" y="4302125"/>
          <p14:tracePt t="9966" x="320675" y="4311650"/>
          <p14:tracePt t="9984" x="320675" y="4337050"/>
          <p14:tracePt t="10000" x="320675" y="4346575"/>
          <p14:tracePt t="10016" x="320675" y="4356100"/>
          <p14:tracePt t="10034" x="320675" y="4368800"/>
          <p14:tracePt t="10049" x="320675" y="4375150"/>
          <p14:tracePt t="10083" x="327025" y="4375150"/>
          <p14:tracePt t="10099" x="336550" y="4375150"/>
          <p14:tracePt t="10116" x="352425" y="4375150"/>
          <p14:tracePt t="10134" x="384175" y="4375150"/>
          <p14:tracePt t="10150" x="409575" y="4387850"/>
          <p14:tracePt t="10166" x="431800" y="4387850"/>
          <p14:tracePt t="10183" x="457200" y="4387850"/>
          <p14:tracePt t="10199" x="473075" y="4387850"/>
          <p14:tracePt t="10215" x="495300" y="4394200"/>
          <p14:tracePt t="10232" x="527050" y="4397375"/>
          <p14:tracePt t="10249" x="561975" y="4416425"/>
          <p14:tracePt t="10265" x="600075" y="4429125"/>
          <p14:tracePt t="10282" x="644525" y="4448175"/>
          <p14:tracePt t="10299" x="717550" y="4467225"/>
          <p14:tracePt t="10315" x="781050" y="4483100"/>
          <p14:tracePt t="10332" x="844550" y="4489450"/>
          <p14:tracePt t="10348" x="933450" y="4502150"/>
          <p14:tracePt t="10365" x="1009650" y="4524375"/>
          <p14:tracePt t="10382" x="1092200" y="4540250"/>
          <p14:tracePt t="10398" x="1212850" y="4556125"/>
          <p14:tracePt t="10415" x="1260475" y="4562475"/>
          <p14:tracePt t="10432" x="1289050" y="4568825"/>
          <p14:tracePt t="10448" x="1330325" y="4568825"/>
          <p14:tracePt t="10465" x="1352550" y="4568825"/>
          <p14:tracePt t="10482" x="1371600" y="4568825"/>
          <p14:tracePt t="10499" x="1419225" y="4568825"/>
          <p14:tracePt t="10515" x="1457325" y="4568825"/>
          <p14:tracePt t="10532" x="1479550" y="4568825"/>
          <p14:tracePt t="10548" x="1504950" y="4568825"/>
          <p14:tracePt t="10565" x="1520825" y="4568825"/>
          <p14:tracePt t="10582" x="1536700" y="4568825"/>
          <p14:tracePt t="10599" x="1568450" y="4556125"/>
          <p14:tracePt t="10615" x="1590675" y="4549775"/>
          <p14:tracePt t="10632" x="1622425" y="4537075"/>
          <p14:tracePt t="10649" x="1685925" y="4518025"/>
          <p14:tracePt t="10666" x="1739900" y="4518025"/>
          <p14:tracePt t="10683" x="1809750" y="4518025"/>
          <p14:tracePt t="10699" x="1847850" y="4518025"/>
          <p14:tracePt t="10715" x="1889125" y="4518025"/>
          <p14:tracePt t="10733" x="1920875" y="4518025"/>
          <p14:tracePt t="10749" x="1958975" y="4518025"/>
          <p14:tracePt t="10766" x="1997075" y="4518025"/>
          <p14:tracePt t="10783" x="2060575" y="4518025"/>
          <p14:tracePt t="10800" x="2095500" y="4518025"/>
          <p14:tracePt t="10816" x="2139950" y="4518025"/>
          <p14:tracePt t="10819" x="2159000" y="4518025"/>
          <p14:tracePt t="10833" x="2187575" y="4518025"/>
          <p14:tracePt t="10853" x="2216150" y="4518025"/>
          <p14:tracePt t="10865" x="2244725" y="4518025"/>
          <p14:tracePt t="10883" x="2279650" y="4518025"/>
          <p14:tracePt t="10899" x="2314575" y="4518025"/>
          <p14:tracePt t="10916" x="2359025" y="4518025"/>
          <p14:tracePt t="10933" x="2422525" y="4518025"/>
          <p14:tracePt t="10950" x="2457450" y="4518025"/>
          <p14:tracePt t="10966" x="2495550" y="4518025"/>
          <p14:tracePt t="10983" x="2543175" y="4518025"/>
          <p14:tracePt t="10999" x="2565400" y="4518025"/>
          <p14:tracePt t="11015" x="2593975" y="4518025"/>
          <p14:tracePt t="11033" x="2625725" y="4518025"/>
          <p14:tracePt t="11049" x="2670175" y="4518025"/>
          <p14:tracePt t="11065" x="2698750" y="4518025"/>
          <p14:tracePt t="11083" x="2740025" y="4518025"/>
          <p14:tracePt t="11099" x="2749550" y="4518025"/>
          <p14:tracePt t="11116" x="2765425" y="4518025"/>
          <p14:tracePt t="11132" x="2774950" y="4518025"/>
          <p14:tracePt t="11166" x="2778125" y="4518025"/>
          <p14:tracePt t="11183" x="2794000" y="4518025"/>
          <p14:tracePt t="11200" x="2803525" y="4530725"/>
          <p14:tracePt t="11216" x="2819400" y="4540250"/>
          <p14:tracePt t="11233" x="2835275" y="4543425"/>
          <p14:tracePt t="11249" x="2844800" y="4543425"/>
          <p14:tracePt t="11283" x="2847975" y="4543425"/>
          <p14:tracePt t="11299" x="2863850" y="4543425"/>
          <p14:tracePt t="11315" x="2873375" y="4543425"/>
          <p14:tracePt t="11333" x="2889250" y="4543425"/>
          <p14:tracePt t="11413" x="2886075" y="4543425"/>
          <p14:tracePt t="11420" x="2882900" y="4537075"/>
          <p14:tracePt t="11433" x="2873375" y="4537075"/>
          <p14:tracePt t="11449" x="2844800" y="4527550"/>
          <p14:tracePt t="11465" x="2806700" y="4514850"/>
          <p14:tracePt t="11483" x="2727325" y="4508500"/>
          <p14:tracePt t="11499" x="2676525" y="4498975"/>
          <p14:tracePt t="11516" x="2613025" y="4492625"/>
          <p14:tracePt t="11533" x="2482850" y="4486275"/>
          <p14:tracePt t="11548" x="2425700" y="4486275"/>
          <p14:tracePt t="11565" x="2371725" y="4486275"/>
          <p14:tracePt t="11583" x="2333625" y="4486275"/>
          <p14:tracePt t="11599" x="2305050" y="4486275"/>
          <p14:tracePt t="11616" x="2279650" y="4489450"/>
          <p14:tracePt t="11633" x="2251075" y="4505325"/>
          <p14:tracePt t="11649" x="2235200" y="4514850"/>
          <p14:tracePt t="11666" x="2225675" y="4521200"/>
          <p14:tracePt t="11683" x="2206625" y="4530725"/>
          <p14:tracePt t="11698" x="2197100" y="4530725"/>
          <p14:tracePt t="11715" x="2187575" y="4537075"/>
          <p14:tracePt t="11733" x="2171700" y="4546600"/>
          <p14:tracePt t="11749" x="2149475" y="4546600"/>
          <p14:tracePt t="11766" x="2127250" y="4546600"/>
          <p14:tracePt t="11783" x="2095500" y="4546600"/>
          <p14:tracePt t="11799" x="2073275" y="4546600"/>
          <p14:tracePt t="11815" x="2063750" y="4546600"/>
          <p14:tracePt t="11833" x="2044700" y="4546600"/>
          <p14:tracePt t="11849" x="2035175" y="4546600"/>
          <p14:tracePt t="11866" x="2022475" y="4546600"/>
          <p14:tracePt t="11941" x="2025650" y="4546600"/>
          <p14:tracePt t="11947" x="2032000" y="4546600"/>
          <p14:tracePt t="11955" x="2035175" y="4546600"/>
          <p14:tracePt t="11965" x="2041525" y="4546600"/>
          <p14:tracePt t="11982" x="2051050" y="4546600"/>
          <p14:tracePt t="11998" x="2089150" y="4546600"/>
          <p14:tracePt t="12015" x="2105025" y="4546600"/>
          <p14:tracePt t="12033" x="2136775" y="4546600"/>
          <p14:tracePt t="12048" x="2152650" y="4546600"/>
          <p14:tracePt t="12065" x="2168525" y="4546600"/>
          <p14:tracePt t="12082" x="2187575" y="4546600"/>
          <p14:tracePt t="12099" x="2197100" y="4546600"/>
          <p14:tracePt t="12115" x="2206625" y="4546600"/>
          <p14:tracePt t="12132" x="2225675" y="4543425"/>
          <p14:tracePt t="12148" x="2235200" y="4540250"/>
          <p14:tracePt t="12165" x="2244725" y="4540250"/>
          <p14:tracePt t="12182" x="2257425" y="4540250"/>
          <p14:tracePt t="12198" x="2270125" y="4540250"/>
          <p14:tracePt t="12216" x="2276475" y="4540250"/>
          <p14:tracePt t="12233" x="2286000" y="4540250"/>
          <p14:tracePt t="12355" x="2292350" y="4540250"/>
          <p14:tracePt t="13135" x="2371725" y="4581525"/>
          <p14:tracePt t="13141" x="2508250" y="4660900"/>
          <p14:tracePt t="13152" x="2644775" y="4740275"/>
          <p14:tracePt t="13170" x="3162300" y="4946650"/>
          <p14:tracePt t="13184" x="3482975" y="5080000"/>
          <p14:tracePt t="13199" x="3736975" y="5172075"/>
          <p14:tracePt t="13216" x="4032250" y="5273675"/>
          <p14:tracePt t="13249" x="4645025" y="5432425"/>
          <p14:tracePt t="13284" x="5121275" y="5537200"/>
          <p14:tracePt t="13301" x="5283200" y="5553075"/>
          <p14:tracePt t="13317" x="5391150" y="5572125"/>
          <p14:tracePt t="13332" x="5537200" y="5603875"/>
          <p14:tracePt t="13348" x="5622925" y="5619750"/>
          <p14:tracePt t="13366" x="5686425" y="5632450"/>
          <p14:tracePt t="13383" x="5765800" y="5645150"/>
          <p14:tracePt t="13398" x="5826125" y="5651500"/>
          <p14:tracePt t="13415" x="5880100" y="5651500"/>
          <p14:tracePt t="13433" x="5949950" y="5651500"/>
          <p14:tracePt t="13449" x="5994400" y="5664200"/>
          <p14:tracePt t="13465" x="6016625" y="5664200"/>
          <p14:tracePt t="13482" x="6042025" y="5664200"/>
          <p14:tracePt t="13498" x="6054725" y="5664200"/>
          <p14:tracePt t="13516" x="6064250" y="5664200"/>
          <p14:tracePt t="13549" x="6064250" y="5657850"/>
          <p14:tracePt t="13566" x="6064250" y="5648325"/>
          <p14:tracePt t="13582" x="6061075" y="5613400"/>
          <p14:tracePt t="13599" x="6042025" y="5575300"/>
          <p14:tracePt t="13615" x="6010275" y="5549900"/>
          <p14:tracePt t="13632" x="5965825" y="5505450"/>
          <p14:tracePt t="13649" x="5956300" y="5495925"/>
          <p14:tracePt t="13665" x="5946775" y="5480050"/>
          <p14:tracePt t="13683" x="5930900" y="5476875"/>
          <p14:tracePt t="13698" x="5915025" y="5476875"/>
          <p14:tracePt t="13716" x="5905500" y="5476875"/>
          <p14:tracePt t="13733" x="5892800" y="5476875"/>
          <p14:tracePt t="13749" x="5883275" y="5476875"/>
          <p14:tracePt t="13765" x="5867400" y="5476875"/>
          <p14:tracePt t="13783" x="5851525" y="5476875"/>
          <p14:tracePt t="13798" x="5842000" y="5476875"/>
          <p14:tracePt t="13815" x="5832475" y="5476875"/>
          <p14:tracePt t="13832" x="5810250" y="5489575"/>
          <p14:tracePt t="13849" x="5800725" y="5499100"/>
          <p14:tracePt t="13869" x="5797550" y="5514975"/>
          <p14:tracePt t="13882" x="5797550" y="5524500"/>
          <p14:tracePt t="13898" x="5816600" y="5553075"/>
          <p14:tracePt t="13916" x="5892800" y="5584825"/>
          <p14:tracePt t="13933" x="6118225" y="5638800"/>
          <p14:tracePt t="13949" x="6267450" y="5648325"/>
          <p14:tracePt t="13965" x="6426200" y="5648325"/>
          <p14:tracePt t="13982" x="6623050" y="5632450"/>
          <p14:tracePt t="13998" x="6711950" y="5600700"/>
          <p14:tracePt t="14015" x="6797675" y="5578475"/>
          <p14:tracePt t="14032" x="6889750" y="5549900"/>
          <p14:tracePt t="14048" x="6956425" y="5527675"/>
          <p14:tracePt t="14065" x="7013575" y="5514975"/>
          <p14:tracePt t="14083" x="7077075" y="5492750"/>
          <p14:tracePt t="14099" x="7121525" y="5480050"/>
          <p14:tracePt t="14116" x="7159625" y="5461000"/>
          <p14:tracePt t="14132" x="7229475" y="5441950"/>
          <p14:tracePt t="14148" x="7277100" y="5435600"/>
          <p14:tracePt t="14165" x="7299325" y="5426075"/>
          <p14:tracePt t="14182" x="7327900" y="5426075"/>
          <p14:tracePt t="14198" x="7337425" y="5426075"/>
          <p14:tracePt t="14215" x="7340600" y="5426075"/>
          <p14:tracePt t="14320" x="7334250" y="5426075"/>
          <p14:tracePt t="14326" x="7331075" y="5426075"/>
          <p14:tracePt t="14334" x="7324725" y="5426075"/>
          <p14:tracePt t="14349" x="7299325" y="5426075"/>
          <p14:tracePt t="14366" x="7261225" y="5426075"/>
          <p14:tracePt t="14382" x="7191375" y="5426075"/>
          <p14:tracePt t="14398" x="7131050" y="5426075"/>
          <p14:tracePt t="14415" x="7051675" y="5426075"/>
          <p14:tracePt t="14432" x="6924675" y="5426075"/>
          <p14:tracePt t="14448" x="6842125" y="5426075"/>
          <p14:tracePt t="14465" x="6759575" y="5426075"/>
          <p14:tracePt t="14482" x="6645275" y="5426075"/>
          <p14:tracePt t="14499" x="6591300" y="5426075"/>
          <p14:tracePt t="14515" x="6562725" y="5426075"/>
          <p14:tracePt t="14533" x="6521450" y="5426075"/>
          <p14:tracePt t="14548" x="6502400" y="5426075"/>
          <p14:tracePt t="14565" x="6470650" y="5426075"/>
          <p14:tracePt t="14582" x="6423025" y="5426075"/>
          <p14:tracePt t="14599" x="6388100" y="5419725"/>
          <p14:tracePt t="14616" x="6334125" y="5419725"/>
          <p14:tracePt t="14633" x="6273800" y="5419725"/>
          <p14:tracePt t="14649" x="6251575" y="5419725"/>
          <p14:tracePt t="14665" x="6223000" y="5419725"/>
          <p14:tracePt t="14682" x="6194425" y="5419725"/>
          <p14:tracePt t="14698" x="6169025" y="5419725"/>
          <p14:tracePt t="14715" x="6146800" y="5419725"/>
          <p14:tracePt t="14733" x="6105525" y="5419725"/>
          <p14:tracePt t="14749" x="6083300" y="5419725"/>
          <p14:tracePt t="14766" x="6061075" y="5419725"/>
          <p14:tracePt t="14782" x="6045200" y="5419725"/>
          <p14:tracePt t="14799" x="6035675" y="5419725"/>
          <p14:tracePt t="14815" x="6019800" y="5419725"/>
          <p14:tracePt t="14831" x="6010275" y="5419725"/>
          <p14:tracePt t="14898" x="6013450" y="5419725"/>
          <p14:tracePt t="14905" x="6019800" y="5407025"/>
          <p14:tracePt t="14915" x="6035675" y="5400675"/>
          <p14:tracePt t="14932" x="6118225" y="5381625"/>
          <p14:tracePt t="14949" x="6235700" y="5365750"/>
          <p14:tracePt t="14965" x="6375400" y="5356225"/>
          <p14:tracePt t="14982" x="6537325" y="5356225"/>
          <p14:tracePt t="14998" x="6642100" y="5356225"/>
          <p14:tracePt t="15016" x="6756400" y="5356225"/>
          <p14:tracePt t="15033" x="6877050" y="5368925"/>
          <p14:tracePt t="15049" x="6972300" y="5375275"/>
          <p14:tracePt t="15066" x="7077075" y="5384800"/>
          <p14:tracePt t="15082" x="7175500" y="5391150"/>
          <p14:tracePt t="15098" x="7219950" y="5391150"/>
          <p14:tracePt t="15116" x="7235825" y="5391150"/>
          <p14:tracePt t="15132" x="7245350" y="5391150"/>
          <p14:tracePt t="16704" x="7239000" y="5391150"/>
          <p14:tracePt t="16711" x="7226300" y="5391150"/>
          <p14:tracePt t="16719" x="7216775" y="5391150"/>
          <p14:tracePt t="16737" x="7185025" y="5391150"/>
          <p14:tracePt t="16753" x="7153275" y="5391150"/>
          <p14:tracePt t="16766" x="7134225" y="5391150"/>
          <p14:tracePt t="16798" x="7042150" y="5375275"/>
          <p14:tracePt t="16832" x="6965950" y="5375275"/>
          <p14:tracePt t="16848" x="6934200" y="5375275"/>
          <p14:tracePt t="16865" x="6915150" y="5375275"/>
          <p14:tracePt t="16869" x="6896100" y="5375275"/>
          <p14:tracePt t="16882" x="6886575" y="5375275"/>
          <p14:tracePt t="16899" x="6877050" y="5375275"/>
          <p14:tracePt t="16915" x="6867525" y="5381625"/>
          <p14:tracePt t="16931" x="6845300" y="5397500"/>
          <p14:tracePt t="16949" x="6835775" y="5407025"/>
          <p14:tracePt t="16965" x="6826250" y="5413375"/>
          <p14:tracePt t="16981" x="6810375" y="5413375"/>
          <p14:tracePt t="16998" x="6807200" y="5413375"/>
          <p14:tracePt t="17015" x="6807200" y="5416550"/>
          <p14:tracePt t="17262" x="6810375" y="5356225"/>
          <p14:tracePt t="17269" x="6819900" y="5276850"/>
          <p14:tracePt t="17283" x="6845300" y="5133975"/>
          <p14:tracePt t="17299" x="6864350" y="4949825"/>
          <p14:tracePt t="17316" x="6883400" y="4756150"/>
          <p14:tracePt t="17332" x="6908800" y="4524375"/>
          <p14:tracePt t="17348" x="6937375" y="4362450"/>
          <p14:tracePt t="17365" x="6943725" y="4244975"/>
          <p14:tracePt t="17382" x="6953250" y="4124325"/>
          <p14:tracePt t="17398" x="6953250" y="4041775"/>
          <p14:tracePt t="17416" x="6953250" y="3971925"/>
          <p14:tracePt t="17432" x="6959600" y="3886200"/>
          <p14:tracePt t="17449" x="6972300" y="3832225"/>
          <p14:tracePt t="17465" x="6978650" y="3787775"/>
          <p14:tracePt t="17482" x="7004050" y="3705225"/>
          <p14:tracePt t="17499" x="7019925" y="3629025"/>
          <p14:tracePt t="17516" x="7035800" y="3543300"/>
          <p14:tracePt t="17532" x="7054850" y="3454400"/>
          <p14:tracePt t="17549" x="7077075" y="3406775"/>
          <p14:tracePt t="17566" x="7089775" y="3362325"/>
          <p14:tracePt t="17582" x="7096125" y="3292475"/>
          <p14:tracePt t="17599" x="7102475" y="3254375"/>
          <p14:tracePt t="17615" x="7108825" y="3225800"/>
          <p14:tracePt t="17631" x="7108825" y="3197225"/>
          <p14:tracePt t="17648" x="7108825" y="3181350"/>
          <p14:tracePt t="17667" x="7108825" y="3168650"/>
          <p14:tracePt t="17699" x="7108825" y="3159125"/>
          <p14:tracePt t="17716" x="7108825" y="3149600"/>
          <p14:tracePt t="17732" x="7099300" y="3127375"/>
          <p14:tracePt t="17749" x="7089775" y="3117850"/>
          <p14:tracePt t="17765" x="7061200" y="3105150"/>
          <p14:tracePt t="17781" x="7038975" y="3082925"/>
          <p14:tracePt t="17798" x="7023100" y="3067050"/>
          <p14:tracePt t="17816" x="6991350" y="3054350"/>
          <p14:tracePt t="17832" x="6950075" y="3025775"/>
          <p14:tracePt t="17849" x="6924675" y="3000375"/>
          <p14:tracePt t="17866" x="6899275" y="2981325"/>
          <p14:tracePt t="17882" x="6864350" y="2952750"/>
          <p14:tracePt t="17899" x="6854825" y="2943225"/>
          <p14:tracePt t="17916" x="6845300" y="2933700"/>
          <p14:tracePt t="17933" x="6832600" y="2927350"/>
          <p14:tracePt t="17949" x="6823075" y="2917825"/>
          <p14:tracePt t="17966" x="6813550" y="2901950"/>
          <p14:tracePt t="17982" x="6778625" y="2886075"/>
          <p14:tracePt t="17999" x="6756400" y="2867025"/>
          <p14:tracePt t="18017" x="6711950" y="2835275"/>
          <p14:tracePt t="18032" x="6689725" y="2825750"/>
          <p14:tracePt t="18048" x="6670675" y="2813050"/>
          <p14:tracePt t="18065" x="6654800" y="2803525"/>
          <p14:tracePt t="18081" x="6642100" y="2784475"/>
          <p14:tracePt t="18099" x="6632575" y="2774950"/>
          <p14:tracePt t="18117" x="6610350" y="2768600"/>
          <p14:tracePt t="18132" x="6600825" y="2768600"/>
          <p14:tracePt t="18149" x="6591300" y="2768600"/>
          <p14:tracePt t="18165" x="6581775" y="2768600"/>
          <p14:tracePt t="18181" x="6572250" y="2768600"/>
          <p14:tracePt t="18403" x="6575425" y="2768600"/>
          <p14:tracePt t="18417" x="6578600" y="2768600"/>
          <p14:tracePt t="18424" x="6584950" y="2768600"/>
          <p14:tracePt t="18439" x="6588125" y="2768600"/>
          <p14:tracePt t="18448" x="6594475" y="2768600"/>
          <p14:tracePt t="18803" x="6511925" y="2762250"/>
          <p14:tracePt t="18810" x="6369050" y="2752725"/>
          <p14:tracePt t="18817" x="6153150" y="2740025"/>
          <p14:tracePt t="18832" x="5822950" y="2740025"/>
          <p14:tracePt t="18849" x="5448300" y="2740025"/>
          <p14:tracePt t="18866" x="4994275" y="2746375"/>
          <p14:tracePt t="18881" x="4714875" y="2755900"/>
          <p14:tracePt t="18916" x="4162425" y="2774950"/>
          <p14:tracePt t="18954" x="3740150" y="2774950"/>
          <p14:tracePt t="18966" x="3600450" y="2774950"/>
          <p14:tracePt t="18982" x="3460750" y="2759075"/>
          <p14:tracePt t="18999" x="3355975" y="2752725"/>
          <p14:tracePt t="19016" x="3225800" y="2743200"/>
          <p14:tracePt t="19031" x="3175000" y="2736850"/>
          <p14:tracePt t="19048" x="3111500" y="2724150"/>
          <p14:tracePt t="19065" x="3067050" y="2717800"/>
          <p14:tracePt t="19081" x="2994025" y="2689225"/>
          <p14:tracePt t="19099" x="2930525" y="2676525"/>
          <p14:tracePt t="19116" x="2838450" y="2647950"/>
          <p14:tracePt t="19132" x="2771775" y="2609850"/>
          <p14:tracePt t="19149" x="2708275" y="2597150"/>
          <p14:tracePt t="19165" x="2657475" y="2578100"/>
          <p14:tracePt t="19181" x="2641600" y="2571750"/>
          <p14:tracePt t="19198" x="2632075" y="2555875"/>
          <p14:tracePt t="19215" x="2613025" y="2546350"/>
          <p14:tracePt t="19231" x="2600325" y="2536825"/>
          <p14:tracePt t="19248" x="2590800" y="2527300"/>
          <p14:tracePt t="19266" x="2568575" y="2498725"/>
          <p14:tracePt t="19282" x="2559050" y="2476500"/>
          <p14:tracePt t="19299" x="2546350" y="2438400"/>
          <p14:tracePt t="19316" x="2533650" y="2365375"/>
          <p14:tracePt t="19331" x="2520950" y="2314575"/>
          <p14:tracePt t="19348" x="2508250" y="2276475"/>
          <p14:tracePt t="19366" x="2489200" y="2219325"/>
          <p14:tracePt t="19382" x="2476500" y="2187575"/>
          <p14:tracePt t="19399" x="2463800" y="2171700"/>
          <p14:tracePt t="19402" x="2463800" y="2168525"/>
          <p14:tracePt t="19416" x="2460625" y="2155825"/>
          <p14:tracePt t="19432" x="2460625" y="2152650"/>
          <p14:tracePt t="19465" x="2460625" y="2146300"/>
          <p14:tracePt t="19539" x="2451100" y="2146300"/>
          <p14:tracePt t="19546" x="2451100" y="2136775"/>
          <p14:tracePt t="19560" x="2444750" y="2136775"/>
          <p14:tracePt t="19567" x="2444750" y="2130425"/>
          <p14:tracePt t="19582" x="2444750" y="2127250"/>
          <p14:tracePt t="19598" x="2444750" y="2117725"/>
          <p14:tracePt t="19615" x="2444750" y="2111375"/>
          <p14:tracePt t="19631" x="2444750" y="2108200"/>
        </p14:tracePtLst>
      </p14:laserTrace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8" name="Picture 2" descr="https://encrypted-tbn0.gstatic.com/images?q=tbn:ANd9GcT8bm9g4sJPAt-sbJ4oyHFsjYMpMiTfV-Q8rNeSNF_gbRrR71H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45" r="9598"/>
          <a:stretch>
            <a:fillRect/>
          </a:stretch>
        </p:blipFill>
        <p:spPr bwMode="auto">
          <a:xfrm>
            <a:off x="0" y="0"/>
            <a:ext cx="5568950" cy="693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6259" name="ZoneTexte 2"/>
          <p:cNvSpPr txBox="1">
            <a:spLocks noChangeArrowheads="1"/>
          </p:cNvSpPr>
          <p:nvPr/>
        </p:nvSpPr>
        <p:spPr bwMode="auto">
          <a:xfrm>
            <a:off x="5572125" y="0"/>
            <a:ext cx="3571875" cy="440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FR" altLang="fr-FR" i="1">
                <a:solidFill>
                  <a:srgbClr val="FF0000"/>
                </a:solidFill>
              </a:rPr>
              <a:t>Gossypium hirsutum, </a:t>
            </a:r>
            <a:r>
              <a:rPr lang="fr-FR" altLang="fr-FR">
                <a:solidFill>
                  <a:srgbClr val="FF0000"/>
                </a:solidFill>
              </a:rPr>
              <a:t>cotonnier</a:t>
            </a:r>
            <a:endParaRPr lang="fr-FR" altLang="fr-FR"/>
          </a:p>
          <a:p>
            <a:pPr eaLnBrk="1" hangingPunct="1"/>
            <a:r>
              <a:rPr lang="fr-FR" altLang="fr-FR"/>
              <a:t>*Fr capsule contenant des graines protégées</a:t>
            </a:r>
          </a:p>
          <a:p>
            <a:pPr eaLnBrk="1" hangingPunct="1"/>
            <a:r>
              <a:rPr lang="fr-FR" altLang="fr-FR"/>
              <a:t>par des fibres de cellulose pure = </a:t>
            </a:r>
            <a:r>
              <a:rPr lang="fr-FR" altLang="fr-FR">
                <a:solidFill>
                  <a:srgbClr val="FF0000"/>
                </a:solidFill>
              </a:rPr>
              <a:t>coton</a:t>
            </a:r>
          </a:p>
          <a:p>
            <a:pPr eaLnBrk="1" hangingPunct="1"/>
            <a:r>
              <a:rPr lang="fr-FR" altLang="fr-FR"/>
              <a:t>*graines donnent une </a:t>
            </a:r>
            <a:r>
              <a:rPr lang="fr-FR" altLang="fr-FR">
                <a:solidFill>
                  <a:srgbClr val="FF0000"/>
                </a:solidFill>
              </a:rPr>
              <a:t>huile</a:t>
            </a:r>
            <a:r>
              <a:rPr lang="fr-FR" altLang="fr-FR"/>
              <a:t> à propriétés diététiques</a:t>
            </a:r>
          </a:p>
          <a:p>
            <a:pPr eaLnBrk="1" hangingPunct="1"/>
            <a:endParaRPr lang="fr-FR" altLang="fr-FR">
              <a:solidFill>
                <a:srgbClr val="FF0000"/>
              </a:solidFill>
            </a:endParaRPr>
          </a:p>
        </p:txBody>
      </p:sp>
      <p:pic>
        <p:nvPicPr>
          <p:cNvPr id="96260" name="Picture 4" descr="http://www.backyardnature.net/n/14/141109go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3488" y="3500438"/>
            <a:ext cx="4100512" cy="3357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4560"/>
    </mc:Choice>
    <mc:Fallback>
      <p:transition spd="slow" advTm="345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762" x="2520950" y="2124075"/>
          <p14:tracePt t="3768" x="2635250" y="2155825"/>
          <p14:tracePt t="3775" x="2755900" y="2193925"/>
          <p14:tracePt t="3790" x="3086100" y="2238375"/>
          <p14:tracePt t="3807" x="3365500" y="2247900"/>
          <p14:tracePt t="3824" x="3705225" y="2228850"/>
          <p14:tracePt t="3857" x="4200525" y="2028825"/>
          <p14:tracePt t="3890" x="4359275" y="1708150"/>
          <p14:tracePt t="3906" x="4305300" y="1543050"/>
          <p14:tracePt t="3923" x="4194175" y="1384300"/>
          <p14:tracePt t="3940" x="3914775" y="1082675"/>
          <p14:tracePt t="3958" x="3683000" y="885825"/>
          <p14:tracePt t="3979" x="3282950" y="542925"/>
          <p14:tracePt t="3990" x="3089275" y="371475"/>
          <p14:tracePt t="4007" x="2879725" y="184150"/>
          <p14:tracePt t="4023" x="2689225" y="12700"/>
          <p14:tracePt t="4040" x="2520950" y="0"/>
          <p14:tracePt t="4057" x="2441575" y="0"/>
          <p14:tracePt t="4072" x="2413000" y="0"/>
          <p14:tracePt t="4369" x="2670175" y="9525"/>
          <p14:tracePt t="4377" x="2933700" y="22225"/>
          <p14:tracePt t="4390" x="3495675" y="38100"/>
          <p14:tracePt t="4406" x="4032250" y="38100"/>
          <p14:tracePt t="4423" x="4454525" y="38100"/>
          <p14:tracePt t="4440" x="4908550" y="47625"/>
          <p14:tracePt t="4456" x="5175250" y="66675"/>
          <p14:tracePt t="4472" x="5381625" y="85725"/>
          <p14:tracePt t="4490" x="5635625" y="123825"/>
          <p14:tracePt t="4505" x="5765800" y="139700"/>
          <p14:tracePt t="4522" x="5851525" y="155575"/>
          <p14:tracePt t="4539" x="5959475" y="168275"/>
          <p14:tracePt t="4556" x="6010275" y="168275"/>
          <p14:tracePt t="4573" x="6032500" y="168275"/>
          <p14:tracePt t="4590" x="6048375" y="168275"/>
          <p14:tracePt t="4704" x="6045200" y="168275"/>
          <p14:tracePt t="4711" x="6042025" y="168275"/>
          <p14:tracePt t="4722" x="6026150" y="168275"/>
          <p14:tracePt t="4739" x="5870575" y="193675"/>
          <p14:tracePt t="4755" x="5686425" y="212725"/>
          <p14:tracePt t="4772" x="5524500" y="231775"/>
          <p14:tracePt t="4790" x="5381625" y="254000"/>
          <p14:tracePt t="4806" x="5343525" y="254000"/>
          <p14:tracePt t="4823" x="5321300" y="266700"/>
          <p14:tracePt t="4839" x="5305425" y="276225"/>
          <p14:tracePt t="4856" x="5305425" y="285750"/>
          <p14:tracePt t="4872" x="5318125" y="298450"/>
          <p14:tracePt t="4889" x="5435600" y="358775"/>
          <p14:tracePt t="4906" x="5613400" y="444500"/>
          <p14:tracePt t="4923" x="5803900" y="530225"/>
          <p14:tracePt t="4940" x="6245225" y="660400"/>
          <p14:tracePt t="4957" x="6511925" y="711200"/>
          <p14:tracePt t="4974" x="6797675" y="755650"/>
          <p14:tracePt t="4976" x="6889750" y="765175"/>
          <p14:tracePt t="4989" x="7073900" y="774700"/>
          <p14:tracePt t="5009" x="7242175" y="774700"/>
          <p14:tracePt t="5022" x="7346950" y="774700"/>
          <p14:tracePt t="5040" x="7477125" y="774700"/>
          <p14:tracePt t="5056" x="7537450" y="774700"/>
          <p14:tracePt t="5073" x="7600950" y="762000"/>
          <p14:tracePt t="5089" x="7658100" y="736600"/>
          <p14:tracePt t="5106" x="7667625" y="720725"/>
          <p14:tracePt t="5122" x="7677150" y="698500"/>
          <p14:tracePt t="5139" x="7677150" y="673100"/>
          <p14:tracePt t="5626" x="7705725" y="663575"/>
          <p14:tracePt t="5633" x="7753350" y="657225"/>
          <p14:tracePt t="5640" x="7800975" y="647700"/>
          <p14:tracePt t="5655" x="7940675" y="631825"/>
          <p14:tracePt t="5673" x="8137525" y="584200"/>
          <p14:tracePt t="5689" x="8426450" y="536575"/>
          <p14:tracePt t="5712" x="8705850" y="492125"/>
          <p14:tracePt t="5739" x="8858250" y="492125"/>
          <p14:tracePt t="5773" x="8940800" y="508000"/>
          <p14:tracePt t="5789" x="8982075" y="527050"/>
          <p14:tracePt t="5806" x="9007475" y="533400"/>
          <p14:tracePt t="5822" x="9036050" y="542925"/>
          <p14:tracePt t="5839" x="9051925" y="565150"/>
          <p14:tracePt t="5855" x="9061450" y="574675"/>
          <p14:tracePt t="5872" x="9067800" y="584200"/>
          <p14:tracePt t="5889" x="9067800" y="600075"/>
          <p14:tracePt t="5906" x="9067800" y="609600"/>
          <p14:tracePt t="5923" x="9067800" y="619125"/>
          <p14:tracePt t="5939" x="9067800" y="631825"/>
          <p14:tracePt t="5956" x="9067800" y="647700"/>
          <p14:tracePt t="5973" x="9067800" y="657225"/>
          <p14:tracePt t="5989" x="9067800" y="685800"/>
          <p14:tracePt t="6006" x="9058275" y="714375"/>
          <p14:tracePt t="6023" x="9045575" y="739775"/>
          <p14:tracePt t="6027" x="9032875" y="749300"/>
          <p14:tracePt t="6040" x="8994775" y="784225"/>
          <p14:tracePt t="6056" x="8902700" y="841375"/>
          <p14:tracePt t="6072" x="8791575" y="876300"/>
          <p14:tracePt t="6089" x="8632825" y="923925"/>
          <p14:tracePt t="6105" x="8559800" y="939800"/>
          <p14:tracePt t="6122" x="8505825" y="952500"/>
          <p14:tracePt t="6139" x="8455025" y="965200"/>
          <p14:tracePt t="6156" x="8420100" y="965200"/>
          <p14:tracePt t="6173" x="8375650" y="971550"/>
          <p14:tracePt t="6189" x="8312150" y="977900"/>
          <p14:tracePt t="6206" x="8258175" y="996950"/>
          <p14:tracePt t="6223" x="8220075" y="1009650"/>
          <p14:tracePt t="6239" x="8156575" y="1028700"/>
          <p14:tracePt t="6255" x="8128000" y="1041400"/>
          <p14:tracePt t="6272" x="8102600" y="1047750"/>
          <p14:tracePt t="6289" x="8077200" y="1060450"/>
          <p14:tracePt t="6306" x="8061325" y="1063625"/>
          <p14:tracePt t="6323" x="8039100" y="1069975"/>
          <p14:tracePt t="6339" x="7997825" y="1076325"/>
          <p14:tracePt t="6356" x="7962900" y="1076325"/>
          <p14:tracePt t="6372" x="7937500" y="1082675"/>
          <p14:tracePt t="6389" x="7905750" y="1092200"/>
          <p14:tracePt t="6406" x="7880350" y="1104900"/>
          <p14:tracePt t="6423" x="7851775" y="1117600"/>
          <p14:tracePt t="6440" x="7816850" y="1136650"/>
          <p14:tracePt t="6456" x="7778750" y="1146175"/>
          <p14:tracePt t="6473" x="7731125" y="1181100"/>
          <p14:tracePt t="6489" x="7664450" y="1222375"/>
          <p14:tracePt t="6506" x="7626350" y="1254125"/>
          <p14:tracePt t="6522" x="7585075" y="1279525"/>
          <p14:tracePt t="6524" x="7572375" y="1292225"/>
          <p14:tracePt t="6539" x="7550150" y="1317625"/>
          <p14:tracePt t="6556" x="7518400" y="1330325"/>
          <p14:tracePt t="6572" x="7496175" y="1339850"/>
          <p14:tracePt t="6589" x="7451725" y="1358900"/>
          <p14:tracePt t="6925" x="7372350" y="1368425"/>
          <p14:tracePt t="6932" x="7280275" y="1374775"/>
          <p14:tracePt t="6940" x="7188200" y="1384300"/>
          <p14:tracePt t="6956" x="7004050" y="1393825"/>
          <p14:tracePt t="7090" x="6978650" y="1393825"/>
          <p14:tracePt t="7097" x="6953250" y="1393825"/>
          <p14:tracePt t="7105" x="6918325" y="1393825"/>
          <p14:tracePt t="7123" x="6858000" y="1393825"/>
          <p14:tracePt t="7140" x="6797675" y="1393825"/>
          <p14:tracePt t="7156" x="6765925" y="1393825"/>
          <p14:tracePt t="7173" x="6731000" y="1393825"/>
          <p14:tracePt t="7189" x="6680200" y="1377950"/>
          <p14:tracePt t="7205" x="6651625" y="1368425"/>
          <p14:tracePt t="7222" x="6619875" y="1355725"/>
          <p14:tracePt t="7238" x="6584950" y="1330325"/>
          <p14:tracePt t="7255" x="6553200" y="1317625"/>
          <p14:tracePt t="7272" x="6543675" y="1308100"/>
          <p14:tracePt t="7289" x="6530975" y="1298575"/>
          <p14:tracePt t="7306" x="6524625" y="1295400"/>
          <p14:tracePt t="7339" x="6530975" y="1295400"/>
          <p14:tracePt t="7355" x="6559550" y="1282700"/>
          <p14:tracePt t="7372" x="6604000" y="1282700"/>
          <p14:tracePt t="7389" x="6692900" y="1270000"/>
          <p14:tracePt t="7405" x="6778625" y="1254125"/>
          <p14:tracePt t="7423" x="6896100" y="1228725"/>
          <p14:tracePt t="7439" x="7089775" y="1158875"/>
          <p14:tracePt t="7456" x="7245350" y="1095375"/>
          <p14:tracePt t="7472" x="7375525" y="1060450"/>
          <p14:tracePt t="7488" x="7546975" y="1009650"/>
          <p14:tracePt t="7505" x="7651750" y="1000125"/>
          <p14:tracePt t="7522" x="7721600" y="1000125"/>
          <p14:tracePt t="7538" x="7800975" y="1003300"/>
          <p14:tracePt t="7555" x="7823200" y="1009650"/>
          <p14:tracePt t="7572" x="7842250" y="1025525"/>
          <p14:tracePt t="7589" x="7854950" y="1035050"/>
          <p14:tracePt t="7605" x="7861300" y="1044575"/>
          <p14:tracePt t="7622" x="7861300" y="1057275"/>
          <p14:tracePt t="7639" x="7861300" y="1066800"/>
          <p14:tracePt t="7656" x="7861300" y="1076325"/>
          <p14:tracePt t="7673" x="7861300" y="1079500"/>
          <p14:tracePt t="7689" x="7848600" y="1085850"/>
          <p14:tracePt t="7706" x="7835900" y="1089025"/>
          <p14:tracePt t="7722" x="7826375" y="1089025"/>
          <p14:tracePt t="7738" x="7810500" y="1089025"/>
          <p14:tracePt t="7755" x="7800975" y="1089025"/>
          <p14:tracePt t="7773" x="7785100" y="1089025"/>
          <p14:tracePt t="7790" x="7778750" y="1089025"/>
          <p14:tracePt t="7832" x="7775575" y="1089025"/>
          <p14:tracePt t="7852" x="7769225" y="1089025"/>
          <p14:tracePt t="7874" x="7766050" y="1089025"/>
          <p14:tracePt t="7888" x="7766050" y="1095375"/>
          <p14:tracePt t="7896" x="7766050" y="1101725"/>
          <p14:tracePt t="7905" x="7766050" y="1104900"/>
          <p14:tracePt t="7923" x="7766050" y="1114425"/>
          <p14:tracePt t="7938" x="7750175" y="1136650"/>
          <p14:tracePt t="7955" x="7734300" y="1152525"/>
          <p14:tracePt t="7973" x="7721600" y="1181100"/>
          <p14:tracePt t="7989" x="7705725" y="1216025"/>
          <p14:tracePt t="8005" x="7673975" y="1247775"/>
          <p14:tracePt t="8023" x="7648575" y="1285875"/>
          <p14:tracePt t="8039" x="7604125" y="1339850"/>
          <p14:tracePt t="8056" x="7556500" y="1409700"/>
          <p14:tracePt t="8060" x="7524750" y="1450975"/>
          <p14:tracePt t="8072" x="7489825" y="1489075"/>
          <p14:tracePt t="8090" x="7378700" y="1635125"/>
          <p14:tracePt t="8106" x="7302500" y="1730375"/>
          <p14:tracePt t="8122" x="7229475" y="1803400"/>
          <p14:tracePt t="8139" x="7165975" y="1866900"/>
          <p14:tracePt t="8155" x="7137400" y="1892300"/>
          <p14:tracePt t="8172" x="7112000" y="1901825"/>
          <p14:tracePt t="8189" x="7070725" y="1914525"/>
          <p14:tracePt t="8206" x="7061200" y="1914525"/>
          <p14:tracePt t="8561" x="7029450" y="1927225"/>
          <p14:tracePt t="8567" x="6978650" y="1943100"/>
          <p14:tracePt t="8574" x="6940550" y="1968500"/>
          <p14:tracePt t="8592" x="6848475" y="2019300"/>
          <p14:tracePt t="8609" x="6737350" y="2098675"/>
          <p14:tracePt t="8626" x="6670675" y="2136775"/>
          <p14:tracePt t="8639" x="6578600" y="2193925"/>
          <p14:tracePt t="8672" x="6388100" y="2276475"/>
          <p14:tracePt t="8705" x="6191250" y="2378075"/>
          <p14:tracePt t="8723" x="6089650" y="2438400"/>
          <p14:tracePt t="8739" x="5988050" y="2514600"/>
          <p14:tracePt t="8756" x="5949950" y="2555875"/>
          <p14:tracePt t="8773" x="5899150" y="2597150"/>
          <p14:tracePt t="8789" x="5829300" y="2695575"/>
          <p14:tracePt t="8805" x="5781675" y="2778125"/>
          <p14:tracePt t="8822" x="5749925" y="2854325"/>
          <p14:tracePt t="8838" x="5667375" y="2997200"/>
          <p14:tracePt t="8855" x="5613400" y="3121025"/>
          <p14:tracePt t="8872" x="5581650" y="3206750"/>
          <p14:tracePt t="8890" x="5530850" y="3314700"/>
          <p14:tracePt t="8906" x="5518150" y="3352800"/>
          <p14:tracePt t="8923" x="5511800" y="3368675"/>
          <p14:tracePt t="9217" x="5432425" y="3390900"/>
          <p14:tracePt t="9224" x="5327650" y="3429000"/>
          <p14:tracePt t="9246" x="4851400" y="3667125"/>
          <p14:tracePt t="9272" x="4381500" y="3987800"/>
          <p14:tracePt t="9307" x="3819525" y="4464050"/>
          <p14:tracePt t="9323" x="3571875" y="4718050"/>
          <p14:tracePt t="9341" x="3416300" y="4892675"/>
          <p14:tracePt t="9356" x="3308350" y="5006975"/>
          <p14:tracePt t="9372" x="3209925" y="5124450"/>
          <p14:tracePt t="9389" x="3098800" y="5280025"/>
          <p14:tracePt t="9406" x="3041650" y="5372100"/>
          <p14:tracePt t="9422" x="3025775" y="5400675"/>
          <p14:tracePt t="9790" x="2984500" y="5441950"/>
          <p14:tracePt t="9796" x="2930525" y="5495925"/>
          <p14:tracePt t="9806" x="2889250" y="5537200"/>
          <p14:tracePt t="9822" x="2803525" y="5632450"/>
          <p14:tracePt t="9840" x="2708275" y="5734050"/>
          <p14:tracePt t="9856" x="2663825" y="5768975"/>
          <p14:tracePt t="9873" x="2641600" y="5794375"/>
          <p14:tracePt t="9905" x="2597150" y="5851525"/>
          <p14:tracePt t="9939" x="2574925" y="5908675"/>
          <p14:tracePt t="9956" x="2574925" y="5940425"/>
          <p14:tracePt t="9974" x="2565400" y="5981700"/>
          <p14:tracePt t="9989" x="2555875" y="5991225"/>
          <p14:tracePt t="10006" x="2543175" y="6000750"/>
          <p14:tracePt t="10022" x="2533650" y="6010275"/>
          <p14:tracePt t="10038" x="2501900" y="6032500"/>
          <p14:tracePt t="10055" x="2479675" y="6038850"/>
          <p14:tracePt t="10072" x="2447925" y="6038850"/>
          <p14:tracePt t="10089" x="2422525" y="6038850"/>
          <p14:tracePt t="10105" x="2413000" y="6038850"/>
          <p14:tracePt t="10123" x="2397125" y="6038850"/>
          <p14:tracePt t="10139" x="2381250" y="6038850"/>
          <p14:tracePt t="10155" x="2371725" y="6038850"/>
          <p14:tracePt t="10172" x="2368550" y="6038850"/>
          <p14:tracePt t="10224" x="2381250" y="6038850"/>
          <p14:tracePt t="10231" x="2390775" y="6038850"/>
          <p14:tracePt t="10238" x="2416175" y="6038850"/>
          <p14:tracePt t="10255" x="2470150" y="6051550"/>
          <p14:tracePt t="10272" x="2543175" y="6067425"/>
          <p14:tracePt t="10288" x="2657475" y="6096000"/>
          <p14:tracePt t="10305" x="2724150" y="6124575"/>
          <p14:tracePt t="10322" x="2762250" y="6143625"/>
          <p14:tracePt t="10339" x="2797175" y="6162675"/>
          <p14:tracePt t="10355" x="2806700" y="6178550"/>
          <p14:tracePt t="10373" x="2813050" y="6181725"/>
          <p14:tracePt t="10460" x="2819400" y="6181725"/>
          <p14:tracePt t="10467" x="2828925" y="6181725"/>
          <p14:tracePt t="10474" x="2832100" y="6181725"/>
          <p14:tracePt t="10489" x="2841625" y="6181725"/>
          <p14:tracePt t="10505" x="2851150" y="6181725"/>
          <p14:tracePt t="10523" x="2882900" y="6181725"/>
          <p14:tracePt t="10539" x="2908300" y="6178550"/>
          <p14:tracePt t="10555" x="2924175" y="6178550"/>
          <p14:tracePt t="10573" x="2955925" y="6178550"/>
          <p14:tracePt t="10588" x="2965450" y="6178550"/>
          <p14:tracePt t="10605" x="2974975" y="6178550"/>
          <p14:tracePt t="10623" x="2974975" y="6165850"/>
          <p14:tracePt t="10639" x="2974975" y="6156325"/>
          <p14:tracePt t="10655" x="2965450" y="6134100"/>
          <p14:tracePt t="10673" x="2914650" y="6086475"/>
          <p14:tracePt t="10689" x="2867025" y="6061075"/>
          <p14:tracePt t="10705" x="2797175" y="6022975"/>
          <p14:tracePt t="10723" x="2692400" y="5978525"/>
          <p14:tracePt t="10739" x="2660650" y="5959475"/>
          <p14:tracePt t="10755" x="2632075" y="5946775"/>
          <p14:tracePt t="10773" x="2603500" y="5934075"/>
          <p14:tracePt t="10789" x="2593975" y="5934075"/>
          <p14:tracePt t="10805" x="2578100" y="5934075"/>
          <p14:tracePt t="10822" x="2571750" y="5934075"/>
          <p14:tracePt t="10859" x="2574925" y="5934075"/>
          <p14:tracePt t="10872" x="2584450" y="5934075"/>
          <p14:tracePt t="10889" x="2606675" y="5930900"/>
          <p14:tracePt t="10905" x="2625725" y="5930900"/>
          <p14:tracePt t="10923" x="2682875" y="5930900"/>
          <p14:tracePt t="10939" x="2720975" y="5940425"/>
          <p14:tracePt t="10956" x="2765425" y="5959475"/>
          <p14:tracePt t="10973" x="2825750" y="6013450"/>
          <p14:tracePt t="10989" x="2876550" y="6064250"/>
          <p14:tracePt t="11005" x="2924175" y="6105525"/>
          <p14:tracePt t="11023" x="2981325" y="6175375"/>
          <p14:tracePt t="11039" x="3000375" y="6203950"/>
          <p14:tracePt t="11055" x="3009900" y="6229350"/>
          <p14:tracePt t="11073" x="3016250" y="6257925"/>
          <p14:tracePt t="11089" x="3016250" y="6267450"/>
          <p14:tracePt t="11105" x="3016250" y="6276975"/>
          <p14:tracePt t="11122" x="3016250" y="6296025"/>
          <p14:tracePt t="11138" x="3016250" y="6305550"/>
          <p14:tracePt t="11155" x="3016250" y="6311900"/>
          <p14:tracePt t="11173" x="3006725" y="6321425"/>
          <p14:tracePt t="11189" x="2997200" y="6330950"/>
          <p14:tracePt t="11205" x="2981325" y="6337300"/>
          <p14:tracePt t="11223" x="2946400" y="6350000"/>
          <p14:tracePt t="11239" x="2914650" y="6359525"/>
          <p14:tracePt t="11255" x="2892425" y="6359525"/>
          <p14:tracePt t="11272" x="2863850" y="6359525"/>
          <p14:tracePt t="11288" x="2832100" y="6359525"/>
          <p14:tracePt t="11305" x="2803525" y="6359525"/>
          <p14:tracePt t="11323" x="2768600" y="6353175"/>
          <p14:tracePt t="11338" x="2743200" y="6334125"/>
          <p14:tracePt t="11355" x="2727325" y="6324600"/>
          <p14:tracePt t="11372" x="2695575" y="6280150"/>
          <p14:tracePt t="11388" x="2676525" y="6248400"/>
          <p14:tracePt t="11405" x="2663825" y="6203950"/>
          <p14:tracePt t="11423" x="2644775" y="6102350"/>
          <p14:tracePt t="11439" x="2613025" y="6035675"/>
          <p14:tracePt t="11455" x="2600325" y="5972175"/>
          <p14:tracePt t="11473" x="2581275" y="5902325"/>
          <p14:tracePt t="11489" x="2568575" y="5857875"/>
          <p14:tracePt t="11505" x="2549525" y="5832475"/>
          <p14:tracePt t="11522" x="2530475" y="5791200"/>
          <p14:tracePt t="11538" x="2520950" y="5765800"/>
          <p14:tracePt t="11555" x="2508250" y="5737225"/>
          <p14:tracePt t="11572" x="2476500" y="5692775"/>
          <p14:tracePt t="11588" x="2457450" y="5654675"/>
          <p14:tracePt t="11605" x="2438400" y="5622925"/>
          <p14:tracePt t="11623" x="2406650" y="5581650"/>
          <p14:tracePt t="11639" x="2397125" y="5565775"/>
          <p14:tracePt t="11655" x="2387600" y="5546725"/>
          <p14:tracePt t="11672" x="2378075" y="5537200"/>
          <p14:tracePt t="11688" x="2349500" y="5524500"/>
          <p14:tracePt t="11705" x="2339975" y="5514975"/>
          <p14:tracePt t="11723" x="2314575" y="5492750"/>
          <p14:tracePt t="11739" x="2305050" y="5492750"/>
          <p14:tracePt t="11755" x="2295525" y="5492750"/>
          <p14:tracePt t="11773" x="2279650" y="5492750"/>
          <p14:tracePt t="11789" x="2276475" y="5492750"/>
          <p14:tracePt t="11823" x="2254250" y="5492750"/>
          <p14:tracePt t="11839" x="2244725" y="5492750"/>
          <p14:tracePt t="11855" x="2235200" y="5492750"/>
          <p14:tracePt t="11873" x="2216150" y="5492750"/>
          <p14:tracePt t="11889" x="2209800" y="5492750"/>
          <p14:tracePt t="11922" x="2209800" y="5514975"/>
          <p14:tracePt t="11938" x="2209800" y="5524500"/>
          <p14:tracePt t="11955" x="2225675" y="5546725"/>
          <p14:tracePt t="11973" x="2244725" y="5610225"/>
          <p14:tracePt t="11989" x="2273300" y="5673725"/>
          <p14:tracePt t="12006" x="2298700" y="5721350"/>
          <p14:tracePt t="12023" x="2339975" y="5788025"/>
          <p14:tracePt t="12039" x="2365375" y="5826125"/>
          <p14:tracePt t="12055" x="2390775" y="5873750"/>
          <p14:tracePt t="12072" x="2409825" y="5937250"/>
          <p14:tracePt t="12088" x="2428875" y="5975350"/>
          <p14:tracePt t="12105" x="2435225" y="5997575"/>
          <p14:tracePt t="12122" x="2435225" y="6013450"/>
          <p14:tracePt t="12139" x="2435225" y="6029325"/>
          <p14:tracePt t="12155" x="2435225" y="6038850"/>
          <p14:tracePt t="12173" x="2435225" y="6048375"/>
          <p14:tracePt t="12205" x="2435225" y="6051550"/>
          <p14:tracePt t="12288" x="2428875" y="6051550"/>
          <p14:tracePt t="12295" x="2419350" y="6051550"/>
          <p14:tracePt t="12305" x="2413000" y="6045200"/>
          <p14:tracePt t="12323" x="2397125" y="6029325"/>
          <p14:tracePt t="12338" x="2387600" y="6013450"/>
          <p14:tracePt t="12355" x="2378075" y="6003925"/>
          <p14:tracePt t="12372" x="2359025" y="5994400"/>
          <p14:tracePt t="12388" x="2349500" y="5994400"/>
          <p14:tracePt t="12405" x="2339975" y="5994400"/>
          <p14:tracePt t="12445" x="2352675" y="5997575"/>
          <p14:tracePt t="12455" x="2371725" y="6003925"/>
          <p14:tracePt t="12472" x="2486025" y="6048375"/>
          <p14:tracePt t="12488" x="2587625" y="6099175"/>
          <p14:tracePt t="12505" x="2689225" y="6159500"/>
          <p14:tracePt t="12522" x="2860675" y="6229350"/>
          <p14:tracePt t="12539" x="2959100" y="6270625"/>
          <p14:tracePt t="12555" x="3025775" y="6302375"/>
          <p14:tracePt t="12573" x="3082925" y="6321425"/>
          <p14:tracePt t="12589" x="3098800" y="6324600"/>
          <p14:tracePt t="12605" x="3114675" y="6324600"/>
          <p14:tracePt t="12709" x="3101975" y="6324600"/>
          <p14:tracePt t="12731" x="3098800" y="6324600"/>
          <p14:tracePt t="12795" x="3092450" y="6324600"/>
          <p14:tracePt t="12802" x="3092450" y="6318250"/>
          <p14:tracePt t="12809" x="3089275" y="6315075"/>
          <p14:tracePt t="12822" x="3079750" y="6305550"/>
          <p14:tracePt t="12838" x="3060700" y="6286500"/>
          <p14:tracePt t="12855" x="3022600" y="6267450"/>
          <p14:tracePt t="12872" x="2876550" y="6203950"/>
          <p14:tracePt t="12888" x="2743200" y="6169025"/>
          <p14:tracePt t="12905" x="2613025" y="6124575"/>
          <p14:tracePt t="12922" x="2432050" y="6064250"/>
          <p14:tracePt t="12938" x="2320925" y="6019800"/>
          <p14:tracePt t="12955" x="2232025" y="5997575"/>
          <p14:tracePt t="12972" x="2111375" y="5972175"/>
          <p14:tracePt t="12989" x="2051050" y="5972175"/>
          <p14:tracePt t="13005" x="2006600" y="5972175"/>
          <p14:tracePt t="13022" x="1952625" y="5981700"/>
          <p14:tracePt t="13038" x="1920875" y="5994400"/>
          <p14:tracePt t="13055" x="1905000" y="6003925"/>
          <p14:tracePt t="13072" x="1889125" y="6026150"/>
          <p14:tracePt t="13089" x="1873250" y="6035675"/>
          <p14:tracePt t="13106" x="1866900" y="6045200"/>
          <p14:tracePt t="13123" x="1866900" y="6061075"/>
          <p14:tracePt t="13315" x="1876425" y="6067425"/>
          <p14:tracePt t="13322" x="1885950" y="6067425"/>
          <p14:tracePt t="13329" x="1892300" y="6067425"/>
          <p14:tracePt t="13338" x="1895475" y="6067425"/>
          <p14:tracePt t="13355" x="1905000" y="6067425"/>
          <p14:tracePt t="13372" x="1927225" y="6067425"/>
          <p14:tracePt t="13389" x="1930400" y="6067425"/>
          <p14:tracePt t="14352" x="1949450" y="6051550"/>
          <p14:tracePt t="14359" x="1978025" y="6029325"/>
          <p14:tracePt t="14372" x="2051050" y="5956300"/>
          <p14:tracePt t="14388" x="2174875" y="5886450"/>
          <p14:tracePt t="14405" x="2311400" y="5813425"/>
          <p14:tracePt t="14422" x="2571750" y="5699125"/>
          <p14:tracePt t="14456" x="3003550" y="5467350"/>
          <p14:tracePt t="14490" x="3679825" y="5086350"/>
          <p14:tracePt t="14508" x="4006850" y="4879975"/>
          <p14:tracePt t="14525" x="4216400" y="4743450"/>
          <p14:tracePt t="14540" x="4397375" y="4629150"/>
          <p14:tracePt t="14555" x="4587875" y="4533900"/>
          <p14:tracePt t="14573" x="4879975" y="4419600"/>
          <p14:tracePt t="14589" x="5080000" y="4352925"/>
          <p14:tracePt t="14607" x="5324475" y="4314825"/>
          <p14:tracePt t="14623" x="5603875" y="4248150"/>
          <p14:tracePt t="14639" x="5791200" y="4191000"/>
          <p14:tracePt t="14656" x="5921375" y="4156075"/>
          <p14:tracePt t="14659" x="5981700" y="4140200"/>
          <p14:tracePt t="14672" x="6092825" y="4105275"/>
          <p14:tracePt t="14688" x="6200775" y="4089400"/>
          <p14:tracePt t="14704" x="6273800" y="4076700"/>
          <p14:tracePt t="14722" x="6343650" y="4076700"/>
          <p14:tracePt t="14738" x="6375400" y="4083050"/>
          <p14:tracePt t="14756" x="6403975" y="4095750"/>
          <p14:tracePt t="14773" x="6426200" y="4117975"/>
          <p14:tracePt t="14789" x="6435725" y="4127500"/>
          <p14:tracePt t="14806" x="6451600" y="4149725"/>
          <p14:tracePt t="14822" x="6470650" y="4200525"/>
          <p14:tracePt t="14838" x="6477000" y="4235450"/>
          <p14:tracePt t="15208" x="6508750" y="4267200"/>
          <p14:tracePt t="15216" x="6562725" y="4321175"/>
          <p14:tracePt t="15223" x="6626225" y="4365625"/>
          <p14:tracePt t="15239" x="6807200" y="4470400"/>
          <p14:tracePt t="15271" x="7435850" y="4768850"/>
          <p14:tracePt t="15306" x="7813675" y="4899025"/>
          <p14:tracePt t="15323" x="8007350" y="4987925"/>
          <p14:tracePt t="15339" x="8089900" y="5045075"/>
          <p14:tracePt t="15354" x="8147050" y="5080000"/>
          <p14:tracePt t="15372" x="8223250" y="5121275"/>
          <p14:tracePt t="15388" x="8270875" y="5156200"/>
          <p14:tracePt t="15404" x="8302625" y="5181600"/>
          <p14:tracePt t="15422" x="8347075" y="5219700"/>
          <p14:tracePt t="15438" x="8356600" y="5229225"/>
          <p14:tracePt t="15455" x="8366125" y="5238750"/>
          <p14:tracePt t="15472" x="8369300" y="5238750"/>
          <p14:tracePt t="15516" x="8382000" y="5238750"/>
          <p14:tracePt t="15523" x="8385175" y="5238750"/>
          <p14:tracePt t="15538" x="8394700" y="5235575"/>
          <p14:tracePt t="15554" x="8404225" y="5226050"/>
          <p14:tracePt t="15572" x="8420100" y="5207000"/>
          <p14:tracePt t="15588" x="8429625" y="5197475"/>
          <p14:tracePt t="15605" x="8429625" y="5184775"/>
          <p14:tracePt t="15622" x="8429625" y="5172075"/>
          <p14:tracePt t="15639" x="8429625" y="5165725"/>
          <p14:tracePt t="15655" x="8416925" y="5149850"/>
          <p14:tracePt t="15672" x="8397875" y="5137150"/>
          <p14:tracePt t="15688" x="8366125" y="5124450"/>
          <p14:tracePt t="15704" x="8343900" y="5111750"/>
          <p14:tracePt t="15722" x="8302625" y="5086350"/>
          <p14:tracePt t="15739" x="8277225" y="5076825"/>
          <p14:tracePt t="15755" x="8248650" y="5064125"/>
          <p14:tracePt t="15772" x="8191500" y="5038725"/>
          <p14:tracePt t="15789" x="8153400" y="5026025"/>
          <p14:tracePt t="15805" x="8115300" y="5013325"/>
          <p14:tracePt t="15821" x="8080375" y="4997450"/>
          <p14:tracePt t="15838" x="8048625" y="4991100"/>
          <p14:tracePt t="15854" x="8039100" y="4978400"/>
          <p14:tracePt t="15871" x="7997825" y="4959350"/>
          <p14:tracePt t="15888" x="7975600" y="4959350"/>
          <p14:tracePt t="15904" x="7953375" y="4959350"/>
          <p14:tracePt t="15922" x="7918450" y="4959350"/>
          <p14:tracePt t="15939" x="7908925" y="4959350"/>
          <p14:tracePt t="15954" x="7899400" y="4959350"/>
          <p14:tracePt t="15971" x="7880350" y="4959350"/>
          <p14:tracePt t="15987" x="7870825" y="4959350"/>
          <p14:tracePt t="16004" x="7861300" y="4959350"/>
          <p14:tracePt t="16021" x="7839075" y="4959350"/>
          <p14:tracePt t="16038" x="7829550" y="4959350"/>
          <p14:tracePt t="16054" x="7826375" y="4959350"/>
          <p14:tracePt t="16107" x="7832725" y="4962525"/>
          <p14:tracePt t="16114" x="7848600" y="4968875"/>
          <p14:tracePt t="16122" x="7861300" y="4975225"/>
          <p14:tracePt t="16138" x="7883525" y="4991100"/>
          <p14:tracePt t="16154" x="7921625" y="5003800"/>
          <p14:tracePt t="16171" x="7972425" y="5035550"/>
          <p14:tracePt t="16188" x="7997825" y="5067300"/>
          <p14:tracePt t="16205" x="8020050" y="5086350"/>
          <p14:tracePt t="16221" x="8042275" y="5105400"/>
          <p14:tracePt t="16238" x="8048625" y="5118100"/>
          <p14:tracePt t="16255" x="8048625" y="5127625"/>
          <p14:tracePt t="16271" x="8048625" y="5137150"/>
          <p14:tracePt t="16304" x="8042275" y="5137150"/>
          <p14:tracePt t="16322" x="8020050" y="5137150"/>
          <p14:tracePt t="16338" x="8010525" y="5130800"/>
          <p14:tracePt t="16355" x="7988300" y="5118100"/>
          <p14:tracePt t="16371" x="7943850" y="5073650"/>
          <p14:tracePt t="16388" x="7921625" y="5048250"/>
          <p14:tracePt t="16404" x="7886700" y="5003800"/>
          <p14:tracePt t="16422" x="7842250" y="4959350"/>
          <p14:tracePt t="16438" x="7832725" y="4949825"/>
          <p14:tracePt t="16455" x="7823200" y="4933950"/>
          <p14:tracePt t="16472" x="7807325" y="4911725"/>
          <p14:tracePt t="16489" x="7791450" y="4902200"/>
          <p14:tracePt t="16505" x="7781925" y="4892675"/>
          <p14:tracePt t="16521" x="7766050" y="4883150"/>
          <p14:tracePt t="16538" x="7756525" y="4876800"/>
          <p14:tracePt t="16555" x="7747000" y="4873625"/>
          <p14:tracePt t="16571" x="7747000" y="4851400"/>
          <p14:tracePt t="16588" x="7747000" y="4848225"/>
          <p14:tracePt t="16605" x="7747000" y="4838700"/>
          <p14:tracePt t="16622" x="7747000" y="4832350"/>
          <p14:tracePt t="16638" x="7747000" y="4829175"/>
          <p14:tracePt t="16672" x="7750175" y="4822825"/>
          <p14:tracePt t="16688" x="7759700" y="4813300"/>
          <p14:tracePt t="16705" x="7769225" y="4813300"/>
          <p14:tracePt t="16721" x="7785100" y="4813300"/>
          <p14:tracePt t="16738" x="7797800" y="4813300"/>
          <p14:tracePt t="16754" x="7810500" y="4813300"/>
          <p14:tracePt t="16772" x="7823200" y="4813300"/>
          <p14:tracePt t="16788" x="7829550" y="4813300"/>
          <p14:tracePt t="16821" x="7829550" y="4829175"/>
          <p14:tracePt t="16838" x="7829550" y="4838700"/>
          <p14:tracePt t="16854" x="7829550" y="4848225"/>
          <p14:tracePt t="16871" x="7829550" y="4857750"/>
          <p14:tracePt t="16888" x="7829550" y="4873625"/>
          <p14:tracePt t="16905" x="7829550" y="4883150"/>
          <p14:tracePt t="16922" x="7829550" y="4899025"/>
          <p14:tracePt t="16938" x="7829550" y="4908550"/>
          <p14:tracePt t="16955" x="7829550" y="4924425"/>
          <p14:tracePt t="16971" x="7829550" y="4937125"/>
          <p14:tracePt t="16988" x="7823200" y="4946650"/>
          <p14:tracePt t="17004" x="7816850" y="4956175"/>
          <p14:tracePt t="17022" x="7813675" y="4978400"/>
          <p14:tracePt t="17038" x="7807325" y="4987925"/>
          <p14:tracePt t="17055" x="7807325" y="4997450"/>
          <p14:tracePt t="17072" x="7800975" y="5006975"/>
          <p14:tracePt t="17088" x="7791450" y="5006975"/>
          <p14:tracePt t="17137" x="7791450" y="5003800"/>
          <p14:tracePt t="17144" x="7791450" y="5000625"/>
          <p14:tracePt t="17155" x="7791450" y="4994275"/>
          <p14:tracePt t="17172" x="7791450" y="4981575"/>
          <p14:tracePt t="17188" x="7791450" y="4959350"/>
          <p14:tracePt t="17205" x="7791450" y="4943475"/>
          <p14:tracePt t="17210" x="7791450" y="4933950"/>
          <p14:tracePt t="17220" x="7791450" y="4905375"/>
          <p14:tracePt t="17238" x="7791450" y="4873625"/>
          <p14:tracePt t="17254" x="7778750" y="4829175"/>
          <p14:tracePt t="17271" x="7759700" y="4772025"/>
          <p14:tracePt t="17288" x="7747000" y="4743450"/>
          <p14:tracePt t="17305" x="7740650" y="4711700"/>
          <p14:tracePt t="17322" x="7724775" y="4699000"/>
          <p14:tracePt t="17338" x="7724775" y="4689475"/>
          <p14:tracePt t="17355" x="7724775" y="4683125"/>
          <p14:tracePt t="17444" x="7734300" y="4683125"/>
          <p14:tracePt t="17451" x="7737475" y="4683125"/>
          <p14:tracePt t="17458" x="7743825" y="4683125"/>
          <p14:tracePt t="17472" x="7747000" y="4689475"/>
          <p14:tracePt t="17488" x="7753350" y="4699000"/>
          <p14:tracePt t="17505" x="7753350" y="4708525"/>
          <p14:tracePt t="17521" x="7753350" y="4730750"/>
          <p14:tracePt t="17538" x="7753350" y="4740275"/>
          <p14:tracePt t="17554" x="7753350" y="4749800"/>
          <p14:tracePt t="17572" x="7753350" y="4762500"/>
          <p14:tracePt t="17588" x="7753350" y="4778375"/>
          <p14:tracePt t="17605" x="7753350" y="4794250"/>
          <p14:tracePt t="17621" x="7756525" y="4813300"/>
          <p14:tracePt t="17638" x="7756525" y="4835525"/>
          <p14:tracePt t="17654" x="7762875" y="4845050"/>
          <p14:tracePt t="17671" x="7766050" y="4860925"/>
          <p14:tracePt t="17688" x="7778750" y="4876800"/>
          <p14:tracePt t="17704" x="7788275" y="4886325"/>
          <p14:tracePt t="17721" x="7797800" y="4895850"/>
          <p14:tracePt t="17738" x="7807325" y="4895850"/>
          <p14:tracePt t="17793" x="7807325" y="4892675"/>
          <p14:tracePt t="17800" x="7807325" y="4889500"/>
          <p14:tracePt t="17807" x="7807325" y="4883150"/>
          <p14:tracePt t="17821" x="7807325" y="4867275"/>
          <p14:tracePt t="17838" x="7807325" y="4857750"/>
          <p14:tracePt t="17854" x="7800975" y="4841875"/>
          <p14:tracePt t="17871" x="7775575" y="4800600"/>
          <p14:tracePt t="17888" x="7766050" y="4791075"/>
          <p14:tracePt t="17905" x="7743825" y="4778375"/>
          <p14:tracePt t="17921" x="7718425" y="4759325"/>
          <p14:tracePt t="17938" x="7705725" y="4746625"/>
          <p14:tracePt t="17954" x="7696200" y="4746625"/>
          <p14:tracePt t="17972" x="7683500" y="4746625"/>
          <p14:tracePt t="18004" x="7683500" y="4749800"/>
          <p14:tracePt t="18022" x="7683500" y="4768850"/>
          <p14:tracePt t="18038" x="7683500" y="4778375"/>
          <p14:tracePt t="18054" x="7683500" y="4794250"/>
          <p14:tracePt t="18071" x="7708900" y="4838700"/>
          <p14:tracePt t="18087" x="7740650" y="4864100"/>
          <p14:tracePt t="18104" x="7775575" y="4911725"/>
          <p14:tracePt t="18122" x="7845425" y="4981575"/>
          <p14:tracePt t="18138" x="7877175" y="5006975"/>
          <p14:tracePt t="18155" x="7902575" y="5038725"/>
          <p14:tracePt t="18171" x="7924800" y="5060950"/>
          <p14:tracePt t="18188" x="7940675" y="5076825"/>
          <p14:tracePt t="18204" x="7950200" y="5080000"/>
          <p14:tracePt t="18244" x="7950200" y="5070475"/>
          <p14:tracePt t="18254" x="7950200" y="5057775"/>
          <p14:tracePt t="18272" x="7947025" y="5010150"/>
          <p14:tracePt t="18288" x="7934325" y="4972050"/>
          <p14:tracePt t="18305" x="7915275" y="4927600"/>
          <p14:tracePt t="18322" x="7896225" y="4860925"/>
          <p14:tracePt t="18338" x="7877175" y="4832350"/>
          <p14:tracePt t="18354" x="7858125" y="4800600"/>
          <p14:tracePt t="18371" x="7839075" y="4759325"/>
          <p14:tracePt t="18387" x="7829550" y="4740275"/>
          <p14:tracePt t="18405" x="7820025" y="4730750"/>
          <p14:tracePt t="18422" x="7797800" y="4718050"/>
          <p14:tracePt t="19592" x="7797800" y="4705350"/>
          <p14:tracePt t="19614" x="7794625" y="4705350"/>
          <p14:tracePt t="19728" x="7788275" y="4705350"/>
          <p14:tracePt t="21007" x="7743825" y="4705350"/>
          <p14:tracePt t="21014" x="7673975" y="4705350"/>
          <p14:tracePt t="21022" x="7594600" y="4705350"/>
          <p14:tracePt t="21038" x="7480300" y="4705350"/>
          <p14:tracePt t="21056" x="7296150" y="4705350"/>
          <p14:tracePt t="21071" x="7156450" y="4711700"/>
          <p14:tracePt t="21088" x="7004050" y="4730750"/>
          <p14:tracePt t="21121" x="6667500" y="4772025"/>
          <p14:tracePt t="21155" x="6473825" y="4813300"/>
          <p14:tracePt t="21172" x="6407150" y="4832350"/>
          <p14:tracePt t="21188" x="6391275" y="4838700"/>
          <p14:tracePt t="21204" x="6375400" y="4854575"/>
          <p14:tracePt t="21221" x="6423025" y="4899025"/>
          <p14:tracePt t="21238" x="6664325" y="5054600"/>
          <p14:tracePt t="21254" x="7146925" y="5254625"/>
          <p14:tracePt t="21271" x="7947025" y="5514975"/>
          <p14:tracePt t="21289" x="8350250" y="5645150"/>
          <p14:tracePt t="21305" x="8769350" y="5756275"/>
          <p14:tracePt t="21322" x="8921750" y="5784850"/>
          <p14:tracePt t="21342" x="9077325" y="5772150"/>
          <p14:tracePt t="21354" x="9105900" y="5756275"/>
          <p14:tracePt t="21442" x="9121775" y="5064125"/>
          <p14:tracePt t="21449" x="9070975" y="4959350"/>
          <p14:tracePt t="21456" x="9032875" y="4864100"/>
          <p14:tracePt t="21471" x="8950325" y="4718050"/>
          <p14:tracePt t="21487" x="8807450" y="4533900"/>
          <p14:tracePt t="21505" x="8636000" y="4321175"/>
          <p14:tracePt t="21523" x="8394700" y="4089400"/>
          <p14:tracePt t="21539" x="8137525" y="3857625"/>
          <p14:tracePt t="21556" x="7791450" y="3584575"/>
          <p14:tracePt t="21573" x="7575550" y="3432175"/>
          <p14:tracePt t="21589" x="7423150" y="3289300"/>
          <p14:tracePt t="21605" x="7254875" y="3155950"/>
          <p14:tracePt t="21620" x="7162800" y="3098800"/>
          <p14:tracePt t="21637" x="7108825" y="3076575"/>
          <p14:tracePt t="21655" x="7077075" y="3060700"/>
          <p14:tracePt t="22006" x="7032625" y="3044825"/>
          <p14:tracePt t="22013" x="6972300" y="3025775"/>
          <p14:tracePt t="22024" x="6911975" y="3000375"/>
          <p14:tracePt t="22041" x="6759575" y="2914650"/>
          <p14:tracePt t="22057" x="6680200" y="2867025"/>
          <p14:tracePt t="22071" x="6610350" y="2838450"/>
          <p14:tracePt t="22104" x="6496050" y="2774950"/>
          <p14:tracePt t="22137" x="6375400" y="2705100"/>
          <p14:tracePt t="22154" x="6350000" y="2692400"/>
          <p14:tracePt t="22171" x="6308725" y="2670175"/>
          <p14:tracePt t="22188" x="6286500" y="2657475"/>
          <p14:tracePt t="22206" x="6257925" y="2641600"/>
          <p14:tracePt t="22221" x="6235700" y="2625725"/>
          <p14:tracePt t="22238" x="6203950" y="2613025"/>
          <p14:tracePt t="22255" x="6156325" y="2593975"/>
          <p14:tracePt t="22270" x="6102350" y="2581275"/>
          <p14:tracePt t="22287" x="6057900" y="2581275"/>
          <p14:tracePt t="22305" x="5997575" y="2581275"/>
          <p14:tracePt t="22321" x="5965825" y="2581275"/>
          <p14:tracePt t="22341" x="5911850" y="2584450"/>
          <p14:tracePt t="22355" x="5867400" y="2584450"/>
          <p14:tracePt t="22371" x="5822950" y="2590800"/>
          <p14:tracePt t="22387" x="5794375" y="2590800"/>
          <p14:tracePt t="22404" x="5762625" y="2597150"/>
          <p14:tracePt t="22420" x="5743575" y="2597150"/>
          <p14:tracePt t="22437" x="5734050" y="2597150"/>
          <p14:tracePt t="22453" x="5718175" y="2606675"/>
          <p14:tracePt t="22470" x="5718175" y="2625725"/>
          <p14:tracePt t="22487" x="5730875" y="2638425"/>
          <p14:tracePt t="22505" x="5753100" y="2647950"/>
          <p14:tracePt t="22521" x="5816600" y="2667000"/>
          <p14:tracePt t="22537" x="5880100" y="2673350"/>
          <p14:tracePt t="22553" x="5937250" y="2673350"/>
          <p14:tracePt t="22570" x="6070600" y="2660650"/>
          <p14:tracePt t="22587" x="6124575" y="2647950"/>
          <p14:tracePt t="22605" x="6213475" y="2628900"/>
          <p14:tracePt t="22621" x="6276975" y="2606675"/>
          <p14:tracePt t="22638" x="6324600" y="2593975"/>
          <p14:tracePt t="22655" x="6423025" y="2571750"/>
          <p14:tracePt t="22671" x="6486525" y="2549525"/>
          <p14:tracePt t="22688" x="6543675" y="2520950"/>
          <p14:tracePt t="22704" x="6642100" y="2495550"/>
          <p14:tracePt t="22720" x="6743700" y="2473325"/>
          <p14:tracePt t="22737" x="6797675" y="2454275"/>
          <p14:tracePt t="22755" x="6829425" y="2454275"/>
          <p14:tracePt t="22771" x="6845300" y="2454275"/>
          <p14:tracePt t="22788" x="6854825" y="2454275"/>
          <p14:tracePt t="22805" x="6861175" y="2454275"/>
          <p14:tracePt t="22821" x="6870700" y="2454275"/>
          <p14:tracePt t="22837" x="6873875" y="2454275"/>
          <p14:tracePt t="22854" x="6880225" y="2454275"/>
          <p14:tracePt t="22893" x="6889750" y="2454275"/>
          <p14:tracePt t="22906" x="6896100" y="2454275"/>
          <p14:tracePt t="22921" x="6902450" y="2460625"/>
          <p14:tracePt t="22928" x="6905625" y="2466975"/>
          <p14:tracePt t="22937" x="6911975" y="2470150"/>
          <p14:tracePt t="22954" x="6924675" y="2479675"/>
          <p14:tracePt t="22971" x="6991350" y="2520950"/>
          <p14:tracePt t="22987" x="7083425" y="2562225"/>
          <p14:tracePt t="23003" x="7185025" y="2622550"/>
          <p14:tracePt t="23020" x="7359650" y="2708275"/>
          <p14:tracePt t="23037" x="7470775" y="2759075"/>
          <p14:tracePt t="23056" x="7632700" y="2828925"/>
          <p14:tracePt t="23071" x="7699375" y="2867025"/>
          <p14:tracePt t="23088" x="7766050" y="2895600"/>
          <p14:tracePt t="23105" x="7854950" y="2946400"/>
          <p14:tracePt t="23121" x="7899400" y="2971800"/>
          <p14:tracePt t="23137" x="7924800" y="2984500"/>
          <p14:tracePt t="23154" x="7934325" y="2987675"/>
          <p14:tracePt t="23171" x="7943850" y="2987675"/>
          <p14:tracePt t="23205" x="7943850" y="2978150"/>
          <p14:tracePt t="23221" x="7937500" y="2968625"/>
          <p14:tracePt t="23237" x="7924800" y="2936875"/>
          <p14:tracePt t="23254" x="7902575" y="2927350"/>
          <p14:tracePt t="23270" x="7858125" y="2908300"/>
          <p14:tracePt t="23287" x="7829550" y="2895600"/>
          <p14:tracePt t="23303" x="7791450" y="2876550"/>
          <p14:tracePt t="23320" x="7727950" y="2857500"/>
          <p14:tracePt t="23337" x="7680325" y="2844800"/>
          <p14:tracePt t="23340" x="7664450" y="2844800"/>
          <p14:tracePt t="23355" x="7626350" y="2844800"/>
          <p14:tracePt t="23371" x="7591425" y="2844800"/>
          <p14:tracePt t="23387" x="7546975" y="2844800"/>
          <p14:tracePt t="23403" x="7502525" y="2844800"/>
          <p14:tracePt t="23421" x="7423150" y="2844800"/>
          <p14:tracePt t="23437" x="7372350" y="2847975"/>
          <p14:tracePt t="23455" x="7308850" y="2860675"/>
          <p14:tracePt t="23471" x="7277100" y="2873375"/>
          <p14:tracePt t="23488" x="7248525" y="2892425"/>
          <p14:tracePt t="23505" x="7188200" y="2917825"/>
          <p14:tracePt t="23521" x="7150100" y="2936875"/>
          <p14:tracePt t="23538" x="7102475" y="2965450"/>
          <p14:tracePt t="23553" x="7067550" y="2974975"/>
          <p14:tracePt t="23570" x="7032625" y="2994025"/>
          <p14:tracePt t="23587" x="7000875" y="3013075"/>
          <p14:tracePt t="23604" x="6991350" y="3022600"/>
          <p14:tracePt t="23620" x="6975475" y="3038475"/>
          <p14:tracePt t="23637" x="6959600" y="3054350"/>
          <p14:tracePt t="23653" x="6950075" y="3063875"/>
          <p14:tracePt t="23670" x="6943725" y="3076575"/>
          <p14:tracePt t="23687" x="6943725" y="3086100"/>
          <p14:tracePt t="24591" x="7042150" y="3152775"/>
          <p14:tracePt t="24598" x="7165975" y="3254375"/>
          <p14:tracePt t="24607" x="7270750" y="3349625"/>
          <p14:tracePt t="24624" x="7556500" y="3673475"/>
          <p14:tracePt t="24642" x="7889875" y="4092575"/>
          <p14:tracePt t="24660" x="8058150" y="4375150"/>
          <p14:tracePt t="24678" x="8197850" y="4616450"/>
          <p14:tracePt t="24706" x="8274050" y="4857750"/>
          <p14:tracePt t="24739" x="8280400" y="4965700"/>
          <p14:tracePt t="24754" x="8277225" y="5026025"/>
          <p14:tracePt t="24770" x="8261350" y="5067300"/>
          <p14:tracePt t="24787" x="8248650" y="5089525"/>
          <p14:tracePt t="24805" x="8229600" y="5130800"/>
          <p14:tracePt t="24821" x="8213725" y="5140325"/>
          <p14:tracePt t="24838" x="8181975" y="5159375"/>
          <p14:tracePt t="24855" x="8140700" y="5178425"/>
          <p14:tracePt t="24871" x="8118475" y="5191125"/>
          <p14:tracePt t="24887" x="8093075" y="5200650"/>
          <p14:tracePt t="24904" x="8058150" y="5226050"/>
          <p14:tracePt t="24920" x="8032750" y="5245100"/>
          <p14:tracePt t="24938" x="8004175" y="5267325"/>
          <p14:tracePt t="24955" x="7950200" y="5365750"/>
          <p14:tracePt t="24971" x="7921625" y="5432425"/>
          <p14:tracePt t="24988" x="7908925" y="5476875"/>
          <p14:tracePt t="25005" x="7883525" y="5527675"/>
          <p14:tracePt t="25020" x="7883525" y="5556250"/>
          <p14:tracePt t="25037" x="7883525" y="5578475"/>
          <p14:tracePt t="25054" x="7883525" y="5597525"/>
          <p14:tracePt t="25071" x="7883525" y="5613400"/>
          <p14:tracePt t="25088" x="7883525" y="5622925"/>
          <p14:tracePt t="25105" x="7883525" y="5638800"/>
          <p14:tracePt t="25542" x="7905750" y="5657850"/>
          <p14:tracePt t="25548" x="7924800" y="5670550"/>
          <p14:tracePt t="25556" x="7950200" y="5683250"/>
          <p14:tracePt t="25571" x="7975600" y="5715000"/>
          <p14:tracePt t="25587" x="7988300" y="5737225"/>
          <p14:tracePt t="25604" x="8013700" y="5781675"/>
          <p14:tracePt t="25620" x="8023225" y="5797550"/>
          <p14:tracePt t="25655" x="8023225" y="5826125"/>
          <p14:tracePt t="25687" x="8023225" y="5845175"/>
          <p14:tracePt t="25705" x="8023225" y="5876925"/>
          <p14:tracePt t="25720" x="8029575" y="5902325"/>
          <p14:tracePt t="25737" x="8042275" y="5940425"/>
          <p14:tracePt t="25754" x="8067675" y="6003925"/>
          <p14:tracePt t="25770" x="8086725" y="6042025"/>
          <p14:tracePt t="25787" x="8112125" y="6089650"/>
          <p14:tracePt t="25804" x="8156575" y="6134100"/>
          <p14:tracePt t="25820" x="8169275" y="6149975"/>
          <p14:tracePt t="25837" x="8178800" y="6159500"/>
          <p14:tracePt t="25854" x="8197850" y="6169025"/>
          <p14:tracePt t="25870" x="8207375" y="6169025"/>
          <p14:tracePt t="25887" x="8216900" y="6169025"/>
          <p14:tracePt t="25904" x="8226425" y="6169025"/>
          <p14:tracePt t="25938" x="8232775" y="6169025"/>
          <p14:tracePt t="28241" x="8159750" y="6108700"/>
          <p14:tracePt t="28248" x="8051800" y="5997575"/>
          <p14:tracePt t="28255" x="7918450" y="5864225"/>
          <p14:tracePt t="28270" x="7585075" y="5473700"/>
          <p14:tracePt t="28292" x="7181850" y="5019675"/>
          <p14:tracePt t="28311" x="6969125" y="4756150"/>
          <p14:tracePt t="28328" x="6896100" y="4673600"/>
          <p14:tracePt t="28355" x="6794500" y="4572000"/>
          <p14:tracePt t="28386" x="6772275" y="4543425"/>
          <p14:tracePt t="28404" x="6775450" y="4524375"/>
          <p14:tracePt t="28420" x="6791325" y="4508500"/>
          <p14:tracePt t="28438" x="6854825" y="4479925"/>
          <p14:tracePt t="28441" x="6918325" y="4451350"/>
          <p14:tracePt t="28454" x="7070725" y="4425950"/>
          <p14:tracePt t="28470" x="7197725" y="4406900"/>
          <p14:tracePt t="28486" x="7324725" y="4406900"/>
          <p14:tracePt t="28504" x="7499350" y="4406900"/>
          <p14:tracePt t="28520" x="7600950" y="4406900"/>
          <p14:tracePt t="28537" x="7673975" y="4406900"/>
          <p14:tracePt t="28554" x="7737475" y="4406900"/>
          <p14:tracePt t="28570" x="7753350" y="4406900"/>
          <p14:tracePt t="28587" x="7766050" y="4406900"/>
          <p14:tracePt t="28620" x="7750175" y="4406900"/>
          <p14:tracePt t="28637" x="7686675" y="4400550"/>
          <p14:tracePt t="28654" x="7486650" y="4365625"/>
          <p14:tracePt t="28670" x="7346950" y="4365625"/>
          <p14:tracePt t="28686" x="7245350" y="4365625"/>
          <p14:tracePt t="28704" x="7115175" y="4365625"/>
          <p14:tracePt t="28720" x="7042150" y="4359275"/>
          <p14:tracePt t="28737" x="6959600" y="4343400"/>
          <p14:tracePt t="28753" x="6848475" y="4327525"/>
          <p14:tracePt t="28770" x="6794500" y="4327525"/>
          <p14:tracePt t="28787" x="6756400" y="4327525"/>
          <p14:tracePt t="28804" x="6737350" y="4327525"/>
          <p14:tracePt t="28821" x="6727825" y="4327525"/>
          <p14:tracePt t="28854" x="6778625" y="4324350"/>
          <p14:tracePt t="28870" x="6896100" y="4324350"/>
          <p14:tracePt t="28887" x="7045325" y="4330700"/>
          <p14:tracePt t="28904" x="7254875" y="4356100"/>
          <p14:tracePt t="28920" x="7375525" y="4391025"/>
          <p14:tracePt t="28936" x="7496175" y="4422775"/>
          <p14:tracePt t="28954" x="7689850" y="4505325"/>
          <p14:tracePt t="28970" x="7791450" y="4546600"/>
          <p14:tracePt t="28987" x="7902575" y="4597400"/>
          <p14:tracePt t="29004" x="8045450" y="4679950"/>
          <p14:tracePt t="29020" x="8105775" y="4733925"/>
          <p14:tracePt t="29036" x="8153400" y="4775200"/>
          <p14:tracePt t="29054" x="8194675" y="4835525"/>
          <p14:tracePt t="29070" x="8207375" y="4867275"/>
          <p14:tracePt t="29087" x="8216900" y="4889500"/>
          <p14:tracePt t="29104" x="8216900" y="4924425"/>
          <p14:tracePt t="29120" x="8216900" y="4933950"/>
          <p14:tracePt t="29137" x="8216900" y="4943475"/>
          <p14:tracePt t="29154" x="8194675" y="4959350"/>
          <p14:tracePt t="29170" x="8153400" y="4959350"/>
          <p14:tracePt t="29187" x="8099425" y="4959350"/>
          <p14:tracePt t="29204" x="8035925" y="4956175"/>
          <p14:tracePt t="29221" x="7997825" y="4943475"/>
          <p14:tracePt t="29237" x="7969250" y="4930775"/>
          <p14:tracePt t="29254" x="7902575" y="4899025"/>
          <p14:tracePt t="29270" x="7845425" y="4870450"/>
          <p14:tracePt t="29287" x="7791450" y="4841875"/>
          <p14:tracePt t="29304" x="7721600" y="4781550"/>
          <p14:tracePt t="29320" x="7696200" y="4749800"/>
          <p14:tracePt t="29337" x="7664450" y="4724400"/>
          <p14:tracePt t="29354" x="7651750" y="4683125"/>
          <p14:tracePt t="29371" x="7651750" y="4673600"/>
          <p14:tracePt t="29387" x="7651750" y="4664075"/>
          <p14:tracePt t="29404" x="7651750" y="4641850"/>
          <p14:tracePt t="29436" x="7654925" y="4641850"/>
          <p14:tracePt t="29453" x="7673975" y="4641850"/>
          <p14:tracePt t="29470" x="7696200" y="4641850"/>
          <p14:tracePt t="29486" x="7718425" y="4641850"/>
          <p14:tracePt t="29504" x="7747000" y="4645025"/>
          <p14:tracePt t="29520" x="7756525" y="4645025"/>
          <p14:tracePt t="29537" x="7766050" y="4645025"/>
          <p14:tracePt t="29598" x="7766050" y="4654550"/>
          <p14:tracePt t="29612" x="7766050" y="4660900"/>
          <p14:tracePt t="29620" x="7766050" y="4664075"/>
          <p14:tracePt t="29637" x="7766050" y="4670425"/>
          <p14:tracePt t="29654" x="7766050" y="4673600"/>
          <p14:tracePt t="29726" x="7766050" y="4679950"/>
          <p14:tracePt t="29733" x="7769225" y="4683125"/>
        </p14:tracePtLst>
      </p14:laserTrace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2" name="Picture 2" descr="http://viagallica.com/madere/img/jardin_botanique_015_(hibiscus_rose_chine,_hibiscus_rosa_sinensis,_2007-12-04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776288"/>
            <a:ext cx="8358188" cy="6081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7283" name="ZoneTexte 2"/>
          <p:cNvSpPr txBox="1">
            <a:spLocks noChangeArrowheads="1"/>
          </p:cNvSpPr>
          <p:nvPr/>
        </p:nvSpPr>
        <p:spPr bwMode="auto">
          <a:xfrm>
            <a:off x="1643063" y="0"/>
            <a:ext cx="664686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FR" altLang="fr-FR" i="1">
                <a:solidFill>
                  <a:srgbClr val="FF0000"/>
                </a:solidFill>
              </a:rPr>
              <a:t>Hibiscus rosa-sinensis</a:t>
            </a:r>
            <a:r>
              <a:rPr lang="fr-FR" altLang="fr-FR">
                <a:solidFill>
                  <a:srgbClr val="FF0000"/>
                </a:solidFill>
              </a:rPr>
              <a:t>, </a:t>
            </a:r>
            <a:r>
              <a:rPr lang="fr-FR" altLang="fr-FR"/>
              <a:t>plante ornementale</a:t>
            </a:r>
            <a:endParaRPr lang="fr-FR" altLang="fr-FR" i="1">
              <a:solidFill>
                <a:srgbClr val="FF0000"/>
              </a:solidFill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7540"/>
    </mc:Choice>
    <mc:Fallback>
      <p:transition spd="slow" advTm="475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513" x="7753350" y="4638675"/>
          <p14:tracePt t="3520" x="7724775" y="4568825"/>
          <p14:tracePt t="3527" x="7708900" y="4518025"/>
          <p14:tracePt t="3542" x="7667625" y="4419600"/>
          <p14:tracePt t="3559" x="7635875" y="4318000"/>
          <p14:tracePt t="3576" x="7607300" y="4216400"/>
          <p14:tracePt t="3591" x="7607300" y="4156075"/>
          <p14:tracePt t="3626" x="7677150" y="3921125"/>
          <p14:tracePt t="3658" x="7889875" y="3546475"/>
          <p14:tracePt t="3676" x="8175625" y="3048000"/>
          <p14:tracePt t="3694" x="8356600" y="2590800"/>
          <p14:tracePt t="3710" x="8483600" y="2209800"/>
          <p14:tracePt t="3727" x="8620125" y="1679575"/>
          <p14:tracePt t="3743" x="8683625" y="1406525"/>
          <p14:tracePt t="3759" x="8702675" y="1231900"/>
          <p14:tracePt t="3775" x="8702675" y="1139825"/>
          <p14:tracePt t="3791" x="8664575" y="1025525"/>
          <p14:tracePt t="3808" x="8610600" y="942975"/>
          <p14:tracePt t="3826" x="8502650" y="838200"/>
          <p14:tracePt t="3842" x="8356600" y="755650"/>
          <p14:tracePt t="3858" x="8232775" y="695325"/>
          <p14:tracePt t="3875" x="7994650" y="603250"/>
          <p14:tracePt t="3891" x="7829550" y="546100"/>
          <p14:tracePt t="3908" x="7661275" y="463550"/>
          <p14:tracePt t="3926" x="7366000" y="311150"/>
          <p14:tracePt t="3943" x="7185025" y="225425"/>
          <p14:tracePt t="3960" x="6975475" y="149225"/>
          <p14:tracePt t="3976" x="6702425" y="15875"/>
          <p14:tracePt t="3992" x="6496050" y="0"/>
          <p14:tracePt t="4008" x="6308725" y="0"/>
          <p14:tracePt t="4026" x="5988050" y="0"/>
          <p14:tracePt t="4041" x="5788025" y="0"/>
          <p14:tracePt t="4058" x="5600700" y="0"/>
          <p14:tracePt t="4076" x="5353050" y="0"/>
          <p14:tracePt t="4092" x="5222875" y="0"/>
          <p14:tracePt t="4109" x="5070475" y="0"/>
          <p14:tracePt t="4127" x="4876800" y="0"/>
          <p14:tracePt t="4142" x="4737100" y="12700"/>
          <p14:tracePt t="4158" x="4562475" y="50800"/>
          <p14:tracePt t="4175" x="4337050" y="104775"/>
          <p14:tracePt t="4191" x="4162425" y="161925"/>
          <p14:tracePt t="4208" x="4006850" y="215900"/>
          <p14:tracePt t="4225" x="3892550" y="276225"/>
          <p14:tracePt t="4241" x="3717925" y="381000"/>
          <p14:tracePt t="4258" x="3603625" y="450850"/>
          <p14:tracePt t="4274" x="3511550" y="511175"/>
          <p14:tracePt t="4291" x="3381375" y="593725"/>
          <p14:tracePt t="4308" x="3248025" y="647700"/>
          <p14:tracePt t="4325" x="3067050" y="708025"/>
          <p14:tracePt t="4342" x="2955925" y="730250"/>
          <p14:tracePt t="4359" x="2847975" y="755650"/>
          <p14:tracePt t="4376" x="2717800" y="765175"/>
          <p14:tracePt t="4392" x="2689225" y="765175"/>
          <p14:tracePt t="4409" x="2679700" y="771525"/>
          <p14:tracePt t="4425" x="2673350" y="771525"/>
          <p14:tracePt t="4705" x="2711450" y="784225"/>
          <p14:tracePt t="4713" x="2759075" y="800100"/>
          <p14:tracePt t="4725" x="2854325" y="815975"/>
          <p14:tracePt t="4741" x="2949575" y="815975"/>
          <p14:tracePt t="4758" x="3076575" y="803275"/>
          <p14:tracePt t="4775" x="3257550" y="749300"/>
          <p14:tracePt t="4808" x="3448050" y="676275"/>
          <p14:tracePt t="4842" x="3584575" y="628650"/>
          <p14:tracePt t="4859" x="3632200" y="609600"/>
          <p14:tracePt t="4876" x="3695700" y="596900"/>
          <p14:tracePt t="4891" x="3730625" y="590550"/>
          <p14:tracePt t="4908" x="3784600" y="590550"/>
          <p14:tracePt t="4925" x="3854450" y="590550"/>
          <p14:tracePt t="4942" x="3898900" y="590550"/>
          <p14:tracePt t="4959" x="3933825" y="590550"/>
          <p14:tracePt t="4976" x="3981450" y="590550"/>
          <p14:tracePt t="4992" x="4025900" y="600075"/>
          <p14:tracePt t="5009" x="4079875" y="606425"/>
          <p14:tracePt t="5012" x="4105275" y="606425"/>
          <p14:tracePt t="5025" x="4165600" y="612775"/>
          <p14:tracePt t="5041" x="4219575" y="612775"/>
          <p14:tracePt t="5058" x="4248150" y="612775"/>
          <p14:tracePt t="5075" x="4270375" y="612775"/>
          <p14:tracePt t="5091" x="4279900" y="609600"/>
          <p14:tracePt t="5109" x="4289425" y="600075"/>
          <p14:tracePt t="5126" x="4318000" y="571500"/>
          <p14:tracePt t="5142" x="4337050" y="527050"/>
          <p14:tracePt t="5158" x="4352925" y="463550"/>
          <p14:tracePt t="5175" x="4352925" y="393700"/>
          <p14:tracePt t="5191" x="4333875" y="349250"/>
          <p14:tracePt t="5209" x="4292600" y="301625"/>
          <p14:tracePt t="5226" x="4191000" y="222250"/>
          <p14:tracePt t="5242" x="4098925" y="165100"/>
          <p14:tracePt t="5259" x="4010025" y="123825"/>
          <p14:tracePt t="5275" x="3873500" y="85725"/>
          <p14:tracePt t="5291" x="3810000" y="69850"/>
          <p14:tracePt t="5307" x="3746500" y="57150"/>
          <p14:tracePt t="5325" x="3660775" y="57150"/>
          <p14:tracePt t="5341" x="3597275" y="41275"/>
          <p14:tracePt t="5358" x="3527425" y="41275"/>
          <p14:tracePt t="5376" x="3441700" y="41275"/>
          <p14:tracePt t="5392" x="3397250" y="41275"/>
          <p14:tracePt t="5408" x="3375025" y="41275"/>
          <p14:tracePt t="5425" x="3333750" y="57150"/>
          <p14:tracePt t="5441" x="3317875" y="66675"/>
          <p14:tracePt t="5458" x="3295650" y="79375"/>
          <p14:tracePt t="5475" x="3263900" y="117475"/>
          <p14:tracePt t="5491" x="3254375" y="139700"/>
          <p14:tracePt t="5509" x="3235325" y="155575"/>
          <p14:tracePt t="5526" x="3219450" y="190500"/>
          <p14:tracePt t="5542" x="3213100" y="212725"/>
          <p14:tracePt t="5558" x="3213100" y="241300"/>
          <p14:tracePt t="5575" x="3213100" y="276225"/>
          <p14:tracePt t="5591" x="3213100" y="304800"/>
          <p14:tracePt t="5608" x="3206750" y="327025"/>
          <p14:tracePt t="5626" x="3190875" y="368300"/>
          <p14:tracePt t="5642" x="3190875" y="377825"/>
          <p14:tracePt t="5659" x="3178175" y="390525"/>
          <p14:tracePt t="5676" x="3178175" y="409575"/>
          <p14:tracePt t="5691" x="3178175" y="419100"/>
          <p14:tracePt t="5708" x="3178175" y="428625"/>
          <p14:tracePt t="5725" x="3178175" y="438150"/>
          <p14:tracePt t="5741" x="3184525" y="438150"/>
          <p14:tracePt t="5758" x="3197225" y="444500"/>
          <p14:tracePt t="5775" x="3222625" y="457200"/>
          <p14:tracePt t="5792" x="3273425" y="463550"/>
          <p14:tracePt t="5808" x="3359150" y="469900"/>
          <p14:tracePt t="5825" x="3486150" y="469900"/>
          <p14:tracePt t="5841" x="3540125" y="476250"/>
          <p14:tracePt t="5858" x="3575050" y="482600"/>
          <p14:tracePt t="5875" x="3616325" y="488950"/>
          <p14:tracePt t="5891" x="3638550" y="488950"/>
          <p14:tracePt t="5908" x="3670300" y="495300"/>
          <p14:tracePt t="5925" x="3727450" y="520700"/>
          <p14:tracePt t="5941" x="3765550" y="527050"/>
          <p14:tracePt t="5958" x="3810000" y="539750"/>
          <p14:tracePt t="5975" x="3857625" y="552450"/>
          <p14:tracePt t="5991" x="3879850" y="558800"/>
          <p14:tracePt t="6008" x="3917950" y="561975"/>
          <p14:tracePt t="6025" x="3990975" y="584200"/>
          <p14:tracePt t="6042" x="4051300" y="590550"/>
          <p14:tracePt t="6059" x="4137025" y="606425"/>
          <p14:tracePt t="6075" x="4270375" y="628650"/>
          <p14:tracePt t="6092" x="4356100" y="644525"/>
          <p14:tracePt t="6108" x="4438650" y="644525"/>
          <p14:tracePt t="6125" x="4524375" y="644525"/>
          <p14:tracePt t="6141" x="4568825" y="641350"/>
          <p14:tracePt t="6158" x="4603750" y="628650"/>
          <p14:tracePt t="6176" x="4667250" y="615950"/>
          <p14:tracePt t="6192" x="4721225" y="603250"/>
          <p14:tracePt t="6208" x="4775200" y="596900"/>
          <p14:tracePt t="6225" x="4838700" y="577850"/>
          <p14:tracePt t="6241" x="4860925" y="577850"/>
          <p14:tracePt t="6258" x="4883150" y="571500"/>
          <p14:tracePt t="6274" x="4899025" y="561975"/>
          <p14:tracePt t="6291" x="4908550" y="552450"/>
          <p14:tracePt t="6308" x="4911725" y="539750"/>
          <p14:tracePt t="6325" x="4911725" y="501650"/>
          <p14:tracePt t="6342" x="4911725" y="466725"/>
          <p14:tracePt t="6358" x="4911725" y="428625"/>
          <p14:tracePt t="6375" x="4911725" y="374650"/>
          <p14:tracePt t="6391" x="4905375" y="336550"/>
          <p14:tracePt t="6408" x="4892675" y="304800"/>
          <p14:tracePt t="6425" x="4851400" y="254000"/>
          <p14:tracePt t="6441" x="4829175" y="228600"/>
          <p14:tracePt t="6458" x="4794250" y="190500"/>
          <p14:tracePt t="6475" x="4743450" y="146050"/>
          <p14:tracePt t="6491" x="4689475" y="117475"/>
          <p14:tracePt t="6508" x="4597400" y="76200"/>
          <p14:tracePt t="6525" x="4451350" y="44450"/>
          <p14:tracePt t="6541" x="4368800" y="28575"/>
          <p14:tracePt t="6559" x="4264025" y="28575"/>
          <p14:tracePt t="6576" x="4124325" y="28575"/>
          <p14:tracePt t="6592" x="4041775" y="31750"/>
          <p14:tracePt t="6608" x="3975100" y="47625"/>
          <p14:tracePt t="6625" x="3863975" y="69850"/>
          <p14:tracePt t="6641" x="3787775" y="92075"/>
          <p14:tracePt t="6658" x="3714750" y="104775"/>
          <p14:tracePt t="6675" x="3625850" y="120650"/>
          <p14:tracePt t="6691" x="3575050" y="133350"/>
          <p14:tracePt t="6708" x="3536950" y="139700"/>
          <p14:tracePt t="6725" x="3486150" y="165100"/>
          <p14:tracePt t="6742" x="3454400" y="177800"/>
          <p14:tracePt t="6758" x="3416300" y="187325"/>
          <p14:tracePt t="6774" x="3359150" y="212725"/>
          <p14:tracePt t="6791" x="3321050" y="231775"/>
          <p14:tracePt t="6808" x="3289300" y="257175"/>
          <p14:tracePt t="6825" x="3248025" y="295275"/>
          <p14:tracePt t="6842" x="3228975" y="307975"/>
          <p14:tracePt t="6859" x="3219450" y="317500"/>
          <p14:tracePt t="6875" x="3200400" y="339725"/>
          <p14:tracePt t="6892" x="3190875" y="349250"/>
          <p14:tracePt t="6908" x="3178175" y="358775"/>
          <p14:tracePt t="6924" x="3159125" y="371475"/>
          <p14:tracePt t="6941" x="3149600" y="387350"/>
          <p14:tracePt t="6958" x="3140075" y="396875"/>
          <p14:tracePt t="6975" x="3124200" y="412750"/>
          <p14:tracePt t="6992" x="3108325" y="422275"/>
          <p14:tracePt t="7008" x="3098800" y="438150"/>
          <p14:tracePt t="7025" x="3082925" y="447675"/>
          <p14:tracePt t="7041" x="3073400" y="457200"/>
          <p14:tracePt t="7058" x="3057525" y="469900"/>
          <p14:tracePt t="7075" x="3054350" y="488950"/>
          <p14:tracePt t="7091" x="3054350" y="498475"/>
          <p14:tracePt t="7108" x="3054350" y="508000"/>
          <p14:tracePt t="7125" x="3117850" y="533400"/>
          <p14:tracePt t="7141" x="3228975" y="574675"/>
          <p14:tracePt t="7158" x="3381375" y="612775"/>
          <p14:tracePt t="7174" x="3584575" y="663575"/>
          <p14:tracePt t="7191" x="3705225" y="688975"/>
          <p14:tracePt t="7208" x="3844925" y="717550"/>
          <p14:tracePt t="7224" x="4016375" y="717550"/>
          <p14:tracePt t="7241" x="4133850" y="711200"/>
          <p14:tracePt t="7258" x="4276725" y="685800"/>
          <p14:tracePt t="7274" x="4432300" y="650875"/>
          <p14:tracePt t="7291" x="4508500" y="628650"/>
          <p14:tracePt t="7308" x="4559300" y="615950"/>
          <p14:tracePt t="7324" x="4651375" y="593725"/>
          <p14:tracePt t="7341" x="4679950" y="593725"/>
          <p14:tracePt t="7357" x="4708525" y="593725"/>
          <p14:tracePt t="7374" x="4730750" y="584200"/>
          <p14:tracePt t="7391" x="4759325" y="565150"/>
          <p14:tracePt t="7408" x="4784725" y="555625"/>
          <p14:tracePt t="7424" x="4826000" y="536575"/>
          <p14:tracePt t="7441" x="4841875" y="520700"/>
          <p14:tracePt t="7458" x="4867275" y="482600"/>
          <p14:tracePt t="7474" x="4899025" y="406400"/>
          <p14:tracePt t="7491" x="4914900" y="361950"/>
          <p14:tracePt t="7508" x="4914900" y="323850"/>
          <p14:tracePt t="7525" x="4914900" y="285750"/>
          <p14:tracePt t="7541" x="4914900" y="263525"/>
          <p14:tracePt t="7559" x="4911725" y="231775"/>
          <p14:tracePt t="7575" x="4892675" y="174625"/>
          <p14:tracePt t="7591" x="4873625" y="136525"/>
          <p14:tracePt t="7607" x="4854575" y="92075"/>
          <p14:tracePt t="7625" x="4800600" y="41275"/>
          <p14:tracePt t="7642" x="4762500" y="15875"/>
          <p14:tracePt t="7658" x="4695825" y="0"/>
          <p14:tracePt t="7675" x="4581525" y="0"/>
          <p14:tracePt t="7691" x="4486275" y="0"/>
          <p14:tracePt t="7708" x="4381500" y="0"/>
          <p14:tracePt t="7724" x="4241800" y="0"/>
          <p14:tracePt t="7741" x="4146550" y="12700"/>
          <p14:tracePt t="7758" x="4038600" y="28575"/>
          <p14:tracePt t="7775" x="3889375" y="85725"/>
          <p14:tracePt t="7792" x="3800475" y="117475"/>
          <p14:tracePt t="7809" x="3711575" y="149225"/>
          <p14:tracePt t="7825" x="3552825" y="209550"/>
          <p14:tracePt t="7841" x="3467100" y="225425"/>
          <p14:tracePt t="7858" x="3400425" y="247650"/>
          <p14:tracePt t="7874" x="3311525" y="266700"/>
          <p14:tracePt t="7891" x="3273425" y="279400"/>
          <p14:tracePt t="7908" x="3244850" y="285750"/>
          <p14:tracePt t="7924" x="3206750" y="307975"/>
          <p14:tracePt t="7941" x="3178175" y="314325"/>
          <p14:tracePt t="7958" x="3155950" y="327025"/>
          <p14:tracePt t="7974" x="3111500" y="346075"/>
          <p14:tracePt t="7991" x="3089275" y="352425"/>
          <p14:tracePt t="8007" x="3073400" y="355600"/>
          <p14:tracePt t="8024" x="3060700" y="355600"/>
          <p14:tracePt t="8041" x="3051175" y="355600"/>
          <p14:tracePt t="8058" x="3051175" y="368300"/>
          <p14:tracePt t="8140" x="3051175" y="371475"/>
          <p14:tracePt t="8154" x="3051175" y="377825"/>
          <p14:tracePt t="8169" x="3051175" y="381000"/>
          <p14:tracePt t="8175" x="3051175" y="387350"/>
          <p14:tracePt t="8191" x="3051175" y="396875"/>
          <p14:tracePt t="8208" x="3051175" y="406400"/>
          <p14:tracePt t="8225" x="3051175" y="425450"/>
          <p14:tracePt t="8242" x="3051175" y="434975"/>
          <p14:tracePt t="8258" x="3051175" y="444500"/>
          <p14:tracePt t="8274" x="3057525" y="485775"/>
          <p14:tracePt t="8290" x="3089275" y="511175"/>
          <p14:tracePt t="8307" x="3121025" y="542925"/>
          <p14:tracePt t="8324" x="3171825" y="574675"/>
          <p14:tracePt t="8341" x="3194050" y="587375"/>
          <p14:tracePt t="8358" x="3225800" y="606425"/>
          <p14:tracePt t="8374" x="3241675" y="619125"/>
          <p14:tracePt t="8390" x="3251200" y="619125"/>
          <p14:tracePt t="8408" x="3267075" y="619125"/>
          <p14:tracePt t="8424" x="3286125" y="619125"/>
          <p14:tracePt t="8441" x="3295650" y="619125"/>
          <p14:tracePt t="8459" x="3305175" y="619125"/>
          <p14:tracePt t="8561" x="3317875" y="619125"/>
          <p14:tracePt t="8568" x="3321050" y="619125"/>
          <p14:tracePt t="8575" x="3333750" y="619125"/>
          <p14:tracePt t="8591" x="3384550" y="612775"/>
          <p14:tracePt t="8608" x="3448050" y="596900"/>
          <p14:tracePt t="8625" x="3530600" y="571500"/>
          <p14:tracePt t="8641" x="3568700" y="558800"/>
          <p14:tracePt t="8657" x="3613150" y="546100"/>
          <p14:tracePt t="8674" x="3695700" y="508000"/>
          <p14:tracePt t="8690" x="3762375" y="485775"/>
          <p14:tracePt t="8708" x="3829050" y="457200"/>
          <p14:tracePt t="8725" x="3959225" y="403225"/>
          <p14:tracePt t="8740" x="4044950" y="368300"/>
          <p14:tracePt t="8758" x="4124325" y="330200"/>
          <p14:tracePt t="8775" x="4197350" y="301625"/>
          <p14:tracePt t="8791" x="4222750" y="285750"/>
          <p14:tracePt t="8808" x="4232275" y="285750"/>
          <p14:tracePt t="8824" x="4248150" y="285750"/>
          <p14:tracePt t="8840" x="4251325" y="285750"/>
          <p14:tracePt t="8857" x="4260850" y="285750"/>
          <p14:tracePt t="8874" x="4283075" y="285750"/>
          <p14:tracePt t="8891" x="4311650" y="285750"/>
          <p14:tracePt t="8907" x="4333875" y="285750"/>
          <p14:tracePt t="8924" x="4362450" y="285750"/>
          <p14:tracePt t="8940" x="4371975" y="285750"/>
          <p14:tracePt t="8957" x="4375150" y="285750"/>
          <p14:tracePt t="9690" x="4375150" y="292100"/>
          <p14:tracePt t="9703" x="4375150" y="295275"/>
          <p14:tracePt t="9713" x="4375150" y="301625"/>
          <p14:tracePt t="9727" x="4375150" y="311150"/>
          <p14:tracePt t="9744" x="4375150" y="317500"/>
          <p14:tracePt t="10153" x="4413250" y="323850"/>
          <p14:tracePt t="10159" x="4473575" y="330200"/>
          <p14:tracePt t="10178" x="4568825" y="339725"/>
          <p14:tracePt t="10195" x="4740275" y="339725"/>
          <p14:tracePt t="10212" x="4889500" y="333375"/>
          <p14:tracePt t="10229" x="5006975" y="323850"/>
          <p14:tracePt t="10241" x="5124450" y="307975"/>
          <p14:tracePt t="10274" x="5327650" y="298450"/>
          <p14:tracePt t="10307" x="5416550" y="298450"/>
          <p14:tracePt t="10324" x="5441950" y="298450"/>
          <p14:tracePt t="10341" x="5464175" y="298450"/>
          <p14:tracePt t="10359" x="5489575" y="298450"/>
          <p14:tracePt t="10375" x="5511800" y="298450"/>
          <p14:tracePt t="10391" x="5527675" y="298450"/>
          <p14:tracePt t="10407" x="5543550" y="298450"/>
          <p14:tracePt t="10424" x="5581650" y="298450"/>
          <p14:tracePt t="10441" x="5603875" y="298450"/>
          <p14:tracePt t="10459" x="5645150" y="298450"/>
          <p14:tracePt t="10475" x="5689600" y="304800"/>
          <p14:tracePt t="10492" x="5711825" y="314325"/>
          <p14:tracePt t="10508" x="5737225" y="320675"/>
          <p14:tracePt t="10524" x="5765800" y="327025"/>
          <p14:tracePt t="10540" x="5778500" y="333375"/>
          <p14:tracePt t="10558" x="5810250" y="333375"/>
          <p14:tracePt t="10560" x="5819775" y="336550"/>
          <p14:tracePt t="10574" x="5842000" y="342900"/>
          <p14:tracePt t="10594" x="5915025" y="371475"/>
          <p14:tracePt t="10608" x="5953125" y="377825"/>
          <p14:tracePt t="10625" x="6035675" y="390525"/>
          <p14:tracePt t="10641" x="6096000" y="396875"/>
          <p14:tracePt t="10658" x="6149975" y="403225"/>
          <p14:tracePt t="10674" x="6267450" y="403225"/>
          <p14:tracePt t="10690" x="6381750" y="403225"/>
          <p14:tracePt t="10707" x="6464300" y="412750"/>
          <p14:tracePt t="10724" x="6651625" y="428625"/>
          <p14:tracePt t="10741" x="6804025" y="457200"/>
          <p14:tracePt t="10758" x="6921500" y="473075"/>
          <p14:tracePt t="10774" x="7067550" y="498475"/>
          <p14:tracePt t="10791" x="7159625" y="498475"/>
          <p14:tracePt t="10807" x="7232650" y="511175"/>
          <p14:tracePt t="10824" x="7305675" y="511175"/>
          <p14:tracePt t="10840" x="7359650" y="527050"/>
          <p14:tracePt t="10857" x="7423150" y="539750"/>
          <p14:tracePt t="10874" x="7508875" y="539750"/>
          <p14:tracePt t="10891" x="7569200" y="546100"/>
          <p14:tracePt t="10908" x="7613650" y="546100"/>
          <p14:tracePt t="10924" x="7645400" y="546100"/>
          <p14:tracePt t="10941" x="7667625" y="546100"/>
          <p14:tracePt t="10958" x="7677150" y="546100"/>
          <p14:tracePt t="10974" x="7693025" y="546100"/>
          <p14:tracePt t="10991" x="7708900" y="546100"/>
          <p14:tracePt t="11008" x="7721600" y="546100"/>
          <p14:tracePt t="11025" x="7734300" y="546100"/>
          <p14:tracePt t="11041" x="7743825" y="546100"/>
          <p14:tracePt t="11058" x="7756525" y="546100"/>
          <p14:tracePt t="11061" x="7762875" y="546100"/>
          <p14:tracePt t="11074" x="7766050" y="546100"/>
          <p14:tracePt t="11095" x="7772400" y="546100"/>
          <p14:tracePt t="11181" x="7769225" y="546100"/>
          <p14:tracePt t="11189" x="7766050" y="546100"/>
          <p14:tracePt t="11196" x="7759700" y="546100"/>
          <p14:tracePt t="11207" x="7750175" y="546100"/>
          <p14:tracePt t="11224" x="7708900" y="546100"/>
          <p14:tracePt t="11240" x="7651750" y="546100"/>
          <p14:tracePt t="11257" x="7591425" y="546100"/>
          <p14:tracePt t="11274" x="7486650" y="546100"/>
          <p14:tracePt t="11290" x="7416800" y="552450"/>
          <p14:tracePt t="11307" x="7324725" y="561975"/>
          <p14:tracePt t="11324" x="7150100" y="571500"/>
          <p14:tracePt t="11341" x="7064375" y="577850"/>
          <p14:tracePt t="11358" x="6934200" y="587375"/>
          <p14:tracePt t="11374" x="6854825" y="587375"/>
          <p14:tracePt t="11390" x="6781800" y="587375"/>
          <p14:tracePt t="11409" x="6696075" y="587375"/>
          <p14:tracePt t="11425" x="6654800" y="587375"/>
          <p14:tracePt t="11441" x="6616700" y="587375"/>
          <p14:tracePt t="11459" x="6556375" y="587375"/>
          <p14:tracePt t="11474" x="6511925" y="587375"/>
          <p14:tracePt t="11490" x="6467475" y="587375"/>
          <p14:tracePt t="11507" x="6445250" y="587375"/>
          <p14:tracePt t="11524" x="6410325" y="587375"/>
          <p14:tracePt t="11540" x="6400800" y="587375"/>
          <p14:tracePt t="11557" x="6391275" y="587375"/>
          <p14:tracePt t="11574" x="6372225" y="587375"/>
          <p14:tracePt t="11591" x="6362700" y="587375"/>
          <p14:tracePt t="11609" x="6353175" y="587375"/>
          <p14:tracePt t="12146" x="6353175" y="590550"/>
          <p14:tracePt t="12153" x="6353175" y="596900"/>
          <p14:tracePt t="12160" x="6353175" y="600075"/>
          <p14:tracePt t="12175" x="6346825" y="609600"/>
          <p14:tracePt t="12191" x="6346825" y="622300"/>
          <p14:tracePt t="12208" x="6346825" y="641350"/>
          <p14:tracePt t="12240" x="6346825" y="660400"/>
          <p14:tracePt t="12274" x="6324600" y="698500"/>
          <p14:tracePt t="12291" x="6318250" y="720725"/>
          <p14:tracePt t="12308" x="6299200" y="777875"/>
          <p14:tracePt t="12323" x="6286500" y="850900"/>
          <p14:tracePt t="12340" x="6267450" y="990600"/>
          <p14:tracePt t="12358" x="6232525" y="1168400"/>
          <p14:tracePt t="12374" x="6216650" y="1285875"/>
          <p14:tracePt t="12391" x="6197600" y="1438275"/>
          <p14:tracePt t="12408" x="6137275" y="1628775"/>
          <p14:tracePt t="12424" x="6102350" y="1784350"/>
          <p14:tracePt t="12441" x="6035675" y="1981200"/>
          <p14:tracePt t="12458" x="5943600" y="2219325"/>
          <p14:tracePt t="12475" x="5873750" y="2460625"/>
          <p14:tracePt t="12491" x="5810250" y="2647950"/>
          <p14:tracePt t="12508" x="5664200" y="2959100"/>
          <p14:tracePt t="12525" x="5568950" y="3136900"/>
          <p14:tracePt t="12541" x="5473700" y="3340100"/>
          <p14:tracePt t="12559" x="5340350" y="3613150"/>
          <p14:tracePt t="12576" x="5248275" y="3771900"/>
          <p14:tracePt t="12592" x="5143500" y="3940175"/>
          <p14:tracePt t="12596" x="5089525" y="4003675"/>
          <p14:tracePt t="12607" x="5013325" y="4098925"/>
          <p14:tracePt t="12624" x="4965700" y="4168775"/>
          <p14:tracePt t="12640" x="4911725" y="4229100"/>
          <p14:tracePt t="12658" x="4864100" y="4305300"/>
          <p14:tracePt t="12674" x="4851400" y="4333875"/>
          <p14:tracePt t="13009" x="4794250" y="4333875"/>
          <p14:tracePt t="13017" x="4714875" y="4333875"/>
          <p14:tracePt t="13024" x="4632325" y="4333875"/>
          <p14:tracePt t="13040" x="4508500" y="4333875"/>
          <p14:tracePt t="13058" x="4333875" y="4333875"/>
          <p14:tracePt t="13074" x="4219575" y="4333875"/>
          <p14:tracePt t="13108" x="3994150" y="4321175"/>
          <p14:tracePt t="13141" x="3768725" y="4286250"/>
          <p14:tracePt t="13158" x="3635375" y="4254500"/>
          <p14:tracePt t="13174" x="3517900" y="4238625"/>
          <p14:tracePt t="13191" x="3400425" y="4238625"/>
          <p14:tracePt t="13208" x="3260725" y="4238625"/>
          <p14:tracePt t="13224" x="3190875" y="4238625"/>
          <p14:tracePt t="13241" x="3130550" y="4238625"/>
          <p14:tracePt t="13258" x="3044825" y="4241800"/>
          <p14:tracePt t="13274" x="2981325" y="4248150"/>
          <p14:tracePt t="13291" x="2936875" y="4264025"/>
          <p14:tracePt t="13307" x="2914650" y="4267200"/>
          <p14:tracePt t="13323" x="2882900" y="4267200"/>
          <p14:tracePt t="13341" x="2873375" y="4273550"/>
          <p14:tracePt t="13358" x="2857500" y="4276725"/>
          <p14:tracePt t="13374" x="2847975" y="4289425"/>
          <p14:tracePt t="13391" x="2832100" y="4298950"/>
          <p14:tracePt t="13408" x="2825750" y="4311650"/>
          <p14:tracePt t="13424" x="2825750" y="4321175"/>
          <p14:tracePt t="13440" x="2825750" y="4333875"/>
          <p14:tracePt t="13457" x="2825750" y="4352925"/>
          <p14:tracePt t="13473" x="2825750" y="4368800"/>
          <p14:tracePt t="13490" x="2825750" y="4391025"/>
          <p14:tracePt t="13508" x="2841625" y="4432300"/>
          <p14:tracePt t="13523" x="2847975" y="4470400"/>
          <p14:tracePt t="13541" x="2860675" y="4492625"/>
          <p14:tracePt t="13557" x="2873375" y="4533900"/>
          <p14:tracePt t="13574" x="2876550" y="4556125"/>
          <p14:tracePt t="13591" x="2882900" y="4587875"/>
          <p14:tracePt t="13593" x="2889250" y="4597400"/>
          <p14:tracePt t="13608" x="2905125" y="4610100"/>
          <p14:tracePt t="13624" x="2917825" y="4619625"/>
          <p14:tracePt t="13640" x="2930525" y="4629150"/>
          <p14:tracePt t="13658" x="2959100" y="4629150"/>
          <p14:tracePt t="13674" x="2968625" y="4629150"/>
          <p14:tracePt t="13691" x="2978150" y="4625975"/>
          <p14:tracePt t="13708" x="2978150" y="4600575"/>
          <p14:tracePt t="13724" x="2962275" y="4556125"/>
          <p14:tracePt t="13740" x="2917825" y="4486275"/>
          <p14:tracePt t="13758" x="2819400" y="4375150"/>
          <p14:tracePt t="13774" x="2746375" y="4298950"/>
          <p14:tracePt t="13791" x="2647950" y="4203700"/>
          <p14:tracePt t="13808" x="2479675" y="4051300"/>
          <p14:tracePt t="13824" x="2384425" y="3965575"/>
          <p14:tracePt t="13840" x="2257425" y="3883025"/>
          <p14:tracePt t="13857" x="2054225" y="3794125"/>
          <p14:tracePt t="13873" x="1949450" y="3733800"/>
          <p14:tracePt t="13890" x="1847850" y="3686175"/>
          <p14:tracePt t="13907" x="1676400" y="3597275"/>
          <p14:tracePt t="13924" x="1584325" y="3546475"/>
          <p14:tracePt t="13941" x="1495425" y="3514725"/>
          <p14:tracePt t="13958" x="1362075" y="3476625"/>
          <p14:tracePt t="13974" x="1276350" y="3460750"/>
          <p14:tracePt t="13990" x="1212850" y="3444875"/>
          <p14:tracePt t="14008" x="1139825" y="3438525"/>
          <p14:tracePt t="14023" x="1104900" y="3432175"/>
          <p14:tracePt t="14041" x="1082675" y="3432175"/>
          <p14:tracePt t="14058" x="1057275" y="3432175"/>
          <p14:tracePt t="14073" x="1047750" y="3432175"/>
          <p14:tracePt t="14091" x="1035050" y="3432175"/>
          <p14:tracePt t="14129" x="1038225" y="3432175"/>
          <p14:tracePt t="14137" x="1044575" y="3432175"/>
          <p14:tracePt t="14143" x="1047750" y="3432175"/>
          <p14:tracePt t="14157" x="1076325" y="3422650"/>
          <p14:tracePt t="14173" x="1114425" y="3422650"/>
          <p14:tracePt t="14191" x="1155700" y="3422650"/>
          <p14:tracePt t="14208" x="1219200" y="3422650"/>
          <p14:tracePt t="14224" x="1263650" y="3425825"/>
          <p14:tracePt t="14241" x="1327150" y="3438525"/>
          <p14:tracePt t="14257" x="1454150" y="3448050"/>
          <p14:tracePt t="14273" x="1568450" y="3448050"/>
          <p14:tracePt t="14290" x="1651000" y="3448050"/>
          <p14:tracePt t="14307" x="1758950" y="3448050"/>
          <p14:tracePt t="14323" x="1816100" y="3448050"/>
          <p14:tracePt t="14340" x="1870075" y="3448050"/>
          <p14:tracePt t="14358" x="1924050" y="3444875"/>
          <p14:tracePt t="14374" x="1949450" y="3438525"/>
          <p14:tracePt t="14391" x="1984375" y="3432175"/>
          <p14:tracePt t="14408" x="2035175" y="3413125"/>
          <p14:tracePt t="14423" x="2057400" y="3413125"/>
          <p14:tracePt t="14441" x="2079625" y="3413125"/>
          <p14:tracePt t="14458" x="2095500" y="3413125"/>
          <p14:tracePt t="14474" x="2098675" y="3413125"/>
          <p14:tracePt t="14657" x="2139950" y="3435350"/>
          <p14:tracePt t="14664" x="2212975" y="3482975"/>
          <p14:tracePt t="14673" x="2286000" y="3527425"/>
          <p14:tracePt t="14690" x="2413000" y="3616325"/>
          <p14:tracePt t="14706" x="2568575" y="3749675"/>
          <p14:tracePt t="14723" x="2663825" y="3816350"/>
          <p14:tracePt t="14740" x="2752725" y="3863975"/>
          <p14:tracePt t="14756" x="2892425" y="3921125"/>
          <p14:tracePt t="14773" x="2959100" y="3943350"/>
          <p14:tracePt t="14789" x="3022600" y="3959225"/>
          <p14:tracePt t="14806" x="3111500" y="3978275"/>
          <p14:tracePt t="14823" x="3165475" y="3990975"/>
          <p14:tracePt t="14840" x="3216275" y="3997325"/>
          <p14:tracePt t="14856" x="3279775" y="4010025"/>
          <p14:tracePt t="14873" x="3311525" y="4029075"/>
          <p14:tracePt t="14889" x="3349625" y="4041775"/>
          <p14:tracePt t="14908" x="3406775" y="4060825"/>
          <p14:tracePt t="14924" x="3444875" y="4073525"/>
          <p14:tracePt t="14941" x="3489325" y="4092575"/>
          <p14:tracePt t="14958" x="3546475" y="4124325"/>
          <p14:tracePt t="14974" x="3581400" y="4159250"/>
          <p14:tracePt t="14991" x="3619500" y="4184650"/>
          <p14:tracePt t="15007" x="3670300" y="4229100"/>
          <p14:tracePt t="15023" x="3702050" y="4254500"/>
          <p14:tracePt t="15040" x="3749675" y="4279900"/>
          <p14:tracePt t="15057" x="3813175" y="4305300"/>
          <p14:tracePt t="15073" x="3860800" y="4318000"/>
          <p14:tracePt t="15090" x="3883025" y="4330700"/>
          <p14:tracePt t="15108" x="3898900" y="4330700"/>
          <p14:tracePt t="15124" x="3911600" y="4330700"/>
          <p14:tracePt t="15158" x="3911600" y="4343400"/>
          <p14:tracePt t="15259" x="3905250" y="4343400"/>
          <p14:tracePt t="15266" x="3898900" y="4343400"/>
          <p14:tracePt t="15273" x="3895725" y="4343400"/>
          <p14:tracePt t="15290" x="3886200" y="4343400"/>
          <p14:tracePt t="15307" x="3851275" y="4343400"/>
          <p14:tracePt t="15324" x="3829050" y="4343400"/>
          <p14:tracePt t="15340" x="3806825" y="4346575"/>
          <p14:tracePt t="15358" x="3765550" y="4365625"/>
          <p14:tracePt t="15374" x="3721100" y="4378325"/>
          <p14:tracePt t="15390" x="3651250" y="4416425"/>
          <p14:tracePt t="15407" x="3556000" y="4460875"/>
          <p14:tracePt t="15423" x="3498850" y="4495800"/>
          <p14:tracePt t="15440" x="3460750" y="4524375"/>
          <p14:tracePt t="15457" x="3368675" y="4552950"/>
          <p14:tracePt t="15474" x="3324225" y="4565650"/>
          <p14:tracePt t="15491" x="3270250" y="4578350"/>
          <p14:tracePt t="15508" x="3206750" y="4578350"/>
          <p14:tracePt t="15524" x="3162300" y="4578350"/>
          <p14:tracePt t="15541" x="3140075" y="4578350"/>
          <p14:tracePt t="15557" x="3086100" y="4578350"/>
          <p14:tracePt t="15573" x="3048000" y="4578350"/>
          <p14:tracePt t="15590" x="3013075" y="4578350"/>
          <p14:tracePt t="15607" x="2965450" y="4575175"/>
          <p14:tracePt t="15624" x="2927350" y="4568825"/>
          <p14:tracePt t="15641" x="2905125" y="4568825"/>
          <p14:tracePt t="15658" x="2863850" y="4562475"/>
          <p14:tracePt t="15674" x="2841625" y="4556125"/>
          <p14:tracePt t="15690" x="2809875" y="4543425"/>
          <p14:tracePt t="15707" x="2768600" y="4527550"/>
          <p14:tracePt t="15723" x="2736850" y="4514850"/>
          <p14:tracePt t="15741" x="2714625" y="4508500"/>
          <p14:tracePt t="15758" x="2686050" y="4508500"/>
          <p14:tracePt t="15774" x="2676525" y="4508500"/>
          <p14:tracePt t="15791" x="2667000" y="4508500"/>
          <p14:tracePt t="15807" x="2647950" y="4508500"/>
          <p14:tracePt t="15823" x="2638425" y="4508500"/>
          <p14:tracePt t="15840" x="2628900" y="4508500"/>
          <p14:tracePt t="15857" x="2613025" y="4508500"/>
          <p14:tracePt t="15873" x="2597150" y="4508500"/>
          <p14:tracePt t="15891" x="2587625" y="4508500"/>
          <p14:tracePt t="15907" x="2574925" y="4508500"/>
          <p14:tracePt t="16278" x="2562225" y="4476750"/>
          <p14:tracePt t="16286" x="2543175" y="4406900"/>
          <p14:tracePt t="16293" x="2517775" y="4333875"/>
          <p14:tracePt t="16307" x="2463800" y="4191000"/>
          <p14:tracePt t="16324" x="2378075" y="4010025"/>
          <p14:tracePt t="16340" x="2273300" y="3819525"/>
          <p14:tracePt t="16373" x="2032000" y="3298825"/>
          <p14:tracePt t="16407" x="1882775" y="2816225"/>
          <p14:tracePt t="16425" x="1857375" y="2708275"/>
          <p14:tracePt t="16443" x="1835150" y="2609850"/>
          <p14:tracePt t="16458" x="1835150" y="2565400"/>
          <p14:tracePt t="16474" x="1835150" y="2533650"/>
          <p14:tracePt t="16491" x="1835150" y="2524125"/>
          <p14:tracePt t="16508" x="1835150" y="2514600"/>
          <p14:tracePt t="16542" x="1835150" y="2511425"/>
          <p14:tracePt t="16579" x="1835150" y="2505075"/>
          <p14:tracePt t="16611" x="1835150" y="2501900"/>
          <p14:tracePt t="16615" x="1835150" y="2495550"/>
          <p14:tracePt t="16624" x="1835150" y="2486025"/>
          <p14:tracePt t="16641" x="1835150" y="2476500"/>
          <p14:tracePt t="16658" x="1835150" y="2460625"/>
          <p14:tracePt t="16674" x="1835150" y="2451100"/>
          <p14:tracePt t="16690" x="1835150" y="2447925"/>
          <p14:tracePt t="16723" x="1841500" y="2447925"/>
          <p14:tracePt t="16740" x="1851025" y="2447925"/>
          <p14:tracePt t="16757" x="1873250" y="2463800"/>
          <p14:tracePt t="16774" x="1882775" y="2473325"/>
          <p14:tracePt t="16791" x="1892300" y="2501900"/>
          <p14:tracePt t="16807" x="1917700" y="2540000"/>
          <p14:tracePt t="16823" x="1927225" y="2552700"/>
          <p14:tracePt t="16840" x="1936750" y="2565400"/>
          <p14:tracePt t="16856" x="1952625" y="2578100"/>
          <p14:tracePt t="16873" x="1968500" y="2587625"/>
          <p14:tracePt t="16890" x="1978025" y="2603500"/>
          <p14:tracePt t="16907" x="1993900" y="2619375"/>
          <p14:tracePt t="16924" x="2022475" y="2619375"/>
          <p14:tracePt t="16941" x="2041525" y="2619375"/>
          <p14:tracePt t="16957" x="2089150" y="2619375"/>
          <p14:tracePt t="16973" x="2111375" y="2619375"/>
          <p14:tracePt t="16990" x="2143125" y="2619375"/>
          <p14:tracePt t="17007" x="2168525" y="2619375"/>
          <p14:tracePt t="17023" x="2197100" y="2619375"/>
          <p14:tracePt t="17041" x="2212975" y="2619375"/>
          <p14:tracePt t="17057" x="2260600" y="2619375"/>
          <p14:tracePt t="17074" x="2295525" y="2619375"/>
          <p14:tracePt t="17091" x="2339975" y="2625725"/>
          <p14:tracePt t="17107" x="2390775" y="2644775"/>
          <p14:tracePt t="17124" x="2416175" y="2660650"/>
          <p14:tracePt t="17140" x="2438400" y="2673350"/>
          <p14:tracePt t="17157" x="2454275" y="2692400"/>
          <p14:tracePt t="17173" x="2463800" y="2717800"/>
          <p14:tracePt t="17191" x="2463800" y="2727325"/>
          <p14:tracePt t="17208" x="2463800" y="2740025"/>
          <p14:tracePt t="17224" x="2463800" y="2749550"/>
          <p14:tracePt t="17241" x="2463800" y="2765425"/>
          <p14:tracePt t="17257" x="2447925" y="2774950"/>
          <p14:tracePt t="17273" x="2387600" y="2771775"/>
          <p14:tracePt t="17290" x="2298700" y="2730500"/>
          <p14:tracePt t="17308" x="2187575" y="2651125"/>
          <p14:tracePt t="17324" x="2136775" y="2616200"/>
          <p14:tracePt t="17341" x="2089150" y="2581275"/>
          <p14:tracePt t="17358" x="2047875" y="2565400"/>
          <p14:tracePt t="17374" x="2038350" y="2555875"/>
          <p14:tracePt t="17390" x="2028825" y="2549525"/>
          <p14:tracePt t="17406" x="2012950" y="2549525"/>
          <p14:tracePt t="17423" x="2003425" y="2549525"/>
          <p14:tracePt t="17465" x="2009775" y="2549525"/>
          <p14:tracePt t="17474" x="2016125" y="2549525"/>
          <p14:tracePt t="17490" x="2032000" y="2549525"/>
          <p14:tracePt t="17507" x="2066925" y="2565400"/>
          <p14:tracePt t="17524" x="2082800" y="2574925"/>
          <p14:tracePt t="17540" x="2098675" y="2584450"/>
          <p14:tracePt t="17557" x="2133600" y="2609850"/>
          <p14:tracePt t="17573" x="2155825" y="2619375"/>
          <p14:tracePt t="17590" x="2187575" y="2638425"/>
          <p14:tracePt t="17607" x="2254250" y="2686050"/>
          <p14:tracePt t="17624" x="2292350" y="2711450"/>
          <p14:tracePt t="17641" x="2349500" y="2746375"/>
          <p14:tracePt t="17657" x="2406650" y="2771775"/>
          <p14:tracePt t="17673" x="2432050" y="2784475"/>
          <p14:tracePt t="17690" x="2447925" y="2800350"/>
          <p14:tracePt t="17707" x="2463800" y="2816225"/>
          <p14:tracePt t="17723" x="2466975" y="2816225"/>
          <p14:tracePt t="17757" x="2466975" y="2819400"/>
          <p14:tracePt t="18472" x="2476500" y="2819400"/>
          <p14:tracePt t="18478" x="2505075" y="2819400"/>
          <p14:tracePt t="18490" x="2555875" y="2819400"/>
          <p14:tracePt t="18506" x="2822575" y="2876550"/>
          <p14:tracePt t="18523" x="3114675" y="2940050"/>
          <p14:tracePt t="18540" x="3330575" y="3019425"/>
          <p14:tracePt t="18565" x="3641725" y="3146425"/>
          <p14:tracePt t="18592" x="3759200" y="3200400"/>
          <p14:tracePt t="18625" x="3784600" y="3203575"/>
          <p14:tracePt t="18649" x="3784600" y="3197225"/>
          <p14:tracePt t="18657" x="3784600" y="3194050"/>
          <p14:tracePt t="18673" x="3784600" y="3178175"/>
          <p14:tracePt t="18690" x="3771900" y="3149600"/>
          <p14:tracePt t="18707" x="3733800" y="3114675"/>
          <p14:tracePt t="18724" x="3711575" y="3082925"/>
          <p14:tracePt t="18741" x="3686175" y="3063875"/>
          <p14:tracePt t="18758" x="3619500" y="3016250"/>
          <p14:tracePt t="18774" x="3571875" y="2990850"/>
          <p14:tracePt t="18790" x="3524250" y="2949575"/>
          <p14:tracePt t="18806" x="3422650" y="2870200"/>
          <p14:tracePt t="18823" x="3352800" y="2816225"/>
          <p14:tracePt t="18840" x="3292475" y="2778125"/>
          <p14:tracePt t="18857" x="3197225" y="2727325"/>
          <p14:tracePt t="18874" x="3121025" y="2695575"/>
          <p14:tracePt t="18891" x="3028950" y="2654300"/>
          <p14:tracePt t="18908" x="2905125" y="2616200"/>
          <p14:tracePt t="18924" x="2860675" y="2603500"/>
          <p14:tracePt t="18940" x="2813050" y="2578100"/>
          <p14:tracePt t="18956" x="2743200" y="2520950"/>
          <p14:tracePt t="18973" x="2692400" y="2470150"/>
          <p14:tracePt t="18990" x="2647950" y="2409825"/>
          <p14:tracePt t="19006" x="2574925" y="2327275"/>
          <p14:tracePt t="19024" x="2543175" y="2295525"/>
          <p14:tracePt t="19041" x="2520950" y="2282825"/>
          <p14:tracePt t="19057" x="2498725" y="2270125"/>
          <p14:tracePt t="19074" x="2489200" y="2263775"/>
          <p14:tracePt t="19090" x="2486025" y="2263775"/>
          <p14:tracePt t="19128" x="2492375" y="2263775"/>
          <p14:tracePt t="19140" x="2495550" y="2263775"/>
          <p14:tracePt t="19157" x="2517775" y="2276475"/>
          <p14:tracePt t="19174" x="2527300" y="2286000"/>
          <p14:tracePt t="19190" x="2536825" y="2295525"/>
          <p14:tracePt t="19207" x="2552700" y="2314575"/>
          <p14:tracePt t="19224" x="2568575" y="2327275"/>
          <p14:tracePt t="19240" x="2578100" y="2336800"/>
          <p14:tracePt t="19256" x="2593975" y="2368550"/>
          <p14:tracePt t="19273" x="2606675" y="2393950"/>
          <p14:tracePt t="19290" x="2622550" y="2419350"/>
          <p14:tracePt t="19307" x="2632075" y="2432050"/>
          <p14:tracePt t="19324" x="2638425" y="2454275"/>
          <p14:tracePt t="19341" x="2651125" y="2476500"/>
          <p14:tracePt t="19357" x="2673350" y="2511425"/>
          <p14:tracePt t="19374" x="2692400" y="2549525"/>
          <p14:tracePt t="19390" x="2727325" y="2606675"/>
          <p14:tracePt t="19406" x="2803525" y="2698750"/>
          <p14:tracePt t="19423" x="2857500" y="2759075"/>
          <p14:tracePt t="19440" x="2905125" y="2800350"/>
          <p14:tracePt t="19457" x="2959100" y="2870200"/>
          <p14:tracePt t="19474" x="2987675" y="2908300"/>
          <p14:tracePt t="19491" x="3013075" y="2952750"/>
          <p14:tracePt t="19507" x="3067050" y="3022600"/>
          <p14:tracePt t="19523" x="3117850" y="3073400"/>
          <p14:tracePt t="19540" x="3162300" y="3124200"/>
          <p14:tracePt t="19556" x="3251200" y="3200400"/>
          <p14:tracePt t="19573" x="3289300" y="3225800"/>
          <p14:tracePt t="19591" x="3330575" y="3257550"/>
          <p14:tracePt t="19607" x="3387725" y="3295650"/>
          <p14:tracePt t="19624" x="3429000" y="3330575"/>
          <p14:tracePt t="19642" x="3495675" y="3375025"/>
          <p14:tracePt t="19657" x="3543300" y="3403600"/>
          <p14:tracePt t="19673" x="3581400" y="3422650"/>
          <p14:tracePt t="19690" x="3597275" y="3432175"/>
          <p14:tracePt t="19706" x="3613150" y="3444875"/>
          <p14:tracePt t="19724" x="3613150" y="3435350"/>
          <p14:tracePt t="19740" x="3613150" y="3406775"/>
          <p14:tracePt t="19757" x="3594100" y="3336925"/>
          <p14:tracePt t="19773" x="3556000" y="3257550"/>
          <p14:tracePt t="19791" x="3505200" y="3143250"/>
          <p14:tracePt t="19807" x="3425825" y="2971800"/>
          <p14:tracePt t="19823" x="3371850" y="2901950"/>
          <p14:tracePt t="19839" x="3324225" y="2832100"/>
          <p14:tracePt t="19857" x="3219450" y="2727325"/>
          <p14:tracePt t="19874" x="3168650" y="2673350"/>
          <p14:tracePt t="19892" x="3095625" y="2600325"/>
          <p14:tracePt t="19907" x="3054350" y="2568575"/>
          <p14:tracePt t="19924" x="3032125" y="2549525"/>
          <p14:tracePt t="19941" x="2981325" y="2517775"/>
          <p14:tracePt t="19957" x="2933700" y="2486025"/>
          <p14:tracePt t="19974" x="2895600" y="2466975"/>
          <p14:tracePt t="19991" x="2847975" y="2432050"/>
          <p14:tracePt t="20007" x="2781300" y="2406650"/>
          <p14:tracePt t="20023" x="2743200" y="2393950"/>
          <p14:tracePt t="20041" x="2720975" y="2374900"/>
          <p14:tracePt t="20057" x="2705100" y="2371725"/>
          <p14:tracePt t="20074" x="2689225" y="2371725"/>
          <p14:tracePt t="20090" x="2686050" y="2371725"/>
          <p14:tracePt t="20123" x="2692400" y="2384425"/>
          <p14:tracePt t="20140" x="2717800" y="2393950"/>
          <p14:tracePt t="20157" x="2765425" y="2425700"/>
          <p14:tracePt t="20174" x="2797175" y="2457450"/>
          <p14:tracePt t="20192" x="2851150" y="2527300"/>
          <p14:tracePt t="20207" x="2889250" y="2593975"/>
          <p14:tracePt t="20223" x="2924175" y="2632075"/>
          <p14:tracePt t="20239" x="2949575" y="2679700"/>
          <p14:tracePt t="20256" x="2997200" y="2746375"/>
          <p14:tracePt t="20274" x="3016250" y="2784475"/>
          <p14:tracePt t="20291" x="3048000" y="2835275"/>
          <p14:tracePt t="20307" x="3067050" y="2873375"/>
          <p14:tracePt t="20323" x="3092450" y="2921000"/>
          <p14:tracePt t="20341" x="3130550" y="2971800"/>
          <p14:tracePt t="20357" x="3155950" y="3009900"/>
          <p14:tracePt t="20373" x="3187700" y="3035300"/>
          <p14:tracePt t="20389" x="3206750" y="3067050"/>
          <p14:tracePt t="20406" x="3244850" y="3124200"/>
          <p14:tracePt t="20423" x="3257550" y="3149600"/>
          <p14:tracePt t="20439" x="3270250" y="3178175"/>
          <p14:tracePt t="20457" x="3276600" y="3200400"/>
          <p14:tracePt t="20474" x="3276600" y="3209925"/>
          <p14:tracePt t="20490" x="3276600" y="3225800"/>
          <p14:tracePt t="20506" x="3276600" y="3241675"/>
          <p14:tracePt t="20541" x="3279775" y="3241675"/>
          <p14:tracePt t="20572" x="3279775" y="3238500"/>
          <p14:tracePt t="20578" x="3279775" y="3235325"/>
          <p14:tracePt t="20591" x="3292475" y="3216275"/>
          <p14:tracePt t="20607" x="3292475" y="3206750"/>
          <p14:tracePt t="20624" x="3292475" y="3197225"/>
          <p14:tracePt t="20640" x="3292475" y="3187700"/>
          <p14:tracePt t="20656" x="3276600" y="3165475"/>
          <p14:tracePt t="20673" x="3267075" y="3155950"/>
          <p14:tracePt t="20689" x="3251200" y="3133725"/>
          <p14:tracePt t="20707" x="3194050" y="3048000"/>
          <p14:tracePt t="20724" x="3146425" y="2978150"/>
          <p14:tracePt t="20741" x="3101975" y="2870200"/>
          <p14:tracePt t="20757" x="3089275" y="2825750"/>
          <p14:tracePt t="20773" x="3067050" y="2781300"/>
          <p14:tracePt t="20789" x="3054350" y="2733675"/>
          <p14:tracePt t="20806" x="3054350" y="2701925"/>
          <p14:tracePt t="20823" x="3054350" y="2686050"/>
          <p14:tracePt t="20841" x="3054350" y="2682875"/>
          <p14:tracePt t="20934" x="3057525" y="2695575"/>
          <p14:tracePt t="20941" x="3060700" y="2698750"/>
          <p14:tracePt t="20956" x="3076575" y="2708275"/>
          <p14:tracePt t="20973" x="3086100" y="2717800"/>
          <p14:tracePt t="20991" x="3105150" y="2759075"/>
          <p14:tracePt t="21007" x="3117850" y="2784475"/>
          <p14:tracePt t="21024" x="3143250" y="2816225"/>
          <p14:tracePt t="21041" x="3165475" y="2857500"/>
          <p14:tracePt t="21056" x="3178175" y="2901950"/>
          <p14:tracePt t="21073" x="3197225" y="2927350"/>
          <p14:tracePt t="21091" x="3216275" y="2968625"/>
          <p14:tracePt t="21107" x="3228975" y="3000375"/>
          <p14:tracePt t="21124" x="3238500" y="3022600"/>
          <p14:tracePt t="21141" x="3257550" y="3063875"/>
          <p14:tracePt t="21157" x="3257550" y="3086100"/>
          <p14:tracePt t="21173" x="3263900" y="3117850"/>
          <p14:tracePt t="21190" x="3270250" y="3149600"/>
          <p14:tracePt t="21206" x="3282950" y="3181350"/>
          <p14:tracePt t="21223" x="3286125" y="3197225"/>
          <p14:tracePt t="21240" x="3298825" y="3213100"/>
          <p14:tracePt t="21257" x="3311525" y="3222625"/>
          <p14:tracePt t="21274" x="3311525" y="3238500"/>
          <p14:tracePt t="21291" x="3311525" y="3251200"/>
          <p14:tracePt t="21307" x="3311525" y="3260725"/>
          <p14:tracePt t="21323" x="3311525" y="3267075"/>
          <p14:tracePt t="21339" x="3311525" y="3273425"/>
          <p14:tracePt t="21570" x="3327400" y="3197225"/>
          <p14:tracePt t="21577" x="3346450" y="3092450"/>
          <p14:tracePt t="21590" x="3413125" y="2879725"/>
          <p14:tracePt t="21607" x="3492500" y="2578100"/>
          <p14:tracePt t="21623" x="3581400" y="2336800"/>
          <p14:tracePt t="21639" x="3679825" y="1987550"/>
          <p14:tracePt t="21656" x="3800475" y="1625600"/>
          <p14:tracePt t="21675" x="3898900" y="1431925"/>
          <p14:tracePt t="21692" x="4016375" y="1285875"/>
          <p14:tracePt t="21706" x="4060825" y="1225550"/>
          <p14:tracePt t="21723" x="4133850" y="1171575"/>
          <p14:tracePt t="21740" x="4273550" y="1104900"/>
          <p14:tracePt t="21756" x="4378325" y="1089025"/>
          <p14:tracePt t="21773" x="4473575" y="1089025"/>
          <p14:tracePt t="21789" x="4559300" y="1101725"/>
          <p14:tracePt t="21806" x="4683125" y="1149350"/>
          <p14:tracePt t="21824" x="4772025" y="1181100"/>
          <p14:tracePt t="21841" x="4879975" y="1235075"/>
          <p14:tracePt t="21857" x="4921250" y="1282700"/>
          <p14:tracePt t="21873" x="4984750" y="1336675"/>
          <p14:tracePt t="21889" x="5048250" y="1409700"/>
          <p14:tracePt t="21906" x="5127625" y="1520825"/>
          <p14:tracePt t="21923" x="5184775" y="1612900"/>
          <p14:tracePt t="21941" x="5257800" y="1806575"/>
          <p14:tracePt t="21957" x="5289550" y="1905000"/>
          <p14:tracePt t="21974" x="5305425" y="2000250"/>
          <p14:tracePt t="21990" x="5340350" y="2168525"/>
          <p14:tracePt t="22006" x="5372100" y="2276475"/>
          <p14:tracePt t="22023" x="5387975" y="2352675"/>
          <p14:tracePt t="22040" x="5407025" y="2422525"/>
          <p14:tracePt t="22056" x="5407025" y="2454275"/>
          <p14:tracePt t="22073" x="5407025" y="2476500"/>
          <p14:tracePt t="22091" x="5407025" y="2489200"/>
          <p14:tracePt t="22106" x="5407025" y="2495550"/>
          <p14:tracePt t="22319" x="5407025" y="2492375"/>
          <p14:tracePt t="22327" x="5400675" y="2482850"/>
          <p14:tracePt t="22340" x="5391150" y="2466975"/>
          <p14:tracePt t="22356" x="5391150" y="2457450"/>
          <p14:tracePt t="22374" x="5391150" y="2451100"/>
          <p14:tracePt t="22407" x="5391150" y="2447925"/>
          <p14:tracePt t="22423" x="5397500" y="2447925"/>
          <p14:tracePt t="22440" x="5467350" y="2447925"/>
          <p14:tracePt t="22456" x="5619750" y="2470150"/>
          <p14:tracePt t="22473" x="5772150" y="2514600"/>
          <p14:tracePt t="22490" x="6022975" y="2619375"/>
          <p14:tracePt t="22507" x="6213475" y="2701925"/>
          <p14:tracePt t="22525" x="6369050" y="2797175"/>
          <p14:tracePt t="22541" x="6632575" y="2936875"/>
          <p14:tracePt t="22558" x="6759575" y="3009900"/>
          <p14:tracePt t="22574" x="6848475" y="3067050"/>
          <p14:tracePt t="22590" x="6978650" y="3124200"/>
          <p14:tracePt t="22606" x="7045325" y="3162300"/>
          <p14:tracePt t="22623" x="7083425" y="3187700"/>
          <p14:tracePt t="22640" x="7115175" y="3209925"/>
          <p14:tracePt t="22656" x="7124700" y="3219450"/>
          <p14:tracePt t="22674" x="7127875" y="3228975"/>
          <p14:tracePt t="22690" x="7127875" y="3248025"/>
          <p14:tracePt t="22707" x="7127875" y="3276600"/>
          <p14:tracePt t="22723" x="7121525" y="3302000"/>
          <p14:tracePt t="22740" x="7102475" y="3359150"/>
          <p14:tracePt t="22756" x="7096125" y="3419475"/>
          <p14:tracePt t="22773" x="7096125" y="3502025"/>
          <p14:tracePt t="22791" x="7096125" y="3641725"/>
          <p14:tracePt t="22807" x="7096125" y="3724275"/>
          <p14:tracePt t="22824" x="7096125" y="3848100"/>
          <p14:tracePt t="22840" x="7096125" y="4010025"/>
          <p14:tracePt t="22857" x="7070725" y="4098925"/>
          <p14:tracePt t="22873" x="7054850" y="4184650"/>
          <p14:tracePt t="22890" x="7023100" y="4318000"/>
          <p14:tracePt t="22906" x="7000875" y="4394200"/>
          <p14:tracePt t="22923" x="6988175" y="4448175"/>
          <p14:tracePt t="22939" x="6956425" y="4505325"/>
          <p14:tracePt t="22956" x="6921500" y="4546600"/>
          <p14:tracePt t="22973" x="6896100" y="4575175"/>
          <p14:tracePt t="22990" x="6788150" y="4660900"/>
          <p14:tracePt t="23006" x="6692900" y="4740275"/>
          <p14:tracePt t="23023" x="6619875" y="4803775"/>
          <p14:tracePt t="23040" x="6537325" y="4886325"/>
          <p14:tracePt t="23057" x="6486525" y="4937125"/>
          <p14:tracePt t="23073" x="6429375" y="4965700"/>
          <p14:tracePt t="23090" x="6334125" y="4965700"/>
          <p14:tracePt t="23107" x="6308725" y="4965700"/>
          <p14:tracePt t="23669" x="6226175" y="4943475"/>
          <p14:tracePt t="23676" x="6121400" y="4914900"/>
          <p14:tracePt t="23690" x="5857875" y="4854575"/>
          <p14:tracePt t="23706" x="5661025" y="4826000"/>
          <p14:tracePt t="23723" x="5486400" y="4778375"/>
          <p14:tracePt t="23725" x="5403850" y="4772025"/>
          <p14:tracePt t="23740" x="5273675" y="4752975"/>
          <p14:tracePt t="23773" x="4991100" y="4683125"/>
          <p14:tracePt t="23806" x="4651375" y="4629150"/>
          <p14:tracePt t="23826" x="4473575" y="4594225"/>
          <p14:tracePt t="23839" x="4397375" y="4581525"/>
          <p14:tracePt t="23856" x="4346575" y="4565650"/>
          <p14:tracePt t="23873" x="4308475" y="4562475"/>
          <p14:tracePt t="23890" x="4251325" y="4537075"/>
          <p14:tracePt t="23906" x="4206875" y="4524375"/>
          <p14:tracePt t="23923" x="4168775" y="4511675"/>
          <p14:tracePt t="23940" x="4076700" y="4467225"/>
          <p14:tracePt t="23956" x="4029075" y="4454525"/>
          <p14:tracePt t="23973" x="3984625" y="4429125"/>
          <p14:tracePt t="23989" x="3889375" y="4375150"/>
          <p14:tracePt t="24006" x="3800475" y="4343400"/>
          <p14:tracePt t="24023" x="3698875" y="4302125"/>
          <p14:tracePt t="24040" x="3530600" y="4251325"/>
          <p14:tracePt t="24056" x="3397250" y="4206875"/>
          <p14:tracePt t="24073" x="3267075" y="4171950"/>
          <p14:tracePt t="24090" x="3136900" y="4117975"/>
          <p14:tracePt t="24106" x="3060700" y="4086225"/>
          <p14:tracePt t="24123" x="2990850" y="4048125"/>
          <p14:tracePt t="24140" x="2927350" y="4010025"/>
          <p14:tracePt t="24156" x="2876550" y="3965575"/>
          <p14:tracePt t="24173" x="2835275" y="3924300"/>
          <p14:tracePt t="24190" x="2784475" y="3873500"/>
          <p14:tracePt t="24206" x="2740025" y="3822700"/>
          <p14:tracePt t="24223" x="2698750" y="3762375"/>
          <p14:tracePt t="24240" x="2603500" y="3667125"/>
          <p14:tracePt t="24256" x="2546350" y="3587750"/>
          <p14:tracePt t="24273" x="2486025" y="3495675"/>
          <p14:tracePt t="24289" x="2419350" y="3333750"/>
          <p14:tracePt t="24306" x="2403475" y="3216275"/>
          <p14:tracePt t="24322" x="2403475" y="3124200"/>
          <p14:tracePt t="24340" x="2403475" y="3028950"/>
          <p14:tracePt t="24356" x="2403475" y="2949575"/>
          <p14:tracePt t="24373" x="2406650" y="2867025"/>
          <p14:tracePt t="24390" x="2428875" y="2765425"/>
          <p14:tracePt t="24406" x="2466975" y="2686050"/>
          <p14:tracePt t="24423" x="2508250" y="2587625"/>
          <p14:tracePt t="24440" x="2593975" y="2432050"/>
          <p14:tracePt t="24456" x="2654300" y="2343150"/>
          <p14:tracePt t="24473" x="2708275" y="2270125"/>
          <p14:tracePt t="24490" x="2787650" y="2149475"/>
          <p14:tracePt t="24506" x="2835275" y="2079625"/>
          <p14:tracePt t="24523" x="2882900" y="2009775"/>
          <p14:tracePt t="24539" x="2927350" y="1943100"/>
          <p14:tracePt t="24556" x="2952750" y="1911350"/>
          <p14:tracePt t="24573" x="2997200" y="1860550"/>
          <p14:tracePt t="24589" x="3070225" y="1781175"/>
          <p14:tracePt t="24606" x="3124200" y="1711325"/>
          <p14:tracePt t="24623" x="3181350" y="1638300"/>
          <p14:tracePt t="24640" x="3238500" y="1549400"/>
          <p14:tracePt t="24656" x="3257550" y="1511300"/>
          <p14:tracePt t="24673" x="3289300" y="1485900"/>
          <p14:tracePt t="24690" x="3327400" y="1444625"/>
          <p14:tracePt t="24706" x="3359150" y="1419225"/>
          <p14:tracePt t="24723" x="3397250" y="1384300"/>
          <p14:tracePt t="24740" x="3463925" y="1358900"/>
          <p14:tracePt t="24756" x="3508375" y="1346200"/>
          <p14:tracePt t="24773" x="3552825" y="1346200"/>
          <p14:tracePt t="24790" x="3622675" y="1346200"/>
          <p14:tracePt t="24806" x="3683000" y="1346200"/>
          <p14:tracePt t="24823" x="3790950" y="1358900"/>
          <p14:tracePt t="24839" x="4000500" y="1393825"/>
          <p14:tracePt t="24856" x="4143375" y="1422400"/>
          <p14:tracePt t="24873" x="4305300" y="1447800"/>
          <p14:tracePt t="24890" x="4514850" y="1473200"/>
          <p14:tracePt t="24907" x="4657725" y="1520825"/>
          <p14:tracePt t="24923" x="4832350" y="1555750"/>
          <p14:tracePt t="24940" x="5070475" y="1647825"/>
          <p14:tracePt t="24956" x="5260975" y="1733550"/>
          <p14:tracePt t="24973" x="5429250" y="1797050"/>
          <p14:tracePt t="24989" x="5613400" y="1885950"/>
          <p14:tracePt t="25006" x="5743575" y="1930400"/>
          <p14:tracePt t="25023" x="5857875" y="1981200"/>
          <p14:tracePt t="25040" x="6019800" y="2066925"/>
          <p14:tracePt t="25057" x="6134100" y="2146300"/>
          <p14:tracePt t="25073" x="6270625" y="2219325"/>
          <p14:tracePt t="25090" x="6381750" y="2314575"/>
          <p14:tracePt t="25106" x="6451600" y="2362200"/>
          <p14:tracePt t="25122" x="6524625" y="2419350"/>
          <p14:tracePt t="25139" x="6613525" y="2492375"/>
          <p14:tracePt t="25156" x="6667500" y="2546350"/>
          <p14:tracePt t="25173" x="6715125" y="2587625"/>
          <p14:tracePt t="25190" x="6762750" y="2647950"/>
          <p14:tracePt t="25207" x="6788150" y="2679700"/>
          <p14:tracePt t="25223" x="6807200" y="2717800"/>
          <p14:tracePt t="25240" x="6826250" y="2790825"/>
          <p14:tracePt t="25256" x="6842125" y="2854325"/>
          <p14:tracePt t="25272" x="6842125" y="2914650"/>
          <p14:tracePt t="25289" x="6842125" y="2984500"/>
          <p14:tracePt t="25306" x="6838950" y="3044825"/>
          <p14:tracePt t="25322" x="6829425" y="3117850"/>
          <p14:tracePt t="25339" x="6823075" y="3279775"/>
          <p14:tracePt t="25356" x="6813550" y="3365500"/>
          <p14:tracePt t="25372" x="6800850" y="3429000"/>
          <p14:tracePt t="25389" x="6769100" y="3552825"/>
          <p14:tracePt t="25405" x="6753225" y="3638550"/>
          <p14:tracePt t="25422" x="6740525" y="3702050"/>
          <p14:tracePt t="25439" x="6711950" y="3781425"/>
          <p14:tracePt t="25456" x="6673850" y="3851275"/>
          <p14:tracePt t="25473" x="6645275" y="3917950"/>
          <p14:tracePt t="25490" x="6588125" y="4035425"/>
          <p14:tracePt t="25507" x="6559550" y="4102100"/>
          <p14:tracePt t="25523" x="6530975" y="4159250"/>
          <p14:tracePt t="25539" x="6486525" y="4254500"/>
          <p14:tracePt t="25556" x="6448425" y="4324350"/>
          <p14:tracePt t="25572" x="6400800" y="4403725"/>
          <p14:tracePt t="25589" x="6324600" y="4505325"/>
          <p14:tracePt t="25607" x="6276975" y="4575175"/>
          <p14:tracePt t="25623" x="6223000" y="4645025"/>
          <p14:tracePt t="25640" x="6124575" y="4759325"/>
          <p14:tracePt t="25657" x="6061075" y="4829175"/>
          <p14:tracePt t="25673" x="5997575" y="4902200"/>
          <p14:tracePt t="25689" x="5895975" y="4991100"/>
          <p14:tracePt t="25706" x="5835650" y="5035550"/>
          <p14:tracePt t="25722" x="5791200" y="5083175"/>
          <p14:tracePt t="25739" x="5683250" y="5162550"/>
          <p14:tracePt t="25756" x="5591175" y="5213350"/>
          <p14:tracePt t="25773" x="5508625" y="5270500"/>
          <p14:tracePt t="25790" x="5413375" y="5321300"/>
          <p14:tracePt t="25806" x="5346700" y="5343525"/>
          <p14:tracePt t="25823" x="5292725" y="5356225"/>
          <p14:tracePt t="25839" x="5197475" y="5394325"/>
          <p14:tracePt t="25856" x="5133975" y="5407025"/>
          <p14:tracePt t="25872" x="5080000" y="5422900"/>
          <p14:tracePt t="25889" x="5000625" y="5441950"/>
          <p14:tracePt t="25906" x="4933950" y="5464175"/>
          <p14:tracePt t="25923" x="4848225" y="5480050"/>
          <p14:tracePt t="25940" x="4746625" y="5499100"/>
          <p14:tracePt t="25956" x="4686300" y="5508625"/>
          <p14:tracePt t="25973" x="4622800" y="5514975"/>
          <p14:tracePt t="25989" x="4508500" y="5514975"/>
          <p14:tracePt t="26006" x="4416425" y="5514975"/>
          <p14:tracePt t="26023" x="4321175" y="5514975"/>
          <p14:tracePt t="26040" x="4156075" y="5492750"/>
          <p14:tracePt t="26057" x="4048125" y="5476875"/>
          <p14:tracePt t="26073" x="3943350" y="5461000"/>
          <p14:tracePt t="26090" x="3838575" y="5429250"/>
          <p14:tracePt t="26106" x="3778250" y="5422900"/>
          <p14:tracePt t="26122" x="3692525" y="5410200"/>
          <p14:tracePt t="26139" x="3559175" y="5384800"/>
          <p14:tracePt t="26156" x="3486150" y="5378450"/>
          <p14:tracePt t="26173" x="3409950" y="5356225"/>
          <p14:tracePt t="26190" x="3317875" y="5327650"/>
          <p14:tracePt t="26206" x="3273425" y="5308600"/>
          <p14:tracePt t="26223" x="3232150" y="5283200"/>
          <p14:tracePt t="26240" x="3190875" y="5251450"/>
          <p14:tracePt t="26256" x="3155950" y="5210175"/>
          <p14:tracePt t="26272" x="3130550" y="5172075"/>
          <p14:tracePt t="26289" x="3086100" y="5105400"/>
          <p14:tracePt t="26307" x="3057525" y="5048250"/>
          <p14:tracePt t="26323" x="3038475" y="5003800"/>
          <p14:tracePt t="26340" x="3003550" y="4937125"/>
          <p14:tracePt t="26356" x="2978150" y="4889500"/>
          <p14:tracePt t="26373" x="2952750" y="4851400"/>
          <p14:tracePt t="26389" x="2917825" y="4784725"/>
          <p14:tracePt t="26405" x="2886075" y="4746625"/>
          <p14:tracePt t="26422" x="2860675" y="4699000"/>
          <p14:tracePt t="26440" x="2809875" y="4622800"/>
          <p14:tracePt t="26455" x="2781300" y="4556125"/>
          <p14:tracePt t="26472" x="2743200" y="4486275"/>
          <p14:tracePt t="26490" x="2708275" y="4394200"/>
          <p14:tracePt t="26506" x="2692400" y="4308475"/>
          <p14:tracePt t="26522" x="2667000" y="4222750"/>
          <p14:tracePt t="26540" x="2638425" y="4130675"/>
          <p14:tracePt t="26557" x="2625725" y="4067175"/>
          <p14:tracePt t="26573" x="2603500" y="3978275"/>
          <p14:tracePt t="26590" x="2578100" y="3844925"/>
          <p14:tracePt t="26606" x="2555875" y="3749675"/>
          <p14:tracePt t="26622" x="2546350" y="3641725"/>
          <p14:tracePt t="26640" x="2546350" y="3435350"/>
          <p14:tracePt t="26656" x="2536825" y="3330575"/>
          <p14:tracePt t="26672" x="2536825" y="3225800"/>
          <p14:tracePt t="26689" x="2536825" y="3086100"/>
          <p14:tracePt t="26706" x="2536825" y="3016250"/>
          <p14:tracePt t="26723" x="2536825" y="2955925"/>
          <p14:tracePt t="26740" x="2546350" y="2892425"/>
          <p14:tracePt t="26756" x="2562225" y="2838450"/>
          <p14:tracePt t="26773" x="2584450" y="2771775"/>
          <p14:tracePt t="26789" x="2638425" y="2654300"/>
          <p14:tracePt t="26806" x="2686050" y="2574925"/>
          <p14:tracePt t="26822" x="2740025" y="2501900"/>
          <p14:tracePt t="26839" x="2863850" y="2403475"/>
          <p14:tracePt t="26856" x="2933700" y="2349500"/>
          <p14:tracePt t="26873" x="3025775" y="2292350"/>
          <p14:tracePt t="26890" x="3159125" y="2209800"/>
          <p14:tracePt t="26906" x="3260725" y="2159000"/>
          <p14:tracePt t="26923" x="3336925" y="2117725"/>
          <p14:tracePt t="26939" x="3457575" y="2054225"/>
          <p14:tracePt t="26955" x="3587750" y="2019300"/>
          <p14:tracePt t="26973" x="3698875" y="1987550"/>
          <p14:tracePt t="26990" x="3813175" y="1939925"/>
          <p14:tracePt t="27007" x="3889375" y="1917700"/>
          <p14:tracePt t="27023" x="3956050" y="1885950"/>
          <p14:tracePt t="27040" x="4057650" y="1863725"/>
          <p14:tracePt t="27056" x="4102100" y="1851025"/>
          <p14:tracePt t="27073" x="4152900" y="1851025"/>
          <p14:tracePt t="27089" x="4257675" y="1851025"/>
          <p14:tracePt t="27106" x="4375150" y="1866900"/>
          <p14:tracePt t="27122" x="4492625" y="1882775"/>
          <p14:tracePt t="27140" x="4683125" y="1917700"/>
          <p14:tracePt t="27157" x="4813300" y="1943100"/>
          <p14:tracePt t="27173" x="4953000" y="1978025"/>
          <p14:tracePt t="27190" x="5168900" y="2041525"/>
          <p14:tracePt t="27206" x="5346700" y="2105025"/>
          <p14:tracePt t="27222" x="5524500" y="2171700"/>
          <p14:tracePt t="27239" x="5861050" y="2320925"/>
          <p14:tracePt t="27257" x="6042025" y="2403475"/>
          <p14:tracePt t="27275" x="6311900" y="2517775"/>
          <p14:tracePt t="27291" x="6470650" y="2600325"/>
          <p14:tracePt t="27307" x="6607175" y="2682875"/>
          <p14:tracePt t="27323" x="6753225" y="2765425"/>
          <p14:tracePt t="27327" x="6804025" y="2800350"/>
          <p14:tracePt t="27339" x="6905625" y="2857500"/>
          <p14:tracePt t="27356" x="6975475" y="2905125"/>
          <p14:tracePt t="27372" x="7048500" y="2959100"/>
          <p14:tracePt t="27389" x="7118350" y="3032125"/>
          <p14:tracePt t="27405" x="7153275" y="3070225"/>
          <p14:tracePt t="27423" x="7162800" y="3095625"/>
          <p14:tracePt t="27439" x="7188200" y="3136900"/>
          <p14:tracePt t="27456" x="7188200" y="3159125"/>
          <p14:tracePt t="27473" x="7188200" y="3187700"/>
          <p14:tracePt t="27489" x="7188200" y="3216275"/>
          <p14:tracePt t="27506" x="7188200" y="3228975"/>
          <p14:tracePt t="27523" x="7188200" y="3260725"/>
          <p14:tracePt t="27540" x="7188200" y="3327400"/>
          <p14:tracePt t="27556" x="7188200" y="3387725"/>
          <p14:tracePt t="27573" x="7185025" y="3448050"/>
          <p14:tracePt t="27590" x="7156450" y="3524250"/>
          <p14:tracePt t="27606" x="7137400" y="3578225"/>
          <p14:tracePt t="27622" x="7099300" y="3644900"/>
          <p14:tracePt t="27639" x="7051675" y="3762375"/>
          <p14:tracePt t="27656" x="7013575" y="3841750"/>
          <p14:tracePt t="27674" x="6934200" y="3952875"/>
          <p14:tracePt t="27690" x="6873875" y="4054475"/>
          <p14:tracePt t="27707" x="6816725" y="4133850"/>
          <p14:tracePt t="27724" x="6737350" y="4244975"/>
          <p14:tracePt t="27740" x="6686550" y="4298950"/>
          <p14:tracePt t="27756" x="6626225" y="4349750"/>
          <p14:tracePt t="27772" x="6553200" y="4406900"/>
          <p14:tracePt t="27789" x="6454775" y="4483100"/>
          <p14:tracePt t="27806" x="6388100" y="4556125"/>
          <p14:tracePt t="27822" x="6343650" y="4616450"/>
          <p14:tracePt t="27840" x="6273800" y="4686300"/>
          <p14:tracePt t="27857" x="6213475" y="4730750"/>
          <p14:tracePt t="27874" x="6134100" y="4797425"/>
          <p14:tracePt t="27890" x="6076950" y="4841875"/>
          <p14:tracePt t="27906" x="6019800" y="4883150"/>
          <p14:tracePt t="27922" x="5956300" y="4937125"/>
          <p14:tracePt t="27939" x="5845175" y="5016500"/>
          <p14:tracePt t="27956" x="5753100" y="5073650"/>
          <p14:tracePt t="27974" x="5613400" y="5140325"/>
          <p14:tracePt t="27990" x="5527675" y="5172075"/>
          <p14:tracePt t="28007" x="5435600" y="5213350"/>
          <p14:tracePt t="28024" x="5276850" y="5260975"/>
          <p14:tracePt t="28039" x="5191125" y="5286375"/>
          <p14:tracePt t="28056" x="5105400" y="5302250"/>
          <p14:tracePt t="28072" x="5006975" y="5327650"/>
          <p14:tracePt t="28090" x="4832350" y="5353050"/>
          <p14:tracePt t="28106" x="4743450" y="5375275"/>
          <p14:tracePt t="28124" x="4610100" y="5397500"/>
          <p14:tracePt t="28140" x="4527550" y="5407025"/>
          <p14:tracePt t="28156" x="4435475" y="5407025"/>
          <p14:tracePt t="28172" x="4340225" y="5407025"/>
          <p14:tracePt t="28189" x="4213225" y="5407025"/>
          <p14:tracePt t="28205" x="4076700" y="5407025"/>
          <p14:tracePt t="28222" x="3959225" y="5394325"/>
          <p14:tracePt t="28240" x="3781425" y="5368925"/>
          <p14:tracePt t="28256" x="3638550" y="5324475"/>
          <p14:tracePt t="28274" x="3476625" y="5264150"/>
          <p14:tracePt t="28290" x="3378200" y="5222875"/>
          <p14:tracePt t="28306" x="3263900" y="5162550"/>
          <p14:tracePt t="28323" x="3098800" y="5067300"/>
          <p14:tracePt t="28339" x="3006725" y="4991100"/>
          <p14:tracePt t="28355" x="2924175" y="4924425"/>
          <p14:tracePt t="28373" x="2790825" y="4845050"/>
          <p14:tracePt t="28390" x="2717800" y="4768850"/>
          <p14:tracePt t="28406" x="2622550" y="4673600"/>
          <p14:tracePt t="28422" x="2546350" y="4581525"/>
          <p14:tracePt t="28439" x="2463800" y="4460875"/>
          <p14:tracePt t="28455" x="2457450" y="4356100"/>
          <p14:tracePt t="28703" x="2482850" y="4260850"/>
          <p14:tracePt t="28710" x="2508250" y="4187825"/>
          <p14:tracePt t="28723" x="2552700" y="4035425"/>
          <p14:tracePt t="28740" x="2590800" y="3860800"/>
          <p14:tracePt t="28756" x="2632075" y="3740150"/>
          <p14:tracePt t="28773" x="2679700" y="3632200"/>
          <p14:tracePt t="28806" x="2714625" y="3578225"/>
          <p14:tracePt t="28839" x="2733675" y="3562350"/>
          <p14:tracePt t="30025" x="2781300" y="3556000"/>
          <p14:tracePt t="30031" x="2860675" y="3546475"/>
          <p14:tracePt t="30039" x="2933700" y="3540125"/>
          <p14:tracePt t="30057" x="3038475" y="3521075"/>
          <p14:tracePt t="30073" x="3238500" y="3495675"/>
          <p14:tracePt t="30089" x="3346450" y="3463925"/>
          <p14:tracePt t="30105" x="3457575" y="3429000"/>
          <p14:tracePt t="30139" x="3695700" y="3330575"/>
          <p14:tracePt t="30173" x="3851275" y="3241675"/>
          <p14:tracePt t="30190" x="3892550" y="3228975"/>
          <p14:tracePt t="30206" x="3914775" y="3219450"/>
          <p14:tracePt t="30223" x="3943350" y="3203575"/>
          <p14:tracePt t="30239" x="3959225" y="3184525"/>
          <p14:tracePt t="30255" x="3975100" y="3175000"/>
          <p14:tracePt t="30273" x="4016375" y="3155950"/>
          <p14:tracePt t="30289" x="4041775" y="3146425"/>
          <p14:tracePt t="30306" x="4070350" y="3127375"/>
          <p14:tracePt t="30323" x="4114800" y="3108325"/>
          <p14:tracePt t="30339" x="4137025" y="3095625"/>
          <p14:tracePt t="30356" x="4159250" y="3086100"/>
          <p14:tracePt t="30372" x="4203700" y="3060700"/>
          <p14:tracePt t="30388" x="4219575" y="3051175"/>
          <p14:tracePt t="30405" x="4248150" y="3038475"/>
          <p14:tracePt t="30422" x="4298950" y="3019425"/>
          <p14:tracePt t="30439" x="4330700" y="3000375"/>
          <p14:tracePt t="30456" x="4368800" y="2987675"/>
          <p14:tracePt t="30473" x="4410075" y="2984500"/>
          <p14:tracePt t="30490" x="4438650" y="2978150"/>
          <p14:tracePt t="30506" x="4460875" y="2978150"/>
          <p14:tracePt t="30522" x="4479925" y="2971800"/>
          <p14:tracePt t="30539" x="4489450" y="2971800"/>
          <p14:tracePt t="30555" x="4502150" y="2971800"/>
          <p14:tracePt t="30573" x="4514850" y="2971800"/>
          <p14:tracePt t="30590" x="4530725" y="2971800"/>
          <p14:tracePt t="30606" x="4540250" y="2968625"/>
          <p14:tracePt t="30623" x="4549775" y="2952750"/>
          <p14:tracePt t="30639" x="4559300" y="2946400"/>
          <p14:tracePt t="30655" x="4575175" y="2943225"/>
          <p14:tracePt t="30672" x="4591050" y="2933700"/>
          <p14:tracePt t="30689" x="4600575" y="2927350"/>
          <p14:tracePt t="30705" x="4610100" y="2921000"/>
          <p14:tracePt t="30723" x="4629150" y="2911475"/>
          <p14:tracePt t="30739" x="4641850" y="2901950"/>
          <p14:tracePt t="30756" x="4651375" y="2892425"/>
          <p14:tracePt t="30773" x="4664075" y="2882900"/>
          <p14:tracePt t="30789" x="4679950" y="2870200"/>
          <p14:tracePt t="30806" x="4689475" y="2860675"/>
          <p14:tracePt t="30823" x="4705350" y="2841625"/>
          <p14:tracePt t="30839" x="4714875" y="2825750"/>
          <p14:tracePt t="30856" x="4730750" y="2809875"/>
          <p14:tracePt t="30873" x="4746625" y="2787650"/>
          <p14:tracePt t="30889" x="4756150" y="2778125"/>
          <p14:tracePt t="30906" x="4765675" y="2768600"/>
          <p14:tracePt t="30923" x="4772025" y="2765425"/>
          <p14:tracePt t="30939" x="4772025" y="2759075"/>
          <p14:tracePt t="30973" x="4781550" y="2759075"/>
          <p14:tracePt t="31095" x="4781550" y="2755900"/>
          <p14:tracePt t="31174" x="4787900" y="2755900"/>
          <p14:tracePt t="31181" x="4791075" y="2743200"/>
          <p14:tracePt t="31189" x="4797425" y="2743200"/>
          <p14:tracePt t="31206" x="4806950" y="2740025"/>
          <p14:tracePt t="31222" x="4841875" y="2720975"/>
          <p14:tracePt t="31238" x="4864100" y="2717800"/>
          <p14:tracePt t="31255" x="4895850" y="2705100"/>
          <p14:tracePt t="31272" x="4930775" y="2679700"/>
          <p14:tracePt t="31289" x="4959350" y="2673350"/>
          <p14:tracePt t="31306" x="4991100" y="2660650"/>
          <p14:tracePt t="31323" x="5032375" y="2657475"/>
          <p14:tracePt t="31339" x="5060950" y="2651125"/>
          <p14:tracePt t="31355" x="5099050" y="2644775"/>
          <p14:tracePt t="31372" x="5162550" y="2638425"/>
          <p14:tracePt t="31388" x="5184775" y="2625725"/>
          <p14:tracePt t="31405" x="5213350" y="2625725"/>
          <p14:tracePt t="31422" x="5229225" y="2622550"/>
          <p14:tracePt t="31438" x="5238750" y="2622550"/>
          <p14:tracePt t="31456" x="5254625" y="2622550"/>
          <p14:tracePt t="31473" x="5257800" y="2622550"/>
          <p14:tracePt t="31505" x="5264150" y="2622550"/>
          <p14:tracePt t="31522" x="5264150" y="2606675"/>
          <p14:tracePt t="31556" x="5264150" y="2597150"/>
          <p14:tracePt t="31589" x="5267325" y="2597150"/>
          <p14:tracePt t="31809" x="5267325" y="2581275"/>
          <p14:tracePt t="31816" x="5260975" y="2562225"/>
          <p14:tracePt t="31822" x="5245100" y="2533650"/>
          <p14:tracePt t="31838" x="5232400" y="2501900"/>
          <p14:tracePt t="31856" x="5216525" y="2473325"/>
          <p14:tracePt t="31873" x="5178425" y="2435225"/>
          <p14:tracePt t="31889" x="5168900" y="2425700"/>
          <p14:tracePt t="31906" x="5156200" y="2403475"/>
          <p14:tracePt t="31923" x="5143500" y="2390775"/>
          <p14:tracePt t="31939" x="5121275" y="2359025"/>
          <p14:tracePt t="31955" x="5108575" y="2349500"/>
          <p14:tracePt t="31972" x="5095875" y="2333625"/>
          <p14:tracePt t="31988" x="5080000" y="2324100"/>
          <p14:tracePt t="32005" x="5073650" y="2308225"/>
          <p14:tracePt t="32023" x="5073650" y="2305050"/>
          <p14:tracePt t="32059" x="5070475" y="2298700"/>
          <p14:tracePt t="32072" x="5064125" y="2289175"/>
          <p14:tracePt t="32088" x="5060950" y="2279650"/>
          <p14:tracePt t="32122" x="5060950" y="2276475"/>
          <p14:tracePt t="32145" x="5054600" y="2276475"/>
          <p14:tracePt t="32195" x="5051425" y="2276475"/>
          <p14:tracePt t="32201" x="5045075" y="2276475"/>
          <p14:tracePt t="32208" x="5041900" y="2276475"/>
          <p14:tracePt t="32222" x="5026025" y="2276475"/>
          <p14:tracePt t="32238" x="5003800" y="2270125"/>
          <p14:tracePt t="32255" x="4972050" y="2251075"/>
          <p14:tracePt t="32273" x="4937125" y="2232025"/>
          <p14:tracePt t="32289" x="4899025" y="2222500"/>
          <p14:tracePt t="32306" x="4867275" y="2209800"/>
          <p14:tracePt t="32323" x="4803775" y="2181225"/>
          <p14:tracePt t="32339" x="4759325" y="2168525"/>
          <p14:tracePt t="32355" x="4714875" y="2155825"/>
          <p14:tracePt t="32372" x="4664075" y="2133600"/>
          <p14:tracePt t="32388" x="4632325" y="2120900"/>
          <p14:tracePt t="32405" x="4610100" y="2114550"/>
          <p14:tracePt t="32422" x="4591050" y="2114550"/>
          <p14:tracePt t="32438" x="4581525" y="2114550"/>
          <p14:tracePt t="32455" x="4572000" y="2114550"/>
          <p14:tracePt t="32472" x="4556125" y="2108200"/>
          <p14:tracePt t="32488" x="4540250" y="2108200"/>
          <p14:tracePt t="32505" x="4530725" y="2105025"/>
          <p14:tracePt t="32523" x="4518025" y="2105025"/>
          <p14:tracePt t="32539" x="4511675" y="2105025"/>
          <p14:tracePt t="32795" x="4511675" y="2117725"/>
          <p14:tracePt t="32801" x="4511675" y="2127250"/>
          <p14:tracePt t="32809" x="4511675" y="2139950"/>
          <p14:tracePt t="32822" x="4511675" y="2162175"/>
          <p14:tracePt t="32839" x="4511675" y="2190750"/>
          <p14:tracePt t="32855" x="4505325" y="2212975"/>
          <p14:tracePt t="32872" x="4479925" y="2257425"/>
          <p14:tracePt t="32889" x="4470400" y="2273300"/>
          <p14:tracePt t="32906" x="4460875" y="2295525"/>
          <p14:tracePt t="32922" x="4438650" y="2308225"/>
          <p14:tracePt t="32938" x="4429125" y="2320925"/>
          <p14:tracePt t="32955" x="4419600" y="2330450"/>
          <p14:tracePt t="32972" x="4410075" y="2349500"/>
          <p14:tracePt t="32989" x="4403725" y="2359025"/>
          <p14:tracePt t="33006" x="4403725" y="2368550"/>
          <p14:tracePt t="33022" x="4403725" y="2378075"/>
          <p14:tracePt t="33222" x="4403725" y="2384425"/>
          <p14:tracePt t="33229" x="4403725" y="2387600"/>
          <p14:tracePt t="33238" x="4403725" y="2400300"/>
          <p14:tracePt t="33255" x="4403725" y="2409825"/>
          <p14:tracePt t="33272" x="4410075" y="2422525"/>
          <p14:tracePt t="33289" x="4422775" y="2438400"/>
          <p14:tracePt t="33306" x="4438650" y="2470150"/>
          <p14:tracePt t="33322" x="4476750" y="2505075"/>
          <p14:tracePt t="33338" x="4502150" y="2530475"/>
          <p14:tracePt t="33355" x="4533900" y="2555875"/>
          <p14:tracePt t="33371" x="4562475" y="2590800"/>
          <p14:tracePt t="33388" x="4591050" y="2609850"/>
          <p14:tracePt t="33405" x="4616450" y="2619375"/>
          <p14:tracePt t="33407" x="4635500" y="2625725"/>
          <p14:tracePt t="33421" x="4651375" y="2644775"/>
          <p14:tracePt t="33438" x="4660900" y="2654300"/>
          <p14:tracePt t="33455" x="4676775" y="2663825"/>
          <p14:tracePt t="33471" x="4705350" y="2679700"/>
          <p14:tracePt t="33488" x="4727575" y="2698750"/>
          <p14:tracePt t="33506" x="4752975" y="2711450"/>
          <p14:tracePt t="33522" x="4784725" y="2714625"/>
          <p14:tracePt t="33539" x="4794250" y="2714625"/>
          <p14:tracePt t="33556" x="4810125" y="2714625"/>
          <p14:tracePt t="33572" x="4819650" y="2714625"/>
          <p14:tracePt t="33588" x="4826000" y="2714625"/>
          <p14:tracePt t="36457" x="4816475" y="2746375"/>
          <p14:tracePt t="36464" x="4806950" y="2816225"/>
          <p14:tracePt t="36471" x="4797425" y="2908300"/>
          <p14:tracePt t="36488" x="4787900" y="3048000"/>
          <p14:tracePt t="36506" x="4787900" y="3206750"/>
          <p14:tracePt t="36521" x="4787900" y="3448050"/>
          <p14:tracePt t="36557" x="4800600" y="3635375"/>
          <p14:tracePt t="36590" x="4800600" y="3752850"/>
          <p14:tracePt t="36605" x="4800600" y="3775075"/>
          <p14:tracePt t="36622" x="4800600" y="3816350"/>
          <p14:tracePt t="36638" x="4800600" y="3844925"/>
          <p14:tracePt t="36655" x="4800600" y="3867150"/>
          <p14:tracePt t="36671" x="4800600" y="3898900"/>
          <p14:tracePt t="36688" x="4800600" y="3914775"/>
          <p14:tracePt t="36705" x="4800600" y="3930650"/>
          <p14:tracePt t="36722" x="4791075" y="3952875"/>
          <p14:tracePt t="36738" x="4781550" y="3962400"/>
          <p14:tracePt t="36757" x="4765675" y="3975100"/>
          <p14:tracePt t="36772" x="4759325" y="3984625"/>
          <p14:tracePt t="36788" x="4756150" y="4000500"/>
          <p14:tracePt t="36805" x="4756150" y="4010025"/>
          <p14:tracePt t="36865" x="4756150" y="4003675"/>
          <p14:tracePt t="36872" x="4756150" y="3987800"/>
          <p14:tracePt t="36888" x="4756150" y="3952875"/>
          <p14:tracePt t="36905" x="4756150" y="3898900"/>
          <p14:tracePt t="36921" x="4756150" y="3822700"/>
          <p14:tracePt t="36938" x="4756150" y="3768725"/>
          <p14:tracePt t="36955" x="4756150" y="3724275"/>
          <p14:tracePt t="36957" x="4756150" y="3708400"/>
          <p14:tracePt t="36971" x="4756150" y="3663950"/>
          <p14:tracePt t="36988" x="4756150" y="3603625"/>
          <p14:tracePt t="37007" x="4765675" y="3505200"/>
          <p14:tracePt t="37022" x="4787900" y="3438525"/>
          <p14:tracePt t="37038" x="4794250" y="3394075"/>
          <p14:tracePt t="37055" x="4800600" y="3359150"/>
          <p14:tracePt t="37071" x="4800600" y="3295650"/>
          <p14:tracePt t="37088" x="4800600" y="3244850"/>
          <p14:tracePt t="37105" x="4800600" y="3200400"/>
          <p14:tracePt t="37122" x="4791075" y="3143250"/>
          <p14:tracePt t="37138" x="4778375" y="3121025"/>
          <p14:tracePt t="37157" x="4778375" y="3105150"/>
          <p14:tracePt t="37172" x="4778375" y="3095625"/>
          <p14:tracePt t="37188" x="4775200" y="3079750"/>
          <p14:tracePt t="37205" x="4768850" y="3070225"/>
          <p14:tracePt t="37221" x="4752975" y="3057525"/>
          <p14:tracePt t="37238" x="4752975" y="3048000"/>
          <p14:tracePt t="37256" x="4752975" y="3025775"/>
          <p14:tracePt t="37272" x="4752975" y="3016250"/>
          <p14:tracePt t="37288" x="4752975" y="3006725"/>
          <p14:tracePt t="37306" x="4752975" y="2987675"/>
          <p14:tracePt t="37322" x="4752975" y="2971800"/>
          <p14:tracePt t="37338" x="4752975" y="2949575"/>
          <p14:tracePt t="37355" x="4752975" y="2927350"/>
          <p14:tracePt t="37372" x="4752975" y="2901950"/>
          <p14:tracePt t="37388" x="4752975" y="2886075"/>
          <p14:tracePt t="37405" x="4752975" y="2879725"/>
          <p14:tracePt t="37421" x="4752975" y="2876550"/>
          <p14:tracePt t="37614" x="4752975" y="2882900"/>
          <p14:tracePt t="37620" x="4752975" y="2886075"/>
          <p14:tracePt t="37628" x="4752975" y="2892425"/>
          <p14:tracePt t="37638" x="4752975" y="2895600"/>
          <p14:tracePt t="37655" x="4752975" y="2908300"/>
          <p14:tracePt t="37671" x="4752975" y="2921000"/>
          <p14:tracePt t="37688" x="4752975" y="2943225"/>
          <p14:tracePt t="37706" x="4752975" y="2974975"/>
          <p14:tracePt t="37722" x="4752975" y="3013075"/>
          <p14:tracePt t="37739" x="4752975" y="3048000"/>
          <p14:tracePt t="37755" x="4752975" y="3079750"/>
          <p14:tracePt t="37771" x="4752975" y="3117850"/>
          <p14:tracePt t="37788" x="4752975" y="3140075"/>
          <p14:tracePt t="37806" x="4752975" y="3181350"/>
          <p14:tracePt t="37822" x="4752975" y="3190875"/>
          <p14:tracePt t="37838" x="4752975" y="3206750"/>
          <p14:tracePt t="37856" x="4752975" y="3232150"/>
          <p14:tracePt t="37872" x="4752975" y="3241675"/>
          <p14:tracePt t="37888" x="4752975" y="3263900"/>
          <p14:tracePt t="37904" x="4752975" y="3279775"/>
          <p14:tracePt t="37922" x="4752975" y="3305175"/>
          <p14:tracePt t="37938" x="4752975" y="3327400"/>
          <p14:tracePt t="37954" x="4752975" y="3349625"/>
          <p14:tracePt t="37972" x="4752975" y="3375025"/>
          <p14:tracePt t="37989" x="4752975" y="3397250"/>
          <p14:tracePt t="37992" x="4752975" y="3406775"/>
          <p14:tracePt t="38006" x="4752975" y="3422650"/>
          <p14:tracePt t="38021" x="4752975" y="3438525"/>
          <p14:tracePt t="38038" x="4752975" y="3454400"/>
          <p14:tracePt t="38055" x="4752975" y="3470275"/>
          <p14:tracePt t="38071" x="4752975" y="3508375"/>
          <p14:tracePt t="38088" x="4752975" y="3530600"/>
          <p14:tracePt t="38106" x="4752975" y="3578225"/>
          <p14:tracePt t="38122" x="4752975" y="3622675"/>
          <p14:tracePt t="38138" x="4746625" y="3660775"/>
          <p14:tracePt t="38156" x="4746625" y="3708400"/>
          <p14:tracePt t="38171" x="4743450" y="3736975"/>
          <p14:tracePt t="38188" x="4743450" y="3759200"/>
          <p14:tracePt t="38206" x="4730750" y="3800475"/>
          <p14:tracePt t="38222" x="4718050" y="3825875"/>
          <p14:tracePt t="38238" x="4711700" y="3854450"/>
          <p14:tracePt t="38256" x="4702175" y="3883025"/>
          <p14:tracePt t="38272" x="4702175" y="3892550"/>
          <p14:tracePt t="38288" x="4702175" y="3908425"/>
          <p14:tracePt t="38305" x="4702175" y="3917950"/>
          <p14:tracePt t="38321" x="4702175" y="3921125"/>
          <p14:tracePt t="38379" x="4702175" y="3914775"/>
          <p14:tracePt t="38386" x="4702175" y="3911600"/>
          <p14:tracePt t="38392" x="4702175" y="3905250"/>
          <p14:tracePt t="38406" x="4702175" y="3876675"/>
          <p14:tracePt t="38421" x="4702175" y="3857625"/>
          <p14:tracePt t="38438" x="4702175" y="3819525"/>
          <p14:tracePt t="38454" x="4702175" y="3768725"/>
          <p14:tracePt t="38471" x="4702175" y="3683000"/>
          <p14:tracePt t="38488" x="4702175" y="3638550"/>
          <p14:tracePt t="38506" x="4702175" y="3597275"/>
          <p14:tracePt t="38521" x="4702175" y="3568700"/>
          <p14:tracePt t="38539" x="4702175" y="3559175"/>
          <p14:tracePt t="38556" x="4702175" y="3533775"/>
          <p14:tracePt t="38571" x="4702175" y="3511550"/>
          <p14:tracePt t="38588" x="4702175" y="3473450"/>
          <p14:tracePt t="38604" x="4702175" y="3438525"/>
          <p14:tracePt t="38621" x="4702175" y="3375025"/>
          <p14:tracePt t="38638" x="4705350" y="3321050"/>
          <p14:tracePt t="38656" x="4705350" y="3282950"/>
          <p14:tracePt t="38672" x="4705350" y="3260725"/>
          <p14:tracePt t="38688" x="4705350" y="3251200"/>
          <p14:tracePt t="38705" x="4705350" y="3216275"/>
          <p14:tracePt t="38721" x="4705350" y="3200400"/>
          <p14:tracePt t="38738" x="4705350" y="3171825"/>
          <p14:tracePt t="38756" x="4705350" y="3133725"/>
          <p14:tracePt t="38772" x="4705350" y="3101975"/>
          <p14:tracePt t="38789" x="4705350" y="3082925"/>
          <p14:tracePt t="38806" x="4705350" y="3060700"/>
          <p14:tracePt t="38822" x="4705350" y="3051175"/>
          <p14:tracePt t="38838" x="4705350" y="3048000"/>
          <p14:tracePt t="38893" x="4705350" y="3054350"/>
          <p14:tracePt t="38900" x="4705350" y="3057525"/>
          <p14:tracePt t="38907" x="4705350" y="3067050"/>
          <p14:tracePt t="38922" x="4705350" y="3089275"/>
          <p14:tracePt t="38939" x="4705350" y="3111500"/>
          <p14:tracePt t="38956" x="4705350" y="3146425"/>
          <p14:tracePt t="38972" x="4705350" y="3168650"/>
          <p14:tracePt t="38988" x="4705350" y="3197225"/>
          <p14:tracePt t="39005" x="4705350" y="3235325"/>
          <p14:tracePt t="39021" x="4718050" y="3273425"/>
          <p14:tracePt t="39038" x="4730750" y="3321050"/>
          <p14:tracePt t="39056" x="4737100" y="3384550"/>
          <p14:tracePt t="39072" x="4737100" y="3413125"/>
          <p14:tracePt t="39089" x="4737100" y="3441700"/>
          <p14:tracePt t="39106" x="4737100" y="3473450"/>
          <p14:tracePt t="39121" x="4737100" y="3505200"/>
          <p14:tracePt t="39138" x="4737100" y="3524250"/>
          <p14:tracePt t="39155" x="4737100" y="3565525"/>
          <p14:tracePt t="39171" x="4737100" y="3575050"/>
          <p14:tracePt t="39188" x="4737100" y="3584575"/>
          <p14:tracePt t="39206" x="4737100" y="3606800"/>
          <p14:tracePt t="39222" x="4737100" y="3616325"/>
          <p14:tracePt t="39239" x="4737100" y="3625850"/>
          <p14:tracePt t="39255" x="4737100" y="3644900"/>
          <p14:tracePt t="39271" x="4737100" y="3654425"/>
          <p14:tracePt t="39288" x="4737100" y="3660775"/>
          <p14:tracePt t="39305" x="4737100" y="3673475"/>
          <p14:tracePt t="39339" x="4737100" y="3679825"/>
          <p14:tracePt t="39549" x="4737100" y="3667125"/>
          <p14:tracePt t="39555" x="4737100" y="3641725"/>
          <p14:tracePt t="39563" x="4737100" y="3616325"/>
          <p14:tracePt t="39570" x="4737100" y="3587750"/>
          <p14:tracePt t="39588" x="4737100" y="3546475"/>
          <p14:tracePt t="39605" x="4733925" y="3482975"/>
          <p14:tracePt t="39622" x="4714875" y="3444875"/>
          <p14:tracePt t="39639" x="4708525" y="3419475"/>
          <p14:tracePt t="39655" x="4702175" y="3381375"/>
          <p14:tracePt t="39672" x="4702175" y="3368675"/>
          <p14:tracePt t="39688" x="4702175" y="3359150"/>
          <p14:tracePt t="39705" x="4702175" y="3340100"/>
          <p14:tracePt t="39721" x="4702175" y="3330575"/>
          <p14:tracePt t="39738" x="4702175" y="3308350"/>
          <p14:tracePt t="39755" x="4702175" y="3270250"/>
          <p14:tracePt t="39772" x="4711700" y="3244850"/>
          <p14:tracePt t="39789" x="4718050" y="3216275"/>
          <p14:tracePt t="39806" x="4718050" y="3175000"/>
          <p14:tracePt t="39822" x="4718050" y="3165475"/>
          <p14:tracePt t="39838" x="4718050" y="3155950"/>
          <p14:tracePt t="39855" x="4718050" y="3140075"/>
          <p14:tracePt t="39871" x="4718050" y="3130550"/>
          <p14:tracePt t="39888" x="4718050" y="3114675"/>
          <p14:tracePt t="39905" x="4718050" y="3105150"/>
          <p14:tracePt t="40006" x="4718050" y="3101975"/>
          <p14:tracePt t="40398" x="4721225" y="3108325"/>
          <p14:tracePt t="40406" x="4721225" y="3121025"/>
          <p14:tracePt t="40412" x="4721225" y="3130550"/>
          <p14:tracePt t="40421" x="4721225" y="3143250"/>
          <p14:tracePt t="40437" x="4721225" y="3171825"/>
          <p14:tracePt t="40455" x="4721225" y="3209925"/>
          <p14:tracePt t="40471" x="4721225" y="3232150"/>
          <p14:tracePt t="40505" x="4721225" y="3295650"/>
          <p14:tracePt t="40538" x="4721225" y="3362325"/>
          <p14:tracePt t="40555" x="4721225" y="3400425"/>
          <p14:tracePt t="40570" x="4721225" y="3409950"/>
          <p14:tracePt t="40588" x="4721225" y="3422650"/>
          <p14:tracePt t="40606" x="4721225" y="3441700"/>
          <p14:tracePt t="40622" x="4721225" y="3451225"/>
          <p14:tracePt t="40639" x="4721225" y="3460750"/>
          <p14:tracePt t="40655" x="4721225" y="3476625"/>
          <p14:tracePt t="40671" x="4721225" y="3489325"/>
          <p14:tracePt t="40688" x="4721225" y="3502025"/>
          <p14:tracePt t="40705" x="4721225" y="3514725"/>
          <p14:tracePt t="40721" x="4721225" y="3524250"/>
          <p14:tracePt t="40738" x="4714875" y="3540125"/>
          <p14:tracePt t="40755" x="4705350" y="3556000"/>
          <p14:tracePt t="40772" x="4689475" y="3571875"/>
          <p14:tracePt t="40789" x="4676775" y="3609975"/>
          <p14:tracePt t="40805" x="4657725" y="3673475"/>
          <p14:tracePt t="40821" x="4645025" y="3702050"/>
          <p14:tracePt t="40838" x="4638675" y="3733800"/>
          <p14:tracePt t="40855" x="4638675" y="3752850"/>
          <p14:tracePt t="40871" x="4638675" y="3762375"/>
          <p14:tracePt t="40888" x="4638675" y="3778250"/>
          <p14:tracePt t="40905" x="4638675" y="3787775"/>
          <p14:tracePt t="40938" x="4629150" y="3787775"/>
          <p14:tracePt t="40962" x="4629150" y="3781425"/>
          <p14:tracePt t="40970" x="4629150" y="3765550"/>
          <p14:tracePt t="40987" x="4629150" y="3736975"/>
          <p14:tracePt t="41005" x="4629150" y="3632200"/>
          <p14:tracePt t="41022" x="4629150" y="3581400"/>
          <p14:tracePt t="41039" x="4629150" y="3521075"/>
          <p14:tracePt t="41055" x="4641850" y="3425825"/>
          <p14:tracePt t="41072" x="4641850" y="3365500"/>
          <p14:tracePt t="41088" x="4645025" y="3321050"/>
          <p14:tracePt t="41105" x="4654550" y="3267075"/>
          <p14:tracePt t="41121" x="4654550" y="3238500"/>
          <p14:tracePt t="41138" x="4657725" y="3219450"/>
          <p14:tracePt t="41155" x="4664075" y="3206750"/>
          <p14:tracePt t="41172" x="4664075" y="3197225"/>
          <p14:tracePt t="41189" x="4664075" y="3181350"/>
          <p14:tracePt t="41269" x="4664075" y="3175000"/>
          <p14:tracePt t="41554" x="4667250" y="3175000"/>
          <p14:tracePt t="41561" x="4673600" y="3175000"/>
          <p14:tracePt t="41571" x="4679950" y="3171825"/>
          <p14:tracePt t="41587" x="4689475" y="3162300"/>
          <p14:tracePt t="41604" x="4711700" y="3124200"/>
          <p14:tracePt t="41621" x="4724400" y="3086100"/>
          <p14:tracePt t="41638" x="4737100" y="3041650"/>
          <p14:tracePt t="41672" x="4749800" y="2990850"/>
          <p14:tracePt t="41705" x="4749800" y="2981325"/>
          <p14:tracePt t="41783" x="4752975" y="2981325"/>
          <p14:tracePt t="41790" x="4759325" y="2984500"/>
          <p14:tracePt t="41805" x="4762500" y="2994025"/>
          <p14:tracePt t="41821" x="4775200" y="3022600"/>
          <p14:tracePt t="41839" x="4784725" y="3044825"/>
          <p14:tracePt t="41855" x="4803775" y="3086100"/>
          <p14:tracePt t="41871" x="4816475" y="3140075"/>
          <p14:tracePt t="41887" x="4826000" y="3203575"/>
          <p14:tracePt t="41904" x="4826000" y="3311525"/>
          <p14:tracePt t="41921" x="4826000" y="3368675"/>
          <p14:tracePt t="41938" x="4826000" y="3429000"/>
          <p14:tracePt t="41955" x="4826000" y="3514725"/>
          <p14:tracePt t="41971" x="4819650" y="3559175"/>
          <p14:tracePt t="41989" x="4813300" y="3597275"/>
          <p14:tracePt t="42005" x="4810125" y="3644900"/>
          <p14:tracePt t="42021" x="4797425" y="3676650"/>
          <p14:tracePt t="42038" x="4791075" y="3686175"/>
          <p14:tracePt t="42054" x="4778375" y="3698875"/>
          <p14:tracePt t="42071" x="4772025" y="3708400"/>
          <p14:tracePt t="42088" x="4762500" y="3724275"/>
          <p14:tracePt t="42104" x="4752975" y="3740150"/>
          <p14:tracePt t="42122" x="4752975" y="3749675"/>
          <p14:tracePt t="42155" x="4746625" y="3756025"/>
          <p14:tracePt t="42370" x="4749800" y="3717925"/>
          <p14:tracePt t="42377" x="4749800" y="3683000"/>
          <p14:tracePt t="42388" x="4749800" y="3648075"/>
          <p14:tracePt t="42404" x="4749800" y="3552825"/>
          <p14:tracePt t="42422" x="4749800" y="3502025"/>
          <p14:tracePt t="42438" x="4749800" y="3479800"/>
          <p14:tracePt t="42454" x="4749800" y="3451225"/>
          <p14:tracePt t="42470" x="4749800" y="3441700"/>
          <p14:tracePt t="42487" x="4749800" y="3432175"/>
        </p14:tracePtLst>
      </p14:laserTrace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1"/>
          <p:cNvSpPr>
            <a:spLocks noChangeArrowheads="1"/>
          </p:cNvSpPr>
          <p:nvPr/>
        </p:nvSpPr>
        <p:spPr bwMode="auto">
          <a:xfrm>
            <a:off x="0" y="500063"/>
            <a:ext cx="9144000" cy="354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fr-FR" altLang="fr-FR" sz="3200" i="1">
                <a:solidFill>
                  <a:srgbClr val="FF0000"/>
                </a:solidFill>
              </a:rPr>
              <a:t>Rutaceae</a:t>
            </a:r>
          </a:p>
          <a:p>
            <a:pPr algn="ctr" eaLnBrk="1" hangingPunct="1"/>
            <a:endParaRPr lang="fr-FR" altLang="fr-FR" sz="3200" i="1">
              <a:solidFill>
                <a:srgbClr val="FF0000"/>
              </a:solidFill>
            </a:endParaRPr>
          </a:p>
          <a:p>
            <a:pPr eaLnBrk="1" hangingPunct="1"/>
            <a:r>
              <a:rPr lang="fr-FR" altLang="fr-FR" sz="3200"/>
              <a:t>*plantes ligneuses des régions chaudes</a:t>
            </a:r>
          </a:p>
          <a:p>
            <a:pPr eaLnBrk="1" hangingPunct="1"/>
            <a:r>
              <a:rPr lang="fr-FR" altLang="fr-FR" sz="3200"/>
              <a:t>* fruit : </a:t>
            </a:r>
            <a:r>
              <a:rPr lang="fr-FR" altLang="fr-FR" sz="3200">
                <a:solidFill>
                  <a:srgbClr val="FF0000"/>
                </a:solidFill>
              </a:rPr>
              <a:t>follicule</a:t>
            </a:r>
            <a:r>
              <a:rPr lang="fr-FR" altLang="fr-FR" sz="3200"/>
              <a:t> ou </a:t>
            </a:r>
            <a:r>
              <a:rPr lang="fr-FR" altLang="fr-FR" sz="3200">
                <a:solidFill>
                  <a:srgbClr val="FF0000"/>
                </a:solidFill>
              </a:rPr>
              <a:t>baie</a:t>
            </a:r>
            <a:r>
              <a:rPr lang="fr-FR" altLang="fr-FR" sz="3200"/>
              <a:t> (du type </a:t>
            </a:r>
            <a:r>
              <a:rPr lang="fr-FR" altLang="fr-FR" sz="3200">
                <a:solidFill>
                  <a:srgbClr val="FF0000"/>
                </a:solidFill>
              </a:rPr>
              <a:t>hespéride</a:t>
            </a:r>
            <a:r>
              <a:rPr lang="fr-FR" altLang="fr-FR" sz="3200"/>
              <a:t>)</a:t>
            </a:r>
          </a:p>
          <a:p>
            <a:pPr eaLnBrk="1" hangingPunct="1"/>
            <a:r>
              <a:rPr lang="fr-FR" altLang="fr-FR" sz="3200"/>
              <a:t>* Plantes riches en cellules et poches </a:t>
            </a:r>
            <a:r>
              <a:rPr lang="fr-FR" altLang="fr-FR" sz="3200">
                <a:solidFill>
                  <a:srgbClr val="FF0000"/>
                </a:solidFill>
              </a:rPr>
              <a:t>sécrétrices</a:t>
            </a:r>
            <a:r>
              <a:rPr lang="fr-FR" altLang="fr-FR" sz="3200"/>
              <a:t> </a:t>
            </a:r>
            <a:r>
              <a:rPr lang="fr-FR" altLang="fr-FR" sz="3200">
                <a:solidFill>
                  <a:srgbClr val="FF0000"/>
                </a:solidFill>
              </a:rPr>
              <a:t>schizolysigènes</a:t>
            </a:r>
            <a:r>
              <a:rPr lang="fr-FR" altLang="fr-FR" sz="3200"/>
              <a:t> = </a:t>
            </a:r>
            <a:r>
              <a:rPr lang="fr-FR" altLang="fr-FR" sz="3200" b="0"/>
              <a:t>des poches sécrétrices provenant de l'écartement puis de la </a:t>
            </a:r>
            <a:r>
              <a:rPr lang="fr-FR" altLang="fr-FR" sz="3200" b="0">
                <a:solidFill>
                  <a:srgbClr val="FF0000"/>
                </a:solidFill>
              </a:rPr>
              <a:t>lyse</a:t>
            </a:r>
            <a:r>
              <a:rPr lang="fr-FR" altLang="fr-FR" sz="3200" b="0"/>
              <a:t> de </a:t>
            </a:r>
            <a:r>
              <a:rPr lang="fr-FR" altLang="fr-FR" sz="3200" b="0">
                <a:solidFill>
                  <a:srgbClr val="FF0000"/>
                </a:solidFill>
              </a:rPr>
              <a:t>cellules</a:t>
            </a:r>
            <a:r>
              <a:rPr lang="fr-FR" altLang="fr-FR" sz="3200" b="0"/>
              <a:t> </a:t>
            </a:r>
            <a:r>
              <a:rPr lang="fr-FR" altLang="fr-FR" sz="3200" b="0">
                <a:solidFill>
                  <a:srgbClr val="FF0000"/>
                </a:solidFill>
              </a:rPr>
              <a:t>sécrétrices</a:t>
            </a:r>
            <a:r>
              <a:rPr lang="fr-FR" altLang="fr-FR" sz="3200" b="0"/>
              <a:t> </a:t>
            </a:r>
            <a:endParaRPr lang="fr-FR" altLang="fr-FR" sz="320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9843"/>
    </mc:Choice>
    <mc:Fallback>
      <p:transition spd="slow" advTm="498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371" x="4711700" y="3425825"/>
          <p14:tracePt t="3379" x="4651375" y="3419475"/>
          <p14:tracePt t="3402" x="4438650" y="3365500"/>
          <p14:tracePt t="3413" x="4251325" y="3298825"/>
          <p14:tracePt t="3433" x="3959225" y="3222625"/>
          <p14:tracePt t="3451" x="3762375" y="3178175"/>
          <p14:tracePt t="3470" x="3492500" y="3101975"/>
          <p14:tracePt t="3497" x="3140075" y="3009900"/>
          <p14:tracePt t="3531" x="2854325" y="2940050"/>
          <p14:tracePt t="3548" x="2622550" y="2901950"/>
          <p14:tracePt t="3563" x="2505075" y="2886075"/>
          <p14:tracePt t="3580" x="2378075" y="2876550"/>
          <p14:tracePt t="3597" x="2181225" y="2860675"/>
          <p14:tracePt t="3613" x="2073275" y="2851150"/>
          <p14:tracePt t="3630" x="1958975" y="2841625"/>
          <p14:tracePt t="3648" x="1806575" y="2841625"/>
          <p14:tracePt t="3663" x="1724025" y="2841625"/>
          <p14:tracePt t="3680" x="1666875" y="2841625"/>
          <p14:tracePt t="3698" x="1587500" y="2841625"/>
          <p14:tracePt t="3713" x="1552575" y="2841625"/>
          <p14:tracePt t="3730" x="1508125" y="2841625"/>
          <p14:tracePt t="3747" x="1466850" y="2841625"/>
          <p14:tracePt t="3763" x="1444625" y="2835275"/>
          <p14:tracePt t="3779" x="1422400" y="2825750"/>
          <p14:tracePt t="3797" x="1384300" y="2774950"/>
          <p14:tracePt t="3814" x="1349375" y="2708275"/>
          <p14:tracePt t="3831" x="1317625" y="2622550"/>
          <p14:tracePt t="3847" x="1263650" y="2524125"/>
          <p14:tracePt t="3863" x="1250950" y="2460625"/>
          <p14:tracePt t="3880" x="1228725" y="2393950"/>
          <p14:tracePt t="3898" x="1203325" y="2320925"/>
          <p14:tracePt t="3913" x="1190625" y="2276475"/>
          <p14:tracePt t="3930" x="1177925" y="2238375"/>
          <p14:tracePt t="3948" x="1158875" y="2203450"/>
          <p14:tracePt t="3963" x="1143000" y="2193925"/>
          <p14:tracePt t="3980" x="1133475" y="2178050"/>
          <p14:tracePt t="3997" x="1117600" y="2162175"/>
          <p14:tracePt t="4048" x="1111250" y="2162175"/>
          <p14:tracePt t="4055" x="1108075" y="2162175"/>
          <p14:tracePt t="4063" x="1098550" y="2162175"/>
          <p14:tracePt t="4080" x="1089025" y="2162175"/>
          <p14:tracePt t="4097" x="1073150" y="2159000"/>
          <p14:tracePt t="4113" x="1063625" y="2159000"/>
          <p14:tracePt t="4130" x="1047750" y="2159000"/>
          <p14:tracePt t="4147" x="1031875" y="2159000"/>
          <p14:tracePt t="4163" x="1022350" y="2159000"/>
          <p14:tracePt t="4180" x="1012825" y="2159000"/>
          <p14:tracePt t="4198" x="993775" y="2159000"/>
          <p14:tracePt t="4214" x="984250" y="2159000"/>
          <p14:tracePt t="4231" x="974725" y="2159000"/>
          <p14:tracePt t="4613" x="987425" y="2165350"/>
          <p14:tracePt t="4620" x="1006475" y="2171700"/>
          <p14:tracePt t="4630" x="1031875" y="2178050"/>
          <p14:tracePt t="4648" x="1095375" y="2178050"/>
          <p14:tracePt t="4664" x="1133475" y="2168525"/>
          <p14:tracePt t="4680" x="1177925" y="2149475"/>
          <p14:tracePt t="4697" x="1289050" y="2073275"/>
          <p14:tracePt t="4729" x="1428750" y="1987550"/>
          <p14:tracePt t="4763" x="1485900" y="1958975"/>
          <p14:tracePt t="4780" x="1495425" y="1955800"/>
          <p14:tracePt t="4797" x="1517650" y="1955800"/>
          <p14:tracePt t="4814" x="1527175" y="1955800"/>
          <p14:tracePt t="4830" x="1536700" y="1943100"/>
          <p14:tracePt t="4848" x="1546225" y="1939925"/>
          <p14:tracePt t="4863" x="1555750" y="1939925"/>
          <p14:tracePt t="4881" x="1571625" y="1939925"/>
          <p14:tracePt t="4898" x="1587500" y="1939925"/>
          <p14:tracePt t="4914" x="1600200" y="1939925"/>
          <p14:tracePt t="4931" x="1622425" y="1939925"/>
          <p14:tracePt t="4948" x="1657350" y="1965325"/>
          <p14:tracePt t="4964" x="1695450" y="1984375"/>
          <p14:tracePt t="4980" x="1743075" y="2019300"/>
          <p14:tracePt t="4997" x="1851025" y="2063750"/>
          <p14:tracePt t="5013" x="1949450" y="2105025"/>
          <p14:tracePt t="5030" x="2038350" y="2136775"/>
          <p14:tracePt t="5047" x="2120900" y="2155825"/>
          <p14:tracePt t="5063" x="2165350" y="2168525"/>
          <p14:tracePt t="5080" x="2209800" y="2168525"/>
          <p14:tracePt t="5097" x="2298700" y="2168525"/>
          <p14:tracePt t="5113" x="2403475" y="2168525"/>
          <p14:tracePt t="5130" x="2505075" y="2168525"/>
          <p14:tracePt t="5147" x="2603500" y="2168525"/>
          <p14:tracePt t="5163" x="2654300" y="2168525"/>
          <p14:tracePt t="5180" x="2698750" y="2165350"/>
          <p14:tracePt t="5197" x="2746375" y="2159000"/>
          <p14:tracePt t="5213" x="2778125" y="2155825"/>
          <p14:tracePt t="5229" x="2800350" y="2155825"/>
          <p14:tracePt t="5247" x="2841625" y="2143125"/>
          <p14:tracePt t="5263" x="2863850" y="2143125"/>
          <p14:tracePt t="5280" x="2892425" y="2143125"/>
          <p14:tracePt t="5297" x="2911475" y="2143125"/>
          <p14:tracePt t="5313" x="2933700" y="2143125"/>
          <p14:tracePt t="5330" x="2949575" y="2143125"/>
          <p14:tracePt t="5347" x="2990850" y="2143125"/>
          <p14:tracePt t="5363" x="3019425" y="2143125"/>
          <p14:tracePt t="5380" x="3063875" y="2143125"/>
          <p14:tracePt t="5397" x="3149600" y="2143125"/>
          <p14:tracePt t="5413" x="3200400" y="2143125"/>
          <p14:tracePt t="5429" x="3244850" y="2143125"/>
          <p14:tracePt t="5447" x="3324225" y="2120900"/>
          <p14:tracePt t="5463" x="3368675" y="2114550"/>
          <p14:tracePt t="5480" x="3413125" y="2114550"/>
          <p14:tracePt t="5497" x="3511550" y="2085975"/>
          <p14:tracePt t="5513" x="3575050" y="2079625"/>
          <p14:tracePt t="5530" x="3660775" y="2063750"/>
          <p14:tracePt t="5547" x="3768725" y="2051050"/>
          <p14:tracePt t="5563" x="3816350" y="2035175"/>
          <p14:tracePt t="5580" x="3844925" y="2022475"/>
          <p14:tracePt t="5597" x="3873500" y="2019300"/>
          <p14:tracePt t="5613" x="3883025" y="2019300"/>
          <p14:tracePt t="5630" x="3892550" y="2019300"/>
          <p14:tracePt t="6156" x="3924300" y="2022475"/>
          <p14:tracePt t="6163" x="3971925" y="2022475"/>
          <p14:tracePt t="6181" x="4029075" y="2022475"/>
          <p14:tracePt t="6197" x="4114800" y="2022475"/>
          <p14:tracePt t="6213" x="4184650" y="2022475"/>
          <p14:tracePt t="6247" x="4359275" y="2022475"/>
          <p14:tracePt t="6279" x="4600575" y="2022475"/>
          <p14:tracePt t="6297" x="4730750" y="2028825"/>
          <p14:tracePt t="6313" x="4775200" y="2041525"/>
          <p14:tracePt t="6330" x="4813300" y="2054225"/>
          <p14:tracePt t="6346" x="4870450" y="2060575"/>
          <p14:tracePt t="6362" x="4921250" y="2060575"/>
          <p14:tracePt t="6379" x="5000625" y="2070100"/>
          <p14:tracePt t="6397" x="5159375" y="2101850"/>
          <p14:tracePt t="6414" x="5276850" y="2117725"/>
          <p14:tracePt t="6430" x="5391150" y="2127250"/>
          <p14:tracePt t="6447" x="5521325" y="2136775"/>
          <p14:tracePt t="6464" x="5616575" y="2136775"/>
          <p14:tracePt t="6480" x="5730875" y="2136775"/>
          <p14:tracePt t="6497" x="5946775" y="2136775"/>
          <p14:tracePt t="6513" x="6130925" y="2136775"/>
          <p14:tracePt t="6529" x="6346825" y="2136775"/>
          <p14:tracePt t="6547" x="6584950" y="2136775"/>
          <p14:tracePt t="6563" x="6756400" y="2136775"/>
          <p14:tracePt t="6580" x="6896100" y="2143125"/>
          <p14:tracePt t="6597" x="7042150" y="2174875"/>
          <p14:tracePt t="6613" x="7115175" y="2184400"/>
          <p14:tracePt t="6630" x="7175500" y="2190750"/>
          <p14:tracePt t="6647" x="7245350" y="2197100"/>
          <p14:tracePt t="6663" x="7273925" y="2197100"/>
          <p14:tracePt t="6680" x="7305675" y="2203450"/>
          <p14:tracePt t="6697" x="7337425" y="2203450"/>
          <p14:tracePt t="6713" x="7353300" y="2203450"/>
          <p14:tracePt t="6730" x="7362825" y="2203450"/>
          <p14:tracePt t="6747" x="7378700" y="2203450"/>
          <p14:tracePt t="6763" x="7381875" y="2203450"/>
          <p14:tracePt t="6797" x="7388225" y="2203450"/>
          <p14:tracePt t="6812" x="7404100" y="2203450"/>
          <p14:tracePt t="6829" x="7413625" y="2203450"/>
          <p14:tracePt t="6846" x="7423150" y="2203450"/>
          <p14:tracePt t="6880" x="7426325" y="2203450"/>
          <p14:tracePt t="6896" x="7432675" y="2203450"/>
          <p14:tracePt t="7420" x="7429500" y="2206625"/>
          <p14:tracePt t="7427" x="7426325" y="2212975"/>
          <p14:tracePt t="7437" x="7419975" y="2228850"/>
          <p14:tracePt t="7463" x="7388225" y="2282825"/>
          <p14:tracePt t="7496" x="7327900" y="2406650"/>
          <p14:tracePt t="7513" x="7292975" y="2505075"/>
          <p14:tracePt t="7530" x="7254875" y="2584450"/>
          <p14:tracePt t="7547" x="7213600" y="2670175"/>
          <p14:tracePt t="7563" x="7178675" y="2708275"/>
          <p14:tracePt t="7580" x="7137400" y="2765425"/>
          <p14:tracePt t="7597" x="7064375" y="2847975"/>
          <p14:tracePt t="7613" x="7004050" y="2898775"/>
          <p14:tracePt t="7630" x="6931025" y="2955925"/>
          <p14:tracePt t="7646" x="6842125" y="3022600"/>
          <p14:tracePt t="7663" x="6791325" y="3073400"/>
          <p14:tracePt t="7680" x="6740525" y="3124200"/>
          <p14:tracePt t="7696" x="6664325" y="3178175"/>
          <p14:tracePt t="7712" x="6607175" y="3206750"/>
          <p14:tracePt t="7730" x="6569075" y="3232150"/>
          <p14:tracePt t="7746" x="6508750" y="3279775"/>
          <p14:tracePt t="7763" x="6470650" y="3292475"/>
          <p14:tracePt t="7780" x="6448425" y="3311525"/>
          <p14:tracePt t="7796" x="6403975" y="3327400"/>
          <p14:tracePt t="7812" x="6381750" y="3340100"/>
          <p14:tracePt t="7829" x="6359525" y="3352800"/>
          <p14:tracePt t="7846" x="6343650" y="3371850"/>
          <p14:tracePt t="7863" x="6334125" y="3381375"/>
          <p14:tracePt t="7879" x="6324600" y="3390900"/>
          <p14:tracePt t="7896" x="6302375" y="3406775"/>
          <p14:tracePt t="7913" x="6292850" y="3422650"/>
          <p14:tracePt t="7930" x="6283325" y="3425825"/>
          <p14:tracePt t="7946" x="6276975" y="3432175"/>
          <p14:tracePt t="8282" x="6188075" y="3406775"/>
          <p14:tracePt t="8289" x="6000750" y="3355975"/>
          <p14:tracePt t="8296" x="5721350" y="3267075"/>
          <p14:tracePt t="8313" x="4943475" y="3105150"/>
          <p14:tracePt t="8330" x="3940175" y="2933700"/>
          <p14:tracePt t="8347" x="2339975" y="2774950"/>
          <p14:tracePt t="8364" x="1355725" y="2724150"/>
          <p14:tracePt t="8381" x="336550" y="2647950"/>
          <p14:tracePt t="9062" x="0" y="2219325"/>
          <p14:tracePt t="9075" x="9525" y="2209800"/>
          <p14:tracePt t="9084" x="22225" y="2206625"/>
          <p14:tracePt t="9097" x="25400" y="2206625"/>
          <p14:tracePt t="9113" x="25400" y="2200275"/>
          <p14:tracePt t="9146" x="31750" y="2190750"/>
          <p14:tracePt t="9179" x="50800" y="2165350"/>
          <p14:tracePt t="9182" x="63500" y="2159000"/>
          <p14:tracePt t="9213" x="101600" y="2139950"/>
          <p14:tracePt t="9230" x="114300" y="2124075"/>
          <p14:tracePt t="9246" x="133350" y="2117725"/>
          <p14:tracePt t="9263" x="133350" y="2114550"/>
          <p14:tracePt t="9296" x="136525" y="2114550"/>
          <p14:tracePt t="9312" x="136525" y="2108200"/>
          <p14:tracePt t="9519" x="142875" y="2111375"/>
          <p14:tracePt t="9525" x="152400" y="2120900"/>
          <p14:tracePt t="9533" x="174625" y="2139950"/>
          <p14:tracePt t="9547" x="222250" y="2184400"/>
          <p14:tracePt t="9563" x="295275" y="2238375"/>
          <p14:tracePt t="9580" x="415925" y="2298700"/>
          <p14:tracePt t="9596" x="657225" y="2419350"/>
          <p14:tracePt t="9613" x="793750" y="2482850"/>
          <p14:tracePt t="9630" x="882650" y="2533650"/>
          <p14:tracePt t="9646" x="981075" y="2584450"/>
          <p14:tracePt t="9663" x="1038225" y="2613025"/>
          <p14:tracePt t="9680" x="1082675" y="2625725"/>
          <p14:tracePt t="9696" x="1155700" y="2651125"/>
          <p14:tracePt t="9712" x="1193800" y="2663825"/>
          <p14:tracePt t="9730" x="1247775" y="2676525"/>
          <p14:tracePt t="9746" x="1304925" y="2682875"/>
          <p14:tracePt t="9762" x="1323975" y="2682875"/>
          <p14:tracePt t="9779" x="1339850" y="2682875"/>
          <p14:tracePt t="9795" x="1355725" y="2682875"/>
          <p14:tracePt t="9813" x="1362075" y="2682875"/>
          <p14:tracePt t="9830" x="1371600" y="2676525"/>
          <p14:tracePt t="9846" x="1390650" y="2663825"/>
          <p14:tracePt t="9863" x="1400175" y="2651125"/>
          <p14:tracePt t="9879" x="1409700" y="2638425"/>
          <p14:tracePt t="9896" x="1425575" y="2622550"/>
          <p14:tracePt t="9912" x="1441450" y="2613025"/>
          <p14:tracePt t="9929" x="1444625" y="2613025"/>
          <p14:tracePt t="9946" x="1444625" y="2606675"/>
          <p14:tracePt t="10346" x="1470025" y="2606675"/>
          <p14:tracePt t="10353" x="1495425" y="2606675"/>
          <p14:tracePt t="10363" x="1527175" y="2606675"/>
          <p14:tracePt t="10379" x="1565275" y="2606675"/>
          <p14:tracePt t="10396" x="1644650" y="2587625"/>
          <p14:tracePt t="10412" x="1698625" y="2574925"/>
          <p14:tracePt t="10429" x="1812925" y="2574925"/>
          <p14:tracePt t="10463" x="2003425" y="2578100"/>
          <p14:tracePt t="10496" x="2111375" y="2584450"/>
          <p14:tracePt t="10512" x="2133600" y="2584450"/>
          <p14:tracePt t="10529" x="2155825" y="2584450"/>
          <p14:tracePt t="10546" x="2187575" y="2584450"/>
          <p14:tracePt t="10562" x="2219325" y="2574925"/>
          <p14:tracePt t="10580" x="2263775" y="2562225"/>
          <p14:tracePt t="10596" x="2336800" y="2536825"/>
          <p14:tracePt t="10612" x="2374900" y="2524125"/>
          <p14:tracePt t="10629" x="2419350" y="2511425"/>
          <p14:tracePt t="10646" x="2460625" y="2505075"/>
          <p14:tracePt t="10663" x="2470150" y="2505075"/>
          <p14:tracePt t="10681" x="2479675" y="2505075"/>
          <p14:tracePt t="10696" x="2495550" y="2505075"/>
          <p14:tracePt t="10713" x="2511425" y="2505075"/>
          <p14:tracePt t="10730" x="2520950" y="2505075"/>
          <p14:tracePt t="10746" x="2536825" y="2505075"/>
          <p14:tracePt t="11511" x="2574925" y="2514600"/>
          <p14:tracePt t="11518" x="2635250" y="2524125"/>
          <p14:tracePt t="11531" x="2762250" y="2540000"/>
          <p14:tracePt t="11551" x="2876550" y="2540000"/>
          <p14:tracePt t="11567" x="3038475" y="2540000"/>
          <p14:tracePt t="11583" x="3159125" y="2527300"/>
          <p14:tracePt t="11602" x="3308350" y="2527300"/>
          <p14:tracePt t="11630" x="3451225" y="2527300"/>
          <p14:tracePt t="11663" x="3571875" y="2530475"/>
          <p14:tracePt t="11680" x="3635375" y="2536825"/>
          <p14:tracePt t="11696" x="3673475" y="2543175"/>
          <p14:tracePt t="11712" x="3702050" y="2543175"/>
          <p14:tracePt t="11730" x="3724275" y="2543175"/>
          <p14:tracePt t="11745" x="3762375" y="2543175"/>
          <p14:tracePt t="11762" x="3784600" y="2543175"/>
          <p14:tracePt t="11780" x="3822700" y="2543175"/>
          <p14:tracePt t="11795" x="3892550" y="2543175"/>
          <p14:tracePt t="11812" x="3937000" y="2543175"/>
          <p14:tracePt t="11829" x="3965575" y="2543175"/>
          <p14:tracePt t="11846" x="4000500" y="2543175"/>
          <p14:tracePt t="11863" x="4010025" y="2543175"/>
          <p14:tracePt t="11879" x="4019550" y="2543175"/>
          <p14:tracePt t="11896" x="4035425" y="2543175"/>
          <p14:tracePt t="11912" x="4038600" y="2543175"/>
          <p14:tracePt t="11929" x="4044950" y="2543175"/>
          <p14:tracePt t="11946" x="4054475" y="2543175"/>
          <p14:tracePt t="11963" x="4057650" y="2543175"/>
          <p14:tracePt t="11980" x="4057650" y="2536825"/>
          <p14:tracePt t="11996" x="4064000" y="2536825"/>
          <p14:tracePt t="13196" x="4086225" y="2546350"/>
          <p14:tracePt t="13203" x="4114800" y="2552700"/>
          <p14:tracePt t="13213" x="4149725" y="2559050"/>
          <p14:tracePt t="13230" x="4238625" y="2565400"/>
          <p14:tracePt t="13251" x="4362450" y="2565400"/>
          <p14:tracePt t="13265" x="4435475" y="2562225"/>
          <p14:tracePt t="13286" x="4495800" y="2555875"/>
          <p14:tracePt t="13312" x="4594225" y="2555875"/>
          <p14:tracePt t="13345" x="4686300" y="2555875"/>
          <p14:tracePt t="13362" x="4721225" y="2549525"/>
          <p14:tracePt t="13380" x="4784725" y="2530475"/>
          <p14:tracePt t="13396" x="4838700" y="2517775"/>
          <p14:tracePt t="13412" x="4892675" y="2505075"/>
          <p14:tracePt t="13430" x="4981575" y="2482850"/>
          <p14:tracePt t="13446" x="5048250" y="2460625"/>
          <p14:tracePt t="13463" x="5099050" y="2454275"/>
          <p14:tracePt t="13480" x="5168900" y="2454275"/>
          <p14:tracePt t="13496" x="5213350" y="2454275"/>
          <p14:tracePt t="13513" x="5235575" y="2447925"/>
          <p14:tracePt t="13530" x="5292725" y="2435225"/>
          <p14:tracePt t="13546" x="5337175" y="2422525"/>
          <p14:tracePt t="13562" x="5391150" y="2400300"/>
          <p14:tracePt t="13579" x="5502275" y="2387600"/>
          <p14:tracePt t="13596" x="5562600" y="2387600"/>
          <p14:tracePt t="13612" x="5622925" y="2387600"/>
          <p14:tracePt t="13630" x="5708650" y="2387600"/>
          <p14:tracePt t="13645" x="5749925" y="2387600"/>
          <p14:tracePt t="13662" x="5788025" y="2387600"/>
          <p14:tracePt t="13679" x="5851525" y="2387600"/>
          <p14:tracePt t="13696" x="5902325" y="2387600"/>
          <p14:tracePt t="13712" x="5953125" y="2387600"/>
          <p14:tracePt t="13730" x="6016625" y="2374900"/>
          <p14:tracePt t="13746" x="6061075" y="2368550"/>
          <p14:tracePt t="13762" x="6092825" y="2368550"/>
          <p14:tracePt t="13780" x="6124575" y="2362200"/>
          <p14:tracePt t="13796" x="6134100" y="2352675"/>
          <p14:tracePt t="13812" x="6146800" y="2343150"/>
          <p14:tracePt t="13833" x="6159500" y="2327275"/>
          <p14:tracePt t="13846" x="6175375" y="2327275"/>
          <p14:tracePt t="13862" x="6184900" y="2327275"/>
          <p14:tracePt t="13880" x="6200775" y="2327275"/>
          <p14:tracePt t="13896" x="6203950" y="2327275"/>
          <p14:tracePt t="14516" x="6197600" y="2327275"/>
          <p14:tracePt t="14522" x="6184900" y="2327275"/>
          <p14:tracePt t="14532" x="6175375" y="2327275"/>
          <p14:tracePt t="14549" x="6165850" y="2327275"/>
          <p14:tracePt t="14565" x="6146800" y="2327275"/>
          <p14:tracePt t="14580" x="6137275" y="2327275"/>
          <p14:tracePt t="14612" x="6115050" y="2327275"/>
          <p14:tracePt t="14645" x="6086475" y="2308225"/>
          <p14:tracePt t="14662" x="6076950" y="2298700"/>
          <p14:tracePt t="14679" x="6057900" y="2298700"/>
          <p14:tracePt t="14695" x="6048375" y="2298700"/>
          <p14:tracePt t="14712" x="6042025" y="2298700"/>
          <p14:tracePt t="14730" x="6035675" y="2298700"/>
          <p14:tracePt t="14746" x="6026150" y="2298700"/>
          <p14:tracePt t="14762" x="6016625" y="2298700"/>
          <p14:tracePt t="14779" x="5997575" y="2298700"/>
          <p14:tracePt t="14795" x="5988050" y="2298700"/>
          <p14:tracePt t="14812" x="5978525" y="2298700"/>
          <p14:tracePt t="14829" x="5956300" y="2298700"/>
          <p14:tracePt t="14845" x="5946775" y="2298700"/>
          <p14:tracePt t="14862" x="5937250" y="2298700"/>
          <p14:tracePt t="14880" x="5924550" y="2298700"/>
          <p14:tracePt t="14896" x="5902325" y="2298700"/>
          <p14:tracePt t="14912" x="5892800" y="2298700"/>
          <p14:tracePt t="14929" x="5873750" y="2298700"/>
          <p14:tracePt t="14945" x="5851525" y="2298700"/>
          <p14:tracePt t="14962" x="5835650" y="2298700"/>
          <p14:tracePt t="14979" x="5816600" y="2298700"/>
          <p14:tracePt t="14995" x="5800725" y="2298700"/>
          <p14:tracePt t="15013" x="5791200" y="2298700"/>
          <p14:tracePt t="15029" x="5775325" y="2298700"/>
          <p14:tracePt t="15045" x="5746750" y="2311400"/>
          <p14:tracePt t="15062" x="5721350" y="2324100"/>
          <p14:tracePt t="15079" x="5664200" y="2355850"/>
          <p14:tracePt t="15095" x="5610225" y="2384425"/>
          <p14:tracePt t="15112" x="5568950" y="2416175"/>
          <p14:tracePt t="15129" x="5511800" y="2441575"/>
          <p14:tracePt t="15145" x="5480050" y="2460625"/>
          <p14:tracePt t="15162" x="5457825" y="2473325"/>
          <p14:tracePt t="15180" x="5416550" y="2489200"/>
          <p14:tracePt t="15195" x="5400675" y="2498725"/>
          <p14:tracePt t="15212" x="5378450" y="2505075"/>
          <p14:tracePt t="15230" x="5343525" y="2505075"/>
          <p14:tracePt t="15245" x="5327650" y="2505075"/>
          <p14:tracePt t="15262" x="5299075" y="2505075"/>
          <p14:tracePt t="15279" x="5273675" y="2505075"/>
          <p14:tracePt t="15296" x="5251450" y="2505075"/>
          <p14:tracePt t="15312" x="5241925" y="2505075"/>
          <p14:tracePt t="15329" x="5229225" y="2505075"/>
          <p14:tracePt t="15345" x="5219700" y="2505075"/>
          <p14:tracePt t="15362" x="5203825" y="2505075"/>
          <p14:tracePt t="15379" x="5187950" y="2505075"/>
          <p14:tracePt t="15395" x="5184775" y="2505075"/>
          <p14:tracePt t="15517" x="5191125" y="2505075"/>
          <p14:tracePt t="15523" x="5194300" y="2505075"/>
          <p14:tracePt t="15531" x="5194300" y="2498725"/>
          <p14:tracePt t="15546" x="5200650" y="2498725"/>
          <p14:tracePt t="15563" x="5216525" y="2495550"/>
          <p14:tracePt t="15579" x="5229225" y="2479675"/>
          <p14:tracePt t="15595" x="5245100" y="2470150"/>
          <p14:tracePt t="15612" x="5276850" y="2444750"/>
          <p14:tracePt t="15630" x="5340350" y="2419350"/>
          <p14:tracePt t="15646" x="5372100" y="2406650"/>
          <p14:tracePt t="15663" x="5410200" y="2387600"/>
          <p14:tracePt t="15680" x="5445125" y="2368550"/>
          <p14:tracePt t="15696" x="5461000" y="2365375"/>
          <p14:tracePt t="15713" x="5476875" y="2365375"/>
          <p14:tracePt t="15729" x="5518150" y="2352675"/>
          <p14:tracePt t="15745" x="5540375" y="2346325"/>
          <p14:tracePt t="15762" x="5578475" y="2346325"/>
          <p14:tracePt t="15779" x="5616575" y="2346325"/>
          <p14:tracePt t="15795" x="5645150" y="2346325"/>
          <p14:tracePt t="15813" x="5667375" y="2346325"/>
          <p14:tracePt t="15830" x="5708650" y="2346325"/>
          <p14:tracePt t="15846" x="5724525" y="2346325"/>
          <p14:tracePt t="15866" x="5749925" y="2346325"/>
          <p14:tracePt t="15879" x="5772150" y="2346325"/>
          <p14:tracePt t="15895" x="5800725" y="2346325"/>
          <p14:tracePt t="15912" x="5822950" y="2346325"/>
          <p14:tracePt t="15930" x="5876925" y="2346325"/>
          <p14:tracePt t="15946" x="5908675" y="2349500"/>
          <p14:tracePt t="15963" x="5953125" y="2349500"/>
          <p14:tracePt t="15979" x="6007100" y="2349500"/>
          <p14:tracePt t="15995" x="6029325" y="2349500"/>
          <p14:tracePt t="16012" x="6057900" y="2349500"/>
          <p14:tracePt t="16029" x="6086475" y="2349500"/>
          <p14:tracePt t="16045" x="6099175" y="2349500"/>
          <p14:tracePt t="16063" x="6108700" y="2349500"/>
          <p14:tracePt t="16079" x="6121400" y="2349500"/>
          <p14:tracePt t="16580" x="6111875" y="2343150"/>
          <p14:tracePt t="16587" x="6108700" y="2343150"/>
          <p14:tracePt t="16595" x="6102350" y="2343150"/>
          <p14:tracePt t="16613" x="6092825" y="2343150"/>
          <p14:tracePt t="16630" x="6073775" y="2343150"/>
          <p14:tracePt t="16646" x="6064250" y="2343150"/>
          <p14:tracePt t="16679" x="6042025" y="2343150"/>
          <p14:tracePt t="16712" x="6019800" y="2343150"/>
          <p14:tracePt t="16729" x="6010275" y="2343150"/>
          <p14:tracePt t="19607" x="5930900" y="2346325"/>
          <p14:tracePt t="19614" x="5803900" y="2355850"/>
          <p14:tracePt t="19633" x="5521325" y="2368550"/>
          <p14:tracePt t="19650" x="4892675" y="2416175"/>
          <p14:tracePt t="19667" x="4514850" y="2479675"/>
          <p14:tracePt t="19685" x="4016375" y="2584450"/>
          <p14:tracePt t="19704" x="3740150" y="2647950"/>
          <p14:tracePt t="19729" x="3260725" y="2822575"/>
          <p14:tracePt t="19762" x="2917825" y="2962275"/>
          <p14:tracePt t="19780" x="2743200" y="3048000"/>
          <p14:tracePt t="19797" x="2647950" y="3124200"/>
          <p14:tracePt t="19811" x="2565400" y="3200400"/>
          <p14:tracePt t="19828" x="2473325" y="3282950"/>
          <p14:tracePt t="19845" x="2428875" y="3327400"/>
          <p14:tracePt t="19861" x="2406650" y="3352800"/>
          <p14:tracePt t="19879" x="2374900" y="3387725"/>
          <p14:tracePt t="19895" x="2371725" y="3397250"/>
          <p14:tracePt t="19916" x="2371725" y="3406775"/>
          <p14:tracePt t="21735" x="2298700" y="3403600"/>
          <p14:tracePt t="21743" x="2206625" y="3394075"/>
          <p14:tracePt t="21765" x="1920875" y="3368675"/>
          <p14:tracePt t="21782" x="1749425" y="3349625"/>
          <p14:tracePt t="21798" x="1527175" y="3314700"/>
          <p14:tracePt t="21818" x="1428750" y="3298825"/>
          <p14:tracePt t="21845" x="1273175" y="3282950"/>
          <p14:tracePt t="21879" x="1158875" y="3282950"/>
          <p14:tracePt t="21895" x="1127125" y="3282950"/>
          <p14:tracePt t="21912" x="1104900" y="3282950"/>
          <p14:tracePt t="21914" x="1095375" y="3282950"/>
          <p14:tracePt t="21928" x="1066800" y="3282950"/>
          <p14:tracePt t="21945" x="1044575" y="3282950"/>
          <p14:tracePt t="21961" x="1035050" y="3282950"/>
          <p14:tracePt t="21978" x="1012825" y="3282950"/>
          <p14:tracePt t="21995" x="1003300" y="3282950"/>
          <p14:tracePt t="22012" x="993775" y="3273425"/>
          <p14:tracePt t="22029" x="977900" y="3251200"/>
          <p14:tracePt t="22045" x="955675" y="3241675"/>
          <p14:tracePt t="22062" x="933450" y="3228975"/>
          <p14:tracePt t="22079" x="889000" y="3197225"/>
          <p14:tracePt t="22095" x="879475" y="3181350"/>
          <p14:tracePt t="22112" x="869950" y="3171825"/>
          <p14:tracePt t="22129" x="854075" y="3146425"/>
          <p14:tracePt t="22145" x="847725" y="3130550"/>
          <p14:tracePt t="22162" x="847725" y="3121025"/>
          <p14:tracePt t="22178" x="838200" y="3105150"/>
          <p14:tracePt t="22195" x="838200" y="3089275"/>
          <p14:tracePt t="22211" x="835025" y="3079750"/>
          <p14:tracePt t="22228" x="835025" y="3063875"/>
          <p14:tracePt t="22245" x="835025" y="3054350"/>
          <p14:tracePt t="22261" x="835025" y="3041650"/>
          <p14:tracePt t="22278" x="835025" y="3025775"/>
          <p14:tracePt t="22294" x="835025" y="3019425"/>
          <p14:tracePt t="22950" x="876300" y="3025775"/>
          <p14:tracePt t="22956" x="936625" y="3032125"/>
          <p14:tracePt t="22963" x="1006475" y="3041650"/>
          <p14:tracePt t="22983" x="1123950" y="3067050"/>
          <p14:tracePt t="22998" x="1473200" y="3095625"/>
          <p14:tracePt t="23012" x="1587500" y="3114675"/>
          <p14:tracePt t="23044" x="2425700" y="3289300"/>
          <p14:tracePt t="23080" x="2844800" y="3390900"/>
          <p14:tracePt t="23099" x="2946400" y="3413125"/>
          <p14:tracePt t="23113" x="2990850" y="3413125"/>
          <p14:tracePt t="23129" x="3013075" y="3413125"/>
          <p14:tracePt t="23145" x="3041650" y="3409950"/>
          <p14:tracePt t="23161" x="3060700" y="3400425"/>
          <p14:tracePt t="23178" x="3073400" y="3378200"/>
          <p14:tracePt t="23194" x="3095625" y="3368675"/>
          <p14:tracePt t="23211" x="3105150" y="3359150"/>
          <p14:tracePt t="23228" x="3130550" y="3343275"/>
          <p14:tracePt t="23244" x="3162300" y="3324225"/>
          <p14:tracePt t="23261" x="3187700" y="3314700"/>
          <p14:tracePt t="23278" x="3228975" y="3295650"/>
          <p14:tracePt t="23294" x="3251200" y="3282950"/>
          <p14:tracePt t="23311" x="3282950" y="3263900"/>
          <p14:tracePt t="23328" x="3317875" y="3248025"/>
          <p14:tracePt t="23345" x="3343275" y="3235325"/>
          <p14:tracePt t="23363" x="3362325" y="3222625"/>
          <p14:tracePt t="23379" x="3371850" y="3206750"/>
          <p14:tracePt t="23395" x="3387725" y="3194050"/>
          <p14:tracePt t="23412" x="3413125" y="3181350"/>
          <p14:tracePt t="23428" x="3435350" y="3168650"/>
          <p14:tracePt t="23444" x="3448050" y="3152775"/>
          <p14:tracePt t="23461" x="3470275" y="3140075"/>
          <p14:tracePt t="23478" x="3511550" y="3124200"/>
          <p14:tracePt t="23494" x="3527425" y="3117850"/>
          <p14:tracePt t="23513" x="3562350" y="3117850"/>
          <p14:tracePt t="23528" x="3575050" y="3117850"/>
          <p14:tracePt t="23545" x="3584575" y="3117850"/>
          <p14:tracePt t="23561" x="3597275" y="3117850"/>
          <p14:tracePt t="23578" x="3616325" y="3117850"/>
          <p14:tracePt t="23594" x="3619500" y="3114675"/>
          <p14:tracePt t="24078" x="3606800" y="3108325"/>
          <p14:tracePt t="24085" x="3587750" y="3101975"/>
          <p14:tracePt t="24095" x="3552825" y="3095625"/>
          <p14:tracePt t="24112" x="3482975" y="3089275"/>
          <p14:tracePt t="24132" x="3432175" y="3089275"/>
          <p14:tracePt t="24144" x="3387725" y="3089275"/>
          <p14:tracePt t="24178" x="3273425" y="3089275"/>
          <p14:tracePt t="24212" x="3165475" y="3098800"/>
          <p14:tracePt t="24228" x="3133725" y="3111500"/>
          <p14:tracePt t="24245" x="3101975" y="3121025"/>
          <p14:tracePt t="24261" x="3079750" y="3133725"/>
          <p14:tracePt t="24278" x="3051175" y="3146425"/>
          <p14:tracePt t="24295" x="3041650" y="3146425"/>
          <p14:tracePt t="24312" x="3025775" y="3146425"/>
          <p14:tracePt t="24328" x="3016250" y="3146425"/>
          <p14:tracePt t="24345" x="3006725" y="3146425"/>
          <p14:tracePt t="24713" x="3095625" y="3140075"/>
          <p14:tracePt t="24721" x="3187700" y="3130550"/>
          <p14:tracePt t="24732" x="3279775" y="3121025"/>
          <p14:tracePt t="24745" x="3495675" y="3114675"/>
          <p14:tracePt t="24778" x="4029075" y="3114675"/>
          <p14:tracePt t="24812" x="4460875" y="3117850"/>
          <p14:tracePt t="24828" x="4578350" y="3117850"/>
          <p14:tracePt t="24844" x="4683125" y="3127375"/>
          <p14:tracePt t="24861" x="4797425" y="3127375"/>
          <p14:tracePt t="24878" x="4949825" y="3127375"/>
          <p14:tracePt t="24895" x="5019675" y="3127375"/>
          <p14:tracePt t="24912" x="5105400" y="3133725"/>
          <p14:tracePt t="24928" x="5159375" y="3133725"/>
          <p14:tracePt t="24945" x="5203825" y="3140075"/>
          <p14:tracePt t="24962" x="5264150" y="3140075"/>
          <p14:tracePt t="24978" x="5308600" y="3140075"/>
          <p14:tracePt t="24998" x="5372100" y="3140075"/>
          <p14:tracePt t="25012" x="5407025" y="3140075"/>
          <p14:tracePt t="25028" x="5445125" y="3140075"/>
          <p14:tracePt t="25045" x="5489575" y="3140075"/>
          <p14:tracePt t="25062" x="5553075" y="3130550"/>
          <p14:tracePt t="25078" x="5597525" y="3117850"/>
          <p14:tracePt t="25095" x="5619750" y="3105150"/>
          <p14:tracePt t="25112" x="5648325" y="3082925"/>
          <p14:tracePt t="25128" x="5657850" y="3073400"/>
          <p14:tracePt t="25144" x="5667375" y="3063875"/>
          <p14:tracePt t="25162" x="5673725" y="3032125"/>
          <p14:tracePt t="25178" x="5673725" y="3016250"/>
          <p14:tracePt t="25195" x="5673725" y="3006725"/>
          <p14:tracePt t="25212" x="5661025" y="2984500"/>
          <p14:tracePt t="25228" x="5638800" y="2974975"/>
          <p14:tracePt t="25245" x="5613400" y="2962275"/>
          <p14:tracePt t="25261" x="5591175" y="2955925"/>
          <p14:tracePt t="25278" x="5572125" y="2955925"/>
          <p14:tracePt t="25295" x="5562600" y="2955925"/>
          <p14:tracePt t="25312" x="5546725" y="2955925"/>
          <p14:tracePt t="25328" x="5530850" y="2955925"/>
          <p14:tracePt t="25345" x="5521325" y="2955925"/>
          <p14:tracePt t="25361" x="5508625" y="2959100"/>
          <p14:tracePt t="25378" x="5495925" y="2968625"/>
          <p14:tracePt t="25395" x="5467350" y="2981325"/>
          <p14:tracePt t="25412" x="5375275" y="3016250"/>
          <p14:tracePt t="25428" x="5289550" y="3038475"/>
          <p14:tracePt t="25445" x="5168900" y="3057525"/>
          <p14:tracePt t="25462" x="4959350" y="3092450"/>
          <p14:tracePt t="25478" x="4819650" y="3108325"/>
          <p14:tracePt t="25495" x="4733925" y="3117850"/>
          <p14:tracePt t="25511" x="4638675" y="3124200"/>
          <p14:tracePt t="25527" x="4594225" y="3124200"/>
          <p14:tracePt t="25544" x="4562475" y="3124200"/>
          <p14:tracePt t="25562" x="4524375" y="3124200"/>
          <p14:tracePt t="25578" x="4514850" y="3124200"/>
          <p14:tracePt t="25595" x="4508500" y="3124200"/>
          <p14:tracePt t="25612" x="4508500" y="3108325"/>
          <p14:tracePt t="25628" x="4514850" y="3092450"/>
          <p14:tracePt t="25644" x="4556125" y="3073400"/>
          <p14:tracePt t="25661" x="4638675" y="3038475"/>
          <p14:tracePt t="25677" x="4759325" y="3003550"/>
          <p14:tracePt t="25694" x="4899025" y="2987675"/>
          <p14:tracePt t="25711" x="5076825" y="2968625"/>
          <p14:tracePt t="25727" x="5203825" y="2968625"/>
          <p14:tracePt t="25745" x="5340350" y="2962275"/>
          <p14:tracePt t="25762" x="5514975" y="2962275"/>
          <p14:tracePt t="25778" x="5673725" y="2962275"/>
          <p14:tracePt t="25795" x="5813425" y="2965450"/>
          <p14:tracePt t="25811" x="6032500" y="2984500"/>
          <p14:tracePt t="25827" x="6194425" y="3003550"/>
          <p14:tracePt t="25844" x="6311900" y="3019425"/>
          <p14:tracePt t="25861" x="6480175" y="3044825"/>
          <p14:tracePt t="25877" x="6581775" y="3044825"/>
          <p14:tracePt t="25895" x="6654800" y="3044825"/>
          <p14:tracePt t="25911" x="6753225" y="3019425"/>
          <p14:tracePt t="25928" x="6791325" y="3006725"/>
          <p14:tracePt t="25945" x="6838950" y="2987675"/>
          <p14:tracePt t="25961" x="6902450" y="2952750"/>
          <p14:tracePt t="25977" x="6934200" y="2940050"/>
          <p14:tracePt t="25995" x="6956425" y="2930525"/>
          <p14:tracePt t="26012" x="7000875" y="2911475"/>
          <p14:tracePt t="26028" x="7023100" y="2898775"/>
          <p14:tracePt t="26045" x="7051675" y="2898775"/>
          <p14:tracePt t="26061" x="7073900" y="2898775"/>
          <p14:tracePt t="26077" x="7083425" y="2898775"/>
          <p14:tracePt t="26094" x="7092950" y="2898775"/>
          <p14:tracePt t="26111" x="7102475" y="2898775"/>
          <p14:tracePt t="26212" x="7108825" y="2898775"/>
          <p14:tracePt t="29577" x="7099300" y="2898775"/>
          <p14:tracePt t="29584" x="7089775" y="2898775"/>
          <p14:tracePt t="29594" x="7083425" y="2901950"/>
          <p14:tracePt t="29611" x="7070725" y="2905125"/>
          <p14:tracePt t="29628" x="7054850" y="2911475"/>
          <p14:tracePt t="29645" x="7032625" y="2911475"/>
          <p14:tracePt t="29677" x="6931025" y="2917825"/>
          <p14:tracePt t="29711" x="6791325" y="2917825"/>
          <p14:tracePt t="29728" x="6769100" y="2917825"/>
          <p14:tracePt t="29745" x="6746875" y="2917825"/>
          <p14:tracePt t="29761" x="6734175" y="2917825"/>
          <p14:tracePt t="29778" x="6724650" y="2921000"/>
          <p14:tracePt t="29794" x="6715125" y="2921000"/>
          <p14:tracePt t="29811" x="6692900" y="2921000"/>
          <p14:tracePt t="29827" x="6683375" y="2921000"/>
          <p14:tracePt t="29844" x="6673850" y="2921000"/>
          <p14:tracePt t="29861" x="6661150" y="2921000"/>
          <p14:tracePt t="29878" x="6645275" y="2921000"/>
          <p14:tracePt t="29894" x="6635750" y="2921000"/>
          <p14:tracePt t="29911" x="6619875" y="2927350"/>
          <p14:tracePt t="29928" x="6610350" y="2930525"/>
          <p14:tracePt t="29944" x="6594475" y="2936875"/>
          <p14:tracePt t="29961" x="6581775" y="2936875"/>
          <p14:tracePt t="29977" x="6559550" y="2946400"/>
          <p14:tracePt t="29994" x="6530975" y="2946400"/>
          <p14:tracePt t="30011" x="6489700" y="2946400"/>
          <p14:tracePt t="30028" x="6467475" y="2952750"/>
          <p14:tracePt t="30045" x="6445250" y="2952750"/>
          <p14:tracePt t="30061" x="6381750" y="2959100"/>
          <p14:tracePt t="30078" x="6330950" y="2959100"/>
          <p14:tracePt t="30094" x="6270625" y="2965450"/>
          <p14:tracePt t="30097" x="6245225" y="2965450"/>
          <p14:tracePt t="30111" x="6200775" y="2965450"/>
          <p14:tracePt t="30132" x="6143625" y="2971800"/>
          <p14:tracePt t="30144" x="6124575" y="2971800"/>
          <p14:tracePt t="30161" x="6086475" y="2971800"/>
          <p14:tracePt t="30177" x="6064250" y="2978150"/>
          <p14:tracePt t="30195" x="6032500" y="2978150"/>
          <p14:tracePt t="30211" x="6007100" y="2984500"/>
          <p14:tracePt t="30228" x="5991225" y="2990850"/>
          <p14:tracePt t="30244" x="5975350" y="2994025"/>
          <p14:tracePt t="30260" x="5959475" y="3006725"/>
          <p14:tracePt t="30277" x="5949950" y="3006725"/>
          <p14:tracePt t="30295" x="5937250" y="3009900"/>
          <p14:tracePt t="30311" x="5921375" y="3009900"/>
          <p14:tracePt t="30328" x="5911850" y="3009900"/>
          <p14:tracePt t="30344" x="5902325" y="3009900"/>
          <p14:tracePt t="30361" x="5892800" y="3009900"/>
          <p14:tracePt t="30377" x="5886450" y="3009900"/>
          <p14:tracePt t="30442" x="5880100" y="3009900"/>
          <p14:tracePt t="30532" x="5876925" y="3009900"/>
          <p14:tracePt t="30539" x="5870575" y="3009900"/>
          <p14:tracePt t="30553" x="5867400" y="3009900"/>
          <p14:tracePt t="30568" x="5861050" y="3009900"/>
          <p14:tracePt t="30582" x="5857875" y="3009900"/>
          <p14:tracePt t="30606" x="5851525" y="3009900"/>
          <p14:tracePt t="30804" x="5848350" y="3009900"/>
          <p14:tracePt t="30810" x="5842000" y="3016250"/>
          <p14:tracePt t="30818" x="5838825" y="3016250"/>
          <p14:tracePt t="30827" x="5832475" y="3019425"/>
          <p14:tracePt t="30844" x="5822950" y="3025775"/>
          <p14:tracePt t="30861" x="5784850" y="3025775"/>
          <p14:tracePt t="30878" x="5762625" y="3025775"/>
          <p14:tracePt t="30894" x="5730875" y="3032125"/>
          <p14:tracePt t="30911" x="5699125" y="3035300"/>
          <p14:tracePt t="30928" x="5667375" y="3035300"/>
          <p14:tracePt t="30944" x="5645150" y="3035300"/>
          <p14:tracePt t="30960" x="5607050" y="3035300"/>
          <p14:tracePt t="30977" x="5584825" y="3035300"/>
          <p14:tracePt t="30994" x="5556250" y="3035300"/>
          <p14:tracePt t="31011" x="5527675" y="3035300"/>
          <p14:tracePt t="31027" x="5511800" y="3035300"/>
          <p14:tracePt t="31045" x="5502275" y="3035300"/>
          <p14:tracePt t="31061" x="5489575" y="3035300"/>
          <p14:tracePt t="31078" x="5480050" y="3035300"/>
          <p14:tracePt t="31094" x="5464175" y="3035300"/>
          <p14:tracePt t="31205" x="5457825" y="3035300"/>
          <p14:tracePt t="31483" x="5454650" y="3035300"/>
          <p14:tracePt t="31490" x="5448300" y="3028950"/>
          <p14:tracePt t="31498" x="5448300" y="3025775"/>
          <p14:tracePt t="31515" x="5438775" y="3016250"/>
          <p14:tracePt t="31531" x="5429250" y="2994025"/>
          <p14:tracePt t="31551" x="5429250" y="2987675"/>
          <p14:tracePt t="31577" x="5429250" y="2984500"/>
          <p14:tracePt t="31611" x="5422900" y="2984500"/>
          <p14:tracePt t="31644" x="5422900" y="2978150"/>
          <p14:tracePt t="31661" x="5422900" y="2968625"/>
          <p14:tracePt t="31677" x="5422900" y="2965450"/>
          <p14:tracePt t="31762" x="5419725" y="2959100"/>
          <p14:tracePt t="31768" x="5413375" y="2949575"/>
          <p14:tracePt t="31782" x="5413375" y="2943225"/>
          <p14:tracePt t="31794" x="5413375" y="2940050"/>
          <p14:tracePt t="31811" x="5407025" y="2940050"/>
          <p14:tracePt t="31827" x="5407025" y="2933700"/>
          <p14:tracePt t="34510" x="5353050" y="2936875"/>
          <p14:tracePt t="34518" x="5238750" y="2946400"/>
          <p14:tracePt t="34531" x="5032375" y="2984500"/>
          <p14:tracePt t="34548" x="4797425" y="3035300"/>
          <p14:tracePt t="34564" x="4476750" y="3101975"/>
          <p14:tracePt t="34583" x="3902075" y="3238500"/>
          <p14:tracePt t="34611" x="3225800" y="3479800"/>
          <p14:tracePt t="34645" x="2635250" y="3749675"/>
          <p14:tracePt t="34663" x="2447925" y="3825875"/>
          <p14:tracePt t="34678" x="2260600" y="3879850"/>
          <p14:tracePt t="34694" x="2114550" y="3933825"/>
          <p14:tracePt t="34710" x="1905000" y="3971925"/>
          <p14:tracePt t="34727" x="1774825" y="3997325"/>
          <p14:tracePt t="34744" x="1657350" y="4003675"/>
          <p14:tracePt t="34761" x="1539875" y="4003675"/>
          <p14:tracePt t="34778" x="1479550" y="4003675"/>
          <p14:tracePt t="34795" x="1425575" y="4003675"/>
          <p14:tracePt t="34811" x="1403350" y="4003675"/>
          <p14:tracePt t="34827" x="1374775" y="4003675"/>
          <p14:tracePt t="34843" x="1349375" y="3984625"/>
          <p14:tracePt t="34860" x="1298575" y="3952875"/>
          <p14:tracePt t="34876" x="1250950" y="3917950"/>
          <p14:tracePt t="34894" x="1212850" y="3892550"/>
          <p14:tracePt t="34911" x="1146175" y="3848100"/>
          <p14:tracePt t="34928" x="1108075" y="3822700"/>
          <p14:tracePt t="34945" x="1047750" y="3775075"/>
          <p14:tracePt t="34961" x="1016000" y="3749675"/>
          <p14:tracePt t="34977" x="968375" y="3717925"/>
          <p14:tracePt t="34997" x="911225" y="3679825"/>
          <p14:tracePt t="35011" x="885825" y="3654425"/>
          <p14:tracePt t="35028" x="857250" y="3641725"/>
          <p14:tracePt t="35045" x="819150" y="3622675"/>
          <p14:tracePt t="35061" x="790575" y="3609975"/>
          <p14:tracePt t="35077" x="765175" y="3594100"/>
          <p14:tracePt t="35095" x="730250" y="3587750"/>
          <p14:tracePt t="35111" x="720725" y="3587750"/>
          <p14:tracePt t="35127" x="711200" y="3587750"/>
          <p14:tracePt t="35143" x="695325" y="3587750"/>
          <p14:tracePt t="35160" x="682625" y="3587750"/>
          <p14:tracePt t="35177" x="673100" y="3587750"/>
          <p14:tracePt t="35195" x="657225" y="3587750"/>
          <p14:tracePt t="35211" x="641350" y="3587750"/>
          <p14:tracePt t="35232" x="638175" y="3587750"/>
          <p14:tracePt t="35260" x="631825" y="3587750"/>
          <p14:tracePt t="35461" x="635000" y="3587750"/>
          <p14:tracePt t="35468" x="638175" y="3587750"/>
          <p14:tracePt t="35477" x="644525" y="3587750"/>
          <p14:tracePt t="35495" x="654050" y="3581400"/>
          <p14:tracePt t="35511" x="654050" y="3578225"/>
          <p14:tracePt t="35527" x="657225" y="3571875"/>
          <p14:tracePt t="35544" x="657225" y="3568700"/>
          <p14:tracePt t="35560" x="657225" y="3562350"/>
          <p14:tracePt t="35609" x="663575" y="3559175"/>
          <p14:tracePt t="35616" x="669925" y="3559175"/>
          <p14:tracePt t="35626" x="669925" y="3546475"/>
          <p14:tracePt t="35645" x="682625" y="3543300"/>
          <p14:tracePt t="35718" x="688975" y="3536950"/>
          <p14:tracePt t="35725" x="695325" y="3536950"/>
          <p14:tracePt t="35732" x="698500" y="3536950"/>
          <p14:tracePt t="35746" x="704850" y="3536950"/>
          <p14:tracePt t="35761" x="714375" y="3533775"/>
          <p14:tracePt t="35796" x="717550" y="3527425"/>
          <p14:tracePt t="35811" x="723900" y="3527425"/>
          <p14:tracePt t="35831" x="733425" y="3527425"/>
          <p14:tracePt t="35844" x="742950" y="3527425"/>
          <p14:tracePt t="35860" x="752475" y="3527425"/>
          <p14:tracePt t="35877" x="762000" y="3521075"/>
          <p14:tracePt t="35895" x="796925" y="3511550"/>
          <p14:tracePt t="35911" x="835025" y="3492500"/>
          <p14:tracePt t="35928" x="879475" y="3486150"/>
          <p14:tracePt t="35945" x="927100" y="3486150"/>
          <p14:tracePt t="35960" x="942975" y="3486150"/>
          <p14:tracePt t="35977" x="952500" y="3486150"/>
          <p14:tracePt t="35993" x="968375" y="3479800"/>
          <p14:tracePt t="36010" x="981075" y="3476625"/>
          <p14:tracePt t="36027" x="990600" y="3467100"/>
          <p14:tracePt t="36043" x="1000125" y="3460750"/>
          <p14:tracePt t="36061" x="1012825" y="3451225"/>
          <p14:tracePt t="36077" x="1012825" y="3435350"/>
          <p14:tracePt t="36095" x="1012825" y="3425825"/>
          <p14:tracePt t="36110" x="1012825" y="3422650"/>
          <p14:tracePt t="36126" x="1012825" y="3416300"/>
          <p14:tracePt t="36181" x="1012825" y="3413125"/>
          <p14:tracePt t="36188" x="1012825" y="3406775"/>
          <p14:tracePt t="36240" x="1012825" y="3403600"/>
          <p14:tracePt t="36310" x="1016000" y="3403600"/>
          <p14:tracePt t="36318" x="1022350" y="3403600"/>
          <p14:tracePt t="36327" x="1025525" y="3403600"/>
          <p14:tracePt t="36345" x="1047750" y="3403600"/>
          <p14:tracePt t="36360" x="1082675" y="3403600"/>
          <p14:tracePt t="36377" x="1120775" y="3403600"/>
          <p14:tracePt t="36395" x="1222375" y="3403600"/>
          <p14:tracePt t="36410" x="1304925" y="3403600"/>
          <p14:tracePt t="36427" x="1397000" y="3403600"/>
          <p14:tracePt t="36445" x="1565275" y="3422650"/>
          <p14:tracePt t="36461" x="1647825" y="3438525"/>
          <p14:tracePt t="36477" x="1711325" y="3454400"/>
          <p14:tracePt t="36494" x="1793875" y="3460750"/>
          <p14:tracePt t="36510" x="1847850" y="3473450"/>
          <p14:tracePt t="36527" x="1936750" y="3473450"/>
          <p14:tracePt t="36544" x="2098675" y="3473450"/>
          <p14:tracePt t="36560" x="2171700" y="3473450"/>
          <p14:tracePt t="36577" x="2206625" y="3473450"/>
          <p14:tracePt t="36593" x="2216150" y="3473450"/>
          <p14:tracePt t="36610" x="2238375" y="3473450"/>
          <p14:tracePt t="36673" x="2228850" y="3479800"/>
          <p14:tracePt t="36680" x="2222500" y="3486150"/>
          <p14:tracePt t="36694" x="2212975" y="3495675"/>
          <p14:tracePt t="36710" x="2203450" y="3505200"/>
          <p14:tracePt t="36727" x="2174875" y="3511550"/>
          <p14:tracePt t="36745" x="2127250" y="3530600"/>
          <p14:tracePt t="36760" x="2089150" y="3543300"/>
          <p14:tracePt t="36777" x="2051050" y="3549650"/>
          <p14:tracePt t="36793" x="2028825" y="3559175"/>
          <p14:tracePt t="36810" x="1987550" y="3571875"/>
          <p14:tracePt t="36827" x="1962150" y="3590925"/>
          <p14:tracePt t="36845" x="1927225" y="3606800"/>
          <p14:tracePt t="36861" x="1905000" y="3619500"/>
          <p14:tracePt t="36877" x="1873250" y="3632200"/>
          <p14:tracePt t="36894" x="1838325" y="3654425"/>
          <p14:tracePt t="36910" x="1800225" y="3667125"/>
          <p14:tracePt t="36927" x="1778000" y="3679825"/>
          <p14:tracePt t="36944" x="1733550" y="3695700"/>
          <p14:tracePt t="36960" x="1711325" y="3714750"/>
          <p14:tracePt t="36976" x="1682750" y="3714750"/>
          <p14:tracePt t="36993" x="1660525" y="3714750"/>
          <p14:tracePt t="37324" x="1625600" y="3711575"/>
          <p14:tracePt t="37330" x="1587500" y="3711575"/>
          <p14:tracePt t="37344" x="1520825" y="3711575"/>
          <p14:tracePt t="37360" x="1447800" y="3705225"/>
          <p14:tracePt t="37377" x="1397000" y="3705225"/>
          <p14:tracePt t="37394" x="1343025" y="3705225"/>
          <p14:tracePt t="37410" x="1295400" y="3705225"/>
          <p14:tracePt t="37427" x="1273175" y="3705225"/>
          <p14:tracePt t="37444" x="1235075" y="3705225"/>
          <p14:tracePt t="37460" x="1203325" y="3705225"/>
          <p14:tracePt t="37476" x="1181100" y="3705225"/>
          <p14:tracePt t="37494" x="1133475" y="3705225"/>
          <p14:tracePt t="37510" x="1098550" y="3705225"/>
          <p14:tracePt t="37527" x="1060450" y="3705225"/>
          <p14:tracePt t="37545" x="1022350" y="3705225"/>
          <p14:tracePt t="37561" x="1000125" y="3705225"/>
          <p14:tracePt t="37577" x="977900" y="3705225"/>
          <p14:tracePt t="37593" x="942975" y="3705225"/>
          <p14:tracePt t="37610" x="933450" y="3705225"/>
          <p14:tracePt t="37626" x="923925" y="3705225"/>
          <p14:tracePt t="37644" x="904875" y="3698875"/>
          <p14:tracePt t="37660" x="895350" y="3692525"/>
          <p14:tracePt t="37676" x="885825" y="3683000"/>
          <p14:tracePt t="37694" x="879475" y="3663950"/>
          <p14:tracePt t="37710" x="876300" y="3654425"/>
          <p14:tracePt t="37727" x="876300" y="3644900"/>
          <p14:tracePt t="37744" x="876300" y="3635375"/>
          <p14:tracePt t="37760" x="876300" y="3625850"/>
          <p14:tracePt t="37777" x="876300" y="3609975"/>
          <p14:tracePt t="37794" x="882650" y="3600450"/>
          <p14:tracePt t="37810" x="892175" y="3590925"/>
          <p14:tracePt t="37826" x="908050" y="3584575"/>
          <p14:tracePt t="37844" x="927100" y="3584575"/>
          <p14:tracePt t="37860" x="930275" y="3584575"/>
          <p14:tracePt t="37917" x="936625" y="3584575"/>
          <p14:tracePt t="37923" x="942975" y="3584575"/>
          <p14:tracePt t="37931" x="946150" y="3584575"/>
          <p14:tracePt t="37944" x="955675" y="3584575"/>
          <p14:tracePt t="37960" x="971550" y="3584575"/>
          <p14:tracePt t="37977" x="981075" y="3584575"/>
          <p14:tracePt t="38010" x="987425" y="3584575"/>
          <p14:tracePt t="38488" x="1003300" y="3584575"/>
          <p14:tracePt t="38495" x="1022350" y="3578225"/>
          <p14:tracePt t="38510" x="1066800" y="3565525"/>
          <p14:tracePt t="38528" x="1120775" y="3546475"/>
          <p14:tracePt t="38547" x="1250950" y="3489325"/>
          <p14:tracePt t="38565" x="1393825" y="3463925"/>
          <p14:tracePt t="38577" x="1419225" y="3457575"/>
          <p14:tracePt t="38609" x="1533525" y="3429000"/>
          <p14:tracePt t="38644" x="1571625" y="3429000"/>
          <p14:tracePt t="38695" x="1574800" y="3429000"/>
          <p14:tracePt t="38795" x="1581150" y="3429000"/>
          <p14:tracePt t="38802" x="1584325" y="3429000"/>
          <p14:tracePt t="38811" x="1590675" y="3429000"/>
          <p14:tracePt t="38826" x="1593850" y="3429000"/>
          <p14:tracePt t="39572" x="1612900" y="3425825"/>
          <p14:tracePt t="39579" x="1631950" y="3419475"/>
          <p14:tracePt t="39597" x="1692275" y="3403600"/>
          <p14:tracePt t="39614" x="1803400" y="3390900"/>
          <p14:tracePt t="39630" x="1882775" y="3390900"/>
          <p14:tracePt t="39650" x="1962150" y="3390900"/>
          <p14:tracePt t="39677" x="2025650" y="3390900"/>
          <p14:tracePt t="39709" x="2124075" y="3390900"/>
          <p14:tracePt t="39727" x="2159000" y="3390900"/>
          <p14:tracePt t="39743" x="2216150" y="3390900"/>
          <p14:tracePt t="39760" x="2232025" y="3390900"/>
          <p14:tracePt t="39777" x="2244725" y="3390900"/>
          <p14:tracePt t="39781" x="2251075" y="3394075"/>
          <p14:tracePt t="39793" x="2254250" y="3394075"/>
          <p14:tracePt t="39836" x="2254250" y="3397250"/>
          <p14:tracePt t="39901" x="2260600" y="3397250"/>
          <p14:tracePt t="39908" x="2266950" y="3397250"/>
          <p14:tracePt t="39915" x="2270125" y="3397250"/>
          <p14:tracePt t="39927" x="2276475" y="3397250"/>
          <p14:tracePt t="39943" x="2295525" y="3397250"/>
          <p14:tracePt t="39959" x="2311400" y="3390900"/>
          <p14:tracePt t="39976" x="2320925" y="3378200"/>
          <p14:tracePt t="39993" x="2339975" y="3378200"/>
          <p14:tracePt t="40010" x="2352675" y="3378200"/>
          <p14:tracePt t="40027" x="2362200" y="3378200"/>
          <p14:tracePt t="40043" x="2374900" y="3387725"/>
          <p14:tracePt t="40060" x="2406650" y="3394075"/>
          <p14:tracePt t="40077" x="2428875" y="3406775"/>
          <p14:tracePt t="40093" x="2479675" y="3416300"/>
          <p14:tracePt t="40110" x="2524125" y="3429000"/>
          <p14:tracePt t="40126" x="2568575" y="3451225"/>
          <p14:tracePt t="40143" x="2632075" y="3470275"/>
          <p14:tracePt t="40160" x="2676525" y="3482975"/>
          <p14:tracePt t="40177" x="2724150" y="3514725"/>
          <p14:tracePt t="40193" x="2800350" y="3549650"/>
          <p14:tracePt t="40210" x="2863850" y="3571875"/>
          <p14:tracePt t="40226" x="2930525" y="3590925"/>
          <p14:tracePt t="40243" x="3057525" y="3638550"/>
          <p14:tracePt t="40260" x="3200400" y="3683000"/>
          <p14:tracePt t="40276" x="3308350" y="3717925"/>
          <p14:tracePt t="40292" x="3425825" y="3771900"/>
          <p14:tracePt t="40309" x="3473450" y="3800475"/>
          <p14:tracePt t="40326" x="3521075" y="3819525"/>
          <p14:tracePt t="40342" x="3578225" y="3838575"/>
          <p14:tracePt t="40360" x="3613150" y="3844925"/>
          <p14:tracePt t="40376" x="3657600" y="3844925"/>
          <p14:tracePt t="40393" x="3727450" y="3844925"/>
          <p14:tracePt t="40409" x="3778250" y="3844925"/>
          <p14:tracePt t="40426" x="3832225" y="3844925"/>
          <p14:tracePt t="40443" x="3914775" y="3844925"/>
          <p14:tracePt t="40459" x="3959225" y="3844925"/>
          <p14:tracePt t="40476" x="4003675" y="3844925"/>
          <p14:tracePt t="40492" x="4067175" y="3835400"/>
          <p14:tracePt t="40509" x="4105275" y="3822700"/>
          <p14:tracePt t="40527" x="4149725" y="3803650"/>
          <p14:tracePt t="40544" x="4264025" y="3765550"/>
          <p14:tracePt t="40560" x="4362450" y="3740150"/>
          <p14:tracePt t="40577" x="4441825" y="3698875"/>
          <p14:tracePt t="40594" x="4533900" y="3673475"/>
          <p14:tracePt t="40610" x="4597400" y="3651250"/>
          <p14:tracePt t="40626" x="4664075" y="3635375"/>
          <p14:tracePt t="40642" x="4756150" y="3606800"/>
          <p14:tracePt t="40660" x="4819650" y="3584575"/>
          <p14:tracePt t="40676" x="4883150" y="3578225"/>
          <p14:tracePt t="40692" x="5013325" y="3565525"/>
          <p14:tracePt t="40709" x="5127625" y="3565525"/>
          <p14:tracePt t="40726" x="5200650" y="3565525"/>
          <p14:tracePt t="40742" x="5308600" y="3556000"/>
          <p14:tracePt t="40760" x="5387975" y="3556000"/>
          <p14:tracePt t="40776" x="5483225" y="3549650"/>
          <p14:tracePt t="40793" x="5568950" y="3549650"/>
          <p14:tracePt t="40810" x="5629275" y="3549650"/>
          <p14:tracePt t="40826" x="5689600" y="3549650"/>
          <p14:tracePt t="40843" x="5768975" y="3536950"/>
          <p14:tracePt t="40859" x="5813425" y="3530600"/>
          <p14:tracePt t="40876" x="5851525" y="3517900"/>
          <p14:tracePt t="40893" x="5905500" y="3517900"/>
          <p14:tracePt t="40909" x="5943600" y="3517900"/>
          <p14:tracePt t="40926" x="5965825" y="3517900"/>
          <p14:tracePt t="40943" x="6019800" y="3517900"/>
          <p14:tracePt t="40960" x="6064250" y="3517900"/>
          <p14:tracePt t="40977" x="6099175" y="3517900"/>
          <p14:tracePt t="40993" x="6162675" y="3517900"/>
          <p14:tracePt t="41010" x="6207125" y="3517900"/>
          <p14:tracePt t="41027" x="6229350" y="3517900"/>
          <p14:tracePt t="41043" x="6267450" y="3517900"/>
          <p14:tracePt t="41060" x="6299200" y="3517900"/>
          <p14:tracePt t="41076" x="6321425" y="3517900"/>
          <p14:tracePt t="41093" x="6359525" y="3517900"/>
          <p14:tracePt t="41110" x="6391275" y="3517900"/>
          <p14:tracePt t="41127" x="6432550" y="3517900"/>
          <p14:tracePt t="41143" x="6505575" y="3517900"/>
          <p14:tracePt t="41160" x="6556375" y="3517900"/>
          <p14:tracePt t="41176" x="6607175" y="3517900"/>
          <p14:tracePt t="41193" x="6696075" y="3527425"/>
          <p14:tracePt t="41209" x="6769100" y="3533775"/>
          <p14:tracePt t="41226" x="6838950" y="3533775"/>
          <p14:tracePt t="41242" x="6918325" y="3533775"/>
          <p14:tracePt t="41259" x="6940550" y="3533775"/>
          <p14:tracePt t="41277" x="6956425" y="3533775"/>
          <p14:tracePt t="41293" x="6972300" y="3533775"/>
          <p14:tracePt t="41310" x="6981825" y="3533775"/>
          <p14:tracePt t="41373" x="6981825" y="3536950"/>
          <p14:tracePt t="41387" x="6981825" y="3543300"/>
          <p14:tracePt t="41395" x="6981825" y="3549650"/>
          <p14:tracePt t="41410" x="6981825" y="3552825"/>
          <p14:tracePt t="41427" x="6981825" y="3559175"/>
          <p14:tracePt t="41443" x="6981825" y="3562350"/>
          <p14:tracePt t="41459" x="6981825" y="3568700"/>
          <p14:tracePt t="41476" x="6981825" y="3578225"/>
          <p14:tracePt t="41492" x="6981825" y="3594100"/>
          <p14:tracePt t="41509" x="6981825" y="3603625"/>
          <p14:tracePt t="41986" x="7019925" y="3609975"/>
          <p14:tracePt t="41993" x="7099300" y="3616325"/>
          <p14:tracePt t="42014" x="7397750" y="3613150"/>
          <p14:tracePt t="42030" x="7569200" y="3594100"/>
          <p14:tracePt t="42043" x="7743825" y="3575050"/>
          <p14:tracePt t="42076" x="8007350" y="3565525"/>
          <p14:tracePt t="42110" x="8251825" y="3565525"/>
          <p14:tracePt t="42127" x="8324850" y="3559175"/>
          <p14:tracePt t="42143" x="8420100" y="3559175"/>
          <p14:tracePt t="42160" x="8470900" y="3559175"/>
          <p14:tracePt t="42177" x="8531225" y="3552825"/>
          <p14:tracePt t="42193" x="8594725" y="3552825"/>
          <p14:tracePt t="42210" x="8623300" y="3552825"/>
          <p14:tracePt t="42227" x="8639175" y="3552825"/>
          <p14:tracePt t="42243" x="8655050" y="3552825"/>
          <p14:tracePt t="42277" x="8658225" y="3552825"/>
          <p14:tracePt t="42337" x="8667750" y="3552825"/>
          <p14:tracePt t="42643" x="8601075" y="3559175"/>
          <p14:tracePt t="42650" x="8518525" y="3565525"/>
          <p14:tracePt t="42660" x="8429625" y="3565525"/>
          <p14:tracePt t="42677" x="8201025" y="3584575"/>
          <p14:tracePt t="42693" x="7832725" y="3597275"/>
          <p14:tracePt t="42709" x="7518400" y="3606800"/>
          <p14:tracePt t="42733" x="6994525" y="3629025"/>
          <p14:tracePt t="42760" x="6188075" y="3654425"/>
          <p14:tracePt t="42794" x="5318125" y="3724275"/>
          <p14:tracePt t="42811" x="5073650" y="3762375"/>
          <p14:tracePt t="42814" x="4908550" y="3797300"/>
          <p14:tracePt t="42828" x="4648200" y="3848100"/>
          <p14:tracePt t="42847" x="4397375" y="3917950"/>
          <p14:tracePt t="42859" x="4124325" y="3981450"/>
          <p14:tracePt t="42876" x="3889375" y="4029075"/>
          <p14:tracePt t="42892" x="3556000" y="4095750"/>
          <p14:tracePt t="42909" x="3327400" y="4124325"/>
          <p14:tracePt t="42926" x="3121025" y="4143375"/>
          <p14:tracePt t="42943" x="2835275" y="4171950"/>
          <p14:tracePt t="42959" x="2638425" y="4197350"/>
          <p14:tracePt t="42977" x="2476500" y="4216400"/>
          <p14:tracePt t="42993" x="2178050" y="4244975"/>
          <p14:tracePt t="43009" x="1993900" y="4264025"/>
          <p14:tracePt t="43026" x="1787525" y="4292600"/>
          <p14:tracePt t="43043" x="1498600" y="4318000"/>
          <p14:tracePt t="43059" x="1260475" y="4337050"/>
          <p14:tracePt t="43077" x="1066800" y="4337050"/>
          <p14:tracePt t="43093" x="793750" y="4337050"/>
          <p14:tracePt t="43110" x="666750" y="4337050"/>
          <p14:tracePt t="43126" x="581025" y="4324350"/>
          <p14:tracePt t="43142" x="450850" y="4311650"/>
          <p14:tracePt t="43159" x="352425" y="4295775"/>
          <p14:tracePt t="43176" x="266700" y="4279900"/>
          <p14:tracePt t="43193" x="168275" y="4264025"/>
          <p14:tracePt t="43209" x="133350" y="4257675"/>
          <p14:tracePt t="43226" x="101600" y="4257675"/>
          <p14:tracePt t="43243" x="76200" y="4257675"/>
          <p14:tracePt t="43259" x="60325" y="4257675"/>
          <p14:tracePt t="43276" x="50800" y="4257675"/>
          <p14:tracePt t="43293" x="47625" y="4257675"/>
          <p14:tracePt t="43344" x="53975" y="4257675"/>
          <p14:tracePt t="43350" x="57150" y="4257675"/>
          <p14:tracePt t="43360" x="66675" y="4257675"/>
          <p14:tracePt t="43376" x="82550" y="4257675"/>
          <p14:tracePt t="43393" x="139700" y="4251325"/>
          <p14:tracePt t="43409" x="209550" y="4244975"/>
          <p14:tracePt t="43426" x="288925" y="4244975"/>
          <p14:tracePt t="43443" x="377825" y="4238625"/>
          <p14:tracePt t="43459" x="457200" y="4238625"/>
          <p14:tracePt t="43476" x="571500" y="4238625"/>
          <p14:tracePt t="43493" x="723900" y="4238625"/>
          <p14:tracePt t="43510" x="803275" y="4238625"/>
          <p14:tracePt t="43526" x="908050" y="4238625"/>
          <p14:tracePt t="43542" x="1060450" y="4238625"/>
          <p14:tracePt t="43559" x="1130300" y="4238625"/>
          <p14:tracePt t="43576" x="1190625" y="4238625"/>
          <p14:tracePt t="43593" x="1254125" y="4232275"/>
          <p14:tracePt t="43610" x="1289050" y="4232275"/>
          <p14:tracePt t="43627" x="1374775" y="4225925"/>
          <p14:tracePt t="43643" x="1419225" y="4225925"/>
          <p14:tracePt t="43660" x="1473200" y="4225925"/>
          <p14:tracePt t="43675" x="1514475" y="4225925"/>
          <p14:tracePt t="43693" x="1584325" y="4225925"/>
          <p14:tracePt t="43709" x="1622425" y="4225925"/>
          <p14:tracePt t="43727" x="1663700" y="4225925"/>
          <p14:tracePt t="43742" x="1692275" y="4225925"/>
          <p14:tracePt t="43759" x="1701800" y="4225925"/>
          <p14:tracePt t="43778" x="1714500" y="4225925"/>
          <p14:tracePt t="44357" x="1778000" y="4229100"/>
          <p14:tracePt t="44364" x="1838325" y="4238625"/>
          <p14:tracePt t="44377" x="1917700" y="4244975"/>
          <p14:tracePt t="44393" x="2197100" y="4302125"/>
          <p14:tracePt t="44410" x="2359025" y="4321175"/>
          <p14:tracePt t="44426" x="2520950" y="4330700"/>
          <p14:tracePt t="44459" x="2819400" y="4330700"/>
          <p14:tracePt t="44493" x="3076575" y="4346575"/>
          <p14:tracePt t="44510" x="3152775" y="4359275"/>
          <p14:tracePt t="44526" x="3238500" y="4359275"/>
          <p14:tracePt t="44543" x="3279775" y="4359275"/>
          <p14:tracePt t="44559" x="3317875" y="4359275"/>
          <p14:tracePt t="44578" x="3368675" y="4343400"/>
          <p14:tracePt t="44593" x="3403600" y="4337050"/>
          <p14:tracePt t="44610" x="3429000" y="4327525"/>
          <p14:tracePt t="44628" x="3470275" y="4321175"/>
          <p14:tracePt t="44643" x="3492500" y="4314825"/>
          <p14:tracePt t="44660" x="3514725" y="4314825"/>
          <p14:tracePt t="44675" x="3543300" y="4308475"/>
          <p14:tracePt t="44693" x="3584575" y="4289425"/>
          <p14:tracePt t="44709" x="3609975" y="4276725"/>
          <p14:tracePt t="44727" x="3673475" y="4257675"/>
          <p14:tracePt t="44743" x="3717925" y="4244975"/>
          <p14:tracePt t="44759" x="3768725" y="4210050"/>
          <p14:tracePt t="44777" x="3832225" y="4171950"/>
          <p14:tracePt t="44793" x="3873500" y="4140200"/>
          <p14:tracePt t="44809" x="3895725" y="4114800"/>
          <p14:tracePt t="44826" x="3927475" y="4076700"/>
          <p14:tracePt t="44843" x="3971925" y="4032250"/>
          <p14:tracePt t="44859" x="3990975" y="4006850"/>
          <p14:tracePt t="44877" x="4010025" y="3965575"/>
          <p14:tracePt t="44893" x="4019550" y="3943350"/>
          <p14:tracePt t="44909" x="4025900" y="3905250"/>
          <p14:tracePt t="44926" x="4025900" y="3851275"/>
          <p14:tracePt t="44943" x="4025900" y="3813175"/>
          <p14:tracePt t="44959" x="4025900" y="3784600"/>
          <p14:tracePt t="44977" x="4013200" y="3740150"/>
          <p14:tracePt t="44993" x="4000500" y="3724275"/>
          <p14:tracePt t="45010" x="3990975" y="3714750"/>
          <p14:tracePt t="45027" x="3971925" y="3698875"/>
          <p14:tracePt t="45043" x="3959225" y="3683000"/>
          <p14:tracePt t="45059" x="3959225" y="3673475"/>
          <p14:tracePt t="45077" x="3959225" y="3663950"/>
          <p14:tracePt t="45192" x="3959225" y="3667125"/>
          <p14:tracePt t="45200" x="3959225" y="3670300"/>
          <p14:tracePt t="45209" x="3959225" y="3676650"/>
          <p14:tracePt t="45226" x="3959225" y="3714750"/>
          <p14:tracePt t="45243" x="3959225" y="3765550"/>
          <p14:tracePt t="45259" x="3959225" y="3810000"/>
          <p14:tracePt t="45277" x="3984625" y="3898900"/>
          <p14:tracePt t="45293" x="4000500" y="3975100"/>
          <p14:tracePt t="45310" x="4025900" y="4083050"/>
          <p14:tracePt t="45327" x="4054475" y="4206875"/>
          <p14:tracePt t="45343" x="4076700" y="4273550"/>
          <p14:tracePt t="45359" x="4098925" y="4337050"/>
          <p14:tracePt t="45376" x="4117975" y="4416425"/>
          <p14:tracePt t="45393" x="4137025" y="4454525"/>
          <p14:tracePt t="45409" x="4149725" y="4492625"/>
          <p14:tracePt t="45426" x="4162425" y="4533900"/>
          <p14:tracePt t="45443" x="4162425" y="4546600"/>
          <p14:tracePt t="45459" x="4162425" y="4556125"/>
          <p14:tracePt t="45477" x="4162425" y="4565650"/>
          <p14:tracePt t="45509" x="4162425" y="4562475"/>
          <p14:tracePt t="45526" x="4162425" y="4508500"/>
          <p14:tracePt t="45542" x="4162425" y="4470400"/>
          <p14:tracePt t="45559" x="4162425" y="4419600"/>
          <p14:tracePt t="45576" x="4162425" y="4318000"/>
          <p14:tracePt t="45593" x="4162425" y="4213225"/>
          <p14:tracePt t="45610" x="4162425" y="4121150"/>
          <p14:tracePt t="45627" x="4159250" y="4041775"/>
          <p14:tracePt t="45643" x="4146550" y="3994150"/>
          <p14:tracePt t="45660" x="4124325" y="3940175"/>
          <p14:tracePt t="45676" x="4117975" y="3886200"/>
          <p14:tracePt t="45692" x="4111625" y="3841750"/>
          <p14:tracePt t="45709" x="4105275" y="3810000"/>
          <p14:tracePt t="45726" x="4098925" y="3768725"/>
          <p14:tracePt t="45742" x="4098925" y="3759200"/>
          <p14:tracePt t="45759" x="4098925" y="3749675"/>
          <p14:tracePt t="45776" x="4098925" y="3746500"/>
          <p14:tracePt t="45827" x="4095750" y="3746500"/>
          <p14:tracePt t="45850" x="4089400" y="3746500"/>
          <p14:tracePt t="45857" x="4086225" y="3746500"/>
          <p14:tracePt t="45877" x="4079875" y="3762375"/>
          <p14:tracePt t="45893" x="4070350" y="3771900"/>
          <p14:tracePt t="45910" x="4064000" y="3794125"/>
          <p14:tracePt t="45927" x="4057650" y="3825875"/>
          <p14:tracePt t="45942" x="4057650" y="3857625"/>
          <p14:tracePt t="45959" x="4057650" y="3886200"/>
          <p14:tracePt t="45976" x="4057650" y="3956050"/>
          <p14:tracePt t="45992" x="4057650" y="4006850"/>
          <p14:tracePt t="46009" x="4057650" y="4067175"/>
          <p14:tracePt t="46027" x="4057650" y="4137025"/>
          <p14:tracePt t="46043" x="4057650" y="4168775"/>
          <p14:tracePt t="46059" x="4057650" y="4184650"/>
          <p14:tracePt t="46076" x="4057650" y="4203700"/>
          <p14:tracePt t="46092" x="4057650" y="4213225"/>
          <p14:tracePt t="46109" x="4057650" y="4219575"/>
          <p14:tracePt t="46127" x="4060825" y="4219575"/>
          <p14:tracePt t="46143" x="4064000" y="4219575"/>
          <p14:tracePt t="46199" x="4076700" y="4219575"/>
          <p14:tracePt t="47134" x="4121150" y="4225925"/>
          <p14:tracePt t="47142" x="4191000" y="4235450"/>
          <p14:tracePt t="47159" x="4308475" y="4251325"/>
          <p14:tracePt t="47176" x="4470400" y="4260850"/>
          <p14:tracePt t="47209" x="4667250" y="4260850"/>
          <p14:tracePt t="47243" x="4876800" y="4216400"/>
          <p14:tracePt t="47260" x="4953000" y="4194175"/>
          <p14:tracePt t="47276" x="5060950" y="4149725"/>
          <p14:tracePt t="47293" x="5124450" y="4133850"/>
          <p14:tracePt t="47309" x="5168900" y="4121150"/>
          <p14:tracePt t="47326" x="5210175" y="4121150"/>
          <p14:tracePt t="47342" x="5229225" y="4121150"/>
          <p14:tracePt t="47359" x="5238750" y="4117975"/>
          <p14:tracePt t="47376" x="5254625" y="4111625"/>
          <p14:tracePt t="47392" x="5260975" y="4111625"/>
          <p14:tracePt t="47492" x="5257800" y="4111625"/>
          <p14:tracePt t="47499" x="5251450" y="4108450"/>
          <p14:tracePt t="47510" x="5248275" y="4108450"/>
          <p14:tracePt t="47527" x="5232400" y="4092575"/>
          <p14:tracePt t="47543" x="5203825" y="4079875"/>
          <p14:tracePt t="47560" x="5165725" y="4067175"/>
          <p14:tracePt t="47576" x="5102225" y="4048125"/>
          <p14:tracePt t="47592" x="5054600" y="4029075"/>
          <p14:tracePt t="47608" x="5010150" y="4010025"/>
          <p14:tracePt t="47626" x="4924425" y="3981450"/>
          <p14:tracePt t="47643" x="4870450" y="3952875"/>
          <p14:tracePt t="47660" x="4841875" y="3940175"/>
          <p14:tracePt t="47677" x="4797425" y="3930650"/>
          <p14:tracePt t="47693" x="4781550" y="3924300"/>
          <p14:tracePt t="47710" x="4759325" y="3924300"/>
          <p14:tracePt t="47725" x="4746625" y="3924300"/>
          <p14:tracePt t="47742" x="4737100" y="3924300"/>
          <p14:tracePt t="47759" x="4727575" y="3924300"/>
          <p14:tracePt t="47776" x="4705350" y="3924300"/>
          <p14:tracePt t="47812" x="4708525" y="3917950"/>
          <p14:tracePt t="47826" x="4759325" y="3898900"/>
          <p14:tracePt t="47842" x="4841875" y="3889375"/>
          <p14:tracePt t="47859" x="4914900" y="3889375"/>
          <p14:tracePt t="47876" x="5051425" y="3889375"/>
          <p14:tracePt t="47892" x="5156200" y="3889375"/>
          <p14:tracePt t="47909" x="5270500" y="3889375"/>
          <p14:tracePt t="47911" x="5318125" y="3889375"/>
          <p14:tracePt t="47926" x="5445125" y="3889375"/>
          <p14:tracePt t="47946" x="5626100" y="3889375"/>
          <p14:tracePt t="47959" x="5775325" y="3895725"/>
          <p14:tracePt t="47976" x="6083300" y="3895725"/>
          <p14:tracePt t="47993" x="6232525" y="3914775"/>
          <p14:tracePt t="48009" x="6372225" y="3914775"/>
          <p14:tracePt t="48026" x="6556375" y="3914775"/>
          <p14:tracePt t="48042" x="6638925" y="3914775"/>
          <p14:tracePt t="48059" x="6708775" y="3914775"/>
          <p14:tracePt t="48077" x="6835775" y="3914775"/>
          <p14:tracePt t="48093" x="6918325" y="3914775"/>
          <p14:tracePt t="48110" x="6991350" y="3914775"/>
          <p14:tracePt t="48126" x="7061200" y="3914775"/>
          <p14:tracePt t="48142" x="7102475" y="3914775"/>
          <p14:tracePt t="48159" x="7140575" y="3914775"/>
          <p14:tracePt t="48176" x="7226300" y="3905250"/>
          <p14:tracePt t="48192" x="7289800" y="3895725"/>
          <p14:tracePt t="48209" x="7340600" y="3889375"/>
          <p14:tracePt t="48226" x="7419975" y="3889375"/>
          <p14:tracePt t="48243" x="7458075" y="3889375"/>
          <p14:tracePt t="48259" x="7499350" y="3889375"/>
          <p14:tracePt t="48276" x="7546975" y="3889375"/>
          <p14:tracePt t="48292" x="7569200" y="3889375"/>
          <p14:tracePt t="48309" x="7578725" y="3889375"/>
          <p14:tracePt t="48326" x="7600950" y="3889375"/>
          <p14:tracePt t="48378" x="7597775" y="3889375"/>
          <p14:tracePt t="48385" x="7588250" y="3889375"/>
          <p14:tracePt t="48392" x="7581900" y="3889375"/>
          <p14:tracePt t="48409" x="7546975" y="3889375"/>
          <p14:tracePt t="48411" x="7502525" y="3889375"/>
          <p14:tracePt t="48426" x="7375525" y="3883025"/>
          <p14:tracePt t="48442" x="7239000" y="3883025"/>
          <p14:tracePt t="48458" x="7143750" y="3883025"/>
          <p14:tracePt t="48475" x="6994525" y="3883025"/>
          <p14:tracePt t="48492" x="6921500" y="3883025"/>
          <p14:tracePt t="48508" x="6861175" y="3883025"/>
          <p14:tracePt t="48525" x="6784975" y="3883025"/>
          <p14:tracePt t="48543" x="6740525" y="3883025"/>
          <p14:tracePt t="48559" x="6696075" y="3886200"/>
          <p14:tracePt t="48575" x="6654800" y="3892550"/>
          <p14:tracePt t="48592" x="6626225" y="3895725"/>
          <p14:tracePt t="48609" x="6616700" y="3895725"/>
          <p14:tracePt t="48626" x="6600825" y="3895725"/>
          <p14:tracePt t="48643" x="6584950" y="3895725"/>
          <p14:tracePt t="48659" x="6581775" y="3895725"/>
          <p14:tracePt t="48711" x="6575425" y="3895725"/>
          <p14:tracePt t="48740" x="6572250" y="3895725"/>
          <p14:tracePt t="48747" x="6565900" y="3908425"/>
          <p14:tracePt t="48759" x="6565900" y="3911600"/>
        </p14:tracePtLst>
      </p14:laserTraceLst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1"/>
          <p:cNvSpPr>
            <a:spLocks noChangeArrowheads="1"/>
          </p:cNvSpPr>
          <p:nvPr/>
        </p:nvSpPr>
        <p:spPr bwMode="auto">
          <a:xfrm>
            <a:off x="3571875" y="0"/>
            <a:ext cx="1600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FR" altLang="fr-FR" i="1">
                <a:solidFill>
                  <a:srgbClr val="FF0000"/>
                </a:solidFill>
              </a:rPr>
              <a:t>Rutaceae</a:t>
            </a:r>
          </a:p>
        </p:txBody>
      </p:sp>
      <p:pic>
        <p:nvPicPr>
          <p:cNvPr id="99331" name="Picture 4" descr="http://www.pianteperenni.it/images/catalogo-piante-perenni/g04-pianta-aromatica-medicinale-ruta-graveolen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24" t="11765" r="30833" b="16667"/>
          <a:stretch>
            <a:fillRect/>
          </a:stretch>
        </p:blipFill>
        <p:spPr bwMode="auto">
          <a:xfrm>
            <a:off x="714375" y="671513"/>
            <a:ext cx="5000625" cy="6186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9332" name="ZoneTexte 3"/>
          <p:cNvSpPr txBox="1">
            <a:spLocks noChangeArrowheads="1"/>
          </p:cNvSpPr>
          <p:nvPr/>
        </p:nvSpPr>
        <p:spPr bwMode="auto">
          <a:xfrm>
            <a:off x="5929313" y="1357313"/>
            <a:ext cx="2714625" cy="2246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FR" altLang="fr-FR" i="1">
                <a:solidFill>
                  <a:srgbClr val="FF0000"/>
                </a:solidFill>
              </a:rPr>
              <a:t>Ruta montana</a:t>
            </a:r>
            <a:r>
              <a:rPr lang="fr-FR" altLang="fr-FR"/>
              <a:t>, la rue </a:t>
            </a:r>
          </a:p>
          <a:p>
            <a:pPr eaLnBrk="1" hangingPunct="1"/>
            <a:r>
              <a:rPr lang="fr-FR" altLang="fr-FR"/>
              <a:t>« fijel » pl médicinale à odeur fétide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817"/>
    </mc:Choice>
    <mc:Fallback>
      <p:transition spd="slow" advTm="278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5025" x="6559550" y="3911600"/>
          <p14:tracePt t="5032" x="6556375" y="3911600"/>
          <p14:tracePt t="5049" x="6550025" y="3911600"/>
          <p14:tracePt t="5065" x="6553200" y="3911600"/>
          <p14:tracePt t="5082" x="6686550" y="3876675"/>
          <p14:tracePt t="5099" x="6861175" y="3822700"/>
          <p14:tracePt t="5131" x="7321550" y="3533775"/>
          <p14:tracePt t="5166" x="7556500" y="3203575"/>
          <p14:tracePt t="5184" x="7651750" y="2921000"/>
          <p14:tracePt t="5200" x="7689850" y="2727325"/>
          <p14:tracePt t="5203" x="7696200" y="2635250"/>
          <p14:tracePt t="5215" x="7696200" y="2543175"/>
          <p14:tracePt t="5232" x="7664450" y="2308225"/>
          <p14:tracePt t="5248" x="7648575" y="2225675"/>
          <p14:tracePt t="5625" x="7600950" y="2200275"/>
          <p14:tracePt t="5632" x="7537450" y="2171700"/>
          <p14:tracePt t="5649" x="7423150" y="2101850"/>
          <p14:tracePt t="5665" x="7334250" y="2054225"/>
          <p14:tracePt t="5682" x="7258050" y="2012950"/>
          <p14:tracePt t="5715" x="7165975" y="1981200"/>
          <p14:tracePt t="5716" x="7146925" y="1974850"/>
          <p14:tracePt t="5748" x="7038975" y="1946275"/>
          <p14:tracePt t="5765" x="7004050" y="1946275"/>
          <p14:tracePt t="5782" x="6962775" y="1946275"/>
          <p14:tracePt t="5798" x="6940550" y="1946275"/>
          <p14:tracePt t="5815" x="6911975" y="1946275"/>
          <p14:tracePt t="5832" x="6864350" y="1946275"/>
          <p14:tracePt t="5848" x="6829425" y="1946275"/>
          <p14:tracePt t="5866" x="6765925" y="1949450"/>
          <p14:tracePt t="5882" x="6721475" y="1962150"/>
          <p14:tracePt t="5898" x="6667500" y="1968500"/>
          <p14:tracePt t="5916" x="6607175" y="1968500"/>
          <p14:tracePt t="5932" x="6575425" y="1974850"/>
          <p14:tracePt t="5949" x="6530975" y="1993900"/>
          <p14:tracePt t="5965" x="6508750" y="1993900"/>
          <p14:tracePt t="5982" x="6467475" y="2012950"/>
          <p14:tracePt t="5999" x="6445250" y="2019300"/>
          <p14:tracePt t="6017" x="6423025" y="2035175"/>
          <p14:tracePt t="6032" x="6413500" y="2038350"/>
          <p14:tracePt t="6049" x="6403975" y="2038350"/>
          <p14:tracePt t="6066" x="6388100" y="2038350"/>
          <p14:tracePt t="6082" x="6372225" y="2038350"/>
          <p14:tracePt t="6116" x="6375400" y="2038350"/>
          <p14:tracePt t="6131" x="6397625" y="2038350"/>
          <p14:tracePt t="6149" x="6419850" y="2025650"/>
          <p14:tracePt t="6165" x="6451600" y="2012950"/>
          <p14:tracePt t="6182" x="6486525" y="2000250"/>
          <p14:tracePt t="6199" x="6515100" y="2000250"/>
          <p14:tracePt t="6215" x="6553200" y="1981200"/>
          <p14:tracePt t="6231" x="6642100" y="1968500"/>
          <p14:tracePt t="6248" x="6692900" y="1962150"/>
          <p14:tracePt t="6265" x="6746875" y="1955800"/>
          <p14:tracePt t="6281" x="6807200" y="1949450"/>
          <p14:tracePt t="6298" x="6851650" y="1949450"/>
          <p14:tracePt t="6315" x="6896100" y="1936750"/>
          <p14:tracePt t="6332" x="6953250" y="1911350"/>
          <p14:tracePt t="6349" x="7016750" y="1898650"/>
          <p14:tracePt t="6365" x="7080250" y="1876425"/>
          <p14:tracePt t="6382" x="7188200" y="1831975"/>
          <p14:tracePt t="6398" x="7273925" y="1816100"/>
          <p14:tracePt t="6415" x="7362825" y="1800225"/>
          <p14:tracePt t="6432" x="7413625" y="1787525"/>
          <p14:tracePt t="6448" x="7445375" y="1768475"/>
          <p14:tracePt t="6466" x="7486650" y="1755775"/>
          <p14:tracePt t="6482" x="7512050" y="1746250"/>
          <p14:tracePt t="6499" x="7540625" y="1739900"/>
          <p14:tracePt t="6516" x="7604125" y="1714500"/>
          <p14:tracePt t="6532" x="7658100" y="1708150"/>
          <p14:tracePt t="6548" x="7708900" y="1701800"/>
          <p14:tracePt t="6566" x="7762875" y="1695450"/>
          <p14:tracePt t="6582" x="7788275" y="1689100"/>
          <p14:tracePt t="6599" x="7810500" y="1682750"/>
          <p14:tracePt t="6615" x="7848600" y="1682750"/>
          <p14:tracePt t="6632" x="7880350" y="1682750"/>
          <p14:tracePt t="6648" x="7915275" y="1682750"/>
          <p14:tracePt t="6665" x="7969250" y="1682750"/>
          <p14:tracePt t="6682" x="8001000" y="1685925"/>
          <p14:tracePt t="6699" x="8010525" y="1689100"/>
          <p14:tracePt t="6716" x="8020050" y="1689100"/>
          <p14:tracePt t="6732" x="8026400" y="1689100"/>
          <p14:tracePt t="6766" x="8026400" y="1695450"/>
          <p14:tracePt t="6773" x="8029575" y="1695450"/>
          <p14:tracePt t="6781" x="8035925" y="1695450"/>
          <p14:tracePt t="6798" x="8035925" y="1704975"/>
          <p14:tracePt t="6874" x="8035925" y="1714500"/>
          <p14:tracePt t="6887" x="8035925" y="1720850"/>
          <p14:tracePt t="6895" x="8035925" y="1724025"/>
          <p14:tracePt t="6902" x="8035925" y="1730375"/>
          <p14:tracePt t="6915" x="8039100" y="1733550"/>
          <p14:tracePt t="8175" x="7988300" y="1755775"/>
          <p14:tracePt t="8181" x="7905750" y="1784350"/>
          <p14:tracePt t="8202" x="7585075" y="1917700"/>
          <p14:tracePt t="8219" x="7426325" y="2022475"/>
          <p14:tracePt t="8238" x="7191375" y="2200275"/>
          <p14:tracePt t="8248" x="7118350" y="2244725"/>
          <p14:tracePt t="8281" x="6889750" y="2441575"/>
          <p14:tracePt t="8315" x="6692900" y="2593975"/>
          <p14:tracePt t="8333" x="6623050" y="2641600"/>
          <p14:tracePt t="8348" x="6584950" y="2660650"/>
          <p14:tracePt t="8365" x="6527800" y="2686050"/>
          <p14:tracePt t="8381" x="6505575" y="2698750"/>
          <p14:tracePt t="8398" x="6477000" y="2698750"/>
          <p14:tracePt t="8415" x="6454775" y="2698750"/>
          <p14:tracePt t="8431" x="6438900" y="2698750"/>
          <p14:tracePt t="8449" x="6429375" y="2698750"/>
          <p14:tracePt t="8465" x="6413500" y="2673350"/>
          <p14:tracePt t="8482" x="6403975" y="2651125"/>
          <p14:tracePt t="8499" x="6384925" y="2619375"/>
          <p14:tracePt t="8516" x="6378575" y="2571750"/>
          <p14:tracePt t="8532" x="6372225" y="2543175"/>
          <p14:tracePt t="8549" x="6372225" y="2511425"/>
          <p14:tracePt t="8565" x="6365875" y="2470150"/>
          <p14:tracePt t="8581" x="6359525" y="2425700"/>
          <p14:tracePt t="8599" x="6353175" y="2397125"/>
          <p14:tracePt t="8616" x="6353175" y="2343150"/>
          <p14:tracePt t="8632" x="6353175" y="2305050"/>
          <p14:tracePt t="8649" x="6356350" y="2282825"/>
          <p14:tracePt t="8665" x="6369050" y="2241550"/>
          <p14:tracePt t="8682" x="6378575" y="2219325"/>
          <p14:tracePt t="8699" x="6397625" y="2193925"/>
          <p14:tracePt t="8715" x="6397625" y="2168525"/>
          <p14:tracePt t="8731" x="6397625" y="2159000"/>
          <p14:tracePt t="8748" x="6397625" y="2143125"/>
          <p14:tracePt t="8945" x="6397625" y="2149475"/>
          <p14:tracePt t="8956" x="6403975" y="2168525"/>
          <p14:tracePt t="8967" x="6410325" y="2212975"/>
          <p14:tracePt t="8982" x="6416675" y="2266950"/>
          <p14:tracePt t="8998" x="6423025" y="2301875"/>
          <p14:tracePt t="9015" x="6423025" y="2387600"/>
          <p14:tracePt t="9032" x="6429375" y="2432050"/>
          <p14:tracePt t="9049" x="6429375" y="2476500"/>
          <p14:tracePt t="9066" x="6429375" y="2524125"/>
          <p14:tracePt t="9082" x="6429375" y="2546350"/>
          <p14:tracePt t="9098" x="6429375" y="2568575"/>
          <p14:tracePt t="9115" x="6429375" y="2584450"/>
          <p14:tracePt t="9131" x="6429375" y="2593975"/>
          <p14:tracePt t="9148" x="6429375" y="2603500"/>
          <p14:tracePt t="9165" x="6429375" y="2622550"/>
          <p14:tracePt t="9182" x="6429375" y="2632075"/>
          <p14:tracePt t="9199" x="6429375" y="2641600"/>
          <p14:tracePt t="9216" x="6429375" y="2657475"/>
          <p14:tracePt t="9248" x="6429375" y="2673350"/>
          <p14:tracePt t="9265" x="6429375" y="2686050"/>
          <p14:tracePt t="9281" x="6438900" y="2695575"/>
          <p14:tracePt t="12086" x="6454775" y="2759075"/>
          <p14:tracePt t="12094" x="6480175" y="2841625"/>
          <p14:tracePt t="12102" x="6527800" y="2936875"/>
          <p14:tracePt t="12118" x="6623050" y="3117850"/>
          <p14:tracePt t="12135" x="6696075" y="3251200"/>
          <p14:tracePt t="12154" x="6899275" y="3457575"/>
          <p14:tracePt t="12181" x="7121525" y="3660775"/>
          <p14:tracePt t="12216" x="7254875" y="3787775"/>
          <p14:tracePt t="12233" x="7280275" y="3813175"/>
          <p14:tracePt t="12247" x="7312025" y="3844925"/>
          <p14:tracePt t="12264" x="7369175" y="3863975"/>
          <p14:tracePt t="12281" x="7404100" y="3873500"/>
          <p14:tracePt t="12298" x="7448550" y="3873500"/>
          <p14:tracePt t="12315" x="7496175" y="3873500"/>
          <p14:tracePt t="12332" x="7521575" y="3867150"/>
          <p14:tracePt t="12348" x="7550150" y="3854450"/>
          <p14:tracePt t="12350" x="7562850" y="3848100"/>
          <p14:tracePt t="12364" x="7588250" y="3822700"/>
          <p14:tracePt t="12381" x="7626350" y="3797300"/>
          <p14:tracePt t="12398" x="7680325" y="3762375"/>
          <p14:tracePt t="12415" x="7775575" y="3727450"/>
          <p14:tracePt t="12431" x="7820025" y="3714750"/>
          <p14:tracePt t="12448" x="7858125" y="3708400"/>
          <p14:tracePt t="12465" x="7912100" y="3708400"/>
          <p14:tracePt t="12481" x="7956550" y="3708400"/>
          <p14:tracePt t="12498" x="8007350" y="3708400"/>
          <p14:tracePt t="12514" x="8112125" y="3708400"/>
          <p14:tracePt t="12531" x="8194675" y="3708400"/>
          <p14:tracePt t="12547" x="8264525" y="3708400"/>
          <p14:tracePt t="12564" x="8343900" y="3708400"/>
          <p14:tracePt t="12581" x="8375650" y="3708400"/>
          <p14:tracePt t="12598" x="8385175" y="3708400"/>
          <p14:tracePt t="12632" x="8378825" y="3708400"/>
          <p14:tracePt t="12648" x="8359775" y="3689350"/>
          <p14:tracePt t="12664" x="8270875" y="3670300"/>
          <p14:tracePt t="12681" x="8185150" y="3654425"/>
          <p14:tracePt t="12698" x="8112125" y="3638550"/>
          <p14:tracePt t="12714" x="8007350" y="3638550"/>
          <p14:tracePt t="12731" x="7912100" y="3638550"/>
          <p14:tracePt t="12748" x="7772400" y="3622675"/>
          <p14:tracePt t="12765" x="7610475" y="3606800"/>
          <p14:tracePt t="12781" x="7470775" y="3606800"/>
          <p14:tracePt t="12798" x="7343775" y="3597275"/>
          <p14:tracePt t="12815" x="7191375" y="3597275"/>
          <p14:tracePt t="12831" x="7112000" y="3597275"/>
          <p14:tracePt t="12847" x="7016750" y="3597275"/>
          <p14:tracePt t="12851" x="6959600" y="3597275"/>
          <p14:tracePt t="12865" x="6873875" y="3609975"/>
          <p14:tracePt t="12881" x="6797675" y="3632200"/>
          <p14:tracePt t="12898" x="6753225" y="3644900"/>
          <p14:tracePt t="12915" x="6705600" y="3663950"/>
          <p14:tracePt t="12931" x="6686550" y="3673475"/>
          <p14:tracePt t="12948" x="6677025" y="3689350"/>
          <p14:tracePt t="12964" x="6664325" y="3705225"/>
          <p14:tracePt t="12981" x="6638925" y="3714750"/>
          <p14:tracePt t="12998" x="6626225" y="3724275"/>
          <p14:tracePt t="13015" x="6581775" y="3749675"/>
          <p14:tracePt t="13031" x="6559550" y="3762375"/>
          <p14:tracePt t="13048" x="6534150" y="3771900"/>
          <p14:tracePt t="13065" x="6521450" y="3778250"/>
          <p14:tracePt t="13081" x="6511925" y="3778250"/>
          <p14:tracePt t="13097" x="6502400" y="3778250"/>
          <p14:tracePt t="13114" x="6480175" y="3778250"/>
          <p14:tracePt t="13166" x="6483350" y="3775075"/>
          <p14:tracePt t="13173" x="6499225" y="3771900"/>
          <p14:tracePt t="13181" x="6518275" y="3759200"/>
          <p14:tracePt t="13198" x="6597650" y="3717925"/>
          <p14:tracePt t="13215" x="6756400" y="3670300"/>
          <p14:tracePt t="13231" x="6854825" y="3635375"/>
          <p14:tracePt t="13247" x="6927850" y="3619500"/>
          <p14:tracePt t="13265" x="7004050" y="3613150"/>
          <p14:tracePt t="13281" x="7045325" y="3613150"/>
          <p14:tracePt t="13297" x="7089775" y="3613150"/>
          <p14:tracePt t="13315" x="7172325" y="3629025"/>
          <p14:tracePt t="13331" x="7258050" y="3654425"/>
          <p14:tracePt t="13348" x="7334250" y="3670300"/>
          <p14:tracePt t="13364" x="7423150" y="3683000"/>
          <p14:tracePt t="13381" x="7483475" y="3683000"/>
          <p14:tracePt t="13397" x="7534275" y="3683000"/>
          <p14:tracePt t="13414" x="7623175" y="3679825"/>
          <p14:tracePt t="13431" x="7686675" y="3663950"/>
          <p14:tracePt t="13448" x="7740650" y="3644900"/>
          <p14:tracePt t="13465" x="7832725" y="3625850"/>
          <p14:tracePt t="13481" x="7877175" y="3613150"/>
          <p14:tracePt t="13498" x="7905750" y="3606800"/>
          <p14:tracePt t="13515" x="7950200" y="3597275"/>
          <p14:tracePt t="13531" x="7959725" y="3597275"/>
          <p14:tracePt t="13547" x="7972425" y="3597275"/>
          <p14:tracePt t="13564" x="7988300" y="3594100"/>
          <p14:tracePt t="13581" x="7994650" y="3578225"/>
          <p14:tracePt t="13598" x="7994650" y="3575050"/>
          <p14:tracePt t="13615" x="7994650" y="3559175"/>
          <p14:tracePt t="13631" x="7994650" y="3552825"/>
          <p14:tracePt t="13648" x="7988300" y="3549650"/>
          <p14:tracePt t="13664" x="7953375" y="3527425"/>
          <p14:tracePt t="13681" x="7921625" y="3514725"/>
          <p14:tracePt t="13697" x="7880350" y="3514725"/>
          <p14:tracePt t="13714" x="7810500" y="3514725"/>
          <p14:tracePt t="13732" x="7740650" y="3514725"/>
          <p14:tracePt t="13748" x="7658100" y="3514725"/>
          <p14:tracePt t="13765" x="7527925" y="3521075"/>
          <p14:tracePt t="13781" x="7442200" y="3536950"/>
          <p14:tracePt t="13798" x="7356475" y="3559175"/>
          <p14:tracePt t="13814" x="7273925" y="3581400"/>
          <p14:tracePt t="13831" x="7229475" y="3594100"/>
          <p14:tracePt t="13847" x="7207250" y="3597275"/>
          <p14:tracePt t="13865" x="7150100" y="3616325"/>
          <p14:tracePt t="13882" x="7096125" y="3622675"/>
          <p14:tracePt t="13898" x="7035800" y="3632200"/>
          <p14:tracePt t="13915" x="6972300" y="3632200"/>
          <p14:tracePt t="13931" x="6950075" y="3632200"/>
          <p14:tracePt t="13947" x="6934200" y="3632200"/>
          <p14:tracePt t="13965" x="6921500" y="3632200"/>
          <p14:tracePt t="13981" x="6911975" y="3632200"/>
          <p14:tracePt t="13997" x="6905625" y="3632200"/>
          <p14:tracePt t="14015" x="6902450" y="3632200"/>
          <p14:tracePt t="14365" x="6908800" y="3632200"/>
          <p14:tracePt t="14372" x="6911975" y="3632200"/>
          <p14:tracePt t="14381" x="6924675" y="3632200"/>
          <p14:tracePt t="14398" x="6978650" y="3619500"/>
          <p14:tracePt t="14415" x="7080250" y="3590925"/>
          <p14:tracePt t="14448" x="7375525" y="3511550"/>
          <p14:tracePt t="14481" x="7616825" y="3470275"/>
          <p14:tracePt t="14498" x="7680325" y="3457575"/>
          <p14:tracePt t="14514" x="7737475" y="3438525"/>
          <p14:tracePt t="14530" x="7747000" y="3438525"/>
          <p14:tracePt t="14547" x="7762875" y="3438525"/>
          <p14:tracePt t="14565" x="7772400" y="3438525"/>
          <p14:tracePt t="14582" x="7781925" y="3438525"/>
          <p14:tracePt t="14598" x="7791450" y="3438525"/>
          <p14:tracePt t="14615" x="7813675" y="3438525"/>
          <p14:tracePt t="14631" x="7823200" y="3438525"/>
          <p14:tracePt t="14664" x="7823200" y="3451225"/>
          <p14:tracePt t="14682" x="7823200" y="3454400"/>
          <p14:tracePt t="14700" x="7797800" y="3463925"/>
          <p14:tracePt t="14715" x="7769225" y="3476625"/>
          <p14:tracePt t="14732" x="7696200" y="3482975"/>
          <p14:tracePt t="14748" x="7613650" y="3492500"/>
          <p14:tracePt t="14765" x="7429500" y="3492500"/>
          <p14:tracePt t="14781" x="7315200" y="3492500"/>
          <p14:tracePt t="14797" x="7210425" y="3492500"/>
          <p14:tracePt t="14815" x="7026275" y="3492500"/>
          <p14:tracePt t="14831" x="6921500" y="3492500"/>
          <p14:tracePt t="14848" x="6867525" y="3514725"/>
          <p14:tracePt t="14865" x="6804025" y="3527425"/>
          <p14:tracePt t="14881" x="6765925" y="3533775"/>
          <p14:tracePt t="14898" x="6743700" y="3533775"/>
          <p14:tracePt t="14915" x="6702425" y="3540125"/>
          <p14:tracePt t="14931" x="6673850" y="3540125"/>
          <p14:tracePt t="14947" x="6657975" y="3540125"/>
          <p14:tracePt t="14964" x="6645275" y="3540125"/>
          <p14:tracePt t="14981" x="6635750" y="3540125"/>
          <p14:tracePt t="14999" x="6619875" y="3540125"/>
          <p14:tracePt t="15015" x="6613525" y="3540125"/>
          <p14:tracePt t="15031" x="6632575" y="3543300"/>
          <p14:tracePt t="15047" x="6670675" y="3543300"/>
          <p14:tracePt t="15065" x="6762750" y="3543300"/>
          <p14:tracePt t="15080" x="6813550" y="3543300"/>
          <p14:tracePt t="15097" x="6867525" y="3543300"/>
          <p14:tracePt t="15115" x="6962775" y="3540125"/>
          <p14:tracePt t="15131" x="7058025" y="3524250"/>
          <p14:tracePt t="15149" x="7277100" y="3498850"/>
          <p14:tracePt t="15165" x="7448550" y="3498850"/>
          <p14:tracePt t="15181" x="7620000" y="3498850"/>
          <p14:tracePt t="15197" x="7781925" y="3498850"/>
          <p14:tracePt t="15215" x="7931150" y="3502025"/>
          <p14:tracePt t="15230" x="8013700" y="3502025"/>
          <p14:tracePt t="15247" x="8108950" y="3502025"/>
          <p14:tracePt t="15265" x="8258175" y="3502025"/>
          <p14:tracePt t="15281" x="8318500" y="3502025"/>
          <p14:tracePt t="15298" x="8369300" y="3502025"/>
          <p14:tracePt t="15315" x="8394700" y="3502025"/>
          <p14:tracePt t="15332" x="8407400" y="3502025"/>
          <p14:tracePt t="15348" x="8410575" y="3502025"/>
          <p14:tracePt t="16186" x="8410575" y="3495675"/>
          <p14:tracePt t="16586" x="8404225" y="3495675"/>
          <p14:tracePt t="16593" x="8397875" y="3495675"/>
          <p14:tracePt t="16600" x="8394700" y="3495675"/>
          <p14:tracePt t="16836" x="8296275" y="3508375"/>
          <p14:tracePt t="16843" x="8159750" y="3540125"/>
          <p14:tracePt t="16852" x="7943850" y="3619500"/>
          <p14:tracePt t="16865" x="7527925" y="3794125"/>
          <p14:tracePt t="16882" x="7077075" y="4035425"/>
          <p14:tracePt t="16885" x="6870700" y="4159250"/>
          <p14:tracePt t="16899" x="6429375" y="4441825"/>
          <p14:tracePt t="16932" x="5842000" y="4905375"/>
          <p14:tracePt t="16966" x="5448300" y="5356225"/>
          <p14:tracePt t="16984" x="5302250" y="5556250"/>
          <p14:tracePt t="16999" x="5219700" y="5702300"/>
          <p14:tracePt t="17015" x="5149850" y="5816600"/>
          <p14:tracePt t="17031" x="5102225" y="5905500"/>
          <p14:tracePt t="17048" x="5045075" y="6035675"/>
          <p14:tracePt t="17064" x="5026025" y="6089650"/>
          <p14:tracePt t="17081" x="5013325" y="6134100"/>
          <p14:tracePt t="17099" x="4987925" y="6184900"/>
          <p14:tracePt t="17114" x="4962525" y="6210300"/>
          <p14:tracePt t="17132" x="4930775" y="6242050"/>
          <p14:tracePt t="17148" x="4870450" y="6280150"/>
          <p14:tracePt t="17164" x="4813300" y="6318250"/>
          <p14:tracePt t="17180" x="4746625" y="6346825"/>
          <p14:tracePt t="17198" x="4645025" y="6375400"/>
          <p14:tracePt t="17214" x="4584700" y="6375400"/>
          <p14:tracePt t="17231" x="4508500" y="6356350"/>
          <p14:tracePt t="17248" x="4425950" y="6321425"/>
          <p14:tracePt t="17265" x="4387850" y="6289675"/>
          <p14:tracePt t="17281" x="4337050" y="6245225"/>
          <p14:tracePt t="17298" x="4292600" y="6200775"/>
          <p14:tracePt t="17314" x="4267200" y="6178550"/>
          <p14:tracePt t="17330" x="4244975" y="6159500"/>
          <p14:tracePt t="17348" x="4229100" y="6143625"/>
          <p14:tracePt t="17364" x="4219575" y="6140450"/>
          <p14:tracePt t="17381" x="4210050" y="6134100"/>
          <p14:tracePt t="17385" x="4206875" y="6134100"/>
          <p14:tracePt t="17398" x="4191000" y="6134100"/>
          <p14:tracePt t="17414" x="4181475" y="6130925"/>
          <p14:tracePt t="17430" x="4171950" y="6124575"/>
          <p14:tracePt t="17448" x="4156075" y="6108700"/>
          <p14:tracePt t="17464" x="4140200" y="6105525"/>
          <p14:tracePt t="17480" x="4130675" y="6105525"/>
          <p14:tracePt t="17498" x="4114800" y="6099175"/>
          <p14:tracePt t="17514" x="4111625" y="6099175"/>
          <p14:tracePt t="17598" x="4117975" y="6096000"/>
          <p14:tracePt t="17605" x="4121150" y="6089650"/>
          <p14:tracePt t="17613" x="4133850" y="6083300"/>
          <p14:tracePt t="17630" x="4162425" y="6073775"/>
          <p14:tracePt t="17648" x="4184650" y="6048375"/>
          <p14:tracePt t="17665" x="4194175" y="6038850"/>
          <p14:tracePt t="17681" x="4210050" y="6035675"/>
          <p14:tracePt t="17697" x="4238625" y="6019800"/>
          <p14:tracePt t="17714" x="4248150" y="6013450"/>
          <p14:tracePt t="17730" x="4264025" y="5997575"/>
          <p14:tracePt t="17748" x="4279900" y="5981700"/>
          <p14:tracePt t="17764" x="4289425" y="5972175"/>
          <p14:tracePt t="17781" x="4298950" y="5962650"/>
          <p14:tracePt t="17798" x="4324350" y="5921375"/>
          <p14:tracePt t="17814" x="4327525" y="5892800"/>
          <p14:tracePt t="17831" x="4327525" y="5876925"/>
          <p14:tracePt t="17847" x="4324350" y="5835650"/>
          <p14:tracePt t="17863" x="4308475" y="5819775"/>
          <p14:tracePt t="17880" x="4298950" y="5800725"/>
          <p14:tracePt t="17898" x="4283075" y="5775325"/>
          <p14:tracePt t="17914" x="4273550" y="5765800"/>
          <p14:tracePt t="17931" x="4257675" y="5756275"/>
          <p14:tracePt t="17948" x="4241800" y="5746750"/>
          <p14:tracePt t="17964" x="4232275" y="5740400"/>
          <p14:tracePt t="17981" x="4222750" y="5740400"/>
          <p14:tracePt t="17998" x="4203700" y="5737225"/>
          <p14:tracePt t="18014" x="4191000" y="5724525"/>
          <p14:tracePt t="18031" x="4181475" y="5721350"/>
          <p14:tracePt t="18048" x="4149725" y="5708650"/>
          <p14:tracePt t="18064" x="4127500" y="5699125"/>
          <p14:tracePt t="18081" x="4095750" y="5686425"/>
          <p14:tracePt t="18098" x="4067175" y="5664200"/>
          <p14:tracePt t="18114" x="4057650" y="5657850"/>
          <p14:tracePt t="18130" x="4041775" y="5657850"/>
          <p14:tracePt t="18148" x="4029075" y="5654675"/>
          <p14:tracePt t="18164" x="4016375" y="5654675"/>
          <p14:tracePt t="18181" x="4013200" y="5645150"/>
          <p14:tracePt t="18198" x="4006850" y="5632450"/>
          <p14:tracePt t="18214" x="4006850" y="5629275"/>
          <p14:tracePt t="18231" x="4006850" y="5613400"/>
          <p14:tracePt t="18248" x="4006850" y="5610225"/>
          <p14:tracePt t="18534" x="3997325" y="5610225"/>
          <p14:tracePt t="18541" x="3984625" y="5616575"/>
          <p14:tracePt t="18548" x="3975100" y="5616575"/>
          <p14:tracePt t="18564" x="3965575" y="5626100"/>
          <p14:tracePt t="18580" x="3965575" y="5635625"/>
          <p14:tracePt t="18597" x="3978275" y="5657850"/>
          <p14:tracePt t="18615" x="4022725" y="5670550"/>
          <p14:tracePt t="18648" x="4137025" y="5670550"/>
          <p14:tracePt t="18681" x="4175125" y="5670550"/>
          <p14:tracePt t="18698" x="4213225" y="5670550"/>
          <p14:tracePt t="18714" x="4235450" y="5670550"/>
          <p14:tracePt t="18731" x="4264025" y="5670550"/>
          <p14:tracePt t="18748" x="4289425" y="5670550"/>
          <p14:tracePt t="18764" x="4305300" y="5670550"/>
          <p14:tracePt t="18781" x="4311650" y="5670550"/>
          <p14:tracePt t="18797" x="4311650" y="5667375"/>
          <p14:tracePt t="18831" x="4305300" y="5667375"/>
          <p14:tracePt t="18847" x="4283075" y="5664200"/>
          <p14:tracePt t="18864" x="4267200" y="5664200"/>
          <p14:tracePt t="18881" x="4254500" y="5664200"/>
          <p14:tracePt t="18898" x="4213225" y="5664200"/>
          <p14:tracePt t="18914" x="4184650" y="5664200"/>
          <p14:tracePt t="18931" x="4162425" y="5664200"/>
          <p14:tracePt t="18947" x="4121150" y="5670550"/>
          <p14:tracePt t="18963" x="4095750" y="5683250"/>
          <p14:tracePt t="18980" x="4067175" y="5689600"/>
          <p14:tracePt t="18997" x="4044950" y="5695950"/>
          <p14:tracePt t="19014" x="4035425" y="5695950"/>
          <p14:tracePt t="19031" x="4025900" y="5695950"/>
          <p14:tracePt t="19048" x="4010025" y="5695950"/>
          <p14:tracePt t="19120" x="4013200" y="5695950"/>
          <p14:tracePt t="19126" x="4016375" y="5695950"/>
          <p14:tracePt t="19133" x="4022725" y="5695950"/>
          <p14:tracePt t="19147" x="4032250" y="5695950"/>
          <p14:tracePt t="19270" x="4032250" y="5699125"/>
          <p14:tracePt t="19276" x="4029075" y="5705475"/>
          <p14:tracePt t="19284" x="4025900" y="5705475"/>
          <p14:tracePt t="19297" x="4016375" y="5715000"/>
          <p14:tracePt t="19314" x="3987800" y="5715000"/>
          <p14:tracePt t="19331" x="3927475" y="5715000"/>
          <p14:tracePt t="19347" x="3829050" y="5699125"/>
          <p14:tracePt t="19364" x="3790950" y="5686425"/>
          <p14:tracePt t="19381" x="3752850" y="5673725"/>
          <p14:tracePt t="19397" x="3705225" y="5654675"/>
          <p14:tracePt t="19413" x="3673475" y="5622925"/>
          <p14:tracePt t="19430" x="3632200" y="5597525"/>
          <p14:tracePt t="19447" x="3597275" y="5565775"/>
          <p14:tracePt t="19464" x="3565525" y="5553075"/>
          <p14:tracePt t="19480" x="3543300" y="5543550"/>
          <p14:tracePt t="19497" x="3521075" y="5527675"/>
          <p14:tracePt t="19514" x="3511550" y="5527675"/>
          <p14:tracePt t="19530" x="3502025" y="5527675"/>
          <p14:tracePt t="19547" x="3489325" y="5527675"/>
          <p14:tracePt t="19563" x="3473450" y="5527675"/>
          <p14:tracePt t="19581" x="3463925" y="5527675"/>
          <p14:tracePt t="19597" x="3448050" y="5527675"/>
          <p14:tracePt t="19614" x="3444875" y="5527675"/>
          <p14:tracePt t="19698" x="3451225" y="5527675"/>
          <p14:tracePt t="19705" x="3460750" y="5527675"/>
          <p14:tracePt t="19713" x="3495675" y="5518150"/>
          <p14:tracePt t="19731" x="3590925" y="5502275"/>
          <p14:tracePt t="19747" x="3705225" y="5480050"/>
          <p14:tracePt t="19764" x="3768725" y="5461000"/>
          <p14:tracePt t="19780" x="3822700" y="5438775"/>
          <p14:tracePt t="19797" x="3898900" y="5403850"/>
          <p14:tracePt t="19814" x="3946525" y="5372100"/>
          <p14:tracePt t="19830" x="3990975" y="5353050"/>
          <p14:tracePt t="19847" x="4057650" y="5321300"/>
          <p14:tracePt t="19864" x="4079875" y="5308600"/>
          <p14:tracePt t="19880" x="4102100" y="5295900"/>
          <p14:tracePt t="19897" x="4124325" y="5280025"/>
          <p14:tracePt t="19914" x="4133850" y="5270500"/>
          <p14:tracePt t="19930" x="4133850" y="5260975"/>
          <p14:tracePt t="19947" x="4133850" y="5245100"/>
          <p14:tracePt t="19964" x="4133850" y="5235575"/>
          <p14:tracePt t="19980" x="4127500" y="5219700"/>
          <p14:tracePt t="19997" x="4111625" y="5207000"/>
          <p14:tracePt t="20014" x="4102100" y="5200650"/>
          <p14:tracePt t="20031" x="4092575" y="5194300"/>
          <p14:tracePt t="20047" x="4079875" y="5184775"/>
          <p14:tracePt t="20063" x="4070350" y="5184775"/>
          <p14:tracePt t="20080" x="4054475" y="5184775"/>
          <p14:tracePt t="20097" x="4038600" y="5181600"/>
          <p14:tracePt t="20113" x="4029075" y="5181600"/>
          <p14:tracePt t="20130" x="4019550" y="5181600"/>
          <p14:tracePt t="20147" x="4000500" y="5181600"/>
          <p14:tracePt t="20164" x="3994150" y="5181600"/>
          <p14:tracePt t="20181" x="3994150" y="5172075"/>
          <p14:tracePt t="20233" x="3994150" y="5165725"/>
          <p14:tracePt t="20240" x="3994150" y="5162550"/>
          <p14:tracePt t="20247" x="3994150" y="5156200"/>
          <p14:tracePt t="20263" x="4000500" y="5149850"/>
          <p14:tracePt t="20280" x="4029075" y="5140325"/>
          <p14:tracePt t="20297" x="4086225" y="5114925"/>
          <p14:tracePt t="20314" x="4117975" y="5102225"/>
          <p14:tracePt t="20330" x="4140200" y="5089525"/>
          <p14:tracePt t="20347" x="4187825" y="5076825"/>
          <p14:tracePt t="20363" x="4213225" y="5073650"/>
          <p14:tracePt t="20380" x="4257675" y="5051425"/>
          <p14:tracePt t="20398" x="4330700" y="5032375"/>
          <p14:tracePt t="20414" x="4384675" y="5019675"/>
          <p14:tracePt t="20419" x="4403725" y="5019675"/>
          <p14:tracePt t="20430" x="4419600" y="5019675"/>
          <p14:tracePt t="20446" x="4483100" y="5006975"/>
          <p14:tracePt t="20463" x="4521200" y="5006975"/>
          <p14:tracePt t="20480" x="4530725" y="5006975"/>
          <p14:tracePt t="20497" x="4546600" y="5006975"/>
          <p14:tracePt t="20698" x="4502150" y="5006975"/>
          <p14:tracePt t="20705" x="4454525" y="5010150"/>
          <p14:tracePt t="20714" x="4406900" y="5010150"/>
          <p14:tracePt t="20730" x="4337050" y="5010150"/>
          <p14:tracePt t="20747" x="4219575" y="5010150"/>
          <p14:tracePt t="20763" x="4159250" y="5010150"/>
          <p14:tracePt t="20780" x="4124325" y="5010150"/>
          <p14:tracePt t="20797" x="4067175" y="5010150"/>
          <p14:tracePt t="20813" x="4038600" y="5003800"/>
          <p14:tracePt t="20830" x="4016375" y="4997450"/>
          <p14:tracePt t="20847" x="3994150" y="4975225"/>
          <p14:tracePt t="20864" x="3968750" y="4949825"/>
          <p14:tracePt t="20880" x="3943350" y="4918075"/>
          <p14:tracePt t="20898" x="3914775" y="4883150"/>
          <p14:tracePt t="20914" x="3902075" y="4851400"/>
          <p14:tracePt t="20931" x="3883025" y="4835525"/>
          <p14:tracePt t="20948" x="3863975" y="4819650"/>
          <p14:tracePt t="20964" x="3854450" y="4810125"/>
          <p14:tracePt t="20981" x="3844925" y="4810125"/>
          <p14:tracePt t="20997" x="3829050" y="4794250"/>
          <p14:tracePt t="21013" x="3806825" y="4794250"/>
          <p14:tracePt t="21030" x="3784600" y="4787900"/>
          <p14:tracePt t="21047" x="3759200" y="4787900"/>
          <p14:tracePt t="21064" x="3743325" y="4787900"/>
          <p14:tracePt t="21081" x="3733800" y="4787900"/>
          <p14:tracePt t="21098" x="3717925" y="4787900"/>
          <p14:tracePt t="21114" x="3702050" y="4787900"/>
          <p14:tracePt t="21130" x="3692525" y="4787900"/>
          <p14:tracePt t="21146" x="3679825" y="4787900"/>
          <p14:tracePt t="21163" x="3670300" y="4787900"/>
          <p14:tracePt t="21180" x="3657600" y="4787900"/>
          <p14:tracePt t="21826" x="3784600" y="4813300"/>
          <p14:tracePt t="21833" x="3927475" y="4857750"/>
          <p14:tracePt t="21847" x="4168775" y="4908550"/>
          <p14:tracePt t="21863" x="4321175" y="4943475"/>
          <p14:tracePt t="21881" x="4406900" y="4959350"/>
          <p14:tracePt t="21897" x="4495800" y="4981575"/>
          <p14:tracePt t="21930" x="4530725" y="4984750"/>
          <p14:tracePt t="21933" x="4533900" y="4984750"/>
          <p14:tracePt t="21964" x="4533900" y="4997450"/>
          <p14:tracePt t="21981" x="4533900" y="5010150"/>
          <p14:tracePt t="21997" x="4533900" y="5026025"/>
          <p14:tracePt t="22013" x="4524375" y="5035550"/>
          <p14:tracePt t="22030" x="4514850" y="5045075"/>
          <p14:tracePt t="22046" x="4492625" y="5067300"/>
          <p14:tracePt t="22064" x="4483100" y="5076825"/>
          <p14:tracePt t="22081" x="4473575" y="5086350"/>
          <p14:tracePt t="22097" x="4457700" y="5105400"/>
          <p14:tracePt t="22114" x="4435475" y="5118100"/>
          <p14:tracePt t="22131" x="4413250" y="5140325"/>
          <p14:tracePt t="22147" x="4349750" y="5194300"/>
          <p14:tracePt t="22163" x="4276725" y="5270500"/>
          <p14:tracePt t="22180" x="4187825" y="5365750"/>
          <p14:tracePt t="22197" x="4089400" y="5499100"/>
          <p14:tracePt t="22214" x="4038600" y="5549900"/>
          <p14:tracePt t="22232" x="3981450" y="5619750"/>
          <p14:tracePt t="22247" x="3956050" y="5657850"/>
          <p14:tracePt t="22264" x="3924300" y="5705475"/>
          <p14:tracePt t="22280" x="3895725" y="5759450"/>
          <p14:tracePt t="22297" x="3835400" y="5857875"/>
          <p14:tracePt t="22313" x="3775075" y="5949950"/>
          <p14:tracePt t="22332" x="3730625" y="6054725"/>
          <p14:tracePt t="22346" x="3717925" y="6092825"/>
          <p14:tracePt t="22363" x="3702050" y="6105525"/>
          <p14:tracePt t="22380" x="3698875" y="6108700"/>
          <p14:tracePt t="22397" x="3724275" y="6035675"/>
          <p14:tracePt t="22414" x="3787775" y="5880100"/>
          <p14:tracePt t="22417" x="3832225" y="5807075"/>
          <p14:tracePt t="22430" x="3870325" y="5711825"/>
          <p14:tracePt t="22447" x="4006850" y="5407025"/>
          <p14:tracePt t="22463" x="4083050" y="5207000"/>
          <p14:tracePt t="22482" x="4197350" y="4886325"/>
          <p14:tracePt t="22497" x="4251325" y="4721225"/>
          <p14:tracePt t="22513" x="4318000" y="4565650"/>
          <p14:tracePt t="22530" x="4352925" y="4422775"/>
          <p14:tracePt t="22547" x="4394200" y="4289425"/>
          <p14:tracePt t="22563" x="4394200" y="4251325"/>
          <p14:tracePt t="22581" x="4394200" y="4222750"/>
          <p14:tracePt t="22597" x="4394200" y="4206875"/>
          <p14:tracePt t="22613" x="4394200" y="4197350"/>
          <p14:tracePt t="22632" x="4387850" y="4187825"/>
          <p14:tracePt t="22647" x="4371975" y="4187825"/>
          <p14:tracePt t="22664" x="4349750" y="4187825"/>
          <p14:tracePt t="22680" x="4321175" y="4181475"/>
          <p14:tracePt t="22697" x="4279900" y="4181475"/>
          <p14:tracePt t="22713" x="4235450" y="4181475"/>
          <p14:tracePt t="22731" x="4191000" y="4181475"/>
          <p14:tracePt t="22747" x="4127500" y="4203700"/>
          <p14:tracePt t="22764" x="4083050" y="4222750"/>
          <p14:tracePt t="22782" x="4013200" y="4270375"/>
          <p14:tracePt t="22797" x="3965575" y="4305300"/>
          <p14:tracePt t="22813" x="3921125" y="4356100"/>
          <p14:tracePt t="22831" x="3895725" y="4394200"/>
          <p14:tracePt t="22846" x="3851275" y="4451350"/>
          <p14:tracePt t="22863" x="3825875" y="4498975"/>
          <p14:tracePt t="22882" x="3756025" y="4597400"/>
          <p14:tracePt t="22897" x="3695700" y="4730750"/>
          <p14:tracePt t="22914" x="3660775" y="4860925"/>
          <p14:tracePt t="22931" x="3657600" y="5146675"/>
          <p14:tracePt t="22947" x="3676650" y="5321300"/>
          <p14:tracePt t="22963" x="3692525" y="5461000"/>
          <p14:tracePt t="22980" x="3708400" y="5534025"/>
          <p14:tracePt t="22996" x="3708400" y="5581650"/>
          <p14:tracePt t="23013" x="3708400" y="5594350"/>
          <p14:tracePt t="23031" x="3717925" y="5584825"/>
          <p14:tracePt t="23047" x="3730625" y="5530850"/>
          <p14:tracePt t="23063" x="3765550" y="5410200"/>
          <p14:tracePt t="23081" x="3819525" y="5197475"/>
          <p14:tracePt t="23097" x="3838575" y="5045075"/>
          <p14:tracePt t="23113" x="3838575" y="4908550"/>
          <p14:tracePt t="23131" x="3816350" y="4730750"/>
          <p14:tracePt t="23146" x="3790950" y="4645025"/>
          <p14:tracePt t="23163" x="3778250" y="4568825"/>
          <p14:tracePt t="23181" x="3749675" y="4479925"/>
          <p14:tracePt t="23197" x="3736975" y="4454525"/>
          <p14:tracePt t="23214" x="3736975" y="4445000"/>
          <p14:tracePt t="23231" x="3736975" y="4425950"/>
          <p14:tracePt t="23246" x="3721100" y="4416425"/>
          <p14:tracePt t="23263" x="3711575" y="4400550"/>
          <p14:tracePt t="23281" x="3692525" y="4359275"/>
          <p14:tracePt t="23296" x="3670300" y="4340225"/>
          <p14:tracePt t="23313" x="3660775" y="4330700"/>
          <p14:tracePt t="23331" x="3644900" y="4308475"/>
          <p14:tracePt t="23346" x="3635375" y="4298950"/>
          <p14:tracePt t="23364" x="3619500" y="4298950"/>
          <p14:tracePt t="23381" x="3594100" y="4298950"/>
          <p14:tracePt t="23396" x="3565525" y="4298950"/>
          <p14:tracePt t="23413" x="3533775" y="4298950"/>
          <p14:tracePt t="23431" x="3479800" y="4298950"/>
          <p14:tracePt t="23446" x="3457575" y="4298950"/>
          <p14:tracePt t="23463" x="3429000" y="4298950"/>
          <p14:tracePt t="23481" x="3403600" y="4298950"/>
          <p14:tracePt t="23497" x="3387725" y="4298950"/>
          <p14:tracePt t="23513" x="3378200" y="4298950"/>
          <p14:tracePt t="23529" x="3368675" y="4298950"/>
          <p14:tracePt t="23547" x="3359150" y="4298950"/>
          <p14:tracePt t="23788" x="3359150" y="4302125"/>
          <p14:tracePt t="23795" x="3359150" y="4311650"/>
          <p14:tracePt t="23803" x="3359150" y="4324350"/>
          <p14:tracePt t="23813" x="3359150" y="4340225"/>
          <p14:tracePt t="23830" x="3359150" y="4378325"/>
          <p14:tracePt t="23846" x="3381375" y="4467225"/>
          <p14:tracePt t="23863" x="3403600" y="4543425"/>
          <p14:tracePt t="23881" x="3438525" y="4689475"/>
          <p14:tracePt t="23897" x="3444875" y="4772025"/>
          <p14:tracePt t="23914" x="3444875" y="4876800"/>
          <p14:tracePt t="23930" x="3432175" y="5041900"/>
          <p14:tracePt t="23947" x="3416300" y="5127625"/>
          <p14:tracePt t="23963" x="3400425" y="5213350"/>
          <p14:tracePt t="23981" x="3387725" y="5302250"/>
          <p14:tracePt t="23997" x="3387725" y="5337175"/>
          <p14:tracePt t="24014" x="3387725" y="5381625"/>
          <p14:tracePt t="24031" x="3375025" y="5416550"/>
          <p14:tracePt t="24047" x="3375025" y="5445125"/>
          <p14:tracePt t="24064" x="3375025" y="5454650"/>
          <p14:tracePt t="24080" x="3375025" y="5470525"/>
          <p14:tracePt t="24096" x="3375025" y="5480050"/>
          <p14:tracePt t="24113" x="3368675" y="5495925"/>
          <p14:tracePt t="24131" x="3365500" y="5499100"/>
          <p14:tracePt t="24147" x="3355975" y="5499100"/>
          <p14:tracePt t="24163" x="3346450" y="5492750"/>
          <p14:tracePt t="24181" x="3333750" y="5473700"/>
          <p14:tracePt t="24197" x="3321050" y="5464175"/>
          <p14:tracePt t="24213" x="3314700" y="5451475"/>
          <p14:tracePt t="24230" x="3298825" y="5441950"/>
          <p14:tracePt t="24247" x="3289300" y="5441950"/>
          <p14:tracePt t="24264" x="3276600" y="5441950"/>
          <p14:tracePt t="24281" x="3260725" y="5441950"/>
          <p14:tracePt t="24297" x="3251200" y="5441950"/>
          <p14:tracePt t="24314" x="3244850" y="5441950"/>
          <p14:tracePt t="24525" x="3248025" y="5403850"/>
          <p14:tracePt t="24532" x="3257550" y="5356225"/>
          <p14:tracePt t="24547" x="3279775" y="5270500"/>
          <p14:tracePt t="24563" x="3295650" y="5184775"/>
          <p14:tracePt t="24581" x="3317875" y="5083175"/>
          <p14:tracePt t="24597" x="3317875" y="5022850"/>
          <p14:tracePt t="24613" x="3317875" y="4962525"/>
          <p14:tracePt t="24630" x="3317875" y="4867275"/>
          <p14:tracePt t="24646" x="3317875" y="4775200"/>
          <p14:tracePt t="24664" x="3317875" y="4683125"/>
          <p14:tracePt t="24681" x="3340100" y="4591050"/>
          <p14:tracePt t="24697" x="3359150" y="4524375"/>
          <p14:tracePt t="24714" x="3375025" y="4451350"/>
          <p14:tracePt t="24730" x="3394075" y="4378325"/>
          <p14:tracePt t="24746" x="3394075" y="4362450"/>
          <p14:tracePt t="24763" x="3394075" y="4349750"/>
          <p14:tracePt t="24780" x="3394075" y="4333875"/>
          <p14:tracePt t="24797" x="3387725" y="4333875"/>
          <p14:tracePt t="24813" x="3378200" y="4327525"/>
          <p14:tracePt t="24831" x="3359150" y="4318000"/>
          <p14:tracePt t="24847" x="3346450" y="4308475"/>
          <p14:tracePt t="24864" x="3336925" y="4305300"/>
          <p14:tracePt t="24880" x="3324225" y="4292600"/>
          <p14:tracePt t="24896" x="3308350" y="4292600"/>
          <p14:tracePt t="24913" x="3298825" y="4292600"/>
          <p14:tracePt t="24930" x="3298825" y="4289425"/>
          <p14:tracePt t="24947" x="3292475" y="4289425"/>
          <p14:tracePt t="24964" x="3289300" y="4279900"/>
          <p14:tracePt t="24969" x="3289300" y="4273550"/>
          <p14:tracePt t="24981" x="3289300" y="4264025"/>
          <p14:tracePt t="24997" x="3289300" y="4260850"/>
          <p14:tracePt t="25013" x="3289300" y="4244975"/>
          <p14:tracePt t="25053" x="3289300" y="4238625"/>
          <p14:tracePt t="25082" x="3289300" y="4235450"/>
          <p14:tracePt t="25097" x="3289300" y="4229100"/>
          <p14:tracePt t="25103" x="3289300" y="4225925"/>
          <p14:tracePt t="25114" x="3289300" y="4219575"/>
          <p14:tracePt t="25131" x="3298825" y="4203700"/>
          <p14:tracePt t="25147" x="3330575" y="4175125"/>
          <p14:tracePt t="25163" x="3352800" y="4149725"/>
          <p14:tracePt t="25180" x="3375025" y="4121150"/>
          <p14:tracePt t="25196" x="3384550" y="4111625"/>
          <p14:tracePt t="25213" x="3390900" y="4111625"/>
          <p14:tracePt t="25230" x="3409950" y="4111625"/>
          <p14:tracePt t="25247" x="3441700" y="4121150"/>
          <p14:tracePt t="25264" x="3473450" y="4152900"/>
          <p14:tracePt t="25281" x="3517900" y="4191000"/>
          <p14:tracePt t="25297" x="3533775" y="4213225"/>
          <p14:tracePt t="25313" x="3556000" y="4232275"/>
          <p14:tracePt t="25330" x="3581400" y="4273550"/>
          <p14:tracePt t="25346" x="3603625" y="4289425"/>
          <p14:tracePt t="25363" x="3635375" y="4308475"/>
          <p14:tracePt t="25381" x="3695700" y="4356100"/>
          <p14:tracePt t="25397" x="3733800" y="4381500"/>
          <p14:tracePt t="25414" x="3771900" y="4413250"/>
          <p14:tracePt t="25431" x="3825875" y="4467225"/>
          <p14:tracePt t="25447" x="3838575" y="4495800"/>
          <p14:tracePt t="25463" x="3851275" y="4549775"/>
          <p14:tracePt t="25480" x="3876675" y="4622800"/>
          <p14:tracePt t="25497" x="3876675" y="4660900"/>
          <p14:tracePt t="25513" x="3876675" y="4676775"/>
          <p14:tracePt t="25531" x="3876675" y="4689475"/>
          <p14:tracePt t="25547" x="3876675" y="4699000"/>
          <p14:tracePt t="25580" x="3886200" y="4689475"/>
          <p14:tracePt t="25596" x="3898900" y="4664075"/>
          <p14:tracePt t="25613" x="3905250" y="4635500"/>
          <p14:tracePt t="25630" x="3905250" y="4587875"/>
          <p14:tracePt t="25646" x="3905250" y="4559300"/>
          <p14:tracePt t="25663" x="3905250" y="4514850"/>
          <p14:tracePt t="25681" x="3889375" y="4451350"/>
          <p14:tracePt t="25697" x="3857625" y="4410075"/>
          <p14:tracePt t="25714" x="3829050" y="4362450"/>
          <p14:tracePt t="25730" x="3775075" y="4295775"/>
          <p14:tracePt t="25747" x="3749675" y="4257675"/>
          <p14:tracePt t="25763" x="3717925" y="4225925"/>
          <p14:tracePt t="25780" x="3686175" y="4175125"/>
          <p14:tracePt t="25797" x="3667125" y="4152900"/>
          <p14:tracePt t="25814" x="3648075" y="4121150"/>
          <p14:tracePt t="25831" x="3625850" y="4070350"/>
          <p14:tracePt t="25846" x="3606800" y="4048125"/>
          <p14:tracePt t="25863" x="3597275" y="4038600"/>
          <p14:tracePt t="25880" x="3581400" y="4016375"/>
          <p14:tracePt t="25896" x="3559175" y="4016375"/>
          <p14:tracePt t="25913" x="3530600" y="4016375"/>
          <p14:tracePt t="25931" x="3479800" y="4044950"/>
          <p14:tracePt t="25946" x="3441700" y="4070350"/>
          <p14:tracePt t="25964" x="3400425" y="4105275"/>
          <p14:tracePt t="25981" x="3359150" y="4121150"/>
          <p14:tracePt t="25997" x="3327400" y="4140200"/>
          <p14:tracePt t="26013" x="3289300" y="4165600"/>
          <p14:tracePt t="26030" x="3244850" y="4197350"/>
          <p14:tracePt t="26046" x="3203575" y="4248150"/>
          <p14:tracePt t="26063" x="3155950" y="4327525"/>
          <p14:tracePt t="26081" x="3114675" y="4464050"/>
          <p14:tracePt t="26097" x="3108325" y="4514850"/>
          <p14:tracePt t="26114" x="3108325" y="4568825"/>
          <p14:tracePt t="26130" x="3108325" y="4616450"/>
          <p14:tracePt t="26146" x="3108325" y="4625975"/>
          <p14:tracePt t="26163" x="3111500" y="4635500"/>
          <p14:tracePt t="26180" x="3130550" y="4657725"/>
          <p14:tracePt t="26196" x="3162300" y="4667250"/>
          <p14:tracePt t="26214" x="3200400" y="4679950"/>
          <p14:tracePt t="26231" x="3254375" y="4679950"/>
          <p14:tracePt t="26247" x="3298825" y="4679950"/>
          <p14:tracePt t="26264" x="3343275" y="4679950"/>
          <p14:tracePt t="26280" x="3375025" y="4679950"/>
          <p14:tracePt t="26296" x="3390900" y="4679950"/>
          <p14:tracePt t="26313" x="3400425" y="4679950"/>
          <p14:tracePt t="26330" x="3422650" y="4673600"/>
          <p14:tracePt t="26346" x="3441700" y="4667250"/>
          <p14:tracePt t="26364" x="3463925" y="4667250"/>
          <p14:tracePt t="26381" x="3479800" y="4667250"/>
          <p14:tracePt t="26397" x="3495675" y="4667250"/>
        </p14:tracePtLst>
      </p14:laserTraceLst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1"/>
          <p:cNvSpPr>
            <a:spLocks noChangeArrowheads="1"/>
          </p:cNvSpPr>
          <p:nvPr/>
        </p:nvSpPr>
        <p:spPr bwMode="auto">
          <a:xfrm>
            <a:off x="0" y="1163638"/>
            <a:ext cx="3929063" cy="4894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FR" altLang="fr-FR" sz="2400"/>
              <a:t>* petits arbres parfois épineux originaires d'Asie</a:t>
            </a:r>
          </a:p>
          <a:p>
            <a:pPr eaLnBrk="1" hangingPunct="1"/>
            <a:r>
              <a:rPr lang="fr-FR" altLang="fr-FR" sz="2400"/>
              <a:t>*F. trifoliolées ou réduites au foliole terminal et à pétiole ailé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fr-FR" altLang="fr-FR" sz="2400">
                <a:ea typeface="Calibri" panose="020F0502020204030204" pitchFamily="34" charset="0"/>
                <a:cs typeface="Times New Roman" panose="02020603050405020304" pitchFamily="18" charset="0"/>
              </a:rPr>
              <a:t>F. et peau de fr sont riches en ponctuations pellucides = poches sécrétrices aromatiques.</a:t>
            </a:r>
            <a:endParaRPr lang="fr-FR" altLang="fr-FR" sz="2400"/>
          </a:p>
          <a:p>
            <a:pPr eaLnBrk="1" hangingPunct="1"/>
            <a:r>
              <a:rPr lang="fr-FR" altLang="fr-FR" sz="2400"/>
              <a:t>* Huile essentielle (HE) photosensibilisantes</a:t>
            </a:r>
            <a:r>
              <a:rPr lang="fr-FR" altLang="fr-FR" sz="2400" b="0"/>
              <a:t> = HE riche en </a:t>
            </a:r>
            <a:r>
              <a:rPr lang="fr-FR" altLang="fr-FR" sz="2400">
                <a:solidFill>
                  <a:srgbClr val="FF0000"/>
                </a:solidFill>
              </a:rPr>
              <a:t>furocoumarines</a:t>
            </a:r>
            <a:r>
              <a:rPr lang="fr-FR" altLang="fr-FR" sz="2400" b="0"/>
              <a:t> </a:t>
            </a:r>
            <a:r>
              <a:rPr lang="fr-FR" altLang="fr-FR" sz="2400"/>
              <a:t>photosensibilisantes</a:t>
            </a:r>
            <a:r>
              <a:rPr lang="fr-FR" altLang="fr-FR" sz="2400" b="0"/>
              <a:t>.</a:t>
            </a:r>
            <a:endParaRPr lang="fr-FR" altLang="fr-FR" sz="2400"/>
          </a:p>
        </p:txBody>
      </p:sp>
      <p:sp>
        <p:nvSpPr>
          <p:cNvPr id="100355" name="ZoneTexte 2"/>
          <p:cNvSpPr txBox="1">
            <a:spLocks noChangeArrowheads="1"/>
          </p:cNvSpPr>
          <p:nvPr/>
        </p:nvSpPr>
        <p:spPr bwMode="auto">
          <a:xfrm>
            <a:off x="0" y="0"/>
            <a:ext cx="91440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FR" altLang="fr-FR"/>
              <a:t>Le genre </a:t>
            </a:r>
            <a:r>
              <a:rPr lang="fr-FR" altLang="fr-FR" i="1">
                <a:solidFill>
                  <a:srgbClr val="FF0000"/>
                </a:solidFill>
              </a:rPr>
              <a:t>Citrus</a:t>
            </a:r>
            <a:r>
              <a:rPr lang="fr-FR" altLang="fr-FR"/>
              <a:t>, donne toutes les </a:t>
            </a:r>
            <a:r>
              <a:rPr lang="fr-FR" altLang="fr-FR">
                <a:solidFill>
                  <a:srgbClr val="FF0000"/>
                </a:solidFill>
              </a:rPr>
              <a:t>agrumes</a:t>
            </a:r>
            <a:r>
              <a:rPr lang="fr-FR" altLang="fr-FR"/>
              <a:t>: ex. citronnier, oranger, pamplemoussier, mandarinier, bigaradier, etc. </a:t>
            </a:r>
          </a:p>
        </p:txBody>
      </p:sp>
      <p:pic>
        <p:nvPicPr>
          <p:cNvPr id="100356" name="Picture 6" descr="Description de cette image, également commentée ci-aprè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9938" y="928688"/>
            <a:ext cx="4564062" cy="557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0357" name="ZoneTexte 6"/>
          <p:cNvSpPr txBox="1">
            <a:spLocks noChangeArrowheads="1"/>
          </p:cNvSpPr>
          <p:nvPr/>
        </p:nvSpPr>
        <p:spPr bwMode="auto">
          <a:xfrm>
            <a:off x="3140075" y="6334125"/>
            <a:ext cx="60039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FR" altLang="fr-FR" i="1">
                <a:solidFill>
                  <a:srgbClr val="FF0000"/>
                </a:solidFill>
              </a:rPr>
              <a:t>Citrus aurantium</a:t>
            </a:r>
            <a:r>
              <a:rPr lang="fr-FR" altLang="fr-FR"/>
              <a:t>, Bigaradier « ranj »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3874"/>
    </mc:Choice>
    <mc:Fallback>
      <p:transition spd="slow" advTm="1138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755" x="3530600" y="4686300"/>
          <p14:tracePt t="3762" x="3581400" y="4711700"/>
          <p14:tracePt t="3769" x="3613150" y="4743450"/>
          <p14:tracePt t="3778" x="3654425" y="4768850"/>
          <p14:tracePt t="3796" x="3702050" y="4794250"/>
          <p14:tracePt t="3812" x="3749675" y="4800600"/>
          <p14:tracePt t="3848" x="3781425" y="4619625"/>
          <p14:tracePt t="3879" x="3594100" y="4032250"/>
          <p14:tracePt t="3898" x="3330575" y="3635375"/>
          <p14:tracePt t="3915" x="3190875" y="3422650"/>
          <p14:tracePt t="3931" x="3082925" y="3305175"/>
          <p14:tracePt t="3948" x="2889250" y="3121025"/>
          <p14:tracePt t="3963" x="2762250" y="3000375"/>
          <p14:tracePt t="3981" x="2667000" y="2914650"/>
          <p14:tracePt t="3995" x="2571750" y="2838450"/>
          <p14:tracePt t="4013" x="2438400" y="2730500"/>
          <p14:tracePt t="4028" x="2336800" y="2679700"/>
          <p14:tracePt t="4046" x="2244725" y="2619375"/>
          <p14:tracePt t="4063" x="2066925" y="2514600"/>
          <p14:tracePt t="4078" x="1911350" y="2441575"/>
          <p14:tracePt t="4096" x="1758950" y="2397125"/>
          <p14:tracePt t="4491" x="1701800" y="2320925"/>
          <p14:tracePt t="4499" x="1635125" y="2225675"/>
          <p14:tracePt t="4513" x="1520825" y="2035175"/>
          <p14:tracePt t="4529" x="1412875" y="1816100"/>
          <p14:tracePt t="4546" x="1298575" y="1520825"/>
          <p14:tracePt t="4563" x="1231900" y="1209675"/>
          <p14:tracePt t="4580" x="1212850" y="1025525"/>
          <p14:tracePt t="4612" x="1231900" y="787400"/>
          <p14:tracePt t="4645" x="1276350" y="663575"/>
          <p14:tracePt t="4662" x="1295400" y="606425"/>
          <p14:tracePt t="4679" x="1298575" y="596900"/>
          <p14:tracePt t="4695" x="1298575" y="587375"/>
          <p14:tracePt t="4712" x="1298575" y="568325"/>
          <p14:tracePt t="4754" x="1304925" y="568325"/>
          <p14:tracePt t="4762" x="1308100" y="568325"/>
          <p14:tracePt t="4779" x="1327150" y="581025"/>
          <p14:tracePt t="4795" x="1336675" y="590550"/>
          <p14:tracePt t="4812" x="1349375" y="600075"/>
          <p14:tracePt t="4829" x="1371600" y="600075"/>
          <p14:tracePt t="4845" x="1416050" y="600075"/>
          <p14:tracePt t="4862" x="1524000" y="581025"/>
          <p14:tracePt t="4879" x="1581150" y="561975"/>
          <p14:tracePt t="4895" x="1616075" y="549275"/>
          <p14:tracePt t="4913" x="1673225" y="530225"/>
          <p14:tracePt t="4929" x="1704975" y="517525"/>
          <p14:tracePt t="4945" x="1720850" y="514350"/>
          <p14:tracePt t="4962" x="1736725" y="501650"/>
          <p14:tracePt t="4979" x="1752600" y="498475"/>
          <p14:tracePt t="4996" x="1762125" y="492125"/>
          <p14:tracePt t="5012" x="1774825" y="482600"/>
          <p14:tracePt t="5029" x="1784350" y="476250"/>
          <p14:tracePt t="5045" x="1800225" y="476250"/>
          <p14:tracePt t="5062" x="1806575" y="476250"/>
          <p14:tracePt t="6732" x="1816100" y="476250"/>
          <p14:tracePt t="6739" x="1825625" y="476250"/>
          <p14:tracePt t="6749" x="1831975" y="476250"/>
          <p14:tracePt t="6765" x="1860550" y="476250"/>
          <p14:tracePt t="6782" x="1901825" y="469900"/>
          <p14:tracePt t="6802" x="1946275" y="463550"/>
          <p14:tracePt t="6828" x="2012950" y="441325"/>
          <p14:tracePt t="6862" x="2095500" y="409575"/>
          <p14:tracePt t="6878" x="2124075" y="396875"/>
          <p14:tracePt t="6896" x="2146300" y="390525"/>
          <p14:tracePt t="6912" x="2203450" y="384175"/>
          <p14:tracePt t="6928" x="2241550" y="377825"/>
          <p14:tracePt t="6946" x="2295525" y="377825"/>
          <p14:tracePt t="6961" x="2317750" y="371475"/>
          <p14:tracePt t="6978" x="2346325" y="368300"/>
          <p14:tracePt t="6996" x="2362200" y="368300"/>
          <p14:tracePt t="7012" x="2378075" y="355600"/>
          <p14:tracePt t="7028" x="2387600" y="352425"/>
          <p14:tracePt t="7045" x="2409825" y="352425"/>
          <p14:tracePt t="7062" x="2444750" y="346075"/>
          <p14:tracePt t="7078" x="2473325" y="346075"/>
          <p14:tracePt t="7095" x="2495550" y="339725"/>
          <p14:tracePt t="7112" x="2530475" y="323850"/>
          <p14:tracePt t="7128" x="2540000" y="314325"/>
          <p14:tracePt t="7146" x="2549525" y="298450"/>
          <p14:tracePt t="7161" x="2549525" y="292100"/>
          <p14:tracePt t="7178" x="2549525" y="288925"/>
          <p14:tracePt t="7196" x="2549525" y="279400"/>
          <p14:tracePt t="7212" x="2540000" y="269875"/>
          <p14:tracePt t="7228" x="2524125" y="263525"/>
          <p14:tracePt t="7246" x="2466975" y="238125"/>
          <p14:tracePt t="7262" x="2390775" y="206375"/>
          <p14:tracePt t="7279" x="2292350" y="165100"/>
          <p14:tracePt t="7295" x="2193925" y="149225"/>
          <p14:tracePt t="7297" x="2168525" y="142875"/>
          <p14:tracePt t="7311" x="2114550" y="130175"/>
          <p14:tracePt t="7332" x="2051050" y="117475"/>
          <p14:tracePt t="7346" x="2022475" y="117475"/>
          <p14:tracePt t="7362" x="1993900" y="117475"/>
          <p14:tracePt t="7378" x="1971675" y="117475"/>
          <p14:tracePt t="7395" x="1943100" y="117475"/>
          <p14:tracePt t="7412" x="1908175" y="117475"/>
          <p14:tracePt t="7428" x="1879600" y="117475"/>
          <p14:tracePt t="7445" x="1857375" y="117475"/>
          <p14:tracePt t="7462" x="1831975" y="117475"/>
          <p14:tracePt t="7478" x="1816100" y="117475"/>
          <p14:tracePt t="7496" x="1784350" y="117475"/>
          <p14:tracePt t="7512" x="1768475" y="117475"/>
          <p14:tracePt t="7528" x="1752600" y="117475"/>
          <p14:tracePt t="7546" x="1727200" y="120650"/>
          <p14:tracePt t="7562" x="1704975" y="127000"/>
          <p14:tracePt t="7578" x="1676400" y="133350"/>
          <p14:tracePt t="7596" x="1641475" y="142875"/>
          <p14:tracePt t="7611" x="1609725" y="155575"/>
          <p14:tracePt t="7628" x="1600200" y="171450"/>
          <p14:tracePt t="7646" x="1571625" y="187325"/>
          <p14:tracePt t="7662" x="1562100" y="196850"/>
          <p14:tracePt t="7678" x="1552575" y="209550"/>
          <p14:tracePt t="7695" x="1536700" y="228600"/>
          <p14:tracePt t="7712" x="1520825" y="238125"/>
          <p14:tracePt t="7728" x="1511300" y="247650"/>
          <p14:tracePt t="7746" x="1498600" y="269875"/>
          <p14:tracePt t="7762" x="1489075" y="279400"/>
          <p14:tracePt t="7779" x="1482725" y="288925"/>
          <p14:tracePt t="7797" x="1482725" y="307975"/>
          <p14:tracePt t="7812" x="1482725" y="330200"/>
          <p14:tracePt t="7828" x="1482725" y="339725"/>
          <p14:tracePt t="7845" x="1482725" y="355600"/>
          <p14:tracePt t="7861" x="1482725" y="365125"/>
          <p14:tracePt t="7878" x="1482725" y="377825"/>
          <p14:tracePt t="7896" x="1482725" y="393700"/>
          <p14:tracePt t="7912" x="1482725" y="409575"/>
          <p14:tracePt t="7929" x="1482725" y="425450"/>
          <p14:tracePt t="7946" x="1482725" y="444500"/>
          <p14:tracePt t="7962" x="1482725" y="466725"/>
          <p14:tracePt t="7978" x="1482725" y="476250"/>
          <p14:tracePt t="7995" x="1482725" y="495300"/>
          <p14:tracePt t="8011" x="1482725" y="504825"/>
          <p14:tracePt t="8028" x="1485900" y="520700"/>
          <p14:tracePt t="8046" x="1495425" y="536575"/>
          <p14:tracePt t="8062" x="1504950" y="546100"/>
          <p14:tracePt t="8079" x="1514475" y="555625"/>
          <p14:tracePt t="8096" x="1536700" y="577850"/>
          <p14:tracePt t="8112" x="1546225" y="587375"/>
          <p14:tracePt t="8129" x="1555750" y="596900"/>
          <p14:tracePt t="8146" x="1571625" y="615950"/>
          <p14:tracePt t="8161" x="1587500" y="622300"/>
          <p14:tracePt t="8178" x="1597025" y="628650"/>
          <p14:tracePt t="8196" x="1622425" y="631825"/>
          <p14:tracePt t="8212" x="1654175" y="644525"/>
          <p14:tracePt t="8228" x="1670050" y="644525"/>
          <p14:tracePt t="8246" x="1689100" y="650875"/>
          <p14:tracePt t="8262" x="1698625" y="650875"/>
          <p14:tracePt t="8278" x="1708150" y="650875"/>
          <p14:tracePt t="8361" x="1714500" y="650875"/>
          <p14:tracePt t="8388" x="1714500" y="654050"/>
          <p14:tracePt t="8483" x="1717675" y="654050"/>
          <p14:tracePt t="8490" x="1724025" y="660400"/>
          <p14:tracePt t="8498" x="1727200" y="660400"/>
          <p14:tracePt t="8512" x="1736725" y="660400"/>
          <p14:tracePt t="8529" x="1743075" y="660400"/>
          <p14:tracePt t="8561" x="1746250" y="660400"/>
          <p14:tracePt t="8578" x="1758950" y="669925"/>
          <p14:tracePt t="8596" x="1790700" y="669925"/>
          <p14:tracePt t="8612" x="1812925" y="682625"/>
          <p14:tracePt t="8629" x="1851025" y="682625"/>
          <p14:tracePt t="8646" x="1898650" y="688975"/>
          <p14:tracePt t="8662" x="1920875" y="688975"/>
          <p14:tracePt t="8678" x="1936750" y="688975"/>
          <p14:tracePt t="8696" x="1968500" y="688975"/>
          <p14:tracePt t="8711" x="1990725" y="688975"/>
          <p14:tracePt t="8728" x="2009775" y="688975"/>
          <p14:tracePt t="8746" x="2076450" y="679450"/>
          <p14:tracePt t="8762" x="2149475" y="673100"/>
          <p14:tracePt t="8779" x="2254250" y="673100"/>
          <p14:tracePt t="8796" x="2425700" y="679450"/>
          <p14:tracePt t="8812" x="2600325" y="704850"/>
          <p14:tracePt t="8828" x="2765425" y="733425"/>
          <p14:tracePt t="8845" x="3067050" y="800100"/>
          <p14:tracePt t="8861" x="3273425" y="835025"/>
          <p14:tracePt t="8879" x="3536950" y="898525"/>
          <p14:tracePt t="8896" x="3838575" y="952500"/>
          <p14:tracePt t="8912" x="4044950" y="971550"/>
          <p14:tracePt t="8928" x="4229100" y="990600"/>
          <p14:tracePt t="8945" x="4527550" y="1019175"/>
          <p14:tracePt t="8962" x="4699000" y="1019175"/>
          <p14:tracePt t="8978" x="4879975" y="1019175"/>
          <p14:tracePt t="8996" x="5153025" y="1019175"/>
          <p14:tracePt t="9012" x="5324475" y="1019175"/>
          <p14:tracePt t="9029" x="5508625" y="1012825"/>
          <p14:tracePt t="9046" x="5705475" y="996950"/>
          <p14:tracePt t="9062" x="5845175" y="977900"/>
          <p14:tracePt t="9078" x="5975350" y="962025"/>
          <p14:tracePt t="9095" x="6115050" y="942975"/>
          <p14:tracePt t="9112" x="6210300" y="936625"/>
          <p14:tracePt t="9128" x="6350000" y="936625"/>
          <p14:tracePt t="9146" x="6499225" y="936625"/>
          <p14:tracePt t="9162" x="6572250" y="920750"/>
          <p14:tracePt t="9178" x="6657975" y="904875"/>
          <p14:tracePt t="9196" x="6759575" y="885825"/>
          <p14:tracePt t="9212" x="6835775" y="860425"/>
          <p14:tracePt t="9228" x="6902450" y="841375"/>
          <p14:tracePt t="9246" x="6997700" y="796925"/>
          <p14:tracePt t="9261" x="7096125" y="762000"/>
          <p14:tracePt t="9278" x="7175500" y="714375"/>
          <p14:tracePt t="9296" x="7264400" y="638175"/>
          <p14:tracePt t="9312" x="7305675" y="600075"/>
          <p14:tracePt t="9329" x="7340600" y="549275"/>
          <p14:tracePt t="9346" x="7366000" y="492125"/>
          <p14:tracePt t="9361" x="7372350" y="469900"/>
          <p14:tracePt t="9378" x="7372350" y="441325"/>
          <p14:tracePt t="9395" x="7369175" y="400050"/>
          <p14:tracePt t="9412" x="7356475" y="368300"/>
          <p14:tracePt t="9428" x="7331075" y="323850"/>
          <p14:tracePt t="9446" x="7258050" y="250825"/>
          <p14:tracePt t="9462" x="7191375" y="212725"/>
          <p14:tracePt t="9478" x="7121525" y="174625"/>
          <p14:tracePt t="9496" x="6981825" y="117475"/>
          <p14:tracePt t="9511" x="6892925" y="76200"/>
          <p14:tracePt t="9528" x="6807200" y="53975"/>
          <p14:tracePt t="9545" x="6702425" y="25400"/>
          <p14:tracePt t="9561" x="6629400" y="9525"/>
          <p14:tracePt t="9578" x="6543675" y="0"/>
          <p14:tracePt t="9595" x="6445250" y="0"/>
          <p14:tracePt t="9612" x="6394450" y="0"/>
          <p14:tracePt t="9628" x="6359525" y="0"/>
          <p14:tracePt t="9645" x="6296025" y="0"/>
          <p14:tracePt t="9661" x="6251575" y="0"/>
          <p14:tracePt t="9678" x="6194425" y="0"/>
          <p14:tracePt t="9695" x="6108700" y="0"/>
          <p14:tracePt t="9711" x="6038850" y="0"/>
          <p14:tracePt t="9728" x="5956300" y="0"/>
          <p14:tracePt t="9745" x="5816600" y="0"/>
          <p14:tracePt t="9761" x="5734050" y="0"/>
          <p14:tracePt t="9778" x="5673725" y="0"/>
          <p14:tracePt t="9795" x="5588000" y="3175"/>
          <p14:tracePt t="9812" x="5514975" y="12700"/>
          <p14:tracePt t="9829" x="5441950" y="19050"/>
          <p14:tracePt t="9846" x="5334000" y="31750"/>
          <p14:tracePt t="9862" x="5270500" y="47625"/>
          <p14:tracePt t="9879" x="5219700" y="60325"/>
          <p14:tracePt t="9895" x="5118100" y="73025"/>
          <p14:tracePt t="9911" x="5054600" y="88900"/>
          <p14:tracePt t="9929" x="4991100" y="101600"/>
          <p14:tracePt t="9946" x="4911725" y="123825"/>
          <p14:tracePt t="9961" x="4876800" y="130175"/>
          <p14:tracePt t="9979" x="4829175" y="142875"/>
          <p14:tracePt t="9996" x="4775200" y="155575"/>
          <p14:tracePt t="10012" x="4752975" y="155575"/>
          <p14:tracePt t="10028" x="4721225" y="161925"/>
          <p14:tracePt t="10045" x="4679950" y="165100"/>
          <p14:tracePt t="10061" x="4657725" y="184150"/>
          <p14:tracePt t="10078" x="4648200" y="193675"/>
          <p14:tracePt t="10095" x="4625975" y="209550"/>
          <p14:tracePt t="10111" x="4616450" y="219075"/>
          <p14:tracePt t="10128" x="4606925" y="234950"/>
          <p14:tracePt t="10144" x="4606925" y="250825"/>
          <p14:tracePt t="10161" x="4606925" y="260350"/>
          <p14:tracePt t="10177" x="4606925" y="288925"/>
          <p14:tracePt t="10194" x="4613275" y="314325"/>
          <p14:tracePt t="10211" x="4625975" y="336550"/>
          <p14:tracePt t="10227" x="4657725" y="371475"/>
          <p14:tracePt t="10244" x="4705350" y="434975"/>
          <p14:tracePt t="10261" x="4730750" y="476250"/>
          <p14:tracePt t="10278" x="4752975" y="501650"/>
          <p14:tracePt t="10295" x="4797425" y="546100"/>
          <p14:tracePt t="10311" x="4829175" y="555625"/>
          <p14:tracePt t="10327" x="4851400" y="568325"/>
          <p14:tracePt t="10344" x="4918075" y="593725"/>
          <p14:tracePt t="10362" x="4972050" y="606425"/>
          <p14:tracePt t="10377" x="5010150" y="619125"/>
          <p14:tracePt t="10394" x="5073650" y="625475"/>
          <p14:tracePt t="10411" x="5108575" y="631825"/>
          <p14:tracePt t="10428" x="5130800" y="631825"/>
          <p14:tracePt t="10444" x="5194300" y="641350"/>
          <p14:tracePt t="10461" x="5238750" y="641350"/>
          <p14:tracePt t="10477" x="5311775" y="654050"/>
          <p14:tracePt t="10494" x="5454650" y="673100"/>
          <p14:tracePt t="10511" x="5559425" y="679450"/>
          <p14:tracePt t="10528" x="5654675" y="688975"/>
          <p14:tracePt t="10545" x="5772150" y="695325"/>
          <p14:tracePt t="10562" x="5822950" y="695325"/>
          <p14:tracePt t="10579" x="5876925" y="701675"/>
          <p14:tracePt t="10596" x="5972175" y="701675"/>
          <p14:tracePt t="10612" x="6067425" y="717550"/>
          <p14:tracePt t="10628" x="6165850" y="733425"/>
          <p14:tracePt t="10645" x="6292850" y="733425"/>
          <p14:tracePt t="10662" x="6388100" y="742950"/>
          <p14:tracePt t="10678" x="6470650" y="742950"/>
          <p14:tracePt t="10695" x="6556375" y="742950"/>
          <p14:tracePt t="10711" x="6594475" y="739775"/>
          <p14:tracePt t="10728" x="6626225" y="720725"/>
          <p14:tracePt t="10745" x="6651625" y="704850"/>
          <p14:tracePt t="10762" x="6664325" y="695325"/>
          <p14:tracePt t="10778" x="6677025" y="682625"/>
          <p14:tracePt t="10795" x="6692900" y="650875"/>
          <p14:tracePt t="10812" x="6705600" y="628650"/>
          <p14:tracePt t="10828" x="6711950" y="590550"/>
          <p14:tracePt t="10831" x="6711950" y="581025"/>
          <p14:tracePt t="10846" x="6711950" y="549275"/>
          <p14:tracePt t="10862" x="6711950" y="520700"/>
          <p14:tracePt t="10879" x="6711950" y="492125"/>
          <p14:tracePt t="10895" x="6711950" y="466725"/>
          <p14:tracePt t="10911" x="6711950" y="457200"/>
          <p14:tracePt t="10928" x="6708775" y="434975"/>
          <p14:tracePt t="10945" x="6692900" y="406400"/>
          <p14:tracePt t="10961" x="6664325" y="381000"/>
          <p14:tracePt t="10978" x="6632575" y="355600"/>
          <p14:tracePt t="10995" x="6537325" y="304800"/>
          <p14:tracePt t="11012" x="6470650" y="276225"/>
          <p14:tracePt t="11029" x="6403975" y="244475"/>
          <p14:tracePt t="11045" x="6292850" y="222250"/>
          <p14:tracePt t="11062" x="6223000" y="222250"/>
          <p14:tracePt t="11078" x="6172200" y="222250"/>
          <p14:tracePt t="11095" x="6080125" y="222250"/>
          <p14:tracePt t="11112" x="5997575" y="222250"/>
          <p14:tracePt t="11129" x="5902325" y="215900"/>
          <p14:tracePt t="11146" x="5737225" y="206375"/>
          <p14:tracePt t="11162" x="5657850" y="206375"/>
          <p14:tracePt t="11179" x="5575300" y="206375"/>
          <p14:tracePt t="11195" x="5467350" y="206375"/>
          <p14:tracePt t="11211" x="5410200" y="206375"/>
          <p14:tracePt t="11228" x="5346700" y="200025"/>
          <p14:tracePt t="11244" x="5273675" y="180975"/>
          <p14:tracePt t="11262" x="5238750" y="180975"/>
          <p14:tracePt t="11279" x="5210175" y="180975"/>
          <p14:tracePt t="11295" x="5175250" y="180975"/>
          <p14:tracePt t="11312" x="5146675" y="180975"/>
          <p14:tracePt t="11329" x="5130800" y="196850"/>
          <p14:tracePt t="11333" x="5124450" y="200025"/>
          <p14:tracePt t="11344" x="5095875" y="212725"/>
          <p14:tracePt t="11362" x="5073650" y="222250"/>
          <p14:tracePt t="11378" x="5041900" y="241300"/>
          <p14:tracePt t="11394" x="4997450" y="273050"/>
          <p14:tracePt t="11411" x="4968875" y="285750"/>
          <p14:tracePt t="11428" x="4953000" y="295275"/>
          <p14:tracePt t="11445" x="4927600" y="323850"/>
          <p14:tracePt t="11462" x="4918075" y="346075"/>
          <p14:tracePt t="11478" x="4918075" y="368300"/>
          <p14:tracePt t="11495" x="4918075" y="403225"/>
          <p14:tracePt t="11512" x="4918075" y="431800"/>
          <p14:tracePt t="11528" x="4921250" y="476250"/>
          <p14:tracePt t="11545" x="4943475" y="511175"/>
          <p14:tracePt t="11562" x="4956175" y="542925"/>
          <p14:tracePt t="11579" x="4968875" y="571500"/>
          <p14:tracePt t="11596" x="5013325" y="625475"/>
          <p14:tracePt t="11612" x="5045075" y="650875"/>
          <p14:tracePt t="11628" x="5076825" y="676275"/>
          <p14:tracePt t="11644" x="5105400" y="692150"/>
          <p14:tracePt t="11661" x="5124450" y="695325"/>
          <p14:tracePt t="11678" x="5140325" y="695325"/>
          <p14:tracePt t="11695" x="5181600" y="695325"/>
          <p14:tracePt t="11711" x="5216525" y="695325"/>
          <p14:tracePt t="11729" x="5267325" y="695325"/>
          <p14:tracePt t="11745" x="5340350" y="695325"/>
          <p14:tracePt t="11761" x="5384800" y="692150"/>
          <p14:tracePt t="11778" x="5429250" y="685800"/>
          <p14:tracePt t="11794" x="5511800" y="666750"/>
          <p14:tracePt t="11811" x="5594350" y="660400"/>
          <p14:tracePt t="11829" x="5724525" y="641350"/>
          <p14:tracePt t="11832" x="5781675" y="641350"/>
          <p14:tracePt t="11846" x="5908675" y="641350"/>
          <p14:tracePt t="11862" x="6035675" y="631825"/>
          <p14:tracePt t="11879" x="6140450" y="631825"/>
          <p14:tracePt t="11895" x="6257925" y="631825"/>
          <p14:tracePt t="11911" x="6318250" y="625475"/>
          <p14:tracePt t="11928" x="6372225" y="619125"/>
          <p14:tracePt t="11944" x="6445250" y="600075"/>
          <p14:tracePt t="11961" x="6505575" y="600075"/>
          <p14:tracePt t="11978" x="6556375" y="593725"/>
          <p14:tracePt t="11995" x="6642100" y="587375"/>
          <p14:tracePt t="12012" x="6680200" y="574675"/>
          <p14:tracePt t="12029" x="6711950" y="561975"/>
          <p14:tracePt t="12045" x="6724650" y="546100"/>
          <p14:tracePt t="12062" x="6737350" y="517525"/>
          <p14:tracePt t="12078" x="6743700" y="495300"/>
          <p14:tracePt t="12095" x="6743700" y="460375"/>
          <p14:tracePt t="12111" x="6743700" y="444500"/>
          <p14:tracePt t="12129" x="6737350" y="434975"/>
          <p14:tracePt t="12145" x="6721475" y="403225"/>
          <p14:tracePt t="12162" x="6702425" y="381000"/>
          <p14:tracePt t="12178" x="6670675" y="355600"/>
          <p14:tracePt t="12195" x="6610350" y="307975"/>
          <p14:tracePt t="12212" x="6572250" y="269875"/>
          <p14:tracePt t="12228" x="6524625" y="241300"/>
          <p14:tracePt t="12244" x="6457950" y="193675"/>
          <p14:tracePt t="12261" x="6400800" y="168275"/>
          <p14:tracePt t="12278" x="6330950" y="130175"/>
          <p14:tracePt t="12294" x="6216650" y="92075"/>
          <p14:tracePt t="12312" x="6153150" y="69850"/>
          <p14:tracePt t="12329" x="6089650" y="57150"/>
          <p14:tracePt t="12332" x="6061075" y="50800"/>
          <p14:tracePt t="12345" x="5991225" y="50800"/>
          <p14:tracePt t="12361" x="5899150" y="50800"/>
          <p14:tracePt t="12377" x="5800725" y="34925"/>
          <p14:tracePt t="12394" x="5683250" y="34925"/>
          <p14:tracePt t="12411" x="5581650" y="34925"/>
          <p14:tracePt t="12427" x="5476875" y="34925"/>
          <p14:tracePt t="12444" x="5346700" y="34925"/>
          <p14:tracePt t="12461" x="5283200" y="44450"/>
          <p14:tracePt t="12478" x="5248275" y="50800"/>
          <p14:tracePt t="12494" x="5184775" y="69850"/>
          <p14:tracePt t="12511" x="5143500" y="88900"/>
          <p14:tracePt t="12528" x="5114925" y="101600"/>
          <p14:tracePt t="12544" x="5070475" y="146050"/>
          <p14:tracePt t="12562" x="5045075" y="158750"/>
          <p14:tracePt t="12579" x="5029200" y="168275"/>
          <p14:tracePt t="12594" x="5013325" y="184150"/>
          <p14:tracePt t="12612" x="5003800" y="193675"/>
          <p14:tracePt t="12628" x="4994275" y="209550"/>
          <p14:tracePt t="12644" x="4975225" y="222250"/>
          <p14:tracePt t="12662" x="4968875" y="231775"/>
          <p14:tracePt t="12679" x="4968875" y="241300"/>
          <p14:tracePt t="12695" x="4968875" y="263525"/>
          <p14:tracePt t="12712" x="4968875" y="273050"/>
          <p14:tracePt t="12752" x="4968875" y="276225"/>
          <p14:tracePt t="12774" x="4965700" y="276225"/>
          <p14:tracePt t="12832" x="4959350" y="276225"/>
          <p14:tracePt t="12868" x="4959350" y="282575"/>
          <p14:tracePt t="13959" x="4987925" y="288925"/>
          <p14:tracePt t="13966" x="5035550" y="295275"/>
          <p14:tracePt t="13980" x="5127625" y="295275"/>
          <p14:tracePt t="13995" x="5213350" y="311150"/>
          <p14:tracePt t="14016" x="5378450" y="327025"/>
          <p14:tracePt t="14031" x="5483225" y="327025"/>
          <p14:tracePt t="14051" x="5635625" y="336550"/>
          <p14:tracePt t="14078" x="5753100" y="336550"/>
          <p14:tracePt t="14111" x="5921375" y="342900"/>
          <p14:tracePt t="14128" x="5981700" y="342900"/>
          <p14:tracePt t="14144" x="6057900" y="342900"/>
          <p14:tracePt t="14161" x="6121400" y="358775"/>
          <p14:tracePt t="14178" x="6184900" y="365125"/>
          <p14:tracePt t="14195" x="6264275" y="377825"/>
          <p14:tracePt t="14212" x="6308725" y="384175"/>
          <p14:tracePt t="14229" x="6372225" y="384175"/>
          <p14:tracePt t="14245" x="6416675" y="384175"/>
          <p14:tracePt t="14261" x="6451600" y="384175"/>
          <p14:tracePt t="14279" x="6496050" y="384175"/>
          <p14:tracePt t="14295" x="6559550" y="390525"/>
          <p14:tracePt t="14311" x="6604000" y="396875"/>
          <p14:tracePt t="14328" x="6642100" y="403225"/>
          <p14:tracePt t="14344" x="6702425" y="409575"/>
          <p14:tracePt t="14361" x="6750050" y="422275"/>
          <p14:tracePt t="14378" x="6778625" y="422275"/>
          <p14:tracePt t="14394" x="6832600" y="422275"/>
          <p14:tracePt t="14411" x="6877050" y="422275"/>
          <p14:tracePt t="14428" x="6921500" y="422275"/>
          <p14:tracePt t="14444" x="6997700" y="422275"/>
          <p14:tracePt t="14461" x="7067550" y="422275"/>
          <p14:tracePt t="14478" x="7172325" y="422275"/>
          <p14:tracePt t="14494" x="7299325" y="422275"/>
          <p14:tracePt t="14511" x="7362825" y="412750"/>
          <p14:tracePt t="14528" x="7407275" y="406400"/>
          <p14:tracePt t="14544" x="7470775" y="387350"/>
          <p14:tracePt t="14561" x="7515225" y="387350"/>
          <p14:tracePt t="14578" x="7543800" y="387350"/>
          <p14:tracePt t="14594" x="7578725" y="381000"/>
          <p14:tracePt t="14611" x="7607300" y="381000"/>
          <p14:tracePt t="14628" x="7629525" y="381000"/>
          <p14:tracePt t="14644" x="7654925" y="381000"/>
          <p14:tracePt t="14661" x="7664450" y="381000"/>
          <p14:tracePt t="14678" x="7673975" y="381000"/>
          <p14:tracePt t="14694" x="7680325" y="381000"/>
          <p14:tracePt t="14711" x="7683500" y="381000"/>
          <p14:tracePt t="14729" x="7705725" y="381000"/>
          <p14:tracePt t="14744" x="7715250" y="381000"/>
          <p14:tracePt t="14761" x="7724775" y="381000"/>
          <p14:tracePt t="14778" x="7734300" y="381000"/>
          <p14:tracePt t="14794" x="7743825" y="381000"/>
          <p14:tracePt t="14811" x="7759700" y="381000"/>
          <p14:tracePt t="14828" x="7769225" y="381000"/>
          <p14:tracePt t="14844" x="7816850" y="381000"/>
          <p14:tracePt t="14861" x="7851775" y="384175"/>
          <p14:tracePt t="14878" x="7896225" y="396875"/>
          <p14:tracePt t="14880" x="7915275" y="403225"/>
          <p14:tracePt t="14894" x="7953375" y="403225"/>
          <p14:tracePt t="14911" x="7975600" y="403225"/>
          <p14:tracePt t="14929" x="7994650" y="403225"/>
          <p14:tracePt t="14944" x="8004175" y="403225"/>
          <p14:tracePt t="14961" x="8013700" y="403225"/>
          <p14:tracePt t="14979" x="8029575" y="403225"/>
          <p14:tracePt t="14994" x="8045450" y="403225"/>
          <p14:tracePt t="15011" x="8061325" y="403225"/>
          <p14:tracePt t="15029" x="8080375" y="403225"/>
          <p14:tracePt t="15044" x="8096250" y="403225"/>
          <p14:tracePt t="15061" x="8105775" y="403225"/>
          <p14:tracePt t="15078" x="8118475" y="403225"/>
          <p14:tracePt t="15394" x="8067675" y="409575"/>
          <p14:tracePt t="15401" x="8010525" y="419100"/>
          <p14:tracePt t="15415" x="7804150" y="434975"/>
          <p14:tracePt t="15429" x="7607300" y="444500"/>
          <p14:tracePt t="15445" x="7378700" y="482600"/>
          <p14:tracePt t="15461" x="7137400" y="514350"/>
          <p14:tracePt t="15479" x="6816725" y="581025"/>
          <p14:tracePt t="15494" x="6629400" y="615950"/>
          <p14:tracePt t="15511" x="6432550" y="673100"/>
          <p14:tracePt t="15528" x="6149975" y="768350"/>
          <p14:tracePt t="15544" x="5959475" y="831850"/>
          <p14:tracePt t="15561" x="5762625" y="908050"/>
          <p14:tracePt t="15579" x="5502275" y="1003300"/>
          <p14:tracePt t="15595" x="5314950" y="1047750"/>
          <p14:tracePt t="15611" x="5140325" y="1085850"/>
          <p14:tracePt t="15629" x="4829175" y="1123950"/>
          <p14:tracePt t="15644" x="4622800" y="1152525"/>
          <p14:tracePt t="15661" x="4340225" y="1162050"/>
          <p14:tracePt t="15678" x="3902075" y="1171575"/>
          <p14:tracePt t="15695" x="3613150" y="1171575"/>
          <p14:tracePt t="15711" x="3270250" y="1171575"/>
          <p14:tracePt t="15729" x="2844800" y="1165225"/>
          <p14:tracePt t="15745" x="2565400" y="1165225"/>
          <p14:tracePt t="15762" x="2286000" y="1165225"/>
          <p14:tracePt t="15778" x="1978025" y="1155700"/>
          <p14:tracePt t="15794" x="1784350" y="1155700"/>
          <p14:tracePt t="15811" x="1625600" y="1155700"/>
          <p14:tracePt t="15829" x="1463675" y="1149350"/>
          <p14:tracePt t="15845" x="1377950" y="1133475"/>
          <p14:tracePt t="15861" x="1295400" y="1133475"/>
          <p14:tracePt t="15879" x="1200150" y="1133475"/>
          <p14:tracePt t="15895" x="1155700" y="1133475"/>
          <p14:tracePt t="15911" x="1104900" y="1133475"/>
          <p14:tracePt t="15928" x="1035050" y="1127125"/>
          <p14:tracePt t="15944" x="974725" y="1117600"/>
          <p14:tracePt t="15961" x="920750" y="1111250"/>
          <p14:tracePt t="15978" x="828675" y="1092200"/>
          <p14:tracePt t="15994" x="784225" y="1079500"/>
          <p14:tracePt t="16011" x="739775" y="1060450"/>
          <p14:tracePt t="16028" x="698500" y="1041400"/>
          <p14:tracePt t="16045" x="666750" y="1035050"/>
          <p14:tracePt t="16061" x="657225" y="1035050"/>
          <p14:tracePt t="16078" x="644525" y="1035050"/>
          <p14:tracePt t="16095" x="628650" y="1028700"/>
          <p14:tracePt t="16111" x="619125" y="1028700"/>
          <p14:tracePt t="16336" x="619125" y="1019175"/>
          <p14:tracePt t="17001" x="676275" y="1009650"/>
          <p14:tracePt t="17008" x="723900" y="1003300"/>
          <p14:tracePt t="17015" x="784225" y="993775"/>
          <p14:tracePt t="17028" x="879475" y="977900"/>
          <p14:tracePt t="17047" x="996950" y="977900"/>
          <p14:tracePt t="17064" x="1111250" y="977900"/>
          <p14:tracePt t="17078" x="1174750" y="977900"/>
          <p14:tracePt t="17111" x="1292225" y="977900"/>
          <p14:tracePt t="17145" x="1444625" y="958850"/>
          <p14:tracePt t="17161" x="1485900" y="958850"/>
          <p14:tracePt t="17178" x="1527175" y="958850"/>
          <p14:tracePt t="17194" x="1536700" y="958850"/>
          <p14:tracePt t="17211" x="1546225" y="958850"/>
          <p14:tracePt t="17228" x="1568450" y="958850"/>
          <p14:tracePt t="17245" x="1590675" y="958850"/>
          <p14:tracePt t="17261" x="1612900" y="958850"/>
          <p14:tracePt t="17279" x="1660525" y="946150"/>
          <p14:tracePt t="17295" x="1682750" y="946150"/>
          <p14:tracePt t="17311" x="1704975" y="939800"/>
          <p14:tracePt t="17328" x="1720850" y="939800"/>
          <p14:tracePt t="17344" x="1730375" y="939800"/>
          <p14:tracePt t="17360" x="1736725" y="939800"/>
          <p14:tracePt t="17378" x="1746250" y="939800"/>
          <p14:tracePt t="17429" x="1749425" y="939800"/>
          <p14:tracePt t="17436" x="1762125" y="936625"/>
          <p14:tracePt t="17444" x="1771650" y="936625"/>
          <p14:tracePt t="17461" x="1781175" y="936625"/>
          <p14:tracePt t="17478" x="1819275" y="930275"/>
          <p14:tracePt t="17494" x="1828800" y="930275"/>
          <p14:tracePt t="17511" x="1851025" y="930275"/>
          <p14:tracePt t="17529" x="1885950" y="930275"/>
          <p14:tracePt t="17545" x="1914525" y="930275"/>
          <p14:tracePt t="17561" x="1949450" y="930275"/>
          <p14:tracePt t="17578" x="2012950" y="930275"/>
          <p14:tracePt t="17594" x="2057400" y="930275"/>
          <p14:tracePt t="17610" x="2079625" y="930275"/>
          <p14:tracePt t="17628" x="2117725" y="930275"/>
          <p14:tracePt t="17644" x="2133600" y="930275"/>
          <p14:tracePt t="17660" x="2162175" y="930275"/>
          <p14:tracePt t="17678" x="2193925" y="930275"/>
          <p14:tracePt t="17694" x="2225675" y="930275"/>
          <p14:tracePt t="17711" x="2244725" y="930275"/>
          <p14:tracePt t="17728" x="2292350" y="930275"/>
          <p14:tracePt t="17744" x="2324100" y="930275"/>
          <p14:tracePt t="17761" x="2352675" y="930275"/>
          <p14:tracePt t="17778" x="2400300" y="930275"/>
          <p14:tracePt t="17795" x="2435225" y="930275"/>
          <p14:tracePt t="17811" x="2479675" y="930275"/>
          <p14:tracePt t="17829" x="2559050" y="930275"/>
          <p14:tracePt t="17845" x="2619375" y="930275"/>
          <p14:tracePt t="17861" x="2670175" y="930275"/>
          <p14:tracePt t="17878" x="2727325" y="930275"/>
          <p14:tracePt t="17894" x="2746375" y="930275"/>
          <p14:tracePt t="17910" x="2778125" y="930275"/>
          <p14:tracePt t="17928" x="2825750" y="930275"/>
          <p14:tracePt t="17944" x="2870200" y="930275"/>
          <p14:tracePt t="17961" x="2933700" y="917575"/>
          <p14:tracePt t="17978" x="3063875" y="898525"/>
          <p14:tracePt t="17994" x="3136900" y="892175"/>
          <p14:tracePt t="18011" x="3206750" y="892175"/>
          <p14:tracePt t="18028" x="3349625" y="885825"/>
          <p14:tracePt t="18044" x="3429000" y="885825"/>
          <p14:tracePt t="18060" x="3502025" y="885825"/>
          <p14:tracePt t="18078" x="3625850" y="885825"/>
          <p14:tracePt t="18094" x="3698875" y="885825"/>
          <p14:tracePt t="18111" x="3759200" y="885825"/>
          <p14:tracePt t="18129" x="3829050" y="885825"/>
          <p14:tracePt t="18145" x="3844925" y="885825"/>
          <p14:tracePt t="18161" x="3854450" y="885825"/>
          <p14:tracePt t="18177" x="3863975" y="885825"/>
          <p14:tracePt t="19007" x="3902075" y="889000"/>
          <p14:tracePt t="19015" x="3971925" y="898525"/>
          <p14:tracePt t="19031" x="4111625" y="914400"/>
          <p14:tracePt t="19048" x="4206875" y="930275"/>
          <p14:tracePt t="19064" x="4381500" y="930275"/>
          <p14:tracePt t="19080" x="4486275" y="939800"/>
          <p14:tracePt t="19094" x="4578350" y="939800"/>
          <p14:tracePt t="19128" x="4835525" y="946150"/>
          <p14:tracePt t="19160" x="4997450" y="946150"/>
          <p14:tracePt t="19177" x="5067300" y="946150"/>
          <p14:tracePt t="19194" x="5111750" y="946150"/>
          <p14:tracePt t="19210" x="5149850" y="946150"/>
          <p14:tracePt t="19227" x="5210175" y="946150"/>
          <p14:tracePt t="19244" x="5254625" y="946150"/>
          <p14:tracePt t="19260" x="5292725" y="946150"/>
          <p14:tracePt t="19277" x="5340350" y="946150"/>
          <p14:tracePt t="19294" x="5368925" y="946150"/>
          <p14:tracePt t="19310" x="5378450" y="946150"/>
          <p14:tracePt t="19327" x="5394325" y="946150"/>
          <p14:tracePt t="19344" x="5403850" y="946150"/>
          <p14:tracePt t="20293" x="5426075" y="946150"/>
          <p14:tracePt t="20300" x="5451475" y="946150"/>
          <p14:tracePt t="20311" x="5486400" y="955675"/>
          <p14:tracePt t="20332" x="5616575" y="955675"/>
          <p14:tracePt t="20348" x="5746750" y="962025"/>
          <p14:tracePt t="20361" x="5803900" y="962025"/>
          <p14:tracePt t="20378" x="5943600" y="962025"/>
          <p14:tracePt t="20410" x="6184900" y="958850"/>
          <p14:tracePt t="20444" x="6334125" y="949325"/>
          <p14:tracePt t="20461" x="6365875" y="949325"/>
          <p14:tracePt t="20482" x="6397625" y="949325"/>
          <p14:tracePt t="20494" x="6407150" y="949325"/>
          <p14:tracePt t="20511" x="6419850" y="949325"/>
          <p14:tracePt t="20527" x="6438900" y="949325"/>
          <p14:tracePt t="20543" x="6448425" y="949325"/>
          <p14:tracePt t="20560" x="6457950" y="946150"/>
          <p14:tracePt t="20577" x="6473825" y="930275"/>
          <p14:tracePt t="20595" x="6492875" y="920750"/>
          <p14:tracePt t="20611" x="6508750" y="911225"/>
          <p14:tracePt t="20628" x="6537325" y="892175"/>
          <p14:tracePt t="20644" x="6546850" y="882650"/>
          <p14:tracePt t="20661" x="6556375" y="882650"/>
          <p14:tracePt t="20677" x="6572250" y="879475"/>
          <p14:tracePt t="20694" x="6581775" y="879475"/>
          <p14:tracePt t="20710" x="6597650" y="879475"/>
          <p14:tracePt t="20727" x="6600825" y="879475"/>
          <p14:tracePt t="20820" x="6594475" y="879475"/>
          <p14:tracePt t="20827" x="6578600" y="879475"/>
          <p14:tracePt t="20834" x="6559550" y="879475"/>
          <p14:tracePt t="20844" x="6534150" y="879475"/>
          <p14:tracePt t="20861" x="6473825" y="879475"/>
          <p14:tracePt t="20877" x="6403975" y="866775"/>
          <p14:tracePt t="20894" x="6350000" y="860425"/>
          <p14:tracePt t="20911" x="6296025" y="844550"/>
          <p14:tracePt t="20928" x="6223000" y="819150"/>
          <p14:tracePt t="20944" x="6178550" y="806450"/>
          <p14:tracePt t="20961" x="6153150" y="793750"/>
          <p14:tracePt t="20977" x="6111875" y="790575"/>
          <p14:tracePt t="20993" x="6102350" y="790575"/>
          <p14:tracePt t="21011" x="6092825" y="790575"/>
          <p14:tracePt t="21027" x="6089650" y="790575"/>
          <p14:tracePt t="21061" x="6096000" y="790575"/>
          <p14:tracePt t="21078" x="6115050" y="790575"/>
          <p14:tracePt t="21093" x="6130925" y="790575"/>
          <p14:tracePt t="21110" x="6140450" y="790575"/>
          <p14:tracePt t="21127" x="6143625" y="790575"/>
          <p14:tracePt t="21171" x="6149975" y="790575"/>
          <p14:tracePt t="21178" x="6156325" y="790575"/>
          <p14:tracePt t="21194" x="6169025" y="790575"/>
          <p14:tracePt t="21211" x="6200775" y="790575"/>
          <p14:tracePt t="21228" x="6238875" y="790575"/>
          <p14:tracePt t="21244" x="6261100" y="790575"/>
          <p14:tracePt t="21260" x="6276975" y="790575"/>
          <p14:tracePt t="21277" x="6296025" y="790575"/>
          <p14:tracePt t="21294" x="6311900" y="790575"/>
          <p14:tracePt t="21311" x="6321425" y="790575"/>
          <p14:tracePt t="21328" x="6356350" y="790575"/>
          <p14:tracePt t="21344" x="6369050" y="790575"/>
          <p14:tracePt t="21361" x="6384925" y="790575"/>
          <p14:tracePt t="21377" x="6416675" y="790575"/>
          <p14:tracePt t="21394" x="6429375" y="790575"/>
          <p14:tracePt t="21410" x="6438900" y="790575"/>
          <p14:tracePt t="22405" x="6454775" y="790575"/>
          <p14:tracePt t="22412" x="6480175" y="796925"/>
          <p14:tracePt t="22430" x="6540500" y="796925"/>
          <p14:tracePt t="22447" x="6689725" y="796925"/>
          <p14:tracePt t="22464" x="6838950" y="793750"/>
          <p14:tracePt t="22480" x="7010400" y="793750"/>
          <p14:tracePt t="22483" x="7067550" y="793750"/>
          <p14:tracePt t="22494" x="7137400" y="793750"/>
          <p14:tracePt t="22527" x="7435850" y="793750"/>
          <p14:tracePt t="22560" x="7524750" y="793750"/>
          <p14:tracePt t="22577" x="7553325" y="793750"/>
          <p14:tracePt t="22593" x="7562850" y="793750"/>
          <p14:tracePt t="24878" x="7585075" y="800100"/>
          <p14:tracePt t="24885" x="7635875" y="819150"/>
          <p14:tracePt t="24894" x="7673975" y="835025"/>
          <p14:tracePt t="24915" x="7813675" y="889000"/>
          <p14:tracePt t="24932" x="7899400" y="904875"/>
          <p14:tracePt t="24948" x="8029575" y="914400"/>
          <p14:tracePt t="24967" x="8108950" y="914400"/>
          <p14:tracePt t="24993" x="8223250" y="914400"/>
          <p14:tracePt t="25027" x="8283575" y="914400"/>
          <p14:tracePt t="25044" x="8293100" y="914400"/>
          <p14:tracePt t="25061" x="8296275" y="914400"/>
          <p14:tracePt t="25255" x="8337550" y="927100"/>
          <p14:tracePt t="25261" x="8397875" y="942975"/>
          <p14:tracePt t="25277" x="8486775" y="984250"/>
          <p14:tracePt t="25293" x="8575675" y="1016000"/>
          <p14:tracePt t="25310" x="8648700" y="1038225"/>
          <p14:tracePt t="25327" x="8753475" y="1076325"/>
          <p14:tracePt t="25344" x="8810625" y="1082675"/>
          <p14:tracePt t="25361" x="8864600" y="1082675"/>
          <p14:tracePt t="25377" x="8880475" y="1082675"/>
          <p14:tracePt t="25393" x="8896350" y="1082675"/>
          <p14:tracePt t="25409" x="8905875" y="1082675"/>
          <p14:tracePt t="25427" x="8912225" y="1082675"/>
          <p14:tracePt t="25518" x="8912225" y="1076325"/>
          <p14:tracePt t="25526" x="8912225" y="1073150"/>
          <p14:tracePt t="25533" x="8909050" y="1060450"/>
          <p14:tracePt t="25544" x="8909050" y="1057275"/>
          <p14:tracePt t="25559" x="8902700" y="1047750"/>
          <p14:tracePt t="25562" x="8899525" y="1041400"/>
          <p14:tracePt t="25577" x="8899525" y="1031875"/>
          <p14:tracePt t="25594" x="8899525" y="1022350"/>
          <p14:tracePt t="26376" x="8788400" y="1006475"/>
          <p14:tracePt t="26382" x="8639175" y="996950"/>
          <p14:tracePt t="26393" x="8378825" y="981075"/>
          <p14:tracePt t="26413" x="7419975" y="996950"/>
          <p14:tracePt t="26431" x="6772275" y="1069975"/>
          <p14:tracePt t="26451" x="5781675" y="1225550"/>
          <p14:tracePt t="26479" x="4378325" y="1441450"/>
          <p14:tracePt t="26511" x="2647950" y="1581150"/>
          <p14:tracePt t="26528" x="2101850" y="1609725"/>
          <p14:tracePt t="26546" x="1400175" y="1676400"/>
          <p14:tracePt t="26562" x="1060450" y="1698625"/>
          <p14:tracePt t="26578" x="854075" y="1717675"/>
          <p14:tracePt t="26594" x="657225" y="1736725"/>
          <p14:tracePt t="26598" x="577850" y="1743075"/>
          <p14:tracePt t="26610" x="457200" y="1768475"/>
          <p14:tracePt t="26627" x="339725" y="1778000"/>
          <p14:tracePt t="26643" x="247650" y="1778000"/>
          <p14:tracePt t="26660" x="168275" y="1778000"/>
          <p14:tracePt t="26676" x="139700" y="1778000"/>
          <p14:tracePt t="26693" x="130175" y="1778000"/>
          <p14:tracePt t="26711" x="117475" y="1778000"/>
          <p14:tracePt t="26727" x="104775" y="1778000"/>
          <p14:tracePt t="26744" x="101600" y="1778000"/>
          <p14:tracePt t="26776" x="101600" y="1771650"/>
          <p14:tracePt t="26793" x="101600" y="1755775"/>
          <p14:tracePt t="26810" x="101600" y="1743075"/>
          <p14:tracePt t="26826" x="101600" y="1727200"/>
          <p14:tracePt t="26843" x="111125" y="1695450"/>
          <p14:tracePt t="26860" x="149225" y="1660525"/>
          <p14:tracePt t="26876" x="193675" y="1625600"/>
          <p14:tracePt t="26893" x="250825" y="1597025"/>
          <p14:tracePt t="26910" x="361950" y="1527175"/>
          <p14:tracePt t="26926" x="469900" y="1485900"/>
          <p14:tracePt t="26943" x="558800" y="1460500"/>
          <p14:tracePt t="26961" x="647700" y="1447800"/>
          <p14:tracePt t="26977" x="692150" y="1441450"/>
          <p14:tracePt t="26994" x="720725" y="1435100"/>
          <p14:tracePt t="27011" x="749300" y="1435100"/>
          <p14:tracePt t="27027" x="758825" y="1435100"/>
          <p14:tracePt t="27043" x="762000" y="1435100"/>
          <p14:tracePt t="27240" x="755650" y="1441450"/>
          <p14:tracePt t="27248" x="752475" y="1444625"/>
          <p14:tracePt t="27261" x="736600" y="1457325"/>
          <p14:tracePt t="27277" x="727075" y="1466850"/>
          <p14:tracePt t="27294" x="717550" y="1476375"/>
          <p14:tracePt t="27311" x="701675" y="1495425"/>
          <p14:tracePt t="27327" x="685800" y="1508125"/>
          <p14:tracePt t="27344" x="676275" y="1517650"/>
          <p14:tracePt t="27360" x="666750" y="1536700"/>
          <p14:tracePt t="27376" x="666750" y="1539875"/>
          <p14:tracePt t="27393" x="657225" y="1539875"/>
          <p14:tracePt t="27410" x="650875" y="1539875"/>
          <p14:tracePt t="27617" x="657225" y="1539875"/>
          <p14:tracePt t="27624" x="669925" y="1539875"/>
          <p14:tracePt t="27631" x="679450" y="1539875"/>
          <p14:tracePt t="27643" x="698500" y="1539875"/>
          <p14:tracePt t="27660" x="755650" y="1527175"/>
          <p14:tracePt t="27676" x="790575" y="1527175"/>
          <p14:tracePt t="27694" x="828675" y="1527175"/>
          <p14:tracePt t="27710" x="869950" y="1527175"/>
          <p14:tracePt t="27726" x="898525" y="1520825"/>
          <p14:tracePt t="27744" x="908050" y="1514475"/>
          <p14:tracePt t="27760" x="936625" y="1508125"/>
          <p14:tracePt t="27776" x="958850" y="1508125"/>
          <p14:tracePt t="27793" x="977900" y="1508125"/>
          <p14:tracePt t="27809" x="1035050" y="1508125"/>
          <p14:tracePt t="27826" x="1069975" y="1508125"/>
          <p14:tracePt t="27844" x="1114425" y="1508125"/>
          <p14:tracePt t="27860" x="1155700" y="1517650"/>
          <p14:tracePt t="27877" x="1184275" y="1517650"/>
          <p14:tracePt t="27893" x="1206500" y="1517650"/>
          <p14:tracePt t="27910" x="1273175" y="1543050"/>
          <p14:tracePt t="27926" x="1317625" y="1549400"/>
          <p14:tracePt t="27944" x="1374775" y="1549400"/>
          <p14:tracePt t="27961" x="1438275" y="1555750"/>
          <p14:tracePt t="27977" x="1460500" y="1555750"/>
          <p14:tracePt t="27994" x="1470025" y="1555750"/>
          <p14:tracePt t="28010" x="1492250" y="1555750"/>
          <p14:tracePt t="28026" x="1501775" y="1555750"/>
          <p14:tracePt t="28043" x="1511300" y="1555750"/>
          <p14:tracePt t="28097" x="1514475" y="1555750"/>
          <p14:tracePt t="28797" x="1568450" y="1562100"/>
          <p14:tracePt t="28804" x="1651000" y="1571625"/>
          <p14:tracePt t="28811" x="1743075" y="1571625"/>
          <p14:tracePt t="28827" x="1911350" y="1571625"/>
          <p14:tracePt t="28844" x="2095500" y="1571625"/>
          <p14:tracePt t="28860" x="2371725" y="1555750"/>
          <p14:tracePt t="28893" x="2635250" y="1555750"/>
          <p14:tracePt t="28926" x="2844800" y="1555750"/>
          <p14:tracePt t="28943" x="2895600" y="1555750"/>
          <p14:tracePt t="28960" x="2952750" y="1555750"/>
          <p14:tracePt t="28977" x="2974975" y="1555750"/>
          <p14:tracePt t="28994" x="2990850" y="1555750"/>
          <p14:tracePt t="29010" x="3009900" y="1555750"/>
          <p14:tracePt t="29104" x="3009900" y="1558925"/>
          <p14:tracePt t="29111" x="3006725" y="1562100"/>
          <p14:tracePt t="29127" x="2984500" y="1574800"/>
          <p14:tracePt t="29131" x="2965450" y="1587500"/>
          <p14:tracePt t="29143" x="2921000" y="1603375"/>
          <p14:tracePt t="29160" x="2673350" y="1695450"/>
          <p14:tracePt t="29176" x="2473325" y="1752600"/>
          <p14:tracePt t="29193" x="2238375" y="1809750"/>
          <p14:tracePt t="29209" x="1990725" y="1854200"/>
          <p14:tracePt t="29226" x="1819275" y="1873250"/>
          <p14:tracePt t="29243" x="1666875" y="1901825"/>
          <p14:tracePt t="29259" x="1466850" y="1927225"/>
          <p14:tracePt t="29276" x="1349375" y="1943100"/>
          <p14:tracePt t="29293" x="1263650" y="1958975"/>
          <p14:tracePt t="29309" x="1190625" y="1978025"/>
          <p14:tracePt t="29326" x="1155700" y="1984375"/>
          <p14:tracePt t="29344" x="1133475" y="1984375"/>
          <p14:tracePt t="29360" x="1092200" y="1990725"/>
          <p14:tracePt t="29376" x="1076325" y="1990725"/>
          <p14:tracePt t="29394" x="1060450" y="1990725"/>
          <p14:tracePt t="29410" x="1025525" y="2003425"/>
          <p14:tracePt t="29427" x="1003300" y="2003425"/>
          <p14:tracePt t="29443" x="981075" y="2003425"/>
          <p14:tracePt t="29460" x="962025" y="2003425"/>
          <p14:tracePt t="29476" x="952500" y="2003425"/>
          <p14:tracePt t="29493" x="936625" y="2003425"/>
          <p14:tracePt t="29509" x="923925" y="2003425"/>
          <p14:tracePt t="29526" x="914400" y="2003425"/>
          <p14:tracePt t="29543" x="901700" y="2003425"/>
          <p14:tracePt t="29560" x="889000" y="2000250"/>
          <p14:tracePt t="29576" x="889000" y="1990725"/>
          <p14:tracePt t="29593" x="882650" y="1974850"/>
          <p14:tracePt t="30889" x="879475" y="1974850"/>
          <p14:tracePt t="30896" x="873125" y="1974850"/>
          <p14:tracePt t="30910" x="882650" y="1974850"/>
          <p14:tracePt t="31310" x="901700" y="1971675"/>
          <p14:tracePt t="31318" x="927100" y="1971675"/>
          <p14:tracePt t="31326" x="962025" y="1971675"/>
          <p14:tracePt t="31343" x="1044575" y="1962150"/>
          <p14:tracePt t="31360" x="1206500" y="1962150"/>
          <p14:tracePt t="31377" x="1298575" y="1962150"/>
          <p14:tracePt t="31393" x="1371600" y="1962150"/>
          <p14:tracePt t="31426" x="1508125" y="1962150"/>
          <p14:tracePt t="31460" x="1622425" y="1955800"/>
          <p14:tracePt t="31477" x="1666875" y="1949450"/>
          <p14:tracePt t="31493" x="1704975" y="1949450"/>
          <p14:tracePt t="31509" x="1746250" y="1949450"/>
          <p14:tracePt t="31526" x="1765300" y="1949450"/>
          <p14:tracePt t="31543" x="1797050" y="1949450"/>
          <p14:tracePt t="31559" x="1851025" y="1943100"/>
          <p14:tracePt t="31576" x="1879600" y="1943100"/>
          <p14:tracePt t="31593" x="1924050" y="1943100"/>
          <p14:tracePt t="31610" x="1993900" y="1943100"/>
          <p14:tracePt t="31626" x="2047875" y="1943100"/>
          <p14:tracePt t="31643" x="2114550" y="1943100"/>
          <p14:tracePt t="31660" x="2266950" y="1943100"/>
          <p14:tracePt t="31676" x="2349500" y="1949450"/>
          <p14:tracePt t="31693" x="2409825" y="1949450"/>
          <p14:tracePt t="31709" x="2489200" y="1955800"/>
          <p14:tracePt t="31726" x="2540000" y="1955800"/>
          <p14:tracePt t="31743" x="2600325" y="1955800"/>
          <p14:tracePt t="31759" x="2686050" y="1962150"/>
          <p14:tracePt t="31776" x="2746375" y="1968500"/>
          <p14:tracePt t="31794" x="2809875" y="1974850"/>
          <p14:tracePt t="31809" x="2940050" y="1990725"/>
          <p14:tracePt t="31826" x="3035300" y="2000250"/>
          <p14:tracePt t="31842" x="3105150" y="2000250"/>
          <p14:tracePt t="31859" x="3190875" y="2000250"/>
          <p14:tracePt t="31876" x="3251200" y="2000250"/>
          <p14:tracePt t="31893" x="3311525" y="2000250"/>
          <p14:tracePt t="31910" x="3397250" y="2006600"/>
          <p14:tracePt t="31926" x="3451225" y="2019300"/>
          <p14:tracePt t="31943" x="3505200" y="2032000"/>
          <p14:tracePt t="31959" x="3578225" y="2060575"/>
          <p14:tracePt t="31976" x="3613150" y="2060575"/>
          <p14:tracePt t="31993" x="3657600" y="2060575"/>
          <p14:tracePt t="32010" x="3698875" y="2060575"/>
          <p14:tracePt t="32026" x="3708400" y="2060575"/>
          <p14:tracePt t="32044" x="3717925" y="2060575"/>
          <p14:tracePt t="32060" x="3727450" y="2060575"/>
          <p14:tracePt t="32094" x="3733800" y="2063750"/>
          <p14:tracePt t="32109" x="3749675" y="2073275"/>
          <p14:tracePt t="32126" x="3759200" y="2082800"/>
          <p14:tracePt t="32144" x="3768725" y="2089150"/>
          <p14:tracePt t="32216" x="3771900" y="2098675"/>
          <p14:tracePt t="32223" x="3778250" y="2105025"/>
          <p14:tracePt t="32853" x="3733800" y="2124075"/>
          <p14:tracePt t="32859" x="3660775" y="2162175"/>
          <p14:tracePt t="32877" x="3470275" y="2247900"/>
          <p14:tracePt t="32893" x="3260725" y="2333625"/>
          <p14:tracePt t="32910" x="2905125" y="2473325"/>
          <p14:tracePt t="32927" x="2698750" y="2593975"/>
          <p14:tracePt t="32945" x="2393950" y="2708275"/>
          <p14:tracePt t="32976" x="2032000" y="2800350"/>
          <p14:tracePt t="33010" x="1660525" y="2844800"/>
          <p14:tracePt t="33027" x="1543050" y="2854325"/>
          <p14:tracePt t="33042" x="1403350" y="2854325"/>
          <p14:tracePt t="33059" x="1254125" y="2854325"/>
          <p14:tracePt t="33076" x="1184275" y="2854325"/>
          <p14:tracePt t="33093" x="1085850" y="2847975"/>
          <p14:tracePt t="33109" x="1022350" y="2835275"/>
          <p14:tracePt t="33126" x="958850" y="2822575"/>
          <p14:tracePt t="33143" x="882650" y="2771775"/>
          <p14:tracePt t="33159" x="822325" y="2720975"/>
          <p14:tracePt t="33176" x="762000" y="2667000"/>
          <p14:tracePt t="33194" x="660400" y="2590800"/>
          <p14:tracePt t="33210" x="590550" y="2533650"/>
          <p14:tracePt t="33226" x="517525" y="2470150"/>
          <p14:tracePt t="33242" x="447675" y="2416175"/>
          <p14:tracePt t="33259" x="374650" y="2343150"/>
          <p14:tracePt t="33276" x="336550" y="2311400"/>
          <p14:tracePt t="33292" x="304800" y="2286000"/>
          <p14:tracePt t="33309" x="260350" y="2266950"/>
          <p14:tracePt t="33326" x="250825" y="2257425"/>
          <p14:tracePt t="33343" x="238125" y="2247900"/>
          <p14:tracePt t="33359" x="228600" y="2247900"/>
          <p14:tracePt t="33376" x="212725" y="2238375"/>
          <p14:tracePt t="33393" x="196850" y="2238375"/>
          <p14:tracePt t="33409" x="187325" y="2238375"/>
          <p14:tracePt t="33426" x="177800" y="2238375"/>
          <p14:tracePt t="33650" x="212725" y="2238375"/>
          <p14:tracePt t="33658" x="247650" y="2238375"/>
          <p14:tracePt t="33665" x="298450" y="2251075"/>
          <p14:tracePt t="33676" x="323850" y="2257425"/>
          <p14:tracePt t="33694" x="425450" y="2279650"/>
          <p14:tracePt t="33710" x="469900" y="2286000"/>
          <p14:tracePt t="33727" x="530225" y="2298700"/>
          <p14:tracePt t="33744" x="641350" y="2314575"/>
          <p14:tracePt t="33759" x="701675" y="2320925"/>
          <p14:tracePt t="33776" x="755650" y="2327275"/>
          <p14:tracePt t="33793" x="841375" y="2333625"/>
          <p14:tracePt t="33809" x="901700" y="2339975"/>
          <p14:tracePt t="33826" x="955675" y="2346325"/>
          <p14:tracePt t="33843" x="1016000" y="2346325"/>
          <p14:tracePt t="33859" x="1054100" y="2346325"/>
          <p14:tracePt t="33876" x="1076325" y="2346325"/>
          <p14:tracePt t="33893" x="1111250" y="2346325"/>
          <p14:tracePt t="33909" x="1120775" y="2346325"/>
          <p14:tracePt t="33926" x="1130300" y="2346325"/>
          <p14:tracePt t="33943" x="1149350" y="2346325"/>
          <p14:tracePt t="33959" x="1165225" y="2346325"/>
          <p14:tracePt t="33976" x="1174750" y="2346325"/>
          <p14:tracePt t="33993" x="1200150" y="2346325"/>
          <p14:tracePt t="34009" x="1209675" y="2346325"/>
          <p14:tracePt t="34026" x="1225550" y="2346325"/>
          <p14:tracePt t="34043" x="1244600" y="2346325"/>
          <p14:tracePt t="34059" x="1254125" y="2352675"/>
          <p14:tracePt t="34076" x="1260475" y="2352675"/>
          <p14:tracePt t="34159" x="1260475" y="2355850"/>
          <p14:tracePt t="34179" x="1260475" y="2362200"/>
          <p14:tracePt t="34201" x="1257300" y="2362200"/>
          <p14:tracePt t="34209" x="1254125" y="2362200"/>
          <p14:tracePt t="34215" x="1247775" y="2362200"/>
          <p14:tracePt t="34225" x="1244600" y="2362200"/>
          <p14:tracePt t="34243" x="1222375" y="2362200"/>
          <p14:tracePt t="34259" x="1212850" y="2362200"/>
          <p14:tracePt t="34276" x="1203325" y="2362200"/>
          <p14:tracePt t="34293" x="1184275" y="2362200"/>
          <p14:tracePt t="34310" x="1174750" y="2362200"/>
          <p14:tracePt t="34326" x="1165225" y="2362200"/>
          <p14:tracePt t="34343" x="1143000" y="2359025"/>
          <p14:tracePt t="34359" x="1114425" y="2359025"/>
          <p14:tracePt t="34376" x="1104900" y="2359025"/>
          <p14:tracePt t="34393" x="1092200" y="2355850"/>
          <p14:tracePt t="34409" x="1092200" y="2346325"/>
          <p14:tracePt t="34426" x="1092200" y="2339975"/>
          <p14:tracePt t="34443" x="1098550" y="2336800"/>
          <p14:tracePt t="34459" x="1108075" y="2336800"/>
          <p14:tracePt t="35058" x="1136650" y="2330450"/>
          <p14:tracePt t="35065" x="1165225" y="2324100"/>
          <p14:tracePt t="35075" x="1222375" y="2314575"/>
          <p14:tracePt t="35093" x="1397000" y="2305050"/>
          <p14:tracePt t="35110" x="1571625" y="2289175"/>
          <p14:tracePt t="35127" x="1765300" y="2289175"/>
          <p14:tracePt t="35159" x="2168525" y="2330450"/>
          <p14:tracePt t="35193" x="2473325" y="2362200"/>
          <p14:tracePt t="35210" x="2571750" y="2378075"/>
          <p14:tracePt t="35226" x="2667000" y="2393950"/>
          <p14:tracePt t="35243" x="2759075" y="2425700"/>
          <p14:tracePt t="35259" x="2803525" y="2438400"/>
          <p14:tracePt t="35276" x="2841625" y="2457450"/>
          <p14:tracePt t="35293" x="2870200" y="2473325"/>
          <p14:tracePt t="35309" x="2879725" y="2473325"/>
          <p14:tracePt t="35326" x="2895600" y="2473325"/>
          <p14:tracePt t="35342" x="2895600" y="2476500"/>
          <p14:tracePt t="35359" x="2895600" y="2482850"/>
          <p14:tracePt t="35376" x="2895600" y="2492375"/>
          <p14:tracePt t="35393" x="2895600" y="2501900"/>
          <p14:tracePt t="35701" x="2949575" y="2533650"/>
          <p14:tracePt t="35708" x="3022600" y="2571750"/>
          <p14:tracePt t="35726" x="3190875" y="2663825"/>
          <p14:tracePt t="35743" x="3470275" y="2857500"/>
          <p14:tracePt t="35759" x="3629025" y="2987675"/>
          <p14:tracePt t="35776" x="3870325" y="3124200"/>
          <p14:tracePt t="35809" x="4400550" y="3502025"/>
          <p14:tracePt t="35843" x="4905375" y="3781425"/>
          <p14:tracePt t="35860" x="5083175" y="3886200"/>
          <p14:tracePt t="35877" x="5273675" y="3981450"/>
          <p14:tracePt t="35893" x="5524500" y="4083050"/>
          <p14:tracePt t="35910" x="5667375" y="4117975"/>
          <p14:tracePt t="35926" x="5854700" y="4165600"/>
          <p14:tracePt t="35943" x="6029325" y="4187825"/>
          <p14:tracePt t="35959" x="6149975" y="4206875"/>
          <p14:tracePt t="35976" x="6242050" y="4213225"/>
          <p14:tracePt t="35993" x="6321425" y="4213225"/>
          <p14:tracePt t="36008" x="6356350" y="4213225"/>
          <p14:tracePt t="36026" x="6372225" y="4213225"/>
          <p14:tracePt t="36043" x="6388100" y="4213225"/>
          <p14:tracePt t="36059" x="6403975" y="4213225"/>
          <p14:tracePt t="36076" x="6407150" y="4203700"/>
          <p14:tracePt t="36093" x="6407150" y="4187825"/>
          <p14:tracePt t="36109" x="6407150" y="4171950"/>
          <p14:tracePt t="36126" x="6407150" y="4162425"/>
          <p14:tracePt t="36142" x="6407150" y="4137025"/>
          <p14:tracePt t="36158" x="6407150" y="4108450"/>
          <p14:tracePt t="36176" x="6407150" y="4086225"/>
          <p14:tracePt t="36193" x="6407150" y="4038600"/>
          <p14:tracePt t="36209" x="6407150" y="4016375"/>
          <p14:tracePt t="36226" x="6407150" y="4000500"/>
          <p14:tracePt t="36242" x="6407150" y="3984625"/>
          <p14:tracePt t="36259" x="6407150" y="3975100"/>
          <p14:tracePt t="36275" x="6407150" y="3965575"/>
          <p14:tracePt t="36292" x="6407150" y="3946525"/>
          <p14:tracePt t="36309" x="6407150" y="3937000"/>
          <p14:tracePt t="36325" x="6407150" y="3927475"/>
          <p14:tracePt t="36342" x="6407150" y="3905250"/>
          <p14:tracePt t="36358" x="6407150" y="3895725"/>
          <p14:tracePt t="36375" x="6407150" y="3892550"/>
          <p14:tracePt t="36392" x="6407150" y="3876675"/>
          <p14:tracePt t="36408" x="6397625" y="3867150"/>
          <p14:tracePt t="36425" x="6384925" y="3851275"/>
          <p14:tracePt t="36442" x="6375400" y="3822700"/>
          <p14:tracePt t="36458" x="6375400" y="3800475"/>
          <p14:tracePt t="36475" x="6369050" y="3778250"/>
          <p14:tracePt t="36493" x="6359525" y="3752850"/>
          <p14:tracePt t="36509" x="6340475" y="3721100"/>
          <p14:tracePt t="36526" x="6324600" y="3705225"/>
          <p14:tracePt t="36543" x="6280150" y="3667125"/>
          <p14:tracePt t="36559" x="6254750" y="3641725"/>
          <p14:tracePt t="36576" x="6238875" y="3613150"/>
          <p14:tracePt t="36592" x="6213475" y="3568700"/>
          <p14:tracePt t="36609" x="6200775" y="3540125"/>
          <p14:tracePt t="36625" x="6188075" y="3514725"/>
          <p14:tracePt t="36642" x="6172200" y="3479800"/>
          <p14:tracePt t="36659" x="6149975" y="3457575"/>
          <p14:tracePt t="36676" x="6124575" y="3438525"/>
          <p14:tracePt t="36693" x="6083300" y="3419475"/>
          <p14:tracePt t="36709" x="6057900" y="3409950"/>
          <p14:tracePt t="36726" x="6029325" y="3397250"/>
          <p14:tracePt t="36743" x="5994400" y="3371850"/>
          <p14:tracePt t="36759" x="5962650" y="3365500"/>
          <p14:tracePt t="36776" x="5940425" y="3362325"/>
          <p14:tracePt t="36779" x="5921375" y="3362325"/>
          <p14:tracePt t="36793" x="5886450" y="3362325"/>
          <p14:tracePt t="36809" x="5832475" y="3362325"/>
          <p14:tracePt t="36825" x="5781675" y="3362325"/>
          <p14:tracePt t="36842" x="5711825" y="3362325"/>
          <p14:tracePt t="36859" x="5667375" y="3365500"/>
          <p14:tracePt t="36876" x="5629275" y="3371850"/>
          <p14:tracePt t="36893" x="5565775" y="3390900"/>
          <p14:tracePt t="36909" x="5511800" y="3403600"/>
          <p14:tracePt t="36926" x="5448300" y="3416300"/>
          <p14:tracePt t="36942" x="5365750" y="3438525"/>
          <p14:tracePt t="36958" x="5321300" y="3457575"/>
          <p14:tracePt t="36976" x="5289550" y="3470275"/>
          <p14:tracePt t="36992" x="5248275" y="3486150"/>
          <p14:tracePt t="37009" x="5232400" y="3498850"/>
          <p14:tracePt t="37025" x="5203825" y="3514725"/>
          <p14:tracePt t="37043" x="5165725" y="3533775"/>
          <p14:tracePt t="37059" x="5121275" y="3546475"/>
          <p14:tracePt t="37076" x="5060950" y="3559175"/>
          <p14:tracePt t="37092" x="4994275" y="3587750"/>
          <p14:tracePt t="37108" x="4959350" y="3594100"/>
          <p14:tracePt t="37126" x="4933950" y="3597275"/>
          <p14:tracePt t="37142" x="4892675" y="3609975"/>
          <p14:tracePt t="37159" x="4870450" y="3622675"/>
          <p14:tracePt t="37176" x="4832350" y="3641725"/>
          <p14:tracePt t="37193" x="4768850" y="3660775"/>
          <p14:tracePt t="37210" x="4743450" y="3673475"/>
          <p14:tracePt t="37226" x="4721225" y="3686175"/>
          <p14:tracePt t="37243" x="4686300" y="3708400"/>
          <p14:tracePt t="37258" x="4673600" y="3717925"/>
          <p14:tracePt t="37275" x="4664075" y="3733800"/>
          <p14:tracePt t="37278" x="4654550" y="3740150"/>
          <p14:tracePt t="37292" x="4641850" y="3762375"/>
          <p14:tracePt t="37309" x="4632325" y="3778250"/>
          <p14:tracePt t="37326" x="4619625" y="3800475"/>
          <p14:tracePt t="37343" x="4616450" y="3829050"/>
          <p14:tracePt t="37359" x="4616450" y="3844925"/>
          <p14:tracePt t="37376" x="4616450" y="3854450"/>
          <p14:tracePt t="37392" x="4616450" y="3886200"/>
          <p14:tracePt t="37408" x="4616450" y="3895725"/>
          <p14:tracePt t="37425" x="4616450" y="3911600"/>
          <p14:tracePt t="37442" x="4616450" y="3930650"/>
          <p14:tracePt t="37459" x="4616450" y="3952875"/>
          <p14:tracePt t="37476" x="4610100" y="3981450"/>
          <p14:tracePt t="37493" x="4610100" y="4016375"/>
          <p14:tracePt t="37509" x="4610100" y="4051300"/>
          <p14:tracePt t="37525" x="4610100" y="4083050"/>
          <p14:tracePt t="37542" x="4610100" y="4121150"/>
          <p14:tracePt t="37559" x="4610100" y="4143375"/>
          <p14:tracePt t="37576" x="4610100" y="4159250"/>
          <p14:tracePt t="37593" x="4610100" y="4175125"/>
          <p14:tracePt t="37609" x="4610100" y="4191000"/>
          <p14:tracePt t="37626" x="4610100" y="4203700"/>
          <p14:tracePt t="37642" x="4610100" y="4225925"/>
          <p14:tracePt t="37659" x="4610100" y="4235450"/>
          <p14:tracePt t="37675" x="4610100" y="4244975"/>
          <p14:tracePt t="37692" x="4610100" y="4264025"/>
          <p14:tracePt t="37709" x="4610100" y="4273550"/>
          <p14:tracePt t="37726" x="4610100" y="4283075"/>
          <p14:tracePt t="37743" x="4610100" y="4314825"/>
          <p14:tracePt t="37759" x="4610100" y="4330700"/>
          <p14:tracePt t="37776" x="4619625" y="4362450"/>
          <p14:tracePt t="37792" x="4635500" y="4391025"/>
          <p14:tracePt t="37808" x="4654550" y="4419600"/>
          <p14:tracePt t="37825" x="4683125" y="4432300"/>
          <p14:tracePt t="37843" x="4740275" y="4451350"/>
          <p14:tracePt t="37859" x="4765675" y="4464050"/>
          <p14:tracePt t="37876" x="4794250" y="4467225"/>
          <p14:tracePt t="37893" x="4829175" y="4489450"/>
          <p14:tracePt t="37909" x="4857750" y="4489450"/>
          <p14:tracePt t="37925" x="4879975" y="4489450"/>
          <p14:tracePt t="37942" x="4921250" y="4489450"/>
          <p14:tracePt t="37959" x="4943475" y="4489450"/>
          <p14:tracePt t="37976" x="4987925" y="4489450"/>
          <p14:tracePt t="37993" x="5041900" y="4489450"/>
          <p14:tracePt t="38009" x="5070475" y="4489450"/>
          <p14:tracePt t="38026" x="5108575" y="4473575"/>
          <p14:tracePt t="38043" x="5149850" y="4454525"/>
          <p14:tracePt t="38059" x="5175250" y="4441825"/>
          <p14:tracePt t="38075" x="5197475" y="4432300"/>
          <p14:tracePt t="38092" x="5241925" y="4406900"/>
          <p14:tracePt t="38109" x="5270500" y="4394200"/>
          <p14:tracePt t="38126" x="5295900" y="4381500"/>
          <p14:tracePt t="38143" x="5330825" y="4365625"/>
          <p14:tracePt t="38160" x="5346700" y="4365625"/>
          <p14:tracePt t="38176" x="5362575" y="4352925"/>
          <p14:tracePt t="38193" x="5387975" y="4343400"/>
          <p14:tracePt t="38209" x="5397500" y="4337050"/>
          <p14:tracePt t="38225" x="5413375" y="4333875"/>
          <p14:tracePt t="38242" x="5441950" y="4324350"/>
          <p14:tracePt t="38259" x="5451475" y="4314825"/>
          <p14:tracePt t="38276" x="5461000" y="4314825"/>
          <p14:tracePt t="38293" x="5476875" y="4302125"/>
          <p14:tracePt t="38309" x="5492750" y="4302125"/>
          <p14:tracePt t="38313" x="5502275" y="4295775"/>
          <p14:tracePt t="38326" x="5514975" y="4292600"/>
          <p14:tracePt t="38342" x="5540375" y="4286250"/>
          <p14:tracePt t="38358" x="5549900" y="4279900"/>
          <p14:tracePt t="38375" x="5559425" y="4279900"/>
          <p14:tracePt t="38392" x="5575300" y="4270375"/>
          <p14:tracePt t="38408" x="5597525" y="4270375"/>
          <p14:tracePt t="38425" x="5610225" y="4260850"/>
          <p14:tracePt t="38442" x="5632450" y="4248150"/>
          <p14:tracePt t="38459" x="5654675" y="4238625"/>
          <p14:tracePt t="38475" x="5664200" y="4232275"/>
          <p14:tracePt t="38492" x="5680075" y="4222750"/>
          <p14:tracePt t="38508" x="5702300" y="4222750"/>
          <p14:tracePt t="38526" x="5718175" y="4216400"/>
          <p14:tracePt t="38543" x="5721350" y="4216400"/>
          <p14:tracePt t="39372" x="5676900" y="4181475"/>
          <p14:tracePt t="39378" x="5603875" y="4127500"/>
          <p14:tracePt t="39392" x="5419725" y="3990975"/>
          <p14:tracePt t="39409" x="5146675" y="3765550"/>
          <p14:tracePt t="39435" x="4606925" y="3409950"/>
          <p14:tracePt t="39460" x="4346575" y="3206750"/>
          <p14:tracePt t="39492" x="4121150" y="3044825"/>
          <p14:tracePt t="39510" x="4073525" y="3025775"/>
          <p14:tracePt t="39526" x="4044950" y="3006725"/>
          <p14:tracePt t="39543" x="4022725" y="2997200"/>
          <p14:tracePt t="39559" x="4013200" y="2997200"/>
          <p14:tracePt t="39576" x="4003675" y="2990850"/>
          <p14:tracePt t="39592" x="3987800" y="2981325"/>
          <p14:tracePt t="39608" x="3987800" y="2971800"/>
          <p14:tracePt t="39625" x="3987800" y="2949575"/>
          <p14:tracePt t="39642" x="3987800" y="2879725"/>
          <p14:tracePt t="39659" x="3965575" y="2813050"/>
          <p14:tracePt t="39675" x="3924300" y="2774950"/>
          <p14:tracePt t="39692" x="3778250" y="2692400"/>
          <p14:tracePt t="39708" x="3581400" y="2644775"/>
          <p14:tracePt t="39725" x="3352800" y="2625725"/>
          <p14:tracePt t="39742" x="3035300" y="2632075"/>
          <p14:tracePt t="39758" x="2828925" y="2651125"/>
          <p14:tracePt t="39775" x="2641600" y="2679700"/>
          <p14:tracePt t="39792" x="2355850" y="2705100"/>
          <p14:tracePt t="39809" x="2127250" y="2733675"/>
          <p14:tracePt t="39826" x="1917700" y="2781300"/>
          <p14:tracePt t="39829" x="1803400" y="2800350"/>
          <p14:tracePt t="39843" x="1628775" y="2838450"/>
          <p14:tracePt t="39859" x="1517650" y="2873375"/>
          <p14:tracePt t="39875" x="1444625" y="2895600"/>
          <p14:tracePt t="39892" x="1374775" y="2908300"/>
          <p14:tracePt t="39908" x="1352550" y="2914650"/>
          <p14:tracePt t="39927" x="1336675" y="2921000"/>
          <p14:tracePt t="39942" x="1327150" y="2930525"/>
          <p14:tracePt t="39958" x="1317625" y="2930525"/>
          <p14:tracePt t="39975" x="1308100" y="2930525"/>
          <p14:tracePt t="39992" x="1308100" y="2946400"/>
          <p14:tracePt t="40008" x="1314450" y="2955925"/>
          <p14:tracePt t="40025" x="1346200" y="2968625"/>
          <p14:tracePt t="40041" x="1479550" y="2997200"/>
          <p14:tracePt t="40058" x="1651000" y="3016250"/>
          <p14:tracePt t="40075" x="1838325" y="3044825"/>
          <p14:tracePt t="40092" x="2282825" y="3133725"/>
          <p14:tracePt t="40109" x="2698750" y="3238500"/>
          <p14:tracePt t="40127" x="3435350" y="3416300"/>
          <p14:tracePt t="40144" x="3987800" y="3549650"/>
          <p14:tracePt t="40161" x="4619625" y="3654425"/>
          <p14:tracePt t="40177" x="5505450" y="3816350"/>
          <p14:tracePt t="40193" x="5991225" y="3940175"/>
          <p14:tracePt t="40210" x="6384925" y="4041775"/>
          <p14:tracePt t="40228" x="6731000" y="4175125"/>
          <p14:tracePt t="40243" x="6931025" y="4232275"/>
          <p14:tracePt t="40259" x="7083425" y="4286250"/>
          <p14:tracePt t="40276" x="7207250" y="4330700"/>
          <p14:tracePt t="40292" x="7378700" y="4416425"/>
          <p14:tracePt t="40308" x="7461250" y="4473575"/>
          <p14:tracePt t="40326" x="7502525" y="4498975"/>
          <p14:tracePt t="40330" x="7508875" y="4511675"/>
          <p14:tracePt t="40342" x="7508875" y="4521200"/>
          <p14:tracePt t="40642" x="7473950" y="4486275"/>
          <p14:tracePt t="40648" x="7419975" y="4441825"/>
          <p14:tracePt t="40658" x="7378700" y="4400550"/>
          <p14:tracePt t="40676" x="7305675" y="4337050"/>
          <p14:tracePt t="40691" x="7223125" y="4270375"/>
          <p14:tracePt t="40708" x="7178675" y="4244975"/>
          <p14:tracePt t="40726" x="7146925" y="4216400"/>
          <p14:tracePt t="40742" x="7083425" y="4191000"/>
          <p14:tracePt t="40759" x="7035800" y="4178300"/>
          <p14:tracePt t="40775" x="6991350" y="4165600"/>
          <p14:tracePt t="40792" x="6956425" y="4149725"/>
          <p14:tracePt t="40808" x="6927850" y="4143375"/>
          <p14:tracePt t="40825" x="6911975" y="4143375"/>
          <p14:tracePt t="40842" x="6886575" y="4143375"/>
          <p14:tracePt t="40859" x="6864350" y="4143375"/>
          <p14:tracePt t="40876" x="6838950" y="4143375"/>
          <p14:tracePt t="40892" x="6823075" y="4143375"/>
          <p14:tracePt t="40908" x="6807200" y="4143375"/>
          <p14:tracePt t="40926" x="6765925" y="4143375"/>
          <p14:tracePt t="40942" x="6743700" y="4143375"/>
          <p14:tracePt t="40958" x="6715125" y="4143375"/>
          <p14:tracePt t="40977" x="6661150" y="4143375"/>
          <p14:tracePt t="40992" x="6632575" y="4143375"/>
          <p14:tracePt t="41009" x="6600825" y="4143375"/>
          <p14:tracePt t="41026" x="6575425" y="4143375"/>
          <p14:tracePt t="41042" x="6565900" y="4143375"/>
          <p14:tracePt t="41058" x="6550025" y="4143375"/>
          <p14:tracePt t="41076" x="6537325" y="4143375"/>
          <p14:tracePt t="41092" x="6524625" y="4143375"/>
          <p14:tracePt t="41109" x="6515100" y="4143375"/>
          <p14:tracePt t="41127" x="6496050" y="4143375"/>
          <p14:tracePt t="41142" x="6486525" y="4143375"/>
          <p14:tracePt t="41159" x="6480175" y="4143375"/>
          <p14:tracePt t="41206" x="6477000" y="4143375"/>
          <p14:tracePt t="41442" x="6477000" y="4121150"/>
          <p14:tracePt t="41449" x="6477000" y="4108450"/>
          <p14:tracePt t="41459" x="6477000" y="4098925"/>
          <p14:tracePt t="41475" x="6477000" y="4083050"/>
          <p14:tracePt t="41492" x="6477000" y="4060825"/>
          <p14:tracePt t="41508" x="6477000" y="4057650"/>
          <p14:tracePt t="41542" x="6477000" y="4048125"/>
          <p14:tracePt t="41576" x="6477000" y="4041775"/>
          <p14:tracePt t="41641" x="6477000" y="4038600"/>
          <p14:tracePt t="41648" x="6477000" y="4032250"/>
          <p14:tracePt t="41658" x="6477000" y="4022725"/>
          <p14:tracePt t="41677" x="6477000" y="4006850"/>
          <p14:tracePt t="41692" x="6477000" y="3997325"/>
          <p14:tracePt t="41709" x="6477000" y="3987800"/>
          <p14:tracePt t="41726" x="6477000" y="3971925"/>
          <p14:tracePt t="41806" x="6477000" y="3968750"/>
          <p14:tracePt t="41821" x="6477000" y="3962400"/>
          <p14:tracePt t="41828" x="6477000" y="3959225"/>
          <p14:tracePt t="41842" x="6477000" y="3949700"/>
          <p14:tracePt t="41859" x="6483350" y="3949700"/>
          <p14:tracePt t="41877" x="6483350" y="3943350"/>
          <p14:tracePt t="41898" x="6483350" y="3937000"/>
          <p14:tracePt t="41908" x="6486525" y="3937000"/>
          <p14:tracePt t="41925" x="6492875" y="3924300"/>
          <p14:tracePt t="41942" x="6499225" y="3914775"/>
          <p14:tracePt t="41959" x="6508750" y="3914775"/>
          <p14:tracePt t="41976" x="6508750" y="3908425"/>
          <p14:tracePt t="41992" x="6515100" y="3908425"/>
          <p14:tracePt t="42290" x="6518275" y="3898900"/>
          <p14:tracePt t="42297" x="6524625" y="3886200"/>
          <p14:tracePt t="42308" x="6530975" y="3873500"/>
          <p14:tracePt t="42326" x="6550025" y="3816350"/>
          <p14:tracePt t="42341" x="6569075" y="3787775"/>
          <p14:tracePt t="42358" x="6575425" y="3756025"/>
          <p14:tracePt t="42362" x="6575425" y="3746500"/>
          <p14:tracePt t="42376" x="6575425" y="3721100"/>
          <p14:tracePt t="42392" x="6575425" y="3708400"/>
          <p14:tracePt t="42408" x="6575425" y="3698875"/>
          <p14:tracePt t="42426" x="6575425" y="3686175"/>
          <p14:tracePt t="42442" x="6575425" y="3676650"/>
          <p14:tracePt t="42791" x="6575425" y="3679825"/>
          <p14:tracePt t="42798" x="6572250" y="3683000"/>
          <p14:tracePt t="42809" x="6572250" y="3689350"/>
          <p14:tracePt t="42826" x="6565900" y="3708400"/>
          <p14:tracePt t="42842" x="6562725" y="3730625"/>
          <p14:tracePt t="42858" x="6546850" y="3740150"/>
          <p14:tracePt t="42875" x="6540500" y="3756025"/>
          <p14:tracePt t="42908" x="6540500" y="3781425"/>
          <p14:tracePt t="42942" x="6540500" y="3806825"/>
          <p14:tracePt t="42958" x="6540500" y="3816350"/>
          <p14:tracePt t="42976" x="6540500" y="3835400"/>
          <p14:tracePt t="42992" x="6540500" y="3844925"/>
          <p14:tracePt t="43248" x="6540500" y="3841750"/>
          <p14:tracePt t="43269" x="6540500" y="3844925"/>
          <p14:tracePt t="43275" x="6540500" y="3851275"/>
          <p14:tracePt t="43291" x="6565900" y="3902075"/>
          <p14:tracePt t="43326" x="6664325" y="4260850"/>
          <p14:tracePt t="43342" x="6699250" y="4435475"/>
          <p14:tracePt t="43359" x="6734175" y="4556125"/>
          <p14:tracePt t="43376" x="6797675" y="4791075"/>
          <p14:tracePt t="43392" x="6851650" y="4956175"/>
          <p14:tracePt t="43408" x="6886575" y="5076825"/>
          <p14:tracePt t="43425" x="6972300" y="5251450"/>
          <p14:tracePt t="43441" x="6991350" y="5302250"/>
          <p14:tracePt t="43734" x="6943725" y="5318125"/>
          <p14:tracePt t="43741" x="6883400" y="5334000"/>
          <p14:tracePt t="43748" x="6845300" y="5349875"/>
          <p14:tracePt t="43759" x="6797675" y="5359400"/>
          <p14:tracePt t="43776" x="6721475" y="5394325"/>
          <p14:tracePt t="43792" x="6692900" y="5403850"/>
          <p14:tracePt t="43809" x="6680200" y="5416550"/>
          <p14:tracePt t="43825" x="6667500" y="5435600"/>
          <p14:tracePt t="43842" x="6657975" y="5445125"/>
          <p14:tracePt t="43858" x="6642100" y="5454650"/>
          <p14:tracePt t="43876" x="6642100" y="5470525"/>
          <p14:tracePt t="43891" x="6642100" y="5486400"/>
          <p14:tracePt t="43908" x="6642100" y="5495925"/>
          <p14:tracePt t="43911" x="6642100" y="5499100"/>
          <p14:tracePt t="43925" x="6642100" y="5505450"/>
          <p14:tracePt t="43942" x="6642100" y="5508625"/>
          <p14:tracePt t="43998" x="6642100" y="5502275"/>
          <p14:tracePt t="44005" x="6642100" y="5499100"/>
          <p14:tracePt t="44012" x="6648450" y="5486400"/>
          <p14:tracePt t="44026" x="6661150" y="5457825"/>
          <p14:tracePt t="44042" x="6673850" y="5432425"/>
          <p14:tracePt t="44059" x="6683375" y="5403850"/>
          <p14:tracePt t="44076" x="6727825" y="5372100"/>
          <p14:tracePt t="44092" x="6759575" y="5346700"/>
          <p14:tracePt t="44109" x="6804025" y="5334000"/>
          <p14:tracePt t="44125" x="6848475" y="5314950"/>
          <p14:tracePt t="44142" x="6864350" y="5305425"/>
          <p14:tracePt t="44158" x="6873875" y="5295900"/>
          <p14:tracePt t="44176" x="6892925" y="5280025"/>
          <p14:tracePt t="44192" x="6892925" y="5276850"/>
          <p14:tracePt t="44209" x="6899275" y="5264150"/>
          <p14:tracePt t="44225" x="6908800" y="5245100"/>
          <p14:tracePt t="44290" x="6908800" y="5238750"/>
          <p14:tracePt t="44356" x="6908800" y="5235575"/>
          <p14:tracePt t="44370" x="6908800" y="5229225"/>
          <p14:tracePt t="44376" x="6915150" y="5229225"/>
          <p14:tracePt t="44392" x="6924675" y="5219700"/>
          <p14:tracePt t="44408" x="6934200" y="5203825"/>
          <p14:tracePt t="44425" x="6946900" y="5172075"/>
          <p14:tracePt t="44441" x="6953250" y="5127625"/>
          <p14:tracePt t="44458" x="6953250" y="5083175"/>
          <p14:tracePt t="44475" x="6953250" y="5060950"/>
          <p14:tracePt t="44491" x="6953250" y="5051425"/>
          <p14:tracePt t="44727" x="6950075" y="5064125"/>
          <p14:tracePt t="44733" x="6943725" y="5076825"/>
          <p14:tracePt t="44742" x="6931025" y="5089525"/>
          <p14:tracePt t="44759" x="6918325" y="5111750"/>
          <p14:tracePt t="44776" x="6911975" y="5168900"/>
          <p14:tracePt t="44792" x="6911975" y="5213350"/>
          <p14:tracePt t="44808" x="6908800" y="5241925"/>
          <p14:tracePt t="44825" x="6902450" y="5276850"/>
          <p14:tracePt t="44841" x="6896100" y="5299075"/>
          <p14:tracePt t="44859" x="6896100" y="5308600"/>
          <p14:tracePt t="44875" x="6896100" y="5324475"/>
          <p14:tracePt t="44892" x="6896100" y="5334000"/>
          <p14:tracePt t="44909" x="6896100" y="5343525"/>
          <p14:tracePt t="44998" x="6896100" y="5337175"/>
          <p14:tracePt t="45005" x="6896100" y="5330825"/>
          <p14:tracePt t="45012" x="6896100" y="5324475"/>
          <p14:tracePt t="45025" x="6896100" y="5311775"/>
          <p14:tracePt t="45042" x="6896100" y="5302250"/>
          <p14:tracePt t="45058" x="6896100" y="5280025"/>
          <p14:tracePt t="45075" x="6896100" y="5254625"/>
          <p14:tracePt t="45092" x="6896100" y="5238750"/>
          <p14:tracePt t="45108" x="6896100" y="5222875"/>
          <p14:tracePt t="45125" x="6896100" y="5175250"/>
          <p14:tracePt t="45141" x="6896100" y="5146675"/>
          <p14:tracePt t="45159" x="6896100" y="5118100"/>
          <p14:tracePt t="45175" x="6896100" y="5095875"/>
          <p14:tracePt t="45192" x="6896100" y="5086350"/>
          <p14:tracePt t="45225" x="6896100" y="5076825"/>
          <p14:tracePt t="45443" x="6892925" y="5076825"/>
          <p14:tracePt t="45448" x="6880225" y="5089525"/>
          <p14:tracePt t="45459" x="6873875" y="5108575"/>
          <p14:tracePt t="45475" x="6854825" y="5165725"/>
          <p14:tracePt t="45491" x="6842125" y="5200650"/>
          <p14:tracePt t="45508" x="6835775" y="5238750"/>
          <p14:tracePt t="45525" x="6835775" y="5286375"/>
          <p14:tracePt t="45542" x="6832600" y="5302250"/>
          <p14:tracePt t="45558" x="6832600" y="5311775"/>
          <p14:tracePt t="45575" x="6832600" y="5334000"/>
          <p14:tracePt t="45592" x="6832600" y="5343525"/>
          <p14:tracePt t="45608" x="6832600" y="5353050"/>
          <p14:tracePt t="45625" x="6832600" y="5356225"/>
          <p14:tracePt t="45740" x="6832600" y="5362575"/>
          <p14:tracePt t="45818" x="6819900" y="5362575"/>
          <p14:tracePt t="46713" x="6657975" y="5314950"/>
          <p14:tracePt t="46725" x="6172200" y="5191125"/>
          <p14:tracePt t="46747" x="5213350" y="4879975"/>
          <p14:tracePt t="46765" x="4572000" y="4629150"/>
          <p14:tracePt t="46783" x="3549650" y="4346575"/>
          <p14:tracePt t="46810" x="2403475" y="3990975"/>
          <p14:tracePt t="46843" x="1349375" y="3673475"/>
          <p14:tracePt t="46860" x="701675" y="3502025"/>
          <p14:tracePt t="46877" x="298450" y="3371850"/>
          <p14:tracePt t="47988" x="19050" y="2673350"/>
          <p14:tracePt t="47995" x="123825" y="2682875"/>
          <p14:tracePt t="48009" x="263525" y="2698750"/>
          <p14:tracePt t="48024" x="371475" y="2724150"/>
          <p14:tracePt t="48041" x="434975" y="2740025"/>
          <p14:tracePt t="48058" x="463550" y="2749550"/>
          <p14:tracePt t="48075" x="485775" y="2762250"/>
          <p14:tracePt t="48108" x="492125" y="2762250"/>
          <p14:tracePt t="48141" x="492125" y="2765425"/>
          <p14:tracePt t="48175" x="492125" y="2778125"/>
          <p14:tracePt t="48211" x="492125" y="2781300"/>
          <p14:tracePt t="48326" x="492125" y="2787650"/>
          <p14:tracePt t="48333" x="492125" y="2790825"/>
          <p14:tracePt t="48341" x="492125" y="2797175"/>
          <p14:tracePt t="48359" x="498475" y="2828925"/>
          <p14:tracePt t="48375" x="511175" y="2867025"/>
          <p14:tracePt t="48391" x="549275" y="2943225"/>
          <p14:tracePt t="48408" x="593725" y="3067050"/>
          <p14:tracePt t="48425" x="654050" y="3248025"/>
          <p14:tracePt t="48441" x="669925" y="3333750"/>
          <p14:tracePt t="48458" x="676275" y="3394075"/>
          <p14:tracePt t="48461" x="676275" y="3413125"/>
          <p14:tracePt t="48474" x="676275" y="3441700"/>
          <p14:tracePt t="48491" x="676275" y="3463925"/>
          <p14:tracePt t="48508" x="676275" y="3473450"/>
          <p14:tracePt t="48525" x="676275" y="3489325"/>
          <p14:tracePt t="48541" x="676275" y="3505200"/>
          <p14:tracePt t="48558" x="676275" y="3514725"/>
          <p14:tracePt t="48574" x="676275" y="3517900"/>
          <p14:tracePt t="48646" x="673100" y="3517900"/>
          <p14:tracePt t="48667" x="669925" y="3517900"/>
          <p14:tracePt t="49268" x="676275" y="3505200"/>
          <p14:tracePt t="49275" x="682625" y="3486150"/>
          <p14:tracePt t="49291" x="695325" y="3441700"/>
          <p14:tracePt t="49309" x="701675" y="3394075"/>
          <p14:tracePt t="49325" x="698500" y="3371850"/>
          <p14:tracePt t="49341" x="682625" y="3352800"/>
          <p14:tracePt t="49358" x="657225" y="3327400"/>
          <p14:tracePt t="49391" x="539750" y="3289300"/>
          <p14:tracePt t="49425" x="384175" y="3248025"/>
          <p14:tracePt t="49441" x="346075" y="3235325"/>
          <p14:tracePt t="49459" x="298450" y="3235325"/>
          <p14:tracePt t="49475" x="276225" y="3235325"/>
          <p14:tracePt t="49491" x="266700" y="3235325"/>
          <p14:tracePt t="49507" x="257175" y="3235325"/>
          <p14:tracePt t="49525" x="241300" y="3235325"/>
          <p14:tracePt t="49541" x="225425" y="3235325"/>
          <p14:tracePt t="49575" x="225425" y="3241675"/>
          <p14:tracePt t="49591" x="234950" y="3251200"/>
          <p14:tracePt t="49609" x="282575" y="3282950"/>
          <p14:tracePt t="49625" x="330200" y="3302000"/>
          <p14:tracePt t="49641" x="374650" y="3314700"/>
          <p14:tracePt t="49658" x="425450" y="3327400"/>
          <p14:tracePt t="49674" x="441325" y="3327400"/>
          <p14:tracePt t="49691" x="450850" y="3327400"/>
          <p14:tracePt t="49709" x="460375" y="3327400"/>
          <p14:tracePt t="49753" x="460375" y="3321050"/>
          <p14:tracePt t="49761" x="457200" y="3317875"/>
          <p14:tracePt t="49774" x="447675" y="3308350"/>
          <p14:tracePt t="49791" x="438150" y="3302000"/>
          <p14:tracePt t="49808" x="419100" y="3302000"/>
          <p14:tracePt t="49824" x="396875" y="3295650"/>
          <p14:tracePt t="49841" x="374650" y="3295650"/>
          <p14:tracePt t="49859" x="339725" y="3295650"/>
          <p14:tracePt t="49875" x="330200" y="3295650"/>
          <p14:tracePt t="49891" x="320675" y="3295650"/>
          <p14:tracePt t="49908" x="301625" y="3295650"/>
          <p14:tracePt t="49924" x="292100" y="3295650"/>
          <p14:tracePt t="49941" x="282575" y="3302000"/>
          <p14:tracePt t="49959" x="282575" y="3317875"/>
          <p14:tracePt t="49975" x="282575" y="3327400"/>
          <p14:tracePt t="49991" x="282575" y="3343275"/>
          <p14:tracePt t="50009" x="304800" y="3359150"/>
          <p14:tracePt t="50025" x="333375" y="3368675"/>
          <p14:tracePt t="50041" x="349250" y="3381375"/>
          <p14:tracePt t="50058" x="374650" y="3381375"/>
          <p14:tracePt t="50074" x="384175" y="3381375"/>
          <p14:tracePt t="50091" x="390525" y="3381375"/>
          <p14:tracePt t="50108" x="390525" y="3368675"/>
          <p14:tracePt t="50124" x="390525" y="3352800"/>
          <p14:tracePt t="50140" x="390525" y="3343275"/>
          <p14:tracePt t="50158" x="390525" y="3324225"/>
          <p14:tracePt t="50174" x="390525" y="3317875"/>
          <p14:tracePt t="50191" x="387350" y="3317875"/>
          <p14:tracePt t="50960" x="409575" y="3314700"/>
          <p14:tracePt t="50971" x="425450" y="3314700"/>
          <p14:tracePt t="50981" x="479425" y="3308350"/>
          <p14:tracePt t="50990" x="504825" y="3308350"/>
          <p14:tracePt t="51008" x="606425" y="3286125"/>
          <p14:tracePt t="51024" x="663575" y="3286125"/>
          <p14:tracePt t="51058" x="838200" y="3257550"/>
          <p14:tracePt t="51091" x="942975" y="3257550"/>
          <p14:tracePt t="51108" x="984250" y="3257550"/>
          <p14:tracePt t="51124" x="1012825" y="3257550"/>
          <p14:tracePt t="51141" x="1028700" y="3257550"/>
          <p14:tracePt t="51158" x="1069975" y="3257550"/>
          <p14:tracePt t="51174" x="1089025" y="3257550"/>
          <p14:tracePt t="51191" x="1120775" y="3257550"/>
          <p14:tracePt t="51209" x="1152525" y="3260725"/>
          <p14:tracePt t="51224" x="1184275" y="3263900"/>
          <p14:tracePt t="51241" x="1206500" y="3270250"/>
          <p14:tracePt t="51258" x="1247775" y="3270250"/>
          <p14:tracePt t="51274" x="1263650" y="3282950"/>
          <p14:tracePt t="51291" x="1285875" y="3282950"/>
          <p14:tracePt t="51307" x="1304925" y="3302000"/>
          <p14:tracePt t="51324" x="1317625" y="3308350"/>
          <p14:tracePt t="51341" x="1336675" y="3317875"/>
          <p14:tracePt t="51359" x="1352550" y="3327400"/>
          <p14:tracePt t="51375" x="1362075" y="3327400"/>
          <p14:tracePt t="51391" x="1371600" y="3327400"/>
          <p14:tracePt t="51430" x="1371600" y="3333750"/>
          <p14:tracePt t="52738" x="1444625" y="3355975"/>
          <p14:tracePt t="52745" x="1558925" y="3384550"/>
          <p14:tracePt t="52759" x="1746250" y="3441700"/>
          <p14:tracePt t="52774" x="1965325" y="3470275"/>
          <p14:tracePt t="52792" x="2159000" y="3476625"/>
          <p14:tracePt t="52808" x="2387600" y="3476625"/>
          <p14:tracePt t="52824" x="2501900" y="3476625"/>
          <p14:tracePt t="52858" x="2609850" y="3476625"/>
          <p14:tracePt t="52891" x="2625725" y="3476625"/>
          <p14:tracePt t="52944" x="2625725" y="3470275"/>
          <p14:tracePt t="53059" x="2622550" y="3470275"/>
          <p14:tracePt t="53066" x="2619375" y="3470275"/>
          <p14:tracePt t="53074" x="2613025" y="3470275"/>
          <p14:tracePt t="53091" x="2603500" y="3467100"/>
          <p14:tracePt t="53107" x="2565400" y="3454400"/>
          <p14:tracePt t="53124" x="2520950" y="3448050"/>
          <p14:tracePt t="53141" x="2473325" y="3429000"/>
          <p14:tracePt t="53158" x="2352675" y="3413125"/>
          <p14:tracePt t="53174" x="2279650" y="3406775"/>
          <p14:tracePt t="53191" x="2235200" y="3406775"/>
          <p14:tracePt t="53208" x="2181225" y="3400425"/>
          <p14:tracePt t="53224" x="2155825" y="3387725"/>
          <p14:tracePt t="53241" x="2133600" y="3381375"/>
          <p14:tracePt t="53257" x="2092325" y="3368675"/>
          <p14:tracePt t="53273" x="2063750" y="3368675"/>
          <p14:tracePt t="53290" x="2054225" y="3365500"/>
          <p14:tracePt t="53308" x="2038350" y="3365500"/>
          <p14:tracePt t="53324" x="2028825" y="3365500"/>
          <p14:tracePt t="53341" x="2012950" y="3365500"/>
          <p14:tracePt t="53615" x="2028825" y="3359150"/>
          <p14:tracePt t="53622" x="2054225" y="3359150"/>
          <p14:tracePt t="53629" x="2082800" y="3359150"/>
          <p14:tracePt t="53640" x="2114550" y="3359150"/>
          <p14:tracePt t="53657" x="2184400" y="3352800"/>
          <p14:tracePt t="53674" x="2222500" y="3346450"/>
          <p14:tracePt t="53691" x="2282825" y="3346450"/>
          <p14:tracePt t="53707" x="2387600" y="3340100"/>
          <p14:tracePt t="53724" x="2482850" y="3330575"/>
          <p14:tracePt t="53740" x="2578100" y="3308350"/>
          <p14:tracePt t="53757" x="2765425" y="3298825"/>
          <p14:tracePt t="53774" x="2892425" y="3289300"/>
          <p14:tracePt t="53791" x="2984500" y="3289300"/>
          <p14:tracePt t="53808" x="3070225" y="3292475"/>
          <p14:tracePt t="53824" x="3133725" y="3308350"/>
          <p14:tracePt t="53841" x="3209925" y="3330575"/>
          <p14:tracePt t="53857" x="3343275" y="3352800"/>
          <p14:tracePt t="53875" x="3451225" y="3368675"/>
          <p14:tracePt t="53891" x="3603625" y="3387725"/>
          <p14:tracePt t="53908" x="3790950" y="3413125"/>
          <p14:tracePt t="53924" x="3860800" y="3413125"/>
          <p14:tracePt t="53941" x="3921125" y="3413125"/>
          <p14:tracePt t="53958" x="3975100" y="3413125"/>
          <p14:tracePt t="53974" x="3990975" y="3413125"/>
          <p14:tracePt t="53990" x="4000500" y="3413125"/>
          <p14:tracePt t="54044" x="3994150" y="3413125"/>
          <p14:tracePt t="54053" x="3990975" y="3413125"/>
          <p14:tracePt t="54058" x="3984625" y="3413125"/>
          <p14:tracePt t="54074" x="3956050" y="3413125"/>
          <p14:tracePt t="54091" x="3886200" y="3413125"/>
          <p14:tracePt t="54108" x="3727450" y="3413125"/>
          <p14:tracePt t="54124" x="3606800" y="3429000"/>
          <p14:tracePt t="54140" x="3422650" y="3448050"/>
          <p14:tracePt t="54157" x="3178175" y="3486150"/>
          <p14:tracePt t="54174" x="2984500" y="3502025"/>
          <p14:tracePt t="54190" x="2800350" y="3521075"/>
          <p14:tracePt t="54207" x="2536825" y="3549650"/>
          <p14:tracePt t="54223" x="2349500" y="3587750"/>
          <p14:tracePt t="54241" x="2200275" y="3603625"/>
          <p14:tracePt t="54257" x="1939925" y="3670300"/>
          <p14:tracePt t="54274" x="1790700" y="3686175"/>
          <p14:tracePt t="54290" x="1673225" y="3702050"/>
          <p14:tracePt t="54307" x="1450975" y="3730625"/>
          <p14:tracePt t="54324" x="1343025" y="3746500"/>
          <p14:tracePt t="54341" x="1238250" y="3762375"/>
          <p14:tracePt t="54358" x="1098550" y="3762375"/>
          <p14:tracePt t="54374" x="1025525" y="3768725"/>
          <p14:tracePt t="54390" x="962025" y="3768725"/>
          <p14:tracePt t="54407" x="901700" y="3768725"/>
          <p14:tracePt t="54424" x="873125" y="3768725"/>
          <p14:tracePt t="54440" x="850900" y="3768725"/>
          <p14:tracePt t="54457" x="815975" y="3768725"/>
          <p14:tracePt t="54474" x="806450" y="3768725"/>
          <p14:tracePt t="54490" x="796925" y="3768725"/>
          <p14:tracePt t="54508" x="784225" y="3768725"/>
          <p14:tracePt t="54524" x="768350" y="3768725"/>
          <p14:tracePt t="54540" x="758825" y="3768725"/>
          <p14:tracePt t="54558" x="742950" y="3768725"/>
          <p14:tracePt t="54578" x="739775" y="3768725"/>
          <p14:tracePt t="54643" x="733425" y="3768725"/>
          <p14:tracePt t="54649" x="727075" y="3768725"/>
          <p14:tracePt t="54716" x="730250" y="3768725"/>
          <p14:tracePt t="54723" x="736600" y="3768725"/>
          <p14:tracePt t="54741" x="768350" y="3768725"/>
          <p14:tracePt t="54758" x="898525" y="3765550"/>
          <p14:tracePt t="54775" x="1003300" y="3765550"/>
          <p14:tracePt t="54791" x="1104900" y="3765550"/>
          <p14:tracePt t="54807" x="1203325" y="3765550"/>
          <p14:tracePt t="54823" x="1247775" y="3765550"/>
          <p14:tracePt t="54841" x="1298575" y="3765550"/>
          <p14:tracePt t="54857" x="1384300" y="3765550"/>
          <p14:tracePt t="54873" x="1435100" y="3765550"/>
          <p14:tracePt t="54890" x="1473200" y="3759200"/>
          <p14:tracePt t="54907" x="1520825" y="3759200"/>
          <p14:tracePt t="54924" x="1549400" y="3759200"/>
          <p14:tracePt t="54940" x="1558925" y="3759200"/>
          <p14:tracePt t="54957" x="1574800" y="3759200"/>
          <p14:tracePt t="54973" x="1584325" y="3759200"/>
          <p14:tracePt t="54990" x="1600200" y="3759200"/>
          <p14:tracePt t="55007" x="1612900" y="3759200"/>
          <p14:tracePt t="55024" x="1622425" y="3759200"/>
          <p14:tracePt t="55041" x="1651000" y="3759200"/>
          <p14:tracePt t="55057" x="1666875" y="3756025"/>
          <p14:tracePt t="55074" x="1676400" y="3756025"/>
          <p14:tracePt t="55090" x="1685925" y="3756025"/>
          <p14:tracePt t="55107" x="1708150" y="3756025"/>
          <p14:tracePt t="55123" x="1717675" y="3756025"/>
          <p14:tracePt t="55141" x="1720850" y="3756025"/>
          <p14:tracePt t="55465" x="1720850" y="3749675"/>
          <p14:tracePt t="55472" x="1727200" y="3749675"/>
          <p14:tracePt t="55490" x="1736725" y="3740150"/>
          <p14:tracePt t="55507" x="1774825" y="3727450"/>
          <p14:tracePt t="55524" x="1828800" y="3714750"/>
          <p14:tracePt t="55557" x="2085975" y="3698875"/>
          <p14:tracePt t="55590" x="2219325" y="3698875"/>
          <p14:tracePt t="55594" x="2244725" y="3698875"/>
          <p14:tracePt t="55607" x="2333625" y="3698875"/>
          <p14:tracePt t="55624" x="2419350" y="3705225"/>
          <p14:tracePt t="55640" x="2501900" y="3711575"/>
          <p14:tracePt t="55657" x="2590800" y="3733800"/>
          <p14:tracePt t="55673" x="2644775" y="3740150"/>
          <p14:tracePt t="55691" x="2679700" y="3740150"/>
          <p14:tracePt t="55707" x="2727325" y="3740150"/>
          <p14:tracePt t="55723" x="2736850" y="3740150"/>
          <p14:tracePt t="55740" x="2752725" y="3740150"/>
          <p14:tracePt t="55829" x="2740025" y="3740150"/>
          <p14:tracePt t="55836" x="2736850" y="3740150"/>
          <p14:tracePt t="55843" x="2730500" y="3740150"/>
          <p14:tracePt t="55858" x="2720975" y="3740150"/>
          <p14:tracePt t="55874" x="2711450" y="3740150"/>
          <p14:tracePt t="55890" x="2701925" y="3740150"/>
          <p14:tracePt t="55907" x="2682875" y="3740150"/>
          <p14:tracePt t="55923" x="2673350" y="3740150"/>
          <p14:tracePt t="55940" x="2660650" y="3740150"/>
          <p14:tracePt t="55957" x="2635250" y="3746500"/>
          <p14:tracePt t="55974" x="2613025" y="3746500"/>
          <p14:tracePt t="55990" x="2584450" y="3746500"/>
          <p14:tracePt t="56007" x="2559050" y="3746500"/>
          <p14:tracePt t="56024" x="2546350" y="3746500"/>
          <p14:tracePt t="56040" x="2536825" y="3746500"/>
          <p14:tracePt t="56057" x="2527300" y="3746500"/>
          <p14:tracePt t="56074" x="2540000" y="3749675"/>
          <p14:tracePt t="56091" x="2568575" y="3749675"/>
          <p14:tracePt t="56095" x="2587625" y="3749675"/>
          <p14:tracePt t="56108" x="2657475" y="3749675"/>
          <p14:tracePt t="56124" x="2784475" y="3749675"/>
          <p14:tracePt t="56140" x="2943225" y="3759200"/>
          <p14:tracePt t="56157" x="3165475" y="3787775"/>
          <p14:tracePt t="56173" x="3327400" y="3803650"/>
          <p14:tracePt t="56190" x="3422650" y="3813175"/>
          <p14:tracePt t="56207" x="3527425" y="3813175"/>
          <p14:tracePt t="56224" x="3600450" y="3813175"/>
          <p14:tracePt t="56241" x="3651250" y="3810000"/>
          <p14:tracePt t="56258" x="3740150" y="3794125"/>
          <p14:tracePt t="56274" x="3762375" y="3787775"/>
          <p14:tracePt t="56291" x="3790950" y="3787775"/>
          <p14:tracePt t="56307" x="3806825" y="3787775"/>
          <p14:tracePt t="56324" x="3816350" y="3787775"/>
          <p14:tracePt t="56340" x="3822700" y="3787775"/>
          <p14:tracePt t="57008" x="3746500" y="3800475"/>
          <p14:tracePt t="57015" x="3641725" y="3819525"/>
          <p14:tracePt t="57023" x="3536950" y="3848100"/>
          <p14:tracePt t="57042" x="3292475" y="3886200"/>
          <p14:tracePt t="57058" x="3003550" y="3943350"/>
          <p14:tracePt t="57075" x="2809875" y="3962400"/>
          <p14:tracePt t="57107" x="2314575" y="4006850"/>
          <p14:tracePt t="57142" x="1885950" y="4089400"/>
          <p14:tracePt t="57158" x="1765300" y="4124325"/>
          <p14:tracePt t="57174" x="1679575" y="4149725"/>
          <p14:tracePt t="57190" x="1622425" y="4162425"/>
          <p14:tracePt t="57207" x="1565275" y="4187825"/>
          <p14:tracePt t="57223" x="1543050" y="4194175"/>
          <p14:tracePt t="57240" x="1511300" y="4194175"/>
          <p14:tracePt t="57257" x="1463675" y="4194175"/>
          <p14:tracePt t="57274" x="1444625" y="4194175"/>
          <p14:tracePt t="57290" x="1406525" y="4194175"/>
          <p14:tracePt t="57307" x="1374775" y="4194175"/>
          <p14:tracePt t="57324" x="1343025" y="4194175"/>
          <p14:tracePt t="57340" x="1314450" y="4178300"/>
          <p14:tracePt t="57357" x="1257300" y="4159250"/>
          <p14:tracePt t="57374" x="1212850" y="4146550"/>
          <p14:tracePt t="57390" x="1174750" y="4133850"/>
          <p14:tracePt t="57407" x="1139825" y="4114800"/>
          <p14:tracePt t="57423" x="1117600" y="4114800"/>
          <p14:tracePt t="57440" x="1104900" y="4114800"/>
          <p14:tracePt t="57456" x="1092200" y="4114800"/>
          <p14:tracePt t="57473" x="1082675" y="4114800"/>
          <p14:tracePt t="57490" x="1073150" y="4114800"/>
          <p14:tracePt t="57527" x="1073150" y="4111625"/>
          <p14:tracePt t="57542" x="1073150" y="4105275"/>
          <p14:tracePt t="57556" x="1073150" y="4095750"/>
          <p14:tracePt t="57574" x="1082675" y="4086225"/>
          <p14:tracePt t="57590" x="1095375" y="4076700"/>
          <p14:tracePt t="57607" x="1136650" y="4054475"/>
          <p14:tracePt t="57623" x="1152525" y="4041775"/>
          <p14:tracePt t="57641" x="1165225" y="4029075"/>
          <p14:tracePt t="57657" x="1181100" y="4022725"/>
          <p14:tracePt t="57674" x="1196975" y="4022725"/>
          <p14:tracePt t="57690" x="1219200" y="4010025"/>
          <p14:tracePt t="57707" x="1266825" y="4010025"/>
          <p14:tracePt t="57723" x="1311275" y="4010025"/>
          <p14:tracePt t="57742" x="1374775" y="3997325"/>
          <p14:tracePt t="57757" x="1419225" y="3990975"/>
          <p14:tracePt t="57774" x="1441450" y="3990975"/>
          <p14:tracePt t="57791" x="1460500" y="3987800"/>
          <p14:tracePt t="57807" x="1482725" y="3987800"/>
          <p14:tracePt t="57823" x="1504950" y="3987800"/>
          <p14:tracePt t="57840" x="1533525" y="3987800"/>
          <p14:tracePt t="57857" x="1590675" y="3981450"/>
          <p14:tracePt t="57874" x="1619250" y="3975100"/>
          <p14:tracePt t="57892" x="1682750" y="3975100"/>
          <p14:tracePt t="57908" x="1724025" y="3975100"/>
          <p14:tracePt t="57924" x="1755775" y="3975100"/>
          <p14:tracePt t="57940" x="1790700" y="3968750"/>
          <p14:tracePt t="57957" x="1847850" y="3968750"/>
          <p14:tracePt t="57973" x="1882775" y="3968750"/>
          <p14:tracePt t="57990" x="1927225" y="3968750"/>
          <p14:tracePt t="58007" x="1990725" y="3978275"/>
          <p14:tracePt t="58023" x="2022475" y="3990975"/>
          <p14:tracePt t="58040" x="2038350" y="3997325"/>
          <p14:tracePt t="58057" x="2054225" y="4000500"/>
          <p14:tracePt t="58074" x="2057400" y="4000500"/>
          <p14:tracePt t="58090" x="2057400" y="4006850"/>
          <p14:tracePt t="58135" x="2051050" y="4006850"/>
          <p14:tracePt t="58142" x="2044700" y="4006850"/>
          <p14:tracePt t="58157" x="2035175" y="4006850"/>
          <p14:tracePt t="58173" x="2006600" y="4006850"/>
          <p14:tracePt t="58191" x="1974850" y="4006850"/>
          <p14:tracePt t="58207" x="1946275" y="4006850"/>
          <p14:tracePt t="58223" x="1924050" y="4006850"/>
          <p14:tracePt t="58241" x="1870075" y="4006850"/>
          <p14:tracePt t="58257" x="1809750" y="4006850"/>
          <p14:tracePt t="58274" x="1749425" y="4006850"/>
          <p14:tracePt t="58291" x="1663700" y="4006850"/>
          <p14:tracePt t="58307" x="1619250" y="4006850"/>
          <p14:tracePt t="58323" x="1597025" y="4006850"/>
          <p14:tracePt t="58341" x="1558925" y="4006850"/>
          <p14:tracePt t="58356" x="1536700" y="4006850"/>
          <p14:tracePt t="58373" x="1504950" y="4006850"/>
          <p14:tracePt t="58390" x="1495425" y="4006850"/>
          <p14:tracePt t="58407" x="1482725" y="4000500"/>
          <p14:tracePt t="58423" x="1466850" y="4000500"/>
          <p14:tracePt t="58441" x="1450975" y="4000500"/>
          <p14:tracePt t="58457" x="1441450" y="4000500"/>
          <p14:tracePt t="58474" x="1438275" y="4000500"/>
          <p14:tracePt t="58520" x="1444625" y="4000500"/>
          <p14:tracePt t="58527" x="1447800" y="4000500"/>
          <p14:tracePt t="58541" x="1463675" y="4000500"/>
          <p14:tracePt t="58557" x="1501775" y="3994150"/>
          <p14:tracePt t="58574" x="1555750" y="3981450"/>
          <p14:tracePt t="58591" x="1708150" y="3965575"/>
          <p14:tracePt t="58607" x="1803400" y="3956050"/>
          <p14:tracePt t="58623" x="1876425" y="3940175"/>
          <p14:tracePt t="58641" x="1955800" y="3940175"/>
          <p14:tracePt t="58657" x="2000250" y="3940175"/>
          <p14:tracePt t="58674" x="2028825" y="3940175"/>
          <p14:tracePt t="58691" x="2070100" y="3940175"/>
          <p14:tracePt t="58707" x="2092325" y="3940175"/>
          <p14:tracePt t="58723" x="2136775" y="3940175"/>
          <p14:tracePt t="58741" x="2190750" y="3940175"/>
          <p14:tracePt t="58757" x="2219325" y="3940175"/>
          <p14:tracePt t="58773" x="2247900" y="3940175"/>
          <p14:tracePt t="58790" x="2263775" y="3940175"/>
          <p14:tracePt t="58807" x="2286000" y="3940175"/>
          <p14:tracePt t="58823" x="2295525" y="3940175"/>
          <p14:tracePt t="59871" x="2295525" y="3943350"/>
          <p14:tracePt t="59878" x="2295525" y="3952875"/>
          <p14:tracePt t="59891" x="2295525" y="3959225"/>
          <p14:tracePt t="59906" x="2295525" y="3962400"/>
          <p14:tracePt t="59923" x="2292350" y="3962400"/>
          <p14:tracePt t="59940" x="2279650" y="3962400"/>
          <p14:tracePt t="59957" x="2263775" y="3968750"/>
          <p14:tracePt t="59991" x="2238375" y="3978275"/>
          <p14:tracePt t="60024" x="2184400" y="3994150"/>
          <p14:tracePt t="60040" x="2143125" y="4019550"/>
          <p14:tracePt t="60056" x="2120900" y="4025900"/>
          <p14:tracePt t="60073" x="2092325" y="4025900"/>
          <p14:tracePt t="60090" x="2057400" y="4025900"/>
          <p14:tracePt t="60106" x="2035175" y="4025900"/>
          <p14:tracePt t="60124" x="2025650" y="4025900"/>
          <p14:tracePt t="60140" x="2009775" y="4025900"/>
          <p14:tracePt t="60157" x="2000250" y="4025900"/>
          <p14:tracePt t="60173" x="1984375" y="4025900"/>
          <p14:tracePt t="60190" x="1981200" y="4022725"/>
          <p14:tracePt t="60271" x="1981200" y="4019550"/>
          <p14:tracePt t="60284" x="1981200" y="4013200"/>
          <p14:tracePt t="60298" x="1981200" y="4003675"/>
          <p14:tracePt t="60320" x="1981200" y="4000500"/>
          <p14:tracePt t="60326" x="1987550" y="3994150"/>
          <p14:tracePt t="60340" x="2003425" y="3984625"/>
          <p14:tracePt t="60356" x="2032000" y="3978275"/>
          <p14:tracePt t="60373" x="2070100" y="3971925"/>
          <p14:tracePt t="60390" x="2133600" y="3959225"/>
          <p14:tracePt t="60406" x="2168525" y="3959225"/>
          <p14:tracePt t="60423" x="2212975" y="3959225"/>
          <p14:tracePt t="60440" x="2282825" y="3962400"/>
          <p14:tracePt t="60456" x="2327275" y="3975100"/>
          <p14:tracePt t="60474" x="2359025" y="3981450"/>
          <p14:tracePt t="60491" x="2387600" y="3984625"/>
          <p14:tracePt t="60507" x="2397125" y="3984625"/>
          <p14:tracePt t="71575" x="2381250" y="4010025"/>
          <p14:tracePt t="71583" x="2359025" y="4041775"/>
          <p14:tracePt t="71589" x="2343150" y="4079875"/>
          <p14:tracePt t="71606" x="2320925" y="4143375"/>
          <p14:tracePt t="71622" x="2327275" y="4229100"/>
          <p14:tracePt t="71639" x="2374900" y="4387850"/>
          <p14:tracePt t="71672" x="2428875" y="4511675"/>
          <p14:tracePt t="71705" x="2441575" y="4562475"/>
          <p14:tracePt t="71722" x="2438400" y="4572000"/>
          <p14:tracePt t="71739" x="2403475" y="4584700"/>
          <p14:tracePt t="71755" x="2333625" y="4572000"/>
          <p14:tracePt t="71772" x="2247900" y="4556125"/>
          <p14:tracePt t="71788" x="2085975" y="4546600"/>
          <p14:tracePt t="71806" x="1981200" y="4546600"/>
          <p14:tracePt t="71822" x="1863725" y="4546600"/>
          <p14:tracePt t="71824" x="1828800" y="4546600"/>
          <p14:tracePt t="71838" x="1701800" y="4546600"/>
          <p14:tracePt t="71855" x="1587500" y="4546600"/>
          <p14:tracePt t="71872" x="1504950" y="4546600"/>
          <p14:tracePt t="71889" x="1400175" y="4546600"/>
          <p14:tracePt t="71906" x="1355725" y="4546600"/>
          <p14:tracePt t="71922" x="1311275" y="4546600"/>
          <p14:tracePt t="71939" x="1273175" y="4546600"/>
          <p14:tracePt t="71955" x="1250950" y="4546600"/>
          <p14:tracePt t="71972" x="1228725" y="4546600"/>
          <p14:tracePt t="71989" x="1193800" y="4546600"/>
          <p14:tracePt t="72005" x="1184275" y="4546600"/>
          <p14:tracePt t="72023" x="1158875" y="4546600"/>
          <p14:tracePt t="72039" x="1149350" y="4546600"/>
          <p14:tracePt t="72056" x="1139825" y="4546600"/>
          <p14:tracePt t="72072" x="1130300" y="4543425"/>
          <p14:tracePt t="72089" x="1108075" y="4508500"/>
          <p14:tracePt t="72106" x="1095375" y="4470400"/>
          <p14:tracePt t="72122" x="1082675" y="4425950"/>
          <p14:tracePt t="72139" x="1063625" y="4368800"/>
          <p14:tracePt t="72155" x="1047750" y="4359275"/>
          <p14:tracePt t="72172" x="1047750" y="4349750"/>
          <p14:tracePt t="72217" x="1057275" y="4349750"/>
          <p14:tracePt t="72225" x="1063625" y="4349750"/>
          <p14:tracePt t="72240" x="1073150" y="4349750"/>
          <p14:tracePt t="72256" x="1082675" y="4349750"/>
          <p14:tracePt t="72273" x="1123950" y="4349750"/>
          <p14:tracePt t="72289" x="1162050" y="4359275"/>
          <p14:tracePt t="72305" x="1212850" y="4371975"/>
          <p14:tracePt t="72322" x="1263650" y="4400550"/>
          <p14:tracePt t="72324" x="1282700" y="4413250"/>
          <p14:tracePt t="72339" x="1311275" y="4425950"/>
          <p14:tracePt t="72355" x="1336675" y="4435475"/>
          <p14:tracePt t="72372" x="1346200" y="4435475"/>
          <p14:tracePt t="72389" x="1371600" y="4435475"/>
          <p14:tracePt t="72406" x="1387475" y="4435475"/>
          <p14:tracePt t="72423" x="1428750" y="4435475"/>
          <p14:tracePt t="72439" x="1450975" y="4429125"/>
          <p14:tracePt t="72456" x="1460500" y="4429125"/>
          <p14:tracePt t="72473" x="1479550" y="4422775"/>
          <p14:tracePt t="72489" x="1479550" y="4419600"/>
          <p14:tracePt t="72523" x="1470025" y="4413250"/>
          <p14:tracePt t="72540" x="1457325" y="4413250"/>
          <p14:tracePt t="72556" x="1447800" y="4413250"/>
          <p14:tracePt t="72572" x="1435100" y="4413250"/>
          <p14:tracePt t="72588" x="1406525" y="4413250"/>
          <p14:tracePt t="72605" x="1377950" y="4406900"/>
          <p14:tracePt t="72622" x="1317625" y="4406900"/>
          <p14:tracePt t="72639" x="1228725" y="4378325"/>
          <p14:tracePt t="72655" x="1165225" y="4378325"/>
          <p14:tracePt t="72672" x="1120775" y="4378325"/>
          <p14:tracePt t="72689" x="1082675" y="4378325"/>
          <p14:tracePt t="72705" x="1054100" y="4378325"/>
          <p14:tracePt t="72723" x="984250" y="4378325"/>
          <p14:tracePt t="72739" x="923925" y="4378325"/>
          <p14:tracePt t="72755" x="863600" y="4378325"/>
          <p14:tracePt t="72773" x="800100" y="4378325"/>
          <p14:tracePt t="72789" x="765175" y="4378325"/>
          <p14:tracePt t="72805" x="742950" y="4378325"/>
          <p14:tracePt t="72822" x="727075" y="4378325"/>
          <p14:tracePt t="72839" x="714375" y="4378325"/>
          <p14:tracePt t="72867" x="708025" y="4378325"/>
          <p14:tracePt t="72888" x="701675" y="4378325"/>
          <p14:tracePt t="72895" x="698500" y="4378325"/>
          <p14:tracePt t="72905" x="692150" y="4375150"/>
          <p14:tracePt t="72923" x="688975" y="4375150"/>
          <p14:tracePt t="72996" x="695325" y="4375150"/>
          <p14:tracePt t="73003" x="698500" y="4375150"/>
          <p14:tracePt t="73023" x="746125" y="4368800"/>
          <p14:tracePt t="73039" x="809625" y="4362450"/>
          <p14:tracePt t="73056" x="882650" y="4346575"/>
          <p14:tracePt t="73073" x="1025525" y="4340225"/>
          <p14:tracePt t="73089" x="1139825" y="4340225"/>
          <p14:tracePt t="73106" x="1254125" y="4340225"/>
          <p14:tracePt t="73123" x="1374775" y="4340225"/>
          <p14:tracePt t="73138" x="1419225" y="4340225"/>
          <p14:tracePt t="73155" x="1447800" y="4340225"/>
          <p14:tracePt t="73173" x="1482725" y="4340225"/>
          <p14:tracePt t="73189" x="1492250" y="4340225"/>
          <p14:tracePt t="73206" x="1495425" y="4340225"/>
          <p14:tracePt t="73223" x="1495425" y="4324350"/>
          <p14:tracePt t="73239" x="1495425" y="4314825"/>
          <p14:tracePt t="73255" x="1479550" y="4305300"/>
          <p14:tracePt t="73273" x="1412875" y="4264025"/>
          <p14:tracePt t="73289" x="1336675" y="4232275"/>
          <p14:tracePt t="73305" x="1270000" y="4219575"/>
          <p14:tracePt t="73323" x="1171575" y="4203700"/>
          <p14:tracePt t="73339" x="1120775" y="4203700"/>
          <p14:tracePt t="73356" x="1050925" y="4203700"/>
          <p14:tracePt t="73373" x="939800" y="4216400"/>
          <p14:tracePt t="73388" x="876300" y="4229100"/>
          <p14:tracePt t="73405" x="812800" y="4244975"/>
          <p14:tracePt t="73422" x="749300" y="4270375"/>
          <p14:tracePt t="73439" x="717550" y="4283075"/>
          <p14:tracePt t="73456" x="688975" y="4289425"/>
          <p14:tracePt t="73473" x="673100" y="4292600"/>
          <p14:tracePt t="73490" x="657225" y="4292600"/>
          <p14:tracePt t="73506" x="647700" y="4298950"/>
          <p14:tracePt t="73522" x="615950" y="4302125"/>
          <p14:tracePt t="73538" x="606425" y="4308475"/>
          <p14:tracePt t="73555" x="596900" y="4308475"/>
          <p14:tracePt t="73572" x="577850" y="4308475"/>
          <p14:tracePt t="73589" x="568325" y="4308475"/>
          <p14:tracePt t="73606" x="558800" y="4308475"/>
          <p14:tracePt t="73623" x="552450" y="4311650"/>
          <p14:tracePt t="73639" x="549275" y="4311650"/>
          <p14:tracePt t="73656" x="533400" y="4311650"/>
          <p14:tracePt t="73672" x="523875" y="4311650"/>
          <p14:tracePt t="73930" x="549275" y="4311650"/>
          <p14:tracePt t="73937" x="596900" y="4311650"/>
          <p14:tracePt t="73944" x="641350" y="4311650"/>
          <p14:tracePt t="73955" x="701675" y="4311650"/>
          <p14:tracePt t="73972" x="863600" y="4311650"/>
          <p14:tracePt t="73988" x="965200" y="4311650"/>
          <p14:tracePt t="74006" x="1092200" y="4311650"/>
          <p14:tracePt t="74023" x="1235075" y="4298950"/>
          <p14:tracePt t="74039" x="1279525" y="4292600"/>
          <p14:tracePt t="74056" x="1323975" y="4286250"/>
          <p14:tracePt t="74072" x="1358900" y="4286250"/>
          <p14:tracePt t="74088" x="1374775" y="4286250"/>
          <p14:tracePt t="74105" x="1384300" y="4286250"/>
          <p14:tracePt t="74122" x="1387475" y="4286250"/>
          <p14:tracePt t="74338" x="1368425" y="4286250"/>
          <p14:tracePt t="74347" x="1343025" y="4286250"/>
          <p14:tracePt t="74356" x="1308100" y="4286250"/>
          <p14:tracePt t="74373" x="1238250" y="4286250"/>
          <p14:tracePt t="74389" x="1193800" y="4286250"/>
          <p14:tracePt t="74406" x="1152525" y="4286250"/>
          <p14:tracePt t="74423" x="1057275" y="4286250"/>
          <p14:tracePt t="74439" x="996950" y="4286250"/>
          <p14:tracePt t="74456" x="952500" y="4286250"/>
          <p14:tracePt t="74473" x="898525" y="4286250"/>
          <p14:tracePt t="74489" x="869950" y="4286250"/>
          <p14:tracePt t="74505" x="860425" y="4286250"/>
          <p14:tracePt t="74522" x="844550" y="4286250"/>
          <p14:tracePt t="74538" x="841375" y="4286250"/>
          <p14:tracePt t="74580" x="847725" y="4286250"/>
          <p14:tracePt t="74588" x="850900" y="4286250"/>
          <p14:tracePt t="74605" x="873125" y="4279900"/>
          <p14:tracePt t="74622" x="930275" y="4267200"/>
          <p14:tracePt t="74639" x="974725" y="4260850"/>
          <p14:tracePt t="74655" x="1019175" y="4260850"/>
          <p14:tracePt t="74672" x="1057275" y="4260850"/>
          <p14:tracePt t="74688" x="1089025" y="4260850"/>
          <p14:tracePt t="74705" x="1104900" y="4260850"/>
          <p14:tracePt t="74723" x="1117600" y="4251325"/>
          <p14:tracePt t="74739" x="1133475" y="4251325"/>
          <p14:tracePt t="74755" x="1139825" y="4251325"/>
          <p14:tracePt t="74852" x="1139825" y="4244975"/>
          <p14:tracePt t="74860" x="1136650" y="4244975"/>
          <p14:tracePt t="74872" x="1120775" y="4244975"/>
          <p14:tracePt t="74889" x="1111250" y="4244975"/>
          <p14:tracePt t="74906" x="1101725" y="4244975"/>
          <p14:tracePt t="74922" x="1089025" y="4244975"/>
          <p14:tracePt t="74938" x="1060450" y="4244975"/>
          <p14:tracePt t="74955" x="1022350" y="4244975"/>
          <p14:tracePt t="74972" x="962025" y="4244975"/>
          <p14:tracePt t="74989" x="923925" y="4244975"/>
          <p14:tracePt t="75006" x="901700" y="4244975"/>
          <p14:tracePt t="75022" x="876300" y="4244975"/>
          <p14:tracePt t="75039" x="863600" y="4248150"/>
          <p14:tracePt t="75056" x="854075" y="4248150"/>
          <p14:tracePt t="75072" x="835025" y="4248150"/>
          <p14:tracePt t="75088" x="831850" y="4248150"/>
          <p14:tracePt t="75144" x="831850" y="4257675"/>
          <p14:tracePt t="75151" x="844550" y="4257675"/>
          <p14:tracePt t="75158" x="854075" y="4257675"/>
          <p14:tracePt t="75172" x="892175" y="4257675"/>
          <p14:tracePt t="75188" x="933450" y="4257675"/>
          <p14:tracePt t="75205" x="977900" y="4257675"/>
          <p14:tracePt t="75222" x="1012825" y="4257675"/>
          <p14:tracePt t="75238" x="1025525" y="4257675"/>
          <p14:tracePt t="75255" x="1038225" y="4257675"/>
          <p14:tracePt t="75272" x="1050925" y="4257675"/>
          <p14:tracePt t="75316" x="1057275" y="4257675"/>
          <p14:tracePt t="75322" x="1060450" y="4257675"/>
          <p14:tracePt t="75339" x="1066800" y="4257675"/>
          <p14:tracePt t="75355" x="1076325" y="4257675"/>
          <p14:tracePt t="75372" x="1082675" y="4251325"/>
          <p14:tracePt t="75388" x="1092200" y="4251325"/>
          <p14:tracePt t="75406" x="1098550" y="4251325"/>
          <p14:tracePt t="75423" x="1108075" y="4251325"/>
          <p14:tracePt t="75439" x="1111250" y="4251325"/>
          <p14:tracePt t="77001" x="1152525" y="4222750"/>
          <p14:tracePt t="77009" x="1235075" y="4184650"/>
          <p14:tracePt t="77022" x="1435100" y="4098925"/>
          <p14:tracePt t="77039" x="1692275" y="4006850"/>
          <p14:tracePt t="77058" x="2301875" y="3892550"/>
          <p14:tracePt t="77072" x="2740025" y="3857625"/>
          <p14:tracePt t="77090" x="3016250" y="3835400"/>
          <p14:tracePt t="77121" x="3641725" y="3889375"/>
          <p14:tracePt t="77158" x="4095750" y="3990975"/>
          <p14:tracePt t="77174" x="4283075" y="4038600"/>
          <p14:tracePt t="77190" x="4425950" y="4073525"/>
          <p14:tracePt t="77206" x="4568825" y="4108450"/>
          <p14:tracePt t="77222" x="4746625" y="4162425"/>
          <p14:tracePt t="77238" x="4822825" y="4184650"/>
          <p14:tracePt t="77255" x="4876800" y="4197350"/>
          <p14:tracePt t="77272" x="4933950" y="4216400"/>
          <p14:tracePt t="77288" x="4956175" y="4229100"/>
          <p14:tracePt t="77306" x="4972050" y="4238625"/>
          <p14:tracePt t="77324" x="5006975" y="4238625"/>
          <p14:tracePt t="77339" x="5029200" y="4248150"/>
          <p14:tracePt t="77356" x="5057775" y="4248150"/>
          <p14:tracePt t="77372" x="5089525" y="4248150"/>
          <p14:tracePt t="77388" x="5118100" y="4248150"/>
          <p14:tracePt t="77405" x="5140325" y="4248150"/>
          <p14:tracePt t="77421" x="5184775" y="4222750"/>
          <p14:tracePt t="77438" x="5210175" y="4191000"/>
          <p14:tracePt t="77455" x="5251450" y="4133850"/>
          <p14:tracePt t="77472" x="5330825" y="4022725"/>
          <p14:tracePt t="77488" x="5368925" y="3962400"/>
          <p14:tracePt t="77505" x="5416550" y="3921125"/>
          <p14:tracePt t="77521" x="5492750" y="3838575"/>
          <p14:tracePt t="77538" x="5543550" y="3787775"/>
          <p14:tracePt t="77555" x="5572125" y="3740150"/>
          <p14:tracePt t="77572" x="5607050" y="3705225"/>
          <p14:tracePt t="77588" x="5619750" y="3673475"/>
          <p14:tracePt t="77605" x="5629275" y="3663950"/>
          <p14:tracePt t="77622" x="5629275" y="3648075"/>
          <p14:tracePt t="77639" x="5629275" y="3644900"/>
          <p14:tracePt t="77700" x="5622925" y="3644900"/>
          <p14:tracePt t="77708" x="5619750" y="3644900"/>
          <p14:tracePt t="77721" x="5591175" y="3644900"/>
          <p14:tracePt t="77738" x="5553075" y="3644900"/>
          <p14:tracePt t="77755" x="5492750" y="3644900"/>
          <p14:tracePt t="77771" x="5407025" y="3644900"/>
          <p14:tracePt t="77788" x="5327650" y="3644900"/>
          <p14:tracePt t="77805" x="5232400" y="3657600"/>
          <p14:tracePt t="77821" x="5108575" y="3695700"/>
          <p14:tracePt t="77838" x="5019675" y="3736975"/>
          <p14:tracePt t="77855" x="4927600" y="3778250"/>
          <p14:tracePt t="77871" x="4822825" y="3832225"/>
          <p14:tracePt t="77888" x="4765675" y="3860800"/>
          <p14:tracePt t="77904" x="4740275" y="3892550"/>
          <p14:tracePt t="77922" x="4718050" y="3908425"/>
          <p14:tracePt t="77938" x="4702175" y="3917950"/>
          <p14:tracePt t="77954" x="4699000" y="3946525"/>
          <p14:tracePt t="77956" x="4699000" y="3949700"/>
          <p14:tracePt t="77971" x="4699000" y="3971925"/>
          <p14:tracePt t="77989" x="4699000" y="3994150"/>
          <p14:tracePt t="78006" x="4699000" y="4016375"/>
          <p14:tracePt t="78022" x="4730750" y="4057650"/>
          <p14:tracePt t="78038" x="4762500" y="4083050"/>
          <p14:tracePt t="78055" x="4810125" y="4117975"/>
          <p14:tracePt t="78071" x="4876800" y="4156075"/>
          <p14:tracePt t="78088" x="4921250" y="4168775"/>
          <p14:tracePt t="78105" x="4949825" y="4181475"/>
          <p14:tracePt t="78121" x="4991100" y="4187825"/>
          <p14:tracePt t="78138" x="5013325" y="4187825"/>
          <p14:tracePt t="78156" x="5045075" y="4187825"/>
          <p14:tracePt t="78172" x="5076825" y="4178300"/>
          <p14:tracePt t="78189" x="5108575" y="4168775"/>
          <p14:tracePt t="78205" x="5133975" y="4143375"/>
          <p14:tracePt t="78221" x="5178425" y="4092575"/>
          <p14:tracePt t="78238" x="5187950" y="4067175"/>
          <p14:tracePt t="78255" x="5200650" y="4038600"/>
          <p14:tracePt t="78271" x="5222875" y="4016375"/>
          <p14:tracePt t="78288" x="5222875" y="4000500"/>
          <p14:tracePt t="78305" x="5222875" y="3984625"/>
          <p14:tracePt t="78322" x="5222875" y="3971925"/>
          <p14:tracePt t="78338" x="5222875" y="3962400"/>
          <p14:tracePt t="78354" x="5222875" y="3952875"/>
          <p14:tracePt t="78371" x="5200650" y="3930650"/>
          <p14:tracePt t="78388" x="5191125" y="3914775"/>
          <p14:tracePt t="78405" x="5178425" y="3892550"/>
          <p14:tracePt t="78422" x="5175250" y="3863975"/>
          <p14:tracePt t="78439" x="5168900" y="3841750"/>
          <p14:tracePt t="78455" x="5168900" y="3813175"/>
          <p14:tracePt t="78459" x="5168900" y="3803650"/>
          <p14:tracePt t="78472" x="5172075" y="3781425"/>
          <p14:tracePt t="78488" x="5184775" y="3749675"/>
          <p14:tracePt t="78504" x="5200650" y="3727450"/>
          <p14:tracePt t="78521" x="5260975" y="3679825"/>
          <p14:tracePt t="78539" x="5324475" y="3644900"/>
          <p14:tracePt t="78555" x="5394325" y="3606800"/>
          <p14:tracePt t="78572" x="5480050" y="3556000"/>
          <p14:tracePt t="78588" x="5527675" y="3530600"/>
          <p14:tracePt t="78605" x="5565775" y="3505200"/>
          <p14:tracePt t="78621" x="5632450" y="3457575"/>
          <p14:tracePt t="78638" x="5661025" y="3444875"/>
          <p14:tracePt t="78654" x="5680075" y="3435350"/>
          <p14:tracePt t="78671" x="5699125" y="3413125"/>
          <p14:tracePt t="78688" x="5708650" y="3403600"/>
          <p14:tracePt t="78705" x="5715000" y="3403600"/>
          <p14:tracePt t="78722" x="5718175" y="3403600"/>
          <p14:tracePt t="78764" x="5724525" y="3403600"/>
          <p14:tracePt t="78786" x="5724525" y="3406775"/>
          <p14:tracePt t="78793" x="5724525" y="3409950"/>
          <p14:tracePt t="78804" x="5724525" y="3416300"/>
          <p14:tracePt t="78821" x="5724525" y="3435350"/>
          <p14:tracePt t="78839" x="5721350" y="3444875"/>
          <p14:tracePt t="78856" x="5711825" y="3454400"/>
          <p14:tracePt t="78872" x="5680075" y="3470275"/>
          <p14:tracePt t="78888" x="5648325" y="3505200"/>
          <p14:tracePt t="78904" x="5591175" y="3530600"/>
          <p14:tracePt t="78921" x="5495925" y="3584575"/>
          <p14:tracePt t="78938" x="5438775" y="3613150"/>
          <p14:tracePt t="78956" x="5387975" y="3648075"/>
          <p14:tracePt t="78959" x="5368925" y="3660775"/>
          <p14:tracePt t="78972" x="5330825" y="3686175"/>
          <p14:tracePt t="78989" x="5299075" y="3724275"/>
          <p14:tracePt t="79005" x="5264150" y="3771900"/>
          <p14:tracePt t="79022" x="5226050" y="3822700"/>
          <p14:tracePt t="79038" x="5194300" y="3854450"/>
          <p14:tracePt t="79054" x="5168900" y="3879850"/>
          <p14:tracePt t="79071" x="5124450" y="3930650"/>
          <p14:tracePt t="79088" x="5111750" y="3962400"/>
          <p14:tracePt t="79106" x="5095875" y="3987800"/>
          <p14:tracePt t="79122" x="5073650" y="4019550"/>
          <p14:tracePt t="79138" x="5060950" y="4029075"/>
          <p14:tracePt t="79155" x="5051425" y="4038600"/>
          <p14:tracePt t="79171" x="5032375" y="4054475"/>
          <p14:tracePt t="79188" x="5022850" y="4070350"/>
          <p14:tracePt t="79204" x="5013325" y="4076700"/>
          <p14:tracePt t="79221" x="4997450" y="4089400"/>
          <p14:tracePt t="79238" x="4991100" y="4098925"/>
          <p14:tracePt t="79255" x="4978400" y="4111625"/>
          <p14:tracePt t="79272" x="4972050" y="4130675"/>
          <p14:tracePt t="79288" x="4972050" y="4140200"/>
          <p14:tracePt t="79305" x="4972050" y="4149725"/>
          <p14:tracePt t="79321" x="4972050" y="4165600"/>
          <p14:tracePt t="79338" x="4965700" y="4175125"/>
          <p14:tracePt t="79354" x="4965700" y="4178300"/>
          <p14:tracePt t="79457" x="4968875" y="4178300"/>
          <p14:tracePt t="79463" x="4972050" y="4178300"/>
          <p14:tracePt t="79472" x="4991100" y="4178300"/>
          <p14:tracePt t="79488" x="5013325" y="4165600"/>
          <p14:tracePt t="79504" x="5038725" y="4140200"/>
          <p14:tracePt t="79521" x="5083175" y="4089400"/>
          <p14:tracePt t="79538" x="5114925" y="4064000"/>
          <p14:tracePt t="79555" x="5133975" y="4032250"/>
          <p14:tracePt t="79571" x="5156200" y="3997325"/>
          <p14:tracePt t="79588" x="5181600" y="3965575"/>
          <p14:tracePt t="79604" x="5194300" y="3943350"/>
          <p14:tracePt t="79621" x="5210175" y="3914775"/>
          <p14:tracePt t="79638" x="5219700" y="3905250"/>
          <p14:tracePt t="79654" x="5229225" y="3895725"/>
          <p14:tracePt t="79958" x="5229225" y="3898900"/>
          <p14:tracePt t="79964" x="5229225" y="3908425"/>
          <p14:tracePt t="79972" x="5229225" y="3911600"/>
          <p14:tracePt t="79988" x="5216525" y="3924300"/>
          <p14:tracePt t="80005" x="5207000" y="3933825"/>
          <p14:tracePt t="80022" x="5194300" y="3946525"/>
          <p14:tracePt t="80038" x="5184775" y="3959225"/>
          <p14:tracePt t="80057" x="5162550" y="3959225"/>
          <p14:tracePt t="80072" x="5153025" y="3959225"/>
          <p14:tracePt t="80088" x="5143500" y="3959225"/>
          <p14:tracePt t="80105" x="5133975" y="3959225"/>
          <p14:tracePt t="80122" x="5114925" y="3959225"/>
          <p14:tracePt t="80138" x="5105400" y="3959225"/>
          <p14:tracePt t="80155" x="5092700" y="3959225"/>
          <p14:tracePt t="80171" x="5073650" y="3962400"/>
          <p14:tracePt t="80187" x="5064125" y="3968750"/>
          <p14:tracePt t="80205" x="5054600" y="3968750"/>
          <p14:tracePt t="80222" x="5038725" y="3968750"/>
          <p14:tracePt t="80238" x="5022850" y="3968750"/>
          <p14:tracePt t="80255" x="5013325" y="3968750"/>
          <p14:tracePt t="80272" x="5010150" y="3968750"/>
          <p14:tracePt t="80379" x="5003800" y="3968750"/>
          <p14:tracePt t="80386" x="5000625" y="3968750"/>
          <p14:tracePt t="81443" x="5045075" y="3997325"/>
          <p14:tracePt t="81450" x="5118100" y="4032250"/>
          <p14:tracePt t="81457" x="5200650" y="4079875"/>
          <p14:tracePt t="81472" x="5327650" y="4159250"/>
          <p14:tracePt t="81488" x="5429250" y="4210050"/>
          <p14:tracePt t="81506" x="5537200" y="4273550"/>
          <p14:tracePt t="81538" x="5667375" y="4308475"/>
          <p14:tracePt t="81571" x="5759450" y="4286250"/>
          <p14:tracePt t="81587" x="5784850" y="4273550"/>
          <p14:tracePt t="81606" x="5807075" y="4232275"/>
          <p14:tracePt t="81621" x="5813425" y="4194175"/>
          <p14:tracePt t="81638" x="5813425" y="4152900"/>
          <p14:tracePt t="81655" x="5810250" y="4095750"/>
          <p14:tracePt t="81671" x="5797550" y="4073525"/>
          <p14:tracePt t="81688" x="5784850" y="4035425"/>
          <p14:tracePt t="81704" x="5765800" y="3987800"/>
          <p14:tracePt t="81721" x="5734050" y="3930650"/>
          <p14:tracePt t="81738" x="5702300" y="3892550"/>
          <p14:tracePt t="81755" x="5664200" y="3838575"/>
          <p14:tracePt t="81771" x="5632450" y="3816350"/>
          <p14:tracePt t="81788" x="5619750" y="3790950"/>
          <p14:tracePt t="81805" x="5594350" y="3775075"/>
          <p14:tracePt t="81821" x="5572125" y="3762375"/>
          <p14:tracePt t="81838" x="5556250" y="3746500"/>
          <p14:tracePt t="81855" x="5505450" y="3736975"/>
          <p14:tracePt t="81871" x="5445125" y="3736975"/>
          <p14:tracePt t="81888" x="5384800" y="3736975"/>
          <p14:tracePt t="81906" x="5324475" y="3736975"/>
          <p14:tracePt t="81922" x="5286375" y="3736975"/>
          <p14:tracePt t="81938" x="5257800" y="3736975"/>
          <p14:tracePt t="81955" x="5238750" y="3736975"/>
          <p14:tracePt t="81971" x="5229225" y="3736975"/>
          <p14:tracePt t="81987" x="5213350" y="3736975"/>
          <p14:tracePt t="82005" x="5203825" y="3736975"/>
          <p14:tracePt t="82038" x="5197475" y="3752850"/>
          <p14:tracePt t="82041" x="5197475" y="3759200"/>
          <p14:tracePt t="82056" x="5197475" y="3768725"/>
          <p14:tracePt t="82071" x="5197475" y="3778250"/>
          <p14:tracePt t="82088" x="5197475" y="3787775"/>
          <p14:tracePt t="82105" x="5197475" y="3806825"/>
          <p14:tracePt t="82121" x="5197475" y="3829050"/>
          <p14:tracePt t="82137" x="5197475" y="3844925"/>
          <p14:tracePt t="82156" x="5184775" y="3883025"/>
          <p14:tracePt t="82172" x="5175250" y="3914775"/>
          <p14:tracePt t="82188" x="5162550" y="3946525"/>
          <p14:tracePt t="82206" x="5143500" y="4003675"/>
          <p14:tracePt t="82221" x="5130800" y="4025900"/>
          <p14:tracePt t="82238" x="5130800" y="4048125"/>
          <p14:tracePt t="82255" x="5130800" y="4086225"/>
          <p14:tracePt t="82271" x="5130800" y="4108450"/>
          <p14:tracePt t="82287" x="5133975" y="4124325"/>
          <p14:tracePt t="82305" x="5149850" y="4146550"/>
          <p14:tracePt t="82322" x="5172075" y="4156075"/>
          <p14:tracePt t="82338" x="5194300" y="4168775"/>
          <p14:tracePt t="82356" x="5264150" y="4175125"/>
          <p14:tracePt t="82372" x="5324475" y="4175125"/>
          <p14:tracePt t="82388" x="5384800" y="4165600"/>
          <p14:tracePt t="82405" x="5470525" y="4121150"/>
          <p14:tracePt t="82420" x="5518150" y="4095750"/>
          <p14:tracePt t="82438" x="5565775" y="4070350"/>
          <p14:tracePt t="82455" x="5616575" y="4025900"/>
          <p14:tracePt t="82471" x="5654675" y="3997325"/>
          <p14:tracePt t="82488" x="5692775" y="3971925"/>
          <p14:tracePt t="82505" x="5749925" y="3895725"/>
          <p14:tracePt t="82521" x="5788025" y="3825875"/>
          <p14:tracePt t="82538" x="5819775" y="3759200"/>
          <p14:tracePt t="82555" x="5838825" y="3686175"/>
          <p14:tracePt t="82571" x="5838825" y="3663950"/>
          <p14:tracePt t="82587" x="5829300" y="3648075"/>
          <p14:tracePt t="82604" x="5819775" y="3638550"/>
          <p14:tracePt t="82621" x="5772150" y="3619500"/>
          <p14:tracePt t="82638" x="5734050" y="3606800"/>
          <p14:tracePt t="82655" x="5664200" y="3606800"/>
          <p14:tracePt t="82671" x="5619750" y="3606800"/>
          <p14:tracePt t="82687" x="5575300" y="3606800"/>
          <p14:tracePt t="82705" x="5534025" y="3622675"/>
          <p14:tracePt t="82722" x="5489575" y="3635375"/>
          <p14:tracePt t="82738" x="5441950" y="3648075"/>
          <p14:tracePt t="82755" x="5384800" y="3679825"/>
          <p14:tracePt t="82772" x="5362575" y="3692525"/>
          <p14:tracePt t="82788" x="5330825" y="3711575"/>
          <p14:tracePt t="82805" x="5308600" y="3733800"/>
          <p14:tracePt t="82821" x="5299075" y="3743325"/>
          <p14:tracePt t="82837" x="5289550" y="3752850"/>
          <p14:tracePt t="82855" x="5273675" y="3768725"/>
          <p14:tracePt t="82872" x="5273675" y="3781425"/>
          <p14:tracePt t="82888" x="5273675" y="3794125"/>
          <p14:tracePt t="82905" x="5273675" y="3806825"/>
          <p14:tracePt t="82921" x="5273675" y="3816350"/>
          <p14:tracePt t="82937" x="5273675" y="3832225"/>
          <p14:tracePt t="82954" x="5273675" y="3848100"/>
          <p14:tracePt t="82971" x="5273675" y="3857625"/>
          <p14:tracePt t="82987" x="5273675" y="3867150"/>
          <p14:tracePt t="83005" x="5286375" y="3886200"/>
          <p14:tracePt t="83022" x="5286375" y="3892550"/>
          <p14:tracePt t="83038" x="5295900" y="3895725"/>
          <p14:tracePt t="83055" x="5308600" y="3911600"/>
          <p14:tracePt t="83071" x="5318125" y="3914775"/>
          <p14:tracePt t="83088" x="5334000" y="3927475"/>
          <p14:tracePt t="83105" x="5349875" y="3940175"/>
          <p14:tracePt t="83120" x="5359400" y="3949700"/>
          <p14:tracePt t="83137" x="5368925" y="3965575"/>
          <p14:tracePt t="83155" x="5368925" y="3981450"/>
          <p14:tracePt t="83171" x="5368925" y="4003675"/>
          <p14:tracePt t="83189" x="5368925" y="4013200"/>
          <p14:tracePt t="83205" x="5375275" y="4032250"/>
          <p14:tracePt t="83221" x="5391150" y="4041775"/>
          <p14:tracePt t="83238" x="5407025" y="4051300"/>
          <p14:tracePt t="83254" x="5448300" y="4076700"/>
          <p14:tracePt t="83271" x="5476875" y="4076700"/>
          <p14:tracePt t="83288" x="5514975" y="4076700"/>
          <p14:tracePt t="83306" x="5568950" y="4076700"/>
          <p14:tracePt t="83321" x="5600700" y="4067175"/>
          <p14:tracePt t="83338" x="5629275" y="4054475"/>
          <p14:tracePt t="83355" x="5664200" y="4038600"/>
          <p14:tracePt t="83371" x="5689600" y="4025900"/>
          <p14:tracePt t="83387" x="5699125" y="4022725"/>
          <p14:tracePt t="83404" x="5702300" y="4022725"/>
          <p14:tracePt t="83421" x="5702300" y="4013200"/>
          <p14:tracePt t="83455" x="5702300" y="4006850"/>
          <p14:tracePt t="83548" x="5702300" y="4000500"/>
          <p14:tracePt t="85612" x="5708650" y="3984625"/>
          <p14:tracePt t="85620" x="5721350" y="3959225"/>
          <p14:tracePt t="85626" x="5759450" y="3895725"/>
          <p14:tracePt t="85637" x="5822950" y="3819525"/>
          <p14:tracePt t="85654" x="6178550" y="3546475"/>
          <p14:tracePt t="85675" x="6629400" y="3298825"/>
          <p14:tracePt t="85697" x="6991350" y="3105150"/>
          <p14:tracePt t="85722" x="7245350" y="2974975"/>
          <p14:tracePt t="85755" x="7423150" y="2882900"/>
          <p14:tracePt t="85771" x="7451725" y="2873375"/>
          <p14:tracePt t="85787" x="7464425" y="2860675"/>
          <p14:tracePt t="85804" x="7477125" y="2841625"/>
          <p14:tracePt t="85820" x="7483475" y="2832100"/>
          <p14:tracePt t="85837" x="7483475" y="2825750"/>
          <p14:tracePt t="85854" x="7483475" y="2816225"/>
          <p14:tracePt t="85871" x="7483475" y="2806700"/>
          <p14:tracePt t="85887" x="7483475" y="2790825"/>
          <p14:tracePt t="85904" x="7483475" y="2778125"/>
          <p14:tracePt t="85920" x="7493000" y="2768600"/>
          <p14:tracePt t="85938" x="7502525" y="2759075"/>
          <p14:tracePt t="85955" x="7508875" y="2736850"/>
          <p14:tracePt t="85971" x="7508875" y="2727325"/>
          <p14:tracePt t="86006" x="7505700" y="2727325"/>
          <p14:tracePt t="86021" x="7496175" y="2733675"/>
          <p14:tracePt t="86037" x="7467600" y="2752725"/>
          <p14:tracePt t="86054" x="7372350" y="2794000"/>
          <p14:tracePt t="86070" x="7305675" y="2832100"/>
          <p14:tracePt t="86088" x="7258050" y="2860675"/>
          <p14:tracePt t="86089" x="7245350" y="2870200"/>
          <p14:tracePt t="86104" x="7223125" y="2895600"/>
          <p14:tracePt t="86120" x="7204075" y="2908300"/>
          <p14:tracePt t="86138" x="7194550" y="2917825"/>
          <p14:tracePt t="86154" x="7181850" y="2930525"/>
          <p14:tracePt t="86171" x="7175500" y="2946400"/>
          <p14:tracePt t="86188" x="7175500" y="2955925"/>
          <p14:tracePt t="86204" x="7175500" y="2962275"/>
          <p14:tracePt t="86221" x="7172325" y="2962275"/>
          <p14:tracePt t="86238" x="7156450" y="2965450"/>
          <p14:tracePt t="86255" x="7140575" y="2965450"/>
          <p14:tracePt t="86271" x="7131050" y="2965450"/>
          <p14:tracePt t="86288" x="7121525" y="2965450"/>
          <p14:tracePt t="86304" x="7102475" y="2965450"/>
          <p14:tracePt t="86320" x="7096125" y="2965450"/>
          <p14:tracePt t="86354" x="7096125" y="2955925"/>
          <p14:tracePt t="86388" x="7086600" y="2955925"/>
          <p14:tracePt t="86404" x="7070725" y="2955925"/>
          <p14:tracePt t="86421" x="7058025" y="2955925"/>
          <p14:tracePt t="86438" x="7048500" y="2962275"/>
          <p14:tracePt t="86454" x="7032625" y="2978150"/>
          <p14:tracePt t="86471" x="7026275" y="2990850"/>
          <p14:tracePt t="86488" x="7026275" y="2997200"/>
          <p14:tracePt t="86549" x="7026275" y="2994025"/>
          <p14:tracePt t="86555" x="7029450" y="2984500"/>
          <p14:tracePt t="86571" x="7038975" y="2974975"/>
          <p14:tracePt t="86588" x="7051675" y="2952750"/>
          <p14:tracePt t="86604" x="7096125" y="2908300"/>
          <p14:tracePt t="86621" x="7121525" y="2876550"/>
          <p14:tracePt t="86638" x="7153275" y="2844800"/>
          <p14:tracePt t="86654" x="7175500" y="2822575"/>
          <p14:tracePt t="86671" x="7185025" y="2806700"/>
          <p14:tracePt t="86688" x="7200900" y="2797175"/>
          <p14:tracePt t="86704" x="7207250" y="2797175"/>
          <p14:tracePt t="86726" x="7210425" y="2797175"/>
          <p14:tracePt t="86737" x="7216775" y="2797175"/>
          <p14:tracePt t="86754" x="7229475" y="2797175"/>
          <p14:tracePt t="86770" x="7258050" y="2803525"/>
          <p14:tracePt t="86787" x="7296150" y="2822575"/>
          <p14:tracePt t="86803" x="7362825" y="2857500"/>
          <p14:tracePt t="86820" x="7394575" y="2889250"/>
          <p14:tracePt t="86838" x="7419975" y="2921000"/>
          <p14:tracePt t="86854" x="7464425" y="2987675"/>
          <p14:tracePt t="86871" x="7493000" y="3041650"/>
          <p14:tracePt t="86888" x="7512050" y="3086100"/>
          <p14:tracePt t="86904" x="7531100" y="3130550"/>
          <p14:tracePt t="86920" x="7543800" y="3159125"/>
          <p14:tracePt t="86938" x="7546975" y="3181350"/>
          <p14:tracePt t="86954" x="7546975" y="3216275"/>
          <p14:tracePt t="86971" x="7546975" y="3225800"/>
          <p14:tracePt t="86988" x="7546975" y="3235325"/>
          <p14:tracePt t="87004" x="7546975" y="3257550"/>
          <p14:tracePt t="87021" x="7546975" y="3267075"/>
          <p14:tracePt t="87037" x="7546975" y="3270250"/>
          <p14:tracePt t="87054" x="7546975" y="3286125"/>
          <p14:tracePt t="87071" x="7546975" y="3302000"/>
          <p14:tracePt t="87088" x="7546975" y="3311525"/>
          <p14:tracePt t="87104" x="7537450" y="3324225"/>
          <p14:tracePt t="87121" x="7527925" y="3333750"/>
          <p14:tracePt t="87138" x="7518400" y="3349625"/>
          <p14:tracePt t="87154" x="7467600" y="3375025"/>
          <p14:tracePt t="87170" x="7419975" y="3397250"/>
          <p14:tracePt t="87187" x="7375525" y="3422650"/>
          <p14:tracePt t="87203" x="7308850" y="3441700"/>
          <p14:tracePt t="87220" x="7286625" y="3454400"/>
          <p14:tracePt t="87238" x="7264400" y="3467100"/>
          <p14:tracePt t="87254" x="7219950" y="3489325"/>
          <p14:tracePt t="87271" x="7191375" y="3489325"/>
          <p14:tracePt t="87288" x="7181850" y="3489325"/>
          <p14:tracePt t="87304" x="7162800" y="3489325"/>
          <p14:tracePt t="87320" x="7140575" y="3489325"/>
          <p14:tracePt t="87337" x="7131050" y="3473450"/>
          <p14:tracePt t="87354" x="7099300" y="3422650"/>
          <p14:tracePt t="87371" x="7083425" y="3359150"/>
          <p14:tracePt t="87388" x="7054850" y="3292475"/>
          <p14:tracePt t="87404" x="7032625" y="3219450"/>
          <p14:tracePt t="87421" x="7023100" y="3181350"/>
          <p14:tracePt t="87437" x="7016750" y="3159125"/>
          <p14:tracePt t="87453" x="7004050" y="3124200"/>
          <p14:tracePt t="87470" x="7004050" y="3111500"/>
          <p14:tracePt t="87488" x="7004050" y="3101975"/>
          <p14:tracePt t="87505" x="7004050" y="3076575"/>
          <p14:tracePt t="87521" x="7004050" y="3067050"/>
          <p14:tracePt t="87538" x="7004050" y="3051175"/>
          <p14:tracePt t="87554" x="7004050" y="3032125"/>
          <p14:tracePt t="87634" x="6997700" y="3032125"/>
          <p14:tracePt t="87640" x="6994525" y="3044825"/>
          <p14:tracePt t="87654" x="6988175" y="3054350"/>
          <p14:tracePt t="87671" x="6985000" y="3063875"/>
          <p14:tracePt t="87688" x="6978650" y="3073400"/>
          <p14:tracePt t="87704" x="6969125" y="3092450"/>
          <p14:tracePt t="87720" x="6953250" y="3105150"/>
          <p14:tracePt t="87737" x="6953250" y="3114675"/>
          <p14:tracePt t="87753" x="6953250" y="3152775"/>
          <p14:tracePt t="87770" x="6953250" y="3175000"/>
          <p14:tracePt t="87787" x="6953250" y="3213100"/>
          <p14:tracePt t="87803" x="6969125" y="3248025"/>
          <p14:tracePt t="87820" x="6981825" y="3276600"/>
          <p14:tracePt t="87837" x="7004050" y="3302000"/>
          <p14:tracePt t="87854" x="7054850" y="3346450"/>
          <p14:tracePt t="87870" x="7092950" y="3371850"/>
          <p14:tracePt t="87887" x="7124700" y="3390900"/>
          <p14:tracePt t="87904" x="7165975" y="3403600"/>
          <p14:tracePt t="87921" x="7188200" y="3403600"/>
          <p14:tracePt t="87938" x="7210425" y="3403600"/>
          <p14:tracePt t="87954" x="7235825" y="3403600"/>
          <p14:tracePt t="87971" x="7245350" y="3397250"/>
          <p14:tracePt t="87987" x="7267575" y="3384550"/>
          <p14:tracePt t="88003" x="7289800" y="3368675"/>
          <p14:tracePt t="88020" x="7299325" y="3365500"/>
          <p14:tracePt t="88037" x="7312025" y="3365500"/>
          <p14:tracePt t="88054" x="7327900" y="3365500"/>
          <p14:tracePt t="88070" x="7334250" y="3365500"/>
          <p14:tracePt t="89169" x="7258050" y="3368675"/>
          <p14:tracePt t="89175" x="7112000" y="3390900"/>
          <p14:tracePt t="89188" x="6886575" y="3429000"/>
          <p14:tracePt t="89205" x="6130925" y="3597275"/>
          <p14:tracePt t="89226" x="5191125" y="3806825"/>
          <p14:tracePt t="89241" x="4425950" y="4019550"/>
          <p14:tracePt t="89262" x="3416300" y="4365625"/>
          <p14:tracePt t="89289" x="2044700" y="4762500"/>
          <p14:tracePt t="89322" x="1066800" y="5041900"/>
          <p14:tracePt t="89339" x="552450" y="5133975"/>
          <p14:tracePt t="89356" x="355600" y="5162550"/>
          <p14:tracePt t="89372" x="180975" y="5181600"/>
          <p14:tracePt t="89387" x="53975" y="5197475"/>
          <p14:tracePt t="89818" x="38100" y="4860925"/>
          <p14:tracePt t="89824" x="76200" y="4845050"/>
          <p14:tracePt t="89841" x="155575" y="4803775"/>
          <p14:tracePt t="89853" x="212725" y="4781550"/>
          <p14:tracePt t="89870" x="257175" y="4762500"/>
          <p14:tracePt t="89888" x="295275" y="4740275"/>
          <p14:tracePt t="89920" x="361950" y="4714875"/>
          <p14:tracePt t="89954" x="450850" y="4676775"/>
          <p14:tracePt t="89970" x="473075" y="4667250"/>
          <p14:tracePt t="89988" x="517525" y="4648200"/>
          <p14:tracePt t="90004" x="539750" y="4635500"/>
          <p14:tracePt t="90021" x="549275" y="4619625"/>
          <p14:tracePt t="90037" x="565150" y="4610100"/>
          <p14:tracePt t="90054" x="571500" y="4610100"/>
          <p14:tracePt t="90125" x="574675" y="4610100"/>
          <p14:tracePt t="90154" x="574675" y="4616450"/>
          <p14:tracePt t="90162" x="574675" y="4619625"/>
          <p14:tracePt t="90172" x="574675" y="4632325"/>
          <p14:tracePt t="90188" x="574675" y="4645025"/>
          <p14:tracePt t="90203" x="574675" y="4654550"/>
          <p14:tracePt t="90220" x="574675" y="4664075"/>
          <p14:tracePt t="90238" x="568325" y="4699000"/>
          <p14:tracePt t="90253" x="549275" y="4714875"/>
          <p14:tracePt t="90270" x="530225" y="4746625"/>
          <p14:tracePt t="90288" x="473075" y="4778375"/>
          <p14:tracePt t="90304" x="441325" y="4791075"/>
          <p14:tracePt t="90321" x="412750" y="4810125"/>
          <p14:tracePt t="90338" x="377825" y="4822825"/>
          <p14:tracePt t="90354" x="358775" y="4826000"/>
          <p14:tracePt t="90370" x="349250" y="4826000"/>
          <p14:tracePt t="90387" x="339725" y="4826000"/>
          <p14:tracePt t="90404" x="327025" y="4826000"/>
          <p14:tracePt t="90481" x="333375" y="4826000"/>
          <p14:tracePt t="90488" x="336550" y="4826000"/>
          <p14:tracePt t="90504" x="346075" y="4826000"/>
          <p14:tracePt t="90520" x="355600" y="4826000"/>
          <p14:tracePt t="90538" x="377825" y="4816475"/>
          <p14:tracePt t="90554" x="387350" y="4816475"/>
          <p14:tracePt t="90570" x="409575" y="4803775"/>
          <p14:tracePt t="90588" x="457200" y="4803775"/>
          <p14:tracePt t="90604" x="501650" y="4803775"/>
          <p14:tracePt t="90620" x="536575" y="4803775"/>
          <p14:tracePt t="90637" x="631825" y="4816475"/>
          <p14:tracePt t="90653" x="704850" y="4822825"/>
          <p14:tracePt t="90670" x="790575" y="4838700"/>
          <p14:tracePt t="90688" x="892175" y="4860925"/>
          <p14:tracePt t="90704" x="965200" y="4873625"/>
          <p14:tracePt t="90721" x="1063625" y="4899025"/>
          <p14:tracePt t="90738" x="1238250" y="4899025"/>
          <p14:tracePt t="90753" x="1343025" y="4908550"/>
          <p14:tracePt t="90770" x="1425575" y="4914900"/>
          <p14:tracePt t="90786" x="1508125" y="4914900"/>
          <p14:tracePt t="90803" x="1606550" y="4924425"/>
          <p14:tracePt t="90820" x="1657350" y="4924425"/>
          <p14:tracePt t="90837" x="1730375" y="4924425"/>
          <p14:tracePt t="90853" x="1781175" y="4924425"/>
          <p14:tracePt t="90870" x="1851025" y="4924425"/>
          <p14:tracePt t="90888" x="1943100" y="4924425"/>
          <p14:tracePt t="90904" x="2003425" y="4924425"/>
          <p14:tracePt t="90920" x="2047875" y="4930775"/>
          <p14:tracePt t="90937" x="2111375" y="4930775"/>
          <p14:tracePt t="90954" x="2155825" y="4930775"/>
          <p14:tracePt t="90970" x="2200275" y="4930775"/>
          <p14:tracePt t="90987" x="2289175" y="4943475"/>
          <p14:tracePt t="91004" x="2327275" y="4962525"/>
          <p14:tracePt t="91020" x="2378075" y="4968875"/>
          <p14:tracePt t="91037" x="2441575" y="4987925"/>
          <p14:tracePt t="91054" x="2486025" y="4987925"/>
          <p14:tracePt t="91070" x="2524125" y="4994275"/>
          <p14:tracePt t="91088" x="2571750" y="5006975"/>
          <p14:tracePt t="91104" x="2616200" y="5019675"/>
          <p14:tracePt t="91120" x="2663825" y="5038725"/>
          <p14:tracePt t="91138" x="2705100" y="5051425"/>
          <p14:tracePt t="91154" x="2733675" y="5057775"/>
          <p14:tracePt t="91170" x="2755900" y="5057775"/>
          <p14:tracePt t="91187" x="2774950" y="5057775"/>
          <p14:tracePt t="91203" x="2784475" y="5057775"/>
          <p14:tracePt t="91220" x="2797175" y="5057775"/>
          <p14:tracePt t="91238" x="2806700" y="5057775"/>
          <p14:tracePt t="91289" x="2809875" y="5057775"/>
          <p14:tracePt t="91296" x="2816225" y="5057775"/>
          <p14:tracePt t="91303" x="2825750" y="5057775"/>
          <p14:tracePt t="91320" x="2835275" y="5057775"/>
          <p14:tracePt t="91547" x="2809875" y="5057775"/>
          <p14:tracePt t="91556" x="2784475" y="5057775"/>
          <p14:tracePt t="91570" x="2714625" y="5057775"/>
          <p14:tracePt t="91587" x="2628900" y="5057775"/>
          <p14:tracePt t="91603" x="2568575" y="5057775"/>
          <p14:tracePt t="91620" x="2508250" y="5054600"/>
          <p14:tracePt t="91637" x="2425700" y="5038725"/>
          <p14:tracePt t="91653" x="2381250" y="5026025"/>
          <p14:tracePt t="91671" x="2336800" y="5013325"/>
          <p14:tracePt t="91673" x="2327275" y="5013325"/>
          <p14:tracePt t="91688" x="2301875" y="5000625"/>
          <p14:tracePt t="91704" x="2273300" y="4991100"/>
          <p14:tracePt t="91720" x="2254250" y="4972050"/>
          <p14:tracePt t="91737" x="2225675" y="4949825"/>
          <p14:tracePt t="91753" x="2216150" y="4933950"/>
          <p14:tracePt t="91770" x="2206625" y="4911725"/>
          <p14:tracePt t="91787" x="2190750" y="4899025"/>
          <p14:tracePt t="91803" x="2174875" y="4889500"/>
          <p14:tracePt t="91820" x="2165350" y="4883150"/>
          <p14:tracePt t="91837" x="2162175" y="4883150"/>
          <p14:tracePt t="91946" x="2168525" y="4883150"/>
          <p14:tracePt t="91953" x="2171700" y="4883150"/>
          <p14:tracePt t="91971" x="2200275" y="4883150"/>
          <p14:tracePt t="91987" x="2241550" y="4886325"/>
          <p14:tracePt t="92003" x="2263775" y="4886325"/>
          <p14:tracePt t="92020" x="2286000" y="4886325"/>
          <p14:tracePt t="92037" x="2317750" y="4886325"/>
          <p14:tracePt t="92053" x="2327275" y="4886325"/>
          <p14:tracePt t="92070" x="2336800" y="4886325"/>
          <p14:tracePt t="92087" x="2352675" y="4886325"/>
          <p14:tracePt t="92103" x="2359025" y="4886325"/>
          <p14:tracePt t="92188" x="2362200" y="4886325"/>
          <p14:tracePt t="92195" x="2368550" y="4886325"/>
          <p14:tracePt t="92203" x="2371725" y="4886325"/>
          <p14:tracePt t="92221" x="2387600" y="4886325"/>
          <p14:tracePt t="92238" x="2428875" y="4886325"/>
          <p14:tracePt t="92254" x="2457450" y="4886325"/>
          <p14:tracePt t="92270" x="2486025" y="4886325"/>
          <p14:tracePt t="92287" x="2552700" y="4864100"/>
          <p14:tracePt t="92303" x="2613025" y="4857750"/>
          <p14:tracePt t="92319" x="2673350" y="4851400"/>
          <p14:tracePt t="92337" x="2743200" y="4845050"/>
          <p14:tracePt t="92353" x="2787650" y="4845050"/>
          <p14:tracePt t="92370" x="2816225" y="4845050"/>
          <p14:tracePt t="92387" x="2844800" y="4845050"/>
          <p14:tracePt t="92403" x="2854325" y="4845050"/>
          <p14:tracePt t="92420" x="2863850" y="4845050"/>
          <p14:tracePt t="92437" x="2867025" y="4845050"/>
          <p14:tracePt t="93123" x="2867025" y="4851400"/>
          <p14:tracePt t="93130" x="2854325" y="4864100"/>
          <p14:tracePt t="93137" x="2816225" y="4886325"/>
          <p14:tracePt t="93153" x="2692400" y="4965700"/>
          <p14:tracePt t="93170" x="2524125" y="5029200"/>
          <p14:tracePt t="93187" x="2181225" y="5149850"/>
          <p14:tracePt t="93220" x="1743075" y="5245100"/>
          <p14:tracePt t="93255" x="1285875" y="5257800"/>
          <p14:tracePt t="93271" x="1133475" y="5238750"/>
          <p14:tracePt t="93287" x="968375" y="5213350"/>
          <p14:tracePt t="93303" x="882650" y="5191125"/>
          <p14:tracePt t="93320" x="800100" y="5191125"/>
          <p14:tracePt t="93338" x="720725" y="5191125"/>
          <p14:tracePt t="93354" x="685800" y="5191125"/>
          <p14:tracePt t="93371" x="663575" y="5191125"/>
          <p14:tracePt t="93387" x="628650" y="5191125"/>
          <p14:tracePt t="93403" x="619125" y="5191125"/>
          <p14:tracePt t="93419" x="609600" y="5191125"/>
          <p14:tracePt t="93437" x="593725" y="5191125"/>
          <p14:tracePt t="93453" x="565150" y="5210175"/>
          <p14:tracePt t="93470" x="542925" y="5216525"/>
          <p14:tracePt t="93487" x="501650" y="5226050"/>
          <p14:tracePt t="93503" x="492125" y="5232400"/>
          <p14:tracePt t="93520" x="482600" y="5232400"/>
          <p14:tracePt t="93537" x="460375" y="5232400"/>
          <p14:tracePt t="93573" x="463550" y="5232400"/>
          <p14:tracePt t="93587" x="485775" y="5232400"/>
          <p14:tracePt t="93604" x="508000" y="5232400"/>
          <p14:tracePt t="93620" x="552450" y="5229225"/>
          <p14:tracePt t="93637" x="638175" y="5229225"/>
          <p14:tracePt t="93654" x="714375" y="5229225"/>
          <p14:tracePt t="93670" x="796925" y="5229225"/>
          <p14:tracePt t="93687" x="904875" y="5222875"/>
          <p14:tracePt t="93703" x="968375" y="5207000"/>
          <p14:tracePt t="93719" x="1031875" y="5200650"/>
          <p14:tracePt t="93736" x="1104900" y="5187950"/>
          <p14:tracePt t="93753" x="1123950" y="5187950"/>
          <p14:tracePt t="93769" x="1139825" y="5187950"/>
          <p14:tracePt t="93786" x="1162050" y="5187950"/>
          <p14:tracePt t="93819" x="1165225" y="5187950"/>
          <p14:tracePt t="93836" x="1181100" y="5187950"/>
          <p14:tracePt t="93853" x="1190625" y="5187950"/>
          <p14:tracePt t="93869" x="1212850" y="5187950"/>
          <p14:tracePt t="93887" x="1244600" y="5187950"/>
          <p14:tracePt t="93903" x="1273175" y="5187950"/>
          <p14:tracePt t="93920" x="1317625" y="5187950"/>
          <p14:tracePt t="93936" x="1387475" y="5187950"/>
          <p14:tracePt t="93953" x="1450975" y="5197475"/>
          <p14:tracePt t="93969" x="1501775" y="5210175"/>
          <p14:tracePt t="93986" x="1644650" y="5226050"/>
          <p14:tracePt t="94003" x="1784350" y="5226050"/>
          <p14:tracePt t="94020" x="1885950" y="5226050"/>
          <p14:tracePt t="94037" x="1993900" y="5226050"/>
          <p14:tracePt t="94053" x="2044700" y="5226050"/>
          <p14:tracePt t="94070" x="2089150" y="5226050"/>
          <p14:tracePt t="94087" x="2149475" y="5226050"/>
          <p14:tracePt t="94103" x="2181225" y="5226050"/>
          <p14:tracePt t="94120" x="2203450" y="5226050"/>
          <p14:tracePt t="94137" x="2222500" y="5226050"/>
          <p14:tracePt t="94154" x="2238375" y="5226050"/>
          <p14:tracePt t="94170" x="2254250" y="5226050"/>
          <p14:tracePt t="94187" x="2273300" y="5226050"/>
          <p14:tracePt t="94203" x="2289175" y="5226050"/>
          <p14:tracePt t="94219" x="2298700" y="5226050"/>
          <p14:tracePt t="94236" x="2314575" y="5226050"/>
          <p14:tracePt t="94253" x="2324100" y="5226050"/>
          <p14:tracePt t="94270" x="2339975" y="5226050"/>
          <p14:tracePt t="94287" x="2352675" y="5226050"/>
          <p14:tracePt t="94304" x="2362200" y="5226050"/>
          <p14:tracePt t="94320" x="2371725" y="5226050"/>
          <p14:tracePt t="94337" x="2393950" y="5226050"/>
          <p14:tracePt t="94353" x="2409825" y="5226050"/>
          <p14:tracePt t="94370" x="2422525" y="5226050"/>
          <p14:tracePt t="94387" x="2457450" y="5226050"/>
          <p14:tracePt t="94403" x="2473325" y="5219700"/>
          <p14:tracePt t="94419" x="2501900" y="5213350"/>
          <p14:tracePt t="94436" x="2520950" y="5210175"/>
          <p14:tracePt t="94453" x="2552700" y="5197475"/>
          <p14:tracePt t="94470" x="2562225" y="5197475"/>
          <p14:tracePt t="94486" x="2581275" y="5197475"/>
          <p14:tracePt t="94503" x="2597150" y="5197475"/>
          <p14:tracePt t="94519" x="2606675" y="5197475"/>
          <p14:tracePt t="94536" x="2622550" y="5197475"/>
          <p14:tracePt t="94553" x="2632075" y="5197475"/>
          <p14:tracePt t="94570" x="2647950" y="5197475"/>
          <p14:tracePt t="94586" x="2673350" y="5197475"/>
          <p14:tracePt t="94603" x="2695575" y="5197475"/>
          <p14:tracePt t="94620" x="2724150" y="5191125"/>
          <p14:tracePt t="94636" x="2752725" y="5184775"/>
          <p14:tracePt t="94653" x="2781300" y="5184775"/>
          <p14:tracePt t="94670" x="2797175" y="5184775"/>
          <p14:tracePt t="94686" x="2822575" y="5184775"/>
          <p14:tracePt t="94703" x="2832100" y="5184775"/>
          <p14:tracePt t="94720" x="2847975" y="5184775"/>
          <p14:tracePt t="94736" x="2867025" y="5184775"/>
          <p14:tracePt t="94753" x="2873375" y="5184775"/>
          <p14:tracePt t="94865" x="2876550" y="5184775"/>
          <p14:tracePt t="96550" x="2825750" y="5184775"/>
          <p14:tracePt t="96557" x="2759075" y="5184775"/>
          <p14:tracePt t="96570" x="2689225" y="5175250"/>
          <p14:tracePt t="96587" x="2400300" y="5149850"/>
          <p14:tracePt t="96603" x="2203450" y="5111750"/>
          <p14:tracePt t="96620" x="2016125" y="5064125"/>
          <p14:tracePt t="96636" x="1771650" y="5019675"/>
          <p14:tracePt t="96669" x="1612900" y="4994275"/>
          <p14:tracePt t="96703" x="1536700" y="4994275"/>
          <p14:tracePt t="96721" x="1508125" y="4994275"/>
          <p14:tracePt t="96737" x="1454150" y="4994275"/>
          <p14:tracePt t="96753" x="1422400" y="4997450"/>
          <p14:tracePt t="96770" x="1384300" y="5010150"/>
          <p14:tracePt t="96786" x="1352550" y="5022850"/>
          <p14:tracePt t="96802" x="1320800" y="5035550"/>
          <p14:tracePt t="96819" x="1298575" y="5045075"/>
          <p14:tracePt t="96836" x="1247775" y="5070475"/>
          <p14:tracePt t="96852" x="1193800" y="5076825"/>
          <p14:tracePt t="96869" x="1130300" y="5089525"/>
          <p14:tracePt t="96886" x="1050925" y="5111750"/>
          <p14:tracePt t="96902" x="996950" y="5124450"/>
          <p14:tracePt t="96919" x="962025" y="5137150"/>
          <p14:tracePt t="96936" x="911225" y="5156200"/>
          <p14:tracePt t="96952" x="889000" y="5165725"/>
          <p14:tracePt t="96969" x="857250" y="5184775"/>
          <p14:tracePt t="96986" x="812800" y="5216525"/>
          <p14:tracePt t="97003" x="793750" y="5248275"/>
          <p14:tracePt t="97020" x="784225" y="5264150"/>
          <p14:tracePt t="97036" x="768350" y="5276850"/>
          <p14:tracePt t="97052" x="752475" y="5289550"/>
          <p14:tracePt t="97069" x="742950" y="5305425"/>
          <p14:tracePt t="97086" x="730250" y="5318125"/>
          <p14:tracePt t="97103" x="723900" y="5327650"/>
          <p14:tracePt t="97119" x="723900" y="5334000"/>
          <p14:tracePt t="97586" x="746125" y="5324475"/>
          <p14:tracePt t="97592" x="765175" y="5305425"/>
          <p14:tracePt t="97603" x="784225" y="5292725"/>
          <p14:tracePt t="97619" x="831850" y="5264150"/>
          <p14:tracePt t="97636" x="873125" y="5241925"/>
          <p14:tracePt t="97653" x="882650" y="5232400"/>
          <p14:tracePt t="97686" x="898525" y="5232400"/>
          <p14:tracePt t="101391" x="882650" y="5251450"/>
          <p14:tracePt t="101398" x="857250" y="5302250"/>
          <p14:tracePt t="101406" x="841375" y="5330825"/>
          <p14:tracePt t="101419" x="806450" y="5400675"/>
          <p14:tracePt t="101436" x="771525" y="5438775"/>
          <p14:tracePt t="101452" x="736600" y="5489575"/>
          <p14:tracePt t="101486" x="673100" y="5600700"/>
          <p14:tracePt t="101519" x="654050" y="5699125"/>
          <p14:tracePt t="101535" x="654050" y="5730875"/>
          <p14:tracePt t="101553" x="654050" y="5753100"/>
          <p14:tracePt t="101570" x="654050" y="5778500"/>
          <p14:tracePt t="101586" x="654050" y="5788025"/>
          <p14:tracePt t="101603" x="654050" y="5797550"/>
          <p14:tracePt t="101620" x="654050" y="5803900"/>
          <p14:tracePt t="101648" x="660400" y="5803900"/>
          <p14:tracePt t="101692" x="660400" y="5800725"/>
          <p14:tracePt t="101699" x="660400" y="5797550"/>
          <p14:tracePt t="101706" x="660400" y="5791200"/>
          <p14:tracePt t="101720" x="660400" y="5781675"/>
          <p14:tracePt t="101736" x="657225" y="5765800"/>
          <p14:tracePt t="101753" x="644525" y="5743575"/>
          <p14:tracePt t="101770" x="612775" y="5692775"/>
          <p14:tracePt t="101786" x="603250" y="5667375"/>
          <p14:tracePt t="101802" x="590550" y="5657850"/>
          <p14:tracePt t="101819" x="571500" y="5635625"/>
          <p14:tracePt t="101885" x="571500" y="5632450"/>
          <p14:tracePt t="101900" x="577850" y="5632450"/>
          <p14:tracePt t="101906" x="577850" y="5626100"/>
          <p14:tracePt t="101920" x="581025" y="5626100"/>
          <p14:tracePt t="101935" x="581025" y="5622925"/>
          <p14:tracePt t="101952" x="587375" y="5616575"/>
          <p14:tracePt t="102042" x="590550" y="5616575"/>
          <p14:tracePt t="102077" x="590550" y="5613400"/>
          <p14:tracePt t="102513" x="615950" y="5613400"/>
          <p14:tracePt t="102520" x="631825" y="5613400"/>
          <p14:tracePt t="102536" x="692150" y="5613400"/>
          <p14:tracePt t="102552" x="752475" y="5613400"/>
          <p14:tracePt t="102570" x="850900" y="5613400"/>
          <p14:tracePt t="102585" x="911225" y="5616575"/>
          <p14:tracePt t="102603" x="984250" y="5638800"/>
          <p14:tracePt t="102635" x="1127125" y="5645150"/>
          <p14:tracePt t="102670" x="1190625" y="5645150"/>
          <p14:tracePt t="102686" x="1203325" y="5645150"/>
          <p14:tracePt t="102762" x="1209675" y="5645150"/>
          <p14:tracePt t="102769" x="1216025" y="5645150"/>
          <p14:tracePt t="102785" x="1225550" y="5645150"/>
          <p14:tracePt t="102802" x="1235075" y="5645150"/>
          <p14:tracePt t="102819" x="1279525" y="5645150"/>
          <p14:tracePt t="102836" x="1333500" y="5645150"/>
          <p14:tracePt t="102852" x="1400175" y="5645150"/>
          <p14:tracePt t="102869" x="1508125" y="5645150"/>
          <p14:tracePt t="102885" x="1600200" y="5651500"/>
          <p14:tracePt t="102902" x="1682750" y="5661025"/>
          <p14:tracePt t="102919" x="1790700" y="5661025"/>
          <p14:tracePt t="102935" x="1844675" y="5661025"/>
          <p14:tracePt t="102952" x="1873250" y="5661025"/>
          <p14:tracePt t="102969" x="1901825" y="5661025"/>
          <p14:tracePt t="102985" x="1911350" y="5661025"/>
          <p14:tracePt t="103003" x="1914525" y="5661025"/>
          <p14:tracePt t="103057" x="1920875" y="5661025"/>
          <p14:tracePt t="103135" x="1920875" y="5664200"/>
          <p14:tracePt t="103142" x="1920875" y="5670550"/>
          <p14:tracePt t="103152" x="1920875" y="5676900"/>
          <p14:tracePt t="103569" x="1949450" y="5676900"/>
          <p14:tracePt t="103577" x="1997075" y="5676900"/>
          <p14:tracePt t="103585" x="2032000" y="5676900"/>
          <p14:tracePt t="103602" x="2092325" y="5676900"/>
          <p14:tracePt t="103619" x="2209800" y="5664200"/>
          <p14:tracePt t="103635" x="2270125" y="5657850"/>
          <p14:tracePt t="103669" x="2416175" y="5657850"/>
          <p14:tracePt t="103703" x="2555875" y="5657850"/>
          <p14:tracePt t="103719" x="2663825" y="5657850"/>
          <p14:tracePt t="103735" x="2724150" y="5657850"/>
          <p14:tracePt t="103752" x="2813050" y="5657850"/>
          <p14:tracePt t="103769" x="3032125" y="5648325"/>
          <p14:tracePt t="103786" x="3181350" y="5638800"/>
          <p14:tracePt t="103803" x="3308350" y="5629275"/>
          <p14:tracePt t="103819" x="3482975" y="5619750"/>
          <p14:tracePt t="103836" x="3556000" y="5619750"/>
          <p14:tracePt t="103852" x="3606800" y="5619750"/>
          <p14:tracePt t="103869" x="3663950" y="5619750"/>
          <p14:tracePt t="103885" x="3692525" y="5619750"/>
          <p14:tracePt t="103902" x="3736975" y="5619750"/>
          <p14:tracePt t="103919" x="3790950" y="5619750"/>
          <p14:tracePt t="103935" x="3819525" y="5619750"/>
          <p14:tracePt t="103952" x="3848100" y="5619750"/>
          <p14:tracePt t="103968" x="3870325" y="5619750"/>
          <p14:tracePt t="103985" x="3886200" y="5619750"/>
          <p14:tracePt t="104002" x="3895725" y="5619750"/>
          <p14:tracePt t="104327" x="3825875" y="5632450"/>
          <p14:tracePt t="104335" x="3733800" y="5651500"/>
          <p14:tracePt t="104341" x="3641725" y="5670550"/>
          <p14:tracePt t="104352" x="3546475" y="5699125"/>
          <p14:tracePt t="104369" x="3235325" y="5753100"/>
          <p14:tracePt t="104386" x="3060700" y="5800725"/>
          <p14:tracePt t="104403" x="2876550" y="5829300"/>
          <p14:tracePt t="104419" x="2654300" y="5845175"/>
          <p14:tracePt t="104435" x="2495550" y="5845175"/>
          <p14:tracePt t="104452" x="2324100" y="5845175"/>
          <p14:tracePt t="104469" x="2117725" y="5854700"/>
          <p14:tracePt t="104488" x="1968500" y="5854700"/>
          <p14:tracePt t="104503" x="1863725" y="5854700"/>
          <p14:tracePt t="104520" x="1755775" y="5854700"/>
          <p14:tracePt t="104536" x="1698625" y="5854700"/>
          <p14:tracePt t="104552" x="1635125" y="5861050"/>
          <p14:tracePt t="104568" x="1527175" y="5876925"/>
          <p14:tracePt t="104585" x="1466850" y="5883275"/>
          <p14:tracePt t="104602" x="1403350" y="5889625"/>
          <p14:tracePt t="104620" x="1333500" y="5889625"/>
          <p14:tracePt t="104636" x="1279525" y="5889625"/>
          <p14:tracePt t="104653" x="1228725" y="5889625"/>
          <p14:tracePt t="104670" x="1165225" y="5889625"/>
          <p14:tracePt t="104686" x="1120775" y="5889625"/>
          <p14:tracePt t="104702" x="1076325" y="5889625"/>
          <p14:tracePt t="104718" x="1016000" y="5889625"/>
          <p14:tracePt t="104735" x="971550" y="5889625"/>
          <p14:tracePt t="104752" x="933450" y="5895975"/>
          <p14:tracePt t="104770" x="892175" y="5915025"/>
          <p14:tracePt t="104786" x="876300" y="5915025"/>
          <p14:tracePt t="104802" x="860425" y="5921375"/>
          <p14:tracePt t="104820" x="844550" y="5921375"/>
          <p14:tracePt t="104836" x="835025" y="5921375"/>
          <p14:tracePt t="104852" x="825500" y="5921375"/>
          <p14:tracePt t="104890" x="828675" y="5921375"/>
          <p14:tracePt t="104898" x="831850" y="5921375"/>
          <p14:tracePt t="104904" x="844550" y="5921375"/>
          <p14:tracePt t="104919" x="879475" y="5921375"/>
          <p14:tracePt t="104935" x="917575" y="5921375"/>
          <p14:tracePt t="104952" x="962025" y="5927725"/>
          <p14:tracePt t="104969" x="1047750" y="5940425"/>
          <p14:tracePt t="104985" x="1108075" y="5940425"/>
          <p14:tracePt t="105002" x="1162050" y="5940425"/>
          <p14:tracePt t="105018" x="1222375" y="5940425"/>
          <p14:tracePt t="105036" x="1260475" y="5940425"/>
          <p14:tracePt t="105052" x="1304925" y="5940425"/>
          <p14:tracePt t="105069" x="1374775" y="5940425"/>
          <p14:tracePt t="105086" x="1425575" y="5940425"/>
          <p14:tracePt t="105102" x="1470025" y="5940425"/>
          <p14:tracePt t="105119" x="1527175" y="5940425"/>
          <p14:tracePt t="105135" x="1549400" y="5934075"/>
          <p14:tracePt t="105152" x="1571625" y="5934075"/>
          <p14:tracePt t="105168" x="1609725" y="5934075"/>
          <p14:tracePt t="105186" x="1631950" y="5934075"/>
          <p14:tracePt t="105202" x="1676400" y="5934075"/>
          <p14:tracePt t="105218" x="1755775" y="5934075"/>
          <p14:tracePt t="105235" x="1790700" y="5934075"/>
          <p14:tracePt t="105252" x="1835150" y="5934075"/>
          <p14:tracePt t="105269" x="1892300" y="5934075"/>
          <p14:tracePt t="105285" x="1927225" y="5934075"/>
          <p14:tracePt t="105302" x="1971675" y="5921375"/>
          <p14:tracePt t="105320" x="2057400" y="5921375"/>
          <p14:tracePt t="105336" x="2117725" y="5921375"/>
          <p14:tracePt t="105353" x="2171700" y="5911850"/>
          <p14:tracePt t="105357" x="2190750" y="5911850"/>
          <p14:tracePt t="105369" x="2235200" y="5911850"/>
          <p14:tracePt t="105386" x="2276475" y="5911850"/>
          <p14:tracePt t="105402" x="2314575" y="5911850"/>
          <p14:tracePt t="105418" x="2374900" y="5911850"/>
          <p14:tracePt t="105435" x="2413000" y="5911850"/>
          <p14:tracePt t="105452" x="2457450" y="5911850"/>
          <p14:tracePt t="105469" x="2505075" y="5911850"/>
          <p14:tracePt t="105485" x="2533650" y="5911850"/>
          <p14:tracePt t="105502" x="2555875" y="5911850"/>
          <p14:tracePt t="105519" x="2597150" y="5911850"/>
          <p14:tracePt t="105535" x="2619375" y="5911850"/>
          <p14:tracePt t="105552" x="2647950" y="5911850"/>
          <p14:tracePt t="105569" x="2686050" y="5911850"/>
          <p14:tracePt t="105586" x="2708275" y="5911850"/>
          <p14:tracePt t="105602" x="2730500" y="5911850"/>
          <p14:tracePt t="105619" x="2778125" y="5915025"/>
          <p14:tracePt t="105636" x="2809875" y="5921375"/>
          <p14:tracePt t="105652" x="2832100" y="5940425"/>
          <p14:tracePt t="105669" x="2873375" y="5946775"/>
          <p14:tracePt t="105685" x="2889250" y="5946775"/>
          <p14:tracePt t="105702" x="2898775" y="5949950"/>
          <p14:tracePt t="105718" x="2930525" y="5956300"/>
          <p14:tracePt t="105735" x="2955925" y="5969000"/>
          <p14:tracePt t="105752" x="2984500" y="5978525"/>
          <p14:tracePt t="105770" x="3051175" y="6007100"/>
          <p14:tracePt t="105786" x="3079750" y="6016625"/>
          <p14:tracePt t="105802" x="3111500" y="6029325"/>
          <p14:tracePt t="105818" x="3146425" y="6048375"/>
          <p14:tracePt t="105835" x="3165475" y="6064250"/>
          <p14:tracePt t="105852" x="3175000" y="6073775"/>
          <p14:tracePt t="105854" x="3178175" y="6080125"/>
          <p14:tracePt t="105869" x="3187700" y="6089650"/>
          <p14:tracePt t="105885" x="3197225" y="6099175"/>
          <p14:tracePt t="105902" x="3213100" y="6115050"/>
          <p14:tracePt t="105918" x="3228975" y="6130925"/>
          <p14:tracePt t="105935" x="3238500" y="6140450"/>
          <p14:tracePt t="105952" x="3248025" y="6149975"/>
          <p14:tracePt t="105968" x="3254375" y="6169025"/>
          <p14:tracePt t="105985" x="3254375" y="6175375"/>
          <p14:tracePt t="106002" x="3254375" y="6178550"/>
          <p14:tracePt t="106019" x="3263900" y="6178550"/>
          <p14:tracePt t="106035" x="3273425" y="6188075"/>
          <p14:tracePt t="106052" x="3282950" y="6197600"/>
          <p14:tracePt t="106069" x="3298825" y="6219825"/>
          <p14:tracePt t="106085" x="3314700" y="6229350"/>
          <p14:tracePt t="106102" x="3324225" y="6238875"/>
          <p14:tracePt t="106118" x="3336925" y="6254750"/>
          <p14:tracePt t="106135" x="3349625" y="6283325"/>
          <p14:tracePt t="106154" x="3384550" y="6365875"/>
          <p14:tracePt t="106169" x="3406775" y="6429375"/>
          <p14:tracePt t="106186" x="3429000" y="6496050"/>
          <p14:tracePt t="106202" x="3457575" y="6572250"/>
          <p14:tracePt t="106219" x="3505200" y="6699250"/>
          <p14:tracePt t="106235" x="3536950" y="6765925"/>
          <p14:tracePt t="106251" x="3549650" y="6823075"/>
          <p14:tracePt t="106268" x="3568700" y="6854825"/>
          <p14:tracePt t="106285" x="3578225" y="6854825"/>
          <p14:tracePt t="106302" x="3597275" y="6854825"/>
          <p14:tracePt t="106319" x="3613150" y="6854825"/>
          <p14:tracePt t="106336" x="3622675" y="6854825"/>
          <p14:tracePt t="106352" x="3625850" y="6854825"/>
          <p14:tracePt t="106368" x="3644900" y="6854825"/>
          <p14:tracePt t="106385" x="3654425" y="6854825"/>
          <p14:tracePt t="106402" x="3663950" y="6854825"/>
          <p14:tracePt t="106418" x="3673475" y="6854825"/>
          <p14:tracePt t="106468" x="3673475" y="6851650"/>
          <p14:tracePt t="106475" x="3673475" y="6848475"/>
          <p14:tracePt t="106485" x="3670300" y="6842125"/>
          <p14:tracePt t="106502" x="3660775" y="6826250"/>
          <p14:tracePt t="106519" x="3619500" y="6810375"/>
          <p14:tracePt t="106536" x="3581400" y="6791325"/>
          <p14:tracePt t="106554" x="3476625" y="6737350"/>
          <p14:tracePt t="106569" x="3400425" y="6708775"/>
          <p14:tracePt t="106586" x="3321050" y="6667500"/>
          <p14:tracePt t="106604" x="3228975" y="6648450"/>
          <p14:tracePt t="106619" x="3175000" y="6635750"/>
          <p14:tracePt t="106635" x="3111500" y="6613525"/>
          <p14:tracePt t="106652" x="3048000" y="6597650"/>
          <p14:tracePt t="106668" x="2962275" y="6597650"/>
          <p14:tracePt t="106686" x="2924175" y="6597650"/>
          <p14:tracePt t="106702" x="2889250" y="6597650"/>
          <p14:tracePt t="106719" x="2847975" y="6597650"/>
          <p14:tracePt t="106735" x="2838450" y="6597650"/>
          <p14:tracePt t="106752" x="2828925" y="6597650"/>
          <p14:tracePt t="106769" x="2813050" y="6597650"/>
          <p14:tracePt t="106785" x="2800350" y="6597650"/>
          <p14:tracePt t="106868" x="2809875" y="6597650"/>
          <p14:tracePt t="106875" x="2816225" y="6600825"/>
          <p14:tracePt t="106885" x="2819400" y="6600825"/>
          <p14:tracePt t="106903" x="2847975" y="6607175"/>
          <p14:tracePt t="106918" x="2876550" y="6623050"/>
          <p14:tracePt t="106935" x="2914650" y="6635750"/>
          <p14:tracePt t="106952" x="2959100" y="6642100"/>
          <p14:tracePt t="106969" x="3022600" y="6661150"/>
          <p14:tracePt t="106985" x="3070225" y="6673850"/>
          <p14:tracePt t="107002" x="3108325" y="6692900"/>
          <p14:tracePt t="107018" x="3171825" y="6711950"/>
          <p14:tracePt t="107035" x="3206750" y="6718300"/>
          <p14:tracePt t="107052" x="3238500" y="6718300"/>
          <p14:tracePt t="107068" x="3292475" y="6731000"/>
          <p14:tracePt t="107085" x="3330575" y="6737350"/>
          <p14:tracePt t="107102" x="3362325" y="6750050"/>
          <p14:tracePt t="107118" x="3416300" y="6762750"/>
          <p14:tracePt t="107135" x="3448050" y="6769100"/>
          <p14:tracePt t="107152" x="3463925" y="6775450"/>
          <p14:tracePt t="107168" x="3476625" y="6775450"/>
          <p14:tracePt t="107185" x="3482975" y="6775450"/>
          <p14:tracePt t="107533" x="3476625" y="6775450"/>
          <p14:tracePt t="107541" x="3470275" y="6775450"/>
          <p14:tracePt t="107556" x="3460750" y="6775450"/>
          <p14:tracePt t="107573" x="3451225" y="6772275"/>
          <p14:tracePt t="107586" x="3441700" y="6769100"/>
          <p14:tracePt t="107618" x="3409950" y="6762750"/>
          <p14:tracePt t="107653" x="3397250" y="6762750"/>
          <p14:tracePt t="107754" x="3403600" y="6762750"/>
          <p14:tracePt t="107761" x="3406775" y="6756400"/>
          <p14:tracePt t="107769" x="3413125" y="6756400"/>
          <p14:tracePt t="107786" x="3441700" y="6746875"/>
          <p14:tracePt t="107803" x="3476625" y="6746875"/>
          <p14:tracePt t="107819" x="3498850" y="6746875"/>
          <p14:tracePt t="107835" x="3508375" y="6746875"/>
          <p14:tracePt t="107852" x="3524250" y="6746875"/>
          <p14:tracePt t="107868" x="3533775" y="6746875"/>
          <p14:tracePt t="108483" x="3556000" y="6746875"/>
          <p14:tracePt t="108490" x="3587750" y="6746875"/>
          <p14:tracePt t="108503" x="3695700" y="6737350"/>
          <p14:tracePt t="108519" x="3768725" y="6731000"/>
          <p14:tracePt t="108540" x="3854450" y="6731000"/>
          <p14:tracePt t="108552" x="3911600" y="6731000"/>
          <p14:tracePt t="108585" x="4032250" y="6731000"/>
          <p14:tracePt t="108619" x="4162425" y="6731000"/>
          <p14:tracePt t="108636" x="4197350" y="6734175"/>
          <p14:tracePt t="108653" x="4238625" y="6734175"/>
          <p14:tracePt t="108669" x="4260850" y="6734175"/>
          <p14:tracePt t="108685" x="4289425" y="6734175"/>
          <p14:tracePt t="108702" x="4318000" y="6734175"/>
          <p14:tracePt t="108718" x="4346575" y="6740525"/>
          <p14:tracePt t="108735" x="4368800" y="6746875"/>
          <p14:tracePt t="108752" x="4410075" y="6753225"/>
          <p14:tracePt t="108769" x="4432300" y="6759575"/>
          <p14:tracePt t="108786" x="4454525" y="6759575"/>
          <p14:tracePt t="108802" x="4476750" y="6759575"/>
          <p14:tracePt t="108819" x="4505325" y="6759575"/>
          <p14:tracePt t="108835" x="4521200" y="6759575"/>
          <p14:tracePt t="108851" x="4568825" y="6765925"/>
          <p14:tracePt t="108868" x="4606925" y="6772275"/>
          <p14:tracePt t="108885" x="4648200" y="6772275"/>
          <p14:tracePt t="108902" x="4711700" y="6772275"/>
          <p14:tracePt t="108918" x="4746625" y="6772275"/>
          <p14:tracePt t="108935" x="4768850" y="6772275"/>
          <p14:tracePt t="108953" x="4784725" y="6772275"/>
          <p14:tracePt t="108969" x="4800600" y="6772275"/>
          <p14:tracePt t="108984" x="4810125" y="6772275"/>
          <p14:tracePt t="109031" x="4813300" y="6772275"/>
          <p14:tracePt t="109038" x="4819650" y="6772275"/>
          <p14:tracePt t="109052" x="4829175" y="6772275"/>
          <p14:tracePt t="109104" x="4835525" y="6772275"/>
          <p14:tracePt t="109632" x="4845050" y="6772275"/>
          <p14:tracePt t="109639" x="4857750" y="6769100"/>
          <p14:tracePt t="109652" x="4902200" y="6762750"/>
          <p14:tracePt t="109685" x="4975225" y="6737350"/>
          <p14:tracePt t="109718" x="5124450" y="6686550"/>
          <p14:tracePt t="109735" x="5245100" y="6642100"/>
          <p14:tracePt t="109752" x="5416550" y="6581775"/>
          <p14:tracePt t="109769" x="5537200" y="6550025"/>
          <p14:tracePt t="109785" x="5680075" y="6511925"/>
          <p14:tracePt t="109802" x="5819775" y="6454775"/>
          <p14:tracePt t="109818" x="5915025" y="6438900"/>
          <p14:tracePt t="109835" x="6000750" y="6416675"/>
          <p14:tracePt t="109852" x="6130925" y="6416675"/>
          <p14:tracePt t="109868" x="6200775" y="6416675"/>
          <p14:tracePt t="109885" x="6261100" y="6416675"/>
          <p14:tracePt t="109888" x="6299200" y="6426200"/>
          <p14:tracePt t="109902" x="6362700" y="6442075"/>
          <p14:tracePt t="109919" x="6407150" y="6448425"/>
          <p14:tracePt t="109936" x="6451600" y="6454775"/>
          <p14:tracePt t="109952" x="6505575" y="6467475"/>
          <p14:tracePt t="109968" x="6527800" y="6467475"/>
          <p14:tracePt t="109985" x="6553200" y="6473825"/>
          <p14:tracePt t="110001" x="6572250" y="6477000"/>
          <p14:tracePt t="110018" x="6581775" y="6492875"/>
          <p14:tracePt t="110035" x="6597650" y="6499225"/>
          <p14:tracePt t="110052" x="6619875" y="6515100"/>
          <p14:tracePt t="110068" x="6642100" y="6524625"/>
          <p14:tracePt t="110085" x="6673850" y="6543675"/>
          <p14:tracePt t="110101" x="6721475" y="6569075"/>
          <p14:tracePt t="110118" x="6759575" y="6594475"/>
          <p14:tracePt t="110135" x="6816725" y="6629400"/>
          <p14:tracePt t="110152" x="6889750" y="6654800"/>
          <p14:tracePt t="110168" x="6946900" y="6670675"/>
          <p14:tracePt t="110185" x="7000875" y="6689725"/>
          <p14:tracePt t="110202" x="7070725" y="6708775"/>
          <p14:tracePt t="110219" x="7108825" y="6727825"/>
          <p14:tracePt t="110235" x="7140575" y="6734175"/>
          <p14:tracePt t="110251" x="7181850" y="6734175"/>
          <p14:tracePt t="110268" x="7191375" y="6740525"/>
          <p14:tracePt t="110285" x="7204075" y="6740525"/>
          <p14:tracePt t="110301" x="7219950" y="6740525"/>
          <p14:tracePt t="110318" x="7235825" y="6740525"/>
          <p14:tracePt t="110335" x="7245350" y="6740525"/>
          <p14:tracePt t="110352" x="7261225" y="6740525"/>
          <p14:tracePt t="110369" x="7270750" y="6740525"/>
          <p14:tracePt t="110401" x="7280275" y="6740525"/>
          <p14:tracePt t="110446" x="7283450" y="6740525"/>
          <p14:tracePt t="110468" x="7289800" y="6740525"/>
          <p14:tracePt t="110481" x="7296150" y="6740525"/>
          <p14:tracePt t="110539" x="7296150" y="6743700"/>
          <p14:tracePt t="110546" x="7296150" y="6750050"/>
          <p14:tracePt t="110553" x="7296150" y="6753225"/>
          <p14:tracePt t="111402" x="7366000" y="6727825"/>
          <p14:tracePt t="111409" x="7448550" y="6699250"/>
          <p14:tracePt t="111419" x="7543800" y="6664325"/>
          <p14:tracePt t="111435" x="7785100" y="6604000"/>
          <p14:tracePt t="111452" x="8140700" y="6543675"/>
          <p14:tracePt t="111474" x="8509000" y="6534150"/>
          <p14:tracePt t="111485" x="8601075" y="6534150"/>
          <p14:tracePt t="111518" x="8972550" y="6581775"/>
          <p14:tracePt t="111731" x="9140825" y="6746875"/>
          <p14:tracePt t="111738" x="9115425" y="6753225"/>
          <p14:tracePt t="111752" x="9051925" y="6765925"/>
          <p14:tracePt t="111768" x="8997950" y="6772275"/>
          <p14:tracePt t="111785" x="8953500" y="6772275"/>
          <p14:tracePt t="111801" x="8858250" y="6762750"/>
          <p14:tracePt t="111818" x="8794750" y="6746875"/>
          <p14:tracePt t="111835" x="8756650" y="6727825"/>
          <p14:tracePt t="111852" x="8705850" y="6711950"/>
          <p14:tracePt t="111868" x="8674100" y="6705600"/>
          <p14:tracePt t="111885" x="8651875" y="6699250"/>
          <p14:tracePt t="111902" x="8639175" y="6692900"/>
          <p14:tracePt t="111918" x="8623300" y="6683375"/>
          <p14:tracePt t="111934" x="8613775" y="6680200"/>
          <p14:tracePt t="111951" x="8597900" y="6673850"/>
          <p14:tracePt t="111968" x="8588375" y="6673850"/>
          <p14:tracePt t="111984" x="8572500" y="6673850"/>
          <p14:tracePt t="112001" x="8559800" y="6673850"/>
          <p14:tracePt t="112017" x="8553450" y="6673850"/>
        </p14:tracePtLst>
      </p14:laserTraceLst>
    </p:ext>
  </p:extLs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1" name="Rectangle 1"/>
          <p:cNvSpPr>
            <a:spLocks noChangeArrowheads="1"/>
          </p:cNvSpPr>
          <p:nvPr/>
        </p:nvSpPr>
        <p:spPr bwMode="auto">
          <a:xfrm>
            <a:off x="0" y="0"/>
            <a:ext cx="5143500" cy="6062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 eaLnBrk="0" hangingPunct="0">
              <a:defRPr/>
            </a:pPr>
            <a:r>
              <a:rPr lang="fr-FR" i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Citrus</a:t>
            </a:r>
            <a:endParaRPr lang="fr-FR" i="1" dirty="0">
              <a:solidFill>
                <a:srgbClr val="FF0000"/>
              </a:solidFill>
              <a:latin typeface="+mj-lt"/>
            </a:endParaRPr>
          </a:p>
          <a:p>
            <a:pPr>
              <a:defRPr/>
            </a:pPr>
            <a:r>
              <a:rPr lang="fr-FR" sz="2400" dirty="0"/>
              <a:t>* fleurs le plus souvent blanches</a:t>
            </a:r>
          </a:p>
          <a:p>
            <a:pPr eaLnBrk="0" hangingPunct="0">
              <a:defRPr/>
            </a:pPr>
            <a:r>
              <a:rPr lang="fr-CH" sz="2400" dirty="0">
                <a:latin typeface="+mj-lt"/>
                <a:ea typeface="Calibri" pitchFamily="34" charset="0"/>
              </a:rPr>
              <a:t>*fl. à 5 S réduits et soudés </a:t>
            </a:r>
          </a:p>
          <a:p>
            <a:pPr eaLnBrk="0" hangingPunct="0">
              <a:defRPr/>
            </a:pPr>
            <a:r>
              <a:rPr lang="fr-CH" sz="2400" dirty="0">
                <a:latin typeface="+mj-lt"/>
                <a:ea typeface="Calibri" pitchFamily="34" charset="0"/>
              </a:rPr>
              <a:t>*5 P libres et charnus</a:t>
            </a:r>
          </a:p>
          <a:p>
            <a:pPr eaLnBrk="0" hangingPunct="0">
              <a:defRPr/>
            </a:pPr>
            <a:r>
              <a:rPr lang="fr-CH" sz="2400" dirty="0">
                <a:latin typeface="+mj-lt"/>
                <a:ea typeface="Calibri" pitchFamily="34" charset="0"/>
              </a:rPr>
              <a:t>* 10-n E groupées en phalanges  (filets aplaties, charnus colées les uns aux autres en groupes ou faisceaux de 3 à 5 E) </a:t>
            </a:r>
          </a:p>
          <a:p>
            <a:pPr eaLnBrk="0" hangingPunct="0">
              <a:defRPr/>
            </a:pPr>
            <a:r>
              <a:rPr lang="fr-CH" sz="2400" dirty="0">
                <a:latin typeface="+mj-lt"/>
                <a:ea typeface="Calibri" pitchFamily="34" charset="0"/>
              </a:rPr>
              <a:t>*présence d’un disque nectarifère</a:t>
            </a:r>
          </a:p>
          <a:p>
            <a:pPr eaLnBrk="0" hangingPunct="0">
              <a:defRPr/>
            </a:pPr>
            <a:r>
              <a:rPr lang="fr-CH" sz="2400" dirty="0">
                <a:latin typeface="+mj-lt"/>
                <a:ea typeface="Calibri" pitchFamily="34" charset="0"/>
              </a:rPr>
              <a:t>*</a:t>
            </a:r>
            <a:r>
              <a:rPr lang="fr-FR" sz="2400" dirty="0"/>
              <a:t>6-12 carpelles, </a:t>
            </a:r>
            <a:r>
              <a:rPr lang="fr-CH" sz="2400" dirty="0">
                <a:latin typeface="+mj-lt"/>
                <a:ea typeface="Calibri" pitchFamily="34" charset="0"/>
              </a:rPr>
              <a:t>ovaire supère</a:t>
            </a:r>
            <a:endParaRPr lang="fr-FR" sz="2400" dirty="0"/>
          </a:p>
          <a:p>
            <a:pPr>
              <a:defRPr/>
            </a:pPr>
            <a:r>
              <a:rPr lang="fr-FR" sz="2400" dirty="0"/>
              <a:t>*fruit : baie du type </a:t>
            </a:r>
            <a:r>
              <a:rPr lang="fr-FR" sz="2400" dirty="0" err="1"/>
              <a:t>hespéride</a:t>
            </a:r>
            <a:endParaRPr lang="fr-FR" sz="2400" dirty="0"/>
          </a:p>
          <a:p>
            <a:pPr eaLnBrk="0" hangingPunct="0">
              <a:defRPr/>
            </a:pPr>
            <a:r>
              <a:rPr lang="fr-CH" sz="2400" dirty="0">
                <a:latin typeface="+mj-lt"/>
                <a:ea typeface="Calibri" pitchFamily="34" charset="0"/>
              </a:rPr>
              <a:t>c à d une baie </a:t>
            </a:r>
            <a:r>
              <a:rPr lang="fr-FR" sz="2400" dirty="0">
                <a:latin typeface="+mj-lt"/>
                <a:ea typeface="Calibri" pitchFamily="34" charset="0"/>
              </a:rPr>
              <a:t>où les C restent cloisonnés au niveau de l’endocarpe ce dernier </a:t>
            </a:r>
            <a:r>
              <a:rPr lang="fr-CH" sz="2400" dirty="0">
                <a:latin typeface="+mj-lt"/>
                <a:ea typeface="Calibri" pitchFamily="34" charset="0"/>
              </a:rPr>
              <a:t>est membraneux est tapissé intérieurement de poils remplis de liquide riche en sucres, vitamines…</a:t>
            </a:r>
            <a:r>
              <a:rPr lang="fr-FR" sz="2400" dirty="0">
                <a:latin typeface="+mj-lt"/>
              </a:rPr>
              <a:t> </a:t>
            </a:r>
          </a:p>
        </p:txBody>
      </p:sp>
      <p:pic>
        <p:nvPicPr>
          <p:cNvPr id="101379" name="Picture 4" descr="http://static.wixstatic.com/media/9ccf34_bfc5b185d6ca4679a65e1465179d5786.jpg/v1/fill/w_461,h_238,al_c,q_80,usm_0.66_1.00_0.01/9ccf34_bfc5b185d6ca4679a65e1465179d578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03"/>
          <a:stretch>
            <a:fillRect/>
          </a:stretch>
        </p:blipFill>
        <p:spPr bwMode="auto">
          <a:xfrm>
            <a:off x="5143500" y="0"/>
            <a:ext cx="4000500" cy="335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1380" name="Picture 3" descr="http://www.snv.jussieu.fr/bmedia/Fruits/image/orange-det-s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7338" y="3473450"/>
            <a:ext cx="3776662" cy="338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8290"/>
    </mc:Choice>
    <mc:Fallback>
      <p:transition spd="slow" advTm="1282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206" x="8521700" y="6667500"/>
          <p14:tracePt t="2213" x="8464550" y="6661150"/>
          <p14:tracePt t="2227" x="8356600" y="6642100"/>
          <p14:tracePt t="2243" x="8226425" y="6626225"/>
          <p14:tracePt t="2260" x="8067675" y="6616700"/>
          <p14:tracePt t="2277" x="7839075" y="6616700"/>
          <p14:tracePt t="2310" x="7505700" y="6607175"/>
          <p14:tracePt t="2344" x="7080250" y="6562725"/>
          <p14:tracePt t="2361" x="6905625" y="6543675"/>
          <p14:tracePt t="2377" x="6651625" y="6518275"/>
          <p14:tracePt t="2393" x="6489700" y="6489700"/>
          <p14:tracePt t="2410" x="6372225" y="6473825"/>
          <p14:tracePt t="2427" x="6169025" y="6429375"/>
          <p14:tracePt t="2444" x="6048375" y="6384925"/>
          <p14:tracePt t="2460" x="5959475" y="6353175"/>
          <p14:tracePt t="2477" x="5842000" y="6299200"/>
          <p14:tracePt t="2494" x="5762625" y="6242050"/>
          <p14:tracePt t="2510" x="5692775" y="6197600"/>
          <p14:tracePt t="2527" x="5661025" y="6165850"/>
          <p14:tracePt t="2877" x="5616575" y="6111875"/>
          <p14:tracePt t="2884" x="5562600" y="6038850"/>
          <p14:tracePt t="2894" x="5505450" y="5962650"/>
          <p14:tracePt t="2911" x="5267325" y="5676900"/>
          <p14:tracePt t="2933" x="4946650" y="5207000"/>
          <p14:tracePt t="2949" x="4724400" y="4838700"/>
          <p14:tracePt t="2961" x="4495800" y="4429125"/>
          <p14:tracePt t="2995" x="4165600" y="3787775"/>
          <p14:tracePt t="3028" x="3870325" y="3340100"/>
          <p14:tracePt t="3045" x="3781425" y="3222625"/>
          <p14:tracePt t="3060" x="3724275" y="3143250"/>
          <p14:tracePt t="3077" x="3651250" y="3013075"/>
          <p14:tracePt t="3093" x="3619500" y="2933700"/>
          <p14:tracePt t="3110" x="3597275" y="2870200"/>
          <p14:tracePt t="3127" x="3571875" y="2797175"/>
          <p14:tracePt t="3143" x="3543300" y="2740025"/>
          <p14:tracePt t="3161" x="3502025" y="2692400"/>
          <p14:tracePt t="3177" x="3429000" y="2619375"/>
          <p14:tracePt t="3194" x="3371850" y="2584450"/>
          <p14:tracePt t="3210" x="3317875" y="2562225"/>
          <p14:tracePt t="3483" x="3251200" y="2489200"/>
          <p14:tracePt t="3490" x="3165475" y="2413000"/>
          <p14:tracePt t="3497" x="3067050" y="2333625"/>
          <p14:tracePt t="3510" x="2981325" y="2266950"/>
          <p14:tracePt t="3527" x="2714625" y="2076450"/>
          <p14:tracePt t="3544" x="2552700" y="1962150"/>
          <p14:tracePt t="3561" x="2374900" y="1838325"/>
          <p14:tracePt t="3577" x="2273300" y="1768475"/>
          <p14:tracePt t="3594" x="2181225" y="1711325"/>
          <p14:tracePt t="3610" x="2105025" y="1679575"/>
          <p14:tracePt t="3627" x="2047875" y="1660525"/>
          <p14:tracePt t="3643" x="2022475" y="1644650"/>
          <p14:tracePt t="3660" x="1993900" y="1631950"/>
          <p14:tracePt t="3677" x="1958975" y="1612900"/>
          <p14:tracePt t="3693" x="1927225" y="1603375"/>
          <p14:tracePt t="3711" x="1860550" y="1555750"/>
          <p14:tracePt t="3727" x="1822450" y="1524000"/>
          <p14:tracePt t="3744" x="1752600" y="1476375"/>
          <p14:tracePt t="3760" x="1679575" y="1422400"/>
          <p14:tracePt t="3777" x="1581150" y="1343025"/>
          <p14:tracePt t="3793" x="1511300" y="1298575"/>
          <p14:tracePt t="3811" x="1384300" y="1181100"/>
          <p14:tracePt t="3827" x="1311275" y="1108075"/>
          <p14:tracePt t="3844" x="1273175" y="1066800"/>
          <p14:tracePt t="3861" x="1216025" y="1012825"/>
          <p14:tracePt t="3877" x="1193800" y="993775"/>
          <p14:tracePt t="3893" x="1162050" y="974725"/>
          <p14:tracePt t="3911" x="1117600" y="958850"/>
          <p14:tracePt t="3927" x="1108075" y="949325"/>
          <p14:tracePt t="3944" x="1098550" y="939800"/>
          <p14:tracePt t="3961" x="1085850" y="939800"/>
          <p14:tracePt t="3977" x="1069975" y="939800"/>
          <p14:tracePt t="4011" x="1060450" y="939800"/>
          <p14:tracePt t="4026" x="1050925" y="927100"/>
          <p14:tracePt t="4043" x="1041400" y="927100"/>
          <p14:tracePt t="4061" x="1019175" y="923925"/>
          <p14:tracePt t="4077" x="1003300" y="917575"/>
          <p14:tracePt t="4094" x="993775" y="917575"/>
          <p14:tracePt t="4111" x="981075" y="917575"/>
          <p14:tracePt t="4127" x="965200" y="917575"/>
          <p14:tracePt t="4144" x="955675" y="917575"/>
          <p14:tracePt t="4161" x="939800" y="917575"/>
          <p14:tracePt t="4176" x="930275" y="917575"/>
          <p14:tracePt t="4234" x="920750" y="917575"/>
          <p14:tracePt t="4256" x="914400" y="917575"/>
          <p14:tracePt t="4263" x="911225" y="917575"/>
          <p14:tracePt t="4641" x="962025" y="917575"/>
          <p14:tracePt t="4649" x="1050925" y="917575"/>
          <p14:tracePt t="4661" x="1200150" y="917575"/>
          <p14:tracePt t="4677" x="1339850" y="917575"/>
          <p14:tracePt t="4693" x="1463675" y="917575"/>
          <p14:tracePt t="4711" x="1625600" y="917575"/>
          <p14:tracePt t="4744" x="1765300" y="917575"/>
          <p14:tracePt t="4777" x="1936750" y="927100"/>
          <p14:tracePt t="4795" x="1981200" y="927100"/>
          <p14:tracePt t="4811" x="2028825" y="927100"/>
          <p14:tracePt t="4827" x="2051050" y="927100"/>
          <p14:tracePt t="4843" x="2079625" y="927100"/>
          <p14:tracePt t="4860" x="2127250" y="927100"/>
          <p14:tracePt t="4876" x="2165350" y="927100"/>
          <p14:tracePt t="4893" x="2216150" y="927100"/>
          <p14:tracePt t="4911" x="2286000" y="927100"/>
          <p14:tracePt t="4927" x="2339975" y="927100"/>
          <p14:tracePt t="4944" x="2381250" y="927100"/>
          <p14:tracePt t="4961" x="2444750" y="923925"/>
          <p14:tracePt t="4977" x="2495550" y="923925"/>
          <p14:tracePt t="4994" x="2549525" y="923925"/>
          <p14:tracePt t="5010" x="2628900" y="911225"/>
          <p14:tracePt t="5026" x="2673350" y="911225"/>
          <p14:tracePt t="5043" x="2717800" y="898525"/>
          <p14:tracePt t="5060" x="2781300" y="885825"/>
          <p14:tracePt t="5077" x="2803525" y="873125"/>
          <p14:tracePt t="5093" x="2835275" y="873125"/>
          <p14:tracePt t="5111" x="2847975" y="857250"/>
          <p14:tracePt t="5127" x="2857500" y="857250"/>
          <p14:tracePt t="5143" x="2867025" y="857250"/>
          <p14:tracePt t="5160" x="2879725" y="857250"/>
          <p14:tracePt t="5226" x="2882900" y="857250"/>
          <p14:tracePt t="5233" x="2889250" y="857250"/>
          <p14:tracePt t="5243" x="2892425" y="857250"/>
          <p14:tracePt t="5260" x="2933700" y="857250"/>
          <p14:tracePt t="5276" x="2968625" y="857250"/>
          <p14:tracePt t="5293" x="3013075" y="866775"/>
          <p14:tracePt t="5310" x="3168650" y="892175"/>
          <p14:tracePt t="5326" x="3333750" y="927100"/>
          <p14:tracePt t="5343" x="3521075" y="974725"/>
          <p14:tracePt t="5360" x="3905250" y="1066800"/>
          <p14:tracePt t="5378" x="4254500" y="1149350"/>
          <p14:tracePt t="5394" x="4524375" y="1200150"/>
          <p14:tracePt t="5411" x="4987925" y="1327150"/>
          <p14:tracePt t="5427" x="5229225" y="1406525"/>
          <p14:tracePt t="5445" x="5499100" y="1492250"/>
          <p14:tracePt t="5461" x="5838825" y="1587500"/>
          <p14:tracePt t="5478" x="6035675" y="1644650"/>
          <p14:tracePt t="5495" x="6203950" y="1711325"/>
          <p14:tracePt t="5510" x="6419850" y="1800225"/>
          <p14:tracePt t="5527" x="6502400" y="1857375"/>
          <p14:tracePt t="5543" x="6540500" y="1882775"/>
          <p14:tracePt t="5561" x="6569075" y="1914525"/>
          <p14:tracePt t="5577" x="6575425" y="1924050"/>
          <p14:tracePt t="5594" x="6575425" y="1933575"/>
          <p14:tracePt t="5611" x="6575425" y="1943100"/>
          <p14:tracePt t="5627" x="6575425" y="1946275"/>
          <p14:tracePt t="5646" x="6575425" y="1952625"/>
          <p14:tracePt t="5661" x="6572250" y="1952625"/>
          <p14:tracePt t="5676" x="6556375" y="1962150"/>
          <p14:tracePt t="5693" x="6534150" y="1962150"/>
          <p14:tracePt t="5711" x="6454775" y="1962150"/>
          <p14:tracePt t="5727" x="6397625" y="1962150"/>
          <p14:tracePt t="5744" x="6343650" y="1962150"/>
          <p14:tracePt t="5761" x="6280150" y="1962150"/>
          <p14:tracePt t="5777" x="6257925" y="1952625"/>
          <p14:tracePt t="5793" x="6213475" y="1939925"/>
          <p14:tracePt t="5810" x="6146800" y="1908175"/>
          <p14:tracePt t="5826" x="6099175" y="1873250"/>
          <p14:tracePt t="5843" x="6061075" y="1847850"/>
          <p14:tracePt t="5861" x="6016625" y="1809750"/>
          <p14:tracePt t="5877" x="5994400" y="1793875"/>
          <p14:tracePt t="5894" x="5962650" y="1781175"/>
          <p14:tracePt t="5911" x="5940425" y="1746250"/>
          <p14:tracePt t="5927" x="5918200" y="1727200"/>
          <p14:tracePt t="5943" x="5905500" y="1692275"/>
          <p14:tracePt t="5960" x="5886450" y="1619250"/>
          <p14:tracePt t="5977" x="5880100" y="1555750"/>
          <p14:tracePt t="5994" x="5880100" y="1511300"/>
          <p14:tracePt t="6011" x="5895975" y="1431925"/>
          <p14:tracePt t="6027" x="5915025" y="1393825"/>
          <p14:tracePt t="6044" x="5949950" y="1327150"/>
          <p14:tracePt t="6060" x="5997575" y="1200150"/>
          <p14:tracePt t="6076" x="6038850" y="1123950"/>
          <p14:tracePt t="6093" x="6067425" y="1054100"/>
          <p14:tracePt t="6111" x="6130925" y="936625"/>
          <p14:tracePt t="6127" x="6178550" y="844550"/>
          <p14:tracePt t="6144" x="6219825" y="765175"/>
          <p14:tracePt t="6161" x="6270625" y="669925"/>
          <p14:tracePt t="6177" x="6289675" y="631825"/>
          <p14:tracePt t="6193" x="6302375" y="593725"/>
          <p14:tracePt t="6210" x="6327775" y="536575"/>
          <p14:tracePt t="6226" x="6340475" y="514350"/>
          <p14:tracePt t="6244" x="6350000" y="501650"/>
          <p14:tracePt t="6261" x="6372225" y="482600"/>
          <p14:tracePt t="6277" x="6381750" y="473075"/>
          <p14:tracePt t="6294" x="6403975" y="460375"/>
          <p14:tracePt t="6311" x="6464300" y="454025"/>
          <p14:tracePt t="6327" x="6508750" y="447675"/>
          <p14:tracePt t="6343" x="6562725" y="447675"/>
          <p14:tracePt t="6360" x="6632575" y="447675"/>
          <p14:tracePt t="6376" x="6692900" y="450850"/>
          <p14:tracePt t="6393" x="6756400" y="466725"/>
          <p14:tracePt t="6410" x="6883400" y="514350"/>
          <p14:tracePt t="6427" x="6959600" y="536575"/>
          <p14:tracePt t="6444" x="7026275" y="565150"/>
          <p14:tracePt t="6461" x="7172325" y="615950"/>
          <p14:tracePt t="6477" x="7283450" y="657225"/>
          <p14:tracePt t="6494" x="7385050" y="717550"/>
          <p14:tracePt t="6511" x="7540625" y="822325"/>
          <p14:tracePt t="6527" x="7645400" y="898525"/>
          <p14:tracePt t="6544" x="7747000" y="968375"/>
          <p14:tracePt t="6561" x="7839075" y="1044575"/>
          <p14:tracePt t="6577" x="7883525" y="1104900"/>
          <p14:tracePt t="6594" x="7924800" y="1146175"/>
          <p14:tracePt t="6610" x="7985125" y="1212850"/>
          <p14:tracePt t="6626" x="8013700" y="1260475"/>
          <p14:tracePt t="6643" x="8045450" y="1298575"/>
          <p14:tracePt t="6660" x="8083550" y="1336675"/>
          <p14:tracePt t="6676" x="8115300" y="1368425"/>
          <p14:tracePt t="6693" x="8131175" y="1390650"/>
          <p14:tracePt t="6711" x="8150225" y="1435100"/>
          <p14:tracePt t="6727" x="8169275" y="1457325"/>
          <p14:tracePt t="6744" x="8181975" y="1489075"/>
          <p14:tracePt t="6760" x="8188325" y="1552575"/>
          <p14:tracePt t="6776" x="8188325" y="1581150"/>
          <p14:tracePt t="6793" x="8188325" y="1616075"/>
          <p14:tracePt t="6810" x="8188325" y="1663700"/>
          <p14:tracePt t="6827" x="8188325" y="1701800"/>
          <p14:tracePt t="6844" x="8175625" y="1762125"/>
          <p14:tracePt t="6861" x="8147050" y="1866900"/>
          <p14:tracePt t="6877" x="8134350" y="1911350"/>
          <p14:tracePt t="6893" x="8108950" y="1958975"/>
          <p14:tracePt t="6910" x="8051800" y="2035175"/>
          <p14:tracePt t="6926" x="7994650" y="2105025"/>
          <p14:tracePt t="6943" x="7947025" y="2197100"/>
          <p14:tracePt t="6961" x="7870825" y="2298700"/>
          <p14:tracePt t="6977" x="7813675" y="2368550"/>
          <p14:tracePt t="6994" x="7759700" y="2428875"/>
          <p14:tracePt t="7010" x="7683500" y="2530475"/>
          <p14:tracePt t="7027" x="7635875" y="2600325"/>
          <p14:tracePt t="7043" x="7585075" y="2660650"/>
          <p14:tracePt t="7060" x="7493000" y="2736850"/>
          <p14:tracePt t="7076" x="7423150" y="2781300"/>
          <p14:tracePt t="7094" x="7356475" y="2813050"/>
          <p14:tracePt t="7111" x="7261225" y="2854325"/>
          <p14:tracePt t="7127" x="7197725" y="2870200"/>
          <p14:tracePt t="7144" x="7121525" y="2886075"/>
          <p14:tracePt t="7160" x="6988175" y="2908300"/>
          <p14:tracePt t="7176" x="6908800" y="2908300"/>
          <p14:tracePt t="7193" x="6826250" y="2908300"/>
          <p14:tracePt t="7210" x="6696075" y="2908300"/>
          <p14:tracePt t="7227" x="6616700" y="2908300"/>
          <p14:tracePt t="7243" x="6543675" y="2908300"/>
          <p14:tracePt t="7261" x="6461125" y="2892425"/>
          <p14:tracePt t="7277" x="6397625" y="2870200"/>
          <p14:tracePt t="7294" x="6340475" y="2832100"/>
          <p14:tracePt t="7310" x="6267450" y="2759075"/>
          <p14:tracePt t="7326" x="6219825" y="2679700"/>
          <p14:tracePt t="7343" x="6172200" y="2597150"/>
          <p14:tracePt t="7359" x="6118225" y="2489200"/>
          <p14:tracePt t="7377" x="6096000" y="2416175"/>
          <p14:tracePt t="7393" x="6083300" y="2349500"/>
          <p14:tracePt t="7410" x="6064250" y="2282825"/>
          <p14:tracePt t="7427" x="6051550" y="2260600"/>
          <p14:tracePt t="7443" x="6051550" y="2244725"/>
          <p14:tracePt t="7460" x="6051550" y="2228850"/>
          <p14:tracePt t="7476" x="6051550" y="2219325"/>
          <p14:tracePt t="7493" x="6051550" y="2209800"/>
          <p14:tracePt t="7510" x="6051550" y="2193925"/>
          <p14:tracePt t="8681" x="5994400" y="2174875"/>
          <p14:tracePt t="8688" x="5911850" y="2155825"/>
          <p14:tracePt t="8695" x="5832475" y="2136775"/>
          <p14:tracePt t="8710" x="5667375" y="2101850"/>
          <p14:tracePt t="8726" x="5483225" y="2082800"/>
          <p14:tracePt t="8743" x="5299075" y="2063750"/>
          <p14:tracePt t="8761" x="4927600" y="2035175"/>
          <p14:tracePt t="8793" x="4260850" y="1968500"/>
          <p14:tracePt t="8827" x="3543300" y="1905000"/>
          <p14:tracePt t="8845" x="3184525" y="1876425"/>
          <p14:tracePt t="8861" x="2955925" y="1857375"/>
          <p14:tracePt t="8877" x="2714625" y="1828800"/>
          <p14:tracePt t="8894" x="2486025" y="1781175"/>
          <p14:tracePt t="8910" x="2092325" y="1711325"/>
          <p14:tracePt t="8927" x="1778000" y="1666875"/>
          <p14:tracePt t="8944" x="1533525" y="1628775"/>
          <p14:tracePt t="8960" x="1155700" y="1555750"/>
          <p14:tracePt t="8977" x="958850" y="1498600"/>
          <p14:tracePt t="8995" x="676275" y="1406525"/>
          <p14:tracePt t="9011" x="530225" y="1352550"/>
          <p14:tracePt t="9027" x="406400" y="1289050"/>
          <p14:tracePt t="9045" x="257175" y="1222375"/>
          <p14:tracePt t="9060" x="200025" y="1196975"/>
          <p14:tracePt t="9076" x="174625" y="1177925"/>
          <p14:tracePt t="9092" x="155575" y="1152525"/>
          <p14:tracePt t="9110" x="146050" y="1133475"/>
          <p14:tracePt t="9126" x="146050" y="1123950"/>
          <p14:tracePt t="9143" x="152400" y="1108075"/>
          <p14:tracePt t="9160" x="174625" y="1098550"/>
          <p14:tracePt t="9193" x="177800" y="1098550"/>
          <p14:tracePt t="9289" x="184150" y="1104900"/>
          <p14:tracePt t="9297" x="187325" y="1108075"/>
          <p14:tracePt t="9310" x="219075" y="1139825"/>
          <p14:tracePt t="9327" x="257175" y="1171575"/>
          <p14:tracePt t="9342" x="320675" y="1225550"/>
          <p14:tracePt t="9359" x="431800" y="1320800"/>
          <p14:tracePt t="9376" x="533400" y="1381125"/>
          <p14:tracePt t="9393" x="606425" y="1438275"/>
          <p14:tracePt t="9409" x="711200" y="1473200"/>
          <p14:tracePt t="9427" x="762000" y="1479550"/>
          <p14:tracePt t="9443" x="800100" y="1479550"/>
          <p14:tracePt t="9460" x="847725" y="1479550"/>
          <p14:tracePt t="9477" x="863600" y="1479550"/>
          <p14:tracePt t="9493" x="879475" y="1473200"/>
          <p14:tracePt t="9510" x="892175" y="1466850"/>
          <p14:tracePt t="9526" x="892175" y="1457325"/>
          <p14:tracePt t="9543" x="892175" y="1444625"/>
          <p14:tracePt t="9560" x="892175" y="1428750"/>
          <p14:tracePt t="9576" x="882650" y="1419225"/>
          <p14:tracePt t="9593" x="882650" y="1409700"/>
          <p14:tracePt t="9610" x="882650" y="1387475"/>
          <p14:tracePt t="9627" x="882650" y="1384300"/>
          <p14:tracePt t="9643" x="889000" y="1377950"/>
          <p14:tracePt t="9660" x="920750" y="1362075"/>
          <p14:tracePt t="9676" x="952500" y="1349375"/>
          <p14:tracePt t="9694" x="977900" y="1330325"/>
          <p14:tracePt t="9710" x="996950" y="1317625"/>
          <p14:tracePt t="9726" x="1006475" y="1308100"/>
          <p14:tracePt t="9742" x="1016000" y="1298575"/>
          <p14:tracePt t="9759" x="1057275" y="1266825"/>
          <p14:tracePt t="9776" x="1082675" y="1250950"/>
          <p14:tracePt t="9795" x="1127125" y="1219200"/>
          <p14:tracePt t="9810" x="1149350" y="1206500"/>
          <p14:tracePt t="9827" x="1171575" y="1196975"/>
          <p14:tracePt t="9843" x="1181100" y="1187450"/>
          <p14:tracePt t="9860" x="1196975" y="1165225"/>
          <p14:tracePt t="9876" x="1206500" y="1155700"/>
          <p14:tracePt t="9893" x="1219200" y="1146175"/>
          <p14:tracePt t="9910" x="1219200" y="1130300"/>
          <p14:tracePt t="9926" x="1219200" y="1120775"/>
          <p14:tracePt t="9943" x="1219200" y="1108075"/>
          <p14:tracePt t="9960" x="1219200" y="1101725"/>
          <p14:tracePt t="10217" x="1216025" y="1101725"/>
          <p14:tracePt t="10223" x="1216025" y="1104900"/>
          <p14:tracePt t="10245" x="1212850" y="1108075"/>
          <p14:tracePt t="10251" x="1212850" y="1114425"/>
          <p14:tracePt t="10259" x="1206500" y="1114425"/>
          <p14:tracePt t="10276" x="1206500" y="1123950"/>
          <p14:tracePt t="10293" x="1203325" y="1127125"/>
          <p14:tracePt t="10330" x="1190625" y="1127125"/>
          <p14:tracePt t="10380" x="1187450" y="1133475"/>
          <p14:tracePt t="10387" x="1181100" y="1133475"/>
          <p14:tracePt t="10602" x="1209675" y="1139825"/>
          <p14:tracePt t="10610" x="1238250" y="1152525"/>
          <p14:tracePt t="10627" x="1298575" y="1152525"/>
          <p14:tracePt t="10644" x="1371600" y="1158875"/>
          <p14:tracePt t="10660" x="1412875" y="1158875"/>
          <p14:tracePt t="10676" x="1444625" y="1158875"/>
          <p14:tracePt t="10693" x="1489075" y="1165225"/>
          <p14:tracePt t="10695" x="1520825" y="1165225"/>
          <p14:tracePt t="10709" x="1574800" y="1165225"/>
          <p14:tracePt t="10726" x="1641475" y="1165225"/>
          <p14:tracePt t="10742" x="1704975" y="1165225"/>
          <p14:tracePt t="10759" x="1765300" y="1165225"/>
          <p14:tracePt t="10776" x="1803400" y="1165225"/>
          <p14:tracePt t="10793" x="1825625" y="1165225"/>
          <p14:tracePt t="10809" x="1863725" y="1165225"/>
          <p14:tracePt t="10826" x="1885950" y="1165225"/>
          <p14:tracePt t="10844" x="1936750" y="1177925"/>
          <p14:tracePt t="10860" x="1965325" y="1184275"/>
          <p14:tracePt t="10876" x="1987550" y="1184275"/>
          <p14:tracePt t="10894" x="2022475" y="1184275"/>
          <p14:tracePt t="10910" x="2038350" y="1184275"/>
          <p14:tracePt t="10926" x="2047875" y="1184275"/>
          <p14:tracePt t="10942" x="2076450" y="1184275"/>
          <p14:tracePt t="10959" x="2101850" y="1190625"/>
          <p14:tracePt t="10976" x="2130425" y="1196975"/>
          <p14:tracePt t="10992" x="2162175" y="1196975"/>
          <p14:tracePt t="11009" x="2216150" y="1196975"/>
          <p14:tracePt t="11026" x="2254250" y="1196975"/>
          <p14:tracePt t="11042" x="2282825" y="1196975"/>
          <p14:tracePt t="11059" x="2330450" y="1196975"/>
          <p14:tracePt t="11076" x="2359025" y="1196975"/>
          <p14:tracePt t="11093" x="2400300" y="1196975"/>
          <p14:tracePt t="11109" x="2428875" y="1196975"/>
          <p14:tracePt t="11126" x="2444750" y="1196975"/>
          <p14:tracePt t="11144" x="2457450" y="1196975"/>
          <p14:tracePt t="11160" x="2463800" y="1196975"/>
          <p14:tracePt t="11176" x="2470150" y="1196975"/>
          <p14:tracePt t="11516" x="2473325" y="1196975"/>
          <p14:tracePt t="11552" x="2479675" y="1196975"/>
          <p14:tracePt t="11581" x="2482850" y="1196975"/>
          <p14:tracePt t="11594" x="2489200" y="1196975"/>
          <p14:tracePt t="11602" x="2498725" y="1196975"/>
          <p14:tracePt t="11626" x="2546350" y="1196975"/>
          <p14:tracePt t="11660" x="2654300" y="1203325"/>
          <p14:tracePt t="11677" x="2698750" y="1216025"/>
          <p14:tracePt t="11694" x="2784475" y="1228725"/>
          <p14:tracePt t="11711" x="2828925" y="1228725"/>
          <p14:tracePt t="11726" x="2873375" y="1235075"/>
          <p14:tracePt t="11730" x="2892425" y="1235075"/>
          <p14:tracePt t="11743" x="2936875" y="1241425"/>
          <p14:tracePt t="11759" x="2974975" y="1241425"/>
          <p14:tracePt t="11776" x="2997200" y="1241425"/>
          <p14:tracePt t="11793" x="3035300" y="1241425"/>
          <p14:tracePt t="11809" x="3057525" y="1247775"/>
          <p14:tracePt t="11826" x="3089275" y="1247775"/>
          <p14:tracePt t="11842" x="3111500" y="1247775"/>
          <p14:tracePt t="11860" x="3143250" y="1247775"/>
          <p14:tracePt t="11876" x="3159125" y="1247775"/>
          <p14:tracePt t="11893" x="3197225" y="1247775"/>
          <p14:tracePt t="11909" x="3219450" y="1247775"/>
          <p14:tracePt t="11926" x="3263900" y="1247775"/>
          <p14:tracePt t="11943" x="3305175" y="1247775"/>
          <p14:tracePt t="11959" x="3333750" y="1247775"/>
          <p14:tracePt t="11976" x="3355975" y="1247775"/>
          <p14:tracePt t="11993" x="3390900" y="1247775"/>
          <p14:tracePt t="12009" x="3400425" y="1247775"/>
          <p14:tracePt t="12026" x="3409950" y="1247775"/>
          <p14:tracePt t="12043" x="3429000" y="1247775"/>
          <p14:tracePt t="12060" x="3438525" y="1247775"/>
          <p14:tracePt t="12076" x="3448050" y="1247775"/>
          <p14:tracePt t="12093" x="3457575" y="1247775"/>
          <p14:tracePt t="12110" x="3463925" y="1247775"/>
          <p14:tracePt t="12126" x="3473450" y="1247775"/>
          <p14:tracePt t="16094" x="3451225" y="1238250"/>
          <p14:tracePt t="16101" x="3400425" y="1212850"/>
          <p14:tracePt t="16108" x="3349625" y="1193800"/>
          <p14:tracePt t="16126" x="3228975" y="1162050"/>
          <p14:tracePt t="16142" x="3067050" y="1152525"/>
          <p14:tracePt t="16159" x="2882900" y="1152525"/>
          <p14:tracePt t="16175" x="2667000" y="1158875"/>
          <p14:tracePt t="16210" x="2139950" y="1206500"/>
          <p14:tracePt t="16244" x="1746250" y="1250950"/>
          <p14:tracePt t="16261" x="1660525" y="1266825"/>
          <p14:tracePt t="16276" x="1587500" y="1279525"/>
          <p14:tracePt t="16279" x="1562100" y="1285875"/>
          <p14:tracePt t="16292" x="1495425" y="1301750"/>
          <p14:tracePt t="16308" x="1441450" y="1314450"/>
          <p14:tracePt t="16325" x="1393825" y="1333500"/>
          <p14:tracePt t="16342" x="1362075" y="1339850"/>
          <p14:tracePt t="16359" x="1352550" y="1346200"/>
          <p14:tracePt t="16376" x="1336675" y="1349375"/>
          <p14:tracePt t="16393" x="1320800" y="1349375"/>
          <p14:tracePt t="16409" x="1311275" y="1358900"/>
          <p14:tracePt t="16426" x="1301750" y="1371600"/>
          <p14:tracePt t="16442" x="1266825" y="1393825"/>
          <p14:tracePt t="16458" x="1228725" y="1400175"/>
          <p14:tracePt t="16475" x="1184275" y="1412875"/>
          <p14:tracePt t="16493" x="1054100" y="1428750"/>
          <p14:tracePt t="16509" x="968375" y="1435100"/>
          <p14:tracePt t="16526" x="898525" y="1444625"/>
          <p14:tracePt t="16542" x="806450" y="1457325"/>
          <p14:tracePt t="16559" x="749300" y="1457325"/>
          <p14:tracePt t="16576" x="695325" y="1457325"/>
          <p14:tracePt t="16592" x="631825" y="1457325"/>
          <p14:tracePt t="16608" x="581025" y="1457325"/>
          <p14:tracePt t="16626" x="520700" y="1463675"/>
          <p14:tracePt t="16642" x="434975" y="1473200"/>
          <p14:tracePt t="16658" x="374650" y="1473200"/>
          <p14:tracePt t="16676" x="323850" y="1473200"/>
          <p14:tracePt t="16692" x="288925" y="1473200"/>
          <p14:tracePt t="16708" x="260350" y="1473200"/>
          <p14:tracePt t="16726" x="238125" y="1473200"/>
          <p14:tracePt t="16743" x="196850" y="1473200"/>
          <p14:tracePt t="16759" x="174625" y="1473200"/>
          <p14:tracePt t="16775" x="158750" y="1473200"/>
          <p14:tracePt t="16793" x="146050" y="1473200"/>
          <p14:tracePt t="16809" x="136525" y="1473200"/>
          <p14:tracePt t="16871" x="136525" y="1476375"/>
          <p14:tracePt t="16878" x="136525" y="1482725"/>
          <p14:tracePt t="16900" x="136525" y="1485900"/>
          <p14:tracePt t="16922" x="142875" y="1485900"/>
          <p14:tracePt t="16932" x="146050" y="1492250"/>
          <p14:tracePt t="16943" x="155575" y="1492250"/>
          <p14:tracePt t="16959" x="171450" y="1492250"/>
          <p14:tracePt t="16976" x="180975" y="1492250"/>
          <p14:tracePt t="16992" x="196850" y="1495425"/>
          <p14:tracePt t="17025" x="200025" y="1495425"/>
          <p14:tracePt t="17042" x="222250" y="1517650"/>
          <p14:tracePt t="17059" x="231775" y="1527175"/>
          <p14:tracePt t="17075" x="257175" y="1539875"/>
          <p14:tracePt t="17092" x="304800" y="1555750"/>
          <p14:tracePt t="17108" x="327025" y="1555750"/>
          <p14:tracePt t="17125" x="342900" y="1555750"/>
          <p14:tracePt t="17141" x="358775" y="1555750"/>
          <p14:tracePt t="17158" x="368300" y="1555750"/>
          <p14:tracePt t="17175" x="377825" y="1555750"/>
          <p14:tracePt t="17529" x="387350" y="1555750"/>
          <p14:tracePt t="17543" x="425450" y="1555750"/>
          <p14:tracePt t="17559" x="447675" y="1555750"/>
          <p14:tracePt t="17576" x="476250" y="1555750"/>
          <p14:tracePt t="17610" x="495300" y="1555750"/>
          <p14:tracePt t="17843" x="504825" y="1555750"/>
          <p14:tracePt t="17855" x="511175" y="1555750"/>
          <p14:tracePt t="17868" x="523875" y="1555750"/>
          <p14:tracePt t="17878" x="536575" y="1555750"/>
          <p14:tracePt t="17892" x="549275" y="1555750"/>
          <p14:tracePt t="17908" x="558800" y="1555750"/>
          <p14:tracePt t="17926" x="571500" y="1555750"/>
          <p14:tracePt t="17958" x="571500" y="1549400"/>
          <p14:tracePt t="17975" x="571500" y="1539875"/>
          <p14:tracePt t="17992" x="558800" y="1530350"/>
          <p14:tracePt t="18009" x="536575" y="1520825"/>
          <p14:tracePt t="18025" x="514350" y="1520825"/>
          <p14:tracePt t="18042" x="498475" y="1520825"/>
          <p14:tracePt t="18058" x="485775" y="1520825"/>
          <p14:tracePt t="18075" x="476250" y="1520825"/>
          <p14:tracePt t="18093" x="460375" y="1520825"/>
          <p14:tracePt t="18127" x="454025" y="1520825"/>
          <p14:tracePt t="18171" x="454025" y="1514475"/>
          <p14:tracePt t="18200" x="457200" y="1514475"/>
          <p14:tracePt t="18212" x="466725" y="1508125"/>
          <p14:tracePt t="18226" x="504825" y="1504950"/>
          <p14:tracePt t="18243" x="568325" y="1504950"/>
          <p14:tracePt t="18259" x="590550" y="1504950"/>
          <p14:tracePt t="18276" x="625475" y="1504950"/>
          <p14:tracePt t="18292" x="660400" y="1504950"/>
          <p14:tracePt t="18308" x="688975" y="1504950"/>
          <p14:tracePt t="18326" x="739775" y="1508125"/>
          <p14:tracePt t="18342" x="825500" y="1508125"/>
          <p14:tracePt t="18358" x="908050" y="1508125"/>
          <p14:tracePt t="18375" x="1000125" y="1508125"/>
          <p14:tracePt t="18392" x="1073150" y="1508125"/>
          <p14:tracePt t="18408" x="1095375" y="1508125"/>
          <p14:tracePt t="18426" x="1104900" y="1508125"/>
          <p14:tracePt t="18442" x="1117600" y="1508125"/>
          <p14:tracePt t="19155" x="1120775" y="1508125"/>
          <p14:tracePt t="19162" x="1136650" y="1508125"/>
          <p14:tracePt t="19176" x="1209675" y="1520825"/>
          <p14:tracePt t="19192" x="1450975" y="1562100"/>
          <p14:tracePt t="19208" x="1847850" y="1609725"/>
          <p14:tracePt t="19226" x="3067050" y="1771650"/>
          <p14:tracePt t="19243" x="3990975" y="1889125"/>
          <p14:tracePt t="19277" x="6038850" y="2133600"/>
          <p14:tracePt t="19310" x="7131050" y="2260600"/>
          <p14:tracePt t="19312" x="7283450" y="2282825"/>
          <p14:tracePt t="19327" x="7512050" y="2311400"/>
          <p14:tracePt t="19348" x="7718425" y="2311400"/>
          <p14:tracePt t="19358" x="7766050" y="2311400"/>
          <p14:tracePt t="19377" x="7829550" y="2311400"/>
          <p14:tracePt t="19392" x="7845425" y="2311400"/>
          <p14:tracePt t="19409" x="7848600" y="2311400"/>
          <p14:tracePt t="19678" x="7781925" y="2308225"/>
          <p14:tracePt t="19685" x="7689850" y="2289175"/>
          <p14:tracePt t="19692" x="7585075" y="2260600"/>
          <p14:tracePt t="19709" x="7381875" y="2174875"/>
          <p14:tracePt t="19725" x="7169150" y="2066925"/>
          <p14:tracePt t="19743" x="6905625" y="1924050"/>
          <p14:tracePt t="19759" x="6740525" y="1870075"/>
          <p14:tracePt t="19776" x="6578600" y="1800225"/>
          <p14:tracePt t="19792" x="6480175" y="1778000"/>
          <p14:tracePt t="19808" x="6426200" y="1762125"/>
          <p14:tracePt t="19826" x="6340475" y="1762125"/>
          <p14:tracePt t="19842" x="6302375" y="1778000"/>
          <p14:tracePt t="19859" x="6270625" y="1790700"/>
          <p14:tracePt t="19875" x="6248400" y="1803400"/>
          <p14:tracePt t="19891" x="6226175" y="1819275"/>
          <p14:tracePt t="19908" x="6216650" y="1835150"/>
          <p14:tracePt t="19927" x="6181725" y="1844675"/>
          <p14:tracePt t="19942" x="6153150" y="1851025"/>
          <p14:tracePt t="19959" x="6137275" y="1851025"/>
          <p14:tracePt t="19976" x="6118225" y="1857375"/>
          <p14:tracePt t="19992" x="6108700" y="1857375"/>
          <p14:tracePt t="20008" x="6099175" y="1857375"/>
          <p14:tracePt t="20056" x="6092825" y="1857375"/>
          <p14:tracePt t="20085" x="6092825" y="1860550"/>
          <p14:tracePt t="20170" x="6102350" y="1860550"/>
          <p14:tracePt t="20177" x="6137275" y="1844675"/>
          <p14:tracePt t="20192" x="6273800" y="1762125"/>
          <p14:tracePt t="20209" x="6454775" y="1628775"/>
          <p14:tracePt t="20227" x="6829425" y="1355725"/>
          <p14:tracePt t="20243" x="7016750" y="1143000"/>
          <p14:tracePt t="20260" x="7159625" y="993775"/>
          <p14:tracePt t="20277" x="7308850" y="771525"/>
          <p14:tracePt t="20292" x="7378700" y="647700"/>
          <p14:tracePt t="20308" x="7400925" y="590550"/>
          <p14:tracePt t="20325" x="7419975" y="558800"/>
          <p14:tracePt t="20342" x="7426325" y="530225"/>
          <p14:tracePt t="20359" x="7426325" y="520700"/>
          <p14:tracePt t="20406" x="7423150" y="520700"/>
          <p14:tracePt t="20413" x="7413625" y="520700"/>
          <p14:tracePt t="20424" x="7407275" y="520700"/>
          <p14:tracePt t="20441" x="7388225" y="520700"/>
          <p14:tracePt t="20458" x="7359650" y="520700"/>
          <p14:tracePt t="20475" x="7337425" y="520700"/>
          <p14:tracePt t="20492" x="7296150" y="520700"/>
          <p14:tracePt t="20509" x="7273925" y="530225"/>
          <p14:tracePt t="20526" x="7229475" y="561975"/>
          <p14:tracePt t="20542" x="7162800" y="596900"/>
          <p14:tracePt t="20559" x="7058025" y="676275"/>
          <p14:tracePt t="20576" x="6902450" y="781050"/>
          <p14:tracePt t="20591" x="6823075" y="835025"/>
          <p14:tracePt t="20608" x="6781800" y="869950"/>
          <p14:tracePt t="20626" x="6753225" y="898525"/>
          <p14:tracePt t="20642" x="6753225" y="908050"/>
          <p14:tracePt t="20659" x="6778625" y="904875"/>
          <p14:tracePt t="20676" x="6972300" y="844550"/>
          <p14:tracePt t="20692" x="7092950" y="812800"/>
          <p14:tracePt t="20708" x="7200900" y="768350"/>
          <p14:tracePt t="20726" x="7375525" y="682625"/>
          <p14:tracePt t="20742" x="7486650" y="638175"/>
          <p14:tracePt t="20758" x="7597775" y="606425"/>
          <p14:tracePt t="20776" x="7781925" y="587375"/>
          <p14:tracePt t="20792" x="7899400" y="593725"/>
          <p14:tracePt t="20809" x="7966075" y="615950"/>
          <p14:tracePt t="20827" x="8001000" y="631825"/>
          <p14:tracePt t="20842" x="8016875" y="638175"/>
          <p14:tracePt t="20858" x="8026400" y="638175"/>
          <p14:tracePt t="20976" x="8032750" y="641350"/>
          <p14:tracePt t="20983" x="8032750" y="647700"/>
          <p14:tracePt t="20992" x="8032750" y="654050"/>
          <p14:tracePt t="21008" x="8032750" y="666750"/>
          <p14:tracePt t="21026" x="8042275" y="717550"/>
          <p14:tracePt t="21042" x="8061325" y="866775"/>
          <p14:tracePt t="21059" x="8089900" y="1054100"/>
          <p14:tracePt t="21076" x="8108950" y="1457325"/>
          <p14:tracePt t="21092" x="8131175" y="1730375"/>
          <p14:tracePt t="21109" x="8150225" y="1981200"/>
          <p14:tracePt t="21125" x="8178800" y="2311400"/>
          <p14:tracePt t="21142" x="8197850" y="2495550"/>
          <p14:tracePt t="21159" x="8204200" y="2622550"/>
          <p14:tracePt t="21176" x="8204200" y="2819400"/>
          <p14:tracePt t="21192" x="8204200" y="2889250"/>
          <p14:tracePt t="21209" x="8204200" y="2933700"/>
          <p14:tracePt t="21226" x="8204200" y="2981325"/>
          <p14:tracePt t="21242" x="8204200" y="2997200"/>
          <p14:tracePt t="21258" x="8204200" y="3013075"/>
          <p14:tracePt t="21275" x="8197850" y="3025775"/>
          <p14:tracePt t="21291" x="8194675" y="3032125"/>
          <p14:tracePt t="21308" x="8185150" y="3032125"/>
          <p14:tracePt t="21326" x="8175625" y="3032125"/>
          <p14:tracePt t="21342" x="8166100" y="3032125"/>
          <p14:tracePt t="21359" x="8153400" y="3032125"/>
          <p14:tracePt t="21426" x="8150225" y="3032125"/>
          <p14:tracePt t="21433" x="8140700" y="3028950"/>
          <p14:tracePt t="21441" x="8134350" y="3025775"/>
          <p14:tracePt t="21459" x="8124825" y="3019425"/>
          <p14:tracePt t="21476" x="8108950" y="3019425"/>
          <p14:tracePt t="21492" x="8099425" y="3019425"/>
          <p14:tracePt t="21509" x="8074025" y="3019425"/>
          <p14:tracePt t="21525" x="7994650" y="3019425"/>
          <p14:tracePt t="21541" x="7921625" y="3032125"/>
          <p14:tracePt t="21558" x="7835900" y="3044825"/>
          <p14:tracePt t="21576" x="7670800" y="3070225"/>
          <p14:tracePt t="21592" x="7572375" y="3095625"/>
          <p14:tracePt t="21609" x="7467600" y="3111500"/>
          <p14:tracePt t="21626" x="7277100" y="3136900"/>
          <p14:tracePt t="21642" x="7181850" y="3152775"/>
          <p14:tracePt t="21659" x="7099300" y="3152775"/>
          <p14:tracePt t="21675" x="6994525" y="3152775"/>
          <p14:tracePt t="21692" x="6943725" y="3152775"/>
          <p14:tracePt t="21708" x="6899275" y="3152775"/>
          <p14:tracePt t="21726" x="6835775" y="3149600"/>
          <p14:tracePt t="21742" x="6807200" y="3143250"/>
          <p14:tracePt t="21759" x="6775450" y="3143250"/>
          <p14:tracePt t="21776" x="6737350" y="3143250"/>
          <p14:tracePt t="21792" x="6721475" y="3143250"/>
          <p14:tracePt t="21809" x="6711950" y="3143250"/>
          <p14:tracePt t="21825" x="6689725" y="3143250"/>
          <p14:tracePt t="21842" x="6680200" y="3143250"/>
          <p14:tracePt t="21859" x="6670675" y="3143250"/>
          <p14:tracePt t="21861" x="6667500" y="3143250"/>
          <p14:tracePt t="21876" x="6638925" y="3143250"/>
          <p14:tracePt t="21892" x="6607175" y="3143250"/>
          <p14:tracePt t="21909" x="6569075" y="3133725"/>
          <p14:tracePt t="21925" x="6508750" y="3124200"/>
          <p14:tracePt t="21942" x="6470650" y="3111500"/>
          <p14:tracePt t="21958" x="6438900" y="3095625"/>
          <p14:tracePt t="21975" x="6384925" y="3048000"/>
          <p14:tracePt t="21992" x="6334125" y="2936875"/>
          <p14:tracePt t="22009" x="6289675" y="2794000"/>
          <p14:tracePt t="22026" x="6232525" y="2501900"/>
          <p14:tracePt t="22042" x="6207125" y="2339975"/>
          <p14:tracePt t="22059" x="6191250" y="2232025"/>
          <p14:tracePt t="22076" x="6169025" y="2120900"/>
          <p14:tracePt t="22091" x="6156325" y="2076450"/>
          <p14:tracePt t="22108" x="6137275" y="2051050"/>
          <p14:tracePt t="22126" x="6121400" y="2032000"/>
          <p14:tracePt t="22142" x="6115050" y="2016125"/>
          <p14:tracePt t="22159" x="6115050" y="2006600"/>
          <p14:tracePt t="22176" x="6115050" y="2000250"/>
          <p14:tracePt t="22208" x="6111875" y="2000250"/>
          <p14:tracePt t="22225" x="6096000" y="1984375"/>
          <p14:tracePt t="22241" x="6080125" y="1968500"/>
          <p14:tracePt t="22259" x="6070600" y="1962150"/>
          <p14:tracePt t="22275" x="6061075" y="1958975"/>
          <p14:tracePt t="22309" x="6054725" y="1958975"/>
          <p14:tracePt t="22348" x="6051550" y="1958975"/>
          <p14:tracePt t="22354" x="6045200" y="1958975"/>
          <p14:tracePt t="23141" x="6064250" y="1911350"/>
          <p14:tracePt t="23148" x="6089650" y="1851025"/>
          <p14:tracePt t="23159" x="6124575" y="1797050"/>
          <p14:tracePt t="23175" x="6238875" y="1482725"/>
          <p14:tracePt t="23192" x="6273800" y="1330325"/>
          <p14:tracePt t="23208" x="6340475" y="1130300"/>
          <p14:tracePt t="23225" x="6403975" y="904875"/>
          <p14:tracePt t="23259" x="6521450" y="701675"/>
          <p14:tracePt t="23292" x="6657975" y="517525"/>
          <p14:tracePt t="23309" x="6683375" y="469900"/>
          <p14:tracePt t="23326" x="6708775" y="434975"/>
          <p14:tracePt t="23342" x="6711950" y="425450"/>
          <p14:tracePt t="23358" x="6711950" y="415925"/>
          <p14:tracePt t="23375" x="6711950" y="406400"/>
          <p14:tracePt t="23426" x="6711950" y="400050"/>
          <p14:tracePt t="23433" x="6711950" y="390525"/>
          <p14:tracePt t="23448" x="6718300" y="384175"/>
          <p14:tracePt t="23460" x="6721475" y="381000"/>
          <p14:tracePt t="23474" x="6737350" y="358775"/>
          <p14:tracePt t="23491" x="6750050" y="336550"/>
          <p14:tracePt t="23508" x="6781800" y="311150"/>
          <p14:tracePt t="23525" x="6794500" y="298450"/>
          <p14:tracePt t="23541" x="6804025" y="292100"/>
          <p14:tracePt t="23558" x="6832600" y="295275"/>
          <p14:tracePt t="23575" x="6877050" y="320675"/>
          <p14:tracePt t="23592" x="6902450" y="352425"/>
          <p14:tracePt t="23609" x="6940550" y="384175"/>
          <p14:tracePt t="23625" x="7016750" y="476250"/>
          <p14:tracePt t="23641" x="7070725" y="546100"/>
          <p14:tracePt t="23658" x="7127875" y="615950"/>
          <p14:tracePt t="23675" x="7181850" y="685800"/>
          <p14:tracePt t="23691" x="7194550" y="717550"/>
          <p14:tracePt t="23709" x="7207250" y="739775"/>
          <p14:tracePt t="23726" x="7207250" y="771525"/>
          <p14:tracePt t="23742" x="7207250" y="784225"/>
          <p14:tracePt t="23758" x="7207250" y="793750"/>
          <p14:tracePt t="23775" x="7207250" y="806450"/>
          <p14:tracePt t="23791" x="7207250" y="822325"/>
          <p14:tracePt t="23808" x="7207250" y="831850"/>
          <p14:tracePt t="23825" x="7204075" y="847725"/>
          <p14:tracePt t="23842" x="7194550" y="857250"/>
          <p14:tracePt t="23859" x="7188200" y="873125"/>
          <p14:tracePt t="23875" x="7178675" y="885825"/>
          <p14:tracePt t="23892" x="7178675" y="892175"/>
          <p14:tracePt t="23908" x="7169150" y="892175"/>
          <p14:tracePt t="23954" x="7165975" y="892175"/>
          <p14:tracePt t="23960" x="7159625" y="892175"/>
          <p14:tracePt t="23975" x="7150100" y="892175"/>
          <p14:tracePt t="23992" x="7140575" y="889000"/>
          <p14:tracePt t="24009" x="7131050" y="873125"/>
          <p14:tracePt t="24025" x="7105650" y="831850"/>
          <p14:tracePt t="24041" x="7096125" y="822325"/>
          <p14:tracePt t="24058" x="7096125" y="806450"/>
          <p14:tracePt t="24075" x="7096125" y="800100"/>
          <p14:tracePt t="24091" x="7086600" y="800100"/>
          <p14:tracePt t="24108" x="7077075" y="800100"/>
          <p14:tracePt t="24124" x="7061200" y="800100"/>
          <p14:tracePt t="24197" x="7061200" y="803275"/>
          <p14:tracePt t="24204" x="7061200" y="812800"/>
          <p14:tracePt t="24210" x="7054850" y="819150"/>
          <p14:tracePt t="24226" x="7054850" y="822325"/>
          <p14:tracePt t="24241" x="7051675" y="822325"/>
          <p14:tracePt t="24526" x="7051675" y="809625"/>
          <p14:tracePt t="24533" x="7051675" y="806450"/>
          <p14:tracePt t="24541" x="7051675" y="800100"/>
          <p14:tracePt t="24558" x="7051675" y="790575"/>
          <p14:tracePt t="24575" x="7051675" y="771525"/>
          <p14:tracePt t="24591" x="7051675" y="762000"/>
          <p14:tracePt t="24608" x="7051675" y="752475"/>
          <p14:tracePt t="24625" x="7051675" y="736600"/>
          <p14:tracePt t="24659" x="7051675" y="727075"/>
          <p14:tracePt t="24718" x="7051675" y="720725"/>
          <p14:tracePt t="24919" x="7051675" y="704850"/>
          <p14:tracePt t="24925" x="7051675" y="679450"/>
          <p14:tracePt t="24942" x="7051675" y="644525"/>
          <p14:tracePt t="24959" x="7035800" y="571500"/>
          <p14:tracePt t="24975" x="7013575" y="460375"/>
          <p14:tracePt t="25008" x="6981825" y="374650"/>
          <p14:tracePt t="25042" x="6962775" y="330200"/>
          <p14:tracePt t="25059" x="6962775" y="320675"/>
          <p14:tracePt t="25075" x="6962775" y="314325"/>
          <p14:tracePt t="25625" x="7016750" y="346075"/>
          <p14:tracePt t="25632" x="7089775" y="384175"/>
          <p14:tracePt t="25642" x="7153275" y="428625"/>
          <p14:tracePt t="25659" x="7267575" y="527050"/>
          <p14:tracePt t="25675" x="7429500" y="666750"/>
          <p14:tracePt t="25691" x="7512050" y="742950"/>
          <p14:tracePt t="25708" x="7553325" y="793750"/>
          <p14:tracePt t="25741" x="7616825" y="869950"/>
          <p14:tracePt t="25775" x="7648575" y="908050"/>
          <p14:tracePt t="25791" x="7658100" y="917575"/>
          <p14:tracePt t="25911" x="7664450" y="917575"/>
          <p14:tracePt t="25918" x="7670800" y="917575"/>
          <p14:tracePt t="25926" x="7673975" y="917575"/>
          <p14:tracePt t="25941" x="7683500" y="914400"/>
          <p14:tracePt t="25958" x="7696200" y="904875"/>
          <p14:tracePt t="25974" x="7721600" y="898525"/>
          <p14:tracePt t="25991" x="7766050" y="892175"/>
          <p14:tracePt t="26008" x="7826375" y="892175"/>
          <p14:tracePt t="26025" x="7902575" y="892175"/>
          <p14:tracePt t="26041" x="7947025" y="895350"/>
          <p14:tracePt t="26058" x="7972425" y="901700"/>
          <p14:tracePt t="26075" x="8007350" y="914400"/>
          <p14:tracePt t="26091" x="8016875" y="914400"/>
          <p14:tracePt t="26108" x="8026400" y="914400"/>
          <p14:tracePt t="26125" x="8029575" y="914400"/>
          <p14:tracePt t="26146" x="8035925" y="914400"/>
          <p14:tracePt t="26190" x="8039100" y="914400"/>
          <p14:tracePt t="26590" x="8023225" y="946150"/>
          <p14:tracePt t="26596" x="8010525" y="974725"/>
          <p14:tracePt t="26608" x="7994650" y="1012825"/>
          <p14:tracePt t="26625" x="7940675" y="1108075"/>
          <p14:tracePt t="26642" x="7908925" y="1196975"/>
          <p14:tracePt t="26659" x="7877175" y="1333500"/>
          <p14:tracePt t="26674" x="7864475" y="1397000"/>
          <p14:tracePt t="26708" x="7864475" y="1470025"/>
          <p14:tracePt t="26741" x="7864475" y="1552575"/>
          <p14:tracePt t="26760" x="7864475" y="1593850"/>
          <p14:tracePt t="26775" x="7864475" y="1616075"/>
          <p14:tracePt t="26791" x="7864475" y="1631950"/>
          <p14:tracePt t="26808" x="7864475" y="1641475"/>
          <p14:tracePt t="26825" x="7864475" y="1654175"/>
          <p14:tracePt t="26841" x="7864475" y="1663700"/>
          <p14:tracePt t="26858" x="7864475" y="1670050"/>
          <p14:tracePt t="26903" x="7864475" y="1666875"/>
          <p14:tracePt t="26910" x="7864475" y="1663700"/>
          <p14:tracePt t="26925" x="7864475" y="1641475"/>
          <p14:tracePt t="26941" x="7874000" y="1597025"/>
          <p14:tracePt t="26958" x="7893050" y="1565275"/>
          <p14:tracePt t="26974" x="7912100" y="1508125"/>
          <p14:tracePt t="26991" x="7921625" y="1479550"/>
          <p14:tracePt t="27009" x="7947025" y="1441450"/>
          <p14:tracePt t="27025" x="7959725" y="1412875"/>
          <p14:tracePt t="27042" x="7969250" y="1387475"/>
          <p14:tracePt t="27058" x="7988300" y="1349375"/>
          <p14:tracePt t="27074" x="8013700" y="1314450"/>
          <p14:tracePt t="27091" x="8032750" y="1292225"/>
          <p14:tracePt t="27108" x="8042275" y="1279525"/>
          <p14:tracePt t="27125" x="8054975" y="1266825"/>
          <p14:tracePt t="27141" x="8064500" y="1250950"/>
          <p14:tracePt t="31930" x="7978775" y="1241425"/>
          <p14:tracePt t="31937" x="7835900" y="1231900"/>
          <p14:tracePt t="31945" x="7645400" y="1219200"/>
          <p14:tracePt t="31958" x="7235825" y="1196975"/>
          <p14:tracePt t="31974" x="6689725" y="1168400"/>
          <p14:tracePt t="31998" x="5667375" y="1168400"/>
          <p14:tracePt t="32026" x="4387850" y="1238250"/>
          <p14:tracePt t="32059" x="3178175" y="1425575"/>
          <p14:tracePt t="32076" x="2908300" y="1511300"/>
          <p14:tracePt t="32092" x="2679700" y="1587500"/>
          <p14:tracePt t="32108" x="2463800" y="1679575"/>
          <p14:tracePt t="32124" x="2349500" y="1758950"/>
          <p14:tracePt t="32140" x="2254250" y="1835150"/>
          <p14:tracePt t="32158" x="2139950" y="1952625"/>
          <p14:tracePt t="32175" x="2085975" y="2012950"/>
          <p14:tracePt t="32191" x="2038350" y="2082800"/>
          <p14:tracePt t="32208" x="1984375" y="2187575"/>
          <p14:tracePt t="32224" x="1962150" y="2263775"/>
          <p14:tracePt t="32240" x="1943100" y="2311400"/>
          <p14:tracePt t="32258" x="1924050" y="2368550"/>
          <p14:tracePt t="32274" x="1911350" y="2400300"/>
          <p14:tracePt t="32291" x="1898650" y="2422525"/>
          <p14:tracePt t="32308" x="1879600" y="2438400"/>
          <p14:tracePt t="32324" x="1866900" y="2454275"/>
          <p14:tracePt t="32341" x="1857375" y="2463800"/>
          <p14:tracePt t="32588" x="1787525" y="2451100"/>
          <p14:tracePt t="32595" x="1695450" y="2444750"/>
          <p14:tracePt t="32608" x="1479550" y="2444750"/>
          <p14:tracePt t="32624" x="1298575" y="2444750"/>
          <p14:tracePt t="32640" x="1114425" y="2447925"/>
          <p14:tracePt t="32659" x="895350" y="2466975"/>
          <p14:tracePt t="32674" x="800100" y="2473325"/>
          <p14:tracePt t="32691" x="730250" y="2473325"/>
          <p14:tracePt t="32708" x="660400" y="2473325"/>
          <p14:tracePt t="32724" x="622300" y="2473325"/>
          <p14:tracePt t="32741" x="593725" y="2473325"/>
          <p14:tracePt t="32758" x="565150" y="2473325"/>
          <p14:tracePt t="32774" x="552450" y="2473325"/>
          <p14:tracePt t="32790" x="542925" y="2473325"/>
          <p14:tracePt t="32807" x="527050" y="2473325"/>
          <p14:tracePt t="32824" x="520700" y="2473325"/>
          <p14:tracePt t="32841" x="520700" y="2463800"/>
          <p14:tracePt t="32858" x="520700" y="2441575"/>
          <p14:tracePt t="32874" x="527050" y="2406650"/>
          <p14:tracePt t="32891" x="533400" y="2368550"/>
          <p14:tracePt t="32908" x="546100" y="2305050"/>
          <p14:tracePt t="32924" x="546100" y="2260600"/>
          <p14:tracePt t="32941" x="546100" y="2216150"/>
          <p14:tracePt t="32958" x="546100" y="2155825"/>
          <p14:tracePt t="32974" x="546100" y="2117725"/>
          <p14:tracePt t="32991" x="546100" y="2066925"/>
          <p14:tracePt t="33008" x="546100" y="2009775"/>
          <p14:tracePt t="33024" x="546100" y="1990725"/>
          <p14:tracePt t="33041" x="546100" y="1974850"/>
          <p14:tracePt t="33058" x="546100" y="1958975"/>
          <p14:tracePt t="33074" x="542925" y="1949450"/>
          <p14:tracePt t="33090" x="533400" y="1949450"/>
          <p14:tracePt t="33107" x="527050" y="1949450"/>
          <p14:tracePt t="33124" x="523875" y="1949450"/>
          <p14:tracePt t="33140" x="517525" y="1949450"/>
          <p14:tracePt t="33158" x="504825" y="1949450"/>
          <p14:tracePt t="33174" x="498475" y="1949450"/>
          <p14:tracePt t="33191" x="488950" y="1949450"/>
          <p14:tracePt t="33207" x="473075" y="1949450"/>
          <p14:tracePt t="33223" x="460375" y="1949450"/>
          <p14:tracePt t="33240" x="454025" y="1939925"/>
          <p14:tracePt t="33257" x="447675" y="1924050"/>
          <p14:tracePt t="33302" x="457200" y="1924050"/>
          <p14:tracePt t="33315" x="561975" y="1939925"/>
          <p14:tracePt t="33325" x="654050" y="1955800"/>
          <p14:tracePt t="33340" x="927100" y="2028825"/>
          <p14:tracePt t="33357" x="1736725" y="2247900"/>
          <p14:tracePt t="33374" x="2419350" y="2371725"/>
          <p14:tracePt t="33393" x="3660775" y="2533650"/>
          <p14:tracePt t="33409" x="4524375" y="2682875"/>
          <p14:tracePt t="33426" x="5365750" y="2816225"/>
          <p14:tracePt t="33442" x="6089650" y="2943225"/>
          <p14:tracePt t="33459" x="6851650" y="3054350"/>
          <p14:tracePt t="33475" x="7124700" y="3073400"/>
          <p14:tracePt t="33491" x="7327900" y="3082925"/>
          <p14:tracePt t="33508" x="7470775" y="3082925"/>
          <p14:tracePt t="33524" x="7521575" y="3079750"/>
          <p14:tracePt t="33541" x="7537450" y="3070225"/>
          <p14:tracePt t="33557" x="7546975" y="3054350"/>
          <p14:tracePt t="33574" x="7546975" y="3032125"/>
          <p14:tracePt t="33591" x="7546975" y="3009900"/>
          <p14:tracePt t="33607" x="7527925" y="2981325"/>
          <p14:tracePt t="33624" x="7524750" y="2978150"/>
          <p14:tracePt t="33922" x="7496175" y="2927350"/>
          <p14:tracePt t="33929" x="7461250" y="2857500"/>
          <p14:tracePt t="33940" x="7423150" y="2771775"/>
          <p14:tracePt t="33958" x="7334250" y="2555875"/>
          <p14:tracePt t="33974" x="7283450" y="2444750"/>
          <p14:tracePt t="33991" x="7226300" y="2362200"/>
          <p14:tracePt t="34008" x="7146925" y="2260600"/>
          <p14:tracePt t="34024" x="7092950" y="2190750"/>
          <p14:tracePt t="34040" x="7061200" y="2149475"/>
          <p14:tracePt t="34057" x="7016750" y="2105025"/>
          <p14:tracePt t="34073" x="6991350" y="2089150"/>
          <p14:tracePt t="34090" x="6975475" y="2073275"/>
          <p14:tracePt t="34107" x="6962775" y="2057400"/>
          <p14:tracePt t="34124" x="6950075" y="2041525"/>
          <p14:tracePt t="34141" x="6934200" y="2019300"/>
          <p14:tracePt t="34158" x="6905625" y="1997075"/>
          <p14:tracePt t="34174" x="6889750" y="1981200"/>
          <p14:tracePt t="34190" x="6880225" y="1962150"/>
          <p14:tracePt t="34207" x="6858000" y="1946275"/>
          <p14:tracePt t="34223" x="6854825" y="1946275"/>
          <p14:tracePt t="34280" x="6848475" y="1946275"/>
          <p14:tracePt t="34287" x="6845300" y="1946275"/>
          <p14:tracePt t="34294" x="6838950" y="1946275"/>
          <p14:tracePt t="34308" x="6829425" y="1946275"/>
          <p14:tracePt t="34324" x="6813550" y="1939925"/>
          <p14:tracePt t="34341" x="6804025" y="1939925"/>
          <p14:tracePt t="34358" x="6791325" y="1939925"/>
          <p14:tracePt t="34374" x="6784975" y="1936750"/>
          <p14:tracePt t="34391" x="6769100" y="1924050"/>
          <p14:tracePt t="34408" x="6756400" y="1914525"/>
          <p14:tracePt t="34424" x="6746875" y="1911350"/>
          <p14:tracePt t="34509" x="6746875" y="1905000"/>
          <p14:tracePt t="34515" x="6746875" y="1898650"/>
          <p14:tracePt t="34524" x="6746875" y="1895475"/>
          <p14:tracePt t="34541" x="6746875" y="1885950"/>
          <p14:tracePt t="34557" x="6746875" y="1863725"/>
          <p14:tracePt t="34574" x="6756400" y="1854200"/>
          <p14:tracePt t="34590" x="6765925" y="1844675"/>
          <p14:tracePt t="34607" x="6823075" y="1809750"/>
          <p14:tracePt t="34623" x="6861175" y="1797050"/>
          <p14:tracePt t="34640" x="6889750" y="1797050"/>
          <p14:tracePt t="34658" x="6931025" y="1797050"/>
          <p14:tracePt t="34674" x="6965950" y="1800225"/>
          <p14:tracePt t="34691" x="6997700" y="1819275"/>
          <p14:tracePt t="34707" x="7064375" y="1857375"/>
          <p14:tracePt t="34724" x="7121525" y="1892300"/>
          <p14:tracePt t="34740" x="7175500" y="1920875"/>
          <p14:tracePt t="34757" x="7235825" y="1958975"/>
          <p14:tracePt t="34774" x="7258050" y="1971675"/>
          <p14:tracePt t="34790" x="7267575" y="1981200"/>
          <p14:tracePt t="34807" x="7273925" y="1984375"/>
          <p14:tracePt t="34871" x="7270750" y="1984375"/>
          <p14:tracePt t="34879" x="7264400" y="1984375"/>
          <p14:tracePt t="34890" x="7261225" y="1984375"/>
          <p14:tracePt t="34908" x="7245350" y="1984375"/>
          <p14:tracePt t="34924" x="7235825" y="1978025"/>
          <p14:tracePt t="34941" x="7219950" y="1968500"/>
          <p14:tracePt t="34958" x="7207250" y="1949450"/>
          <p14:tracePt t="34974" x="7194550" y="1930400"/>
          <p14:tracePt t="34990" x="7185025" y="1920875"/>
          <p14:tracePt t="35007" x="7143750" y="1892300"/>
          <p14:tracePt t="35023" x="7115175" y="1879600"/>
          <p14:tracePt t="35040" x="7089775" y="1870075"/>
          <p14:tracePt t="35058" x="7048500" y="1851025"/>
          <p14:tracePt t="35074" x="7029450" y="1831975"/>
          <p14:tracePt t="35091" x="7019925" y="1831975"/>
          <p14:tracePt t="35107" x="7000875" y="1831975"/>
          <p14:tracePt t="35124" x="6991350" y="1831975"/>
          <p14:tracePt t="35140" x="6985000" y="1831975"/>
          <p14:tracePt t="35458" x="6981825" y="1854200"/>
          <p14:tracePt t="35465" x="6975475" y="1873250"/>
          <p14:tracePt t="35474" x="6969125" y="1892300"/>
          <p14:tracePt t="35490" x="6969125" y="1933575"/>
          <p14:tracePt t="35507" x="6972300" y="2022475"/>
          <p14:tracePt t="35524" x="6985000" y="2066925"/>
          <p14:tracePt t="35540" x="6997700" y="2095500"/>
          <p14:tracePt t="35557" x="7019925" y="2146300"/>
          <p14:tracePt t="35573" x="7019925" y="2174875"/>
          <p14:tracePt t="35590" x="7019925" y="2187575"/>
          <p14:tracePt t="35607" x="7019925" y="2200275"/>
          <p14:tracePt t="35624" x="7019925" y="2209800"/>
          <p14:tracePt t="35641" x="7019925" y="2225675"/>
          <p14:tracePt t="35657" x="7019925" y="2241550"/>
          <p14:tracePt t="35674" x="7019925" y="2251075"/>
          <p14:tracePt t="35691" x="7019925" y="2260600"/>
          <p14:tracePt t="35708" x="7019925" y="2279650"/>
          <p14:tracePt t="35724" x="7019925" y="2289175"/>
          <p14:tracePt t="35741" x="7019925" y="2298700"/>
          <p14:tracePt t="35758" x="7019925" y="2314575"/>
          <p14:tracePt t="35774" x="7019925" y="2330450"/>
          <p14:tracePt t="35790" x="7019925" y="2339975"/>
          <p14:tracePt t="35850" x="7019925" y="2336800"/>
          <p14:tracePt t="35857" x="7019925" y="2333625"/>
          <p14:tracePt t="35864" x="7019925" y="2314575"/>
          <p14:tracePt t="35874" x="7019925" y="2305050"/>
          <p14:tracePt t="35891" x="7019925" y="2270125"/>
          <p14:tracePt t="35908" x="7026275" y="2190750"/>
          <p14:tracePt t="35924" x="7032625" y="2136775"/>
          <p14:tracePt t="35940" x="7032625" y="2092325"/>
          <p14:tracePt t="35956" x="7032625" y="2032000"/>
          <p14:tracePt t="35973" x="7032625" y="2009775"/>
          <p14:tracePt t="35990" x="7032625" y="1981200"/>
          <p14:tracePt t="36008" x="7032625" y="1965325"/>
          <p14:tracePt t="36024" x="7032625" y="1955800"/>
          <p14:tracePt t="36041" x="7032625" y="1939925"/>
          <p14:tracePt t="36057" x="7032625" y="1927225"/>
          <p14:tracePt t="36074" x="7032625" y="1920875"/>
          <p14:tracePt t="36107" x="7032625" y="1917700"/>
          <p14:tracePt t="36322" x="7032625" y="1924050"/>
          <p14:tracePt t="36329" x="7032625" y="1927225"/>
          <p14:tracePt t="36341" x="7032625" y="1933575"/>
          <p14:tracePt t="36374" x="7032625" y="1993900"/>
          <p14:tracePt t="36408" x="7032625" y="2054225"/>
          <p14:tracePt t="36424" x="7032625" y="2079625"/>
          <p14:tracePt t="36441" x="7045325" y="2101850"/>
          <p14:tracePt t="36457" x="7064375" y="2143125"/>
          <p14:tracePt t="36474" x="7080250" y="2165350"/>
          <p14:tracePt t="36490" x="7080250" y="2197100"/>
          <p14:tracePt t="36507" x="7099300" y="2232025"/>
          <p14:tracePt t="36523" x="7105650" y="2254250"/>
          <p14:tracePt t="36540" x="7115175" y="2276475"/>
          <p14:tracePt t="36557" x="7140575" y="2320925"/>
          <p14:tracePt t="36573" x="7146925" y="2343150"/>
          <p14:tracePt t="36590" x="7150100" y="2365375"/>
          <p14:tracePt t="36592" x="7156450" y="2368550"/>
          <p14:tracePt t="36607" x="7156450" y="2378075"/>
          <p14:tracePt t="36624" x="7156450" y="2387600"/>
          <p14:tracePt t="36640" x="7156450" y="2397125"/>
          <p14:tracePt t="36657" x="7156450" y="2419350"/>
          <p14:tracePt t="36674" x="7156450" y="2428875"/>
          <p14:tracePt t="36690" x="7156450" y="2444750"/>
          <p14:tracePt t="36707" x="7156450" y="2482850"/>
          <p14:tracePt t="36723" x="7156450" y="2505075"/>
          <p14:tracePt t="36741" x="7156450" y="2533650"/>
          <p14:tracePt t="36757" x="7156450" y="2549525"/>
          <p14:tracePt t="36773" x="7156450" y="2559050"/>
          <p14:tracePt t="36790" x="7156450" y="2568575"/>
          <p14:tracePt t="36829" x="7156450" y="2565400"/>
          <p14:tracePt t="36841" x="7156450" y="2555875"/>
          <p14:tracePt t="36857" x="7146925" y="2520950"/>
          <p14:tracePt t="36874" x="7127875" y="2482850"/>
          <p14:tracePt t="36890" x="7115175" y="2438400"/>
          <p14:tracePt t="36906" x="7108825" y="2368550"/>
          <p14:tracePt t="36923" x="7102475" y="2314575"/>
          <p14:tracePt t="36940" x="7102475" y="2279650"/>
          <p14:tracePt t="36956" x="7102475" y="2232025"/>
          <p14:tracePt t="36973" x="7102475" y="2209800"/>
          <p14:tracePt t="36990" x="7102475" y="2181225"/>
          <p14:tracePt t="37007" x="7102475" y="2159000"/>
          <p14:tracePt t="37023" x="7096125" y="2136775"/>
          <p14:tracePt t="37040" x="7096125" y="2120900"/>
          <p14:tracePt t="37056" x="7086600" y="2108200"/>
          <p14:tracePt t="37073" x="7086600" y="2098675"/>
          <p14:tracePt t="37091" x="7086600" y="2082800"/>
          <p14:tracePt t="37107" x="7083425" y="2066925"/>
          <p14:tracePt t="37124" x="7070725" y="2057400"/>
          <p14:tracePt t="37914" x="7070725" y="2060575"/>
          <p14:tracePt t="37921" x="7070725" y="2063750"/>
          <p14:tracePt t="37928" x="7070725" y="2070100"/>
          <p14:tracePt t="37942" x="7070725" y="2082800"/>
          <p14:tracePt t="37957" x="7070725" y="2114550"/>
          <p14:tracePt t="37973" x="7070725" y="2136775"/>
          <p14:tracePt t="37990" x="7070725" y="2165350"/>
          <p14:tracePt t="38024" x="7051675" y="2257425"/>
          <p14:tracePt t="38057" x="7029450" y="2330450"/>
          <p14:tracePt t="38074" x="7010400" y="2374900"/>
          <p14:tracePt t="38092" x="6991350" y="2441575"/>
          <p14:tracePt t="38107" x="6975475" y="2501900"/>
          <p14:tracePt t="38124" x="6969125" y="2552700"/>
          <p14:tracePt t="38127" x="6962775" y="2571750"/>
          <p14:tracePt t="38140" x="6962775" y="2597150"/>
          <p14:tracePt t="38156" x="6943725" y="2679700"/>
          <p14:tracePt t="38174" x="6927850" y="2743200"/>
          <p14:tracePt t="38191" x="6921500" y="2806700"/>
          <p14:tracePt t="38207" x="6915150" y="2828925"/>
          <p14:tracePt t="38224" x="6915150" y="2857500"/>
          <p14:tracePt t="38241" x="6915150" y="2879725"/>
          <p14:tracePt t="38257" x="6915150" y="2889250"/>
          <p14:tracePt t="38273" x="6915150" y="2901950"/>
          <p14:tracePt t="38290" x="6915150" y="2914650"/>
          <p14:tracePt t="38306" x="6911975" y="2917825"/>
          <p14:tracePt t="38336" x="6911975" y="2924175"/>
          <p14:tracePt t="38720" x="6877050" y="2892425"/>
          <p14:tracePt t="38728" x="6835775" y="2851150"/>
          <p14:tracePt t="38741" x="6775450" y="2797175"/>
          <p14:tracePt t="38757" x="6705600" y="2743200"/>
          <p14:tracePt t="38774" x="6623050" y="2686050"/>
          <p14:tracePt t="38791" x="6403975" y="2584450"/>
          <p14:tracePt t="38823" x="5613400" y="2479675"/>
          <p14:tracePt t="38857" x="4222750" y="2603500"/>
          <p14:tracePt t="38875" x="3641725" y="2673350"/>
          <p14:tracePt t="38892" x="2908300" y="2701925"/>
          <p14:tracePt t="38909" x="2482850" y="2714625"/>
          <p14:tracePt t="38925" x="2254250" y="2714625"/>
          <p14:tracePt t="38941" x="1936750" y="2724150"/>
          <p14:tracePt t="38958" x="1784350" y="2743200"/>
          <p14:tracePt t="38973" x="1698625" y="2765425"/>
          <p14:tracePt t="38990" x="1612900" y="2787650"/>
          <p14:tracePt t="39006" x="1581150" y="2800350"/>
          <p14:tracePt t="39023" x="1571625" y="2809875"/>
          <p14:tracePt t="39040" x="1568450" y="2822575"/>
          <p14:tracePt t="39263" x="1520825" y="2797175"/>
          <p14:tracePt t="39270" x="1447800" y="2740025"/>
          <p14:tracePt t="39277" x="1371600" y="2686050"/>
          <p14:tracePt t="39290" x="1235075" y="2574925"/>
          <p14:tracePt t="39306" x="1104900" y="2454275"/>
          <p14:tracePt t="39324" x="984250" y="2305050"/>
          <p14:tracePt t="39341" x="838200" y="2105025"/>
          <p14:tracePt t="39357" x="774700" y="2022475"/>
          <p14:tracePt t="39374" x="711200" y="1949450"/>
          <p14:tracePt t="39390" x="647700" y="1885950"/>
          <p14:tracePt t="39407" x="628650" y="1870075"/>
          <p14:tracePt t="39424" x="612775" y="1854200"/>
          <p14:tracePt t="39440" x="600075" y="1851025"/>
          <p14:tracePt t="39456" x="593725" y="1851025"/>
          <p14:tracePt t="39491" x="590550" y="1851025"/>
          <p14:tracePt t="39507" x="581025" y="1851025"/>
          <p14:tracePt t="39523" x="565150" y="1851025"/>
          <p14:tracePt t="39540" x="549275" y="1851025"/>
          <p14:tracePt t="39556" x="539750" y="1851025"/>
          <p14:tracePt t="39573" x="530225" y="1851025"/>
          <p14:tracePt t="39589" x="514350" y="1851025"/>
          <p14:tracePt t="39634" x="517525" y="1851025"/>
          <p14:tracePt t="39642" x="533400" y="1857375"/>
          <p14:tracePt t="39657" x="577850" y="1876425"/>
          <p14:tracePt t="39673" x="676275" y="1892300"/>
          <p14:tracePt t="39690" x="819150" y="1917700"/>
          <p14:tracePt t="39706" x="958850" y="1933575"/>
          <p14:tracePt t="39723" x="1111250" y="1952625"/>
          <p14:tracePt t="39740" x="1285875" y="1958975"/>
          <p14:tracePt t="39757" x="1387475" y="1958975"/>
          <p14:tracePt t="39774" x="1527175" y="1958975"/>
          <p14:tracePt t="39790" x="1635125" y="1958975"/>
          <p14:tracePt t="39807" x="1695450" y="1955800"/>
          <p14:tracePt t="39823" x="1765300" y="1955800"/>
          <p14:tracePt t="39840" x="1895475" y="1939925"/>
          <p14:tracePt t="39856" x="1978025" y="1939925"/>
          <p14:tracePt t="39874" x="2070100" y="1939925"/>
          <p14:tracePt t="39891" x="2289175" y="1939925"/>
          <p14:tracePt t="39906" x="2425700" y="1939925"/>
          <p14:tracePt t="39923" x="2574925" y="1939925"/>
          <p14:tracePt t="39940" x="2816225" y="1939925"/>
          <p14:tracePt t="39956" x="2930525" y="1939925"/>
          <p14:tracePt t="39973" x="3035300" y="1939925"/>
          <p14:tracePt t="39990" x="3184525" y="1939925"/>
          <p14:tracePt t="40006" x="3267075" y="1939925"/>
          <p14:tracePt t="40024" x="3340100" y="1939925"/>
          <p14:tracePt t="40041" x="3432175" y="1939925"/>
          <p14:tracePt t="40057" x="3492500" y="1939925"/>
          <p14:tracePt t="40073" x="3536950" y="1939925"/>
          <p14:tracePt t="40090" x="3590925" y="1933575"/>
          <p14:tracePt t="40106" x="3622675" y="1920875"/>
          <p14:tracePt t="40123" x="3638550" y="1911350"/>
          <p14:tracePt t="40141" x="3654425" y="1901825"/>
          <p14:tracePt t="40157" x="3670300" y="1895475"/>
          <p14:tracePt t="40174" x="3673475" y="1895475"/>
          <p14:tracePt t="40190" x="3673475" y="1885950"/>
          <p14:tracePt t="40223" x="3673475" y="1882775"/>
          <p14:tracePt t="40240" x="3657600" y="1882775"/>
          <p14:tracePt t="40256" x="3641725" y="1882775"/>
          <p14:tracePt t="40273" x="3619500" y="1882775"/>
          <p14:tracePt t="40290" x="3565525" y="1882775"/>
          <p14:tracePt t="40306" x="3521075" y="1898650"/>
          <p14:tracePt t="40323" x="3476625" y="1905000"/>
          <p14:tracePt t="40340" x="3394075" y="1917700"/>
          <p14:tracePt t="40356" x="3330575" y="1924050"/>
          <p14:tracePt t="40373" x="3270250" y="1930400"/>
          <p14:tracePt t="40391" x="3181350" y="1946275"/>
          <p14:tracePt t="40407" x="3098800" y="1968500"/>
          <p14:tracePt t="40424" x="3013075" y="1974850"/>
          <p14:tracePt t="40441" x="2895600" y="1984375"/>
          <p14:tracePt t="40457" x="2832100" y="1997075"/>
          <p14:tracePt t="40473" x="2794000" y="1997075"/>
          <p14:tracePt t="40490" x="2733675" y="1997075"/>
          <p14:tracePt t="40506" x="2673350" y="1997075"/>
          <p14:tracePt t="40523" x="2613025" y="1997075"/>
          <p14:tracePt t="40541" x="2543175" y="1997075"/>
          <p14:tracePt t="40557" x="2498725" y="1997075"/>
          <p14:tracePt t="40574" x="2476500" y="1997075"/>
          <p14:tracePt t="40591" x="2435225" y="1997075"/>
          <p14:tracePt t="40607" x="2390775" y="1993900"/>
          <p14:tracePt t="40623" x="2352675" y="1981200"/>
          <p14:tracePt t="40640" x="2273300" y="1962150"/>
          <p14:tracePt t="40656" x="2212975" y="1946275"/>
          <p14:tracePt t="40673" x="2159000" y="1946275"/>
          <p14:tracePt t="40690" x="2089150" y="1946275"/>
          <p14:tracePt t="40707" x="2044700" y="1946275"/>
          <p14:tracePt t="40724" x="2006600" y="1946275"/>
          <p14:tracePt t="40740" x="1946275" y="1946275"/>
          <p14:tracePt t="40756" x="1901825" y="1946275"/>
          <p14:tracePt t="40773" x="1863725" y="1949450"/>
          <p14:tracePt t="40790" x="1822450" y="1955800"/>
          <p14:tracePt t="40806" x="1800225" y="1968500"/>
          <p14:tracePt t="40824" x="1784350" y="1974850"/>
          <p14:tracePt t="40841" x="1762125" y="1978025"/>
          <p14:tracePt t="40857" x="1752600" y="1978025"/>
          <p14:tracePt t="40874" x="1749425" y="1984375"/>
          <p14:tracePt t="40906" x="1755775" y="1984375"/>
          <p14:tracePt t="40923" x="1797050" y="1984375"/>
          <p14:tracePt t="40941" x="1866900" y="1984375"/>
          <p14:tracePt t="40957" x="1908175" y="1984375"/>
          <p14:tracePt t="40974" x="1962150" y="1981200"/>
          <p14:tracePt t="40991" x="2041525" y="1974850"/>
          <p14:tracePt t="41007" x="2111375" y="1965325"/>
          <p14:tracePt t="41023" x="2197100" y="1949450"/>
          <p14:tracePt t="41040" x="2333625" y="1949450"/>
          <p14:tracePt t="41056" x="2409825" y="1936750"/>
          <p14:tracePt t="41073" x="2492375" y="1936750"/>
          <p14:tracePt t="41091" x="2578100" y="1930400"/>
          <p14:tracePt t="41107" x="2638425" y="1930400"/>
          <p14:tracePt t="41124" x="2689225" y="1930400"/>
          <p14:tracePt t="41141" x="2752725" y="1930400"/>
          <p14:tracePt t="41157" x="2787650" y="1930400"/>
          <p14:tracePt t="41173" x="2832100" y="1930400"/>
          <p14:tracePt t="41190" x="2895600" y="1930400"/>
          <p14:tracePt t="41206" x="2940050" y="1930400"/>
          <p14:tracePt t="41223" x="2974975" y="1930400"/>
          <p14:tracePt t="41240" x="3044825" y="1930400"/>
          <p14:tracePt t="41257" x="3105150" y="1930400"/>
          <p14:tracePt t="41274" x="3184525" y="1930400"/>
          <p14:tracePt t="41291" x="3368675" y="1930400"/>
          <p14:tracePt t="41307" x="3463925" y="1920875"/>
          <p14:tracePt t="41323" x="3543300" y="1920875"/>
          <p14:tracePt t="41340" x="3644900" y="1905000"/>
          <p14:tracePt t="41356" x="3695700" y="1905000"/>
          <p14:tracePt t="41373" x="3733800" y="1905000"/>
          <p14:tracePt t="41390" x="3765550" y="1905000"/>
          <p14:tracePt t="41406" x="3781425" y="1905000"/>
          <p14:tracePt t="41424" x="3790950" y="1905000"/>
          <p14:tracePt t="41440" x="3800475" y="1905000"/>
          <p14:tracePt t="41473" x="3806825" y="1905000"/>
          <p14:tracePt t="41699" x="3740150" y="1905000"/>
          <p14:tracePt t="41706" x="3635375" y="1911350"/>
          <p14:tracePt t="41724" x="3441700" y="1920875"/>
          <p14:tracePt t="41740" x="3111500" y="1949450"/>
          <p14:tracePt t="41756" x="2892425" y="1978025"/>
          <p14:tracePt t="41773" x="2663825" y="1987550"/>
          <p14:tracePt t="41790" x="2336800" y="1987550"/>
          <p14:tracePt t="41806" x="2120900" y="1987550"/>
          <p14:tracePt t="41823" x="1949450" y="1987550"/>
          <p14:tracePt t="41840" x="1698625" y="1987550"/>
          <p14:tracePt t="41857" x="1593850" y="1987550"/>
          <p14:tracePt t="41873" x="1511300" y="1987550"/>
          <p14:tracePt t="41890" x="1381125" y="1984375"/>
          <p14:tracePt t="41906" x="1311275" y="1984375"/>
          <p14:tracePt t="41923" x="1250950" y="1984375"/>
          <p14:tracePt t="41940" x="1196975" y="1984375"/>
          <p14:tracePt t="41957" x="1174750" y="1984375"/>
          <p14:tracePt t="41974" x="1158875" y="1984375"/>
          <p14:tracePt t="41991" x="1139825" y="1984375"/>
          <p14:tracePt t="42007" x="1130300" y="1984375"/>
          <p14:tracePt t="42023" x="1120775" y="1984375"/>
          <p14:tracePt t="42040" x="1098550" y="1984375"/>
          <p14:tracePt t="42056" x="1089025" y="1984375"/>
          <p14:tracePt t="42073" x="1079500" y="1984375"/>
          <p14:tracePt t="42091" x="1047750" y="1984375"/>
          <p14:tracePt t="42107" x="1025525" y="1984375"/>
          <p14:tracePt t="42124" x="1000125" y="1987550"/>
          <p14:tracePt t="42141" x="962025" y="1987550"/>
          <p14:tracePt t="42157" x="933450" y="1987550"/>
          <p14:tracePt t="42173" x="895350" y="1987550"/>
          <p14:tracePt t="42190" x="825500" y="1987550"/>
          <p14:tracePt t="42206" x="774700" y="1987550"/>
          <p14:tracePt t="42223" x="720725" y="1987550"/>
          <p14:tracePt t="42240" x="673100" y="1987550"/>
          <p14:tracePt t="42256" x="654050" y="1987550"/>
          <p14:tracePt t="42273" x="641350" y="1987550"/>
          <p14:tracePt t="42290" x="622300" y="1987550"/>
          <p14:tracePt t="42307" x="612775" y="1987550"/>
          <p14:tracePt t="42323" x="603250" y="1987550"/>
          <p14:tracePt t="42340" x="596900" y="1987550"/>
          <p14:tracePt t="42418" x="600075" y="1987550"/>
          <p14:tracePt t="42426" x="606425" y="1987550"/>
          <p14:tracePt t="42440" x="619125" y="1987550"/>
          <p14:tracePt t="42456" x="650875" y="1987550"/>
          <p14:tracePt t="42472" x="679450" y="1987550"/>
          <p14:tracePt t="42489" x="733425" y="1987550"/>
          <p14:tracePt t="42506" x="777875" y="1987550"/>
          <p14:tracePt t="42522" x="828675" y="1987550"/>
          <p14:tracePt t="42539" x="933450" y="1962150"/>
          <p14:tracePt t="42556" x="1006475" y="1962150"/>
          <p14:tracePt t="42573" x="1060450" y="1946275"/>
          <p14:tracePt t="42590" x="1108075" y="1943100"/>
          <p14:tracePt t="42606" x="1123950" y="1943100"/>
          <p14:tracePt t="42622" x="1133475" y="1936750"/>
          <p14:tracePt t="42639" x="1152525" y="1936750"/>
          <p14:tracePt t="42656" x="1158875" y="1936750"/>
          <p14:tracePt t="43412" x="1181100" y="1936750"/>
          <p14:tracePt t="43419" x="1200150" y="1936750"/>
          <p14:tracePt t="43426" x="1231900" y="1936750"/>
          <p14:tracePt t="43439" x="1276350" y="1936750"/>
          <p14:tracePt t="43456" x="1320800" y="1936750"/>
          <p14:tracePt t="43473" x="1374775" y="1936750"/>
          <p14:tracePt t="43506" x="1498600" y="1930400"/>
          <p14:tracePt t="43540" x="1587500" y="1930400"/>
          <p14:tracePt t="43556" x="1625600" y="1930400"/>
          <p14:tracePt t="43573" x="1660525" y="1930400"/>
          <p14:tracePt t="43589" x="1701800" y="1930400"/>
          <p14:tracePt t="43606" x="1746250" y="1930400"/>
          <p14:tracePt t="43622" x="1790700" y="1924050"/>
          <p14:tracePt t="43639" x="1870075" y="1911350"/>
          <p14:tracePt t="43656" x="1933575" y="1895475"/>
          <p14:tracePt t="43672" x="2016125" y="1879600"/>
          <p14:tracePt t="43674" x="2066925" y="1873250"/>
          <p14:tracePt t="43690" x="2203450" y="1873250"/>
          <p14:tracePt t="43706" x="2320925" y="1863725"/>
          <p14:tracePt t="43722" x="2425700" y="1857375"/>
          <p14:tracePt t="43739" x="2590800" y="1841500"/>
          <p14:tracePt t="43756" x="2695575" y="1841500"/>
          <p14:tracePt t="43773" x="2774950" y="1841500"/>
          <p14:tracePt t="43789" x="2892425" y="1841500"/>
          <p14:tracePt t="43806" x="2978150" y="1851025"/>
          <p14:tracePt t="43823" x="3038475" y="1860550"/>
          <p14:tracePt t="43839" x="3117850" y="1866900"/>
          <p14:tracePt t="43856" x="3152775" y="1873250"/>
          <p14:tracePt t="43873" x="3197225" y="1873250"/>
          <p14:tracePt t="43890" x="3251200" y="1873250"/>
          <p14:tracePt t="43906" x="3295650" y="1873250"/>
          <p14:tracePt t="43923" x="3355975" y="1873250"/>
          <p14:tracePt t="43940" x="3441700" y="1873250"/>
          <p14:tracePt t="43957" x="3486150" y="1873250"/>
          <p14:tracePt t="43973" x="3514725" y="1879600"/>
          <p14:tracePt t="43990" x="3556000" y="1879600"/>
          <p14:tracePt t="44006" x="3578225" y="1879600"/>
          <p14:tracePt t="44023" x="3606800" y="1879600"/>
          <p14:tracePt t="44040" x="3638550" y="1879600"/>
          <p14:tracePt t="44057" x="3670300" y="1879600"/>
          <p14:tracePt t="44073" x="3692525" y="1879600"/>
          <p14:tracePt t="44090" x="3717925" y="1879600"/>
          <p14:tracePt t="44106" x="3727450" y="1879600"/>
          <p14:tracePt t="44122" x="3736975" y="1879600"/>
          <p14:tracePt t="44139" x="3746500" y="1879600"/>
          <p14:tracePt t="45012" x="3654425" y="1892300"/>
          <p14:tracePt t="45018" x="3495675" y="1927225"/>
          <p14:tracePt t="45027" x="3355975" y="1958975"/>
          <p14:tracePt t="45040" x="2959100" y="2073275"/>
          <p14:tracePt t="45058" x="2647950" y="2178050"/>
          <p14:tracePt t="45075" x="2051050" y="2384425"/>
          <p14:tracePt t="45091" x="1685925" y="2524125"/>
          <p14:tracePt t="45124" x="1082675" y="2686050"/>
          <p14:tracePt t="45158" x="781050" y="2720975"/>
          <p14:tracePt t="45175" x="619125" y="2720975"/>
          <p14:tracePt t="45190" x="546100" y="2720975"/>
          <p14:tracePt t="45209" x="492125" y="2717800"/>
          <p14:tracePt t="45216" x="482600" y="2714625"/>
          <p14:tracePt t="45230" x="450850" y="2701925"/>
          <p14:tracePt t="45231" x="441325" y="2695575"/>
          <p14:tracePt t="45239" x="428625" y="2689225"/>
          <p14:tracePt t="45256" x="419100" y="2679700"/>
          <p14:tracePt t="45272" x="409575" y="2670175"/>
          <p14:tracePt t="45290" x="387350" y="2641600"/>
          <p14:tracePt t="45306" x="381000" y="2625725"/>
          <p14:tracePt t="45323" x="377825" y="2616200"/>
          <p14:tracePt t="45340" x="368300" y="2600325"/>
          <p14:tracePt t="45356" x="355600" y="2590800"/>
          <p14:tracePt t="45373" x="339725" y="2584450"/>
          <p14:tracePt t="45389" x="327025" y="2584450"/>
          <p14:tracePt t="45406" x="317500" y="2581275"/>
          <p14:tracePt t="45423" x="311150" y="2581275"/>
          <p14:tracePt t="45440" x="311150" y="2571750"/>
          <p14:tracePt t="45457" x="314325" y="2562225"/>
          <p14:tracePt t="45473" x="323850" y="2552700"/>
          <p14:tracePt t="45489" x="374650" y="2520950"/>
          <p14:tracePt t="45506" x="428625" y="2498725"/>
          <p14:tracePt t="45523" x="517525" y="2460625"/>
          <p14:tracePt t="45539" x="631825" y="2428875"/>
          <p14:tracePt t="45556" x="695325" y="2416175"/>
          <p14:tracePt t="45573" x="749300" y="2393950"/>
          <p14:tracePt t="45590" x="812800" y="2374900"/>
          <p14:tracePt t="45607" x="844550" y="2362200"/>
          <p14:tracePt t="45623" x="866775" y="2352675"/>
          <p14:tracePt t="45640" x="882650" y="2330450"/>
          <p14:tracePt t="45655" x="892175" y="2320925"/>
          <p14:tracePt t="45672" x="901700" y="2311400"/>
          <p14:tracePt t="45689" x="930275" y="2295525"/>
          <p14:tracePt t="45706" x="952500" y="2292350"/>
          <p14:tracePt t="45723" x="981075" y="2279650"/>
          <p14:tracePt t="45740" x="1038225" y="2260600"/>
          <p14:tracePt t="45756" x="1076325" y="2247900"/>
          <p14:tracePt t="45773" x="1120775" y="2247900"/>
          <p14:tracePt t="45790" x="1184275" y="2228850"/>
          <p14:tracePt t="45806" x="1228725" y="2228850"/>
          <p14:tracePt t="45822" x="1266825" y="2228850"/>
          <p14:tracePt t="45839" x="1314450" y="2228850"/>
          <p14:tracePt t="45857" x="1349375" y="2228850"/>
          <p14:tracePt t="45873" x="1381125" y="2232025"/>
          <p14:tracePt t="45890" x="1444625" y="2251075"/>
          <p14:tracePt t="45906" x="1482725" y="2263775"/>
          <p14:tracePt t="45923" x="1511300" y="2270125"/>
          <p14:tracePt t="45939" x="1565275" y="2276475"/>
          <p14:tracePt t="45955" x="1597025" y="2282825"/>
          <p14:tracePt t="45973" x="1619250" y="2286000"/>
          <p14:tracePt t="45990" x="1660525" y="2305050"/>
          <p14:tracePt t="46007" x="1682750" y="2311400"/>
          <p14:tracePt t="46023" x="1720850" y="2311400"/>
          <p14:tracePt t="46039" x="1762125" y="2317750"/>
          <p14:tracePt t="46055" x="1806575" y="2324100"/>
          <p14:tracePt t="46073" x="1851025" y="2336800"/>
          <p14:tracePt t="46089" x="1914525" y="2355850"/>
          <p14:tracePt t="46106" x="1952625" y="2362200"/>
          <p14:tracePt t="46123" x="1990725" y="2368550"/>
          <p14:tracePt t="46140" x="2009775" y="2374900"/>
          <p14:tracePt t="46156" x="2025650" y="2374900"/>
          <p14:tracePt t="46172" x="2035175" y="2374900"/>
          <p14:tracePt t="46255" x="2035175" y="2378075"/>
          <p14:tracePt t="46269" x="2035175" y="2384425"/>
          <p14:tracePt t="46296" x="2028825" y="2384425"/>
          <p14:tracePt t="46304" x="2025650" y="2384425"/>
          <p14:tracePt t="46311" x="2006600" y="2384425"/>
          <p14:tracePt t="46322" x="1997075" y="2384425"/>
          <p14:tracePt t="46340" x="1927225" y="2384425"/>
          <p14:tracePt t="46355" x="1882775" y="2384425"/>
          <p14:tracePt t="46373" x="1854200" y="2384425"/>
          <p14:tracePt t="46390" x="1812925" y="2384425"/>
          <p14:tracePt t="46406" x="1790700" y="2384425"/>
          <p14:tracePt t="46423" x="1762125" y="2384425"/>
          <p14:tracePt t="46440" x="1708150" y="2384425"/>
          <p14:tracePt t="46456" x="1679575" y="2384425"/>
          <p14:tracePt t="46473" x="1647825" y="2384425"/>
          <p14:tracePt t="46489" x="1628775" y="2384425"/>
          <p14:tracePt t="46506" x="1619250" y="2384425"/>
          <p14:tracePt t="46522" x="1603375" y="2384425"/>
          <p14:tracePt t="46539" x="1600200" y="2384425"/>
          <p14:tracePt t="46556" x="1616075" y="2384425"/>
          <p14:tracePt t="46573" x="1638300" y="2384425"/>
          <p14:tracePt t="46590" x="1701800" y="2384425"/>
          <p14:tracePt t="46606" x="1752600" y="2384425"/>
          <p14:tracePt t="46622" x="1812925" y="2378075"/>
          <p14:tracePt t="46639" x="1914525" y="2359025"/>
          <p14:tracePt t="46655" x="1990725" y="2336800"/>
          <p14:tracePt t="46672" x="2054225" y="2320925"/>
          <p14:tracePt t="46690" x="2146300" y="2301875"/>
          <p14:tracePt t="46706" x="2184400" y="2289175"/>
          <p14:tracePt t="46722" x="2206625" y="2282825"/>
          <p14:tracePt t="46725" x="2216150" y="2282825"/>
          <p14:tracePt t="46739" x="2225675" y="2282825"/>
          <p14:tracePt t="46756" x="2232025" y="2282825"/>
          <p14:tracePt t="46804" x="2238375" y="2282825"/>
          <p14:tracePt t="46818" x="2241550" y="2282825"/>
          <p14:tracePt t="46826" x="2251075" y="2282825"/>
          <p14:tracePt t="46840" x="2282825" y="2282825"/>
          <p14:tracePt t="46857" x="2301875" y="2282825"/>
          <p14:tracePt t="46874" x="2343150" y="2282825"/>
          <p14:tracePt t="46889" x="2365375" y="2286000"/>
          <p14:tracePt t="46906" x="2403475" y="2298700"/>
          <p14:tracePt t="46924" x="2476500" y="2317750"/>
          <p14:tracePt t="46939" x="2540000" y="2330450"/>
          <p14:tracePt t="46955" x="2603500" y="2352675"/>
          <p14:tracePt t="46972" x="2667000" y="2368550"/>
          <p14:tracePt t="46990" x="2740025" y="2381250"/>
          <p14:tracePt t="47006" x="2762250" y="2381250"/>
          <p14:tracePt t="47023" x="2784475" y="2381250"/>
          <p14:tracePt t="47039" x="2800350" y="2381250"/>
          <p14:tracePt t="47055" x="2803525" y="2381250"/>
          <p14:tracePt t="47818" x="2819400" y="2381250"/>
          <p14:tracePt t="47825" x="2838450" y="2381250"/>
          <p14:tracePt t="47839" x="2882900" y="2381250"/>
          <p14:tracePt t="47856" x="2911475" y="2381250"/>
          <p14:tracePt t="47889" x="3035300" y="2381250"/>
          <p14:tracePt t="47924" x="3165475" y="2393950"/>
          <p14:tracePt t="47940" x="3213100" y="2400300"/>
          <p14:tracePt t="47956" x="3263900" y="2400300"/>
          <p14:tracePt t="47973" x="3349625" y="2400300"/>
          <p14:tracePt t="47989" x="3409950" y="2400300"/>
          <p14:tracePt t="48006" x="3460750" y="2400300"/>
          <p14:tracePt t="48022" x="3495675" y="2400300"/>
          <p14:tracePt t="48039" x="3530600" y="2400300"/>
          <p14:tracePt t="48055" x="3540125" y="2400300"/>
          <p14:tracePt t="48073" x="3562350" y="2400300"/>
          <p14:tracePt t="48089" x="3571875" y="2400300"/>
          <p14:tracePt t="48106" x="3581400" y="2400300"/>
          <p14:tracePt t="48123" x="3606800" y="2393950"/>
          <p14:tracePt t="48139" x="3644900" y="2381250"/>
          <p14:tracePt t="48155" x="3689350" y="2368550"/>
          <p14:tracePt t="48173" x="3771900" y="2355850"/>
          <p14:tracePt t="48189" x="3825875" y="2343150"/>
          <p14:tracePt t="48206" x="3870325" y="2336800"/>
          <p14:tracePt t="48223" x="3968750" y="2308225"/>
          <p14:tracePt t="48240" x="4054475" y="2292350"/>
          <p14:tracePt t="48256" x="4137025" y="2286000"/>
          <p14:tracePt t="48273" x="4222750" y="2286000"/>
          <p14:tracePt t="48290" x="4267200" y="2286000"/>
          <p14:tracePt t="48306" x="4295775" y="2286000"/>
          <p14:tracePt t="48323" x="4337050" y="2286000"/>
          <p14:tracePt t="48340" x="4346575" y="2286000"/>
          <p14:tracePt t="48356" x="4368800" y="2286000"/>
          <p14:tracePt t="48373" x="4381500" y="2286000"/>
          <p14:tracePt t="48390" x="4403725" y="2286000"/>
          <p14:tracePt t="48406" x="4432300" y="2286000"/>
          <p14:tracePt t="48423" x="4460875" y="2286000"/>
          <p14:tracePt t="48439" x="4473575" y="2286000"/>
          <p14:tracePt t="48455" x="4486275" y="2286000"/>
          <p14:tracePt t="48473" x="4498975" y="2286000"/>
          <p14:tracePt t="48490" x="4505325" y="2286000"/>
          <p14:tracePt t="50181" x="4479925" y="2314575"/>
          <p14:tracePt t="50189" x="4448175" y="2355850"/>
          <p14:tracePt t="50206" x="4371975" y="2447925"/>
          <p14:tracePt t="50223" x="4225925" y="2670175"/>
          <p14:tracePt t="50239" x="4111625" y="2819400"/>
          <p14:tracePt t="50256" x="3975100" y="2940050"/>
          <p14:tracePt t="50273" x="3765550" y="3187700"/>
          <p14:tracePt t="50306" x="3435350" y="3432175"/>
          <p14:tracePt t="50308" x="3359150" y="3489325"/>
          <p14:tracePt t="50341" x="3013075" y="3648075"/>
          <p14:tracePt t="50358" x="2733675" y="3730625"/>
          <p14:tracePt t="50374" x="2514600" y="3778250"/>
          <p14:tracePt t="50388" x="2330450" y="3787775"/>
          <p14:tracePt t="50405" x="2127250" y="3787775"/>
          <p14:tracePt t="50422" x="1873250" y="3787775"/>
          <p14:tracePt t="50438" x="1714500" y="3787775"/>
          <p14:tracePt t="50456" x="1574800" y="3781425"/>
          <p14:tracePt t="50473" x="1409700" y="3765550"/>
          <p14:tracePt t="50489" x="1292225" y="3740150"/>
          <p14:tracePt t="50506" x="1196975" y="3724275"/>
          <p14:tracePt t="50522" x="1095375" y="3702050"/>
          <p14:tracePt t="50539" x="1038225" y="3689350"/>
          <p14:tracePt t="50556" x="993775" y="3670300"/>
          <p14:tracePt t="50572" x="936625" y="3651250"/>
          <p14:tracePt t="50589" x="898525" y="3638550"/>
          <p14:tracePt t="50606" x="854075" y="3632200"/>
          <p14:tracePt t="50622" x="806450" y="3613150"/>
          <p14:tracePt t="50639" x="784225" y="3613150"/>
          <p14:tracePt t="50655" x="752475" y="3613150"/>
          <p14:tracePt t="50672" x="739775" y="3613150"/>
          <p14:tracePt t="50688" x="730250" y="3613150"/>
          <p14:tracePt t="50705" x="720725" y="3613150"/>
          <p14:tracePt t="50722" x="698500" y="3613150"/>
          <p14:tracePt t="50738" x="679450" y="3613150"/>
          <p14:tracePt t="50756" x="647700" y="3606800"/>
          <p14:tracePt t="50772" x="615950" y="3600450"/>
          <p14:tracePt t="50789" x="590550" y="3600450"/>
          <p14:tracePt t="50805" x="581025" y="3600450"/>
          <p14:tracePt t="50822" x="568325" y="3590925"/>
          <p14:tracePt t="50839" x="558800" y="3587750"/>
          <p14:tracePt t="50856" x="542925" y="3575050"/>
          <p14:tracePt t="50872" x="520700" y="3556000"/>
          <p14:tracePt t="50889" x="511175" y="3546475"/>
          <p14:tracePt t="50906" x="495300" y="3536950"/>
          <p14:tracePt t="50922" x="485775" y="3521075"/>
          <p14:tracePt t="50938" x="485775" y="3505200"/>
          <p14:tracePt t="50955" x="485775" y="3495675"/>
          <p14:tracePt t="50972" x="485775" y="3482975"/>
          <p14:tracePt t="50988" x="485775" y="3470275"/>
          <p14:tracePt t="51006" x="485775" y="3467100"/>
          <p14:tracePt t="51023" x="485775" y="3451225"/>
          <p14:tracePt t="51039" x="485775" y="3448050"/>
          <p14:tracePt t="51056" x="488950" y="3441700"/>
          <p14:tracePt t="51072" x="504825" y="3425825"/>
          <p14:tracePt t="51088" x="508000" y="3416300"/>
          <p14:tracePt t="51106" x="508000" y="3400425"/>
          <p14:tracePt t="51122" x="514350" y="3390900"/>
          <p14:tracePt t="51138" x="514350" y="3387725"/>
          <p14:tracePt t="51156" x="514350" y="3381375"/>
          <p14:tracePt t="52908" x="523875" y="3384550"/>
          <p14:tracePt t="52919" x="542925" y="3390900"/>
          <p14:tracePt t="52932" x="587375" y="3403600"/>
          <p14:tracePt t="52938" x="606425" y="3409950"/>
          <p14:tracePt t="52955" x="650875" y="3416300"/>
          <p14:tracePt t="52972" x="762000" y="3432175"/>
          <p14:tracePt t="52988" x="879475" y="3448050"/>
          <p14:tracePt t="53022" x="1047750" y="3454400"/>
          <p14:tracePt t="53056" x="1152525" y="3454400"/>
          <p14:tracePt t="53072" x="1177925" y="3454400"/>
          <p14:tracePt t="53089" x="1187450" y="3460750"/>
          <p14:tracePt t="53144" x="1181100" y="3460750"/>
          <p14:tracePt t="53152" x="1177925" y="3460750"/>
          <p14:tracePt t="53158" x="1171575" y="3460750"/>
          <p14:tracePt t="53173" x="1162050" y="3460750"/>
          <p14:tracePt t="53189" x="1152525" y="3457575"/>
          <p14:tracePt t="53205" x="1143000" y="3457575"/>
          <p14:tracePt t="53222" x="1143000" y="3454400"/>
          <p14:tracePt t="53255" x="1168400" y="3435350"/>
          <p14:tracePt t="53271" x="1320800" y="3429000"/>
          <p14:tracePt t="53288" x="1460500" y="3422650"/>
          <p14:tracePt t="53306" x="1689100" y="3403600"/>
          <p14:tracePt t="53322" x="2178050" y="3321050"/>
          <p14:tracePt t="53340" x="2613025" y="3228975"/>
          <p14:tracePt t="53357" x="3333750" y="3108325"/>
          <p14:tracePt t="53374" x="3705225" y="3060700"/>
          <p14:tracePt t="53390" x="3924300" y="3032125"/>
          <p14:tracePt t="53405" x="4130675" y="3003550"/>
          <p14:tracePt t="53422" x="4352925" y="2978150"/>
          <p14:tracePt t="53438" x="4460875" y="2962275"/>
          <p14:tracePt t="53456" x="4565650" y="2943225"/>
          <p14:tracePt t="53472" x="4689475" y="2914650"/>
          <p14:tracePt t="53488" x="4743450" y="2908300"/>
          <p14:tracePt t="53505" x="4781550" y="2895600"/>
          <p14:tracePt t="53521" x="4816475" y="2895600"/>
          <p14:tracePt t="53538" x="4826000" y="2895600"/>
          <p14:tracePt t="53556" x="4835525" y="2895600"/>
          <p14:tracePt t="53643" x="4832350" y="2895600"/>
          <p14:tracePt t="53650" x="4829175" y="2895600"/>
          <p14:tracePt t="53658" x="4822825" y="2895600"/>
          <p14:tracePt t="53671" x="4813300" y="2895600"/>
          <p14:tracePt t="53688" x="4797425" y="2901950"/>
          <p14:tracePt t="53706" x="4781550" y="2911475"/>
          <p14:tracePt t="53722" x="4765675" y="2927350"/>
          <p14:tracePt t="53739" x="4756150" y="2936875"/>
          <p14:tracePt t="53755" x="4733925" y="2949575"/>
          <p14:tracePt t="53771" x="4699000" y="2965450"/>
          <p14:tracePt t="53788" x="4667250" y="2984500"/>
          <p14:tracePt t="53805" x="4638675" y="2997200"/>
          <p14:tracePt t="53821" x="4587875" y="3028950"/>
          <p14:tracePt t="53838" x="4546600" y="3060700"/>
          <p14:tracePt t="53856" x="4521200" y="3086100"/>
          <p14:tracePt t="53872" x="4483100" y="3136900"/>
          <p14:tracePt t="53889" x="4470400" y="3168650"/>
          <p14:tracePt t="53905" x="4460875" y="3190875"/>
          <p14:tracePt t="53922" x="4460875" y="3232150"/>
          <p14:tracePt t="53938" x="4460875" y="3254375"/>
          <p14:tracePt t="53955" x="4460875" y="3276600"/>
          <p14:tracePt t="53972" x="4460875" y="3298825"/>
          <p14:tracePt t="53988" x="4460875" y="3308350"/>
          <p14:tracePt t="54006" x="4460875" y="3321050"/>
          <p14:tracePt t="54022" x="4460875" y="3343275"/>
          <p14:tracePt t="54038" x="4451350" y="3352800"/>
          <p14:tracePt t="54055" x="4435475" y="3362325"/>
          <p14:tracePt t="54071" x="4413250" y="3384550"/>
          <p14:tracePt t="54088" x="4384675" y="3394075"/>
          <p14:tracePt t="54105" x="4359275" y="3406775"/>
          <p14:tracePt t="54122" x="4295775" y="3432175"/>
          <p14:tracePt t="54138" x="4232275" y="3448050"/>
          <p14:tracePt t="54156" x="4146550" y="3463925"/>
          <p14:tracePt t="54172" x="4016375" y="3476625"/>
          <p14:tracePt t="54188" x="3949700" y="3492500"/>
          <p14:tracePt t="54205" x="3908425" y="3492500"/>
          <p14:tracePt t="54221" x="3844925" y="3492500"/>
          <p14:tracePt t="54238" x="3800475" y="3492500"/>
          <p14:tracePt t="54256" x="3778250" y="3492500"/>
          <p14:tracePt t="54272" x="3714750" y="3498850"/>
          <p14:tracePt t="54289" x="3679825" y="3511550"/>
          <p14:tracePt t="54306" x="3648075" y="3517900"/>
          <p14:tracePt t="54322" x="3600450" y="3524250"/>
          <p14:tracePt t="54338" x="3571875" y="3530600"/>
          <p14:tracePt t="54355" x="3549650" y="3530600"/>
          <p14:tracePt t="54372" x="3508375" y="3530600"/>
          <p14:tracePt t="54389" x="3486150" y="3530600"/>
          <p14:tracePt t="54393" x="3476625" y="3530600"/>
          <p14:tracePt t="54406" x="3457575" y="3530600"/>
          <p14:tracePt t="54422" x="3441700" y="3530600"/>
          <p14:tracePt t="54439" x="3432175" y="3530600"/>
          <p14:tracePt t="54455" x="3422650" y="3524250"/>
          <p14:tracePt t="54472" x="3425825" y="3502025"/>
          <p14:tracePt t="54488" x="3435350" y="3486150"/>
          <p14:tracePt t="54505" x="3463925" y="3463925"/>
          <p14:tracePt t="54521" x="3581400" y="3409950"/>
          <p14:tracePt t="54539" x="3698875" y="3375025"/>
          <p14:tracePt t="54556" x="3854450" y="3330575"/>
          <p14:tracePt t="54572" x="4152900" y="3292475"/>
          <p14:tracePt t="54589" x="4400550" y="3263900"/>
          <p14:tracePt t="54606" x="4768850" y="3225800"/>
          <p14:tracePt t="54622" x="5305425" y="3194050"/>
          <p14:tracePt t="54639" x="5568950" y="3194050"/>
          <p14:tracePt t="54657" x="5921375" y="3194050"/>
          <p14:tracePt t="54672" x="6070600" y="3194050"/>
          <p14:tracePt t="54688" x="6229350" y="3194050"/>
          <p14:tracePt t="54706" x="6391275" y="3206750"/>
          <p14:tracePt t="54722" x="6569075" y="3232150"/>
          <p14:tracePt t="54738" x="6667500" y="3257550"/>
          <p14:tracePt t="54755" x="6721475" y="3270250"/>
          <p14:tracePt t="54771" x="6762750" y="3270250"/>
          <p14:tracePt t="54788" x="6775450" y="3270250"/>
          <p14:tracePt t="54805" x="6778625" y="3270250"/>
          <p14:tracePt t="54871" x="6784975" y="3270250"/>
          <p14:tracePt t="54886" x="6788150" y="3270250"/>
          <p14:tracePt t="54893" x="6794500" y="3270250"/>
          <p14:tracePt t="54905" x="6804025" y="3267075"/>
          <p14:tracePt t="54922" x="6829425" y="3203575"/>
          <p14:tracePt t="54938" x="6864350" y="3092450"/>
          <p14:tracePt t="54956" x="6905625" y="3003550"/>
          <p14:tracePt t="54972" x="6965950" y="2822575"/>
          <p14:tracePt t="54989" x="7016750" y="2698750"/>
          <p14:tracePt t="55005" x="7070725" y="2587625"/>
          <p14:tracePt t="55021" x="7112000" y="2514600"/>
          <p14:tracePt t="55038" x="7137400" y="2482850"/>
          <p14:tracePt t="55055" x="7150100" y="2451100"/>
          <p14:tracePt t="55072" x="7159625" y="2438400"/>
          <p14:tracePt t="55089" x="7159625" y="2425700"/>
          <p14:tracePt t="55106" x="7159625" y="2422525"/>
          <p14:tracePt t="55343" x="7156450" y="2422525"/>
          <p14:tracePt t="55350" x="7153275" y="2422525"/>
          <p14:tracePt t="55358" x="7146925" y="2422525"/>
          <p14:tracePt t="55372" x="7137400" y="2428875"/>
          <p14:tracePt t="55388" x="7121525" y="2428875"/>
          <p14:tracePt t="55405" x="7112000" y="2438400"/>
          <p14:tracePt t="55409" x="7105650" y="2444750"/>
          <p14:tracePt t="55422" x="7096125" y="2444750"/>
          <p14:tracePt t="55438" x="7086600" y="2447925"/>
          <p14:tracePt t="55455" x="7070725" y="2460625"/>
          <p14:tracePt t="55472" x="7061200" y="2470150"/>
          <p14:tracePt t="55488" x="7058025" y="2479675"/>
          <p14:tracePt t="55506" x="7048500" y="2498725"/>
          <p14:tracePt t="55522" x="7038975" y="2508250"/>
          <p14:tracePt t="55539" x="7038975" y="2514600"/>
          <p14:tracePt t="55556" x="7026275" y="2517775"/>
          <p14:tracePt t="55588" x="7026275" y="2527300"/>
          <p14:tracePt t="55605" x="7023100" y="2543175"/>
          <p14:tracePt t="55622" x="7016750" y="2549525"/>
          <p14:tracePt t="55639" x="7016750" y="2552700"/>
          <p14:tracePt t="55936" x="7035800" y="2559050"/>
          <p14:tracePt t="55943" x="7054850" y="2565400"/>
          <p14:tracePt t="55956" x="7073900" y="2565400"/>
          <p14:tracePt t="55972" x="7181850" y="2578100"/>
          <p14:tracePt t="55988" x="7302500" y="2606675"/>
          <p14:tracePt t="56005" x="7451725" y="2622550"/>
          <p14:tracePt t="56022" x="7651750" y="2657475"/>
          <p14:tracePt t="56039" x="7731125" y="2695575"/>
          <p14:tracePt t="56056" x="7794625" y="2714625"/>
          <p14:tracePt t="56072" x="7807325" y="2720975"/>
          <p14:tracePt t="56089" x="7816850" y="2720975"/>
          <p14:tracePt t="56308" x="7807325" y="2717800"/>
          <p14:tracePt t="56315" x="7788275" y="2711450"/>
          <p14:tracePt t="56322" x="7753350" y="2698750"/>
          <p14:tracePt t="56338" x="7673975" y="2660650"/>
          <p14:tracePt t="56356" x="7556500" y="2613025"/>
          <p14:tracePt t="56372" x="7477125" y="2571750"/>
          <p14:tracePt t="56388" x="7404100" y="2549525"/>
          <p14:tracePt t="56405" x="7340600" y="2536825"/>
          <p14:tracePt t="56421" x="7283450" y="2536825"/>
          <p14:tracePt t="56438" x="7254875" y="2536825"/>
          <p14:tracePt t="56456" x="7219950" y="2543175"/>
          <p14:tracePt t="56472" x="7181850" y="2555875"/>
          <p14:tracePt t="56489" x="7159625" y="2568575"/>
          <p14:tracePt t="56506" x="7121525" y="2593975"/>
          <p14:tracePt t="56522" x="7112000" y="2609850"/>
          <p14:tracePt t="56538" x="7102475" y="2625725"/>
          <p14:tracePt t="56555" x="7096125" y="2635250"/>
          <p14:tracePt t="56572" x="7096125" y="2654300"/>
          <p14:tracePt t="56588" x="7096125" y="2663825"/>
          <p14:tracePt t="56606" x="7092950" y="2679700"/>
          <p14:tracePt t="56622" x="7077075" y="2682875"/>
          <p14:tracePt t="56639" x="7067550" y="2682875"/>
          <p14:tracePt t="56656" x="7042150" y="2682875"/>
          <p14:tracePt t="56672" x="7004050" y="2682875"/>
          <p14:tracePt t="56688" x="6959600" y="2682875"/>
          <p14:tracePt t="56706" x="6889750" y="2682875"/>
          <p14:tracePt t="56722" x="6832600" y="2682875"/>
          <p14:tracePt t="56739" x="6778625" y="2682875"/>
          <p14:tracePt t="56757" x="6702425" y="2682875"/>
          <p14:tracePt t="56772" x="6664325" y="2701925"/>
          <p14:tracePt t="56789" x="6632575" y="2714625"/>
          <p14:tracePt t="56804" x="6610350" y="2727325"/>
          <p14:tracePt t="56822" x="6565900" y="2746375"/>
          <p14:tracePt t="56838" x="6550025" y="2768600"/>
          <p14:tracePt t="56855" x="6530975" y="2803525"/>
          <p14:tracePt t="56872" x="6515100" y="2828925"/>
          <p14:tracePt t="56889" x="6502400" y="2838450"/>
          <p14:tracePt t="56906" x="6502400" y="2857500"/>
          <p14:tracePt t="56921" x="6502400" y="2867025"/>
          <p14:tracePt t="56939" x="6505575" y="2876550"/>
          <p14:tracePt t="56955" x="6530975" y="2892425"/>
          <p14:tracePt t="56971" x="6556375" y="2911475"/>
          <p14:tracePt t="56988" x="6588125" y="2924175"/>
          <p14:tracePt t="57005" x="6629400" y="2933700"/>
          <p14:tracePt t="57022" x="6664325" y="2933700"/>
          <p14:tracePt t="57039" x="6692900" y="2933700"/>
          <p14:tracePt t="57056" x="6743700" y="2927350"/>
          <p14:tracePt t="57072" x="6772275" y="2914650"/>
          <p14:tracePt t="57088" x="6797675" y="2895600"/>
          <p14:tracePt t="57105" x="6823075" y="2879725"/>
          <p14:tracePt t="57121" x="6835775" y="2870200"/>
          <p14:tracePt t="57138" x="6838950" y="2860675"/>
          <p14:tracePt t="57155" x="6845300" y="2838450"/>
          <p14:tracePt t="57171" x="6845300" y="2828925"/>
          <p14:tracePt t="57188" x="6845300" y="2819400"/>
          <p14:tracePt t="57206" x="6845300" y="2816225"/>
          <p14:tracePt t="57442" x="6810375" y="2819400"/>
          <p14:tracePt t="57450" x="6772275" y="2825750"/>
          <p14:tracePt t="57457" x="6724650" y="2835275"/>
          <p14:tracePt t="57472" x="6616700" y="2857500"/>
          <p14:tracePt t="57489" x="6499225" y="2867025"/>
          <p14:tracePt t="57506" x="6334125" y="2892425"/>
          <p14:tracePt t="57521" x="6213475" y="2908300"/>
          <p14:tracePt t="57538" x="6073775" y="2936875"/>
          <p14:tracePt t="57555" x="5873750" y="2962275"/>
          <p14:tracePt t="57571" x="5753100" y="2997200"/>
          <p14:tracePt t="57589" x="5610225" y="3041650"/>
          <p14:tracePt t="57606" x="5419725" y="3092450"/>
          <p14:tracePt t="57622" x="5318125" y="3143250"/>
          <p14:tracePt t="57639" x="5207000" y="3203575"/>
          <p14:tracePt t="57655" x="5032375" y="3289300"/>
          <p14:tracePt t="57671" x="4930775" y="3340100"/>
          <p14:tracePt t="57688" x="4838700" y="3400425"/>
          <p14:tracePt t="57706" x="4727575" y="3479800"/>
          <p14:tracePt t="57722" x="4657725" y="3517900"/>
          <p14:tracePt t="57739" x="4613275" y="3543300"/>
          <p14:tracePt t="57756" x="4568825" y="3562350"/>
          <p14:tracePt t="57772" x="4540250" y="3571875"/>
          <p14:tracePt t="57788" x="4530725" y="3571875"/>
          <p14:tracePt t="57806" x="4514850" y="3571875"/>
          <p14:tracePt t="57822" x="4498975" y="3571875"/>
          <p14:tracePt t="57838" x="4489450" y="3571875"/>
          <p14:tracePt t="57855" x="4476750" y="3571875"/>
          <p14:tracePt t="57888" x="4470400" y="3571875"/>
          <p14:tracePt t="57907" x="4467225" y="3571875"/>
          <p14:tracePt t="57922" x="4451350" y="3571875"/>
          <p14:tracePt t="57938" x="4441825" y="3571875"/>
          <p14:tracePt t="57955" x="4425950" y="3571875"/>
          <p14:tracePt t="57971" x="4416425" y="3562350"/>
          <p14:tracePt t="57988" x="4400550" y="3556000"/>
          <p14:tracePt t="58006" x="4387850" y="3552825"/>
          <p14:tracePt t="58022" x="4378325" y="3552825"/>
          <p14:tracePt t="58039" x="4362450" y="3546475"/>
          <p14:tracePt t="58056" x="4318000" y="3527425"/>
          <p14:tracePt t="58072" x="4295775" y="3514725"/>
          <p14:tracePt t="58088" x="4267200" y="3508375"/>
          <p14:tracePt t="58105" x="4238625" y="3505200"/>
          <p14:tracePt t="58121" x="4222750" y="3498850"/>
          <p14:tracePt t="58138" x="4213225" y="3495675"/>
          <p14:tracePt t="58155" x="4200525" y="3495675"/>
          <p14:tracePt t="58172" x="4191000" y="3495675"/>
          <p14:tracePt t="58189" x="4175125" y="3495675"/>
          <p14:tracePt t="61819" x="4143375" y="3498850"/>
          <p14:tracePt t="61826" x="4095750" y="3505200"/>
          <p14:tracePt t="61837" x="4057650" y="3514725"/>
          <p14:tracePt t="61854" x="3943350" y="3543300"/>
          <p14:tracePt t="61870" x="3867150" y="3571875"/>
          <p14:tracePt t="61887" x="3768725" y="3597275"/>
          <p14:tracePt t="61904" x="3609975" y="3648075"/>
          <p14:tracePt t="61938" x="3413125" y="3705225"/>
          <p14:tracePt t="61971" x="3108325" y="3825875"/>
          <p14:tracePt t="61988" x="3016250" y="3876675"/>
          <p14:tracePt t="62004" x="2886075" y="3959225"/>
          <p14:tracePt t="62021" x="2784475" y="4010025"/>
          <p14:tracePt t="62038" x="2727325" y="4035425"/>
          <p14:tracePt t="62055" x="2676525" y="4070350"/>
          <p14:tracePt t="62071" x="2644775" y="4083050"/>
          <p14:tracePt t="62088" x="2635250" y="4092575"/>
          <p14:tracePt t="62104" x="2619375" y="4114800"/>
          <p14:tracePt t="62121" x="2609850" y="4124325"/>
          <p14:tracePt t="62138" x="2593975" y="4127500"/>
          <p14:tracePt t="62154" x="2578100" y="4127500"/>
          <p14:tracePt t="62171" x="2568575" y="4127500"/>
          <p14:tracePt t="62188" x="2552700" y="4133850"/>
          <p14:tracePt t="62205" x="2514600" y="4133850"/>
          <p14:tracePt t="62221" x="2460625" y="4133850"/>
          <p14:tracePt t="62238" x="2400300" y="4133850"/>
          <p14:tracePt t="62254" x="2282825" y="4130675"/>
          <p14:tracePt t="62271" x="2165350" y="4111625"/>
          <p14:tracePt t="62287" x="2057400" y="4086225"/>
          <p14:tracePt t="62304" x="1924050" y="4064000"/>
          <p14:tracePt t="62321" x="1838325" y="4048125"/>
          <p14:tracePt t="62338" x="1749425" y="4025900"/>
          <p14:tracePt t="62355" x="1638300" y="3994150"/>
          <p14:tracePt t="62371" x="1574800" y="3981450"/>
          <p14:tracePt t="62387" x="1511300" y="3965575"/>
          <p14:tracePt t="62404" x="1387475" y="3933825"/>
          <p14:tracePt t="62421" x="1314450" y="3927475"/>
          <p14:tracePt t="62438" x="1250950" y="3914775"/>
          <p14:tracePt t="62455" x="1171575" y="3914775"/>
          <p14:tracePt t="62471" x="1127125" y="3908425"/>
          <p14:tracePt t="62488" x="1082675" y="3902075"/>
          <p14:tracePt t="62493" x="1047750" y="3892550"/>
          <p14:tracePt t="62504" x="987425" y="3892550"/>
          <p14:tracePt t="62520" x="927100" y="3886200"/>
          <p14:tracePt t="62537" x="882650" y="3879850"/>
          <p14:tracePt t="62554" x="819150" y="3879850"/>
          <p14:tracePt t="62571" x="774700" y="3879850"/>
          <p14:tracePt t="62588" x="730250" y="3867150"/>
          <p14:tracePt t="62605" x="688975" y="3860800"/>
          <p14:tracePt t="62621" x="660400" y="3860800"/>
          <p14:tracePt t="62638" x="638175" y="3860800"/>
          <p14:tracePt t="62655" x="596900" y="3860800"/>
          <p14:tracePt t="62671" x="581025" y="3860800"/>
          <p14:tracePt t="62687" x="565150" y="3860800"/>
          <p14:tracePt t="62704" x="552450" y="3860800"/>
          <p14:tracePt t="62721" x="542925" y="3860800"/>
          <p14:tracePt t="62738" x="536575" y="3860800"/>
          <p14:tracePt t="62771" x="533400" y="3860800"/>
          <p14:tracePt t="62788" x="517525" y="3860800"/>
          <p14:tracePt t="62804" x="501650" y="3860800"/>
          <p14:tracePt t="62820" x="492125" y="3860800"/>
          <p14:tracePt t="62837" x="488950" y="3860800"/>
          <p14:tracePt t="62854" x="482600" y="3860800"/>
          <p14:tracePt t="62871" x="479425" y="3860800"/>
          <p14:tracePt t="62887" x="466725" y="3860800"/>
          <p14:tracePt t="62904" x="463550" y="3860800"/>
          <p14:tracePt t="62921" x="457200" y="3860800"/>
          <p14:tracePt t="63284" x="447675" y="3860800"/>
          <p14:tracePt t="63297" x="425450" y="3860800"/>
          <p14:tracePt t="63309" x="415925" y="3860800"/>
          <p14:tracePt t="63321" x="390525" y="3860800"/>
          <p14:tracePt t="63337" x="381000" y="3860800"/>
          <p14:tracePt t="63371" x="352425" y="3860800"/>
          <p14:tracePt t="63405" x="327025" y="3860800"/>
          <p14:tracePt t="63421" x="317500" y="3860800"/>
          <p14:tracePt t="63438" x="301625" y="3860800"/>
          <p14:tracePt t="63455" x="292100" y="3860800"/>
          <p14:tracePt t="63471" x="288925" y="3860800"/>
          <p14:tracePt t="63541" x="282575" y="3860800"/>
          <p14:tracePt t="63551" x="279400" y="3860800"/>
          <p14:tracePt t="63563" x="269875" y="3860800"/>
          <p14:tracePt t="63573" x="263525" y="3860800"/>
          <p14:tracePt t="63588" x="247650" y="3860800"/>
          <p14:tracePt t="63604" x="234950" y="3857625"/>
          <p14:tracePt t="63620" x="225425" y="3851275"/>
          <p14:tracePt t="63637" x="212725" y="3851275"/>
          <p14:tracePt t="63654" x="193675" y="3848100"/>
          <p14:tracePt t="63671" x="184150" y="3841750"/>
          <p14:tracePt t="63688" x="184150" y="3838575"/>
          <p14:tracePt t="63705" x="177800" y="3838575"/>
          <p14:tracePt t="64533" x="200025" y="3838575"/>
          <p14:tracePt t="64542" x="234950" y="3848100"/>
          <p14:tracePt t="64555" x="298450" y="3860800"/>
          <p14:tracePt t="64571" x="336550" y="3873500"/>
          <p14:tracePt t="64588" x="358775" y="3879850"/>
          <p14:tracePt t="64620" x="415925" y="3879850"/>
          <p14:tracePt t="64655" x="434975" y="3879850"/>
          <p14:tracePt t="64740" x="428625" y="3879850"/>
          <p14:tracePt t="64751" x="425450" y="3879850"/>
          <p14:tracePt t="64763" x="415925" y="3879850"/>
          <p14:tracePt t="64773" x="409575" y="3876675"/>
          <p14:tracePt t="64789" x="393700" y="3867150"/>
          <p14:tracePt t="64805" x="381000" y="3854450"/>
          <p14:tracePt t="64821" x="368300" y="3844925"/>
          <p14:tracePt t="64839" x="355600" y="3844925"/>
          <p14:tracePt t="64855" x="346075" y="3838575"/>
          <p14:tracePt t="64871" x="336550" y="3838575"/>
          <p14:tracePt t="64888" x="327025" y="3838575"/>
          <p14:tracePt t="64904" x="320675" y="3832225"/>
          <p14:tracePt t="64920" x="311150" y="3832225"/>
          <p14:tracePt t="64939" x="298450" y="3816350"/>
          <p14:tracePt t="64975" x="298450" y="3813175"/>
          <p14:tracePt t="65398" x="307975" y="3806825"/>
          <p14:tracePt t="65411" x="336550" y="3806825"/>
          <p14:tracePt t="65421" x="349250" y="3806825"/>
          <p14:tracePt t="65437" x="358775" y="3806825"/>
          <p14:tracePt t="65454" x="368300" y="3806825"/>
          <p14:tracePt t="65496" x="368300" y="3800475"/>
          <p14:tracePt t="65533" x="368300" y="3797300"/>
          <p14:tracePt t="65596" x="371475" y="3787775"/>
          <p14:tracePt t="65603" x="390525" y="3787775"/>
          <p14:tracePt t="65620" x="419100" y="3781425"/>
          <p14:tracePt t="65638" x="498475" y="3781425"/>
          <p14:tracePt t="65654" x="558800" y="3781425"/>
          <p14:tracePt t="65671" x="628650" y="3781425"/>
          <p14:tracePt t="65688" x="768350" y="3781425"/>
          <p14:tracePt t="65704" x="850900" y="3781425"/>
          <p14:tracePt t="65721" x="901700" y="3781425"/>
          <p14:tracePt t="65737" x="946150" y="3781425"/>
          <p14:tracePt t="65754" x="968375" y="3781425"/>
          <p14:tracePt t="65771" x="977900" y="3781425"/>
          <p14:tracePt t="65788" x="981075" y="3781425"/>
          <p14:tracePt t="65821" x="987425" y="3781425"/>
          <p14:tracePt t="66062" x="968375" y="3781425"/>
          <p14:tracePt t="66069" x="949325" y="3781425"/>
          <p14:tracePt t="66088" x="895350" y="3781425"/>
          <p14:tracePt t="66104" x="850900" y="3771900"/>
          <p14:tracePt t="66120" x="790575" y="3771900"/>
          <p14:tracePt t="66137" x="746125" y="3768725"/>
          <p14:tracePt t="66154" x="676275" y="3768725"/>
          <p14:tracePt t="66171" x="644525" y="3768725"/>
          <p14:tracePt t="66189" x="625475" y="3768725"/>
          <p14:tracePt t="66204" x="609600" y="3768725"/>
          <p14:tracePt t="66221" x="600075" y="3768725"/>
          <p14:tracePt t="66238" x="590550" y="3768725"/>
          <p14:tracePt t="66326" x="590550" y="3762375"/>
          <p14:tracePt t="66339" x="628650" y="3743325"/>
          <p14:tracePt t="66355" x="692150" y="3736975"/>
          <p14:tracePt t="66371" x="742950" y="3730625"/>
          <p14:tracePt t="66388" x="806450" y="3730625"/>
          <p14:tracePt t="66404" x="850900" y="3730625"/>
          <p14:tracePt t="66420" x="895350" y="3730625"/>
          <p14:tracePt t="66438" x="962025" y="3730625"/>
          <p14:tracePt t="66454" x="993775" y="3730625"/>
          <p14:tracePt t="66471" x="1009650" y="3730625"/>
          <p14:tracePt t="66488" x="1022350" y="3730625"/>
          <p14:tracePt t="66546" x="1022350" y="3724275"/>
          <p14:tracePt t="66560" x="1022350" y="3721100"/>
          <p14:tracePt t="66567" x="1016000" y="3721100"/>
          <p14:tracePt t="66574" x="1012825" y="3714750"/>
          <p14:tracePt t="66588" x="996950" y="3714750"/>
          <p14:tracePt t="66604" x="987425" y="3705225"/>
          <p14:tracePt t="66621" x="971550" y="3689350"/>
          <p14:tracePt t="66638" x="936625" y="3673475"/>
          <p14:tracePt t="66654" x="914400" y="3660775"/>
          <p14:tracePt t="66670" x="882650" y="3641725"/>
          <p14:tracePt t="66688" x="847725" y="3606800"/>
          <p14:tracePt t="66704" x="815975" y="3594100"/>
          <p14:tracePt t="66721" x="793750" y="3581400"/>
          <p14:tracePt t="66738" x="765175" y="3559175"/>
          <p14:tracePt t="66754" x="742950" y="3559175"/>
          <p14:tracePt t="66771" x="733425" y="3559175"/>
          <p14:tracePt t="66788" x="708025" y="3559175"/>
          <p14:tracePt t="66804" x="692150" y="3559175"/>
          <p14:tracePt t="66820" x="682625" y="3559175"/>
          <p14:tracePt t="66838" x="660400" y="3559175"/>
          <p14:tracePt t="66855" x="650875" y="3559175"/>
          <p14:tracePt t="66871" x="641350" y="3559175"/>
          <p14:tracePt t="66888" x="628650" y="3562350"/>
          <p14:tracePt t="66903" x="612775" y="3578225"/>
          <p14:tracePt t="66920" x="603250" y="3587750"/>
          <p14:tracePt t="66938" x="587375" y="3600450"/>
          <p14:tracePt t="66953" x="577850" y="3609975"/>
          <p14:tracePt t="66970" x="561975" y="3625850"/>
          <p14:tracePt t="66988" x="555625" y="3641725"/>
          <p14:tracePt t="67003" x="555625" y="3651250"/>
          <p14:tracePt t="67021" x="555625" y="3660775"/>
          <p14:tracePt t="67037" x="555625" y="3679825"/>
          <p14:tracePt t="67053" x="555625" y="3692525"/>
          <p14:tracePt t="67070" x="558800" y="3702050"/>
          <p14:tracePt t="67088" x="574675" y="3714750"/>
          <p14:tracePt t="67104" x="581025" y="3730625"/>
          <p14:tracePt t="67121" x="590550" y="3740150"/>
          <p14:tracePt t="67138" x="609600" y="3756025"/>
          <p14:tracePt t="67154" x="647700" y="3768725"/>
          <p14:tracePt t="67171" x="692150" y="3781425"/>
          <p14:tracePt t="67188" x="755650" y="3781425"/>
          <p14:tracePt t="67203" x="784225" y="3781425"/>
          <p14:tracePt t="67220" x="812800" y="3781425"/>
          <p14:tracePt t="67238" x="876300" y="3781425"/>
          <p14:tracePt t="67254" x="914400" y="3781425"/>
          <p14:tracePt t="67271" x="971550" y="3781425"/>
          <p14:tracePt t="67288" x="1050925" y="3781425"/>
          <p14:tracePt t="67304" x="1095375" y="3781425"/>
          <p14:tracePt t="67321" x="1111250" y="3781425"/>
          <p14:tracePt t="67337" x="1130300" y="3781425"/>
          <p14:tracePt t="67354" x="1136650" y="3781425"/>
          <p14:tracePt t="67402" x="1133475" y="3781425"/>
          <p14:tracePt t="67409" x="1130300" y="3781425"/>
          <p14:tracePt t="67420" x="1123950" y="3781425"/>
          <p14:tracePt t="67438" x="1098550" y="3781425"/>
          <p14:tracePt t="67454" x="1076325" y="3781425"/>
          <p14:tracePt t="67470" x="1047750" y="3781425"/>
          <p14:tracePt t="67488" x="1012825" y="3768725"/>
          <p14:tracePt t="67503" x="981075" y="3756025"/>
          <p14:tracePt t="67520" x="958850" y="3743325"/>
          <p14:tracePt t="67538" x="895350" y="3724275"/>
          <p14:tracePt t="67554" x="847725" y="3705225"/>
          <p14:tracePt t="67571" x="803275" y="3692525"/>
          <p14:tracePt t="67588" x="762000" y="3673475"/>
          <p14:tracePt t="67604" x="730250" y="3660775"/>
          <p14:tracePt t="67621" x="714375" y="3644900"/>
          <p14:tracePt t="67638" x="692150" y="3644900"/>
          <p14:tracePt t="67654" x="682625" y="3644900"/>
          <p14:tracePt t="67671" x="673100" y="3644900"/>
          <p14:tracePt t="67688" x="660400" y="3644900"/>
          <p14:tracePt t="67704" x="644525" y="3644900"/>
          <p14:tracePt t="67721" x="635000" y="3644900"/>
          <p14:tracePt t="67738" x="619125" y="3644900"/>
          <p14:tracePt t="67754" x="609600" y="3644900"/>
          <p14:tracePt t="67788" x="609600" y="3660775"/>
          <p14:tracePt t="67804" x="609600" y="3670300"/>
          <p14:tracePt t="67821" x="609600" y="3679825"/>
          <p14:tracePt t="67837" x="609600" y="3695700"/>
          <p14:tracePt t="67853" x="609600" y="3711575"/>
          <p14:tracePt t="67870" x="609600" y="3721100"/>
          <p14:tracePt t="67887" x="609600" y="3736975"/>
          <p14:tracePt t="67903" x="609600" y="3746500"/>
          <p14:tracePt t="67937" x="609600" y="3756025"/>
          <p14:tracePt t="67954" x="612775" y="3756025"/>
          <p14:tracePt t="67973" x="612775" y="3759200"/>
          <p14:tracePt t="67988" x="615950" y="3759200"/>
          <p14:tracePt t="68003" x="625475" y="3759200"/>
          <p14:tracePt t="68020" x="635000" y="3759200"/>
          <p14:tracePt t="68037" x="688975" y="3759200"/>
          <p14:tracePt t="68053" x="742950" y="3743325"/>
          <p14:tracePt t="68070" x="806450" y="3727450"/>
          <p14:tracePt t="68087" x="869950" y="3721100"/>
          <p14:tracePt t="68104" x="892175" y="3717925"/>
          <p14:tracePt t="68120" x="923925" y="3711575"/>
          <p14:tracePt t="68137" x="936625" y="3711575"/>
          <p14:tracePt t="68154" x="946150" y="3711575"/>
          <p14:tracePt t="68171" x="962025" y="3711575"/>
          <p14:tracePt t="68188" x="977900" y="3711575"/>
          <p14:tracePt t="68204" x="981075" y="3711575"/>
          <p14:tracePt t="68447" x="974725" y="3711575"/>
          <p14:tracePt t="68455" x="971550" y="3705225"/>
          <p14:tracePt t="68471" x="955675" y="3705225"/>
          <p14:tracePt t="68488" x="939800" y="3702050"/>
          <p14:tracePt t="68504" x="917575" y="3689350"/>
          <p14:tracePt t="68520" x="879475" y="3676650"/>
          <p14:tracePt t="68537" x="831850" y="3651250"/>
          <p14:tracePt t="68553" x="806450" y="3641725"/>
          <p14:tracePt t="68570" x="796925" y="3632200"/>
          <p14:tracePt t="68587" x="777875" y="3616325"/>
          <p14:tracePt t="68603" x="768350" y="3609975"/>
          <p14:tracePt t="68620" x="755650" y="3600450"/>
          <p14:tracePt t="68637" x="736600" y="3600450"/>
          <p14:tracePt t="68654" x="727075" y="3600450"/>
          <p14:tracePt t="68670" x="717550" y="3600450"/>
          <p14:tracePt t="68687" x="701675" y="3600450"/>
          <p14:tracePt t="68703" x="688975" y="3600450"/>
          <p14:tracePt t="68761" x="682625" y="3600450"/>
          <p14:tracePt t="68771" x="676275" y="3600450"/>
          <p14:tracePt t="68787" x="673100" y="3600450"/>
          <p14:tracePt t="68804" x="673100" y="3606800"/>
          <p14:tracePt t="68820" x="673100" y="3616325"/>
          <p14:tracePt t="68838" x="673100" y="3632200"/>
          <p14:tracePt t="68853" x="663575" y="3641725"/>
          <p14:tracePt t="68870" x="657225" y="3657600"/>
          <p14:tracePt t="68887" x="657225" y="3670300"/>
          <p14:tracePt t="68903" x="657225" y="3683000"/>
          <p14:tracePt t="68920" x="657225" y="3692525"/>
          <p14:tracePt t="68937" x="657225" y="3711575"/>
          <p14:tracePt t="68953" x="657225" y="3721100"/>
          <p14:tracePt t="68971" x="657225" y="3727450"/>
          <p14:tracePt t="68987" x="657225" y="3730625"/>
          <p14:tracePt t="69066" x="657225" y="3736975"/>
          <p14:tracePt t="70545" x="679450" y="3746500"/>
          <p14:tracePt t="70555" x="704850" y="3752850"/>
          <p14:tracePt t="70571" x="762000" y="3781425"/>
          <p14:tracePt t="70587" x="828675" y="3806825"/>
          <p14:tracePt t="70603" x="857250" y="3813175"/>
          <p14:tracePt t="70620" x="866775" y="3813175"/>
          <p14:tracePt t="70622" x="873125" y="3813175"/>
          <p14:tracePt t="70654" x="876300" y="3813175"/>
          <p14:tracePt t="70686" x="866775" y="3781425"/>
          <p14:tracePt t="70703" x="854075" y="3771900"/>
          <p14:tracePt t="70720" x="841375" y="3762375"/>
          <p14:tracePt t="70737" x="819150" y="3759200"/>
          <p14:tracePt t="70753" x="803275" y="3752850"/>
          <p14:tracePt t="70770" x="787400" y="3752850"/>
          <p14:tracePt t="70788" x="774700" y="3752850"/>
          <p14:tracePt t="70804" x="765175" y="3752850"/>
          <p14:tracePt t="70821" x="755650" y="3746500"/>
          <p14:tracePt t="70837" x="742950" y="3746500"/>
          <p14:tracePt t="70938" x="739775" y="3743325"/>
          <p14:tracePt t="70948" x="739775" y="3736975"/>
          <p14:tracePt t="70974" x="739775" y="3733800"/>
          <p14:tracePt t="70983" x="733425" y="3727450"/>
          <p14:tracePt t="70990" x="730250" y="3727450"/>
          <p14:tracePt t="71008" x="723900" y="3724275"/>
          <p14:tracePt t="71020" x="720725" y="3724275"/>
          <p14:tracePt t="72188" x="825500" y="3727450"/>
          <p14:tracePt t="72198" x="949325" y="3727450"/>
          <p14:tracePt t="72209" x="1257300" y="3740150"/>
          <p14:tracePt t="72220" x="1444625" y="3740150"/>
          <p14:tracePt t="72236" x="1787525" y="3768725"/>
          <p14:tracePt t="72253" x="2032000" y="3787775"/>
          <p14:tracePt t="72287" x="2384425" y="3841750"/>
          <p14:tracePt t="72321" x="2517775" y="3841750"/>
          <p14:tracePt t="72337" x="2559050" y="3841750"/>
          <p14:tracePt t="72354" x="2574925" y="3841750"/>
          <p14:tracePt t="72370" x="2584450" y="3841750"/>
          <p14:tracePt t="72386" x="2590800" y="3841750"/>
          <p14:tracePt t="72609" x="2574925" y="3838575"/>
          <p14:tracePt t="72616" x="2549525" y="3832225"/>
          <p14:tracePt t="72623" x="2520950" y="3816350"/>
          <p14:tracePt t="72637" x="2463800" y="3787775"/>
          <p14:tracePt t="72653" x="2397125" y="3759200"/>
          <p14:tracePt t="72670" x="2352675" y="3733800"/>
          <p14:tracePt t="72686" x="2308225" y="3708400"/>
          <p14:tracePt t="72703" x="2292350" y="3702050"/>
          <p14:tracePt t="72720" x="2282825" y="3698875"/>
          <p14:tracePt t="72737" x="2270125" y="3698875"/>
          <p14:tracePt t="72754" x="2263775" y="3698875"/>
          <p14:tracePt t="72770" x="2260600" y="3698875"/>
          <p14:tracePt t="73694" x="2266950" y="3698875"/>
          <p14:tracePt t="73701" x="2276475" y="3698875"/>
          <p14:tracePt t="73708" x="2289175" y="3698875"/>
          <p14:tracePt t="73720" x="2308225" y="3698875"/>
          <p14:tracePt t="73736" x="2362200" y="3698875"/>
          <p14:tracePt t="73753" x="2406650" y="3698875"/>
          <p14:tracePt t="73786" x="2552700" y="3692525"/>
          <p14:tracePt t="73822" x="2679700" y="3686175"/>
          <p14:tracePt t="73837" x="2740025" y="3686175"/>
          <p14:tracePt t="73854" x="2800350" y="3686175"/>
          <p14:tracePt t="73871" x="2879725" y="3686175"/>
          <p14:tracePt t="73886" x="2978150" y="3695700"/>
          <p14:tracePt t="73903" x="3016250" y="3695700"/>
          <p14:tracePt t="73920" x="3067050" y="3702050"/>
          <p14:tracePt t="73936" x="3140075" y="3702050"/>
          <p14:tracePt t="73953" x="3181350" y="3702050"/>
          <p14:tracePt t="73970" x="3219450" y="3702050"/>
          <p14:tracePt t="73986" x="3282950" y="3702050"/>
          <p14:tracePt t="74003" x="3333750" y="3702050"/>
          <p14:tracePt t="74020" x="3378200" y="3702050"/>
          <p14:tracePt t="74036" x="3438525" y="3698875"/>
          <p14:tracePt t="74053" x="3470275" y="3698875"/>
          <p14:tracePt t="74072" x="3508375" y="3698875"/>
          <p14:tracePt t="74086" x="3536950" y="3698875"/>
          <p14:tracePt t="74104" x="3549650" y="3698875"/>
          <p14:tracePt t="74120" x="3562350" y="3698875"/>
          <p14:tracePt t="74137" x="3590925" y="3698875"/>
          <p14:tracePt t="74153" x="3600450" y="3698875"/>
          <p14:tracePt t="74170" x="3609975" y="3698875"/>
          <p14:tracePt t="74186" x="3622675" y="3698875"/>
          <p14:tracePt t="74203" x="3638550" y="3698875"/>
          <p14:tracePt t="74220" x="3648075" y="3698875"/>
          <p14:tracePt t="74237" x="3663950" y="3689350"/>
          <p14:tracePt t="74254" x="3667125" y="3689350"/>
          <p14:tracePt t="74272" x="3673475" y="3689350"/>
          <p14:tracePt t="74329" x="3673475" y="3683000"/>
          <p14:tracePt t="74401" x="3676650" y="3683000"/>
          <p14:tracePt t="74450" x="3676650" y="3679825"/>
          <p14:tracePt t="76592" x="3603625" y="3673475"/>
          <p14:tracePt t="76599" x="3502025" y="3673475"/>
          <p14:tracePt t="76606" x="3397250" y="3673475"/>
          <p14:tracePt t="76620" x="3159125" y="3689350"/>
          <p14:tracePt t="76636" x="2917825" y="3717925"/>
          <p14:tracePt t="76653" x="2641600" y="3759200"/>
          <p14:tracePt t="76686" x="2035175" y="3917950"/>
          <p14:tracePt t="76721" x="1587500" y="4038600"/>
          <p14:tracePt t="76738" x="1457325" y="4083050"/>
          <p14:tracePt t="76753" x="1368425" y="4114800"/>
          <p14:tracePt t="76770" x="1276350" y="4152900"/>
          <p14:tracePt t="76786" x="1231900" y="4165600"/>
          <p14:tracePt t="76803" x="1206500" y="4175125"/>
          <p14:tracePt t="76820" x="1165225" y="4194175"/>
          <p14:tracePt t="76836" x="1152525" y="4210050"/>
          <p14:tracePt t="76853" x="1143000" y="4219575"/>
          <p14:tracePt t="76870" x="1104900" y="4238625"/>
          <p14:tracePt t="76886" x="1073150" y="4251325"/>
          <p14:tracePt t="76902" x="1041400" y="4267200"/>
          <p14:tracePt t="76920" x="977900" y="4286250"/>
          <p14:tracePt t="76936" x="917575" y="4286250"/>
          <p14:tracePt t="76952" x="866775" y="4286250"/>
          <p14:tracePt t="76970" x="787400" y="4283075"/>
          <p14:tracePt t="76986" x="742950" y="4270375"/>
          <p14:tracePt t="77002" x="695325" y="4251325"/>
          <p14:tracePt t="77020" x="590550" y="4206875"/>
          <p14:tracePt t="77036" x="523875" y="4175125"/>
          <p14:tracePt t="77053" x="457200" y="4156075"/>
          <p14:tracePt t="77071" x="409575" y="4137025"/>
          <p14:tracePt t="77086" x="377825" y="4130675"/>
          <p14:tracePt t="77103" x="368300" y="4130675"/>
          <p14:tracePt t="77120" x="355600" y="4130675"/>
          <p14:tracePt t="77136" x="339725" y="4130675"/>
          <p14:tracePt t="77152" x="333375" y="4130675"/>
          <p14:tracePt t="77215" x="336550" y="4130675"/>
          <p14:tracePt t="77229" x="358775" y="4130675"/>
          <p14:tracePt t="77240" x="374650" y="4130675"/>
          <p14:tracePt t="77253" x="434975" y="4130675"/>
          <p14:tracePt t="77270" x="533400" y="4133850"/>
          <p14:tracePt t="77286" x="638175" y="4149725"/>
          <p14:tracePt t="77303" x="733425" y="4159250"/>
          <p14:tracePt t="77320" x="841375" y="4159250"/>
          <p14:tracePt t="77336" x="901700" y="4159250"/>
          <p14:tracePt t="77353" x="971550" y="4152900"/>
          <p14:tracePt t="77370" x="1104900" y="4130675"/>
          <p14:tracePt t="77386" x="1177925" y="4124325"/>
          <p14:tracePt t="77403" x="1231900" y="4108450"/>
          <p14:tracePt t="77420" x="1273175" y="4108450"/>
          <p14:tracePt t="77436" x="1295400" y="4108450"/>
          <p14:tracePt t="77453" x="1304925" y="4108450"/>
          <p14:tracePt t="77469" x="1314450" y="4108450"/>
          <p14:tracePt t="78421" x="1330325" y="4108450"/>
          <p14:tracePt t="78429" x="1355725" y="4108450"/>
          <p14:tracePt t="78437" x="1381125" y="4108450"/>
          <p14:tracePt t="78453" x="1425575" y="4108450"/>
          <p14:tracePt t="78470" x="1546225" y="4102100"/>
          <p14:tracePt t="78486" x="1660525" y="4092575"/>
          <p14:tracePt t="78520" x="1974850" y="4086225"/>
          <p14:tracePt t="78553" x="2203450" y="4086225"/>
          <p14:tracePt t="78570" x="2320925" y="4086225"/>
          <p14:tracePt t="78586" x="2413000" y="4086225"/>
          <p14:tracePt t="78603" x="2508250" y="4076700"/>
          <p14:tracePt t="78620" x="2606675" y="4070350"/>
          <p14:tracePt t="78636" x="2667000" y="4070350"/>
          <p14:tracePt t="78652" x="2711450" y="4070350"/>
          <p14:tracePt t="78669" x="2765425" y="4070350"/>
          <p14:tracePt t="78686" x="2787650" y="4070350"/>
          <p14:tracePt t="78702" x="2816225" y="4070350"/>
          <p14:tracePt t="78720" x="2851150" y="4070350"/>
          <p14:tracePt t="78736" x="2892425" y="4070350"/>
          <p14:tracePt t="78753" x="2936875" y="4070350"/>
          <p14:tracePt t="78770" x="3000375" y="4070350"/>
          <p14:tracePt t="78786" x="3028950" y="4073525"/>
          <p14:tracePt t="78803" x="3060700" y="4079875"/>
          <p14:tracePt t="78820" x="3092450" y="4083050"/>
          <p14:tracePt t="78836" x="3108325" y="4089400"/>
          <p14:tracePt t="78853" x="3108325" y="4105275"/>
          <p14:tracePt t="78870" x="3108325" y="4108450"/>
          <p14:tracePt t="79259" x="3124200" y="4108450"/>
          <p14:tracePt t="79271" x="3168650" y="4108450"/>
          <p14:tracePt t="79286" x="3219450" y="4108450"/>
          <p14:tracePt t="79302" x="3279775" y="4108450"/>
          <p14:tracePt t="79319" x="3349625" y="4108450"/>
          <p14:tracePt t="79336" x="3394075" y="4108450"/>
          <p14:tracePt t="79370" x="3486150" y="4108450"/>
          <p14:tracePt t="79403" x="3568700" y="4108450"/>
          <p14:tracePt t="79419" x="3638550" y="4114800"/>
          <p14:tracePt t="79435" x="3683000" y="4121150"/>
          <p14:tracePt t="79452" x="3721100" y="4121150"/>
          <p14:tracePt t="79469" x="3768725" y="4121150"/>
          <p14:tracePt t="79486" x="3797300" y="4121150"/>
          <p14:tracePt t="79503" x="3813175" y="4121150"/>
          <p14:tracePt t="79519" x="3838575" y="4121150"/>
          <p14:tracePt t="79536" x="3873500" y="4121150"/>
          <p14:tracePt t="79553" x="3917950" y="4130675"/>
          <p14:tracePt t="79569" x="3987800" y="4130675"/>
          <p14:tracePt t="79586" x="4032250" y="4137025"/>
          <p14:tracePt t="79602" x="4083050" y="4137025"/>
          <p14:tracePt t="79620" x="4156075" y="4137025"/>
          <p14:tracePt t="79636" x="4197350" y="4137025"/>
          <p14:tracePt t="79653" x="4241800" y="4137025"/>
          <p14:tracePt t="79670" x="4276725" y="4137025"/>
          <p14:tracePt t="79686" x="4305300" y="4137025"/>
          <p14:tracePt t="79702" x="4327525" y="4137025"/>
          <p14:tracePt t="79719" x="4362450" y="4137025"/>
          <p14:tracePt t="79735" x="4375150" y="4137025"/>
          <p14:tracePt t="79753" x="4384675" y="4137025"/>
          <p14:tracePt t="79769" x="4406900" y="4137025"/>
          <p14:tracePt t="79786" x="4416425" y="4137025"/>
          <p14:tracePt t="80600" x="4387850" y="4149725"/>
          <p14:tracePt t="80606" x="4318000" y="4156075"/>
          <p14:tracePt t="80620" x="4175125" y="4200525"/>
          <p14:tracePt t="80636" x="4032250" y="4238625"/>
          <p14:tracePt t="80653" x="3876675" y="4292600"/>
          <p14:tracePt t="80669" x="3606800" y="4384675"/>
          <p14:tracePt t="80686" x="3473450" y="4429125"/>
          <p14:tracePt t="80719" x="3073400" y="4540250"/>
          <p14:tracePt t="80755" x="2806700" y="4622800"/>
          <p14:tracePt t="80770" x="2708275" y="4648200"/>
          <p14:tracePt t="80786" x="2609850" y="4664075"/>
          <p14:tracePt t="80803" x="2559050" y="4670425"/>
          <p14:tracePt t="80819" x="2441575" y="4670425"/>
          <p14:tracePt t="80836" x="2362200" y="4670425"/>
          <p14:tracePt t="80852" x="2279650" y="4670425"/>
          <p14:tracePt t="80869" x="2171700" y="4670425"/>
          <p14:tracePt t="80885" x="2092325" y="4670425"/>
          <p14:tracePt t="80903" x="2009775" y="4670425"/>
          <p14:tracePt t="80920" x="1911350" y="4670425"/>
          <p14:tracePt t="80936" x="1854200" y="4670425"/>
          <p14:tracePt t="80952" x="1793875" y="4670425"/>
          <p14:tracePt t="80969" x="1708150" y="4670425"/>
          <p14:tracePt t="80985" x="1647825" y="4670425"/>
          <p14:tracePt t="81002" x="1597025" y="4667250"/>
          <p14:tracePt t="81019" x="1533525" y="4660900"/>
          <p14:tracePt t="81035" x="1489075" y="4660900"/>
          <p14:tracePt t="81053" x="1450975" y="4654550"/>
          <p14:tracePt t="81069" x="1397000" y="4654550"/>
          <p14:tracePt t="81085" x="1368425" y="4654550"/>
          <p14:tracePt t="81102" x="1339850" y="4654550"/>
          <p14:tracePt t="81119" x="1298575" y="4654550"/>
          <p14:tracePt t="81136" x="1276350" y="4641850"/>
          <p14:tracePt t="81153" x="1244600" y="4635500"/>
          <p14:tracePt t="81170" x="1190625" y="4622800"/>
          <p14:tracePt t="81186" x="1158875" y="4616450"/>
          <p14:tracePt t="81203" x="1114425" y="4610100"/>
          <p14:tracePt t="81219" x="1066800" y="4610100"/>
          <p14:tracePt t="81235" x="1028700" y="4603750"/>
          <p14:tracePt t="81252" x="993775" y="4597400"/>
          <p14:tracePt t="81269" x="936625" y="4578350"/>
          <p14:tracePt t="81286" x="904875" y="4575175"/>
          <p14:tracePt t="81303" x="876300" y="4568825"/>
          <p14:tracePt t="81319" x="835025" y="4562475"/>
          <p14:tracePt t="81336" x="806450" y="4562475"/>
          <p14:tracePt t="81352" x="790575" y="4562475"/>
          <p14:tracePt t="81369" x="771525" y="4562475"/>
          <p14:tracePt t="81385" x="762000" y="4562475"/>
          <p14:tracePt t="81403" x="749300" y="4556125"/>
          <p14:tracePt t="81420" x="749300" y="4552950"/>
          <p14:tracePt t="81437" x="749300" y="4546600"/>
          <p14:tracePt t="81498" x="749300" y="4543425"/>
          <p14:tracePt t="81977" x="758825" y="4543425"/>
          <p14:tracePt t="81984" x="784225" y="4543425"/>
          <p14:tracePt t="81991" x="803275" y="4543425"/>
          <p14:tracePt t="82003" x="819150" y="4543425"/>
          <p14:tracePt t="82020" x="898525" y="4543425"/>
          <p14:tracePt t="82037" x="942975" y="4543425"/>
          <p14:tracePt t="82052" x="1003300" y="4552950"/>
          <p14:tracePt t="82085" x="1158875" y="4594225"/>
          <p14:tracePt t="82119" x="1254125" y="4613275"/>
          <p14:tracePt t="82136" x="1276350" y="4619625"/>
          <p14:tracePt t="82153" x="1320800" y="4619625"/>
          <p14:tracePt t="82170" x="1447800" y="4638675"/>
          <p14:tracePt t="82186" x="1555750" y="4645025"/>
          <p14:tracePt t="82202" x="1638300" y="4654550"/>
          <p14:tracePt t="82219" x="1800225" y="4660900"/>
          <p14:tracePt t="82235" x="1908175" y="4676775"/>
          <p14:tracePt t="82252" x="1990725" y="4676775"/>
          <p14:tracePt t="82269" x="2108200" y="4686300"/>
          <p14:tracePt t="82286" x="2212975" y="4686300"/>
          <p14:tracePt t="82304" x="2339975" y="4686300"/>
          <p14:tracePt t="82319" x="2501900" y="4686300"/>
          <p14:tracePt t="82336" x="2593975" y="4686300"/>
          <p14:tracePt t="82352" x="2679700" y="4679950"/>
          <p14:tracePt t="82369" x="2768600" y="4673600"/>
          <p14:tracePt t="82386" x="2813050" y="4673600"/>
          <p14:tracePt t="82404" x="2844800" y="4673600"/>
          <p14:tracePt t="82420" x="2860675" y="4667250"/>
          <p14:tracePt t="82436" x="2873375" y="4657725"/>
          <p14:tracePt t="82452" x="2889250" y="4641850"/>
          <p14:tracePt t="82469" x="2924175" y="4625975"/>
          <p14:tracePt t="82485" x="2952750" y="4613275"/>
          <p14:tracePt t="82502" x="2968625" y="4603750"/>
          <p14:tracePt t="82519" x="2984500" y="4581525"/>
          <p14:tracePt t="82536" x="3000375" y="4581525"/>
          <p14:tracePt t="82554" x="3006725" y="4581525"/>
          <p14:tracePt t="82586" x="3006725" y="4578350"/>
          <p14:tracePt t="82602" x="3006725" y="4568825"/>
          <p14:tracePt t="82619" x="2987675" y="4552950"/>
          <p14:tracePt t="82635" x="2978150" y="4530725"/>
          <p14:tracePt t="82652" x="2965450" y="4508500"/>
          <p14:tracePt t="82670" x="2962275" y="4473575"/>
          <p14:tracePt t="82686" x="2955925" y="4451350"/>
          <p14:tracePt t="82703" x="2955925" y="4410075"/>
          <p14:tracePt t="82719" x="2955925" y="4381500"/>
          <p14:tracePt t="82736" x="2955925" y="4352925"/>
          <p14:tracePt t="82752" x="2955925" y="4337050"/>
          <p14:tracePt t="82769" x="2955925" y="4321175"/>
          <p14:tracePt t="82786" x="2949575" y="4318000"/>
          <p14:tracePt t="82802" x="2940050" y="4305300"/>
          <p14:tracePt t="82820" x="2933700" y="4286250"/>
          <p14:tracePt t="82836" x="2933700" y="4257675"/>
          <p14:tracePt t="82853" x="2933700" y="4216400"/>
          <p14:tracePt t="82869" x="2930525" y="4194175"/>
          <p14:tracePt t="82886" x="2921000" y="4184650"/>
          <p14:tracePt t="82904" x="2905125" y="4168775"/>
          <p14:tracePt t="82919" x="2895600" y="4165600"/>
          <p14:tracePt t="82936" x="2886075" y="4165600"/>
          <p14:tracePt t="82954" x="2844800" y="4165600"/>
          <p14:tracePt t="82970" x="2816225" y="4165600"/>
          <p14:tracePt t="82986" x="2787650" y="4175125"/>
          <p14:tracePt t="83003" x="2752725" y="4191000"/>
          <p14:tracePt t="83019" x="2717800" y="4222750"/>
          <p14:tracePt t="83035" x="2695575" y="4248150"/>
          <p14:tracePt t="83052" x="2663825" y="4273550"/>
          <p14:tracePt t="83069" x="2625725" y="4314825"/>
          <p14:tracePt t="83085" x="2613025" y="4340225"/>
          <p14:tracePt t="83104" x="2590800" y="4368800"/>
          <p14:tracePt t="83119" x="2581275" y="4378325"/>
          <p14:tracePt t="83136" x="2571750" y="4394200"/>
          <p14:tracePt t="83153" x="2571750" y="4406900"/>
          <p14:tracePt t="83168" x="2571750" y="4419600"/>
          <p14:tracePt t="83185" x="2571750" y="4429125"/>
          <p14:tracePt t="83203" x="2571750" y="4448175"/>
          <p14:tracePt t="83219" x="2574925" y="4457700"/>
          <p14:tracePt t="83235" x="2587625" y="4467225"/>
          <p14:tracePt t="83252" x="2619375" y="4479925"/>
          <p14:tracePt t="83269" x="2682875" y="4511675"/>
          <p14:tracePt t="83285" x="2720975" y="4524375"/>
          <p14:tracePt t="83302" x="2759075" y="4537075"/>
          <p14:tracePt t="83318" x="2803525" y="4562475"/>
          <p14:tracePt t="83335" x="2813050" y="4562475"/>
          <p14:tracePt t="83354" x="2825750" y="4565650"/>
          <p14:tracePt t="83649" x="2895600" y="4565650"/>
          <p14:tracePt t="83655" x="3000375" y="4565650"/>
          <p14:tracePt t="83669" x="3225800" y="4575175"/>
          <p14:tracePt t="83686" x="3409950" y="4594225"/>
          <p14:tracePt t="83703" x="3708400" y="4603750"/>
          <p14:tracePt t="83718" x="3844925" y="4603750"/>
          <p14:tracePt t="83736" x="3949700" y="4613275"/>
          <p14:tracePt t="83752" x="4010025" y="4613275"/>
          <p14:tracePt t="83769" x="4051300" y="4613275"/>
          <p14:tracePt t="83786" x="4064000" y="4613275"/>
          <p14:tracePt t="83803" x="4070350" y="4613275"/>
          <p14:tracePt t="84019" x="4019550" y="4619625"/>
          <p14:tracePt t="84027" x="3937000" y="4638675"/>
          <p14:tracePt t="84035" x="3844925" y="4657725"/>
          <p14:tracePt t="84053" x="3565525" y="4702175"/>
          <p14:tracePt t="84069" x="3368675" y="4749800"/>
          <p14:tracePt t="84085" x="3162300" y="4787900"/>
          <p14:tracePt t="84102" x="2974975" y="4826000"/>
          <p14:tracePt t="84119" x="2695575" y="4879975"/>
          <p14:tracePt t="84136" x="2546350" y="4899025"/>
          <p14:tracePt t="84152" x="2416175" y="4908550"/>
          <p14:tracePt t="84169" x="2209800" y="4908550"/>
          <p14:tracePt t="84186" x="2127250" y="4902200"/>
          <p14:tracePt t="84203" x="2006600" y="4886325"/>
          <p14:tracePt t="84219" x="1920875" y="4873625"/>
          <p14:tracePt t="84235" x="1825625" y="4857750"/>
          <p14:tracePt t="84252" x="1755775" y="4857750"/>
          <p14:tracePt t="84269" x="1676400" y="4857750"/>
          <p14:tracePt t="84285" x="1625600" y="4857750"/>
          <p14:tracePt t="84301" x="1574800" y="4857750"/>
          <p14:tracePt t="84319" x="1482725" y="4857750"/>
          <p14:tracePt t="84335" x="1422400" y="4857750"/>
          <p14:tracePt t="84353" x="1336675" y="4857750"/>
          <p14:tracePt t="84369" x="1254125" y="4857750"/>
          <p14:tracePt t="84386" x="1171575" y="4857750"/>
          <p14:tracePt t="84403" x="1085850" y="4857750"/>
          <p14:tracePt t="84419" x="1041400" y="4857750"/>
          <p14:tracePt t="84436" x="996950" y="4857750"/>
          <p14:tracePt t="84453" x="942975" y="4857750"/>
          <p14:tracePt t="84469" x="920750" y="4857750"/>
          <p14:tracePt t="84486" x="892175" y="4860925"/>
          <p14:tracePt t="84502" x="869950" y="4860925"/>
          <p14:tracePt t="84518" x="860425" y="4860925"/>
          <p14:tracePt t="84535" x="850900" y="4860925"/>
          <p14:tracePt t="84552" x="850900" y="4864100"/>
          <p14:tracePt t="84586" x="866775" y="4864100"/>
          <p14:tracePt t="84603" x="914400" y="4864100"/>
          <p14:tracePt t="84619" x="968375" y="4864100"/>
          <p14:tracePt t="84636" x="1019175" y="4864100"/>
          <p14:tracePt t="84652" x="1114425" y="4864100"/>
          <p14:tracePt t="84668" x="1184275" y="4864100"/>
          <p14:tracePt t="84685" x="1276350" y="4864100"/>
          <p14:tracePt t="84702" x="1428750" y="4864100"/>
          <p14:tracePt t="84719" x="1498600" y="4860925"/>
          <p14:tracePt t="84735" x="1562100" y="4851400"/>
          <p14:tracePt t="84753" x="1625600" y="4832350"/>
          <p14:tracePt t="84769" x="1660525" y="4826000"/>
          <p14:tracePt t="84786" x="1698625" y="4826000"/>
          <p14:tracePt t="84802" x="1739900" y="4826000"/>
          <p14:tracePt t="84818" x="1749425" y="4826000"/>
          <p14:tracePt t="84835" x="1758950" y="4826000"/>
          <p14:tracePt t="84852" x="1768475" y="4826000"/>
          <p14:tracePt t="85818" x="1771650" y="4826000"/>
          <p14:tracePt t="85838" x="1784350" y="4826000"/>
          <p14:tracePt t="85853" x="1787525" y="4826000"/>
          <p14:tracePt t="85859" x="1800225" y="4822825"/>
          <p14:tracePt t="85868" x="1809750" y="4822825"/>
          <p14:tracePt t="85885" x="1825625" y="4822825"/>
          <p14:tracePt t="85919" x="1924050" y="4822825"/>
          <p14:tracePt t="85953" x="2190750" y="4845050"/>
          <p14:tracePt t="85969" x="2320925" y="4889500"/>
          <p14:tracePt t="85985" x="2498725" y="4924425"/>
          <p14:tracePt t="86002" x="2711450" y="4987925"/>
          <p14:tracePt t="86018" x="2841625" y="5013325"/>
          <p14:tracePt t="86035" x="2971800" y="5041900"/>
          <p14:tracePt t="86053" x="3143250" y="5041900"/>
          <p14:tracePt t="86069" x="3232150" y="5019675"/>
          <p14:tracePt t="86086" x="3349625" y="5003800"/>
          <p14:tracePt t="86103" x="3517900" y="4959350"/>
          <p14:tracePt t="86118" x="3603625" y="4937125"/>
          <p14:tracePt t="86135" x="3708400" y="4937125"/>
          <p14:tracePt t="86151" x="3876675" y="4968875"/>
          <p14:tracePt t="86168" x="3965575" y="5000625"/>
          <p14:tracePt t="86186" x="4051300" y="5022850"/>
          <p14:tracePt t="86202" x="4264025" y="5067300"/>
          <p14:tracePt t="86218" x="4403725" y="5083175"/>
          <p14:tracePt t="86236" x="4575175" y="5102225"/>
          <p14:tracePt t="86252" x="4886325" y="5140325"/>
          <p14:tracePt t="86269" x="5070475" y="5159375"/>
          <p14:tracePt t="86285" x="5254625" y="5178425"/>
          <p14:tracePt t="86302" x="5419725" y="5194300"/>
          <p14:tracePt t="86318" x="5495925" y="5216525"/>
          <p14:tracePt t="86335" x="5559425" y="5229225"/>
          <p14:tracePt t="86352" x="5635625" y="5248275"/>
          <p14:tracePt t="86368" x="5695950" y="5264150"/>
          <p14:tracePt t="86385" x="5746750" y="5299075"/>
          <p14:tracePt t="86402" x="5810250" y="5337175"/>
          <p14:tracePt t="86418" x="5857875" y="5372100"/>
          <p14:tracePt t="86435" x="5883275" y="5394325"/>
          <p14:tracePt t="86452" x="5918200" y="5426075"/>
          <p14:tracePt t="86468" x="5924550" y="5441950"/>
          <p14:tracePt t="86717" x="5895975" y="5387975"/>
          <p14:tracePt t="86724" x="5838825" y="5305425"/>
          <p14:tracePt t="86735" x="5803900" y="5219700"/>
          <p14:tracePt t="86752" x="5702300" y="5076825"/>
          <p14:tracePt t="86769" x="5645150" y="5003800"/>
          <p14:tracePt t="86786" x="5588000" y="4914900"/>
          <p14:tracePt t="86802" x="5508625" y="4803775"/>
          <p14:tracePt t="86819" x="5470525" y="4733925"/>
          <p14:tracePt t="86835" x="5435600" y="4686300"/>
          <p14:tracePt t="86851" x="5413375" y="4657725"/>
          <p14:tracePt t="86868" x="5403850" y="4641850"/>
          <p14:tracePt t="86885" x="5394325" y="4632325"/>
          <p14:tracePt t="86901" x="5394325" y="4616450"/>
          <p14:tracePt t="86918" x="5394325" y="4606925"/>
          <p14:tracePt t="86935" x="5394325" y="4594225"/>
          <p14:tracePt t="86952" x="5381625" y="4559300"/>
          <p14:tracePt t="86968" x="5375275" y="4527550"/>
          <p14:tracePt t="86985" x="5375275" y="4492625"/>
          <p14:tracePt t="87002" x="5375275" y="4429125"/>
          <p14:tracePt t="87018" x="5375275" y="4400550"/>
          <p14:tracePt t="87036" x="5391150" y="4375150"/>
          <p14:tracePt t="87052" x="5407025" y="4349750"/>
          <p14:tracePt t="87069" x="5410200" y="4340225"/>
          <p14:tracePt t="87086" x="5416550" y="4333875"/>
          <p14:tracePt t="87102" x="5429250" y="4333875"/>
          <p14:tracePt t="87118" x="5445125" y="4330700"/>
          <p14:tracePt t="87135" x="5454650" y="4330700"/>
          <p14:tracePt t="87151" x="5476875" y="4324350"/>
          <p14:tracePt t="87168" x="5499100" y="4321175"/>
          <p14:tracePt t="87185" x="5514975" y="4321175"/>
          <p14:tracePt t="87202" x="5534025" y="4321175"/>
          <p14:tracePt t="87219" x="5549900" y="4321175"/>
          <p14:tracePt t="87235" x="5553075" y="4321175"/>
          <p14:tracePt t="87251" x="5568950" y="4321175"/>
          <p14:tracePt t="87268" x="5575300" y="4321175"/>
          <p14:tracePt t="87286" x="5584825" y="4330700"/>
          <p14:tracePt t="87302" x="5607050" y="4368800"/>
          <p14:tracePt t="87318" x="5619750" y="4432300"/>
          <p14:tracePt t="87336" x="5632450" y="4483100"/>
          <p14:tracePt t="87352" x="5664200" y="4584700"/>
          <p14:tracePt t="87369" x="5686425" y="4673600"/>
          <p14:tracePt t="87385" x="5702300" y="4768850"/>
          <p14:tracePt t="87401" x="5724525" y="4892675"/>
          <p14:tracePt t="87418" x="5746750" y="4968875"/>
          <p14:tracePt t="87435" x="5762625" y="5054600"/>
          <p14:tracePt t="87452" x="5784850" y="5175250"/>
          <p14:tracePt t="87468" x="5794375" y="5238750"/>
          <p14:tracePt t="87486" x="5794375" y="5283200"/>
          <p14:tracePt t="87502" x="5794375" y="5343525"/>
          <p14:tracePt t="87519" x="5794375" y="5375275"/>
          <p14:tracePt t="87535" x="5794375" y="5416550"/>
          <p14:tracePt t="87552" x="5800725" y="5489575"/>
          <p14:tracePt t="87568" x="5800725" y="5530850"/>
          <p14:tracePt t="87586" x="5800725" y="5575300"/>
          <p14:tracePt t="87602" x="5800725" y="5610225"/>
          <p14:tracePt t="87618" x="5800725" y="5638800"/>
          <p14:tracePt t="87636" x="5800725" y="5661025"/>
          <p14:tracePt t="87652" x="5800725" y="5721350"/>
          <p14:tracePt t="87668" x="5800725" y="5781675"/>
          <p14:tracePt t="87685" x="5800725" y="5835650"/>
          <p14:tracePt t="87702" x="5800725" y="5895975"/>
          <p14:tracePt t="87718" x="5800725" y="5918200"/>
          <p14:tracePt t="87736" x="5807075" y="5949950"/>
          <p14:tracePt t="88011" x="5861050" y="5956300"/>
          <p14:tracePt t="88017" x="5940425" y="5956300"/>
          <p14:tracePt t="88024" x="6019800" y="5956300"/>
          <p14:tracePt t="88035" x="6099175" y="5949950"/>
          <p14:tracePt t="88052" x="6302375" y="5905500"/>
          <p14:tracePt t="88068" x="6432550" y="5870575"/>
          <p14:tracePt t="88085" x="6553200" y="5829300"/>
          <p14:tracePt t="88101" x="6670675" y="5791200"/>
          <p14:tracePt t="88118" x="6715125" y="5768975"/>
          <p14:tracePt t="88135" x="6762750" y="5756275"/>
          <p14:tracePt t="88152" x="6810375" y="5737225"/>
          <p14:tracePt t="88169" x="6835775" y="5708650"/>
          <p14:tracePt t="88185" x="6867525" y="5667375"/>
          <p14:tracePt t="88202" x="6950075" y="5540375"/>
          <p14:tracePt t="88218" x="6988175" y="5461000"/>
          <p14:tracePt t="88235" x="7035800" y="5391150"/>
          <p14:tracePt t="88252" x="7099300" y="5260975"/>
          <p14:tracePt t="88268" x="7131050" y="5172075"/>
          <p14:tracePt t="88286" x="7156450" y="5076825"/>
          <p14:tracePt t="88302" x="7185025" y="4994275"/>
          <p14:tracePt t="88318" x="7191375" y="4943475"/>
          <p14:tracePt t="88335" x="7204075" y="4899025"/>
          <p14:tracePt t="88351" x="7216775" y="4835525"/>
          <p14:tracePt t="88368" x="7235825" y="4787900"/>
          <p14:tracePt t="88385" x="7248525" y="4743450"/>
          <p14:tracePt t="88402" x="7267575" y="4686300"/>
          <p14:tracePt t="88418" x="7273925" y="4664075"/>
          <p14:tracePt t="88435" x="7273925" y="4619625"/>
          <p14:tracePt t="88452" x="7273925" y="4565650"/>
          <p14:tracePt t="88468" x="7273925" y="4543425"/>
          <p14:tracePt t="88485" x="7273925" y="4527550"/>
          <p14:tracePt t="88502" x="7273925" y="4508500"/>
          <p14:tracePt t="88518" x="7273925" y="4498975"/>
          <p14:tracePt t="88536" x="7273925" y="4486275"/>
          <p14:tracePt t="88552" x="7273925" y="4476750"/>
          <p14:tracePt t="88569" x="7273925" y="4473575"/>
          <p14:tracePt t="88601" x="7273925" y="4464050"/>
          <p14:tracePt t="88845" x="7270750" y="4486275"/>
          <p14:tracePt t="88852" x="7264400" y="4511675"/>
          <p14:tracePt t="88868" x="7239000" y="4610100"/>
          <p14:tracePt t="88885" x="7223125" y="4683125"/>
          <p14:tracePt t="88901" x="7204075" y="4762500"/>
          <p14:tracePt t="88918" x="7188200" y="4826000"/>
          <p14:tracePt t="88935" x="7169150" y="4873625"/>
          <p14:tracePt t="88952" x="7146925" y="4975225"/>
          <p14:tracePt t="88968" x="7134225" y="5026025"/>
          <p14:tracePt t="88985" x="7121525" y="5064125"/>
          <p14:tracePt t="89002" x="7099300" y="5114925"/>
          <p14:tracePt t="89018" x="7073900" y="5140325"/>
          <p14:tracePt t="89035" x="7042150" y="5172075"/>
          <p14:tracePt t="89052" x="7004050" y="5229225"/>
          <p14:tracePt t="89068" x="6969125" y="5270500"/>
          <p14:tracePt t="89085" x="6943725" y="5318125"/>
          <p14:tracePt t="89102" x="6880225" y="5384800"/>
          <p14:tracePt t="89118" x="6854825" y="5426075"/>
          <p14:tracePt t="89135" x="6823075" y="5457825"/>
          <p14:tracePt t="89151" x="6778625" y="5524500"/>
          <p14:tracePt t="89168" x="6750050" y="5568950"/>
          <p14:tracePt t="89185" x="6724650" y="5607050"/>
          <p14:tracePt t="89201" x="6673850" y="5702300"/>
          <p14:tracePt t="89218" x="6642100" y="5740400"/>
          <p14:tracePt t="89235" x="6616700" y="5765800"/>
          <p14:tracePt t="89252" x="6575425" y="5803900"/>
          <p14:tracePt t="89269" x="6562725" y="5832475"/>
          <p14:tracePt t="89285" x="6550025" y="5848350"/>
          <p14:tracePt t="89302" x="6537325" y="5870575"/>
          <p14:tracePt t="89318" x="6518275" y="5880100"/>
          <p14:tracePt t="89322" x="6518275" y="5886450"/>
          <p14:tracePt t="89337" x="6518275" y="5895975"/>
          <p14:tracePt t="89352" x="6515100" y="5905500"/>
          <p14:tracePt t="89369" x="6515100" y="5921375"/>
          <p14:tracePt t="89385" x="6515100" y="5924550"/>
          <p14:tracePt t="89466" x="6508750" y="5924550"/>
          <p14:tracePt t="89472" x="6505575" y="5924550"/>
          <p14:tracePt t="89485" x="6499225" y="5924550"/>
          <p14:tracePt t="89501" x="6470650" y="5899150"/>
          <p14:tracePt t="89518" x="6416675" y="5838825"/>
          <p14:tracePt t="89536" x="6327775" y="5711825"/>
          <p14:tracePt t="89552" x="6203950" y="5534025"/>
          <p14:tracePt t="89568" x="6111875" y="5387975"/>
          <p14:tracePt t="89585" x="6010275" y="5229225"/>
          <p14:tracePt t="89601" x="5864225" y="5038725"/>
          <p14:tracePt t="89618" x="5765800" y="4911725"/>
          <p14:tracePt t="89635" x="5673725" y="4775200"/>
          <p14:tracePt t="89651" x="5581650" y="4632325"/>
          <p14:tracePt t="89668" x="5553075" y="4565650"/>
          <p14:tracePt t="89684" x="5530850" y="4511675"/>
          <p14:tracePt t="89702" x="5511800" y="4438650"/>
          <p14:tracePt t="89718" x="5511800" y="4400550"/>
          <p14:tracePt t="89735" x="5511800" y="4371975"/>
          <p14:tracePt t="89751" x="5511800" y="4324350"/>
          <p14:tracePt t="89768" x="5511800" y="4302125"/>
          <p14:tracePt t="89785" x="5527675" y="4270375"/>
          <p14:tracePt t="89802" x="5537200" y="4251325"/>
          <p14:tracePt t="89818" x="5537200" y="4241800"/>
          <p14:tracePt t="89835" x="5537200" y="4232275"/>
          <p14:tracePt t="89838" x="5537200" y="4219575"/>
          <p14:tracePt t="89851" x="5537200" y="4216400"/>
          <p14:tracePt t="89924" x="5540375" y="4216400"/>
          <p14:tracePt t="89930" x="5546725" y="4216400"/>
          <p14:tracePt t="89938" x="5549900" y="4216400"/>
          <p14:tracePt t="89959" x="5556250" y="4216400"/>
          <p14:tracePt t="90066" x="5556250" y="4229100"/>
          <p14:tracePt t="90073" x="5556250" y="4232275"/>
          <p14:tracePt t="90087" x="5556250" y="4254500"/>
          <p14:tracePt t="90102" x="5556250" y="4292600"/>
          <p14:tracePt t="90119" x="5556250" y="4327525"/>
          <p14:tracePt t="90135" x="5556250" y="4356100"/>
          <p14:tracePt t="90151" x="5556250" y="4391025"/>
          <p14:tracePt t="90168" x="5556250" y="4419600"/>
          <p14:tracePt t="90185" x="5556250" y="4464050"/>
          <p14:tracePt t="90202" x="5562600" y="4527550"/>
          <p14:tracePt t="90219" x="5568950" y="4562475"/>
          <p14:tracePt t="90236" x="5581650" y="4619625"/>
          <p14:tracePt t="90252" x="5581650" y="4648200"/>
          <p14:tracePt t="90269" x="5581650" y="4670425"/>
          <p14:tracePt t="90286" x="5581650" y="4705350"/>
          <p14:tracePt t="90301" x="5588000" y="4718050"/>
          <p14:tracePt t="90318" x="5594350" y="4733925"/>
          <p14:tracePt t="90335" x="5594350" y="4746625"/>
          <p14:tracePt t="90352" x="5603875" y="4784725"/>
          <p14:tracePt t="90369" x="5610225" y="4813300"/>
          <p14:tracePt t="90385" x="5622925" y="4838700"/>
          <p14:tracePt t="90402" x="5648325" y="4889500"/>
          <p14:tracePt t="90418" x="5657850" y="4911725"/>
          <p14:tracePt t="90435" x="5670550" y="4949825"/>
          <p14:tracePt t="90451" x="5689600" y="4991100"/>
          <p14:tracePt t="90468" x="5708650" y="5029200"/>
          <p14:tracePt t="90485" x="5721350" y="5054600"/>
          <p14:tracePt t="90501" x="5740400" y="5111750"/>
          <p14:tracePt t="90519" x="5749925" y="5149850"/>
          <p14:tracePt t="90536" x="5797550" y="5216525"/>
          <p14:tracePt t="90551" x="5816600" y="5260975"/>
          <p14:tracePt t="90568" x="5835650" y="5299075"/>
          <p14:tracePt t="90584" x="5854700" y="5330825"/>
          <p14:tracePt t="90601" x="5889625" y="5391150"/>
          <p14:tracePt t="90618" x="5902325" y="5419725"/>
          <p14:tracePt t="90636" x="5921375" y="5483225"/>
          <p14:tracePt t="90652" x="5934075" y="5530850"/>
          <p14:tracePt t="90668" x="5953125" y="5575300"/>
          <p14:tracePt t="90685" x="5965825" y="5638800"/>
          <p14:tracePt t="90701" x="5965825" y="5661025"/>
          <p14:tracePt t="90718" x="5972175" y="5683250"/>
          <p14:tracePt t="90735" x="5972175" y="5711825"/>
          <p14:tracePt t="90752" x="5972175" y="5753100"/>
          <p14:tracePt t="90769" x="5972175" y="5775325"/>
          <p14:tracePt t="90786" x="5978525" y="5816600"/>
          <p14:tracePt t="90802" x="5978525" y="5832475"/>
          <p14:tracePt t="90818" x="5978525" y="5842000"/>
          <p14:tracePt t="90835" x="5978525" y="5861050"/>
          <p14:tracePt t="90852" x="5978525" y="5870575"/>
          <p14:tracePt t="90868" x="5978525" y="5880100"/>
          <p14:tracePt t="90886" x="5981700" y="5895975"/>
          <p14:tracePt t="90902" x="5981700" y="5911850"/>
          <p14:tracePt t="90919" x="5981700" y="5921375"/>
          <p14:tracePt t="90936" x="5981700" y="5930900"/>
          <p14:tracePt t="90972" x="5981700" y="5934075"/>
          <p14:tracePt t="90985" x="5981700" y="5943600"/>
          <p14:tracePt t="91001" x="5981700" y="5959475"/>
          <p14:tracePt t="91018" x="5981700" y="5965825"/>
          <p14:tracePt t="91036" x="5981700" y="5969000"/>
          <p14:tracePt t="91052" x="5981700" y="5975350"/>
          <p14:tracePt t="91151" x="5981700" y="5972175"/>
          <p14:tracePt t="91157" x="5981700" y="5962650"/>
          <p14:tracePt t="91168" x="5981700" y="5937250"/>
          <p14:tracePt t="91186" x="5981700" y="5788025"/>
          <p14:tracePt t="91202" x="5981700" y="5607050"/>
          <p14:tracePt t="91218" x="5981700" y="5400675"/>
          <p14:tracePt t="91235" x="5975350" y="5083175"/>
          <p14:tracePt t="91252" x="5959475" y="4921250"/>
          <p14:tracePt t="91268" x="5943600" y="4822825"/>
          <p14:tracePt t="91285" x="5911850" y="4699000"/>
          <p14:tracePt t="91301" x="5895975" y="4635500"/>
          <p14:tracePt t="91319" x="5883275" y="4584700"/>
          <p14:tracePt t="91336" x="5876925" y="4543425"/>
          <p14:tracePt t="91352" x="5876925" y="4514850"/>
          <p14:tracePt t="91368" x="5876925" y="4492625"/>
          <p14:tracePt t="91371" x="5876925" y="4479925"/>
          <p14:tracePt t="91385" x="5876925" y="4457700"/>
          <p14:tracePt t="91401" x="5876925" y="4435475"/>
          <p14:tracePt t="91418" x="5876925" y="4394200"/>
          <p14:tracePt t="91435" x="5886450" y="4311650"/>
          <p14:tracePt t="91451" x="5902325" y="4257675"/>
          <p14:tracePt t="91469" x="5908675" y="4213225"/>
          <p14:tracePt t="91486" x="5908675" y="4171950"/>
          <p14:tracePt t="91502" x="5908675" y="4143375"/>
          <p14:tracePt t="91518" x="5908675" y="4133850"/>
          <p14:tracePt t="91535" x="5908675" y="4117975"/>
          <p14:tracePt t="91551" x="5902325" y="4102100"/>
          <p14:tracePt t="91568" x="5892800" y="4092575"/>
          <p14:tracePt t="91585" x="5870575" y="4092575"/>
          <p14:tracePt t="91602" x="5861050" y="4092575"/>
          <p14:tracePt t="91619" x="5851525" y="4092575"/>
          <p14:tracePt t="91636" x="5838825" y="4092575"/>
          <p14:tracePt t="91651" x="5826125" y="4098925"/>
          <p14:tracePt t="91668" x="5810250" y="4114800"/>
          <p14:tracePt t="91685" x="5775325" y="4137025"/>
          <p14:tracePt t="91701" x="5753100" y="4168775"/>
          <p14:tracePt t="91718" x="5734050" y="4206875"/>
          <p14:tracePt t="91735" x="5708650" y="4273550"/>
          <p14:tracePt t="91751" x="5692775" y="4318000"/>
          <p14:tracePt t="91768" x="5689600" y="4346575"/>
          <p14:tracePt t="91785" x="5689600" y="4387850"/>
          <p14:tracePt t="91801" x="5689600" y="4416425"/>
          <p14:tracePt t="91818" x="5689600" y="4425950"/>
          <p14:tracePt t="91836" x="5730875" y="4441825"/>
          <p14:tracePt t="91852" x="5768975" y="4448175"/>
          <p14:tracePt t="91869" x="5822950" y="4445000"/>
          <p14:tracePt t="91886" x="5915025" y="4416425"/>
          <p14:tracePt t="91903" x="5991225" y="4378325"/>
          <p14:tracePt t="91918" x="6105525" y="4327525"/>
          <p14:tracePt t="91935" x="6261100" y="4213225"/>
          <p14:tracePt t="91951" x="6362700" y="4156075"/>
          <p14:tracePt t="91968" x="6451600" y="4105275"/>
          <p14:tracePt t="91986" x="6565900" y="4073525"/>
          <p14:tracePt t="92002" x="6604000" y="4054475"/>
          <p14:tracePt t="92019" x="6648450" y="4048125"/>
          <p14:tracePt t="92036" x="6696075" y="4048125"/>
          <p14:tracePt t="92052" x="6734175" y="4048125"/>
          <p14:tracePt t="92068" x="6791325" y="4048125"/>
          <p14:tracePt t="92085" x="6915150" y="4076700"/>
          <p14:tracePt t="92101" x="6988175" y="4092575"/>
          <p14:tracePt t="92117" x="7054850" y="4114800"/>
          <p14:tracePt t="92134" x="7134225" y="4152900"/>
          <p14:tracePt t="92151" x="7229475" y="4197350"/>
          <p14:tracePt t="92168" x="7296150" y="4235450"/>
          <p14:tracePt t="92185" x="7372350" y="4267200"/>
          <p14:tracePt t="92202" x="7394575" y="4292600"/>
          <p14:tracePt t="92219" x="7426325" y="4311650"/>
          <p14:tracePt t="92236" x="7454900" y="4333875"/>
          <p14:tracePt t="92252" x="7470775" y="4365625"/>
          <p14:tracePt t="92269" x="7483475" y="4381500"/>
          <p14:tracePt t="92285" x="7499350" y="4406900"/>
          <p14:tracePt t="92302" x="7508875" y="4422775"/>
          <p14:tracePt t="92319" x="7524750" y="4432300"/>
          <p14:tracePt t="92335" x="7534275" y="4448175"/>
          <p14:tracePt t="92352" x="7534275" y="4464050"/>
          <p14:tracePt t="93801" x="7515225" y="4460875"/>
          <p14:tracePt t="93808" x="7486650" y="4448175"/>
          <p14:tracePt t="93818" x="7448550" y="4438650"/>
          <p14:tracePt t="93835" x="7385050" y="4413250"/>
          <p14:tracePt t="93852" x="7337425" y="4381500"/>
          <p14:tracePt t="93869" x="7296150" y="4346575"/>
          <p14:tracePt t="93885" x="7216775" y="4283075"/>
          <p14:tracePt t="93918" x="7115175" y="4219575"/>
          <p14:tracePt t="93951" x="7013575" y="4175125"/>
          <p14:tracePt t="93968" x="6965950" y="4162425"/>
          <p14:tracePt t="93985" x="6845300" y="4140200"/>
          <p14:tracePt t="94002" x="6756400" y="4117975"/>
          <p14:tracePt t="94019" x="6673850" y="4102100"/>
          <p14:tracePt t="94035" x="6550025" y="4079875"/>
          <p14:tracePt t="94051" x="6442075" y="4060825"/>
          <p14:tracePt t="94068" x="6356350" y="4044950"/>
          <p14:tracePt t="94084" x="6286500" y="4038600"/>
          <p14:tracePt t="94101" x="6251575" y="4038600"/>
          <p14:tracePt t="94118" x="6207125" y="4038600"/>
          <p14:tracePt t="94135" x="6127750" y="4038600"/>
          <p14:tracePt t="94151" x="6067425" y="4038600"/>
          <p14:tracePt t="94167" x="6010275" y="4038600"/>
          <p14:tracePt t="94184" x="5937250" y="4041775"/>
          <p14:tracePt t="94201" x="5892800" y="4054475"/>
          <p14:tracePt t="94218" x="5864225" y="4060825"/>
          <p14:tracePt t="94234" x="5813425" y="4067175"/>
          <p14:tracePt t="94251" x="5772150" y="4067175"/>
          <p14:tracePt t="94268" x="5727700" y="4067175"/>
          <p14:tracePt t="94285" x="5680075" y="4073525"/>
          <p14:tracePt t="94301" x="5648325" y="4073525"/>
          <p14:tracePt t="94318" x="5632450" y="4079875"/>
          <p14:tracePt t="94335" x="5613400" y="4079875"/>
          <p14:tracePt t="94351" x="5603875" y="4079875"/>
          <p14:tracePt t="94368" x="5603875" y="4086225"/>
          <p14:tracePt t="94384" x="5603875" y="4095750"/>
          <p14:tracePt t="94401" x="5626100" y="4095750"/>
          <p14:tracePt t="94418" x="5648325" y="4095750"/>
          <p14:tracePt t="94435" x="5702300" y="4095750"/>
          <p14:tracePt t="94452" x="5746750" y="4095750"/>
          <p14:tracePt t="94468" x="5791200" y="4095750"/>
          <p14:tracePt t="94484" x="5949950" y="4095750"/>
          <p14:tracePt t="94501" x="6102350" y="4089400"/>
          <p14:tracePt t="94518" x="6207125" y="4079875"/>
          <p14:tracePt t="94534" x="6359525" y="4073525"/>
          <p14:tracePt t="94552" x="6413500" y="4073525"/>
          <p14:tracePt t="94569" x="6448425" y="4067175"/>
          <p14:tracePt t="94585" x="6464300" y="4067175"/>
          <p14:tracePt t="94601" x="6473825" y="4067175"/>
          <p14:tracePt t="94618" x="6480175" y="4067175"/>
          <p14:tracePt t="94651" x="6492875" y="4067175"/>
          <p14:tracePt t="94668" x="6515100" y="4067175"/>
          <p14:tracePt t="94684" x="6556375" y="4067175"/>
          <p14:tracePt t="94702" x="6578600" y="4067175"/>
          <p14:tracePt t="94718" x="6600825" y="4067175"/>
          <p14:tracePt t="94735" x="6642100" y="4048125"/>
          <p14:tracePt t="94751" x="6686550" y="4029075"/>
          <p14:tracePt t="94767" x="6718300" y="4016375"/>
          <p14:tracePt t="94784" x="6769100" y="3997325"/>
          <p14:tracePt t="94801" x="6797675" y="3984625"/>
          <p14:tracePt t="94819" x="6810375" y="3968750"/>
          <p14:tracePt t="94835" x="6823075" y="3965575"/>
          <p14:tracePt t="94851" x="6829425" y="3965575"/>
          <p14:tracePt t="94899" x="6826250" y="3965575"/>
          <p14:tracePt t="94906" x="6823075" y="3965575"/>
          <p14:tracePt t="94917" x="6816725" y="3965575"/>
          <p14:tracePt t="94934" x="6804025" y="3965575"/>
          <p14:tracePt t="94951" x="6788150" y="3965575"/>
          <p14:tracePt t="94969" x="6778625" y="3965575"/>
          <p14:tracePt t="94972" x="6772275" y="3965575"/>
          <p14:tracePt t="94984" x="6762750" y="3965575"/>
          <p14:tracePt t="95001" x="6740525" y="3965575"/>
          <p14:tracePt t="95018" x="6718300" y="3971925"/>
          <p14:tracePt t="95035" x="6626225" y="3994150"/>
          <p14:tracePt t="95051" x="6556375" y="4000500"/>
          <p14:tracePt t="95068" x="6480175" y="4010025"/>
          <p14:tracePt t="95084" x="6410325" y="4016375"/>
          <p14:tracePt t="95101" x="6381750" y="4016375"/>
          <p14:tracePt t="95118" x="6372225" y="4016375"/>
          <p14:tracePt t="95135" x="6356350" y="4016375"/>
          <p14:tracePt t="95152" x="6340475" y="4016375"/>
          <p14:tracePt t="95168" x="6330950" y="4016375"/>
          <p14:tracePt t="95442" x="6343650" y="4006850"/>
          <p14:tracePt t="95449" x="6365875" y="3987800"/>
          <p14:tracePt t="95456" x="6384925" y="3975100"/>
          <p14:tracePt t="95468" x="6394450" y="3962400"/>
          <p14:tracePt t="95484" x="6423025" y="3946525"/>
          <p14:tracePt t="95500" x="6438900" y="3930650"/>
          <p14:tracePt t="95518" x="6445250" y="3930650"/>
          <p14:tracePt t="95535" x="6445250" y="3924300"/>
          <p14:tracePt t="95551" x="6445250" y="3921125"/>
          <p14:tracePt t="95568" x="6445250" y="3911600"/>
          <p14:tracePt t="95585" x="6445250" y="3895725"/>
          <p14:tracePt t="95601" x="6445250" y="3873500"/>
          <p14:tracePt t="95618" x="6445250" y="3854450"/>
          <p14:tracePt t="95634" x="6445250" y="3797300"/>
          <p14:tracePt t="95651" x="6445250" y="3775075"/>
          <p14:tracePt t="95668" x="6429375" y="3752850"/>
          <p14:tracePt t="95684" x="6416675" y="3736975"/>
          <p14:tracePt t="95701" x="6407150" y="3727450"/>
          <p14:tracePt t="95718" x="6397625" y="3717925"/>
          <p14:tracePt t="95734" x="6381750" y="3695700"/>
          <p14:tracePt t="95750" x="6375400" y="3686175"/>
          <p14:tracePt t="95768" x="6372225" y="3676650"/>
          <p14:tracePt t="95784" x="6365875" y="3667125"/>
          <p14:tracePt t="95800" x="6359525" y="3657600"/>
          <p14:tracePt t="95817" x="6350000" y="3651250"/>
          <p14:tracePt t="95834" x="6340475" y="3648075"/>
          <p14:tracePt t="95869" x="6330950" y="3648075"/>
          <p14:tracePt t="95884" x="6321425" y="3648075"/>
          <p14:tracePt t="95900" x="6311900" y="3648075"/>
          <p14:tracePt t="95918" x="6302375" y="3648075"/>
          <p14:tracePt t="95935" x="6292850" y="3648075"/>
          <p14:tracePt t="96556" x="6286500" y="3648075"/>
          <p14:tracePt t="96784" x="6283325" y="3648075"/>
          <p14:tracePt t="96849" x="6276975" y="3648075"/>
          <p14:tracePt t="96856" x="6273800" y="3648075"/>
          <p14:tracePt t="96867" x="6261100" y="3648075"/>
          <p14:tracePt t="96900" x="6238875" y="3670300"/>
          <p14:tracePt t="96935" x="6223000" y="3683000"/>
          <p14:tracePt t="96951" x="6207125" y="3689350"/>
          <p14:tracePt t="96969" x="6197600" y="3692525"/>
          <p14:tracePt t="96985" x="6188075" y="3705225"/>
          <p14:tracePt t="97001" x="6178550" y="3717925"/>
          <p14:tracePt t="97017" x="6162675" y="3730625"/>
          <p14:tracePt t="97019" x="6156325" y="3733800"/>
          <p14:tracePt t="97034" x="6146800" y="3743325"/>
          <p14:tracePt t="97050" x="6137275" y="3752850"/>
          <p14:tracePt t="97068" x="6127750" y="3768725"/>
          <p14:tracePt t="97085" x="6105525" y="3784600"/>
          <p14:tracePt t="97101" x="6096000" y="3794125"/>
          <p14:tracePt t="97119" x="6086475" y="3803650"/>
          <p14:tracePt t="97134" x="6073775" y="3825875"/>
          <p14:tracePt t="97150" x="6057900" y="3835400"/>
          <p14:tracePt t="97167" x="6048375" y="3844925"/>
          <p14:tracePt t="97184" x="6032500" y="3860800"/>
          <p14:tracePt t="97200" x="6022975" y="3873500"/>
          <p14:tracePt t="97217" x="6007100" y="3886200"/>
          <p14:tracePt t="97234" x="5991225" y="3898900"/>
          <p14:tracePt t="97251" x="5981700" y="3898900"/>
          <p14:tracePt t="98805" x="5981700" y="3911600"/>
          <p14:tracePt t="98813" x="5978525" y="3911600"/>
          <p14:tracePt t="98820" x="5965825" y="3911600"/>
          <p14:tracePt t="98834" x="5965825" y="3914775"/>
          <p14:tracePt t="99247" x="5965825" y="3908425"/>
          <p14:tracePt t="99254" x="5965825" y="3895725"/>
          <p14:tracePt t="99268" x="5965825" y="3886200"/>
          <p14:tracePt t="99284" x="5965825" y="3867150"/>
          <p14:tracePt t="99301" x="5965825" y="3854450"/>
          <p14:tracePt t="99319" x="5956300" y="3841750"/>
          <p14:tracePt t="99334" x="5946775" y="3832225"/>
          <p14:tracePt t="99368" x="5918200" y="3806825"/>
          <p14:tracePt t="99400" x="5895975" y="3790950"/>
          <p14:tracePt t="99418" x="5883275" y="3781425"/>
          <p14:tracePt t="99433" x="5867400" y="3765550"/>
          <p14:tracePt t="99451" x="5851525" y="3762375"/>
          <p14:tracePt t="99468" x="5829300" y="3746500"/>
          <p14:tracePt t="99484" x="5810250" y="3740150"/>
          <p14:tracePt t="99501" x="5800725" y="3740150"/>
          <p14:tracePt t="99517" x="5784850" y="3740150"/>
          <p14:tracePt t="99533" x="5775325" y="3740150"/>
          <p14:tracePt t="99550" x="5765800" y="3740150"/>
          <p14:tracePt t="99905" x="5765800" y="3730625"/>
          <p14:tracePt t="99912" x="5765800" y="3724275"/>
          <p14:tracePt t="99919" x="5772150" y="3717925"/>
          <p14:tracePt t="99934" x="5778500" y="3708400"/>
          <p14:tracePt t="99950" x="5781675" y="3698875"/>
          <p14:tracePt t="99967" x="5781675" y="3679825"/>
          <p14:tracePt t="99983" x="5781675" y="3670300"/>
          <p14:tracePt t="100020" x="5788025" y="3670300"/>
          <p14:tracePt t="100034" x="5797550" y="3670300"/>
          <p14:tracePt t="100051" x="5807075" y="3663950"/>
          <p14:tracePt t="100067" x="5826125" y="3651250"/>
          <p14:tracePt t="100083" x="5848350" y="3651250"/>
          <p14:tracePt t="100100" x="5876925" y="3644900"/>
          <p14:tracePt t="100118" x="5911850" y="3632200"/>
          <p14:tracePt t="100134" x="5949950" y="3632200"/>
          <p14:tracePt t="100151" x="5984875" y="3632200"/>
          <p14:tracePt t="100168" x="6057900" y="3625850"/>
          <p14:tracePt t="100184" x="6092825" y="3625850"/>
          <p14:tracePt t="100201" x="6137275" y="3625850"/>
          <p14:tracePt t="100217" x="6184900" y="3625850"/>
          <p14:tracePt t="100233" x="6200775" y="3625850"/>
          <p14:tracePt t="100250" x="6210300" y="3625850"/>
          <p14:tracePt t="100268" x="6229350" y="3625850"/>
          <p14:tracePt t="100284" x="6238875" y="3625850"/>
          <p14:tracePt t="100301" x="6251575" y="3625850"/>
          <p14:tracePt t="100318" x="6264275" y="3625850"/>
          <p14:tracePt t="100334" x="6280150" y="3625850"/>
          <p14:tracePt t="100350" x="6289675" y="3625850"/>
          <p14:tracePt t="100367" x="6296025" y="3625850"/>
          <p14:tracePt t="100400" x="6305550" y="3625850"/>
          <p14:tracePt t="100418" x="6337300" y="3625850"/>
          <p14:tracePt t="100434" x="6372225" y="3625850"/>
          <p14:tracePt t="100451" x="6416675" y="3625850"/>
          <p14:tracePt t="100467" x="6480175" y="3625850"/>
          <p14:tracePt t="100484" x="6515100" y="3625850"/>
          <p14:tracePt t="100500" x="6537325" y="3625850"/>
          <p14:tracePt t="100518" x="6594475" y="3625850"/>
          <p14:tracePt t="100534" x="6635750" y="3625850"/>
          <p14:tracePt t="100551" x="6673850" y="3625850"/>
          <p14:tracePt t="100568" x="6753225" y="3625850"/>
          <p14:tracePt t="100584" x="6797675" y="3641725"/>
          <p14:tracePt t="100601" x="6826250" y="3648075"/>
          <p14:tracePt t="100617" x="6848475" y="3657600"/>
          <p14:tracePt t="100633" x="6858000" y="3663950"/>
          <p14:tracePt t="100650" x="6867525" y="3667125"/>
          <p14:tracePt t="100667" x="6886575" y="3676650"/>
          <p14:tracePt t="100683" x="6911975" y="3695700"/>
          <p14:tracePt t="100700" x="6940550" y="3708400"/>
          <p14:tracePt t="100718" x="6985000" y="3724275"/>
          <p14:tracePt t="100734" x="7023100" y="3736975"/>
          <p14:tracePt t="100751" x="7051675" y="3749675"/>
          <p14:tracePt t="100768" x="7096125" y="3775075"/>
          <p14:tracePt t="100784" x="7124700" y="3787775"/>
          <p14:tracePt t="100800" x="7150100" y="3797300"/>
          <p14:tracePt t="100818" x="7191375" y="3822700"/>
          <p14:tracePt t="100834" x="7223125" y="3835400"/>
          <p14:tracePt t="100851" x="7261225" y="3848100"/>
          <p14:tracePt t="100868" x="7308850" y="3867150"/>
          <p14:tracePt t="100884" x="7331075" y="3870325"/>
          <p14:tracePt t="100900" x="7350125" y="3889375"/>
          <p14:tracePt t="100917" x="7369175" y="3898900"/>
          <p14:tracePt t="100933" x="7378700" y="3908425"/>
          <p14:tracePt t="100950" x="7388225" y="3917950"/>
          <p14:tracePt t="100968" x="7423150" y="3946525"/>
          <p14:tracePt t="100984" x="7442200" y="3971925"/>
          <p14:tracePt t="101001" x="7461250" y="4003675"/>
          <p14:tracePt t="101018" x="7483475" y="4025900"/>
          <p14:tracePt t="101034" x="7493000" y="4035425"/>
          <p14:tracePt t="101051" x="7502525" y="4044950"/>
          <p14:tracePt t="101067" x="7502525" y="4054475"/>
          <p14:tracePt t="101332" x="7502525" y="4051300"/>
          <p14:tracePt t="101339" x="7496175" y="4041775"/>
          <p14:tracePt t="101350" x="7489825" y="4038600"/>
          <p14:tracePt t="101367" x="7458075" y="4022725"/>
          <p14:tracePt t="101383" x="7448550" y="4010025"/>
          <p14:tracePt t="101400" x="7432675" y="4000500"/>
          <p14:tracePt t="101418" x="7413625" y="3978275"/>
          <p14:tracePt t="101434" x="7400925" y="3975100"/>
          <p14:tracePt t="101451" x="7391400" y="3975100"/>
          <p14:tracePt t="101467" x="7378700" y="3968750"/>
          <p14:tracePt t="101483" x="7362825" y="3968750"/>
          <p14:tracePt t="101500" x="7353300" y="3968750"/>
          <p14:tracePt t="101518" x="7346950" y="3968750"/>
          <p14:tracePt t="101550" x="7337425" y="3965575"/>
          <p14:tracePt t="101568" x="7324725" y="3959225"/>
          <p14:tracePt t="101584" x="7308850" y="3952875"/>
          <p14:tracePt t="101600" x="7292975" y="3937000"/>
          <p14:tracePt t="101617" x="7251700" y="3933825"/>
          <p14:tracePt t="101634" x="7229475" y="3921125"/>
          <p14:tracePt t="101650" x="7181850" y="3908425"/>
          <p14:tracePt t="101668" x="7134225" y="3895725"/>
          <p14:tracePt t="101684" x="7102475" y="3876675"/>
          <p14:tracePt t="101701" x="7064375" y="3870325"/>
          <p14:tracePt t="101718" x="7016750" y="3857625"/>
          <p14:tracePt t="101734" x="6978650" y="3857625"/>
          <p14:tracePt t="101750" x="6943725" y="3854450"/>
          <p14:tracePt t="101767" x="6908800" y="3854450"/>
          <p14:tracePt t="101783" x="6880225" y="3854450"/>
          <p14:tracePt t="101800" x="6858000" y="3854450"/>
          <p14:tracePt t="101818" x="6819900" y="3854450"/>
          <p14:tracePt t="101834" x="6797675" y="3854450"/>
          <p14:tracePt t="101851" x="6765925" y="3854450"/>
          <p14:tracePt t="101867" x="6746875" y="3854450"/>
          <p14:tracePt t="101884" x="6718300" y="3854450"/>
          <p14:tracePt t="101900" x="6702425" y="3854450"/>
          <p14:tracePt t="101917" x="6661150" y="3854450"/>
          <p14:tracePt t="101933" x="6638925" y="3854450"/>
          <p14:tracePt t="101950" x="6619875" y="3854450"/>
          <p14:tracePt t="101967" x="6578600" y="3854450"/>
          <p14:tracePt t="101984" x="6556375" y="3854450"/>
          <p14:tracePt t="102001" x="6527800" y="3854450"/>
          <p14:tracePt t="102017" x="6480175" y="3854450"/>
          <p14:tracePt t="102033" x="6442075" y="3854450"/>
          <p14:tracePt t="102050" x="6397625" y="3854450"/>
          <p14:tracePt t="102068" x="6327775" y="3854450"/>
          <p14:tracePt t="102084" x="6283325" y="3854450"/>
          <p14:tracePt t="102100" x="6248400" y="3854450"/>
          <p14:tracePt t="102118" x="6207125" y="3854450"/>
          <p14:tracePt t="102134" x="6178550" y="3854450"/>
          <p14:tracePt t="102151" x="6156325" y="3854450"/>
          <p14:tracePt t="102154" x="6137275" y="3854450"/>
          <p14:tracePt t="102167" x="6102350" y="3854450"/>
          <p14:tracePt t="102183" x="6064250" y="3854450"/>
          <p14:tracePt t="102200" x="6035675" y="3854450"/>
          <p14:tracePt t="102218" x="5988050" y="3854450"/>
          <p14:tracePt t="102234" x="5965825" y="3854450"/>
          <p14:tracePt t="102250" x="5934075" y="3860800"/>
          <p14:tracePt t="102267" x="5915025" y="3860800"/>
          <p14:tracePt t="102284" x="5886450" y="3867150"/>
          <p14:tracePt t="102300" x="5870575" y="3873500"/>
          <p14:tracePt t="102316" x="5845175" y="3873500"/>
          <p14:tracePt t="102333" x="5829300" y="3873500"/>
          <p14:tracePt t="102350" x="5819775" y="3883025"/>
          <p14:tracePt t="102367" x="5803900" y="3883025"/>
          <p14:tracePt t="102383" x="5788025" y="3883025"/>
          <p14:tracePt t="102400" x="5778500" y="3883025"/>
          <p14:tracePt t="102416" x="5768975" y="3883025"/>
          <p14:tracePt t="102433" x="5765800" y="3889375"/>
          <p14:tracePt t="103582" x="5765800" y="3886200"/>
          <p14:tracePt t="103589" x="5772150" y="3883025"/>
          <p14:tracePt t="103601" x="5775325" y="3876675"/>
          <p14:tracePt t="103618" x="5810250" y="3854450"/>
          <p14:tracePt t="103635" x="5835650" y="3835400"/>
          <p14:tracePt t="103651" x="5864225" y="3822700"/>
          <p14:tracePt t="103667" x="5892800" y="3800475"/>
          <p14:tracePt t="103700" x="5921375" y="3790950"/>
          <p14:tracePt t="103702" x="5924550" y="3790950"/>
          <p14:tracePt t="103733" x="5930900" y="3790950"/>
          <p14:tracePt t="103751" x="5934075" y="3790950"/>
          <p14:tracePt t="103775" x="5940425" y="3784600"/>
          <p14:tracePt t="103784" x="5956300" y="3784600"/>
          <p14:tracePt t="103801" x="5978525" y="3778250"/>
          <p14:tracePt t="103817" x="6019800" y="3778250"/>
          <p14:tracePt t="103833" x="6048375" y="3771900"/>
          <p14:tracePt t="103850" x="6080125" y="3771900"/>
          <p14:tracePt t="103867" x="6140450" y="3771900"/>
          <p14:tracePt t="103884" x="6191250" y="3771900"/>
          <p14:tracePt t="103900" x="6251575" y="3771900"/>
          <p14:tracePt t="103917" x="6340475" y="3784600"/>
          <p14:tracePt t="103934" x="6403975" y="3797300"/>
          <p14:tracePt t="103950" x="6470650" y="3819525"/>
          <p14:tracePt t="103966" x="6559550" y="3841750"/>
          <p14:tracePt t="103983" x="6613525" y="3854450"/>
          <p14:tracePt t="104000" x="6651625" y="3867150"/>
          <p14:tracePt t="104017" x="6708775" y="3892550"/>
          <p14:tracePt t="104034" x="6740525" y="3905250"/>
          <p14:tracePt t="104051" x="6775450" y="3911600"/>
          <p14:tracePt t="104067" x="6826250" y="3924300"/>
          <p14:tracePt t="104083" x="6854825" y="3927475"/>
          <p14:tracePt t="104100" x="6870700" y="3933825"/>
          <p14:tracePt t="104116" x="6892925" y="3933825"/>
          <p14:tracePt t="104133" x="6908800" y="3940175"/>
          <p14:tracePt t="104151" x="6924675" y="3949700"/>
          <p14:tracePt t="104167" x="6950075" y="3962400"/>
          <p14:tracePt t="104184" x="6981825" y="3968750"/>
          <p14:tracePt t="104201" x="7004050" y="3975100"/>
          <p14:tracePt t="104203" x="7023100" y="3975100"/>
          <p14:tracePt t="104217" x="7038975" y="3978275"/>
          <p14:tracePt t="104234" x="7051675" y="3978275"/>
          <p14:tracePt t="104249" x="7073900" y="3978275"/>
          <p14:tracePt t="104266" x="7099300" y="3978275"/>
          <p14:tracePt t="104283" x="7121525" y="3978275"/>
          <p14:tracePt t="104300" x="7150100" y="3978275"/>
          <p14:tracePt t="104317" x="7191375" y="3978275"/>
          <p14:tracePt t="104333" x="7213600" y="3978275"/>
          <p14:tracePt t="104350" x="7235825" y="3978275"/>
          <p14:tracePt t="104366" x="7264400" y="3978275"/>
          <p14:tracePt t="104383" x="7273925" y="3978275"/>
          <p14:tracePt t="104400" x="7283450" y="3978275"/>
          <p14:tracePt t="104417" x="7302500" y="3978275"/>
          <p14:tracePt t="104450" x="7308850" y="3978275"/>
          <p14:tracePt t="104467" x="7308850" y="3968750"/>
          <p14:tracePt t="104484" x="7308850" y="3962400"/>
          <p14:tracePt t="104500" x="7308850" y="3956050"/>
          <p14:tracePt t="104516" x="7308850" y="3946525"/>
          <p14:tracePt t="104533" x="7308850" y="3943350"/>
          <p14:tracePt t="104552" x="7308850" y="3937000"/>
          <p14:tracePt t="104567" x="7308850" y="3927475"/>
          <p14:tracePt t="104584" x="7308850" y="3917950"/>
          <p14:tracePt t="104601" x="7308850" y="3908425"/>
          <p14:tracePt t="104617" x="7308850" y="3889375"/>
          <p14:tracePt t="104634" x="7308850" y="3879850"/>
          <p14:tracePt t="104650" x="7308850" y="3873500"/>
          <p14:tracePt t="104666" x="7302500" y="3863975"/>
          <p14:tracePt t="104683" x="7289800" y="3857625"/>
          <p14:tracePt t="104700" x="7280275" y="3841750"/>
          <p14:tracePt t="104717" x="7267575" y="3832225"/>
          <p14:tracePt t="104734" x="7254875" y="3822700"/>
          <p14:tracePt t="104750" x="7242175" y="3813175"/>
          <p14:tracePt t="104766" x="7226300" y="3790950"/>
          <p14:tracePt t="104783" x="7216775" y="3781425"/>
          <p14:tracePt t="104800" x="7207250" y="3778250"/>
          <p14:tracePt t="104817" x="7185025" y="3768725"/>
          <p14:tracePt t="104834" x="7175500" y="3768725"/>
          <p14:tracePt t="104850" x="7165975" y="3768725"/>
          <p14:tracePt t="104867" x="7153275" y="3768725"/>
          <p14:tracePt t="104884" x="7137400" y="3768725"/>
          <p14:tracePt t="104900" x="7127875" y="3759200"/>
          <p14:tracePt t="104916" x="7112000" y="3743325"/>
          <p14:tracePt t="104933" x="7105650" y="3736975"/>
          <p14:tracePt t="104951" x="7096125" y="3733800"/>
          <p14:tracePt t="104967" x="7080250" y="3727450"/>
          <p14:tracePt t="104984" x="7077075" y="3727450"/>
          <p14:tracePt t="105002" x="7067550" y="3727450"/>
          <p14:tracePt t="105017" x="7061200" y="3727450"/>
          <p14:tracePt t="105034" x="7058025" y="3724275"/>
          <p14:tracePt t="105050" x="7051675" y="3717925"/>
          <p14:tracePt t="105083" x="7051675" y="3714750"/>
          <p14:tracePt t="105146" x="7048500" y="3714750"/>
          <p14:tracePt t="105153" x="7035800" y="3714750"/>
          <p14:tracePt t="105167" x="7026275" y="3714750"/>
          <p14:tracePt t="105183" x="7016750" y="3714750"/>
          <p14:tracePt t="105200" x="7007225" y="3708400"/>
          <p14:tracePt t="105216" x="6988175" y="3708400"/>
          <p14:tracePt t="105233" x="6978650" y="3708400"/>
          <p14:tracePt t="105250" x="6969125" y="3708400"/>
          <p14:tracePt t="105266" x="6953250" y="3708400"/>
          <p14:tracePt t="105283" x="6937375" y="3708400"/>
          <p14:tracePt t="105316" x="6937375" y="3705225"/>
          <p14:tracePt t="105396" x="6934200" y="3692525"/>
          <p14:tracePt t="105410" x="6927850" y="3692525"/>
          <p14:tracePt t="105417" x="6924675" y="3692525"/>
          <p14:tracePt t="105433" x="6915150" y="3692525"/>
          <p14:tracePt t="105450" x="6902450" y="3689350"/>
          <p14:tracePt t="105466" x="6883400" y="3683000"/>
          <p14:tracePt t="105483" x="6873875" y="3683000"/>
          <p14:tracePt t="105500" x="6864350" y="3679825"/>
          <p14:tracePt t="105517" x="6848475" y="3673475"/>
          <p14:tracePt t="105533" x="6832600" y="3663950"/>
          <p14:tracePt t="105551" x="6800850" y="3638550"/>
          <p14:tracePt t="105567" x="6769100" y="3629025"/>
          <p14:tracePt t="105583" x="6746875" y="3616325"/>
          <p14:tracePt t="105600" x="6715125" y="3609975"/>
          <p14:tracePt t="105617" x="6696075" y="3609975"/>
          <p14:tracePt t="105634" x="6683375" y="3609975"/>
          <p14:tracePt t="105651" x="6664325" y="3609975"/>
          <p14:tracePt t="105667" x="6654800" y="3609975"/>
          <p14:tracePt t="105684" x="6638925" y="3609975"/>
          <p14:tracePt t="105701" x="6600825" y="3609975"/>
          <p14:tracePt t="105717" x="6578600" y="3609975"/>
          <p14:tracePt t="105733" x="6546850" y="3609975"/>
          <p14:tracePt t="105751" x="6515100" y="3609975"/>
          <p14:tracePt t="105767" x="6486525" y="3609975"/>
          <p14:tracePt t="105783" x="6464300" y="3609975"/>
          <p14:tracePt t="105801" x="6423025" y="3609975"/>
          <p14:tracePt t="105817" x="6400800" y="3609975"/>
          <p14:tracePt t="105834" x="6372225" y="3613150"/>
          <p14:tracePt t="105850" x="6337300" y="3625850"/>
          <p14:tracePt t="105866" x="6308725" y="3638550"/>
          <p14:tracePt t="105883" x="6283325" y="3648075"/>
          <p14:tracePt t="105901" x="6264275" y="3654425"/>
          <p14:tracePt t="105917" x="6242050" y="3654425"/>
          <p14:tracePt t="105934" x="6219825" y="3660775"/>
          <p14:tracePt t="105951" x="6184900" y="3670300"/>
          <p14:tracePt t="105967" x="6156325" y="3676650"/>
          <p14:tracePt t="105983" x="6130925" y="3689350"/>
          <p14:tracePt t="106000" x="6102350" y="3695700"/>
          <p14:tracePt t="106016" x="6067425" y="3708400"/>
          <p14:tracePt t="106033" x="6051550" y="3717925"/>
          <p14:tracePt t="106051" x="6026150" y="3717925"/>
          <p14:tracePt t="106067" x="5997575" y="3724275"/>
          <p14:tracePt t="106084" x="5975350" y="3730625"/>
          <p14:tracePt t="106101" x="5940425" y="3736975"/>
          <p14:tracePt t="106117" x="5924550" y="3740150"/>
          <p14:tracePt t="106133" x="5915025" y="3746500"/>
          <p14:tracePt t="106150" x="5902325" y="3746500"/>
          <p14:tracePt t="106167" x="5886450" y="3746500"/>
          <p14:tracePt t="106183" x="5876925" y="3746500"/>
          <p14:tracePt t="106201" x="5867400" y="3746500"/>
          <p14:tracePt t="106217" x="5857875" y="3749675"/>
          <p14:tracePt t="106234" x="5851525" y="3749675"/>
          <p14:tracePt t="106250" x="5842000" y="3749675"/>
          <p14:tracePt t="107329" x="5854700" y="3794125"/>
          <p14:tracePt t="107336" x="5870575" y="3854450"/>
          <p14:tracePt t="107350" x="5902325" y="3943350"/>
          <p14:tracePt t="107383" x="5972175" y="4111625"/>
          <p14:tracePt t="107417" x="6022975" y="4264025"/>
          <p14:tracePt t="107434" x="6032500" y="4308475"/>
          <p14:tracePt t="107451" x="6032500" y="4349750"/>
          <p14:tracePt t="107467" x="6032500" y="4368800"/>
          <p14:tracePt t="107483" x="6032500" y="4378325"/>
          <p14:tracePt t="107500" x="6032500" y="4400550"/>
          <p14:tracePt t="107516" x="6032500" y="4410075"/>
          <p14:tracePt t="107533" x="6032500" y="4419600"/>
          <p14:tracePt t="107551" x="6032500" y="4435475"/>
          <p14:tracePt t="107566" x="6022975" y="4438650"/>
          <p14:tracePt t="107584" x="6013450" y="4438650"/>
          <p14:tracePt t="107600" x="5981700" y="4438650"/>
          <p14:tracePt t="107616" x="5953125" y="4435475"/>
          <p14:tracePt t="107633" x="5908675" y="4422775"/>
          <p14:tracePt t="107650" x="5857875" y="4391025"/>
          <p14:tracePt t="107666" x="5816600" y="4359275"/>
          <p14:tracePt t="107683" x="5775325" y="4308475"/>
          <p14:tracePt t="107701" x="5727700" y="4241800"/>
          <p14:tracePt t="107716" x="5705475" y="4219575"/>
          <p14:tracePt t="107733" x="5686425" y="4194175"/>
          <p14:tracePt t="107750" x="5664200" y="4171950"/>
          <p14:tracePt t="107766" x="5648325" y="4162425"/>
          <p14:tracePt t="107783" x="5632450" y="4152900"/>
          <p14:tracePt t="107800" x="5616575" y="4146550"/>
          <p14:tracePt t="107817" x="5607050" y="4146550"/>
          <p14:tracePt t="107834" x="5597525" y="4146550"/>
          <p14:tracePt t="107851" x="5581650" y="4146550"/>
          <p14:tracePt t="108130" x="5584825" y="4156075"/>
          <p14:tracePt t="108137" x="5591175" y="4165600"/>
          <p14:tracePt t="108150" x="5610225" y="4191000"/>
          <p14:tracePt t="108166" x="5619750" y="4200525"/>
          <p14:tracePt t="108182" x="5622925" y="4210050"/>
          <p14:tracePt t="108200" x="5629275" y="4229100"/>
          <p14:tracePt t="108216" x="5629275" y="4238625"/>
          <p14:tracePt t="108234" x="5629275" y="4244975"/>
          <p14:tracePt t="108286" x="5635625" y="4251325"/>
          <p14:tracePt t="108293" x="5638800" y="4251325"/>
          <p14:tracePt t="108300" x="5645150" y="4251325"/>
          <p14:tracePt t="108316" x="5657850" y="4251325"/>
          <p14:tracePt t="108333" x="5664200" y="4251325"/>
          <p14:tracePt t="108350" x="5680075" y="4251325"/>
          <p14:tracePt t="108384" x="5683250" y="4248150"/>
          <p14:tracePt t="108401" x="5692775" y="4222750"/>
          <p14:tracePt t="108417" x="5692775" y="4213225"/>
          <p14:tracePt t="108433" x="5692775" y="4203700"/>
          <p14:tracePt t="108450" x="5692775" y="4187825"/>
          <p14:tracePt t="108466" x="5692775" y="4171950"/>
          <p14:tracePt t="108483" x="5692775" y="4162425"/>
          <p14:tracePt t="108501" x="5692775" y="4149725"/>
          <p14:tracePt t="108517" x="5692775" y="4137025"/>
          <p14:tracePt t="108534" x="5692775" y="4124325"/>
          <p14:tracePt t="108551" x="5692775" y="4114800"/>
          <p14:tracePt t="108586" x="5692775" y="4108450"/>
          <p14:tracePt t="108600" x="5708650" y="4098925"/>
          <p14:tracePt t="108616" x="5718175" y="4089400"/>
          <p14:tracePt t="108633" x="5740400" y="4070350"/>
          <p14:tracePt t="108651" x="5791200" y="4051300"/>
          <p14:tracePt t="108667" x="5829300" y="4025900"/>
          <p14:tracePt t="108684" x="5876925" y="4006850"/>
          <p14:tracePt t="108701" x="5911850" y="3984625"/>
          <p14:tracePt t="108717" x="5940425" y="3971925"/>
          <p14:tracePt t="108733" x="5965825" y="3959225"/>
          <p14:tracePt t="108750" x="6007100" y="3940175"/>
          <p14:tracePt t="108766" x="6045200" y="3940175"/>
          <p14:tracePt t="108782" x="6073775" y="3940175"/>
          <p14:tracePt t="108800" x="6134100" y="3940175"/>
          <p14:tracePt t="108816" x="6165850" y="3943350"/>
          <p14:tracePt t="108833" x="6203950" y="3962400"/>
          <p14:tracePt t="108851" x="6251575" y="3968750"/>
          <p14:tracePt t="108867" x="6273800" y="3968750"/>
          <p14:tracePt t="108883" x="6311900" y="3968750"/>
          <p14:tracePt t="108900" x="6372225" y="3968750"/>
          <p14:tracePt t="108916" x="6410325" y="3968750"/>
          <p14:tracePt t="108933" x="6461125" y="3975100"/>
          <p14:tracePt t="108950" x="6524625" y="3975100"/>
          <p14:tracePt t="108967" x="6553200" y="3981450"/>
          <p14:tracePt t="108983" x="6575425" y="3987800"/>
          <p14:tracePt t="109001" x="6616700" y="3994150"/>
          <p14:tracePt t="109017" x="6638925" y="4000500"/>
          <p14:tracePt t="109033" x="6670675" y="4019550"/>
          <p14:tracePt t="109050" x="6734175" y="4038600"/>
          <p14:tracePt t="109066" x="6781800" y="4051300"/>
          <p14:tracePt t="109083" x="6826250" y="4064000"/>
          <p14:tracePt t="109100" x="6889750" y="4089400"/>
          <p14:tracePt t="109117" x="6921500" y="4102100"/>
          <p14:tracePt t="109134" x="6943725" y="4121150"/>
          <p14:tracePt t="109150" x="6988175" y="4143375"/>
          <p14:tracePt t="109167" x="7010400" y="4162425"/>
          <p14:tracePt t="109183" x="7029450" y="4171950"/>
          <p14:tracePt t="109200" x="7064375" y="4203700"/>
          <p14:tracePt t="109216" x="7073900" y="4213225"/>
          <p14:tracePt t="109233" x="7083425" y="4222750"/>
          <p14:tracePt t="109250" x="7102475" y="4235450"/>
          <p14:tracePt t="109267" x="7112000" y="4251325"/>
          <p14:tracePt t="109283" x="7121525" y="4260850"/>
          <p14:tracePt t="109300" x="7137400" y="4276725"/>
          <p14:tracePt t="109317" x="7153275" y="4286250"/>
          <p14:tracePt t="109333" x="7162800" y="4302125"/>
          <p14:tracePt t="109350" x="7172325" y="4318000"/>
          <p14:tracePt t="109366" x="7172325" y="4327525"/>
          <p14:tracePt t="109382" x="7172325" y="4337050"/>
          <p14:tracePt t="109400" x="7172325" y="4356100"/>
          <p14:tracePt t="109416" x="7172325" y="4365625"/>
          <p14:tracePt t="109433" x="7172325" y="4375150"/>
          <p14:tracePt t="109450" x="7172325" y="4391025"/>
          <p14:tracePt t="109467" x="7172325" y="4406900"/>
          <p14:tracePt t="109483" x="7172325" y="4416425"/>
          <p14:tracePt t="109499" x="7162800" y="4432300"/>
          <p14:tracePt t="109516" x="7150100" y="4460875"/>
          <p14:tracePt t="109533" x="7131050" y="4483100"/>
          <p14:tracePt t="109550" x="7115175" y="4527550"/>
          <p14:tracePt t="109567" x="7102475" y="4543425"/>
          <p14:tracePt t="109583" x="7092950" y="4552950"/>
          <p14:tracePt t="109600" x="7073900" y="4575175"/>
          <p14:tracePt t="109617" x="7061200" y="4584700"/>
          <p14:tracePt t="109633" x="7058025" y="4594225"/>
          <p14:tracePt t="109649" x="7058025" y="4597400"/>
          <p14:tracePt t="109686" x="7058025" y="4591050"/>
          <p14:tracePt t="109700" x="7058025" y="4562475"/>
          <p14:tracePt t="109717" x="7067550" y="4524375"/>
          <p14:tracePt t="109733" x="7073900" y="4479925"/>
          <p14:tracePt t="109750" x="7099300" y="4432300"/>
          <p14:tracePt t="109767" x="7105650" y="4406900"/>
          <p14:tracePt t="109783" x="7105650" y="4391025"/>
          <p14:tracePt t="109799" x="7105650" y="4371975"/>
          <p14:tracePt t="109816" x="7105650" y="4362450"/>
          <p14:tracePt t="109880" x="7105650" y="4356100"/>
          <p14:tracePt t="109886" x="7108825" y="4352925"/>
          <p14:tracePt t="109900" x="7115175" y="4343400"/>
          <p14:tracePt t="109916" x="7118350" y="4327525"/>
          <p14:tracePt t="109933" x="7127875" y="4318000"/>
          <p14:tracePt t="109950" x="7150100" y="4302125"/>
          <p14:tracePt t="109966" x="7159625" y="4286250"/>
          <p14:tracePt t="109983" x="7172325" y="4264025"/>
          <p14:tracePt t="110000" x="7181850" y="4241800"/>
          <p14:tracePt t="110017" x="7181850" y="4232275"/>
          <p14:tracePt t="110033" x="7181850" y="4219575"/>
          <p14:tracePt t="110050" x="7181850" y="4203700"/>
          <p14:tracePt t="110144" x="7181850" y="4197350"/>
          <p14:tracePt t="110243" x="7181850" y="4200525"/>
          <p14:tracePt t="110250" x="7181850" y="4203700"/>
          <p14:tracePt t="110267" x="7181850" y="4216400"/>
          <p14:tracePt t="110283" x="7181850" y="4229100"/>
          <p14:tracePt t="110300" x="7181850" y="4251325"/>
          <p14:tracePt t="110317" x="7181850" y="4273550"/>
          <p14:tracePt t="110333" x="7172325" y="4302125"/>
          <p14:tracePt t="110349" x="7153275" y="4346575"/>
          <p14:tracePt t="110366" x="7137400" y="4368800"/>
          <p14:tracePt t="110382" x="7131050" y="4391025"/>
          <p14:tracePt t="110399" x="7118350" y="4432300"/>
          <p14:tracePt t="110416" x="7115175" y="4448175"/>
          <p14:tracePt t="110433" x="7102475" y="4470400"/>
          <p14:tracePt t="110450" x="7092950" y="4486275"/>
          <p14:tracePt t="110467" x="7077075" y="4495800"/>
          <p14:tracePt t="110483" x="7073900" y="4505325"/>
          <p14:tracePt t="110500" x="7061200" y="4524375"/>
          <p14:tracePt t="110516" x="7051675" y="4537075"/>
          <p14:tracePt t="110533" x="7048500" y="4546600"/>
          <p14:tracePt t="110550" x="7032625" y="4565650"/>
          <p14:tracePt t="110567" x="7026275" y="4575175"/>
          <p14:tracePt t="110583" x="7016750" y="4584700"/>
          <p14:tracePt t="110600" x="7004050" y="4600575"/>
          <p14:tracePt t="110616" x="6991350" y="4622800"/>
          <p14:tracePt t="110633" x="6988175" y="4632325"/>
          <p14:tracePt t="110649" x="6972300" y="4673600"/>
          <p14:tracePt t="110666" x="6972300" y="4689475"/>
          <p14:tracePt t="110683" x="6972300" y="4705350"/>
          <p14:tracePt t="110700" x="6972300" y="4730750"/>
          <p14:tracePt t="110717" x="6972300" y="4740275"/>
          <p14:tracePt t="110733" x="6972300" y="4749800"/>
          <p14:tracePt t="110750" x="6972300" y="4768850"/>
          <p14:tracePt t="110766" x="6972300" y="4784725"/>
          <p14:tracePt t="110782" x="6972300" y="4794250"/>
          <p14:tracePt t="110799" x="6972300" y="4810125"/>
          <p14:tracePt t="110816" x="6972300" y="4819650"/>
          <p14:tracePt t="110833" x="6972300" y="4835525"/>
          <p14:tracePt t="110851" x="6972300" y="4838700"/>
          <p14:tracePt t="110900" x="6972300" y="4832350"/>
          <p14:tracePt t="110907" x="6972300" y="4822825"/>
          <p14:tracePt t="110916" x="6972300" y="4810125"/>
          <p14:tracePt t="110932" x="6991350" y="4787900"/>
          <p14:tracePt t="110949" x="7010400" y="4730750"/>
          <p14:tracePt t="110966" x="7023100" y="4705350"/>
          <p14:tracePt t="110983" x="7032625" y="4676775"/>
          <p14:tracePt t="111000" x="7058025" y="4632325"/>
          <p14:tracePt t="111017" x="7067550" y="4616450"/>
          <p14:tracePt t="111033" x="7080250" y="4594225"/>
          <p14:tracePt t="111049" x="7099300" y="4552950"/>
          <p14:tracePt t="111066" x="7112000" y="4514850"/>
          <p14:tracePt t="111082" x="7118350" y="4476750"/>
          <p14:tracePt t="111099" x="7118350" y="4435475"/>
          <p14:tracePt t="111117" x="7124700" y="4413250"/>
          <p14:tracePt t="111133" x="7124700" y="4384675"/>
          <p14:tracePt t="111150" x="7127875" y="4368800"/>
          <p14:tracePt t="111167" x="7127875" y="4359275"/>
          <p14:tracePt t="111183" x="7127875" y="4349750"/>
          <p14:tracePt t="111199" x="7127875" y="4330700"/>
          <p14:tracePt t="111216" x="7127875" y="4321175"/>
          <p14:tracePt t="111232" x="7127875" y="4314825"/>
          <p14:tracePt t="111250" x="7134225" y="4302125"/>
          <p14:tracePt t="111267" x="7134225" y="4286250"/>
          <p14:tracePt t="111283" x="7134225" y="4276725"/>
          <p14:tracePt t="111300" x="7134225" y="4270375"/>
          <p14:tracePt t="111317" x="7134225" y="4267200"/>
          <p14:tracePt t="111342" x="7134225" y="4260850"/>
          <p14:tracePt t="111385" x="7134225" y="4257675"/>
          <p14:tracePt t="111436" x="7134225" y="4251325"/>
          <p14:tracePt t="111635" x="7131050" y="4260850"/>
          <p14:tracePt t="111642" x="7124700" y="4260850"/>
          <p14:tracePt t="111650" x="7121525" y="4260850"/>
          <p14:tracePt t="111666" x="7099300" y="4260850"/>
          <p14:tracePt t="111683" x="7083425" y="4260850"/>
          <p14:tracePt t="111700" x="7051675" y="4260850"/>
          <p14:tracePt t="111733" x="7013575" y="4244975"/>
          <p14:tracePt t="111766" x="6924675" y="4200525"/>
          <p14:tracePt t="111782" x="6877050" y="4165600"/>
          <p14:tracePt t="111799" x="6769100" y="4111625"/>
          <p14:tracePt t="111816" x="6692900" y="4083050"/>
          <p14:tracePt t="111832" x="6604000" y="4051300"/>
          <p14:tracePt t="111850" x="6454775" y="4000500"/>
          <p14:tracePt t="111866" x="6381750" y="3984625"/>
          <p14:tracePt t="111883" x="6318250" y="3971925"/>
          <p14:tracePt t="111899" x="6197600" y="3956050"/>
          <p14:tracePt t="111916" x="6115050" y="3956050"/>
          <p14:tracePt t="111933" x="6042025" y="3956050"/>
          <p14:tracePt t="111950" x="5946775" y="3965575"/>
          <p14:tracePt t="111967" x="5902325" y="3971925"/>
          <p14:tracePt t="111983" x="5857875" y="3978275"/>
          <p14:tracePt t="112000" x="5794375" y="3978275"/>
          <p14:tracePt t="112016" x="5759450" y="3984625"/>
          <p14:tracePt t="112033" x="5737225" y="3984625"/>
          <p14:tracePt t="112049" x="5715000" y="3990975"/>
          <p14:tracePt t="112065" x="5705475" y="3990975"/>
          <p14:tracePt t="112083" x="5695950" y="3990975"/>
          <p14:tracePt t="112100" x="5680075" y="3990975"/>
          <p14:tracePt t="112117" x="5670550" y="3990975"/>
          <p14:tracePt t="112134" x="5664200" y="3990975"/>
          <p14:tracePt t="112170" x="5664200" y="3997325"/>
          <p14:tracePt t="112370" x="5664200" y="4000500"/>
          <p14:tracePt t="112378" x="5667375" y="4019550"/>
          <p14:tracePt t="112385" x="5680075" y="4029075"/>
          <p14:tracePt t="112399" x="5692775" y="4054475"/>
          <p14:tracePt t="112416" x="5702300" y="4083050"/>
          <p14:tracePt t="112449" x="5762625" y="4235450"/>
          <p14:tracePt t="112483" x="5829300" y="4381500"/>
          <p14:tracePt t="112500" x="5883275" y="4479925"/>
          <p14:tracePt t="112517" x="5911850" y="4546600"/>
          <p14:tracePt t="112535" x="5937250" y="4610100"/>
          <p14:tracePt t="112550" x="5956300" y="4635500"/>
          <p14:tracePt t="112566" x="5981700" y="4667250"/>
          <p14:tracePt t="112583" x="5994400" y="4689475"/>
          <p14:tracePt t="112599" x="6013450" y="4705350"/>
          <p14:tracePt t="112616" x="6019800" y="4721225"/>
          <p14:tracePt t="112634" x="6019800" y="4733925"/>
          <p14:tracePt t="112666" x="6022975" y="4733925"/>
          <p14:tracePt t="112684" x="6032500" y="4733925"/>
          <p14:tracePt t="112700" x="6042025" y="4727575"/>
          <p14:tracePt t="112716" x="6042025" y="4702175"/>
          <p14:tracePt t="112733" x="6048375" y="4638675"/>
          <p14:tracePt t="112749" x="6048375" y="4600575"/>
          <p14:tracePt t="112766" x="6048375" y="4572000"/>
          <p14:tracePt t="112782" x="6042025" y="4549775"/>
          <p14:tracePt t="112800" x="6022975" y="4505325"/>
          <p14:tracePt t="112816" x="6010275" y="4483100"/>
          <p14:tracePt t="112834" x="5988050" y="4441825"/>
          <p14:tracePt t="112850" x="5975350" y="4416425"/>
          <p14:tracePt t="112866" x="5969000" y="4394200"/>
          <p14:tracePt t="112883" x="5969000" y="4384675"/>
          <p14:tracePt t="112899" x="5969000" y="4368800"/>
          <p14:tracePt t="112957" x="5969000" y="4371975"/>
          <p14:tracePt t="112963" x="5969000" y="4375150"/>
          <p14:tracePt t="112970" x="5969000" y="4381500"/>
          <p14:tracePt t="112984" x="5975350" y="4397375"/>
          <p14:tracePt t="113000" x="5988050" y="4425950"/>
          <p14:tracePt t="113016" x="6007100" y="4451350"/>
          <p14:tracePt t="113032" x="6019800" y="4479925"/>
          <p14:tracePt t="113049" x="6035675" y="4514850"/>
          <p14:tracePt t="113066" x="6048375" y="4546600"/>
          <p14:tracePt t="113082" x="6067425" y="4572000"/>
          <p14:tracePt t="113099" x="6083300" y="4619625"/>
          <p14:tracePt t="113115" x="6096000" y="4645025"/>
          <p14:tracePt t="113133" x="6121400" y="4686300"/>
          <p14:tracePt t="113149" x="6130925" y="4708525"/>
          <p14:tracePt t="113165" x="6137275" y="4740275"/>
          <p14:tracePt t="113183" x="6143625" y="4756150"/>
          <p14:tracePt t="113199" x="6149975" y="4781550"/>
          <p14:tracePt t="113217" x="6149975" y="4803775"/>
          <p14:tracePt t="113233" x="6149975" y="4832350"/>
          <p14:tracePt t="113250" x="6162675" y="4867275"/>
          <p14:tracePt t="113266" x="6165850" y="4905375"/>
          <p14:tracePt t="113284" x="6165850" y="4937125"/>
          <p14:tracePt t="113299" x="6165850" y="4965700"/>
          <p14:tracePt t="113315" x="6165850" y="4987925"/>
          <p14:tracePt t="113332" x="6165850" y="5013325"/>
          <p14:tracePt t="113335" x="6178550" y="5016500"/>
          <p14:tracePt t="113349" x="6178550" y="5026025"/>
          <p14:tracePt t="113366" x="6181725" y="5041900"/>
          <p14:tracePt t="113382" x="6188075" y="5057775"/>
          <p14:tracePt t="113399" x="6197600" y="5073650"/>
          <p14:tracePt t="113416" x="6197600" y="5083175"/>
          <p14:tracePt t="113433" x="6197600" y="5095875"/>
          <p14:tracePt t="113449" x="6197600" y="5111750"/>
          <p14:tracePt t="113465" x="6197600" y="5118100"/>
          <p14:tracePt t="113748" x="6219825" y="5118100"/>
          <p14:tracePt t="113755" x="6245225" y="5124450"/>
          <p14:tracePt t="113765" x="6264275" y="5130800"/>
          <p14:tracePt t="113783" x="6353175" y="5143500"/>
          <p14:tracePt t="113799" x="6416675" y="5149850"/>
          <p14:tracePt t="113815" x="6508750" y="5159375"/>
          <p14:tracePt t="113833" x="6648450" y="5165725"/>
          <p14:tracePt t="113849" x="6708775" y="5165725"/>
          <p14:tracePt t="113865" x="6772275" y="5162550"/>
          <p14:tracePt t="113883" x="6816725" y="5156200"/>
          <p14:tracePt t="113900" x="6858000" y="5143500"/>
          <p14:tracePt t="113916" x="6880225" y="5137150"/>
          <p14:tracePt t="113934" x="6892925" y="5127625"/>
          <p14:tracePt t="113950" x="6899275" y="5124450"/>
          <p14:tracePt t="113966" x="6899275" y="5108575"/>
          <p14:tracePt t="113983" x="6915150" y="5099050"/>
          <p14:tracePt t="113999" x="6927850" y="5092700"/>
          <p14:tracePt t="114015" x="6940550" y="5089525"/>
          <p14:tracePt t="114033" x="6953250" y="5073650"/>
          <p14:tracePt t="114050" x="6959600" y="5057775"/>
          <p14:tracePt t="114066" x="6962775" y="5048250"/>
          <p14:tracePt t="114083" x="6962775" y="5045075"/>
          <p14:tracePt t="114100" x="6962775" y="5035550"/>
          <p14:tracePt t="114133" x="6962775" y="5026025"/>
          <p14:tracePt t="114149" x="6969125" y="5010150"/>
          <p14:tracePt t="114166" x="6969125" y="5000625"/>
          <p14:tracePt t="114183" x="6978650" y="4984750"/>
          <p14:tracePt t="114200" x="6978650" y="4975225"/>
          <p14:tracePt t="114217" x="6978650" y="4959350"/>
          <p14:tracePt t="114233" x="6978650" y="4940300"/>
          <p14:tracePt t="114249" x="6978650" y="4930775"/>
          <p14:tracePt t="114266" x="6972300" y="4914900"/>
          <p14:tracePt t="114283" x="6965950" y="4899025"/>
          <p14:tracePt t="114299" x="6965950" y="4889500"/>
          <p14:tracePt t="114315" x="6962775" y="4883150"/>
          <p14:tracePt t="114332" x="6962775" y="4879975"/>
          <p14:tracePt t="114366" x="6953250" y="4879975"/>
          <p14:tracePt t="114368" x="6946900" y="4879975"/>
          <p14:tracePt t="114383" x="6943725" y="4879975"/>
          <p14:tracePt t="114399" x="6934200" y="4879975"/>
          <p14:tracePt t="114415" x="6918325" y="4879975"/>
          <p14:tracePt t="114433" x="6902450" y="4879975"/>
          <p14:tracePt t="114449" x="6892925" y="4879975"/>
          <p14:tracePt t="114465" x="6889750" y="4879975"/>
          <p14:tracePt t="114549" x="6883400" y="4879975"/>
          <p14:tracePt t="114556" x="6873875" y="4886325"/>
          <p14:tracePt t="114566" x="6867525" y="4892675"/>
          <p14:tracePt t="114583" x="6864350" y="4902200"/>
          <p14:tracePt t="114600" x="6858000" y="4905375"/>
          <p14:tracePt t="114616" x="6858000" y="4921250"/>
          <p14:tracePt t="114633" x="6851650" y="4930775"/>
          <p14:tracePt t="114649" x="6851650" y="4940300"/>
          <p14:tracePt t="114665" x="6851650" y="4949825"/>
          <p14:tracePt t="114682" x="6848475" y="4972050"/>
          <p14:tracePt t="114699" x="6842125" y="4981575"/>
          <p14:tracePt t="114716" x="6842125" y="4984750"/>
          <p14:tracePt t="114733" x="6838950" y="5000625"/>
          <p14:tracePt t="114750" x="6832600" y="5010150"/>
          <p14:tracePt t="114766" x="6829425" y="5026025"/>
          <p14:tracePt t="114782" x="6829425" y="5035550"/>
          <p14:tracePt t="114799" x="6829425" y="5038725"/>
          <p14:tracePt t="114816" x="6816725" y="5045075"/>
          <p14:tracePt t="114832" x="6816725" y="5048250"/>
          <p14:tracePt t="114849" x="6816725" y="5060950"/>
          <p14:tracePt t="114866" x="6816725" y="5073650"/>
          <p14:tracePt t="114883" x="6816725" y="5080000"/>
          <p14:tracePt t="114956" x="6816725" y="5083175"/>
          <p14:tracePt t="114970" x="6816725" y="5089525"/>
          <p14:tracePt t="114977" x="6813550" y="5089525"/>
          <p14:tracePt t="114984" x="6813550" y="5092700"/>
          <p14:tracePt t="115000" x="6813550" y="5105400"/>
          <p14:tracePt t="115016" x="6807200" y="5108575"/>
          <p14:tracePt t="115033" x="6807200" y="5127625"/>
          <p14:tracePt t="115049" x="6807200" y="5137150"/>
          <p14:tracePt t="115065" x="6807200" y="5143500"/>
          <p14:tracePt t="115083" x="6807200" y="5153025"/>
          <p14:tracePt t="115099" x="6807200" y="5159375"/>
          <p14:tracePt t="115116" x="6807200" y="5172075"/>
          <p14:tracePt t="115133" x="6807200" y="5181600"/>
          <p14:tracePt t="115150" x="6807200" y="5187950"/>
          <p14:tracePt t="118569" x="6816725" y="5181600"/>
          <p14:tracePt t="118576" x="6829425" y="5168900"/>
          <p14:tracePt t="118582" x="6832600" y="5156200"/>
          <p14:tracePt t="118599" x="6845300" y="5124450"/>
          <p14:tracePt t="118616" x="6864350" y="5108575"/>
          <p14:tracePt t="118632" x="6880225" y="5080000"/>
          <p14:tracePt t="118649" x="6905625" y="5048250"/>
          <p14:tracePt t="118682" x="6975475" y="4975225"/>
          <p14:tracePt t="118715" x="7019925" y="4895850"/>
          <p14:tracePt t="118733" x="7038975" y="4851400"/>
          <p14:tracePt t="118749" x="7054850" y="4829175"/>
          <p14:tracePt t="118766" x="7067550" y="4806950"/>
          <p14:tracePt t="118783" x="7083425" y="4781550"/>
          <p14:tracePt t="118799" x="7092950" y="4759325"/>
          <p14:tracePt t="118815" x="7112000" y="4733925"/>
          <p14:tracePt t="118832" x="7127875" y="4692650"/>
          <p14:tracePt t="118848" x="7134225" y="4670425"/>
          <p14:tracePt t="118866" x="7140575" y="4654550"/>
          <p14:tracePt t="118882" x="7150100" y="4629150"/>
          <p14:tracePt t="118899" x="7162800" y="4613275"/>
          <p14:tracePt t="118915" x="7172325" y="4587875"/>
          <p14:tracePt t="118933" x="7191375" y="4552950"/>
          <p14:tracePt t="118949" x="7204075" y="4524375"/>
          <p14:tracePt t="118966" x="7207250" y="4498975"/>
          <p14:tracePt t="118983" x="7207250" y="4460875"/>
          <p14:tracePt t="118999" x="7207250" y="4438650"/>
          <p14:tracePt t="119016" x="7207250" y="4410075"/>
          <p14:tracePt t="119033" x="7207250" y="4394200"/>
          <p14:tracePt t="119049" x="7207250" y="4384675"/>
          <p14:tracePt t="119065" x="7207250" y="4362450"/>
          <p14:tracePt t="119082" x="7194550" y="4327525"/>
          <p14:tracePt t="119099" x="7181850" y="4295775"/>
          <p14:tracePt t="119115" x="7162800" y="4273550"/>
          <p14:tracePt t="119132" x="7124700" y="4229100"/>
          <p14:tracePt t="119149" x="7115175" y="4219575"/>
          <p14:tracePt t="119166" x="7092950" y="4210050"/>
          <p14:tracePt t="119182" x="7073900" y="4187825"/>
          <p14:tracePt t="119199" x="7048500" y="4181475"/>
          <p14:tracePt t="119215" x="7004050" y="4168775"/>
          <p14:tracePt t="119232" x="6918325" y="4162425"/>
          <p14:tracePt t="119249" x="6858000" y="4162425"/>
          <p14:tracePt t="119265" x="6797675" y="4162425"/>
          <p14:tracePt t="119281" x="6721475" y="4162425"/>
          <p14:tracePt t="119298" x="6683375" y="4162425"/>
          <p14:tracePt t="119315" x="6642100" y="4162425"/>
          <p14:tracePt t="119332" x="6578600" y="4162425"/>
          <p14:tracePt t="119349" x="6524625" y="4162425"/>
          <p14:tracePt t="119367" x="6442075" y="4162425"/>
          <p14:tracePt t="119382" x="6381750" y="4162425"/>
          <p14:tracePt t="119398" x="6330950" y="4162425"/>
          <p14:tracePt t="119416" x="6299200" y="4162425"/>
          <p14:tracePt t="119431" x="6261100" y="4162425"/>
          <p14:tracePt t="119448" x="6238875" y="4162425"/>
          <p14:tracePt t="119465" x="6210300" y="4162425"/>
          <p14:tracePt t="119482" x="6159500" y="4168775"/>
          <p14:tracePt t="119499" x="6130925" y="4175125"/>
          <p14:tracePt t="119515" x="6099175" y="4181475"/>
          <p14:tracePt t="119531" x="6064250" y="4200525"/>
          <p14:tracePt t="119548" x="6054725" y="4210050"/>
          <p14:tracePt t="119566" x="6038850" y="4219575"/>
          <p14:tracePt t="119582" x="6019800" y="4235450"/>
          <p14:tracePt t="119599" x="6000750" y="4251325"/>
          <p14:tracePt t="119616" x="5978525" y="4264025"/>
          <p14:tracePt t="119632" x="5959475" y="4279900"/>
          <p14:tracePt t="119649" x="5949950" y="4289425"/>
          <p14:tracePt t="119665" x="5930900" y="4305300"/>
          <p14:tracePt t="119681" x="5918200" y="4318000"/>
          <p14:tracePt t="119698" x="5908675" y="4327525"/>
          <p14:tracePt t="119716" x="5895975" y="4340225"/>
          <p14:tracePt t="119732" x="5876925" y="4359275"/>
          <p14:tracePt t="119748" x="5864225" y="4375150"/>
          <p14:tracePt t="119766" x="5864225" y="4403725"/>
          <p14:tracePt t="119782" x="5864225" y="4438650"/>
          <p14:tracePt t="119799" x="5864225" y="4460875"/>
          <p14:tracePt t="119816" x="5864225" y="4473575"/>
          <p14:tracePt t="119832" x="5864225" y="4489450"/>
          <p14:tracePt t="119848" x="5864225" y="4511675"/>
          <p14:tracePt t="119866" x="5864225" y="4521200"/>
          <p14:tracePt t="119882" x="5864225" y="4540250"/>
          <p14:tracePt t="119898" x="5864225" y="4568825"/>
          <p14:tracePt t="119915" x="5864225" y="4584700"/>
          <p14:tracePt t="119932" x="5864225" y="4625975"/>
          <p14:tracePt t="119948" x="5867400" y="4648200"/>
          <p14:tracePt t="119965" x="5880100" y="4676775"/>
          <p14:tracePt t="119982" x="5905500" y="4721225"/>
          <p14:tracePt t="119998" x="5918200" y="4759325"/>
          <p14:tracePt t="120016" x="5934075" y="4791075"/>
          <p14:tracePt t="120032" x="5969000" y="4848225"/>
          <p14:tracePt t="120049" x="5981700" y="4879975"/>
          <p14:tracePt t="120066" x="5991225" y="4902200"/>
          <p14:tracePt t="120081" x="6016625" y="4946650"/>
          <p14:tracePt t="120098" x="6029325" y="4968875"/>
          <p14:tracePt t="120115" x="6029325" y="4997450"/>
          <p14:tracePt t="120132" x="6042025" y="5032375"/>
          <p14:tracePt t="120148" x="6042025" y="5060950"/>
          <p14:tracePt t="120167" x="6045200" y="5095875"/>
          <p14:tracePt t="120182" x="6057900" y="5124450"/>
          <p14:tracePt t="120198" x="6070600" y="5149850"/>
          <p14:tracePt t="120215" x="6089650" y="5172075"/>
          <p14:tracePt t="120231" x="6102350" y="5194300"/>
          <p14:tracePt t="120248" x="6115050" y="5203825"/>
          <p14:tracePt t="120266" x="6124575" y="5219700"/>
          <p14:tracePt t="120282" x="6156325" y="5241925"/>
          <p14:tracePt t="120299" x="6178550" y="5251450"/>
          <p14:tracePt t="120317" x="6245225" y="5299075"/>
          <p14:tracePt t="120332" x="6302375" y="5327650"/>
          <p14:tracePt t="120349" x="6369050" y="5365750"/>
          <p14:tracePt t="120365" x="6429375" y="5387975"/>
          <p14:tracePt t="120382" x="6492875" y="5413375"/>
          <p14:tracePt t="120398" x="6521450" y="5419725"/>
          <p14:tracePt t="120415" x="6550025" y="5419725"/>
          <p14:tracePt t="120431" x="6578600" y="5419725"/>
          <p14:tracePt t="120448" x="6594475" y="5407025"/>
          <p14:tracePt t="120466" x="6604000" y="5394325"/>
          <p14:tracePt t="120481" x="6619875" y="5381625"/>
          <p14:tracePt t="120498" x="6629400" y="5372100"/>
          <p14:tracePt t="120517" x="6638925" y="5356225"/>
          <p14:tracePt t="120532" x="6645275" y="5349875"/>
          <p14:tracePt t="120548" x="6654800" y="5346700"/>
          <p14:tracePt t="120567" x="6664325" y="5337175"/>
          <p14:tracePt t="120582" x="6673850" y="5330825"/>
          <p14:tracePt t="120599" x="6689725" y="5321300"/>
          <p14:tracePt t="120615" x="6699250" y="5314950"/>
          <p14:tracePt t="120632" x="6715125" y="5299075"/>
          <p14:tracePt t="120648" x="6724650" y="5299075"/>
          <p14:tracePt t="120666" x="6743700" y="5299075"/>
          <p14:tracePt t="120681" x="6743700" y="5295900"/>
          <p14:tracePt t="122360" x="6743700" y="5314950"/>
          <p14:tracePt t="122367" x="6743700" y="5359400"/>
          <p14:tracePt t="122382" x="6731000" y="5454650"/>
          <p14:tracePt t="122399" x="6715125" y="5562600"/>
          <p14:tracePt t="122415" x="6683375" y="5718175"/>
          <p14:tracePt t="122431" x="6657975" y="5803900"/>
          <p14:tracePt t="122448" x="6642100" y="5911850"/>
          <p14:tracePt t="122481" x="6610350" y="6172200"/>
          <p14:tracePt t="122516" x="6584950" y="6375400"/>
          <p14:tracePt t="122532" x="6578600" y="6448425"/>
          <p14:tracePt t="122548" x="6572250" y="6505575"/>
          <p14:tracePt t="122565" x="6559550" y="6569075"/>
          <p14:tracePt t="122581" x="6546850" y="6591300"/>
          <p14:tracePt t="122598" x="6540500" y="6619875"/>
          <p14:tracePt t="122616" x="6518275" y="6651625"/>
          <p14:tracePt t="122632" x="6511925" y="6664325"/>
          <p14:tracePt t="122649" x="6511925" y="6673850"/>
          <p14:tracePt t="122666" x="6511925" y="6689725"/>
          <p14:tracePt t="122681" x="6511925" y="6699250"/>
          <p14:tracePt t="122698" x="6508750" y="6715125"/>
          <p14:tracePt t="122715" x="6499225" y="6715125"/>
          <p14:tracePt t="122732" x="6489700" y="6715125"/>
          <p14:tracePt t="122749" x="6473825" y="6715125"/>
          <p14:tracePt t="122766" x="6445250" y="6689725"/>
          <p14:tracePt t="122782" x="6413500" y="6664325"/>
          <p14:tracePt t="122799" x="6384925" y="6610350"/>
          <p14:tracePt t="122815" x="6327775" y="6470650"/>
          <p14:tracePt t="122831" x="6305550" y="6394450"/>
          <p14:tracePt t="122848" x="6292850" y="6350000"/>
          <p14:tracePt t="122866" x="6267450" y="6292850"/>
          <p14:tracePt t="122882" x="6267450" y="6261100"/>
          <p14:tracePt t="122899" x="6261100" y="6238875"/>
          <p14:tracePt t="122916" x="6251575" y="6213475"/>
          <p14:tracePt t="122932" x="6248400" y="6197600"/>
          <p14:tracePt t="122948" x="6242050" y="6181725"/>
          <p14:tracePt t="122965" x="6242050" y="6156325"/>
          <p14:tracePt t="122981" x="6242050" y="6134100"/>
          <p14:tracePt t="122998" x="6242050" y="6105525"/>
          <p14:tracePt t="123016" x="6242050" y="6080125"/>
          <p14:tracePt t="123032" x="6251575" y="6064250"/>
          <p14:tracePt t="123049" x="6251575" y="6048375"/>
          <p14:tracePt t="123066" x="6254750" y="6032500"/>
          <p14:tracePt t="123081" x="6254750" y="6022975"/>
          <p14:tracePt t="123098" x="6254750" y="6013450"/>
          <p14:tracePt t="123115" x="6254750" y="5994400"/>
          <p14:tracePt t="123132" x="6254750" y="5984875"/>
          <p14:tracePt t="123149" x="6254750" y="5975350"/>
          <p14:tracePt t="123166" x="6254750" y="5956300"/>
          <p14:tracePt t="123182" x="6248400" y="5943600"/>
          <p14:tracePt t="123199" x="6238875" y="5943600"/>
          <p14:tracePt t="123215" x="6229350" y="5930900"/>
          <p14:tracePt t="123231" x="6229350" y="5921375"/>
          <p14:tracePt t="123248" x="6229350" y="5905500"/>
          <p14:tracePt t="123265" x="6229350" y="5886450"/>
          <p14:tracePt t="123282" x="6216650" y="5864225"/>
          <p14:tracePt t="123299" x="6216650" y="5848350"/>
          <p14:tracePt t="123316" x="6216650" y="5832475"/>
          <p14:tracePt t="123332" x="6216650" y="5822950"/>
          <p14:tracePt t="123348" x="6216650" y="5813425"/>
          <p14:tracePt t="123365" x="6216650" y="5797550"/>
          <p14:tracePt t="123589" x="6216650" y="5800725"/>
          <p14:tracePt t="123595" x="6216650" y="5803900"/>
          <p14:tracePt t="123602" x="6216650" y="5816600"/>
          <p14:tracePt t="123616" x="6216650" y="5832475"/>
          <p14:tracePt t="123632" x="6216650" y="5842000"/>
          <p14:tracePt t="123648" x="6216650" y="5851525"/>
          <p14:tracePt t="123665" x="6216650" y="5864225"/>
          <p14:tracePt t="123681" x="6216650" y="5880100"/>
          <p14:tracePt t="123698" x="6216650" y="5889625"/>
          <p14:tracePt t="123716" x="6229350" y="5905500"/>
          <p14:tracePt t="123732" x="6229350" y="5915025"/>
          <p14:tracePt t="123749" x="6235700" y="5930900"/>
          <p14:tracePt t="123765" x="6235700" y="5940425"/>
          <p14:tracePt t="123798" x="6238875" y="5940425"/>
          <p14:tracePt t="123815" x="6254750" y="5940425"/>
          <p14:tracePt t="123831" x="6264275" y="5934075"/>
          <p14:tracePt t="123848" x="6280150" y="5915025"/>
          <p14:tracePt t="123865" x="6315075" y="5892800"/>
          <p14:tracePt t="123882" x="6356350" y="5873750"/>
          <p14:tracePt t="123898" x="6378575" y="5854700"/>
          <p14:tracePt t="123915" x="6407150" y="5838825"/>
          <p14:tracePt t="123932" x="6416675" y="5829300"/>
          <p14:tracePt t="123948" x="6426200" y="5819775"/>
          <p14:tracePt t="123966" x="6448425" y="5813425"/>
          <p14:tracePt t="123982" x="6457950" y="5803900"/>
          <p14:tracePt t="123999" x="6467475" y="5803900"/>
          <p14:tracePt t="124016" x="6473825" y="5797550"/>
          <p14:tracePt t="124032" x="6477000" y="5794375"/>
          <p14:tracePt t="124048" x="6483350" y="5781675"/>
          <p14:tracePt t="124065" x="6486525" y="5778500"/>
          <p14:tracePt t="124098" x="6486525" y="5772150"/>
          <p14:tracePt t="124131" x="6486525" y="5768975"/>
          <p14:tracePt t="124146" x="6499225" y="5768975"/>
          <p14:tracePt t="124152" x="6499225" y="5762625"/>
          <p14:tracePt t="124238" x="6502400" y="5762625"/>
          <p14:tracePt t="124315" x="6502400" y="5765800"/>
          <p14:tracePt t="124323" x="6502400" y="5768975"/>
          <p14:tracePt t="124331" x="6489700" y="5775325"/>
          <p14:tracePt t="124348" x="6480175" y="5784850"/>
          <p14:tracePt t="124365" x="6454775" y="5800725"/>
          <p14:tracePt t="124382" x="6423025" y="5813425"/>
          <p14:tracePt t="124399" x="6400800" y="5813425"/>
          <p14:tracePt t="124415" x="6359525" y="5813425"/>
          <p14:tracePt t="124432" x="6346825" y="5813425"/>
          <p14:tracePt t="124449" x="6315075" y="5813425"/>
          <p14:tracePt t="124465" x="6283325" y="5813425"/>
          <p14:tracePt t="124481" x="6261100" y="5807075"/>
          <p14:tracePt t="124498" x="6245225" y="5794375"/>
          <p14:tracePt t="124515" x="6223000" y="5778500"/>
          <p14:tracePt t="124531" x="6207125" y="5762625"/>
          <p14:tracePt t="124548" x="6197600" y="5740400"/>
          <p14:tracePt t="124565" x="6181725" y="5724525"/>
          <p14:tracePt t="124582" x="6181725" y="5715000"/>
          <p14:tracePt t="124598" x="6181725" y="5708650"/>
          <p14:tracePt t="124615" x="6181725" y="5699125"/>
          <p14:tracePt t="124689" x="6181725" y="5695950"/>
          <p14:tracePt t="124780" x="6188075" y="5695950"/>
          <p14:tracePt t="124787" x="6194425" y="5695950"/>
          <p14:tracePt t="124798" x="6197600" y="5708650"/>
          <p14:tracePt t="124816" x="6219825" y="5734050"/>
          <p14:tracePt t="124832" x="6242050" y="5781675"/>
          <p14:tracePt t="124848" x="6267450" y="5819775"/>
          <p14:tracePt t="124866" x="6315075" y="5902325"/>
          <p14:tracePt t="124882" x="6327775" y="5946775"/>
          <p14:tracePt t="124898" x="6340475" y="5984875"/>
          <p14:tracePt t="124915" x="6359525" y="6029325"/>
          <p14:tracePt t="124931" x="6359525" y="6038850"/>
          <p14:tracePt t="124948" x="6359525" y="6048375"/>
          <p14:tracePt t="124965" x="6359525" y="6057900"/>
          <p14:tracePt t="125009" x="6359525" y="6054725"/>
          <p14:tracePt t="125016" x="6362700" y="6051550"/>
          <p14:tracePt t="125032" x="6362700" y="6042025"/>
          <p14:tracePt t="125064" x="6362700" y="6035675"/>
        </p14:tracePtLst>
      </p14:laserTraceLst>
    </p:ext>
  </p:extLs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2" name="Picture 2" descr="https://encrypted-tbn1.gstatic.com/images?q=tbn:ANd9GcQxgfjxmU1c2mL8h3BJNJnBWHxkQtpZjWHq8tpBemD5XI57c-hEi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63" t="2353" r="7471" b="3529"/>
          <a:stretch>
            <a:fillRect/>
          </a:stretch>
        </p:blipFill>
        <p:spPr bwMode="auto">
          <a:xfrm>
            <a:off x="0" y="0"/>
            <a:ext cx="4429125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03" name="Image 2" descr="https://apprendrepresduchataignier.files.wordpress.com/2015/02/dsc0920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96" t="10466" r="7010" b="8585"/>
          <a:stretch>
            <a:fillRect/>
          </a:stretch>
        </p:blipFill>
        <p:spPr bwMode="auto">
          <a:xfrm>
            <a:off x="4500563" y="0"/>
            <a:ext cx="4281487" cy="411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04" name="ZoneTexte 3"/>
          <p:cNvSpPr txBox="1">
            <a:spLocks noChangeArrowheads="1"/>
          </p:cNvSpPr>
          <p:nvPr/>
        </p:nvSpPr>
        <p:spPr bwMode="auto">
          <a:xfrm>
            <a:off x="4572000" y="4500563"/>
            <a:ext cx="4573588" cy="2246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FR" altLang="fr-FR" i="1">
                <a:solidFill>
                  <a:srgbClr val="FF0000"/>
                </a:solidFill>
              </a:rPr>
              <a:t>Citrus sinensis</a:t>
            </a:r>
            <a:r>
              <a:rPr lang="fr-FR" altLang="fr-FR"/>
              <a:t>, Oranger</a:t>
            </a:r>
          </a:p>
          <a:p>
            <a:pPr eaLnBrk="1" hangingPunct="1"/>
            <a:r>
              <a:rPr lang="fr-FR" altLang="fr-FR" i="1">
                <a:solidFill>
                  <a:srgbClr val="FF0000"/>
                </a:solidFill>
              </a:rPr>
              <a:t>C. reticulata</a:t>
            </a:r>
            <a:r>
              <a:rPr lang="fr-FR" altLang="fr-FR"/>
              <a:t>, Mandarinier</a:t>
            </a:r>
          </a:p>
          <a:p>
            <a:pPr eaLnBrk="1" hangingPunct="1"/>
            <a:r>
              <a:rPr lang="fr-FR" altLang="fr-FR" i="1">
                <a:solidFill>
                  <a:srgbClr val="FF0000"/>
                </a:solidFill>
              </a:rPr>
              <a:t>C. maxima</a:t>
            </a:r>
            <a:r>
              <a:rPr lang="fr-FR" altLang="fr-FR"/>
              <a:t>, Pamplemoussier</a:t>
            </a:r>
          </a:p>
          <a:p>
            <a:pPr eaLnBrk="1" hangingPunct="1"/>
            <a:r>
              <a:rPr lang="fr-FR" altLang="fr-FR" i="1">
                <a:solidFill>
                  <a:srgbClr val="FF0000"/>
                </a:solidFill>
              </a:rPr>
              <a:t>C. aurantium</a:t>
            </a:r>
            <a:r>
              <a:rPr lang="fr-FR" altLang="fr-FR"/>
              <a:t>, Bigaradier</a:t>
            </a:r>
          </a:p>
          <a:p>
            <a:pPr eaLnBrk="1" hangingPunct="1"/>
            <a:r>
              <a:rPr lang="fr-FR" altLang="fr-FR" i="1"/>
              <a:t> </a:t>
            </a:r>
            <a:r>
              <a:rPr lang="fr-FR" altLang="fr-FR" i="1">
                <a:solidFill>
                  <a:srgbClr val="FF0000"/>
                </a:solidFill>
              </a:rPr>
              <a:t>C. lemon</a:t>
            </a:r>
            <a:r>
              <a:rPr lang="fr-FR" altLang="fr-FR"/>
              <a:t>, citronier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5436"/>
    </mc:Choice>
    <mc:Fallback>
      <p:transition spd="slow" advTm="454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867" x="6375400" y="6019800"/>
          <p14:tracePt t="2874" x="6381750" y="6000750"/>
          <p14:tracePt t="2890" x="6400800" y="5953125"/>
          <p14:tracePt t="2907" x="6429375" y="5899150"/>
          <p14:tracePt t="2927" x="6451600" y="5807075"/>
          <p14:tracePt t="2947" x="6473825" y="5673725"/>
          <p14:tracePt t="2974" x="6489700" y="5384800"/>
          <p14:tracePt t="3007" x="6508750" y="5108575"/>
          <p14:tracePt t="3024" x="6508750" y="4959350"/>
          <p14:tracePt t="3041" x="6496050" y="4895850"/>
          <p14:tracePt t="3057" x="6480175" y="4810125"/>
          <p14:tracePt t="3074" x="6454775" y="4718050"/>
          <p14:tracePt t="3090" x="6423025" y="4651375"/>
          <p14:tracePt t="3107" x="6394450" y="4594225"/>
          <p14:tracePt t="3124" x="6378575" y="4543425"/>
          <p14:tracePt t="3140" x="6353175" y="4514850"/>
          <p14:tracePt t="3157" x="6327775" y="4473575"/>
          <p14:tracePt t="3174" x="6280150" y="4416425"/>
          <p14:tracePt t="3190" x="6254750" y="4391025"/>
          <p14:tracePt t="3208" x="6226175" y="4371975"/>
          <p14:tracePt t="3225" x="6181725" y="4340225"/>
          <p14:tracePt t="3241" x="6143625" y="4321175"/>
          <p14:tracePt t="3257" x="6076950" y="4286250"/>
          <p14:tracePt t="3259" x="6038850" y="4270375"/>
          <p14:tracePt t="3273" x="5984875" y="4248150"/>
          <p14:tracePt t="3290" x="5927725" y="4235450"/>
          <p14:tracePt t="3307" x="5873750" y="4213225"/>
          <p14:tracePt t="3324" x="5791200" y="4194175"/>
          <p14:tracePt t="3340" x="5730875" y="4187825"/>
          <p14:tracePt t="3358" x="5676900" y="4187825"/>
          <p14:tracePt t="3374" x="5622925" y="4187825"/>
          <p14:tracePt t="3391" x="5610225" y="4187825"/>
          <p14:tracePt t="3768" x="5584825" y="4171950"/>
          <p14:tracePt t="3775" x="5553075" y="4149725"/>
          <p14:tracePt t="3791" x="5470525" y="4076700"/>
          <p14:tracePt t="3807" x="5365750" y="3987800"/>
          <p14:tracePt t="3823" x="5235575" y="3841750"/>
          <p14:tracePt t="3840" x="5156200" y="3736975"/>
          <p14:tracePt t="3874" x="4927600" y="3368675"/>
          <p14:tracePt t="3909" x="4730750" y="3035300"/>
          <p14:tracePt t="3927" x="4689475" y="2955925"/>
          <p14:tracePt t="3943" x="4654550" y="2895600"/>
          <p14:tracePt t="3957" x="4641850" y="2851150"/>
          <p14:tracePt t="3974" x="4622800" y="2794000"/>
          <p14:tracePt t="3990" x="4610100" y="2762250"/>
          <p14:tracePt t="4007" x="4591050" y="2717800"/>
          <p14:tracePt t="4024" x="4584700" y="2663825"/>
          <p14:tracePt t="4041" x="4584700" y="2641600"/>
          <p14:tracePt t="4058" x="4584700" y="2613025"/>
          <p14:tracePt t="4074" x="4572000" y="2578100"/>
          <p14:tracePt t="4091" x="4562475" y="2552700"/>
          <p14:tracePt t="4107" x="4552950" y="2536825"/>
          <p14:tracePt t="4124" x="4524375" y="2505075"/>
          <p14:tracePt t="4140" x="4492625" y="2479675"/>
          <p14:tracePt t="4157" x="4435475" y="2444750"/>
          <p14:tracePt t="4174" x="4349750" y="2400300"/>
          <p14:tracePt t="4191" x="4283075" y="2365375"/>
          <p14:tracePt t="4207" x="4203700" y="2324100"/>
          <p14:tracePt t="4224" x="4064000" y="2257425"/>
          <p14:tracePt t="4241" x="3981450" y="2244725"/>
          <p14:tracePt t="4257" x="3905250" y="2228850"/>
          <p14:tracePt t="4273" x="3778250" y="2228850"/>
          <p14:tracePt t="4290" x="3692525" y="2241550"/>
          <p14:tracePt t="4308" x="3616325" y="2263775"/>
          <p14:tracePt t="4324" x="3527425" y="2314575"/>
          <p14:tracePt t="4341" x="3482975" y="2339975"/>
          <p14:tracePt t="4358" x="3441700" y="2374900"/>
          <p14:tracePt t="4374" x="3394075" y="2400300"/>
          <p14:tracePt t="4732" x="3375025" y="2374900"/>
          <p14:tracePt t="4739" x="3352800" y="2346325"/>
          <p14:tracePt t="4746" x="3317875" y="2305050"/>
          <p14:tracePt t="4758" x="3295650" y="2276475"/>
          <p14:tracePt t="4774" x="3184525" y="2117725"/>
          <p14:tracePt t="4790" x="3105150" y="2003425"/>
          <p14:tracePt t="4823" x="2930525" y="1797050"/>
          <p14:tracePt t="4858" x="2847975" y="1685925"/>
          <p14:tracePt t="4875" x="2803525" y="1619250"/>
          <p14:tracePt t="4891" x="2781300" y="1574800"/>
          <p14:tracePt t="4909" x="2759075" y="1524000"/>
          <p14:tracePt t="4924" x="2759075" y="1501775"/>
          <p14:tracePt t="4940" x="2759075" y="1466850"/>
          <p14:tracePt t="4957" x="2759075" y="1444625"/>
          <p14:tracePt t="4973" x="2759075" y="1428750"/>
          <p14:tracePt t="4991" x="2759075" y="1412875"/>
          <p14:tracePt t="5009" x="2759075" y="1403350"/>
          <p14:tracePt t="5024" x="2759075" y="1400175"/>
          <p14:tracePt t="5073" x="2752725" y="1400175"/>
          <p14:tracePt t="5080" x="2749550" y="1400175"/>
          <p14:tracePt t="5090" x="2743200" y="1393825"/>
          <p14:tracePt t="5107" x="2733675" y="1393825"/>
          <p14:tracePt t="5124" x="2676525" y="1377950"/>
          <p14:tracePt t="5141" x="2632075" y="1362075"/>
          <p14:tracePt t="5158" x="2571750" y="1362075"/>
          <p14:tracePt t="5174" x="2533650" y="1362075"/>
          <p14:tracePt t="5190" x="2482850" y="1362075"/>
          <p14:tracePt t="5207" x="2422525" y="1362075"/>
          <p14:tracePt t="5224" x="2298700" y="1362075"/>
          <p14:tracePt t="5240" x="2238375" y="1362075"/>
          <p14:tracePt t="5257" x="2168525" y="1362075"/>
          <p14:tracePt t="5273" x="2082800" y="1362075"/>
          <p14:tracePt t="5290" x="2022475" y="1374775"/>
          <p14:tracePt t="5307" x="1958975" y="1387475"/>
          <p14:tracePt t="5324" x="1892300" y="1406525"/>
          <p14:tracePt t="5340" x="1857375" y="1419225"/>
          <p14:tracePt t="5357" x="1819275" y="1438275"/>
          <p14:tracePt t="5373" x="1762125" y="1457325"/>
          <p14:tracePt t="5391" x="1724025" y="1470025"/>
          <p14:tracePt t="5408" x="1673225" y="1501775"/>
          <p14:tracePt t="5424" x="1641475" y="1527175"/>
          <p14:tracePt t="5441" x="1616075" y="1552575"/>
          <p14:tracePt t="5459" x="1571625" y="1609725"/>
          <p14:tracePt t="5474" x="1546225" y="1657350"/>
          <p14:tracePt t="5490" x="1511300" y="1704975"/>
          <p14:tracePt t="5507" x="1482725" y="1771650"/>
          <p14:tracePt t="5523" x="1444625" y="1863725"/>
          <p14:tracePt t="5541" x="1431925" y="1911350"/>
          <p14:tracePt t="5558" x="1406525" y="1965325"/>
          <p14:tracePt t="5574" x="1393825" y="2003425"/>
          <p14:tracePt t="5591" x="1374775" y="2051050"/>
          <p14:tracePt t="5608" x="1355725" y="2114550"/>
          <p14:tracePt t="5624" x="1355725" y="2143125"/>
          <p14:tracePt t="5640" x="1349375" y="2187575"/>
          <p14:tracePt t="5658" x="1343025" y="2251075"/>
          <p14:tracePt t="5674" x="1336675" y="2289175"/>
          <p14:tracePt t="5691" x="1336675" y="2324100"/>
          <p14:tracePt t="5708" x="1336675" y="2387600"/>
          <p14:tracePt t="5724" x="1339850" y="2438400"/>
          <p14:tracePt t="5741" x="1352550" y="2492375"/>
          <p14:tracePt t="5757" x="1371600" y="2565400"/>
          <p14:tracePt t="5774" x="1400175" y="2613025"/>
          <p14:tracePt t="5790" x="1428750" y="2660650"/>
          <p14:tracePt t="5808" x="1501775" y="2787650"/>
          <p14:tracePt t="5824" x="1565275" y="2870200"/>
          <p14:tracePt t="5841" x="1638300" y="2943225"/>
          <p14:tracePt t="5858" x="1743075" y="3028950"/>
          <p14:tracePt t="5874" x="1809750" y="3067050"/>
          <p14:tracePt t="5890" x="1879600" y="3105150"/>
          <p14:tracePt t="5908" x="1949450" y="3124200"/>
          <p14:tracePt t="5923" x="1987550" y="3130550"/>
          <p14:tracePt t="5940" x="2032000" y="3130550"/>
          <p14:tracePt t="5958" x="2051050" y="3130550"/>
          <p14:tracePt t="6373" x="2073275" y="3194050"/>
          <p14:tracePt t="6379" x="2101850" y="3276600"/>
          <p14:tracePt t="6391" x="2139950" y="3371850"/>
          <p14:tracePt t="6408" x="2232025" y="3622675"/>
          <p14:tracePt t="6424" x="2286000" y="3756025"/>
          <p14:tracePt t="6441" x="2355850" y="3889375"/>
          <p14:tracePt t="6458" x="2470150" y="4067175"/>
          <p14:tracePt t="6490" x="2619375" y="4295775"/>
          <p14:tracePt t="6524" x="2736850" y="4524375"/>
          <p14:tracePt t="6543" x="2759075" y="4591050"/>
          <p14:tracePt t="6558" x="2765425" y="4654550"/>
          <p14:tracePt t="6574" x="2765425" y="4683125"/>
          <p14:tracePt t="6590" x="2765425" y="4705350"/>
          <p14:tracePt t="6607" x="2765425" y="4721225"/>
          <p14:tracePt t="6624" x="2765425" y="4740275"/>
          <p14:tracePt t="6640" x="2765425" y="4756150"/>
          <p14:tracePt t="6657" x="2765425" y="4765675"/>
          <p14:tracePt t="6673" x="2765425" y="4791075"/>
          <p14:tracePt t="6690" x="2765425" y="4800600"/>
          <p14:tracePt t="6708" x="2765425" y="4816475"/>
          <p14:tracePt t="6724" x="2765425" y="4838700"/>
          <p14:tracePt t="6740" x="2768600" y="4854575"/>
          <p14:tracePt t="6757" x="2800350" y="4895850"/>
          <p14:tracePt t="6773" x="2819400" y="4908550"/>
          <p14:tracePt t="9245" x="2873375" y="4895850"/>
          <p14:tracePt t="9251" x="2955925" y="4889500"/>
          <p14:tracePt t="9258" x="3048000" y="4879975"/>
          <p14:tracePt t="9274" x="3241675" y="4851400"/>
          <p14:tracePt t="9291" x="3549650" y="4797425"/>
          <p14:tracePt t="9307" x="4006850" y="4743450"/>
          <p14:tracePt t="9331" x="4508500" y="4683125"/>
          <p14:tracePt t="9358" x="5095875" y="4629150"/>
          <p14:tracePt t="9394" x="5759450" y="4578350"/>
          <p14:tracePt t="9409" x="6000750" y="4559300"/>
          <p14:tracePt t="9425" x="6289675" y="4540250"/>
          <p14:tracePt t="9440" x="6508750" y="4502150"/>
          <p14:tracePt t="9457" x="6823075" y="4425950"/>
          <p14:tracePt t="9473" x="6988175" y="4359275"/>
          <p14:tracePt t="9491" x="7143750" y="4295775"/>
          <p14:tracePt t="9507" x="7397750" y="4156075"/>
          <p14:tracePt t="9524" x="7515225" y="4048125"/>
          <p14:tracePt t="9541" x="7623175" y="3921125"/>
          <p14:tracePt t="9558" x="7788275" y="3740150"/>
          <p14:tracePt t="9574" x="7889875" y="3590925"/>
          <p14:tracePt t="9591" x="7969250" y="3463925"/>
          <p14:tracePt t="9607" x="8077200" y="3267075"/>
          <p14:tracePt t="9623" x="8162925" y="3079750"/>
          <p14:tracePt t="9640" x="8245475" y="2921000"/>
          <p14:tracePt t="9656" x="8350250" y="2628900"/>
          <p14:tracePt t="9673" x="8385175" y="2486025"/>
          <p14:tracePt t="9689" x="8410575" y="2378075"/>
          <p14:tracePt t="9706" x="8410575" y="2247900"/>
          <p14:tracePt t="9722" x="8404225" y="2165350"/>
          <p14:tracePt t="9739" x="8382000" y="2098675"/>
          <p14:tracePt t="9756" x="8375650" y="2022475"/>
          <p14:tracePt t="9772" x="8375650" y="1952625"/>
          <p14:tracePt t="9789" x="8375650" y="1838325"/>
          <p14:tracePt t="9806" x="8388350" y="1739900"/>
          <p14:tracePt t="9822" x="8388350" y="1647825"/>
          <p14:tracePt t="9840" x="8385175" y="1533525"/>
          <p14:tracePt t="9856" x="8340725" y="1365250"/>
          <p14:tracePt t="9873" x="8293100" y="1276350"/>
          <p14:tracePt t="9889" x="8255000" y="1206500"/>
          <p14:tracePt t="9906" x="8188325" y="1120775"/>
          <p14:tracePt t="9922" x="8124825" y="1057275"/>
          <p14:tracePt t="9940" x="8054975" y="1003300"/>
          <p14:tracePt t="9956" x="7953375" y="923925"/>
          <p14:tracePt t="9972" x="7861300" y="866775"/>
          <p14:tracePt t="9990" x="7737475" y="803275"/>
          <p14:tracePt t="10007" x="7543800" y="714375"/>
          <p14:tracePt t="10023" x="7454900" y="682625"/>
          <p14:tracePt t="10040" x="7362825" y="625475"/>
          <p14:tracePt t="10057" x="7210425" y="549275"/>
          <p14:tracePt t="10073" x="7124700" y="517525"/>
          <p14:tracePt t="10090" x="7061200" y="504825"/>
          <p14:tracePt t="10107" x="6969125" y="482600"/>
          <p14:tracePt t="10123" x="6892925" y="466725"/>
          <p14:tracePt t="10140" x="6813550" y="466725"/>
          <p14:tracePt t="10157" x="6705600" y="473075"/>
          <p14:tracePt t="10173" x="6651625" y="479425"/>
          <p14:tracePt t="10190" x="6591300" y="485775"/>
          <p14:tracePt t="10207" x="6445250" y="517525"/>
          <p14:tracePt t="10223" x="6359525" y="533400"/>
          <p14:tracePt t="10240" x="6286500" y="546100"/>
          <p14:tracePt t="10257" x="6162675" y="577850"/>
          <p14:tracePt t="10273" x="6076950" y="593725"/>
          <p14:tracePt t="10289" x="5991225" y="609600"/>
          <p14:tracePt t="10306" x="5867400" y="631825"/>
          <p14:tracePt t="10323" x="5794375" y="654050"/>
          <p14:tracePt t="10340" x="5695950" y="669925"/>
          <p14:tracePt t="10357" x="5518150" y="704850"/>
          <p14:tracePt t="10373" x="5419725" y="739775"/>
          <p14:tracePt t="10390" x="5276850" y="774700"/>
          <p14:tracePt t="10407" x="5064125" y="838200"/>
          <p14:tracePt t="10423" x="4953000" y="879475"/>
          <p14:tracePt t="10440" x="4829175" y="939800"/>
          <p14:tracePt t="10457" x="4686300" y="1025525"/>
          <p14:tracePt t="10473" x="4616450" y="1079500"/>
          <p14:tracePt t="10490" x="4565650" y="1133475"/>
          <p14:tracePt t="10507" x="4483100" y="1263650"/>
          <p14:tracePt t="10523" x="4448175" y="1362075"/>
          <p14:tracePt t="10540" x="4416425" y="1450975"/>
          <p14:tracePt t="10557" x="4381500" y="1628775"/>
          <p14:tracePt t="10573" x="4365625" y="1758950"/>
          <p14:tracePt t="10590" x="4365625" y="1851025"/>
          <p14:tracePt t="10607" x="4365625" y="2022475"/>
          <p14:tracePt t="10623" x="4365625" y="2139950"/>
          <p14:tracePt t="10640" x="4365625" y="2222500"/>
          <p14:tracePt t="10657" x="4368800" y="2352675"/>
          <p14:tracePt t="10673" x="4378325" y="2457450"/>
          <p14:tracePt t="10690" x="4394200" y="2574925"/>
          <p14:tracePt t="10707" x="4425950" y="2698750"/>
          <p14:tracePt t="10723" x="4467225" y="2800350"/>
          <p14:tracePt t="10740" x="4508500" y="2889250"/>
          <p14:tracePt t="10757" x="4581525" y="3019425"/>
          <p14:tracePt t="10773" x="4629150" y="3098800"/>
          <p14:tracePt t="10790" x="4660900" y="3165475"/>
          <p14:tracePt t="10807" x="4733925" y="3295650"/>
          <p14:tracePt t="10823" x="4791075" y="3387725"/>
          <p14:tracePt t="10841" x="4851400" y="3479800"/>
          <p14:tracePt t="10857" x="4940300" y="3613150"/>
          <p14:tracePt t="10873" x="5000625" y="3705225"/>
          <p14:tracePt t="10890" x="5076825" y="3797300"/>
          <p14:tracePt t="10907" x="5194300" y="3933825"/>
          <p14:tracePt t="10923" x="5302250" y="4032250"/>
          <p14:tracePt t="10940" x="5416550" y="4111625"/>
          <p14:tracePt t="10957" x="5594350" y="4244975"/>
          <p14:tracePt t="10973" x="5695950" y="4295775"/>
          <p14:tracePt t="10990" x="5819775" y="4356100"/>
          <p14:tracePt t="11007" x="5994400" y="4441825"/>
          <p14:tracePt t="11024" x="6083300" y="4492625"/>
          <p14:tracePt t="11040" x="6172200" y="4524375"/>
          <p14:tracePt t="11057" x="6356350" y="4594225"/>
          <p14:tracePt t="11073" x="6464300" y="4629150"/>
          <p14:tracePt t="11090" x="6553200" y="4670425"/>
          <p14:tracePt t="11107" x="6677025" y="4699000"/>
          <p14:tracePt t="11123" x="6753225" y="4714875"/>
          <p14:tracePt t="11141" x="6813550" y="4721225"/>
          <p14:tracePt t="11157" x="6877050" y="4721225"/>
          <p14:tracePt t="11174" x="6927850" y="4721225"/>
          <p14:tracePt t="11190" x="6988175" y="4721225"/>
          <p14:tracePt t="11206" x="7077075" y="4711700"/>
          <p14:tracePt t="11223" x="7153275" y="4695825"/>
          <p14:tracePt t="11240" x="7213600" y="4689475"/>
          <p14:tracePt t="11257" x="7264400" y="4683125"/>
          <p14:tracePt t="11273" x="7280275" y="4676775"/>
          <p14:tracePt t="11290" x="7296150" y="4673600"/>
          <p14:tracePt t="11307" x="7315200" y="4673600"/>
          <p14:tracePt t="11323" x="7321550" y="4673600"/>
          <p14:tracePt t="11344" x="7331075" y="4660900"/>
          <p14:tracePt t="11356" x="7340600" y="4651375"/>
          <p14:tracePt t="11372" x="7343775" y="4651375"/>
          <p14:tracePt t="12043" x="7356475" y="4641850"/>
          <p14:tracePt t="12051" x="7369175" y="4629150"/>
          <p14:tracePt t="12057" x="7372350" y="4616450"/>
          <p14:tracePt t="12073" x="7385050" y="4578350"/>
          <p14:tracePt t="12090" x="7404100" y="4549775"/>
          <p14:tracePt t="12106" x="7410450" y="4476750"/>
          <p14:tracePt t="12140" x="7394575" y="4356100"/>
          <p14:tracePt t="12176" x="7337425" y="4216400"/>
          <p14:tracePt t="12190" x="7308850" y="4159250"/>
          <p14:tracePt t="12206" x="7261225" y="4073525"/>
          <p14:tracePt t="12223" x="7232650" y="4025900"/>
          <p14:tracePt t="12239" x="7213600" y="3981450"/>
          <p14:tracePt t="12256" x="7188200" y="3924300"/>
          <p14:tracePt t="12273" x="7175500" y="3892550"/>
          <p14:tracePt t="12290" x="7175500" y="3870325"/>
          <p14:tracePt t="12307" x="7175500" y="3838575"/>
          <p14:tracePt t="12324" x="7172325" y="3829050"/>
          <p14:tracePt t="12328" x="7172325" y="3822700"/>
          <p14:tracePt t="12339" x="7172325" y="3819525"/>
          <p14:tracePt t="12357" x="7172325" y="3790950"/>
          <p14:tracePt t="12373" x="7172325" y="3778250"/>
          <p14:tracePt t="12389" x="7159625" y="3746500"/>
          <p14:tracePt t="12407" x="7153275" y="3711575"/>
          <p14:tracePt t="12424" x="7153275" y="3683000"/>
          <p14:tracePt t="12441" x="7153275" y="3660775"/>
          <p14:tracePt t="12457" x="7153275" y="3648075"/>
          <p14:tracePt t="12474" x="7156450" y="3632200"/>
          <p14:tracePt t="12490" x="7165975" y="3622675"/>
          <p14:tracePt t="12507" x="7191375" y="3606800"/>
          <p14:tracePt t="12523" x="7223125" y="3600450"/>
          <p14:tracePt t="12539" x="7245350" y="3600450"/>
          <p14:tracePt t="12557" x="7270750" y="3594100"/>
          <p14:tracePt t="12573" x="7280275" y="3594100"/>
          <p14:tracePt t="12590" x="7289800" y="3594100"/>
          <p14:tracePt t="12607" x="7296150" y="3575050"/>
          <p14:tracePt t="12624" x="7296150" y="3562350"/>
          <p14:tracePt t="12640" x="7296150" y="3552825"/>
          <p14:tracePt t="12656" x="7296150" y="3540125"/>
          <p14:tracePt t="12673" x="7296150" y="3524250"/>
          <p14:tracePt t="12690" x="7296150" y="3514725"/>
          <p14:tracePt t="12706" x="7296150" y="3498850"/>
          <p14:tracePt t="12723" x="7296150" y="3495675"/>
          <p14:tracePt t="12821" x="7292975" y="3489325"/>
          <p14:tracePt t="12828" x="7289800" y="3479800"/>
          <p14:tracePt t="12892" x="7283450" y="3479800"/>
          <p14:tracePt t="14007" x="7273925" y="3467100"/>
          <p14:tracePt t="14014" x="7267575" y="3463925"/>
          <p14:tracePt t="14023" x="7258050" y="3457575"/>
          <p14:tracePt t="14039" x="7232650" y="3441700"/>
          <p14:tracePt t="14056" x="7216775" y="3419475"/>
          <p14:tracePt t="14073" x="7200900" y="3409950"/>
          <p14:tracePt t="14089" x="7185025" y="3400425"/>
          <p14:tracePt t="14123" x="7162800" y="3368675"/>
          <p14:tracePt t="14156" x="7131050" y="3343275"/>
          <p14:tracePt t="14173" x="7121525" y="3327400"/>
          <p14:tracePt t="14189" x="7112000" y="3317875"/>
          <p14:tracePt t="14206" x="7089775" y="3305175"/>
          <p14:tracePt t="14223" x="7080250" y="3295650"/>
          <p14:tracePt t="14240" x="7070725" y="3279775"/>
          <p14:tracePt t="14257" x="7054850" y="3263900"/>
          <p14:tracePt t="14274" x="7051675" y="3254375"/>
          <p14:tracePt t="14291" x="7051675" y="3244850"/>
          <p14:tracePt t="14322" x="7051675" y="3238500"/>
          <p14:tracePt t="14348" x="7051675" y="3228975"/>
          <p14:tracePt t="14373" x="7051675" y="3225800"/>
          <p14:tracePt t="14456" x="7051675" y="3219450"/>
          <p14:tracePt t="14522" x="7051675" y="3213100"/>
          <p14:tracePt t="14592" x="7051675" y="3209925"/>
          <p14:tracePt t="14664" x="7051675" y="3203575"/>
          <p14:tracePt t="14671" x="7058025" y="3203575"/>
          <p14:tracePt t="14678" x="7061200" y="3200400"/>
          <p14:tracePt t="14691" x="7073900" y="3194050"/>
          <p14:tracePt t="14706" x="7121525" y="3187700"/>
          <p14:tracePt t="14723" x="7143750" y="3175000"/>
          <p14:tracePt t="14739" x="7175500" y="3175000"/>
          <p14:tracePt t="14756" x="7207250" y="3165475"/>
          <p14:tracePt t="14772" x="7239000" y="3159125"/>
          <p14:tracePt t="14791" x="7280275" y="3152775"/>
          <p14:tracePt t="14807" x="7302500" y="3152775"/>
          <p14:tracePt t="14823" x="7324725" y="3152775"/>
          <p14:tracePt t="14841" x="7372350" y="3146425"/>
          <p14:tracePt t="14857" x="7410450" y="3133725"/>
          <p14:tracePt t="14873" x="7439025" y="3133725"/>
          <p14:tracePt t="14891" x="7473950" y="3127375"/>
          <p14:tracePt t="14906" x="7502525" y="3127375"/>
          <p14:tracePt t="14922" x="7512050" y="3127375"/>
          <p14:tracePt t="14939" x="7521575" y="3127375"/>
          <p14:tracePt t="14956" x="7537450" y="3127375"/>
          <p14:tracePt t="14974" x="7540625" y="3127375"/>
          <p14:tracePt t="15228" x="7546975" y="3130550"/>
          <p14:tracePt t="15235" x="7550150" y="3140075"/>
          <p14:tracePt t="15242" x="7562850" y="3152775"/>
          <p14:tracePt t="15257" x="7575550" y="3184525"/>
          <p14:tracePt t="15273" x="7575550" y="3194050"/>
          <p14:tracePt t="15291" x="7578725" y="3206750"/>
          <p14:tracePt t="15306" x="7578725" y="3222625"/>
          <p14:tracePt t="15322" x="7578725" y="3232150"/>
          <p14:tracePt t="15339" x="7578725" y="3241675"/>
          <p14:tracePt t="15356" x="7578725" y="3257550"/>
          <p14:tracePt t="15372" x="7578725" y="3273425"/>
          <p14:tracePt t="15389" x="7578725" y="3282950"/>
          <p14:tracePt t="15392" x="7578725" y="3286125"/>
          <p14:tracePt t="15407" x="7578725" y="3292475"/>
          <p14:tracePt t="15423" x="7578725" y="3302000"/>
          <p14:tracePt t="15439" x="7585075" y="3305175"/>
          <p14:tracePt t="15456" x="7585075" y="3327400"/>
          <p14:tracePt t="15472" x="7585075" y="3336925"/>
          <p14:tracePt t="15489" x="7585075" y="3346450"/>
          <p14:tracePt t="15506" x="7585075" y="3362325"/>
          <p14:tracePt t="15523" x="7585075" y="3375025"/>
          <p14:tracePt t="15541" x="7581900" y="3390900"/>
          <p14:tracePt t="15556" x="7572375" y="3406775"/>
          <p14:tracePt t="15573" x="7572375" y="3435350"/>
          <p14:tracePt t="15591" x="7572375" y="3467100"/>
          <p14:tracePt t="15607" x="7572375" y="3498850"/>
          <p14:tracePt t="15623" x="7572375" y="3521075"/>
          <p14:tracePt t="15641" x="7572375" y="3552825"/>
          <p14:tracePt t="15657" x="7572375" y="3562350"/>
          <p14:tracePt t="15673" x="7572375" y="3575050"/>
          <p14:tracePt t="15691" x="7572375" y="3594100"/>
          <p14:tracePt t="15707" x="7572375" y="3603625"/>
          <p14:tracePt t="15723" x="7569200" y="3613150"/>
          <p14:tracePt t="15741" x="7553325" y="3629025"/>
          <p14:tracePt t="15757" x="7546975" y="3644900"/>
          <p14:tracePt t="15773" x="7537450" y="3654425"/>
          <p14:tracePt t="15791" x="7521575" y="3667125"/>
          <p14:tracePt t="15807" x="7512050" y="3673475"/>
          <p14:tracePt t="15823" x="7499350" y="3673475"/>
          <p14:tracePt t="15840" x="7483475" y="3673475"/>
          <p14:tracePt t="15856" x="7473950" y="3673475"/>
          <p14:tracePt t="15873" x="7464425" y="3673475"/>
          <p14:tracePt t="15890" x="7442200" y="3673475"/>
          <p14:tracePt t="15906" x="7432675" y="3673475"/>
          <p14:tracePt t="15922" x="7423150" y="3673475"/>
          <p14:tracePt t="15941" x="7410450" y="3673475"/>
          <p14:tracePt t="15957" x="7400925" y="3673475"/>
          <p14:tracePt t="15973" x="7385050" y="3673475"/>
          <p14:tracePt t="15990" x="7359650" y="3673475"/>
          <p14:tracePt t="16006" x="7350125" y="3673475"/>
          <p14:tracePt t="16022" x="7337425" y="3673475"/>
          <p14:tracePt t="16040" x="7324725" y="3673475"/>
          <p14:tracePt t="16057" x="7308850" y="3673475"/>
          <p14:tracePt t="16073" x="7299325" y="3673475"/>
          <p14:tracePt t="16091" x="7258050" y="3670300"/>
          <p14:tracePt t="16107" x="7242175" y="3663950"/>
          <p14:tracePt t="16123" x="7219950" y="3654425"/>
          <p14:tracePt t="16141" x="7191375" y="3648075"/>
          <p14:tracePt t="16156" x="7181850" y="3648075"/>
          <p14:tracePt t="16172" x="7172325" y="3648075"/>
          <p14:tracePt t="16190" x="7153275" y="3648075"/>
          <p14:tracePt t="16242" x="7146925" y="3648075"/>
          <p14:tracePt t="16263" x="7143750" y="3648075"/>
          <p14:tracePt t="16270" x="7137400" y="3648075"/>
          <p14:tracePt t="16284" x="7134225" y="3648075"/>
          <p14:tracePt t="16292" x="7127875" y="3648075"/>
          <p14:tracePt t="16306" x="7118350" y="3648075"/>
          <p14:tracePt t="16322" x="7102475" y="3648075"/>
          <p14:tracePt t="16339" x="7086600" y="3648075"/>
          <p14:tracePt t="16355" x="7019925" y="3622675"/>
          <p14:tracePt t="16372" x="6943725" y="3590925"/>
          <p14:tracePt t="16390" x="6772275" y="3521075"/>
          <p14:tracePt t="16407" x="6683375" y="3489325"/>
          <p14:tracePt t="16423" x="6616700" y="3460750"/>
          <p14:tracePt t="16440" x="6559550" y="3441700"/>
          <p14:tracePt t="16456" x="6543675" y="3435350"/>
          <p14:tracePt t="16472" x="6537325" y="3435350"/>
          <p14:tracePt t="16506" x="6543675" y="3435350"/>
          <p14:tracePt t="16523" x="6559550" y="3435350"/>
          <p14:tracePt t="16540" x="6600825" y="3435350"/>
          <p14:tracePt t="16557" x="6623050" y="3435350"/>
          <p14:tracePt t="16573" x="6638925" y="3435350"/>
          <p14:tracePt t="16590" x="6651625" y="3435350"/>
          <p14:tracePt t="16605" x="6661150" y="3435350"/>
          <p14:tracePt t="16622" x="6670675" y="3435350"/>
          <p14:tracePt t="16640" x="6699250" y="3435350"/>
          <p14:tracePt t="16657" x="6708775" y="3435350"/>
          <p14:tracePt t="16673" x="6718300" y="3435350"/>
          <p14:tracePt t="16691" x="6737350" y="3435350"/>
          <p14:tracePt t="16706" x="6746875" y="3435350"/>
          <p14:tracePt t="16723" x="6756400" y="3435350"/>
          <p14:tracePt t="16740" x="6772275" y="3435350"/>
          <p14:tracePt t="16756" x="6788150" y="3435350"/>
          <p14:tracePt t="16772" x="6800850" y="3435350"/>
          <p14:tracePt t="16790" x="6816725" y="3425825"/>
          <p14:tracePt t="16806" x="6832600" y="3416300"/>
          <p14:tracePt t="16823" x="6842125" y="3400425"/>
          <p14:tracePt t="16840" x="6858000" y="3378200"/>
          <p14:tracePt t="16856" x="6867525" y="3362325"/>
          <p14:tracePt t="16873" x="6886575" y="3333750"/>
          <p14:tracePt t="16889" x="6902450" y="3311525"/>
          <p14:tracePt t="16906" x="6911975" y="3295650"/>
          <p14:tracePt t="16923" x="6911975" y="3286125"/>
          <p14:tracePt t="16939" x="6911975" y="3270250"/>
          <p14:tracePt t="16956" x="6911975" y="3257550"/>
          <p14:tracePt t="16973" x="6911975" y="3241675"/>
          <p14:tracePt t="16989" x="6911975" y="3225800"/>
          <p14:tracePt t="17006" x="6911975" y="3216275"/>
          <p14:tracePt t="17022" x="6911975" y="3206750"/>
          <p14:tracePt t="17056" x="6911975" y="3197225"/>
          <p14:tracePt t="17073" x="6911975" y="3187700"/>
          <p14:tracePt t="17091" x="6911975" y="3171825"/>
          <p14:tracePt t="17107" x="6911975" y="3165475"/>
          <p14:tracePt t="17123" x="6911975" y="3155950"/>
          <p14:tracePt t="17140" x="6911975" y="3146425"/>
          <p14:tracePt t="17156" x="6921500" y="3143250"/>
          <p14:tracePt t="17172" x="6937375" y="3136900"/>
          <p14:tracePt t="17189" x="6953250" y="3136900"/>
          <p14:tracePt t="17206" x="6965950" y="3130550"/>
          <p14:tracePt t="17223" x="6997700" y="3130550"/>
          <p14:tracePt t="17240" x="7035800" y="3130550"/>
          <p14:tracePt t="17256" x="7080250" y="3130550"/>
          <p14:tracePt t="17273" x="7124700" y="3133725"/>
          <p14:tracePt t="17290" x="7188200" y="3133725"/>
          <p14:tracePt t="17305" x="7223125" y="3133725"/>
          <p14:tracePt t="17322" x="7254875" y="3133725"/>
          <p14:tracePt t="17339" x="7286625" y="3133725"/>
          <p14:tracePt t="17355" x="7308850" y="3133725"/>
          <p14:tracePt t="17372" x="7337425" y="3133725"/>
          <p14:tracePt t="17389" x="7378700" y="3133725"/>
          <p14:tracePt t="17406" x="7413625" y="3133725"/>
          <p14:tracePt t="17422" x="7435850" y="3133725"/>
          <p14:tracePt t="17440" x="7470775" y="3133725"/>
          <p14:tracePt t="17457" x="7486650" y="3133725"/>
          <p14:tracePt t="17473" x="7496175" y="3133725"/>
          <p14:tracePt t="17490" x="7515225" y="3133725"/>
          <p14:tracePt t="17507" x="7524750" y="3133725"/>
          <p14:tracePt t="17523" x="7534275" y="3133725"/>
          <p14:tracePt t="17539" x="7543800" y="3133725"/>
          <p14:tracePt t="17572" x="7550150" y="3133725"/>
          <p14:tracePt t="17620" x="7550150" y="3140075"/>
          <p14:tracePt t="17627" x="7559675" y="3146425"/>
          <p14:tracePt t="17640" x="7566025" y="3162300"/>
          <p14:tracePt t="17656" x="7575550" y="3171825"/>
          <p14:tracePt t="17673" x="7581900" y="3181350"/>
          <p14:tracePt t="17689" x="7581900" y="3187700"/>
          <p14:tracePt t="17722" x="7581900" y="3197225"/>
          <p14:tracePt t="17739" x="7581900" y="3216275"/>
          <p14:tracePt t="17756" x="7581900" y="3225800"/>
          <p14:tracePt t="17773" x="7581900" y="3235325"/>
          <p14:tracePt t="17791" x="7585075" y="3254375"/>
          <p14:tracePt t="17806" x="7585075" y="3260725"/>
          <p14:tracePt t="17823" x="7585075" y="3270250"/>
          <p14:tracePt t="17839" x="7585075" y="3276600"/>
          <p14:tracePt t="17855" x="7585075" y="3279775"/>
          <p14:tracePt t="17872" x="7585075" y="3289300"/>
          <p14:tracePt t="17890" x="7591425" y="3311525"/>
          <p14:tracePt t="17906" x="7594600" y="3321050"/>
          <p14:tracePt t="17923" x="7600950" y="3343275"/>
          <p14:tracePt t="17940" x="7613650" y="3384550"/>
          <p14:tracePt t="17956" x="7613650" y="3406775"/>
          <p14:tracePt t="17973" x="7613650" y="3435350"/>
          <p14:tracePt t="17989" x="7613650" y="3448050"/>
          <p14:tracePt t="18005" x="7613650" y="3457575"/>
          <p14:tracePt t="18022" x="7613650" y="3473450"/>
          <p14:tracePt t="18040" x="7600950" y="3489325"/>
          <p14:tracePt t="18056" x="7591425" y="3498850"/>
          <p14:tracePt t="18073" x="7581900" y="3508375"/>
          <p14:tracePt t="18090" x="7566025" y="3530600"/>
          <p14:tracePt t="18106" x="7550150" y="3540125"/>
          <p14:tracePt t="18123" x="7540625" y="3543300"/>
          <p14:tracePt t="18140" x="7521575" y="3549650"/>
          <p14:tracePt t="18155" x="7505700" y="3552825"/>
          <p14:tracePt t="18173" x="7496175" y="3559175"/>
          <p14:tracePt t="18190" x="7480300" y="3568700"/>
          <p14:tracePt t="18206" x="7470775" y="3568700"/>
          <p14:tracePt t="18223" x="7467600" y="3568700"/>
          <p14:tracePt t="18261" x="7454900" y="3568700"/>
          <p14:tracePt t="18272" x="7451725" y="3568700"/>
          <p14:tracePt t="18289" x="7442200" y="3568700"/>
          <p14:tracePt t="18306" x="7435850" y="3575050"/>
          <p14:tracePt t="18323" x="7426325" y="3578225"/>
          <p14:tracePt t="18340" x="7413625" y="3590925"/>
          <p14:tracePt t="18357" x="7397750" y="3590925"/>
          <p14:tracePt t="18372" x="7381875" y="3590925"/>
          <p14:tracePt t="18389" x="7334250" y="3590925"/>
          <p14:tracePt t="18405" x="7305675" y="3590925"/>
          <p14:tracePt t="18422" x="7277100" y="3590925"/>
          <p14:tracePt t="18440" x="7235825" y="3590925"/>
          <p14:tracePt t="18456" x="7213600" y="3590925"/>
          <p14:tracePt t="18473" x="7197725" y="3590925"/>
          <p14:tracePt t="18490" x="7178675" y="3590925"/>
          <p14:tracePt t="18506" x="7169150" y="3590925"/>
          <p14:tracePt t="18523" x="7156450" y="3590925"/>
          <p14:tracePt t="18540" x="7137400" y="3590925"/>
          <p14:tracePt t="18556" x="7127875" y="3590925"/>
          <p14:tracePt t="18573" x="7118350" y="3590925"/>
          <p14:tracePt t="18590" x="7102475" y="3590925"/>
          <p14:tracePt t="18606" x="7089775" y="3590925"/>
          <p14:tracePt t="18623" x="7067550" y="3590925"/>
          <p14:tracePt t="18639" x="7023100" y="3575050"/>
          <p14:tracePt t="18656" x="7000875" y="3556000"/>
          <p14:tracePt t="18672" x="6969125" y="3543300"/>
          <p14:tracePt t="18689" x="6934200" y="3527425"/>
          <p14:tracePt t="18705" x="6902450" y="3514725"/>
          <p14:tracePt t="18722" x="6880225" y="3489325"/>
          <p14:tracePt t="18740" x="6861175" y="3454400"/>
          <p14:tracePt t="18756" x="6842125" y="3406775"/>
          <p14:tracePt t="18773" x="6829425" y="3362325"/>
          <p14:tracePt t="18789" x="6816725" y="3327400"/>
          <p14:tracePt t="18805" x="6816725" y="3298825"/>
          <p14:tracePt t="18822" x="6816725" y="3289300"/>
          <p14:tracePt t="18840" x="6816725" y="3276600"/>
          <p14:tracePt t="18856" x="6816725" y="3260725"/>
          <p14:tracePt t="18873" x="6816725" y="3251200"/>
          <p14:tracePt t="18890" x="6816725" y="3241675"/>
          <p14:tracePt t="18906" x="6816725" y="3235325"/>
          <p14:tracePt t="18990" x="6816725" y="3232150"/>
          <p14:tracePt t="18997" x="6816725" y="3225800"/>
          <p14:tracePt t="19012" x="6816725" y="3219450"/>
          <p14:tracePt t="19026" x="6819900" y="3209925"/>
          <p14:tracePt t="19039" x="6829425" y="3200400"/>
          <p14:tracePt t="19056" x="6838950" y="3190875"/>
          <p14:tracePt t="19073" x="6867525" y="3178175"/>
          <p14:tracePt t="19089" x="6921500" y="3171825"/>
          <p14:tracePt t="19105" x="6946900" y="3168650"/>
          <p14:tracePt t="19123" x="6975475" y="3168650"/>
          <p14:tracePt t="19140" x="7010400" y="3155950"/>
          <p14:tracePt t="19156" x="7026275" y="3143250"/>
          <p14:tracePt t="19173" x="7035800" y="3140075"/>
          <p14:tracePt t="19190" x="7048500" y="3130550"/>
          <p14:tracePt t="19206" x="7058025" y="3121025"/>
          <p14:tracePt t="19223" x="7073900" y="3105150"/>
          <p14:tracePt t="19239" x="7083425" y="3089275"/>
          <p14:tracePt t="19255" x="7083425" y="3079750"/>
          <p14:tracePt t="19273" x="7083425" y="3070225"/>
          <p14:tracePt t="19290" x="7083425" y="3063875"/>
          <p14:tracePt t="19489" x="7102475" y="3063875"/>
          <p14:tracePt t="19496" x="7112000" y="3063875"/>
          <p14:tracePt t="19505" x="7121525" y="3063875"/>
          <p14:tracePt t="19523" x="7137400" y="3063875"/>
          <p14:tracePt t="19539" x="7178675" y="3063875"/>
          <p14:tracePt t="19556" x="7197725" y="3063875"/>
          <p14:tracePt t="19573" x="7213600" y="3063875"/>
          <p14:tracePt t="19589" x="7229475" y="3063875"/>
          <p14:tracePt t="19605" x="7239000" y="3063875"/>
          <p14:tracePt t="19622" x="7254875" y="3063875"/>
          <p14:tracePt t="19639" x="7267575" y="3063875"/>
          <p14:tracePt t="19656" x="7277100" y="3063875"/>
          <p14:tracePt t="19673" x="7286625" y="3063875"/>
          <p14:tracePt t="19689" x="7308850" y="3063875"/>
          <p14:tracePt t="19706" x="7318375" y="3063875"/>
          <p14:tracePt t="19723" x="7327900" y="3063875"/>
          <p14:tracePt t="19739" x="7359650" y="3073400"/>
          <p14:tracePt t="19755" x="7385050" y="3086100"/>
          <p14:tracePt t="19772" x="7413625" y="3095625"/>
          <p14:tracePt t="19789" x="7448550" y="3108325"/>
          <p14:tracePt t="19806" x="7458075" y="3121025"/>
          <p14:tracePt t="19823" x="7473950" y="3121025"/>
          <p14:tracePt t="19839" x="7489825" y="3124200"/>
          <p14:tracePt t="19856" x="7493000" y="3124200"/>
          <p14:tracePt t="19872" x="7499350" y="3124200"/>
          <p14:tracePt t="19889" x="7502525" y="3124200"/>
          <p14:tracePt t="19905" x="7518400" y="3130550"/>
          <p14:tracePt t="19923" x="7524750" y="3133725"/>
          <p14:tracePt t="19926" x="7524750" y="3140075"/>
          <p14:tracePt t="19939" x="7527925" y="3146425"/>
          <p14:tracePt t="19956" x="7534275" y="3155950"/>
          <p14:tracePt t="19973" x="7534275" y="3159125"/>
          <p14:tracePt t="19989" x="7537450" y="3175000"/>
          <p14:tracePt t="20006" x="7543800" y="3184525"/>
          <p14:tracePt t="20022" x="7543800" y="3194050"/>
          <p14:tracePt t="20039" x="7546975" y="3200400"/>
          <p14:tracePt t="20055" x="7553325" y="3203575"/>
          <p14:tracePt t="20160" x="7556500" y="3203575"/>
          <p14:tracePt t="20167" x="7556500" y="3209925"/>
          <p14:tracePt t="20174" x="7556500" y="3219450"/>
          <p14:tracePt t="20189" x="7569200" y="3219450"/>
          <p14:tracePt t="20269" x="7569200" y="3222625"/>
          <p14:tracePt t="20303" x="7569200" y="3228975"/>
          <p14:tracePt t="21410" x="7569200" y="3235325"/>
          <p14:tracePt t="21625" x="7569200" y="3238500"/>
          <p14:tracePt t="21632" x="7569200" y="3244850"/>
          <p14:tracePt t="21641" x="7569200" y="3248025"/>
          <p14:tracePt t="21656" x="7566025" y="3270250"/>
          <p14:tracePt t="21673" x="7546975" y="3295650"/>
          <p14:tracePt t="21688" x="7515225" y="3359150"/>
          <p14:tracePt t="21705" x="7480300" y="3425825"/>
          <p14:tracePt t="21738" x="7372350" y="3654425"/>
          <p14:tracePt t="21774" x="7305675" y="3790950"/>
          <p14:tracePt t="21790" x="7258050" y="3863975"/>
          <p14:tracePt t="21806" x="7232650" y="3905250"/>
          <p14:tracePt t="21824" x="7185025" y="3978275"/>
          <p14:tracePt t="21839" x="7156450" y="4038600"/>
          <p14:tracePt t="21855" x="7134225" y="4102100"/>
          <p14:tracePt t="21872" x="7096125" y="4168775"/>
          <p14:tracePt t="21889" x="7051675" y="4264025"/>
          <p14:tracePt t="21906" x="7007225" y="4333875"/>
          <p14:tracePt t="21923" x="6959600" y="4413250"/>
          <p14:tracePt t="21939" x="6934200" y="4445000"/>
          <p14:tracePt t="21956" x="6902450" y="4470400"/>
          <p14:tracePt t="21972" x="6877050" y="4486275"/>
          <p14:tracePt t="23139" x="6842125" y="4502150"/>
          <p14:tracePt t="23146" x="6804025" y="4518025"/>
          <p14:tracePt t="23156" x="6775450" y="4530725"/>
          <p14:tracePt t="23173" x="6677025" y="4591050"/>
          <p14:tracePt t="23195" x="6597650" y="4657725"/>
          <p14:tracePt t="23209" x="6524625" y="4714875"/>
          <p14:tracePt t="23222" x="6486525" y="4737100"/>
          <p14:tracePt t="23255" x="6327775" y="4835525"/>
          <p14:tracePt t="23288" x="6245225" y="4905375"/>
          <p14:tracePt t="23305" x="6213475" y="4937125"/>
          <p14:tracePt t="23321" x="6200775" y="4962525"/>
          <p14:tracePt t="23339" x="6181725" y="5010150"/>
          <p14:tracePt t="23355" x="6169025" y="5035550"/>
          <p14:tracePt t="23373" x="6146800" y="5083175"/>
          <p14:tracePt t="23388" x="6134100" y="5114925"/>
          <p14:tracePt t="23405" x="6121400" y="5137150"/>
          <p14:tracePt t="23422" x="6108700" y="5162550"/>
          <p14:tracePt t="23438" x="6086475" y="5203825"/>
          <p14:tracePt t="23455" x="6076950" y="5213350"/>
          <p14:tracePt t="23472" x="6064250" y="5229225"/>
          <p14:tracePt t="23475" x="6054725" y="5235575"/>
          <p14:tracePt t="23488" x="6022975" y="5248275"/>
          <p14:tracePt t="23509" x="6007100" y="5251450"/>
          <p14:tracePt t="23522" x="6003925" y="5251450"/>
          <p14:tracePt t="23538" x="5984875" y="5251450"/>
          <p14:tracePt t="23555" x="5972175" y="5251450"/>
          <p14:tracePt t="23588" x="5972175" y="5241925"/>
          <p14:tracePt t="23605" x="5972175" y="5226050"/>
          <p14:tracePt t="23623" x="5972175" y="5210175"/>
          <p14:tracePt t="23638" x="5962650" y="5200650"/>
          <p14:tracePt t="23655" x="5953125" y="5191125"/>
          <p14:tracePt t="23673" x="5934075" y="5172075"/>
          <p14:tracePt t="23688" x="5924550" y="5165725"/>
          <p14:tracePt t="23705" x="5915025" y="5162550"/>
          <p14:tracePt t="23723" x="5899150" y="5162550"/>
          <p14:tracePt t="23739" x="5883275" y="5162550"/>
          <p14:tracePt t="23755" x="5873750" y="5162550"/>
          <p14:tracePt t="23773" x="5861050" y="5162550"/>
          <p14:tracePt t="23788" x="5848350" y="5162550"/>
          <p14:tracePt t="23805" x="5835650" y="5162550"/>
          <p14:tracePt t="23822" x="5829300" y="5162550"/>
          <p14:tracePt t="23855" x="5848350" y="5172075"/>
          <p14:tracePt t="23873" x="5921375" y="5213350"/>
          <p14:tracePt t="23889" x="5988050" y="5229225"/>
          <p14:tracePt t="23905" x="6038850" y="5241925"/>
          <p14:tracePt t="23922" x="6121400" y="5264150"/>
          <p14:tracePt t="23938" x="6143625" y="5264150"/>
          <p14:tracePt t="23955" x="6159500" y="5264150"/>
          <p14:tracePt t="23972" x="6181725" y="5264150"/>
          <p14:tracePt t="23993" x="6191250" y="5264150"/>
          <p14:tracePt t="24005" x="6200775" y="5264150"/>
          <p14:tracePt t="24022" x="6210300" y="5264150"/>
          <p14:tracePt t="24038" x="6248400" y="5260975"/>
          <p14:tracePt t="24055" x="6264275" y="5248275"/>
          <p14:tracePt t="24073" x="6292850" y="5245100"/>
          <p14:tracePt t="24089" x="6302375" y="5245100"/>
          <p14:tracePt t="24105" x="6311900" y="5245100"/>
          <p14:tracePt t="25074" x="6311900" y="5238750"/>
          <p14:tracePt t="25085" x="6311900" y="5235575"/>
          <p14:tracePt t="25096" x="6305550" y="5213350"/>
          <p14:tracePt t="25108" x="6270625" y="5165725"/>
          <p14:tracePt t="25126" x="6207125" y="5102225"/>
          <p14:tracePt t="25146" x="6105525" y="5003800"/>
          <p14:tracePt t="25172" x="5994400" y="4924425"/>
          <p14:tracePt t="25205" x="5908675" y="4879975"/>
          <p14:tracePt t="25222" x="5867400" y="4860925"/>
          <p14:tracePt t="25239" x="5845175" y="4860925"/>
          <p14:tracePt t="25255" x="5816600" y="4860925"/>
          <p14:tracePt t="25272" x="5788025" y="4860925"/>
          <p14:tracePt t="25289" x="5778500" y="4860925"/>
          <p14:tracePt t="25305" x="5765800" y="4860925"/>
          <p14:tracePt t="25323" x="5749925" y="4860925"/>
          <p14:tracePt t="25338" x="5740400" y="4860925"/>
          <p14:tracePt t="25355" x="5718175" y="4860925"/>
          <p14:tracePt t="25373" x="5686425" y="4860925"/>
          <p14:tracePt t="25388" x="5641975" y="4860925"/>
          <p14:tracePt t="25405" x="5588000" y="4860925"/>
          <p14:tracePt t="25422" x="5540375" y="4864100"/>
          <p14:tracePt t="25439" x="5505450" y="4870450"/>
          <p14:tracePt t="25455" x="5480050" y="4876800"/>
          <p14:tracePt t="25473" x="5438775" y="4895850"/>
          <p14:tracePt t="25489" x="5394325" y="4908550"/>
          <p14:tracePt t="25505" x="5372100" y="4918075"/>
          <p14:tracePt t="25522" x="5330825" y="4930775"/>
          <p14:tracePt t="25538" x="5305425" y="4943475"/>
          <p14:tracePt t="25555" x="5289550" y="4956175"/>
          <p14:tracePt t="25572" x="5273675" y="4959350"/>
          <p14:tracePt t="25589" x="5264150" y="4965700"/>
          <p14:tracePt t="25605" x="5254625" y="4968875"/>
          <p14:tracePt t="25623" x="5235575" y="4975225"/>
          <p14:tracePt t="25639" x="5226050" y="4978400"/>
          <p14:tracePt t="25655" x="5216525" y="4978400"/>
          <p14:tracePt t="25672" x="5200650" y="4984750"/>
          <p14:tracePt t="25688" x="5184775" y="4991100"/>
          <p14:tracePt t="25705" x="5175250" y="4991100"/>
          <p14:tracePt t="25722" x="5159375" y="4991100"/>
          <p14:tracePt t="25738" x="5149850" y="4991100"/>
          <p14:tracePt t="25755" x="5133975" y="4991100"/>
          <p14:tracePt t="25772" x="5121275" y="4987925"/>
          <p14:tracePt t="25789" x="5111750" y="4984750"/>
          <p14:tracePt t="25805" x="5102225" y="4984750"/>
          <p14:tracePt t="25822" x="5080000" y="4984750"/>
          <p14:tracePt t="25838" x="5076825" y="4984750"/>
          <p14:tracePt t="25855" x="5076825" y="4972050"/>
          <p14:tracePt t="25872" x="5067300" y="4968875"/>
          <p14:tracePt t="26109" x="5067300" y="4962525"/>
          <p14:tracePt t="26153" x="5067300" y="4953000"/>
          <p14:tracePt t="26223" x="5073650" y="4953000"/>
          <p14:tracePt t="26230" x="5076825" y="4953000"/>
          <p14:tracePt t="26238" x="5083175" y="4953000"/>
          <p14:tracePt t="26255" x="5092700" y="4953000"/>
          <p14:tracePt t="26272" x="5130800" y="4946650"/>
          <p14:tracePt t="26288" x="5184775" y="4940300"/>
          <p14:tracePt t="26305" x="5245100" y="4933950"/>
          <p14:tracePt t="26322" x="5365750" y="4927600"/>
          <p14:tracePt t="26338" x="5448300" y="4918075"/>
          <p14:tracePt t="26355" x="5575300" y="4911725"/>
          <p14:tracePt t="26372" x="5727700" y="4902200"/>
          <p14:tracePt t="26388" x="5800725" y="4895850"/>
          <p14:tracePt t="26404" x="5845175" y="4895850"/>
          <p14:tracePt t="26422" x="5905500" y="4895850"/>
          <p14:tracePt t="26438" x="5937250" y="4895850"/>
          <p14:tracePt t="26455" x="5953125" y="4895850"/>
          <p14:tracePt t="26472" x="5972175" y="4895850"/>
          <p14:tracePt t="26488" x="5981700" y="4895850"/>
          <p14:tracePt t="26505" x="5988050" y="4895850"/>
          <p14:tracePt t="26507" x="5991225" y="4895850"/>
          <p14:tracePt t="26545" x="5997575" y="4895850"/>
          <p14:tracePt t="26555" x="6000750" y="4895850"/>
          <p14:tracePt t="26573" x="6022975" y="4895850"/>
          <p14:tracePt t="26589" x="6042025" y="4895850"/>
          <p14:tracePt t="26606" x="6064250" y="4895850"/>
          <p14:tracePt t="26622" x="6105525" y="4883150"/>
          <p14:tracePt t="26638" x="6137275" y="4883150"/>
          <p14:tracePt t="26655" x="6172200" y="4876800"/>
          <p14:tracePt t="26672" x="6235700" y="4876800"/>
          <p14:tracePt t="26688" x="6273800" y="4870450"/>
          <p14:tracePt t="26705" x="6302375" y="4870450"/>
          <p14:tracePt t="26722" x="6343650" y="4870450"/>
          <p14:tracePt t="26738" x="6365875" y="4870450"/>
          <p14:tracePt t="26754" x="6394450" y="4870450"/>
          <p14:tracePt t="26772" x="6426200" y="4864100"/>
          <p14:tracePt t="26788" x="6464300" y="4851400"/>
          <p14:tracePt t="26805" x="6518275" y="4845050"/>
          <p14:tracePt t="26822" x="6594475" y="4845050"/>
          <p14:tracePt t="26838" x="6648450" y="4845050"/>
          <p14:tracePt t="26855" x="6692900" y="4845050"/>
          <p14:tracePt t="26872" x="6724650" y="4845050"/>
          <p14:tracePt t="26888" x="6753225" y="4845050"/>
          <p14:tracePt t="26905" x="6781800" y="4845050"/>
          <p14:tracePt t="26922" x="6838950" y="4848225"/>
          <p14:tracePt t="26938" x="6877050" y="4854575"/>
          <p14:tracePt t="26954" x="6905625" y="4854575"/>
          <p14:tracePt t="26972" x="6946900" y="4854575"/>
          <p14:tracePt t="26988" x="6956425" y="4854575"/>
          <p14:tracePt t="27005" x="6965950" y="4854575"/>
          <p14:tracePt t="27008" x="6975475" y="4860925"/>
          <p14:tracePt t="27022" x="6985000" y="4864100"/>
          <p14:tracePt t="27038" x="6994525" y="4870450"/>
          <p14:tracePt t="27054" x="7004050" y="4870450"/>
          <p14:tracePt t="27072" x="7026275" y="4873625"/>
          <p14:tracePt t="27088" x="7035800" y="4873625"/>
          <p14:tracePt t="27105" x="7045325" y="4873625"/>
          <p14:tracePt t="27122" x="7058025" y="4873625"/>
          <p14:tracePt t="27138" x="7073900" y="4873625"/>
          <p14:tracePt t="27155" x="7096125" y="4873625"/>
          <p14:tracePt t="27172" x="7137400" y="4873625"/>
          <p14:tracePt t="27188" x="7172325" y="4873625"/>
          <p14:tracePt t="27204" x="7216775" y="4873625"/>
          <p14:tracePt t="27222" x="7280275" y="4873625"/>
          <p14:tracePt t="27238" x="7324725" y="4873625"/>
          <p14:tracePt t="27254" x="7353300" y="4873625"/>
          <p14:tracePt t="27272" x="7416800" y="4864100"/>
          <p14:tracePt t="27288" x="7477125" y="4864100"/>
          <p14:tracePt t="27305" x="7527925" y="4864100"/>
          <p14:tracePt t="27322" x="7597775" y="4864100"/>
          <p14:tracePt t="27338" x="7626350" y="4864100"/>
          <p14:tracePt t="27355" x="7654925" y="4864100"/>
          <p14:tracePt t="27372" x="7670800" y="4864100"/>
          <p14:tracePt t="27389" x="7680325" y="4864100"/>
          <p14:tracePt t="27405" x="7696200" y="4864100"/>
          <p14:tracePt t="27421" x="7712075" y="4864100"/>
          <p14:tracePt t="27438" x="7721600" y="4864100"/>
          <p14:tracePt t="27454" x="7731125" y="4864100"/>
          <p14:tracePt t="27472" x="7762875" y="4864100"/>
          <p14:tracePt t="27488" x="7785100" y="4864100"/>
          <p14:tracePt t="27504" x="7813675" y="4864100"/>
          <p14:tracePt t="27507" x="7816850" y="4864100"/>
          <p14:tracePt t="27522" x="7832725" y="4864100"/>
          <p14:tracePt t="27539" x="7861300" y="4864100"/>
          <p14:tracePt t="27555" x="7883525" y="4864100"/>
          <p14:tracePt t="27572" x="7924800" y="4864100"/>
          <p14:tracePt t="27589" x="7947025" y="4864100"/>
          <p14:tracePt t="27605" x="7975600" y="4864100"/>
          <p14:tracePt t="27623" x="8007350" y="4864100"/>
          <p14:tracePt t="27639" x="8045450" y="4864100"/>
          <p14:tracePt t="27655" x="8067675" y="4864100"/>
          <p14:tracePt t="27673" x="8108950" y="4864100"/>
          <p14:tracePt t="27688" x="8124825" y="4864100"/>
          <p14:tracePt t="27705" x="8143875" y="4864100"/>
          <p14:tracePt t="27722" x="8172450" y="4864100"/>
          <p14:tracePt t="27738" x="8191500" y="4864100"/>
          <p14:tracePt t="27755" x="8201025" y="4864100"/>
          <p14:tracePt t="27772" x="8216900" y="4864100"/>
          <p14:tracePt t="27789" x="8226425" y="4864100"/>
          <p14:tracePt t="27865" x="8226425" y="4867275"/>
          <p14:tracePt t="27872" x="8232775" y="4867275"/>
          <p14:tracePt t="27879" x="8242300" y="4870450"/>
          <p14:tracePt t="27888" x="8248650" y="4870450"/>
          <p14:tracePt t="27909" x="8251825" y="4870450"/>
          <p14:tracePt t="27922" x="8251825" y="4883150"/>
          <p14:tracePt t="28202" x="8264525" y="4883150"/>
          <p14:tracePt t="28210" x="8267700" y="4883150"/>
          <p14:tracePt t="28222" x="8274050" y="4883150"/>
          <p14:tracePt t="28238" x="8277225" y="4883150"/>
          <p14:tracePt t="28294" x="8277225" y="4886325"/>
          <p14:tracePt t="28372" x="8283575" y="4886325"/>
          <p14:tracePt t="28915" x="8283575" y="4892675"/>
          <p14:tracePt t="28922" x="8283575" y="4895850"/>
          <p14:tracePt t="28938" x="8283575" y="4911725"/>
          <p14:tracePt t="28954" x="8283575" y="4921250"/>
          <p14:tracePt t="28971" x="8270875" y="4949825"/>
          <p14:tracePt t="28988" x="8239125" y="4981575"/>
          <p14:tracePt t="29022" x="8080375" y="5137150"/>
          <p14:tracePt t="29059" x="7899400" y="5327650"/>
          <p14:tracePt t="29071" x="7829550" y="5381625"/>
          <p14:tracePt t="29088" x="7737475" y="5441950"/>
          <p14:tracePt t="29105" x="7658100" y="5489575"/>
          <p14:tracePt t="29122" x="7546975" y="5559425"/>
          <p14:tracePt t="29138" x="7454900" y="5616575"/>
          <p14:tracePt t="29155" x="7315200" y="5651500"/>
          <p14:tracePt t="29172" x="7134225" y="5715000"/>
          <p14:tracePt t="29189" x="7013575" y="5730875"/>
          <p14:tracePt t="29205" x="6877050" y="5740400"/>
          <p14:tracePt t="29222" x="6724650" y="5740400"/>
          <p14:tracePt t="29238" x="6654800" y="5734050"/>
          <p14:tracePt t="29254" x="6591300" y="5721350"/>
          <p14:tracePt t="29272" x="6502400" y="5699125"/>
          <p14:tracePt t="29288" x="6435725" y="5680075"/>
          <p14:tracePt t="29305" x="6372225" y="5664200"/>
          <p14:tracePt t="29322" x="6308725" y="5645150"/>
          <p14:tracePt t="29338" x="6254750" y="5632450"/>
          <p14:tracePt t="29355" x="6210300" y="5613400"/>
          <p14:tracePt t="29371" x="6130925" y="5594350"/>
          <p14:tracePt t="29387" x="6092825" y="5581650"/>
          <p14:tracePt t="29405" x="6048375" y="5575300"/>
          <p14:tracePt t="29422" x="5984875" y="5575300"/>
          <p14:tracePt t="29439" x="5934075" y="5575300"/>
          <p14:tracePt t="29455" x="5873750" y="5575300"/>
          <p14:tracePt t="29472" x="5794375" y="5559425"/>
          <p14:tracePt t="29488" x="5740400" y="5540375"/>
          <p14:tracePt t="29504" x="5702300" y="5540375"/>
          <p14:tracePt t="29521" x="5654675" y="5521325"/>
          <p14:tracePt t="29538" x="5622925" y="5511800"/>
          <p14:tracePt t="29555" x="5584825" y="5499100"/>
          <p14:tracePt t="29571" x="5521325" y="5470525"/>
          <p14:tracePt t="29588" x="5483225" y="5457825"/>
          <p14:tracePt t="29604" x="5461000" y="5457825"/>
          <p14:tracePt t="29621" x="5419725" y="5457825"/>
          <p14:tracePt t="29638" x="5410200" y="5457825"/>
          <p14:tracePt t="29655" x="5400675" y="5457825"/>
          <p14:tracePt t="29671" x="5381625" y="5457825"/>
          <p14:tracePt t="29688" x="5372100" y="5457825"/>
          <p14:tracePt t="29705" x="5362575" y="5454650"/>
          <p14:tracePt t="29721" x="5334000" y="5448300"/>
          <p14:tracePt t="29738" x="5318125" y="5438775"/>
          <p14:tracePt t="29755" x="5308600" y="5429250"/>
          <p14:tracePt t="29771" x="5292725" y="5429250"/>
          <p14:tracePt t="29788" x="5280025" y="5429250"/>
          <p14:tracePt t="29805" x="5270500" y="5429250"/>
          <p14:tracePt t="29822" x="5264150" y="5429250"/>
          <p14:tracePt t="30314" x="5276850" y="5429250"/>
          <p14:tracePt t="30321" x="5289550" y="5416550"/>
          <p14:tracePt t="30328" x="5302250" y="5416550"/>
          <p14:tracePt t="30341" x="5343525" y="5416550"/>
          <p14:tracePt t="30358" x="5381625" y="5416550"/>
          <p14:tracePt t="30372" x="5426075" y="5416550"/>
          <p14:tracePt t="30404" x="5505450" y="5416550"/>
          <p14:tracePt t="30438" x="5670550" y="5394325"/>
          <p14:tracePt t="30455" x="5765800" y="5394325"/>
          <p14:tracePt t="30471" x="5870575" y="5394325"/>
          <p14:tracePt t="30487" x="5924550" y="5394325"/>
          <p14:tracePt t="30504" x="5981700" y="5394325"/>
          <p14:tracePt t="30522" x="6045200" y="5394325"/>
          <p14:tracePt t="30538" x="6089650" y="5394325"/>
          <p14:tracePt t="30554" x="6134100" y="5394325"/>
          <p14:tracePt t="30571" x="6165850" y="5394325"/>
          <p14:tracePt t="30588" x="6203950" y="5394325"/>
          <p14:tracePt t="30605" x="6223000" y="5394325"/>
          <p14:tracePt t="30621" x="6264275" y="5394325"/>
          <p14:tracePt t="30637" x="6286500" y="5394325"/>
          <p14:tracePt t="30655" x="6308725" y="5394325"/>
          <p14:tracePt t="30671" x="6324600" y="5394325"/>
          <p14:tracePt t="30688" x="6334125" y="5394325"/>
          <p14:tracePt t="30705" x="6356350" y="5394325"/>
          <p14:tracePt t="30722" x="6381750" y="5394325"/>
          <p14:tracePt t="30738" x="6410325" y="5394325"/>
          <p14:tracePt t="30755" x="6426200" y="5394325"/>
          <p14:tracePt t="30772" x="6448425" y="5394325"/>
          <p14:tracePt t="30787" x="6461125" y="5394325"/>
          <p14:tracePt t="30804" x="6470650" y="5394325"/>
          <p14:tracePt t="30821" x="6483350" y="5394325"/>
          <p14:tracePt t="30884" x="6486525" y="5394325"/>
          <p14:tracePt t="31456" x="6515100" y="5394325"/>
          <p14:tracePt t="31463" x="6534150" y="5394325"/>
          <p14:tracePt t="31474" x="6553200" y="5403850"/>
          <p14:tracePt t="31491" x="6616700" y="5403850"/>
          <p14:tracePt t="31508" x="6667500" y="5403850"/>
          <p14:tracePt t="31522" x="6721475" y="5410200"/>
          <p14:tracePt t="31554" x="6810375" y="5416550"/>
          <p14:tracePt t="31588" x="6915150" y="5416550"/>
          <p14:tracePt t="31604" x="6953250" y="5416550"/>
          <p14:tracePt t="31621" x="7000875" y="5416550"/>
          <p14:tracePt t="31638" x="7045325" y="5416550"/>
          <p14:tracePt t="31654" x="7073900" y="5416550"/>
          <p14:tracePt t="31672" x="7108825" y="5413375"/>
          <p14:tracePt t="31688" x="7143750" y="5413375"/>
          <p14:tracePt t="31706" x="7191375" y="5413375"/>
          <p14:tracePt t="31721" x="7219950" y="5413375"/>
          <p14:tracePt t="31738" x="7264400" y="5413375"/>
          <p14:tracePt t="31754" x="7302500" y="5413375"/>
          <p14:tracePt t="31772" x="7394575" y="5413375"/>
          <p14:tracePt t="31788" x="7432675" y="5413375"/>
          <p14:tracePt t="31806" x="7493000" y="5413375"/>
          <p14:tracePt t="31822" x="7524750" y="5413375"/>
          <p14:tracePt t="31838" x="7546975" y="5413375"/>
          <p14:tracePt t="31854" x="7581900" y="5413375"/>
          <p14:tracePt t="31871" x="7635875" y="5413375"/>
          <p14:tracePt t="31888" x="7673975" y="5413375"/>
          <p14:tracePt t="31904" x="7718425" y="5413375"/>
          <p14:tracePt t="31922" x="7772400" y="5413375"/>
          <p14:tracePt t="31938" x="7794625" y="5413375"/>
          <p14:tracePt t="31956" x="7835900" y="5397500"/>
          <p14:tracePt t="31971" x="7854950" y="5384800"/>
          <p14:tracePt t="31988" x="7874000" y="5381625"/>
          <p14:tracePt t="32004" x="7896225" y="5375275"/>
          <p14:tracePt t="32021" x="7937500" y="5375275"/>
          <p14:tracePt t="32037" x="7959725" y="5375275"/>
          <p14:tracePt t="32054" x="7994650" y="5375275"/>
          <p14:tracePt t="32071" x="8029575" y="5375275"/>
          <p14:tracePt t="32088" x="8058150" y="5375275"/>
          <p14:tracePt t="32105" x="8099425" y="5368925"/>
          <p14:tracePt t="32121" x="8121650" y="5362575"/>
          <p14:tracePt t="32138" x="8137525" y="5356225"/>
          <p14:tracePt t="32154" x="8166100" y="5356225"/>
          <p14:tracePt t="32171" x="8201025" y="5340350"/>
          <p14:tracePt t="32188" x="8229600" y="5334000"/>
          <p14:tracePt t="32205" x="8274050" y="5314950"/>
          <p14:tracePt t="32222" x="8296275" y="5302250"/>
          <p14:tracePt t="32238" x="8318500" y="5292725"/>
          <p14:tracePt t="32255" x="8359775" y="5286375"/>
          <p14:tracePt t="32271" x="8391525" y="5286375"/>
          <p14:tracePt t="32288" x="8410575" y="5286375"/>
          <p14:tracePt t="32304" x="8432800" y="5286375"/>
          <p14:tracePt t="32322" x="8455025" y="5286375"/>
          <p14:tracePt t="32338" x="8464550" y="5286375"/>
          <p14:tracePt t="32355" x="8474075" y="5286375"/>
          <p14:tracePt t="33413" x="8429625" y="5295900"/>
          <p14:tracePt t="33421" x="8359775" y="5314950"/>
          <p14:tracePt t="33441" x="8080375" y="5378450"/>
          <p14:tracePt t="33457" x="7883525" y="5416550"/>
          <p14:tracePt t="33475" x="7683500" y="5483225"/>
          <p14:tracePt t="33491" x="7391400" y="5588000"/>
          <p14:tracePt t="33511" x="7223125" y="5661025"/>
          <p14:tracePt t="33537" x="6921500" y="5807075"/>
          <p14:tracePt t="33571" x="6623050" y="5965825"/>
          <p14:tracePt t="33590" x="6530975" y="6026150"/>
          <p14:tracePt t="33605" x="6410325" y="6096000"/>
          <p14:tracePt t="33621" x="6330950" y="6127750"/>
          <p14:tracePt t="33637" x="6254750" y="6156325"/>
          <p14:tracePt t="33654" x="6130925" y="6197600"/>
          <p14:tracePt t="33670" x="6067425" y="6203950"/>
          <p14:tracePt t="33688" x="6016625" y="6203950"/>
          <p14:tracePt t="33704" x="5937250" y="6203950"/>
          <p14:tracePt t="33721" x="5876925" y="6203950"/>
          <p14:tracePt t="33738" x="5819775" y="6203950"/>
          <p14:tracePt t="33755" x="5730875" y="6194425"/>
          <p14:tracePt t="33771" x="5676900" y="6181725"/>
          <p14:tracePt t="33787" x="5632450" y="6159500"/>
          <p14:tracePt t="33805" x="5518150" y="6140450"/>
          <p14:tracePt t="33821" x="5432425" y="6105525"/>
          <p14:tracePt t="33838" x="5356225" y="6083300"/>
          <p14:tracePt t="33855" x="5264150" y="6064250"/>
          <p14:tracePt t="33871" x="5200650" y="6042025"/>
          <p14:tracePt t="33888" x="5133975" y="6029325"/>
          <p14:tracePt t="33905" x="5045075" y="6000750"/>
          <p14:tracePt t="33921" x="4987925" y="5984875"/>
          <p14:tracePt t="33938" x="4943475" y="5972175"/>
          <p14:tracePt t="33955" x="4876800" y="5946775"/>
          <p14:tracePt t="33971" x="4854575" y="5937250"/>
          <p14:tracePt t="33987" x="4822825" y="5924550"/>
          <p14:tracePt t="34004" x="4787900" y="5905500"/>
          <p14:tracePt t="34020" x="4756150" y="5873750"/>
          <p14:tracePt t="34038" x="4746625" y="5857875"/>
          <p14:tracePt t="34055" x="4727575" y="5816600"/>
          <p14:tracePt t="34071" x="4724400" y="5794375"/>
          <p14:tracePt t="34087" x="4724400" y="5765800"/>
          <p14:tracePt t="34104" x="4724400" y="5749925"/>
          <p14:tracePt t="34121" x="4724400" y="5740400"/>
          <p14:tracePt t="34137" x="4724400" y="5734050"/>
          <p14:tracePt t="34154" x="4724400" y="5730875"/>
          <p14:tracePt t="34598" x="4749800" y="5734050"/>
          <p14:tracePt t="34607" x="4775200" y="5734050"/>
          <p14:tracePt t="34626" x="4883150" y="5746750"/>
          <p14:tracePt t="34641" x="4946650" y="5753100"/>
          <p14:tracePt t="34658" x="4991100" y="5753100"/>
          <p14:tracePt t="34674" x="5041900" y="5753100"/>
          <p14:tracePt t="34694" x="5133975" y="5753100"/>
          <p14:tracePt t="34721" x="5245100" y="5753100"/>
          <p14:tracePt t="34755" x="5330825" y="5753100"/>
          <p14:tracePt t="34771" x="5340350" y="5753100"/>
          <p14:tracePt t="34787" x="5349875" y="5753100"/>
          <p14:tracePt t="34804" x="5365750" y="5753100"/>
          <p14:tracePt t="34820" x="5378450" y="5753100"/>
          <p14:tracePt t="34837" x="5391150" y="5753100"/>
          <p14:tracePt t="34854" x="5429250" y="5753100"/>
          <p14:tracePt t="34870" x="5467350" y="5753100"/>
          <p14:tracePt t="34887" x="5502275" y="5753100"/>
          <p14:tracePt t="34904" x="5549900" y="5753100"/>
          <p14:tracePt t="34921" x="5572125" y="5753100"/>
          <p14:tracePt t="34937" x="5594350" y="5753100"/>
          <p14:tracePt t="34954" x="5641975" y="5753100"/>
          <p14:tracePt t="34971" x="5686425" y="5753100"/>
          <p14:tracePt t="34987" x="5730875" y="5753100"/>
          <p14:tracePt t="35004" x="5800725" y="5753100"/>
          <p14:tracePt t="35020" x="5835650" y="5753100"/>
          <p14:tracePt t="35037" x="5864225" y="5753100"/>
          <p14:tracePt t="35058" x="5892800" y="5753100"/>
          <p14:tracePt t="35071" x="5908675" y="5753100"/>
          <p14:tracePt t="35087" x="5918200" y="5753100"/>
          <p14:tracePt t="35104" x="5927725" y="5753100"/>
          <p14:tracePt t="35120" x="5930900" y="5753100"/>
          <p14:tracePt t="36469" x="5953125" y="5753100"/>
          <p14:tracePt t="36475" x="5978525" y="5753100"/>
          <p14:tracePt t="36488" x="6013450" y="5753100"/>
          <p14:tracePt t="36509" x="6165850" y="5762625"/>
          <p14:tracePt t="36521" x="6257925" y="5762625"/>
          <p14:tracePt t="36537" x="6343650" y="5772150"/>
          <p14:tracePt t="36540" x="6388100" y="5772150"/>
          <p14:tracePt t="36570" x="6607175" y="5772150"/>
          <p14:tracePt t="36604" x="6896100" y="5772150"/>
          <p14:tracePt t="36621" x="7010400" y="5772150"/>
          <p14:tracePt t="36638" x="7092950" y="5772150"/>
          <p14:tracePt t="36654" x="7197725" y="5772150"/>
          <p14:tracePt t="36671" x="7280275" y="5772150"/>
          <p14:tracePt t="36688" x="7362825" y="5772150"/>
          <p14:tracePt t="36704" x="7467600" y="5772150"/>
          <p14:tracePt t="36720" x="7543800" y="5759450"/>
          <p14:tracePt t="36737" x="7648575" y="5743575"/>
          <p14:tracePt t="36754" x="7826375" y="5724525"/>
          <p14:tracePt t="36771" x="7921625" y="5708650"/>
          <p14:tracePt t="36788" x="7994650" y="5695950"/>
          <p14:tracePt t="36805" x="8118475" y="5664200"/>
          <p14:tracePt t="36821" x="8204200" y="5648325"/>
          <p14:tracePt t="36837" x="8267700" y="5641975"/>
          <p14:tracePt t="36853" x="8353425" y="5641975"/>
          <p14:tracePt t="36870" x="8445500" y="5641975"/>
          <p14:tracePt t="36887" x="8575675" y="5654675"/>
          <p14:tracePt t="36903" x="8718550" y="5680075"/>
          <p14:tracePt t="36920" x="8816975" y="5705475"/>
          <p14:tracePt t="36938" x="8902700" y="5718175"/>
          <p14:tracePt t="36954" x="8991600" y="5734050"/>
          <p14:tracePt t="36970" x="9051925" y="5734050"/>
          <p14:tracePt t="36987" x="9093200" y="5734050"/>
          <p14:tracePt t="37003" x="9140825" y="5734050"/>
          <p14:tracePt t="37548" x="9118600" y="5759450"/>
          <p14:tracePt t="37554" x="9039225" y="5778500"/>
          <p14:tracePt t="37571" x="8874125" y="5794375"/>
          <p14:tracePt t="37587" x="8712200" y="5813425"/>
          <p14:tracePt t="37603" x="8435975" y="5842000"/>
          <p14:tracePt t="37625" x="8181975" y="5876925"/>
          <p14:tracePt t="37637" x="8089900" y="5886450"/>
          <p14:tracePt t="37671" x="7696200" y="5930900"/>
          <p14:tracePt t="37704" x="7366000" y="5981700"/>
          <p14:tracePt t="37721" x="7283450" y="5997575"/>
          <p14:tracePt t="37738" x="7185025" y="6013450"/>
          <p14:tracePt t="37754" x="7029450" y="6048375"/>
          <p14:tracePt t="37771" x="6946900" y="6054725"/>
          <p14:tracePt t="37788" x="6873875" y="6054725"/>
          <p14:tracePt t="37804" x="6756400" y="6054725"/>
          <p14:tracePt t="37821" x="6677025" y="6054725"/>
          <p14:tracePt t="37837" x="6591300" y="6051550"/>
          <p14:tracePt t="37854" x="6480175" y="6029325"/>
          <p14:tracePt t="37870" x="6407150" y="6013450"/>
          <p14:tracePt t="37887" x="6321425" y="5997575"/>
          <p14:tracePt t="37904" x="6219825" y="5975350"/>
          <p14:tracePt t="37921" x="6153150" y="5956300"/>
          <p14:tracePt t="37938" x="6102350" y="5940425"/>
          <p14:tracePt t="37954" x="6022975" y="5921375"/>
          <p14:tracePt t="37971" x="5962650" y="5921375"/>
          <p14:tracePt t="37987" x="5911850" y="5921375"/>
          <p14:tracePt t="38003" x="5826125" y="5921375"/>
          <p14:tracePt t="38020" x="5778500" y="5930900"/>
          <p14:tracePt t="38037" x="5715000" y="5946775"/>
          <p14:tracePt t="38053" x="5635625" y="5972175"/>
          <p14:tracePt t="38071" x="5581650" y="5984875"/>
          <p14:tracePt t="38092" x="5508625" y="6007100"/>
          <p14:tracePt t="38104" x="5464175" y="6019800"/>
          <p14:tracePt t="38120" x="5438775" y="6035675"/>
          <p14:tracePt t="38137" x="5416550" y="6048375"/>
          <p14:tracePt t="38153" x="5375275" y="6067425"/>
          <p14:tracePt t="38171" x="5343525" y="6080125"/>
          <p14:tracePt t="38188" x="5334000" y="6096000"/>
          <p14:tracePt t="38205" x="5318125" y="6108700"/>
          <p14:tracePt t="38221" x="5308600" y="6118225"/>
          <p14:tracePt t="38238" x="5292725" y="6130925"/>
          <p14:tracePt t="38254" x="5276850" y="6149975"/>
          <p14:tracePt t="38270" x="5254625" y="6162675"/>
          <p14:tracePt t="38287" x="5222875" y="6175375"/>
          <p14:tracePt t="38304" x="5191125" y="6181725"/>
          <p14:tracePt t="38320" x="5162550" y="6181725"/>
          <p14:tracePt t="38337" x="5140325" y="6181725"/>
          <p14:tracePt t="38353" x="5118100" y="6181725"/>
          <p14:tracePt t="38370" x="5108575" y="6181725"/>
          <p14:tracePt t="38387" x="5099050" y="6181725"/>
          <p14:tracePt t="38404" x="5086350" y="6181725"/>
          <p14:tracePt t="38420" x="5080000" y="6181725"/>
          <p14:tracePt t="38762" x="5086350" y="6181725"/>
          <p14:tracePt t="38770" x="5105400" y="6181725"/>
          <p14:tracePt t="38791" x="5159375" y="6181725"/>
          <p14:tracePt t="38808" x="5207000" y="6172200"/>
          <p14:tracePt t="38824" x="5276850" y="6165850"/>
          <p14:tracePt t="38837" x="5311775" y="6156325"/>
          <p14:tracePt t="38870" x="5419725" y="6149975"/>
          <p14:tracePt t="38904" x="5495925" y="6149975"/>
          <p14:tracePt t="38921" x="5505450" y="6149975"/>
          <p14:tracePt t="38937" x="5514975" y="6149975"/>
          <p14:tracePt t="38953" x="5540375" y="6149975"/>
          <p14:tracePt t="38970" x="5562600" y="6149975"/>
          <p14:tracePt t="38987" x="5578475" y="6149975"/>
          <p14:tracePt t="39004" x="5626100" y="6149975"/>
          <p14:tracePt t="39021" x="5670550" y="6149975"/>
          <p14:tracePt t="39038" x="5721350" y="6149975"/>
          <p14:tracePt t="39054" x="5807075" y="6149975"/>
          <p14:tracePt t="39070" x="5851525" y="6149975"/>
          <p14:tracePt t="39087" x="5911850" y="6149975"/>
          <p14:tracePt t="39107" x="5997575" y="6149975"/>
          <p14:tracePt t="39120" x="6042025" y="6149975"/>
          <p14:tracePt t="39137" x="6076950" y="6143625"/>
          <p14:tracePt t="39153" x="6118225" y="6143625"/>
          <p14:tracePt t="39170" x="6134100" y="6143625"/>
          <p14:tracePt t="39187" x="6149975" y="6143625"/>
          <p14:tracePt t="39204" x="6169025" y="6143625"/>
          <p14:tracePt t="39220" x="6178550" y="6143625"/>
          <p14:tracePt t="39237" x="6188075" y="6143625"/>
          <p14:tracePt t="39254" x="6210300" y="6143625"/>
          <p14:tracePt t="39271" x="6219825" y="6143625"/>
          <p14:tracePt t="39288" x="6229350" y="6143625"/>
          <p14:tracePt t="39304" x="6248400" y="6143625"/>
          <p14:tracePt t="39321" x="6254750" y="6143625"/>
          <p14:tracePt t="39337" x="6257925" y="6143625"/>
          <p14:tracePt t="39354" x="6273800" y="6143625"/>
          <p14:tracePt t="39370" x="6302375" y="6143625"/>
          <p14:tracePt t="39387" x="6318250" y="6143625"/>
          <p14:tracePt t="39404" x="6330950" y="6143625"/>
          <p14:tracePt t="39420" x="6343650" y="6143625"/>
          <p14:tracePt t="39533" x="6343650" y="6146800"/>
          <p14:tracePt t="39646" x="6343650" y="6149975"/>
          <p14:tracePt t="40097" x="6378575" y="6149975"/>
          <p14:tracePt t="40110" x="6461125" y="6149975"/>
          <p14:tracePt t="40120" x="6508750" y="6146800"/>
          <p14:tracePt t="40141" x="6651625" y="6137275"/>
          <p14:tracePt t="40160" x="6800850" y="6137275"/>
          <p14:tracePt t="40187" x="6918325" y="6137275"/>
          <p14:tracePt t="40221" x="7178675" y="6159500"/>
          <p14:tracePt t="40237" x="7296150" y="6175375"/>
          <p14:tracePt t="40254" x="7397750" y="6207125"/>
          <p14:tracePt t="40271" x="7473950" y="6226175"/>
          <p14:tracePt t="40288" x="7597775" y="6251575"/>
          <p14:tracePt t="40303" x="7661275" y="6264275"/>
          <p14:tracePt t="40320" x="7705725" y="6276975"/>
          <p14:tracePt t="40337" x="7753350" y="6296025"/>
          <p14:tracePt t="40354" x="7823200" y="6296025"/>
          <p14:tracePt t="40371" x="7883525" y="6296025"/>
          <p14:tracePt t="40387" x="7943850" y="6296025"/>
          <p14:tracePt t="40404" x="8026400" y="6296025"/>
          <p14:tracePt t="40421" x="8074025" y="6286500"/>
          <p14:tracePt t="40437" x="8143875" y="6286500"/>
          <p14:tracePt t="40454" x="8188325" y="6286500"/>
          <p14:tracePt t="40470" x="8223250" y="6286500"/>
          <p14:tracePt t="40487" x="8251825" y="6286500"/>
          <p14:tracePt t="40504" x="8293100" y="6280150"/>
          <p14:tracePt t="40520" x="8331200" y="6276975"/>
          <p14:tracePt t="40538" x="8382000" y="6264275"/>
          <p14:tracePt t="40554" x="8410575" y="6257925"/>
          <p14:tracePt t="40570" x="8439150" y="6251575"/>
          <p14:tracePt t="40588" x="8474075" y="6238875"/>
          <p14:tracePt t="40603" x="8499475" y="6226175"/>
          <p14:tracePt t="40620" x="8509000" y="6226175"/>
          <p14:tracePt t="40637" x="8518525" y="6223000"/>
          <p14:tracePt t="40654" x="8537575" y="6223000"/>
          <p14:tracePt t="40696" x="8543925" y="6223000"/>
          <p14:tracePt t="41311" x="8515350" y="6232525"/>
          <p14:tracePt t="41317" x="8464550" y="6248400"/>
          <p14:tracePt t="41324" x="8426450" y="6264275"/>
          <p14:tracePt t="41338" x="8328025" y="6296025"/>
          <p14:tracePt t="41353" x="8220075" y="6321425"/>
          <p14:tracePt t="41370" x="8112125" y="6337300"/>
          <p14:tracePt t="41403" x="7727950" y="6391275"/>
          <p14:tracePt t="41438" x="7277100" y="6448425"/>
          <p14:tracePt t="41454" x="7102475" y="6483350"/>
          <p14:tracePt t="41471" x="6918325" y="6521450"/>
          <p14:tracePt t="41488" x="6702425" y="6575425"/>
          <p14:tracePt t="41504" x="6562725" y="6600825"/>
          <p14:tracePt t="41521" x="6442075" y="6635750"/>
          <p14:tracePt t="41538" x="6296025" y="6677025"/>
          <p14:tracePt t="41554" x="6210300" y="6692900"/>
          <p14:tracePt t="41571" x="6124575" y="6705600"/>
          <p14:tracePt t="41586" x="6038850" y="6721475"/>
          <p14:tracePt t="41604" x="5937250" y="6753225"/>
          <p14:tracePt t="41620" x="5883275" y="6753225"/>
          <p14:tracePt t="41638" x="5822950" y="6753225"/>
          <p14:tracePt t="41654" x="5778500" y="6753225"/>
          <p14:tracePt t="41671" x="5718175" y="6759575"/>
          <p14:tracePt t="41688" x="5619750" y="6772275"/>
          <p14:tracePt t="41703" x="5565775" y="6778625"/>
          <p14:tracePt t="41720" x="5505450" y="6788150"/>
          <p14:tracePt t="41737" x="5387975" y="6794500"/>
          <p14:tracePt t="41753" x="5305425" y="6794500"/>
          <p14:tracePt t="41771" x="5245100" y="6794500"/>
          <p14:tracePt t="41789" x="5159375" y="6794500"/>
          <p14:tracePt t="41804" x="5099050" y="6794500"/>
          <p14:tracePt t="41821" x="5038725" y="6794500"/>
          <p14:tracePt t="41837" x="4949825" y="6775450"/>
          <p14:tracePt t="41853" x="4876800" y="6769100"/>
          <p14:tracePt t="41870" x="4813300" y="6756400"/>
          <p14:tracePt t="41887" x="4714875" y="6740525"/>
          <p14:tracePt t="41904" x="4660900" y="6724650"/>
          <p14:tracePt t="41921" x="4616450" y="6718300"/>
          <p14:tracePt t="41937" x="4578350" y="6718300"/>
          <p14:tracePt t="41954" x="4562475" y="6718300"/>
          <p14:tracePt t="41970" x="4552950" y="6718300"/>
          <p14:tracePt t="41987" x="4530725" y="6718300"/>
          <p14:tracePt t="42020" x="4530725" y="6715125"/>
          <p14:tracePt t="42037" x="4530725" y="6708775"/>
          <p14:tracePt t="42054" x="4530725" y="6705600"/>
          <p14:tracePt t="42070" x="4530725" y="6699250"/>
          <p14:tracePt t="42144" x="4533900" y="6696075"/>
          <p14:tracePt t="42152" x="4543425" y="6689725"/>
          <p14:tracePt t="42159" x="4556125" y="6683375"/>
          <p14:tracePt t="42169" x="4565650" y="6677025"/>
          <p14:tracePt t="42187" x="4616450" y="6654800"/>
          <p14:tracePt t="42204" x="4641850" y="6642100"/>
          <p14:tracePt t="42221" x="4670425" y="6629400"/>
          <p14:tracePt t="42237" x="4705350" y="6616700"/>
          <p14:tracePt t="42253" x="4743450" y="6604000"/>
          <p14:tracePt t="42270" x="4772025" y="6604000"/>
          <p14:tracePt t="42287" x="4819650" y="6604000"/>
          <p14:tracePt t="42303" x="4848225" y="6604000"/>
          <p14:tracePt t="42320" x="4870450" y="6604000"/>
          <p14:tracePt t="42337" x="4911725" y="6604000"/>
          <p14:tracePt t="42354" x="4933950" y="6604000"/>
          <p14:tracePt t="42370" x="4956175" y="6604000"/>
          <p14:tracePt t="42387" x="4981575" y="6604000"/>
          <p14:tracePt t="42403" x="4997450" y="6604000"/>
          <p14:tracePt t="42420" x="5013325" y="6604000"/>
          <p14:tracePt t="42437" x="5026025" y="6604000"/>
          <p14:tracePt t="42687" x="5032375" y="6604000"/>
          <p14:tracePt t="42694" x="5038725" y="6604000"/>
          <p14:tracePt t="42703" x="5041900" y="6604000"/>
          <p14:tracePt t="42720" x="5057775" y="6604000"/>
          <p14:tracePt t="42737" x="5060950" y="6604000"/>
          <p14:tracePt t="43009" x="5067300" y="6604000"/>
          <p14:tracePt t="43016" x="5076825" y="6604000"/>
          <p14:tracePt t="43024" x="5083175" y="6604000"/>
          <p14:tracePt t="43037" x="5092700" y="6604000"/>
          <p14:tracePt t="43053" x="5102225" y="6604000"/>
          <p14:tracePt t="43071" x="5105400" y="6604000"/>
          <p14:tracePt t="43161" x="5105400" y="6607175"/>
          <p14:tracePt t="43266" x="5111750" y="6607175"/>
          <p14:tracePt t="43273" x="5114925" y="6607175"/>
          <p14:tracePt t="43287" x="5143500" y="6607175"/>
          <p14:tracePt t="43303" x="5197475" y="6607175"/>
          <p14:tracePt t="43321" x="5299075" y="6607175"/>
          <p14:tracePt t="43336" x="5508625" y="6623050"/>
          <p14:tracePt t="43353" x="5680075" y="6632575"/>
          <p14:tracePt t="43370" x="5854700" y="6651625"/>
          <p14:tracePt t="43387" x="6076950" y="6686550"/>
          <p14:tracePt t="43403" x="6216650" y="6696075"/>
          <p14:tracePt t="43420" x="6356350" y="6711950"/>
          <p14:tracePt t="43437" x="6518275" y="6721475"/>
          <p14:tracePt t="43453" x="6623050" y="6721475"/>
          <p14:tracePt t="43470" x="6718300" y="6737350"/>
          <p14:tracePt t="43487" x="6804025" y="6737350"/>
          <p14:tracePt t="43503" x="6835775" y="6743700"/>
          <p14:tracePt t="43520" x="6864350" y="6743700"/>
          <p14:tracePt t="43537" x="6880225" y="6743700"/>
          <p14:tracePt t="43553" x="6883400" y="6743700"/>
          <p14:tracePt t="43623" x="6889750" y="6743700"/>
          <p14:tracePt t="43630" x="6892925" y="6743700"/>
          <p14:tracePt t="43637" x="6899275" y="6743700"/>
          <p14:tracePt t="43653" x="6915150" y="6743700"/>
          <p14:tracePt t="43670" x="6924675" y="6743700"/>
          <p14:tracePt t="43686" x="6943725" y="6743700"/>
          <p14:tracePt t="43703" x="6972300" y="6743700"/>
          <p14:tracePt t="43720" x="6994525" y="6743700"/>
          <p14:tracePt t="43737" x="7035800" y="6743700"/>
          <p14:tracePt t="43754" x="7045325" y="6740525"/>
          <p14:tracePt t="43770" x="7054850" y="6740525"/>
          <p14:tracePt t="43787" x="7073900" y="6740525"/>
          <p14:tracePt t="43830" x="7080250" y="6740525"/>
          <p14:tracePt t="43852" x="7083425" y="6740525"/>
        </p14:tracePtLst>
      </p14:laserTrace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1"/>
          <p:cNvSpPr>
            <a:spLocks noChangeArrowheads="1"/>
          </p:cNvSpPr>
          <p:nvPr/>
        </p:nvSpPr>
        <p:spPr bwMode="auto">
          <a:xfrm>
            <a:off x="1214438" y="0"/>
            <a:ext cx="233521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fr-FR" altLang="fr-FR" i="1">
                <a:solidFill>
                  <a:srgbClr val="FF0000"/>
                </a:solidFill>
              </a:rPr>
              <a:t>Cucurbitaceae</a:t>
            </a:r>
          </a:p>
        </p:txBody>
      </p:sp>
      <p:sp>
        <p:nvSpPr>
          <p:cNvPr id="84995" name="Rectangle 2"/>
          <p:cNvSpPr>
            <a:spLocks noChangeArrowheads="1"/>
          </p:cNvSpPr>
          <p:nvPr/>
        </p:nvSpPr>
        <p:spPr bwMode="auto">
          <a:xfrm>
            <a:off x="6357938" y="301625"/>
            <a:ext cx="2786062" cy="6370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FR" altLang="fr-FR" sz="2400" i="1">
                <a:solidFill>
                  <a:srgbClr val="FF0000"/>
                </a:solidFill>
              </a:rPr>
              <a:t>Bryonia dioïca</a:t>
            </a:r>
            <a:r>
              <a:rPr lang="fr-FR" altLang="fr-FR" sz="2400" i="1"/>
              <a:t>, </a:t>
            </a:r>
            <a:r>
              <a:rPr lang="fr-FR" altLang="fr-FR" sz="2400"/>
              <a:t>Bryone </a:t>
            </a:r>
            <a:endParaRPr lang="fr-FR" altLang="fr-FR" sz="2400" i="1"/>
          </a:p>
          <a:p>
            <a:pPr eaLnBrk="1" hangingPunct="1"/>
            <a:r>
              <a:rPr lang="fr-FR" altLang="fr-FR" sz="2400"/>
              <a:t>* pl dioïque, vivace </a:t>
            </a:r>
          </a:p>
          <a:p>
            <a:pPr eaLnBrk="1" hangingPunct="1"/>
            <a:r>
              <a:rPr lang="fr-FR" altLang="fr-FR" sz="2400"/>
              <a:t>*racines fraîches irritantes</a:t>
            </a:r>
          </a:p>
          <a:p>
            <a:pPr eaLnBrk="1" hangingPunct="1"/>
            <a:r>
              <a:rPr lang="fr-FR" altLang="fr-FR" sz="2400"/>
              <a:t>*longues tiges grêles s'accrochant par des vrilles</a:t>
            </a:r>
          </a:p>
          <a:p>
            <a:pPr eaLnBrk="1" hangingPunct="1"/>
            <a:r>
              <a:rPr lang="fr-FR" altLang="fr-FR" sz="2400"/>
              <a:t>* feuilles palmatilobées </a:t>
            </a:r>
          </a:p>
          <a:p>
            <a:pPr eaLnBrk="1" hangingPunct="1"/>
            <a:r>
              <a:rPr lang="fr-FR" altLang="fr-FR" sz="2400"/>
              <a:t>* fleurs blanchâtres veinées</a:t>
            </a:r>
          </a:p>
          <a:p>
            <a:pPr eaLnBrk="1" hangingPunct="1"/>
            <a:r>
              <a:rPr lang="fr-FR" altLang="fr-FR" sz="2400"/>
              <a:t>* fr : baie rouge orangé (1cm diamètre)</a:t>
            </a:r>
          </a:p>
          <a:p>
            <a:pPr eaLnBrk="1" hangingPunct="1"/>
            <a:r>
              <a:rPr lang="fr-FR" altLang="fr-FR" sz="2400"/>
              <a:t>* toxique (saponosides)</a:t>
            </a:r>
          </a:p>
        </p:txBody>
      </p:sp>
      <p:pic>
        <p:nvPicPr>
          <p:cNvPr id="84996" name="Picture 9" descr="http://canope.ac-besancon.fr/flore/Cucurbitaceae/photos/bryonia_cretica_dioica_nmk_2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0863"/>
            <a:ext cx="6215063" cy="366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4997" name="Picture 11" descr="http://www.pharmanatur.com/Intoxication/Bryonia%20dioica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57" t="43750" r="5714" b="7813"/>
          <a:stretch>
            <a:fillRect/>
          </a:stretch>
        </p:blipFill>
        <p:spPr bwMode="auto">
          <a:xfrm>
            <a:off x="3071813" y="4325938"/>
            <a:ext cx="2990850" cy="2532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4998" name="Picture 13" descr="http://www.neorurale.net/contents/diario-naturalista/italiano/cassinazza/bacche/foto/brionya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00" t="33749" r="26875" b="24998"/>
          <a:stretch>
            <a:fillRect/>
          </a:stretch>
        </p:blipFill>
        <p:spPr bwMode="auto">
          <a:xfrm>
            <a:off x="0" y="4286250"/>
            <a:ext cx="2786063" cy="257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2213"/>
    </mc:Choice>
    <mc:Fallback>
      <p:transition spd="slow" advTm="622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418" x="2682875" y="5626100"/>
          <p14:tracePt t="1425" x="2505075" y="5715000"/>
          <p14:tracePt t="1436" x="2286000" y="5810250"/>
          <p14:tracePt t="1452" x="2101850" y="5915025"/>
          <p14:tracePt t="1832" x="2095500" y="5880100"/>
          <p14:tracePt t="1839" x="2079625" y="5829300"/>
          <p14:tracePt t="1853" x="2047875" y="5730875"/>
          <p14:tracePt t="1869" x="2003425" y="5619750"/>
          <p14:tracePt t="1886" x="1952625" y="5518150"/>
          <p14:tracePt t="1903" x="1847850" y="5353050"/>
          <p14:tracePt t="1919" x="1774825" y="5197475"/>
          <p14:tracePt t="1952" x="1504950" y="4816475"/>
          <p14:tracePt t="1987" x="1260475" y="4505325"/>
          <p14:tracePt t="2004" x="1111250" y="4356100"/>
          <p14:tracePt t="2021" x="1016000" y="4260850"/>
          <p14:tracePt t="2036" x="933450" y="4184650"/>
          <p14:tracePt t="2053" x="841375" y="4108450"/>
          <p14:tracePt t="2069" x="815975" y="4086225"/>
          <p14:tracePt t="2086" x="793750" y="4067175"/>
          <p14:tracePt t="2102" x="777875" y="4060825"/>
          <p14:tracePt t="2135" x="796925" y="4064000"/>
          <p14:tracePt t="2152" x="946150" y="4114800"/>
          <p14:tracePt t="2169" x="1381125" y="4267200"/>
          <p14:tracePt t="2187" x="1730375" y="4365625"/>
          <p14:tracePt t="2204" x="2219325" y="4492625"/>
          <p14:tracePt t="2220" x="2428875" y="4549775"/>
          <p14:tracePt t="2241" x="2727325" y="4597400"/>
          <p14:tracePt t="2252" x="2787650" y="4616450"/>
          <p14:tracePt t="2269" x="2974975" y="4632325"/>
          <p14:tracePt t="2285" x="3079750" y="4632325"/>
          <p14:tracePt t="2302" x="3175000" y="4632325"/>
          <p14:tracePt t="2319" x="3213100" y="4632325"/>
          <p14:tracePt t="2335" x="3228975" y="4632325"/>
          <p14:tracePt t="2352" x="3238500" y="4632325"/>
          <p14:tracePt t="2762" x="3302000" y="4584700"/>
          <p14:tracePt t="2768" x="3406775" y="4479925"/>
          <p14:tracePt t="2786" x="3825875" y="4089400"/>
          <p14:tracePt t="2806" x="4508500" y="3498850"/>
          <p14:tracePt t="2824" x="5162550" y="2946400"/>
          <p14:tracePt t="2843" x="5565775" y="2654300"/>
          <p14:tracePt t="2871" x="6226175" y="2197100"/>
          <p14:tracePt t="2904" x="6753225" y="1939925"/>
          <p14:tracePt t="2921" x="6886575" y="1885950"/>
          <p14:tracePt t="2937" x="6969125" y="1828800"/>
          <p14:tracePt t="2952" x="7010400" y="1787525"/>
          <p14:tracePt t="3304" x="7099300" y="1787525"/>
          <p14:tracePt t="3311" x="7191375" y="1778000"/>
          <p14:tracePt t="3319" x="7296150" y="1758950"/>
          <p14:tracePt t="3336" x="7559675" y="1666875"/>
          <p14:tracePt t="3353" x="7845425" y="1514475"/>
          <p14:tracePt t="3369" x="7991475" y="1431925"/>
          <p14:tracePt t="3386" x="8083550" y="1362075"/>
          <p14:tracePt t="3402" x="8156575" y="1304925"/>
          <p14:tracePt t="3419" x="8172450" y="1289050"/>
          <p14:tracePt t="3445" x="8194675" y="1266825"/>
          <p14:tracePt t="3451" x="8197850" y="1263650"/>
          <p14:tracePt t="3469" x="8197850" y="1247775"/>
          <p14:tracePt t="3485" x="8197850" y="1238250"/>
          <p14:tracePt t="3503" x="8194675" y="1200150"/>
          <p14:tracePt t="3519" x="8178800" y="1187450"/>
          <p14:tracePt t="3535" x="8169275" y="1171575"/>
          <p14:tracePt t="3552" x="8156575" y="1149350"/>
          <p14:tracePt t="3569" x="8115300" y="1123950"/>
          <p14:tracePt t="3585" x="8099425" y="1114425"/>
          <p14:tracePt t="3603" x="8061325" y="1085850"/>
          <p14:tracePt t="3619" x="8039100" y="1060450"/>
          <p14:tracePt t="3635" x="8007350" y="1022350"/>
          <p14:tracePt t="3652" x="7962900" y="936625"/>
          <p14:tracePt t="3669" x="7950200" y="882650"/>
          <p14:tracePt t="3686" x="7931150" y="850900"/>
          <p14:tracePt t="3701" x="7924800" y="819150"/>
          <p14:tracePt t="3719" x="7924800" y="806450"/>
          <p14:tracePt t="3735" x="7924800" y="800100"/>
          <p14:tracePt t="3790" x="7927975" y="800100"/>
          <p14:tracePt t="3796" x="7931150" y="800100"/>
          <p14:tracePt t="3803" x="7940675" y="800100"/>
          <p14:tracePt t="3819" x="7953375" y="800100"/>
          <p14:tracePt t="3836" x="7956550" y="800100"/>
          <p14:tracePt t="3853" x="7972425" y="800100"/>
          <p14:tracePt t="3869" x="7981950" y="800100"/>
          <p14:tracePt t="3886" x="7991475" y="803275"/>
          <p14:tracePt t="3925" x="7997825" y="803275"/>
          <p14:tracePt t="3935" x="7997825" y="809625"/>
          <p14:tracePt t="3952" x="8010525" y="822325"/>
          <p14:tracePt t="3969" x="8016875" y="828675"/>
          <p14:tracePt t="3986" x="8026400" y="844550"/>
          <p14:tracePt t="4002" x="8032750" y="854075"/>
          <p14:tracePt t="4019" x="8042275" y="857250"/>
          <p14:tracePt t="4075" x="8042275" y="863600"/>
          <p14:tracePt t="4081" x="8042275" y="866775"/>
          <p14:tracePt t="4089" x="8042275" y="873125"/>
          <p14:tracePt t="4103" x="8042275" y="876300"/>
          <p14:tracePt t="4118" x="8042275" y="892175"/>
          <p14:tracePt t="4135" x="8042275" y="898525"/>
          <p14:tracePt t="4152" x="8042275" y="901700"/>
          <p14:tracePt t="4904" x="8029575" y="901700"/>
          <p14:tracePt t="4911" x="8016875" y="901700"/>
          <p14:tracePt t="4919" x="8007350" y="908050"/>
          <p14:tracePt t="4936" x="7969250" y="914400"/>
          <p14:tracePt t="4953" x="7921625" y="920750"/>
          <p14:tracePt t="4970" x="7889875" y="933450"/>
          <p14:tracePt t="5002" x="7816850" y="968375"/>
          <p14:tracePt t="5035" x="7762875" y="993775"/>
          <p14:tracePt t="5052" x="7721600" y="1009650"/>
          <p14:tracePt t="5068" x="7696200" y="1028700"/>
          <p14:tracePt t="5085" x="7673975" y="1041400"/>
          <p14:tracePt t="5103" x="7658100" y="1054100"/>
          <p14:tracePt t="5119" x="7648575" y="1063625"/>
          <p14:tracePt t="5135" x="7632700" y="1082675"/>
          <p14:tracePt t="5152" x="7620000" y="1095375"/>
          <p14:tracePt t="5169" x="7620000" y="1111250"/>
          <p14:tracePt t="5186" x="7620000" y="1133475"/>
          <p14:tracePt t="5203" x="7620000" y="1158875"/>
          <p14:tracePt t="5219" x="7629525" y="1190625"/>
          <p14:tracePt t="5235" x="7648575" y="1212850"/>
          <p14:tracePt t="5239" x="7661275" y="1225550"/>
          <p14:tracePt t="5252" x="7708900" y="1270000"/>
          <p14:tracePt t="5269" x="7747000" y="1295400"/>
          <p14:tracePt t="5285" x="7781925" y="1327150"/>
          <p14:tracePt t="5301" x="7804150" y="1349375"/>
          <p14:tracePt t="5318" x="7842250" y="1393825"/>
          <p14:tracePt t="5335" x="7861300" y="1419225"/>
          <p14:tracePt t="5351" x="7880350" y="1447800"/>
          <p14:tracePt t="5369" x="7902575" y="1485900"/>
          <p14:tracePt t="5386" x="7921625" y="1514475"/>
          <p14:tracePt t="5403" x="7937500" y="1536700"/>
          <p14:tracePt t="5419" x="7953375" y="1546225"/>
          <p14:tracePt t="5436" x="7959725" y="1562100"/>
          <p14:tracePt t="5453" x="7959725" y="1577975"/>
          <p14:tracePt t="5469" x="7959725" y="1584325"/>
          <p14:tracePt t="5486" x="7959725" y="1587500"/>
          <p14:tracePt t="5503" x="7959725" y="1597025"/>
          <p14:tracePt t="5741" x="7950200" y="1597025"/>
          <p14:tracePt t="5750" x="7947025" y="1597025"/>
          <p14:tracePt t="5769" x="7931150" y="1597025"/>
          <p14:tracePt t="5786" x="7927975" y="1597025"/>
          <p14:tracePt t="6561" x="7877175" y="1571625"/>
          <p14:tracePt t="6569" x="7807325" y="1536700"/>
          <p14:tracePt t="6586" x="7648575" y="1454150"/>
          <p14:tracePt t="6602" x="7473950" y="1365250"/>
          <p14:tracePt t="6618" x="7394575" y="1327150"/>
          <p14:tracePt t="6635" x="7350125" y="1314450"/>
          <p14:tracePt t="6668" x="7242175" y="1301750"/>
          <p14:tracePt t="6702" x="7162800" y="1301750"/>
          <p14:tracePt t="6719" x="7115175" y="1301750"/>
          <p14:tracePt t="6735" x="7086600" y="1301750"/>
          <p14:tracePt t="6752" x="7051675" y="1301750"/>
          <p14:tracePt t="6768" x="7023100" y="1301750"/>
          <p14:tracePt t="6785" x="7007225" y="1301750"/>
          <p14:tracePt t="6802" x="6965950" y="1311275"/>
          <p14:tracePt t="6818" x="6943725" y="1314450"/>
          <p14:tracePt t="6836" x="6915150" y="1320800"/>
          <p14:tracePt t="6853" x="6880225" y="1327150"/>
          <p14:tracePt t="6869" x="6848475" y="1339850"/>
          <p14:tracePt t="6885" x="6838950" y="1339850"/>
          <p14:tracePt t="6902" x="6826250" y="1346200"/>
          <p14:tracePt t="6918" x="6816725" y="1346200"/>
          <p14:tracePt t="6935" x="6800850" y="1355725"/>
          <p14:tracePt t="6951" x="6791325" y="1365250"/>
          <p14:tracePt t="6968" x="6775450" y="1374775"/>
          <p14:tracePt t="6985" x="6765925" y="1377950"/>
          <p14:tracePt t="7002" x="6756400" y="1390650"/>
          <p14:tracePt t="7018" x="6756400" y="1400175"/>
          <p14:tracePt t="7035" x="6756400" y="1409700"/>
          <p14:tracePt t="7052" x="6765925" y="1419225"/>
          <p14:tracePt t="7068" x="6781800" y="1431925"/>
          <p14:tracePt t="7085" x="6819900" y="1435100"/>
          <p14:tracePt t="7102" x="6867525" y="1435100"/>
          <p14:tracePt t="7118" x="6896100" y="1435100"/>
          <p14:tracePt t="7135" x="6918325" y="1435100"/>
          <p14:tracePt t="7152" x="6959600" y="1435100"/>
          <p14:tracePt t="7168" x="6975475" y="1435100"/>
          <p14:tracePt t="7185" x="6991350" y="1435100"/>
          <p14:tracePt t="7202" x="7004050" y="1435100"/>
          <p14:tracePt t="7218" x="7010400" y="1435100"/>
          <p14:tracePt t="7235" x="7013575" y="1435100"/>
          <p14:tracePt t="7251" x="7019925" y="1435100"/>
          <p14:tracePt t="7268" x="7029450" y="1428750"/>
          <p14:tracePt t="7285" x="7038975" y="1425575"/>
          <p14:tracePt t="7301" x="7048500" y="1425575"/>
          <p14:tracePt t="7318" x="7054850" y="1425575"/>
          <p14:tracePt t="7335" x="7058025" y="1425575"/>
          <p14:tracePt t="7353" x="7073900" y="1419225"/>
          <p14:tracePt t="7369" x="7077075" y="1416050"/>
          <p14:tracePt t="7385" x="7092950" y="1409700"/>
          <p14:tracePt t="7403" x="7121525" y="1400175"/>
          <p14:tracePt t="7419" x="7150100" y="1400175"/>
          <p14:tracePt t="7435" x="7178675" y="1400175"/>
          <p14:tracePt t="7451" x="7207250" y="1400175"/>
          <p14:tracePt t="7468" x="7242175" y="1400175"/>
          <p14:tracePt t="7485" x="7264400" y="1400175"/>
          <p14:tracePt t="7501" x="7286625" y="1393825"/>
          <p14:tracePt t="7518" x="7334250" y="1381125"/>
          <p14:tracePt t="7535" x="7372350" y="1381125"/>
          <p14:tracePt t="7552" x="7426325" y="1381125"/>
          <p14:tracePt t="7569" x="7461250" y="1381125"/>
          <p14:tracePt t="7585" x="7486650" y="1390650"/>
          <p14:tracePt t="7602" x="7527925" y="1397000"/>
          <p14:tracePt t="7618" x="7537450" y="1397000"/>
          <p14:tracePt t="7635" x="7546975" y="1400175"/>
          <p14:tracePt t="7652" x="7566025" y="1400175"/>
          <p14:tracePt t="7668" x="7575550" y="1400175"/>
          <p14:tracePt t="7685" x="7591425" y="1400175"/>
          <p14:tracePt t="7702" x="7610475" y="1406525"/>
          <p14:tracePt t="7718" x="7620000" y="1406525"/>
          <p14:tracePt t="7751" x="7626350" y="1406525"/>
          <p14:tracePt t="8397" x="7559675" y="1412875"/>
          <p14:tracePt t="8405" x="7445375" y="1422400"/>
          <p14:tracePt t="8418" x="7248525" y="1460500"/>
          <p14:tracePt t="8435" x="7061200" y="1517650"/>
          <p14:tracePt t="8452" x="6788150" y="1609725"/>
          <p14:tracePt t="8468" x="6654800" y="1663700"/>
          <p14:tracePt t="8485" x="6508750" y="1736725"/>
          <p14:tracePt t="8519" x="6229350" y="1917700"/>
          <p14:tracePt t="8552" x="6003925" y="2162175"/>
          <p14:tracePt t="8569" x="5915025" y="2298700"/>
          <p14:tracePt t="8585" x="5832475" y="2435225"/>
          <p14:tracePt t="8602" x="5746750" y="2606675"/>
          <p14:tracePt t="8618" x="5692775" y="2720975"/>
          <p14:tracePt t="8635" x="5641975" y="2819400"/>
          <p14:tracePt t="8652" x="5594350" y="2959100"/>
          <p14:tracePt t="8669" x="5562600" y="3044825"/>
          <p14:tracePt t="8685" x="5546725" y="3130550"/>
          <p14:tracePt t="8702" x="5530850" y="3263900"/>
          <p14:tracePt t="8718" x="5530850" y="3324225"/>
          <p14:tracePt t="8736" x="5518150" y="3368675"/>
          <p14:tracePt t="8753" x="5511800" y="3400425"/>
          <p14:tracePt t="8769" x="5492750" y="3441700"/>
          <p14:tracePt t="8785" x="5480050" y="3476625"/>
          <p14:tracePt t="8802" x="5461000" y="3521075"/>
          <p14:tracePt t="8819" x="5451475" y="3536950"/>
          <p14:tracePt t="8835" x="5435600" y="3552825"/>
          <p14:tracePt t="8852" x="5419725" y="3568700"/>
          <p14:tracePt t="8868" x="5410200" y="3578225"/>
          <p14:tracePt t="8885" x="5400675" y="3578225"/>
          <p14:tracePt t="8902" x="5381625" y="3578225"/>
          <p14:tracePt t="8918" x="5372100" y="3575050"/>
          <p14:tracePt t="8935" x="5362575" y="3565525"/>
          <p14:tracePt t="8952" x="5356225" y="3540125"/>
          <p14:tracePt t="8968" x="5356225" y="3524250"/>
          <p14:tracePt t="8985" x="5356225" y="3502025"/>
          <p14:tracePt t="9001" x="5356225" y="3473450"/>
          <p14:tracePt t="9018" x="5356225" y="3454400"/>
          <p14:tracePt t="9035" x="5356225" y="3441700"/>
          <p14:tracePt t="9052" x="5356225" y="3413125"/>
          <p14:tracePt t="9069" x="5356225" y="3390900"/>
          <p14:tracePt t="9085" x="5337175" y="3359150"/>
          <p14:tracePt t="9102" x="5324475" y="3317875"/>
          <p14:tracePt t="9118" x="5321300" y="3308350"/>
          <p14:tracePt t="9135" x="5321300" y="3298825"/>
          <p14:tracePt t="9151" x="5321300" y="3282950"/>
          <p14:tracePt t="9168" x="5321300" y="3260725"/>
          <p14:tracePt t="9185" x="5314950" y="3251200"/>
          <p14:tracePt t="9202" x="5314950" y="3241675"/>
          <p14:tracePt t="9235" x="5305425" y="3241675"/>
          <p14:tracePt t="9252" x="5286375" y="3232150"/>
          <p14:tracePt t="9268" x="5276850" y="3232150"/>
          <p14:tracePt t="9284" x="5264150" y="3216275"/>
          <p14:tracePt t="9301" x="5254625" y="3206750"/>
          <p14:tracePt t="9318" x="5235575" y="3190875"/>
          <p14:tracePt t="9335" x="5226050" y="3181350"/>
          <p14:tracePt t="9352" x="5203825" y="3162300"/>
          <p14:tracePt t="9368" x="5175250" y="3143250"/>
          <p14:tracePt t="9385" x="5149850" y="3117850"/>
          <p14:tracePt t="9401" x="5124450" y="3086100"/>
          <p14:tracePt t="9418" x="5080000" y="3019425"/>
          <p14:tracePt t="9435" x="5057775" y="2974975"/>
          <p14:tracePt t="9452" x="5032375" y="2924175"/>
          <p14:tracePt t="9468" x="5022850" y="2892425"/>
          <p14:tracePt t="9486" x="5010150" y="2876550"/>
          <p14:tracePt t="9502" x="4991100" y="2857500"/>
          <p14:tracePt t="9519" x="4978400" y="2832100"/>
          <p14:tracePt t="9535" x="4978400" y="2809875"/>
          <p14:tracePt t="9551" x="4978400" y="2774950"/>
          <p14:tracePt t="9568" x="4978400" y="2727325"/>
          <p14:tracePt t="9585" x="4978400" y="2705100"/>
          <p14:tracePt t="9602" x="4978400" y="2663825"/>
          <p14:tracePt t="9618" x="4981575" y="2647950"/>
          <p14:tracePt t="9635" x="4984750" y="2628900"/>
          <p14:tracePt t="9652" x="5010150" y="2584450"/>
          <p14:tracePt t="9668" x="5022850" y="2540000"/>
          <p14:tracePt t="9684" x="5035550" y="2501900"/>
          <p14:tracePt t="9702" x="5057775" y="2466975"/>
          <p14:tracePt t="9718" x="5064125" y="2457450"/>
          <p14:tracePt t="9735" x="5064125" y="2441575"/>
          <p14:tracePt t="9753" x="5064125" y="2432050"/>
          <p14:tracePt t="9817" x="5067300" y="2432050"/>
          <p14:tracePt t="9831" x="5073650" y="2432050"/>
          <p14:tracePt t="9861" x="5073650" y="2435225"/>
          <p14:tracePt t="9868" x="5073650" y="2438400"/>
          <p14:tracePt t="9885" x="5073650" y="2454275"/>
          <p14:tracePt t="9903" x="5073650" y="2486025"/>
          <p14:tracePt t="9918" x="5080000" y="2524125"/>
          <p14:tracePt t="9935" x="5080000" y="2559050"/>
          <p14:tracePt t="9952" x="5080000" y="2622550"/>
          <p14:tracePt t="9968" x="5080000" y="2667000"/>
          <p14:tracePt t="9984" x="5080000" y="2701925"/>
          <p14:tracePt t="10002" x="5080000" y="2759075"/>
          <p14:tracePt t="10018" x="5080000" y="2787650"/>
          <p14:tracePt t="10034" x="5080000" y="2816225"/>
          <p14:tracePt t="10052" x="5080000" y="2847975"/>
          <p14:tracePt t="10068" x="5080000" y="2879725"/>
          <p14:tracePt t="10085" x="5080000" y="2901950"/>
          <p14:tracePt t="10102" x="5080000" y="2940050"/>
          <p14:tracePt t="10118" x="5080000" y="2962275"/>
          <p14:tracePt t="10134" x="5080000" y="2984500"/>
          <p14:tracePt t="10152" x="5080000" y="3006725"/>
          <p14:tracePt t="10168" x="5080000" y="3016250"/>
          <p14:tracePt t="10185" x="5080000" y="3025775"/>
          <p14:tracePt t="10202" x="5080000" y="3044825"/>
          <p14:tracePt t="10218" x="5080000" y="3054350"/>
          <p14:tracePt t="10234" x="5080000" y="3060700"/>
          <p14:tracePt t="10953" x="5080000" y="3016250"/>
          <p14:tracePt t="10960" x="5089525" y="2946400"/>
          <p14:tracePt t="10969" x="5099050" y="2876550"/>
          <p14:tracePt t="10985" x="5124450" y="2746375"/>
          <p14:tracePt t="11002" x="5143500" y="2644775"/>
          <p14:tracePt t="11019" x="5162550" y="2606675"/>
          <p14:tracePt t="11035" x="5175250" y="2584450"/>
          <p14:tracePt t="11068" x="5175250" y="2559050"/>
          <p14:tracePt t="11102" x="5175250" y="2533650"/>
          <p14:tracePt t="11174" x="5175250" y="2536825"/>
          <p14:tracePt t="11182" x="5175250" y="2540000"/>
          <p14:tracePt t="11188" x="5175250" y="2552700"/>
          <p14:tracePt t="11201" x="5172075" y="2555875"/>
          <p14:tracePt t="11218" x="5153025" y="2571750"/>
          <p14:tracePt t="11235" x="5143500" y="2581275"/>
          <p14:tracePt t="11251" x="5133975" y="2603500"/>
          <p14:tracePt t="11268" x="5067300" y="2730500"/>
          <p14:tracePt t="11285" x="4994275" y="2921000"/>
          <p14:tracePt t="11302" x="4864100" y="3355975"/>
          <p14:tracePt t="11318" x="4806950" y="3670300"/>
          <p14:tracePt t="11339" x="4746625" y="4060825"/>
          <p14:tracePt t="11351" x="4737100" y="4232275"/>
          <p14:tracePt t="11368" x="4743450" y="4425950"/>
          <p14:tracePt t="11384" x="4772025" y="4622800"/>
          <p14:tracePt t="11402" x="4848225" y="4914900"/>
          <p14:tracePt t="11418" x="4892675" y="5111750"/>
          <p14:tracePt t="11435" x="4902200" y="5260975"/>
          <p14:tracePt t="11452" x="4902200" y="5457825"/>
          <p14:tracePt t="11468" x="4899025" y="5553075"/>
          <p14:tracePt t="11485" x="4883150" y="5616575"/>
          <p14:tracePt t="11501" x="4876800" y="5670550"/>
          <p14:tracePt t="11810" x="4838700" y="5661025"/>
          <p14:tracePt t="11818" x="4781550" y="5651500"/>
          <p14:tracePt t="11824" x="4743450" y="5645150"/>
          <p14:tracePt t="11835" x="4683125" y="5635625"/>
          <p14:tracePt t="11852" x="4533900" y="5635625"/>
          <p14:tracePt t="11868" x="4438650" y="5641975"/>
          <p14:tracePt t="11885" x="4352925" y="5657850"/>
          <p14:tracePt t="11901" x="4222750" y="5673725"/>
          <p14:tracePt t="11918" x="4140200" y="5680075"/>
          <p14:tracePt t="11934" x="4064000" y="5695950"/>
          <p14:tracePt t="11952" x="3981450" y="5715000"/>
          <p14:tracePt t="11968" x="3943350" y="5727700"/>
          <p14:tracePt t="11985" x="3921125" y="5740400"/>
          <p14:tracePt t="12002" x="3879850" y="5746750"/>
          <p14:tracePt t="12018" x="3863975" y="5746750"/>
          <p14:tracePt t="12034" x="3854450" y="5746750"/>
          <p14:tracePt t="12052" x="3835400" y="5746750"/>
          <p14:tracePt t="12068" x="3825875" y="5746750"/>
          <p14:tracePt t="12085" x="3819525" y="5746750"/>
          <p14:tracePt t="12139" x="3819525" y="5743575"/>
          <p14:tracePt t="12145" x="3819525" y="5734050"/>
          <p14:tracePt t="12152" x="3819525" y="5727700"/>
          <p14:tracePt t="12168" x="3819525" y="5718175"/>
          <p14:tracePt t="12184" x="3819525" y="5708650"/>
          <p14:tracePt t="12202" x="3819525" y="5695950"/>
          <p14:tracePt t="12218" x="3819525" y="5686425"/>
          <p14:tracePt t="12235" x="3819525" y="5670550"/>
          <p14:tracePt t="12252" x="3822700" y="5641975"/>
          <p14:tracePt t="12268" x="3832225" y="5619750"/>
          <p14:tracePt t="12285" x="3838575" y="5610225"/>
          <p14:tracePt t="12301" x="3838575" y="5594350"/>
          <p14:tracePt t="12318" x="3838575" y="5584825"/>
          <p14:tracePt t="13439" x="3844925" y="5540375"/>
          <p14:tracePt t="13446" x="3844925" y="5483225"/>
          <p14:tracePt t="13453" x="3844925" y="5426075"/>
          <p14:tracePt t="13468" x="3844925" y="5299075"/>
          <p14:tracePt t="13485" x="3844925" y="5127625"/>
          <p14:tracePt t="13502" x="3832225" y="4864100"/>
          <p14:tracePt t="13527" x="3803650" y="4575175"/>
          <p14:tracePt t="13551" x="3778250" y="4321175"/>
          <p14:tracePt t="13584" x="3778250" y="4098925"/>
          <p14:tracePt t="13602" x="3756025" y="4000500"/>
          <p14:tracePt t="13618" x="3740150" y="3927475"/>
          <p14:tracePt t="13635" x="3724275" y="3810000"/>
          <p14:tracePt t="13652" x="3695700" y="3578225"/>
          <p14:tracePt t="13668" x="3651250" y="3413125"/>
          <p14:tracePt t="13684" x="3616325" y="3270250"/>
          <p14:tracePt t="13700" x="3600450" y="3184525"/>
          <p14:tracePt t="13717" x="3575050" y="3133725"/>
          <p14:tracePt t="13734" x="3565525" y="3124200"/>
          <p14:tracePt t="13752" x="3549650" y="3101975"/>
          <p14:tracePt t="13768" x="3533775" y="3098800"/>
          <p14:tracePt t="13785" x="3511550" y="3092450"/>
          <p14:tracePt t="13802" x="3454400" y="3073400"/>
          <p14:tracePt t="13818" x="3400425" y="3051175"/>
          <p14:tracePt t="13835" x="3327400" y="3044825"/>
          <p14:tracePt t="13850" x="3254375" y="3032125"/>
          <p14:tracePt t="13867" x="3181350" y="3016250"/>
          <p14:tracePt t="13884" x="3152775" y="3006725"/>
          <p14:tracePt t="13902" x="3086100" y="2959100"/>
          <p14:tracePt t="13918" x="3022600" y="2886075"/>
          <p14:tracePt t="13935" x="2946400" y="2790825"/>
          <p14:tracePt t="13951" x="2835275" y="2657475"/>
          <p14:tracePt t="13967" x="2755900" y="2530475"/>
          <p14:tracePt t="13984" x="2695575" y="2406650"/>
          <p14:tracePt t="14000" x="2663825" y="2339975"/>
          <p14:tracePt t="14018" x="2616200" y="2273300"/>
          <p14:tracePt t="14035" x="2590800" y="2225675"/>
          <p14:tracePt t="14052" x="2511425" y="2117725"/>
          <p14:tracePt t="14068" x="2454275" y="2025650"/>
          <p14:tracePt t="14085" x="2397125" y="1943100"/>
          <p14:tracePt t="14101" x="2327275" y="1835150"/>
          <p14:tracePt t="14117" x="2289175" y="1765300"/>
          <p14:tracePt t="14134" x="2251075" y="1685925"/>
          <p14:tracePt t="14152" x="2222500" y="1612900"/>
          <p14:tracePt t="14168" x="2212975" y="1581150"/>
          <p14:tracePt t="14185" x="2200275" y="1552575"/>
          <p14:tracePt t="14202" x="2178050" y="1530350"/>
          <p14:tracePt t="14218" x="2162175" y="1514475"/>
          <p14:tracePt t="14235" x="2130425" y="1482725"/>
          <p14:tracePt t="14252" x="2079625" y="1438275"/>
          <p14:tracePt t="14268" x="2032000" y="1409700"/>
          <p14:tracePt t="14285" x="1990725" y="1384300"/>
          <p14:tracePt t="14302" x="1955800" y="1343025"/>
          <p14:tracePt t="14318" x="1924050" y="1308100"/>
          <p14:tracePt t="14335" x="1911350" y="1285875"/>
          <p14:tracePt t="14339" x="1905000" y="1282700"/>
          <p14:tracePt t="14352" x="1895475" y="1270000"/>
          <p14:tracePt t="14368" x="1879600" y="1254125"/>
          <p14:tracePt t="14384" x="1870075" y="1244600"/>
          <p14:tracePt t="14402" x="1857375" y="1244600"/>
          <p14:tracePt t="14417" x="1847850" y="1244600"/>
          <p14:tracePt t="14434" x="1838325" y="1244600"/>
          <p14:tracePt t="14452" x="1816100" y="1263650"/>
          <p14:tracePt t="14467" x="1806575" y="1279525"/>
          <p14:tracePt t="14485" x="1806575" y="1301750"/>
          <p14:tracePt t="14502" x="1800225" y="1343025"/>
          <p14:tracePt t="14518" x="1787525" y="1365250"/>
          <p14:tracePt t="14534" x="1781175" y="1409700"/>
          <p14:tracePt t="14551" x="1762125" y="1454150"/>
          <p14:tracePt t="14568" x="1755775" y="1533525"/>
          <p14:tracePt t="14585" x="1749425" y="1577975"/>
          <p14:tracePt t="14602" x="1743075" y="1641475"/>
          <p14:tracePt t="14618" x="1743075" y="1670050"/>
          <p14:tracePt t="14635" x="1743075" y="1698625"/>
          <p14:tracePt t="14651" x="1743075" y="1762125"/>
          <p14:tracePt t="14667" x="1736725" y="1800225"/>
          <p14:tracePt t="14684" x="1724025" y="1844675"/>
          <p14:tracePt t="14701" x="1704975" y="1924050"/>
          <p14:tracePt t="14717" x="1698625" y="1978025"/>
          <p14:tracePt t="14734" x="1698625" y="2022475"/>
          <p14:tracePt t="14750" x="1692275" y="2066925"/>
          <p14:tracePt t="14767" x="1692275" y="2171700"/>
          <p14:tracePt t="14784" x="1692275" y="2241550"/>
          <p14:tracePt t="14801" x="1692275" y="2327275"/>
          <p14:tracePt t="14817" x="1692275" y="2387600"/>
          <p14:tracePt t="14834" x="1695450" y="2451100"/>
          <p14:tracePt t="14850" x="1717675" y="2514600"/>
          <p14:tracePt t="14867" x="1730375" y="2603500"/>
          <p14:tracePt t="14885" x="1730375" y="2647950"/>
          <p14:tracePt t="14902" x="1730375" y="2701925"/>
          <p14:tracePt t="14918" x="1730375" y="2724150"/>
          <p14:tracePt t="14934" x="1727200" y="2746375"/>
          <p14:tracePt t="14950" x="1711325" y="2765425"/>
          <p14:tracePt t="14967" x="1695450" y="2778125"/>
          <p14:tracePt t="14984" x="1685925" y="2787650"/>
          <p14:tracePt t="15002" x="1660525" y="2787650"/>
          <p14:tracePt t="15018" x="1651000" y="2787650"/>
          <p14:tracePt t="15035" x="1638300" y="2787650"/>
          <p14:tracePt t="15052" x="1625600" y="2787650"/>
          <p14:tracePt t="15068" x="1609725" y="2787650"/>
          <p14:tracePt t="15084" x="1600200" y="2787650"/>
          <p14:tracePt t="15153" x="1600200" y="2781300"/>
          <p14:tracePt t="15160" x="1600200" y="2778125"/>
          <p14:tracePt t="15169" x="1600200" y="2771775"/>
          <p14:tracePt t="15185" x="1600200" y="2749550"/>
          <p14:tracePt t="15202" x="1600200" y="2730500"/>
          <p14:tracePt t="15218" x="1606550" y="2720975"/>
          <p14:tracePt t="15234" x="1641475" y="2708275"/>
          <p14:tracePt t="15251" x="1695450" y="2689225"/>
          <p14:tracePt t="15267" x="1784350" y="2676525"/>
          <p14:tracePt t="15285" x="1844675" y="2676525"/>
          <p14:tracePt t="15302" x="1946275" y="2660650"/>
          <p14:tracePt t="15318" x="2019300" y="2647950"/>
          <p14:tracePt t="15334" x="2095500" y="2625725"/>
          <p14:tracePt t="15338" x="2143125" y="2616200"/>
          <p14:tracePt t="15352" x="2203450" y="2609850"/>
          <p14:tracePt t="15367" x="2266950" y="2593975"/>
          <p14:tracePt t="15384" x="2305050" y="2581275"/>
          <p14:tracePt t="15401" x="2371725" y="2555875"/>
          <p14:tracePt t="15417" x="2416175" y="2543175"/>
          <p14:tracePt t="15435" x="2438400" y="2536825"/>
          <p14:tracePt t="15452" x="2479675" y="2527300"/>
          <p14:tracePt t="15468" x="2501900" y="2527300"/>
          <p14:tracePt t="15485" x="2530475" y="2520950"/>
          <p14:tracePt t="15501" x="2571750" y="2520950"/>
          <p14:tracePt t="15517" x="2593975" y="2520950"/>
          <p14:tracePt t="15534" x="2616200" y="2514600"/>
          <p14:tracePt t="15551" x="2644775" y="2514600"/>
          <p14:tracePt t="15568" x="2686050" y="2508250"/>
          <p14:tracePt t="15585" x="2708275" y="2508250"/>
          <p14:tracePt t="15602" x="2749550" y="2508250"/>
          <p14:tracePt t="15618" x="2784475" y="2508250"/>
          <p14:tracePt t="15634" x="2822575" y="2508250"/>
          <p14:tracePt t="15650" x="2851150" y="2508250"/>
          <p14:tracePt t="15667" x="2914650" y="2508250"/>
          <p14:tracePt t="15684" x="2965450" y="2511425"/>
          <p14:tracePt t="15702" x="3060700" y="2511425"/>
          <p14:tracePt t="15718" x="3105150" y="2511425"/>
          <p14:tracePt t="15735" x="3149600" y="2517775"/>
          <p14:tracePt t="15752" x="3213100" y="2536825"/>
          <p14:tracePt t="15768" x="3257550" y="2549525"/>
          <p14:tracePt t="15784" x="3295650" y="2568575"/>
          <p14:tracePt t="15800" x="3340100" y="2581275"/>
          <p14:tracePt t="15817" x="3413125" y="2593975"/>
          <p14:tracePt t="15834" x="3457575" y="2593975"/>
          <p14:tracePt t="15851" x="3505200" y="2600325"/>
          <p14:tracePt t="15867" x="3527425" y="2606675"/>
          <p14:tracePt t="15885" x="3543300" y="2613025"/>
          <p14:tracePt t="15902" x="3562350" y="2613025"/>
          <p14:tracePt t="15918" x="3568700" y="2613025"/>
          <p14:tracePt t="15934" x="3568700" y="2616200"/>
          <p14:tracePt t="15950" x="3568700" y="2632075"/>
          <p14:tracePt t="15967" x="3568700" y="2647950"/>
          <p14:tracePt t="15984" x="3568700" y="2657475"/>
          <p14:tracePt t="16001" x="3568700" y="2676525"/>
          <p14:tracePt t="16018" x="3562350" y="2686050"/>
          <p14:tracePt t="16035" x="3536950" y="2698750"/>
          <p14:tracePt t="16051" x="3448050" y="2717800"/>
          <p14:tracePt t="16068" x="3359150" y="2743200"/>
          <p14:tracePt t="16084" x="3276600" y="2749550"/>
          <p14:tracePt t="16101" x="3149600" y="2759075"/>
          <p14:tracePt t="16117" x="2952750" y="2768600"/>
          <p14:tracePt t="16135" x="2825750" y="2774950"/>
          <p14:tracePt t="16152" x="2616200" y="2784475"/>
          <p14:tracePt t="16168" x="2501900" y="2784475"/>
          <p14:tracePt t="16185" x="2387600" y="2784475"/>
          <p14:tracePt t="16202" x="2225675" y="2784475"/>
          <p14:tracePt t="16218" x="2143125" y="2784475"/>
          <p14:tracePt t="16234" x="2073275" y="2784475"/>
          <p14:tracePt t="16250" x="2012950" y="2784475"/>
          <p14:tracePt t="16267" x="1924050" y="2774950"/>
          <p14:tracePt t="16284" x="1860550" y="2759075"/>
          <p14:tracePt t="16301" x="1787525" y="2733675"/>
          <p14:tracePt t="16317" x="1743075" y="2720975"/>
          <p14:tracePt t="16335" x="1704975" y="2701925"/>
          <p14:tracePt t="16338" x="1685925" y="2695575"/>
          <p14:tracePt t="16351" x="1660525" y="2676525"/>
          <p14:tracePt t="16367" x="1638300" y="2663825"/>
          <p14:tracePt t="16384" x="1606550" y="2654300"/>
          <p14:tracePt t="16401" x="1593850" y="2638425"/>
          <p14:tracePt t="16417" x="1584325" y="2638425"/>
          <p14:tracePt t="16434" x="1568450" y="2638425"/>
          <p14:tracePt t="16451" x="1558925" y="2638425"/>
          <p14:tracePt t="16666" x="1565275" y="2638425"/>
          <p14:tracePt t="16673" x="1577975" y="2638425"/>
          <p14:tracePt t="16684" x="1593850" y="2638425"/>
          <p14:tracePt t="16701" x="1628775" y="2638425"/>
          <p14:tracePt t="16717" x="1657350" y="2632075"/>
          <p14:tracePt t="16735" x="1679575" y="2619375"/>
          <p14:tracePt t="16751" x="1720850" y="2613025"/>
          <p14:tracePt t="16768" x="1743075" y="2613025"/>
          <p14:tracePt t="16784" x="1771650" y="2613025"/>
          <p14:tracePt t="16801" x="1800225" y="2613025"/>
          <p14:tracePt t="16817" x="1809750" y="2613025"/>
          <p14:tracePt t="16834" x="1831975" y="2613025"/>
          <p14:tracePt t="16851" x="1844675" y="2613025"/>
          <p14:tracePt t="16867" x="1854200" y="2613025"/>
          <p14:tracePt t="16885" x="1876425" y="2613025"/>
          <p14:tracePt t="16901" x="1895475" y="2613025"/>
          <p14:tracePt t="16918" x="1911350" y="2613025"/>
          <p14:tracePt t="16934" x="1933575" y="2613025"/>
          <p14:tracePt t="16951" x="1958975" y="2613025"/>
          <p14:tracePt t="16967" x="1981200" y="2613025"/>
          <p14:tracePt t="16984" x="2000250" y="2613025"/>
          <p14:tracePt t="17002" x="2057400" y="2606675"/>
          <p14:tracePt t="17018" x="2101850" y="2593975"/>
          <p14:tracePt t="17035" x="2152650" y="2593975"/>
          <p14:tracePt t="17051" x="2257425" y="2593975"/>
          <p14:tracePt t="17068" x="2317750" y="2593975"/>
          <p14:tracePt t="17084" x="2368550" y="2593975"/>
          <p14:tracePt t="17101" x="2428875" y="2593975"/>
          <p14:tracePt t="17117" x="2482850" y="2597150"/>
          <p14:tracePt t="17134" x="2555875" y="2606675"/>
          <p14:tracePt t="17152" x="2679700" y="2635250"/>
          <p14:tracePt t="17168" x="2752725" y="2651125"/>
          <p14:tracePt t="17185" x="2838450" y="2667000"/>
          <p14:tracePt t="17202" x="2959100" y="2682875"/>
          <p14:tracePt t="17218" x="3019425" y="2682875"/>
          <p14:tracePt t="17234" x="3070225" y="2682875"/>
          <p14:tracePt t="17251" x="3133725" y="2682875"/>
          <p14:tracePt t="17267" x="3178175" y="2682875"/>
          <p14:tracePt t="17284" x="3206750" y="2682875"/>
          <p14:tracePt t="17301" x="3248025" y="2682875"/>
          <p14:tracePt t="17317" x="3267075" y="2682875"/>
          <p14:tracePt t="17335" x="3279775" y="2682875"/>
          <p14:tracePt t="17338" x="3282950" y="2682875"/>
          <p14:tracePt t="17351" x="3292475" y="2682875"/>
          <p14:tracePt t="17368" x="3308350" y="2682875"/>
          <p14:tracePt t="17383" x="3311525" y="2682875"/>
          <p14:tracePt t="17417" x="3311525" y="2692400"/>
          <p14:tracePt t="17434" x="3305175" y="2708275"/>
          <p14:tracePt t="17451" x="3257550" y="2724150"/>
          <p14:tracePt t="17467" x="3194050" y="2752725"/>
          <p14:tracePt t="17484" x="3060700" y="2797175"/>
          <p14:tracePt t="17501" x="2857500" y="2841625"/>
          <p14:tracePt t="17517" x="2705100" y="2886075"/>
          <p14:tracePt t="17534" x="2530475" y="2914650"/>
          <p14:tracePt t="17551" x="2320925" y="2949575"/>
          <p14:tracePt t="17567" x="2159000" y="2965450"/>
          <p14:tracePt t="17584" x="1997075" y="2984500"/>
          <p14:tracePt t="17601" x="1822450" y="2984500"/>
          <p14:tracePt t="17617" x="1717675" y="2984500"/>
          <p14:tracePt t="17634" x="1612900" y="2971800"/>
          <p14:tracePt t="17651" x="1498600" y="2940050"/>
          <p14:tracePt t="17667" x="1444625" y="2927350"/>
          <p14:tracePt t="17684" x="1406525" y="2914650"/>
          <p14:tracePt t="17701" x="1358900" y="2898775"/>
          <p14:tracePt t="17717" x="1333500" y="2879725"/>
          <p14:tracePt t="17735" x="1301750" y="2860675"/>
          <p14:tracePt t="17751" x="1273175" y="2816225"/>
          <p14:tracePt t="17768" x="1254125" y="2800350"/>
          <p14:tracePt t="17784" x="1254125" y="2784475"/>
          <p14:tracePt t="17801" x="1266825" y="2765425"/>
          <p14:tracePt t="17817" x="1282700" y="2752725"/>
          <p14:tracePt t="17835" x="1308100" y="2743200"/>
          <p14:tracePt t="17838" x="1327150" y="2736850"/>
          <p14:tracePt t="17852" x="1355725" y="2724150"/>
          <p14:tracePt t="17867" x="1412875" y="2701925"/>
          <p14:tracePt t="17885" x="1495425" y="2689225"/>
          <p14:tracePt t="17901" x="1651000" y="2663825"/>
          <p14:tracePt t="17918" x="1768475" y="2663825"/>
          <p14:tracePt t="17934" x="1905000" y="2663825"/>
          <p14:tracePt t="17951" x="2054225" y="2663825"/>
          <p14:tracePt t="17967" x="2114550" y="2663825"/>
          <p14:tracePt t="17984" x="2162175" y="2673350"/>
          <p14:tracePt t="18001" x="2209800" y="2679700"/>
          <p14:tracePt t="18017" x="2225675" y="2686050"/>
          <p14:tracePt t="18034" x="2241550" y="2686050"/>
          <p14:tracePt t="18051" x="2244725" y="2686050"/>
          <p14:tracePt t="18152" x="2251075" y="2686050"/>
          <p14:tracePt t="18168" x="2254250" y="2689225"/>
          <p14:tracePt t="18174" x="2266950" y="2701925"/>
          <p14:tracePt t="18184" x="2292350" y="2708275"/>
          <p14:tracePt t="18201" x="2355850" y="2727325"/>
          <p14:tracePt t="18217" x="2387600" y="2740025"/>
          <p14:tracePt t="18234" x="2419350" y="2752725"/>
          <p14:tracePt t="18251" x="2466975" y="2774950"/>
          <p14:tracePt t="18267" x="2511425" y="2787650"/>
          <p14:tracePt t="18284" x="2565400" y="2797175"/>
          <p14:tracePt t="18302" x="2644775" y="2803525"/>
          <p14:tracePt t="18318" x="2689225" y="2809875"/>
          <p14:tracePt t="18334" x="2717800" y="2809875"/>
          <p14:tracePt t="18350" x="2759075" y="2809875"/>
          <p14:tracePt t="18367" x="2781300" y="2809875"/>
          <p14:tracePt t="18383" x="2803525" y="2809875"/>
          <p14:tracePt t="18401" x="2835275" y="2809875"/>
          <p14:tracePt t="18417" x="2863850" y="2809875"/>
          <p14:tracePt t="18435" x="2886075" y="2809875"/>
          <p14:tracePt t="18451" x="2901950" y="2809875"/>
          <p14:tracePt t="18468" x="2905125" y="2809875"/>
          <p14:tracePt t="18546" x="2911475" y="2809875"/>
          <p14:tracePt t="18616" x="2911475" y="2813050"/>
          <p14:tracePt t="18623" x="2911475" y="2825750"/>
          <p14:tracePt t="20217" x="2930525" y="2825750"/>
          <p14:tracePt t="20224" x="2946400" y="2825750"/>
          <p14:tracePt t="20234" x="2971800" y="2825750"/>
          <p14:tracePt t="20251" x="3092450" y="2813050"/>
          <p14:tracePt t="20267" x="3254375" y="2774950"/>
          <p14:tracePt t="20285" x="3597275" y="2682875"/>
          <p14:tracePt t="20317" x="5054600" y="2406650"/>
          <p14:tracePt t="20353" x="6816725" y="2330450"/>
          <p14:tracePt t="20369" x="7451725" y="2355850"/>
          <p14:tracePt t="20387" x="8210550" y="2381250"/>
          <p14:tracePt t="20402" x="8569325" y="2393950"/>
          <p14:tracePt t="20417" x="8794750" y="2393950"/>
          <p14:tracePt t="20433" x="9010650" y="2393950"/>
          <p14:tracePt t="20737" x="9124950" y="1736725"/>
          <p14:tracePt t="20744" x="9086850" y="1730375"/>
          <p14:tracePt t="20751" x="9039225" y="1720850"/>
          <p14:tracePt t="20767" x="8969375" y="1720850"/>
          <p14:tracePt t="20783" x="8909050" y="1720850"/>
          <p14:tracePt t="20801" x="8839200" y="1727200"/>
          <p14:tracePt t="20817" x="8788400" y="1733550"/>
          <p14:tracePt t="20834" x="8737600" y="1733550"/>
          <p14:tracePt t="20850" x="8642350" y="1733550"/>
          <p14:tracePt t="20867" x="8582025" y="1733550"/>
          <p14:tracePt t="20884" x="8524875" y="1733550"/>
          <p14:tracePt t="20901" x="8439150" y="1733550"/>
          <p14:tracePt t="20917" x="8353425" y="1727200"/>
          <p14:tracePt t="20933" x="8270875" y="1711325"/>
          <p14:tracePt t="20951" x="8156575" y="1689100"/>
          <p14:tracePt t="20967" x="8108950" y="1670050"/>
          <p14:tracePt t="20984" x="8064500" y="1657350"/>
          <p14:tracePt t="21001" x="8026400" y="1657350"/>
          <p14:tracePt t="21017" x="7994650" y="1657350"/>
          <p14:tracePt t="21033" x="7959725" y="1657350"/>
          <p14:tracePt t="21050" x="7905750" y="1657350"/>
          <p14:tracePt t="21066" x="7874000" y="1666875"/>
          <p14:tracePt t="21083" x="7842250" y="1685925"/>
          <p14:tracePt t="21101" x="7807325" y="1701800"/>
          <p14:tracePt t="21117" x="7775575" y="1714500"/>
          <p14:tracePt t="21134" x="7766050" y="1724025"/>
          <p14:tracePt t="21151" x="7747000" y="1743075"/>
          <p14:tracePt t="21167" x="7718425" y="1755775"/>
          <p14:tracePt t="21183" x="7696200" y="1768475"/>
          <p14:tracePt t="21201" x="7645400" y="1806575"/>
          <p14:tracePt t="21217" x="7597775" y="1819275"/>
          <p14:tracePt t="21234" x="7575550" y="1831975"/>
          <p14:tracePt t="21251" x="7534275" y="1847850"/>
          <p14:tracePt t="21267" x="7508875" y="1866900"/>
          <p14:tracePt t="21283" x="7493000" y="1876425"/>
          <p14:tracePt t="21300" x="7480300" y="1892300"/>
          <p14:tracePt t="21317" x="7470775" y="1901825"/>
          <p14:tracePt t="21334" x="7454900" y="1917700"/>
          <p14:tracePt t="21351" x="7410450" y="1927225"/>
          <p14:tracePt t="21367" x="7381875" y="1939925"/>
          <p14:tracePt t="21383" x="7356475" y="1952625"/>
          <p14:tracePt t="21400" x="7315200" y="1978025"/>
          <p14:tracePt t="21416" x="7283450" y="1990725"/>
          <p14:tracePt t="21434" x="7245350" y="2000250"/>
          <p14:tracePt t="21451" x="7181850" y="2019300"/>
          <p14:tracePt t="21467" x="7150100" y="2047875"/>
          <p14:tracePt t="21484" x="7105650" y="2060575"/>
          <p14:tracePt t="21501" x="7042150" y="2085975"/>
          <p14:tracePt t="21517" x="6978650" y="2098675"/>
          <p14:tracePt t="21533" x="6931025" y="2117725"/>
          <p14:tracePt t="21550" x="6867525" y="2136775"/>
          <p14:tracePt t="21567" x="6845300" y="2136775"/>
          <p14:tracePt t="21583" x="6823075" y="2136775"/>
          <p14:tracePt t="21600" x="6784975" y="2136775"/>
          <p14:tracePt t="21617" x="6775450" y="2136775"/>
          <p14:tracePt t="21633" x="6759575" y="2136775"/>
          <p14:tracePt t="21651" x="6743700" y="2136775"/>
          <p14:tracePt t="21667" x="6734175" y="2136775"/>
          <p14:tracePt t="21683" x="6731000" y="2136775"/>
          <p14:tracePt t="21788" x="6737350" y="2136775"/>
          <p14:tracePt t="21796" x="6740525" y="2136775"/>
          <p14:tracePt t="21804" x="6746875" y="2136775"/>
          <p14:tracePt t="21817" x="6756400" y="2136775"/>
          <p14:tracePt t="21833" x="6772275" y="2136775"/>
          <p14:tracePt t="21850" x="6804025" y="2136775"/>
          <p14:tracePt t="21866" x="6832600" y="2136775"/>
          <p14:tracePt t="21883" x="6861175" y="2136775"/>
          <p14:tracePt t="21901" x="6924675" y="2143125"/>
          <p14:tracePt t="21916" x="6953250" y="2143125"/>
          <p14:tracePt t="21933" x="6975475" y="2149475"/>
          <p14:tracePt t="21950" x="7010400" y="2149475"/>
          <p14:tracePt t="21966" x="7026275" y="2149475"/>
          <p14:tracePt t="21983" x="7035800" y="2149475"/>
          <p14:tracePt t="22001" x="7067550" y="2149475"/>
          <p14:tracePt t="22016" x="7089775" y="2149475"/>
          <p14:tracePt t="22033" x="7118350" y="2146300"/>
          <p14:tracePt t="22050" x="7169150" y="2130425"/>
          <p14:tracePt t="22066" x="7191375" y="2124075"/>
          <p14:tracePt t="22083" x="7213600" y="2124075"/>
          <p14:tracePt t="22100" x="7235825" y="2117725"/>
          <p14:tracePt t="22117" x="7245350" y="2117725"/>
          <p14:tracePt t="22152" x="7245350" y="2108200"/>
          <p14:tracePt t="22167" x="7245350" y="2101850"/>
          <p14:tracePt t="22184" x="7242175" y="2092325"/>
          <p14:tracePt t="22201" x="7229475" y="2082800"/>
          <p14:tracePt t="22217" x="7200900" y="2076450"/>
          <p14:tracePt t="22233" x="7169150" y="2066925"/>
          <p14:tracePt t="22250" x="7089775" y="2066925"/>
          <p14:tracePt t="22266" x="7038975" y="2066925"/>
          <p14:tracePt t="22283" x="6972300" y="2066925"/>
          <p14:tracePt t="22300" x="6864350" y="2076450"/>
          <p14:tracePt t="22316" x="6819900" y="2089150"/>
          <p14:tracePt t="22334" x="6781800" y="2101850"/>
          <p14:tracePt t="22351" x="6731000" y="2127250"/>
          <p14:tracePt t="22367" x="6708775" y="2133600"/>
          <p14:tracePt t="22384" x="6680200" y="2133600"/>
          <p14:tracePt t="22401" x="6657975" y="2133600"/>
          <p14:tracePt t="22417" x="6648450" y="2133600"/>
          <p14:tracePt t="22433" x="6632575" y="2136775"/>
          <p14:tracePt t="22450" x="6629400" y="2136775"/>
          <p14:tracePt t="22687" x="6635750" y="2136775"/>
          <p14:tracePt t="22694" x="6638925" y="2130425"/>
          <p14:tracePt t="22701" x="6645275" y="2124075"/>
          <p14:tracePt t="22716" x="6661150" y="2114550"/>
          <p14:tracePt t="22733" x="6670675" y="2105025"/>
          <p14:tracePt t="22751" x="6686550" y="2089150"/>
          <p14:tracePt t="22767" x="6696075" y="2073275"/>
          <p14:tracePt t="22783" x="6711950" y="2073275"/>
          <p14:tracePt t="22801" x="6724650" y="2073275"/>
          <p14:tracePt t="22817" x="6734175" y="2073275"/>
          <p14:tracePt t="22833" x="6740525" y="2073275"/>
          <p14:tracePt t="22850" x="6746875" y="2073275"/>
          <p14:tracePt t="24181" x="6762750" y="2089150"/>
          <p14:tracePt t="24189" x="6784975" y="2117725"/>
          <p14:tracePt t="24201" x="6845300" y="2232025"/>
          <p14:tracePt t="24217" x="6902450" y="2324100"/>
          <p14:tracePt t="24233" x="6937375" y="2409825"/>
          <p14:tracePt t="24251" x="6962775" y="2501900"/>
          <p14:tracePt t="24284" x="6985000" y="2593975"/>
          <p14:tracePt t="24317" x="6985000" y="2670175"/>
          <p14:tracePt t="24333" x="6985000" y="2692400"/>
          <p14:tracePt t="24351" x="6972300" y="2708275"/>
          <p14:tracePt t="24367" x="6969125" y="2724150"/>
          <p14:tracePt t="24383" x="6962775" y="2733675"/>
          <p14:tracePt t="24400" x="6946900" y="2746375"/>
          <p14:tracePt t="24417" x="6937375" y="2752725"/>
          <p14:tracePt t="24433" x="6921500" y="2752725"/>
          <p14:tracePt t="24451" x="6911975" y="2752725"/>
          <p14:tracePt t="24467" x="6902450" y="2759075"/>
          <p14:tracePt t="24484" x="6892925" y="2771775"/>
          <p14:tracePt t="24500" x="6873875" y="2784475"/>
          <p14:tracePt t="24516" x="6864350" y="2794000"/>
          <p14:tracePt t="24533" x="6854825" y="2803525"/>
          <p14:tracePt t="24551" x="6819900" y="2813050"/>
          <p14:tracePt t="24567" x="6788150" y="2825750"/>
          <p14:tracePt t="24584" x="6743700" y="2832100"/>
          <p14:tracePt t="24601" x="6683375" y="2832100"/>
          <p14:tracePt t="24617" x="6661150" y="2832100"/>
          <p14:tracePt t="24633" x="6632575" y="2832100"/>
          <p14:tracePt t="24650" x="6591300" y="2832100"/>
          <p14:tracePt t="24666" x="6569075" y="2832100"/>
          <p14:tracePt t="24683" x="6546850" y="2832100"/>
          <p14:tracePt t="24701" x="6505575" y="2832100"/>
          <p14:tracePt t="24717" x="6477000" y="2828925"/>
          <p14:tracePt t="24734" x="6454775" y="2816225"/>
          <p14:tracePt t="24751" x="6419850" y="2816225"/>
          <p14:tracePt t="24767" x="6410325" y="2816225"/>
          <p14:tracePt t="24783" x="6400800" y="2813050"/>
          <p14:tracePt t="24800" x="6388100" y="2813050"/>
          <p14:tracePt t="24816" x="6372225" y="2813050"/>
          <p14:tracePt t="24834" x="6365875" y="2813050"/>
          <p14:tracePt t="25087" x="6378575" y="2813050"/>
          <p14:tracePt t="25094" x="6391275" y="2813050"/>
          <p14:tracePt t="25101" x="6400800" y="2813050"/>
          <p14:tracePt t="25117" x="6416675" y="2813050"/>
          <p14:tracePt t="25134" x="6438900" y="2816225"/>
          <p14:tracePt t="25151" x="6454775" y="2816225"/>
          <p14:tracePt t="25167" x="6464300" y="2816225"/>
          <p14:tracePt t="25184" x="6480175" y="2816225"/>
          <p14:tracePt t="25200" x="6483350" y="2816225"/>
          <p14:tracePt t="25531" x="6489700" y="2816225"/>
          <p14:tracePt t="25594" x="6492875" y="2816225"/>
          <p14:tracePt t="25602" x="6499225" y="2816225"/>
          <p14:tracePt t="25616" x="6502400" y="2816225"/>
          <p14:tracePt t="25650" x="6534150" y="2816225"/>
          <p14:tracePt t="25683" x="6553200" y="2816225"/>
          <p14:tracePt t="25700" x="6584950" y="2816225"/>
          <p14:tracePt t="25717" x="6607175" y="2816225"/>
          <p14:tracePt t="25733" x="6638925" y="2816225"/>
          <p14:tracePt t="25750" x="6670675" y="2816225"/>
          <p14:tracePt t="25766" x="6686550" y="2816225"/>
          <p14:tracePt t="25783" x="6702425" y="2825750"/>
          <p14:tracePt t="25801" x="6718300" y="2825750"/>
          <p14:tracePt t="25816" x="6731000" y="2825750"/>
          <p14:tracePt t="25833" x="6743700" y="2825750"/>
          <p14:tracePt t="25850" x="6756400" y="2825750"/>
          <p14:tracePt t="25866" x="6765925" y="2825750"/>
          <p14:tracePt t="25883" x="6781800" y="2825750"/>
          <p14:tracePt t="25900" x="6797675" y="2825750"/>
          <p14:tracePt t="25916" x="6807200" y="2825750"/>
          <p14:tracePt t="25933" x="6823075" y="2825750"/>
          <p14:tracePt t="25950" x="6861175" y="2825750"/>
          <p14:tracePt t="25966" x="6899275" y="2825750"/>
          <p14:tracePt t="25984" x="6927850" y="2825750"/>
          <p14:tracePt t="26000" x="6975475" y="2825750"/>
          <p14:tracePt t="26016" x="7010400" y="2825750"/>
          <p14:tracePt t="26033" x="7048500" y="2825750"/>
          <p14:tracePt t="26050" x="7102475" y="2825750"/>
          <p14:tracePt t="26066" x="7140575" y="2825750"/>
          <p14:tracePt t="26083" x="7169150" y="2825750"/>
          <p14:tracePt t="26100" x="7216775" y="2825750"/>
          <p14:tracePt t="26116" x="7239000" y="2825750"/>
          <p14:tracePt t="26133" x="7283450" y="2825750"/>
          <p14:tracePt t="26150" x="7343775" y="2825750"/>
          <p14:tracePt t="26166" x="7397750" y="2825750"/>
          <p14:tracePt t="26183" x="7448550" y="2825750"/>
          <p14:tracePt t="26200" x="7534275" y="2825750"/>
          <p14:tracePt t="26216" x="7578725" y="2825750"/>
          <p14:tracePt t="26233" x="7623175" y="2825750"/>
          <p14:tracePt t="26250" x="7718425" y="2816225"/>
          <p14:tracePt t="26267" x="7800975" y="2816225"/>
          <p14:tracePt t="26283" x="7883525" y="2816225"/>
          <p14:tracePt t="26300" x="7969250" y="2816225"/>
          <p14:tracePt t="26316" x="8029575" y="2816225"/>
          <p14:tracePt t="26333" x="8086725" y="2816225"/>
          <p14:tracePt t="26350" x="8156575" y="2816225"/>
          <p14:tracePt t="26366" x="8210550" y="2832100"/>
          <p14:tracePt t="26383" x="8248650" y="2838450"/>
          <p14:tracePt t="26386" x="8274050" y="2844800"/>
          <p14:tracePt t="26400" x="8312150" y="2857500"/>
          <p14:tracePt t="26416" x="8356600" y="2870200"/>
          <p14:tracePt t="26433" x="8394700" y="2876550"/>
          <p14:tracePt t="26450" x="8429625" y="2889250"/>
          <p14:tracePt t="26466" x="8445500" y="2889250"/>
          <p14:tracePt t="26483" x="8455025" y="2889250"/>
          <p14:tracePt t="26500" x="8467725" y="2889250"/>
          <p14:tracePt t="26602" x="8467725" y="2895600"/>
          <p14:tracePt t="26616" x="8461375" y="2895600"/>
          <p14:tracePt t="26623" x="8458200" y="2898775"/>
          <p14:tracePt t="26633" x="8451850" y="2898775"/>
          <p14:tracePt t="26651" x="8432800" y="2908300"/>
          <p14:tracePt t="26667" x="8423275" y="2917825"/>
          <p14:tracePt t="26683" x="8401050" y="2930525"/>
          <p14:tracePt t="26700" x="8343900" y="2955925"/>
          <p14:tracePt t="26716" x="8299450" y="2968625"/>
          <p14:tracePt t="26733" x="8245475" y="2981325"/>
          <p14:tracePt t="26750" x="8178800" y="3006725"/>
          <p14:tracePt t="26766" x="8140700" y="3019425"/>
          <p14:tracePt t="26783" x="8080375" y="3035300"/>
          <p14:tracePt t="26801" x="7978775" y="3054350"/>
          <p14:tracePt t="26817" x="7918450" y="3054350"/>
          <p14:tracePt t="26833" x="7851775" y="3076575"/>
          <p14:tracePt t="26850" x="7781925" y="3082925"/>
          <p14:tracePt t="26866" x="7721600" y="3089275"/>
          <p14:tracePt t="26883" x="7658100" y="3089275"/>
          <p14:tracePt t="26900" x="7553325" y="3089275"/>
          <p14:tracePt t="26917" x="7483475" y="3089275"/>
          <p14:tracePt t="26933" x="7423150" y="3089275"/>
          <p14:tracePt t="26950" x="7369175" y="3086100"/>
          <p14:tracePt t="26966" x="7315200" y="3086100"/>
          <p14:tracePt t="26983" x="7270750" y="3086100"/>
          <p14:tracePt t="27000" x="7210425" y="3086100"/>
          <p14:tracePt t="27016" x="7181850" y="3086100"/>
          <p14:tracePt t="27033" x="7150100" y="3086100"/>
          <p14:tracePt t="27050" x="7108825" y="3079750"/>
          <p14:tracePt t="27066" x="7089775" y="3079750"/>
          <p14:tracePt t="27083" x="7067550" y="3079750"/>
          <p14:tracePt t="27100" x="7026275" y="3079750"/>
          <p14:tracePt t="27116" x="7010400" y="3063875"/>
          <p14:tracePt t="27133" x="6994525" y="3054350"/>
          <p14:tracePt t="27150" x="6972300" y="3041650"/>
          <p14:tracePt t="27166" x="6956425" y="3041650"/>
          <p14:tracePt t="27183" x="6937375" y="3041650"/>
          <p14:tracePt t="27201" x="6915150" y="3038475"/>
          <p14:tracePt t="27217" x="6905625" y="3038475"/>
          <p14:tracePt t="27233" x="6889750" y="3038475"/>
          <p14:tracePt t="27250" x="6877050" y="3038475"/>
          <p14:tracePt t="27266" x="6867525" y="3038475"/>
          <p14:tracePt t="27283" x="6858000" y="3038475"/>
          <p14:tracePt t="27300" x="6835775" y="3038475"/>
          <p14:tracePt t="27316" x="6832600" y="3038475"/>
          <p14:tracePt t="27333" x="6832600" y="3032125"/>
          <p14:tracePt t="27350" x="6826250" y="3032125"/>
          <p14:tracePt t="27452" x="6826250" y="3028950"/>
          <p14:tracePt t="27466" x="6829425" y="3028950"/>
          <p14:tracePt t="27474" x="6835775" y="3016250"/>
          <p14:tracePt t="27483" x="6845300" y="3013075"/>
          <p14:tracePt t="27500" x="6908800" y="3000375"/>
          <p14:tracePt t="27516" x="6953250" y="2987675"/>
          <p14:tracePt t="27532" x="7007225" y="2978150"/>
          <p14:tracePt t="27550" x="7080250" y="2965450"/>
          <p14:tracePt t="27566" x="7131050" y="2952750"/>
          <p14:tracePt t="27583" x="7191375" y="2952750"/>
          <p14:tracePt t="27601" x="7270750" y="2946400"/>
          <p14:tracePt t="27617" x="7315200" y="2946400"/>
          <p14:tracePt t="27633" x="7343775" y="2946400"/>
          <p14:tracePt t="27650" x="7385050" y="2946400"/>
          <p14:tracePt t="27666" x="7400925" y="2946400"/>
          <p14:tracePt t="27683" x="7416800" y="2946400"/>
          <p14:tracePt t="27701" x="7448550" y="2940050"/>
          <p14:tracePt t="27717" x="7464425" y="2940050"/>
          <p14:tracePt t="27733" x="7493000" y="2940050"/>
          <p14:tracePt t="27751" x="7527925" y="2933700"/>
          <p14:tracePt t="27767" x="7556500" y="2933700"/>
          <p14:tracePt t="27783" x="7578725" y="2933700"/>
          <p14:tracePt t="27800" x="7607300" y="2933700"/>
          <p14:tracePt t="27816" x="7620000" y="2933700"/>
          <p14:tracePt t="27833" x="7629525" y="2933700"/>
          <p14:tracePt t="27850" x="7670800" y="2933700"/>
          <p14:tracePt t="27866" x="7699375" y="2933700"/>
          <p14:tracePt t="27883" x="7737475" y="2933700"/>
          <p14:tracePt t="27900" x="7775575" y="2933700"/>
          <p14:tracePt t="27917" x="7797800" y="2933700"/>
          <p14:tracePt t="27933" x="7826375" y="2933700"/>
          <p14:tracePt t="27950" x="7854950" y="2933700"/>
          <p14:tracePt t="27966" x="7864475" y="2933700"/>
          <p14:tracePt t="27983" x="7880350" y="2933700"/>
          <p14:tracePt t="28000" x="7893050" y="2933700"/>
          <p14:tracePt t="28016" x="7902575" y="2933700"/>
          <p14:tracePt t="28033" x="7915275" y="2933700"/>
          <p14:tracePt t="28050" x="7934325" y="2933700"/>
          <p14:tracePt t="28066" x="7943850" y="2933700"/>
          <p14:tracePt t="28083" x="7947025" y="2933700"/>
          <p14:tracePt t="28100" x="7962900" y="2933700"/>
          <p14:tracePt t="28117" x="7972425" y="2933700"/>
          <p14:tracePt t="28133" x="8001000" y="2936875"/>
          <p14:tracePt t="28150" x="8058150" y="2962275"/>
          <p14:tracePt t="28167" x="8089900" y="2974975"/>
          <p14:tracePt t="28183" x="8128000" y="2987675"/>
          <p14:tracePt t="28200" x="8166100" y="2987675"/>
          <p14:tracePt t="28216" x="8188325" y="2987675"/>
          <p14:tracePt t="28233" x="8210550" y="2987675"/>
          <p14:tracePt t="28250" x="8251825" y="2987675"/>
          <p14:tracePt t="28267" x="8280400" y="2987675"/>
          <p14:tracePt t="28283" x="8302625" y="2987675"/>
          <p14:tracePt t="28300" x="8343900" y="2987675"/>
          <p14:tracePt t="28316" x="8359775" y="2987675"/>
          <p14:tracePt t="28332" x="8375650" y="2987675"/>
          <p14:tracePt t="28350" x="8394700" y="2987675"/>
          <p14:tracePt t="28366" x="8410575" y="2987675"/>
          <p14:tracePt t="28383" x="8420100" y="2997200"/>
          <p14:tracePt t="28400" x="8445500" y="3003550"/>
          <p14:tracePt t="28416" x="8461375" y="3003550"/>
          <p14:tracePt t="28432" x="8470900" y="3006725"/>
          <p14:tracePt t="28450" x="8489950" y="3006725"/>
          <p14:tracePt t="28466" x="8499475" y="3006725"/>
          <p14:tracePt t="28482" x="8512175" y="3019425"/>
          <p14:tracePt t="28500" x="8524875" y="3028950"/>
          <p14:tracePt t="28517" x="8547100" y="3038475"/>
          <p14:tracePt t="28533" x="8569325" y="3044825"/>
          <p14:tracePt t="28551" x="8594725" y="3060700"/>
          <p14:tracePt t="28566" x="8613775" y="3076575"/>
          <p14:tracePt t="28583" x="8623300" y="3082925"/>
          <p14:tracePt t="28600" x="8639175" y="3082925"/>
          <p14:tracePt t="28633" x="8639175" y="3092450"/>
          <p14:tracePt t="28650" x="8639175" y="3095625"/>
          <p14:tracePt t="28667" x="8639175" y="3101975"/>
          <p14:tracePt t="28683" x="8639175" y="3105150"/>
          <p14:tracePt t="28700" x="8639175" y="3111500"/>
          <p14:tracePt t="28716" x="8639175" y="3121025"/>
          <p14:tracePt t="28749" x="8639175" y="3127375"/>
          <p14:tracePt t="28766" x="8636000" y="3130550"/>
          <p14:tracePt t="28783" x="8626475" y="3140075"/>
          <p14:tracePt t="28800" x="8610600" y="3155950"/>
          <p14:tracePt t="28816" x="8601075" y="3171825"/>
          <p14:tracePt t="28833" x="8569325" y="3190875"/>
          <p14:tracePt t="28850" x="8474075" y="3257550"/>
          <p14:tracePt t="28866" x="8382000" y="3305175"/>
          <p14:tracePt t="28883" x="8270875" y="3349625"/>
          <p14:tracePt t="28901" x="8099425" y="3409950"/>
          <p14:tracePt t="28916" x="7991475" y="3435350"/>
          <p14:tracePt t="28933" x="7886700" y="3451225"/>
          <p14:tracePt t="28936" x="7835900" y="3457575"/>
          <p14:tracePt t="28950" x="7731125" y="3476625"/>
          <p14:tracePt t="28967" x="7604125" y="3476625"/>
          <p14:tracePt t="28983" x="7499350" y="3476625"/>
          <p14:tracePt t="29000" x="7356475" y="3460750"/>
          <p14:tracePt t="29016" x="7270750" y="3448050"/>
          <p14:tracePt t="29033" x="7185025" y="3432175"/>
          <p14:tracePt t="29049" x="7070725" y="3390900"/>
          <p14:tracePt t="29066" x="7004050" y="3362325"/>
          <p14:tracePt t="29083" x="6959600" y="3343275"/>
          <p14:tracePt t="29099" x="6883400" y="3295650"/>
          <p14:tracePt t="29116" x="6835775" y="3260725"/>
          <p14:tracePt t="29132" x="6797675" y="3248025"/>
          <p14:tracePt t="29149" x="6750050" y="3232150"/>
          <p14:tracePt t="29165" x="6724650" y="3219450"/>
          <p14:tracePt t="29182" x="6702425" y="3219450"/>
          <p14:tracePt t="29199" x="6689725" y="3219450"/>
          <p14:tracePt t="29215" x="6677025" y="3219450"/>
          <p14:tracePt t="29232" x="6664325" y="3219450"/>
          <p14:tracePt t="29249" x="6654800" y="3219450"/>
          <p14:tracePt t="29266" x="6648450" y="3219450"/>
          <p14:tracePt t="29363" x="6642100" y="3219450"/>
          <p14:tracePt t="29370" x="6638925" y="3219450"/>
          <p14:tracePt t="29382" x="6632575" y="3219450"/>
          <p14:tracePt t="29399" x="6600825" y="3219450"/>
          <p14:tracePt t="29415" x="6540500" y="3219450"/>
          <p14:tracePt t="29432" x="6419850" y="3194050"/>
          <p14:tracePt t="29448" x="6197600" y="3159125"/>
          <p14:tracePt t="29465" x="6022975" y="3121025"/>
          <p14:tracePt t="29484" x="5835650" y="3073400"/>
          <p14:tracePt t="29500" x="5483225" y="2943225"/>
          <p14:tracePt t="29518" x="5226050" y="2822575"/>
          <p14:tracePt t="29534" x="4953000" y="2714625"/>
          <p14:tracePt t="29550" x="4670425" y="2619375"/>
          <p14:tracePt t="29567" x="4473575" y="2562225"/>
          <p14:tracePt t="29584" x="4311650" y="2543175"/>
          <p14:tracePt t="29599" x="4044950" y="2527300"/>
          <p14:tracePt t="29616" x="3908425" y="2527300"/>
          <p14:tracePt t="29632" x="3794125" y="2527300"/>
          <p14:tracePt t="29649" x="3663950" y="2527300"/>
          <p14:tracePt t="29666" x="3571875" y="2527300"/>
          <p14:tracePt t="29682" x="3527425" y="2527300"/>
          <p14:tracePt t="29700" x="3479800" y="2527300"/>
          <p14:tracePt t="29716" x="3463925" y="2527300"/>
          <p14:tracePt t="29733" x="3448050" y="2527300"/>
          <p14:tracePt t="29750" x="3435350" y="2527300"/>
          <p14:tracePt t="29766" x="3425825" y="2527300"/>
          <p14:tracePt t="29783" x="3419475" y="2527300"/>
          <p14:tracePt t="29800" x="3416300" y="2536825"/>
          <p14:tracePt t="29816" x="3400425" y="2546350"/>
          <p14:tracePt t="29833" x="3390900" y="2559050"/>
          <p14:tracePt t="29850" x="3375025" y="2571750"/>
          <p14:tracePt t="29866" x="3365500" y="2581275"/>
          <p14:tracePt t="29882" x="3343275" y="2593975"/>
          <p14:tracePt t="29900" x="3308350" y="2613025"/>
          <p14:tracePt t="29916" x="3260725" y="2625725"/>
          <p14:tracePt t="29932" x="3216275" y="2625725"/>
          <p14:tracePt t="29950" x="3168650" y="2625725"/>
          <p14:tracePt t="29967" x="3146425" y="2625725"/>
          <p14:tracePt t="29983" x="3127375" y="2625725"/>
          <p14:tracePt t="30000" x="3092450" y="2625725"/>
          <p14:tracePt t="30016" x="3082925" y="2625725"/>
          <p14:tracePt t="30033" x="3073400" y="2625725"/>
          <p14:tracePt t="30049" x="3051175" y="2625725"/>
          <p14:tracePt t="30066" x="3041650" y="2625725"/>
          <p14:tracePt t="30082" x="3032125" y="2625725"/>
          <p14:tracePt t="30293" x="3041650" y="2622550"/>
          <p14:tracePt t="30300" x="3057525" y="2622550"/>
          <p14:tracePt t="30307" x="3070225" y="2609850"/>
          <p14:tracePt t="30315" x="3082925" y="2603500"/>
          <p14:tracePt t="30333" x="3105150" y="2603500"/>
          <p14:tracePt t="30350" x="3146425" y="2587625"/>
          <p14:tracePt t="30367" x="3178175" y="2574925"/>
          <p14:tracePt t="30383" x="3206750" y="2562225"/>
          <p14:tracePt t="30400" x="3251200" y="2540000"/>
          <p14:tracePt t="30416" x="3260725" y="2530475"/>
          <p14:tracePt t="30432" x="3270250" y="2530475"/>
          <p14:tracePt t="30449" x="3276600" y="2530475"/>
          <p14:tracePt t="31093" x="3298825" y="2536825"/>
          <p14:tracePt t="31100" x="3317875" y="2549525"/>
          <p14:tracePt t="31107" x="3346450" y="2565400"/>
          <p14:tracePt t="31115" x="3365500" y="2578100"/>
          <p14:tracePt t="31132" x="3422650" y="2613025"/>
          <p14:tracePt t="31150" x="3514725" y="2647950"/>
          <p14:tracePt t="31166" x="3625850" y="2692400"/>
          <p14:tracePt t="31200" x="4098925" y="2895600"/>
          <p14:tracePt t="31234" x="4806950" y="3235325"/>
          <p14:tracePt t="31250" x="5349875" y="3549650"/>
          <p14:tracePt t="31268" x="5613400" y="3679825"/>
          <p14:tracePt t="31285" x="6038850" y="3895725"/>
          <p14:tracePt t="31301" x="6245225" y="3994150"/>
          <p14:tracePt t="31317" x="6457950" y="4079875"/>
          <p14:tracePt t="31335" x="6731000" y="4184650"/>
          <p14:tracePt t="31351" x="6883400" y="4219575"/>
          <p14:tracePt t="31366" x="6994525" y="4254500"/>
          <p14:tracePt t="31383" x="7058025" y="4276725"/>
          <p14:tracePt t="31399" x="7115175" y="4295775"/>
          <p14:tracePt t="31415" x="7124700" y="4295775"/>
          <p14:tracePt t="31432" x="7140575" y="4295775"/>
          <p14:tracePt t="31485" x="7140575" y="4292600"/>
          <p14:tracePt t="31492" x="7140575" y="4289425"/>
          <p14:tracePt t="31500" x="7146925" y="4283075"/>
          <p14:tracePt t="31516" x="7150100" y="4273550"/>
          <p14:tracePt t="31532" x="7156450" y="4244975"/>
          <p14:tracePt t="31549" x="7156450" y="4225925"/>
          <p14:tracePt t="31565" x="7156450" y="4210050"/>
          <p14:tracePt t="31583" x="7156450" y="4187825"/>
          <p14:tracePt t="31600" x="7159625" y="4165600"/>
          <p14:tracePt t="31616" x="7165975" y="4152900"/>
          <p14:tracePt t="31632" x="7178675" y="4127500"/>
          <p14:tracePt t="31649" x="7197725" y="4114800"/>
          <p14:tracePt t="31665" x="7207250" y="4105275"/>
          <p14:tracePt t="31682" x="7216775" y="4095750"/>
          <p14:tracePt t="31699" x="7223125" y="4073525"/>
          <p14:tracePt t="31716" x="7223125" y="4070350"/>
          <p14:tracePt t="31733" x="7223125" y="4060825"/>
          <p14:tracePt t="31749" x="7223125" y="4054475"/>
          <p14:tracePt t="31766" x="7223125" y="4048125"/>
          <p14:tracePt t="31782" x="7226300" y="4048125"/>
          <p14:tracePt t="31851" x="7226300" y="4044950"/>
          <p14:tracePt t="31857" x="7226300" y="4035425"/>
          <p14:tracePt t="31866" x="7219950" y="4035425"/>
          <p14:tracePt t="31883" x="7210425" y="4029075"/>
          <p14:tracePt t="31899" x="7197725" y="4022725"/>
          <p14:tracePt t="31915" x="7181850" y="4019550"/>
          <p14:tracePt t="31933" x="7159625" y="4013200"/>
          <p14:tracePt t="31949" x="7080250" y="4000500"/>
          <p14:tracePt t="31965" x="7019925" y="3994150"/>
          <p14:tracePt t="31982" x="6946900" y="3994150"/>
          <p14:tracePt t="31999" x="6775450" y="3994150"/>
          <p14:tracePt t="32016" x="6613525" y="3994150"/>
          <p14:tracePt t="32032" x="6467475" y="3994150"/>
          <p14:tracePt t="32049" x="6203950" y="3994150"/>
          <p14:tracePt t="32065" x="6089650" y="3994150"/>
          <p14:tracePt t="32082" x="5949950" y="3994150"/>
          <p14:tracePt t="32099" x="5765800" y="3984625"/>
          <p14:tracePt t="32115" x="5670550" y="3968750"/>
          <p14:tracePt t="32132" x="5562600" y="3952875"/>
          <p14:tracePt t="32149" x="5353050" y="3927475"/>
          <p14:tracePt t="32165" x="5235575" y="3908425"/>
          <p14:tracePt t="32182" x="5092700" y="3883025"/>
          <p14:tracePt t="32199" x="4860925" y="3848100"/>
          <p14:tracePt t="32216" x="4708525" y="3819525"/>
          <p14:tracePt t="32232" x="4533900" y="3775075"/>
          <p14:tracePt t="32250" x="4333875" y="3749675"/>
          <p14:tracePt t="32266" x="4260850" y="3749675"/>
          <p14:tracePt t="32283" x="4232275" y="3749675"/>
          <p14:tracePt t="32521" x="4098925" y="3702050"/>
          <p14:tracePt t="32528" x="3924300" y="3625850"/>
          <p14:tracePt t="32535" x="3733800" y="3562350"/>
          <p14:tracePt t="32549" x="3305175" y="3416300"/>
          <p14:tracePt t="32567" x="2978150" y="3321050"/>
          <p14:tracePt t="32584" x="2670175" y="3232150"/>
          <p14:tracePt t="32600" x="2339975" y="3114675"/>
          <p14:tracePt t="32617" x="2139950" y="3028950"/>
          <p14:tracePt t="32634" x="1971675" y="2955925"/>
          <p14:tracePt t="32650" x="1730375" y="2854325"/>
          <p14:tracePt t="32667" x="1600200" y="2809875"/>
          <p14:tracePt t="32682" x="1511300" y="2768600"/>
          <p14:tracePt t="32699" x="1371600" y="2720975"/>
          <p14:tracePt t="32716" x="1314450" y="2682875"/>
          <p14:tracePt t="32733" x="1247775" y="2654300"/>
          <p14:tracePt t="32750" x="1152525" y="2609850"/>
          <p14:tracePt t="32766" x="1114425" y="2597150"/>
          <p14:tracePt t="32783" x="1069975" y="2584450"/>
          <p14:tracePt t="32800" x="1003300" y="2549525"/>
          <p14:tracePt t="32816" x="981075" y="2540000"/>
          <p14:tracePt t="32832" x="949325" y="2527300"/>
          <p14:tracePt t="32849" x="920750" y="2498725"/>
          <p14:tracePt t="32865" x="904875" y="2486025"/>
          <p14:tracePt t="32882" x="895350" y="2470150"/>
          <p14:tracePt t="32900" x="879475" y="2438400"/>
          <p14:tracePt t="32916" x="873125" y="2422525"/>
          <p14:tracePt t="32933" x="863600" y="2400300"/>
          <p14:tracePt t="32950" x="838200" y="2365375"/>
          <p14:tracePt t="32966" x="828675" y="2339975"/>
          <p14:tracePt t="32982" x="822325" y="2305050"/>
          <p14:tracePt t="32999" x="822325" y="2263775"/>
          <p14:tracePt t="33015" x="822325" y="2241550"/>
          <p14:tracePt t="33032" x="809625" y="2225675"/>
          <p14:tracePt t="33049" x="787400" y="2203450"/>
          <p14:tracePt t="33066" x="777875" y="2193925"/>
          <p14:tracePt t="33083" x="768350" y="2184400"/>
          <p14:tracePt t="33100" x="755650" y="2184400"/>
          <p14:tracePt t="33116" x="739775" y="2184400"/>
          <p14:tracePt t="33132" x="723900" y="2184400"/>
          <p14:tracePt t="33149" x="676275" y="2184400"/>
          <p14:tracePt t="33165" x="615950" y="2187575"/>
          <p14:tracePt t="33182" x="552450" y="2203450"/>
          <p14:tracePt t="33200" x="476250" y="2241550"/>
          <p14:tracePt t="33216" x="438150" y="2266950"/>
          <p14:tracePt t="33233" x="406400" y="2298700"/>
          <p14:tracePt t="33249" x="355600" y="2336800"/>
          <p14:tracePt t="33266" x="320675" y="2378075"/>
          <p14:tracePt t="33282" x="269875" y="2438400"/>
          <p14:tracePt t="33299" x="187325" y="2562225"/>
          <p14:tracePt t="33316" x="139700" y="2651125"/>
          <p14:tracePt t="33333" x="98425" y="2730500"/>
          <p14:tracePt t="33350" x="60325" y="2857500"/>
          <p14:tracePt t="33366" x="38100" y="2933700"/>
          <p14:tracePt t="33383" x="22225" y="3006725"/>
          <p14:tracePt t="33399" x="15875" y="3092450"/>
          <p14:tracePt t="33415" x="15875" y="3146425"/>
          <p14:tracePt t="33432" x="15875" y="3206750"/>
          <p14:tracePt t="33449" x="15875" y="3292475"/>
          <p14:tracePt t="33465" x="15875" y="3333750"/>
          <p14:tracePt t="33482" x="15875" y="3365500"/>
          <p14:tracePt t="33500" x="15875" y="3403600"/>
          <p14:tracePt t="33516" x="15875" y="3425825"/>
          <p14:tracePt t="33532" x="15875" y="3454400"/>
          <p14:tracePt t="33549" x="19050" y="3482975"/>
          <p14:tracePt t="33565" x="28575" y="3498850"/>
          <p14:tracePt t="33583" x="44450" y="3514725"/>
          <p14:tracePt t="33600" x="60325" y="3536950"/>
          <p14:tracePt t="33616" x="82550" y="3565525"/>
          <p14:tracePt t="33633" x="114300" y="3578225"/>
          <p14:tracePt t="33650" x="149225" y="3594100"/>
          <p14:tracePt t="33666" x="174625" y="3613150"/>
          <p14:tracePt t="33682" x="196850" y="3619500"/>
          <p14:tracePt t="33699" x="238125" y="3619500"/>
          <p14:tracePt t="33716" x="266700" y="3619500"/>
          <p14:tracePt t="33732" x="311150" y="3619500"/>
          <p14:tracePt t="33750" x="371475" y="3619500"/>
          <p14:tracePt t="33766" x="415925" y="3619500"/>
          <p14:tracePt t="33783" x="454025" y="3619500"/>
          <p14:tracePt t="33799" x="492125" y="3619500"/>
          <p14:tracePt t="33816" x="520700" y="3619500"/>
          <p14:tracePt t="33832" x="542925" y="3619500"/>
          <p14:tracePt t="33849" x="584200" y="3616325"/>
          <p14:tracePt t="33865" x="615950" y="3597275"/>
          <p14:tracePt t="33882" x="660400" y="3584575"/>
          <p14:tracePt t="33899" x="723900" y="3565525"/>
          <p14:tracePt t="33915" x="749300" y="3552825"/>
          <p14:tracePt t="33933" x="777875" y="3533775"/>
          <p14:tracePt t="33949" x="815975" y="3505200"/>
          <p14:tracePt t="33966" x="847725" y="3479800"/>
          <p14:tracePt t="33982" x="869950" y="3454400"/>
          <p14:tracePt t="33999" x="971550" y="3378200"/>
          <p14:tracePt t="34016" x="1073150" y="3308350"/>
          <p14:tracePt t="34033" x="1143000" y="3270250"/>
          <p14:tracePt t="34050" x="1219200" y="3222625"/>
          <p14:tracePt t="34066" x="1247775" y="3209925"/>
          <p14:tracePt t="34083" x="1270000" y="3187700"/>
          <p14:tracePt t="34099" x="1311275" y="3124200"/>
          <p14:tracePt t="34116" x="1343025" y="3082925"/>
          <p14:tracePt t="34132" x="1371600" y="3028950"/>
          <p14:tracePt t="34150" x="1419225" y="2962275"/>
          <p14:tracePt t="34165" x="1444625" y="2914650"/>
          <p14:tracePt t="34183" x="1463675" y="2876550"/>
          <p14:tracePt t="34200" x="1476375" y="2813050"/>
          <p14:tracePt t="34216" x="1473200" y="2759075"/>
          <p14:tracePt t="34233" x="1450975" y="2695575"/>
          <p14:tracePt t="34249" x="1431925" y="2632075"/>
          <p14:tracePt t="34265" x="1419225" y="2600325"/>
          <p14:tracePt t="34282" x="1406525" y="2571750"/>
          <p14:tracePt t="34299" x="1384300" y="2527300"/>
          <p14:tracePt t="34315" x="1371600" y="2505075"/>
          <p14:tracePt t="34333" x="1358900" y="2479675"/>
          <p14:tracePt t="34350" x="1327150" y="2438400"/>
          <p14:tracePt t="34366" x="1311275" y="2406650"/>
          <p14:tracePt t="34382" x="1292225" y="2381250"/>
          <p14:tracePt t="34399" x="1266825" y="2368550"/>
          <p14:tracePt t="34415" x="1254125" y="2352675"/>
          <p14:tracePt t="34432" x="1244600" y="2343150"/>
          <p14:tracePt t="34449" x="1212850" y="2327275"/>
          <p14:tracePt t="34465" x="1190625" y="2314575"/>
          <p14:tracePt t="34482" x="1158875" y="2295525"/>
          <p14:tracePt t="34499" x="1123950" y="2276475"/>
          <p14:tracePt t="34515" x="1079500" y="2276475"/>
          <p14:tracePt t="34532" x="1035050" y="2276475"/>
          <p14:tracePt t="34549" x="974725" y="2276475"/>
          <p14:tracePt t="34566" x="936625" y="2276475"/>
          <p14:tracePt t="34583" x="892175" y="2276475"/>
          <p14:tracePt t="34600" x="828675" y="2289175"/>
          <p14:tracePt t="34616" x="784225" y="2308225"/>
          <p14:tracePt t="34633" x="746125" y="2320925"/>
          <p14:tracePt t="34649" x="685800" y="2352675"/>
          <p14:tracePt t="34665" x="638175" y="2387600"/>
          <p14:tracePt t="34682" x="600075" y="2419350"/>
          <p14:tracePt t="34699" x="530225" y="2489200"/>
          <p14:tracePt t="34716" x="473075" y="2571750"/>
          <p14:tracePt t="34732" x="434975" y="2638425"/>
          <p14:tracePt t="34749" x="387350" y="2755900"/>
          <p14:tracePt t="34766" x="349250" y="2825750"/>
          <p14:tracePt t="34782" x="323850" y="2879725"/>
          <p14:tracePt t="34799" x="301625" y="2981325"/>
          <p14:tracePt t="34815" x="269875" y="3048000"/>
          <p14:tracePt t="34832" x="257175" y="3092450"/>
          <p14:tracePt t="34850" x="238125" y="3149600"/>
          <p14:tracePt t="34866" x="238125" y="3181350"/>
          <p14:tracePt t="34883" x="238125" y="3209925"/>
          <p14:tracePt t="34899" x="238125" y="3257550"/>
          <p14:tracePt t="34915" x="238125" y="3292475"/>
          <p14:tracePt t="34932" x="238125" y="3324225"/>
          <p14:tracePt t="34948" x="238125" y="3378200"/>
          <p14:tracePt t="34965" x="238125" y="3400425"/>
          <p14:tracePt t="34983" x="241300" y="3429000"/>
          <p14:tracePt t="35000" x="241300" y="3463925"/>
          <p14:tracePt t="35016" x="247650" y="3486150"/>
          <p14:tracePt t="35033" x="247650" y="3495675"/>
          <p14:tracePt t="35050" x="257175" y="3511550"/>
          <p14:tracePt t="35065" x="257175" y="3521075"/>
          <p14:tracePt t="35082" x="257175" y="3530600"/>
          <p14:tracePt t="35084" x="257175" y="3533775"/>
          <p14:tracePt t="35099" x="263525" y="3543300"/>
          <p14:tracePt t="35115" x="263525" y="3549650"/>
          <p14:tracePt t="35185" x="266700" y="3549650"/>
          <p14:tracePt t="35212" x="273050" y="3552825"/>
          <p14:tracePt t="35227" x="282575" y="3552825"/>
          <p14:tracePt t="35234" x="285750" y="3552825"/>
          <p14:tracePt t="35249" x="298450" y="3565525"/>
          <p14:tracePt t="35265" x="307975" y="3568700"/>
          <p14:tracePt t="35283" x="317500" y="3575050"/>
          <p14:tracePt t="35299" x="342900" y="3584575"/>
          <p14:tracePt t="35316" x="365125" y="3590925"/>
          <p14:tracePt t="35332" x="387350" y="3590925"/>
          <p14:tracePt t="35349" x="409575" y="3597275"/>
          <p14:tracePt t="35366" x="419100" y="3600450"/>
          <p14:tracePt t="35382" x="428625" y="3600450"/>
          <p14:tracePt t="35398" x="450850" y="3606800"/>
          <p14:tracePt t="35415" x="460375" y="3606800"/>
          <p14:tracePt t="35432" x="469900" y="3616325"/>
          <p14:tracePt t="35449" x="495300" y="3625850"/>
          <p14:tracePt t="35466" x="517525" y="3625850"/>
          <p14:tracePt t="35482" x="561975" y="3638550"/>
          <p14:tracePt t="35499" x="660400" y="3648075"/>
          <p14:tracePt t="35516" x="777875" y="3654425"/>
          <p14:tracePt t="35532" x="873125" y="3663950"/>
          <p14:tracePt t="35549" x="1025525" y="3670300"/>
          <p14:tracePt t="35565" x="1117600" y="3670300"/>
          <p14:tracePt t="35583" x="1200150" y="3670300"/>
          <p14:tracePt t="35599" x="1295400" y="3670300"/>
          <p14:tracePt t="35615" x="1400175" y="3670300"/>
          <p14:tracePt t="35632" x="1539875" y="3657600"/>
          <p14:tracePt t="35649" x="1803400" y="3619500"/>
          <p14:tracePt t="35665" x="2000250" y="3600450"/>
          <p14:tracePt t="35683" x="2152650" y="3565525"/>
          <p14:tracePt t="35700" x="2330450" y="3540125"/>
          <p14:tracePt t="35716" x="2425700" y="3530600"/>
          <p14:tracePt t="35733" x="2495550" y="3530600"/>
          <p14:tracePt t="35749" x="2574925" y="3530600"/>
          <p14:tracePt t="35765" x="2603500" y="3530600"/>
          <p14:tracePt t="35782" x="2613025" y="3527425"/>
          <p14:tracePt t="35798" x="2622550" y="3511550"/>
          <p14:tracePt t="35816" x="2622550" y="3495675"/>
          <p14:tracePt t="35833" x="2606675" y="3457575"/>
          <p14:tracePt t="35850" x="2530475" y="3359150"/>
          <p14:tracePt t="35866" x="2435225" y="3282950"/>
          <p14:tracePt t="35883" x="2289175" y="3181350"/>
          <p14:tracePt t="35899" x="2044700" y="3022600"/>
          <p14:tracePt t="35916" x="1895475" y="2921000"/>
          <p14:tracePt t="35932" x="1781175" y="2851150"/>
          <p14:tracePt t="35950" x="1616075" y="2746375"/>
          <p14:tracePt t="35966" x="1536700" y="2698750"/>
          <p14:tracePt t="35983" x="1489075" y="2657475"/>
          <p14:tracePt t="36000" x="1419225" y="2593975"/>
          <p14:tracePt t="36016" x="1393825" y="2562225"/>
          <p14:tracePt t="36032" x="1381125" y="2514600"/>
          <p14:tracePt t="36048" x="1362075" y="2460625"/>
          <p14:tracePt t="36065" x="1362075" y="2438400"/>
          <p14:tracePt t="36082" x="1362075" y="2416175"/>
          <p14:tracePt t="36099" x="1362075" y="2400300"/>
          <p14:tracePt t="36116" x="1362075" y="2397125"/>
          <p14:tracePt t="36162" x="1358900" y="2397125"/>
          <p14:tracePt t="36170" x="1352550" y="2397125"/>
          <p14:tracePt t="36182" x="1346200" y="2397125"/>
          <p14:tracePt t="36198" x="1333500" y="2390775"/>
          <p14:tracePt t="36215" x="1323975" y="2390775"/>
          <p14:tracePt t="36233" x="1308100" y="2390775"/>
          <p14:tracePt t="36250" x="1292225" y="2390775"/>
          <p14:tracePt t="36266" x="1273175" y="2390775"/>
          <p14:tracePt t="36283" x="1241425" y="2390775"/>
          <p14:tracePt t="36299" x="1200150" y="2400300"/>
          <p14:tracePt t="36316" x="1184275" y="2409825"/>
          <p14:tracePt t="36332" x="1174750" y="2425700"/>
          <p14:tracePt t="36349" x="1139825" y="2441575"/>
          <p14:tracePt t="36365" x="1117600" y="2454275"/>
          <p14:tracePt t="36383" x="1085850" y="2466975"/>
          <p14:tracePt t="36399" x="1035050" y="2505075"/>
          <p14:tracePt t="36416" x="971550" y="2533650"/>
          <p14:tracePt t="36433" x="901700" y="2571750"/>
          <p14:tracePt t="36449" x="838200" y="2597150"/>
          <p14:tracePt t="36465" x="806450" y="2609850"/>
          <p14:tracePt t="36482" x="781050" y="2628900"/>
          <p14:tracePt t="36498" x="739775" y="2647950"/>
          <p14:tracePt t="36515" x="717550" y="2657475"/>
          <p14:tracePt t="36532" x="685800" y="2670175"/>
          <p14:tracePt t="36549" x="669925" y="2692400"/>
          <p14:tracePt t="36565" x="660400" y="2708275"/>
          <p14:tracePt t="36583" x="647700" y="2736850"/>
          <p14:tracePt t="36599" x="625475" y="2774950"/>
          <p14:tracePt t="36615" x="625475" y="2803525"/>
          <p14:tracePt t="36632" x="625475" y="2825750"/>
          <p14:tracePt t="36634" x="625475" y="2835275"/>
          <p14:tracePt t="36649" x="619125" y="2867025"/>
          <p14:tracePt t="36665" x="606425" y="2889250"/>
          <p14:tracePt t="36683" x="600075" y="2917825"/>
          <p14:tracePt t="36700" x="577850" y="2955925"/>
          <p14:tracePt t="36716" x="577850" y="2984500"/>
          <p14:tracePt t="36733" x="577850" y="3006725"/>
          <p14:tracePt t="36749" x="577850" y="3041650"/>
          <p14:tracePt t="36765" x="577850" y="3051175"/>
          <p14:tracePt t="36782" x="577850" y="3060700"/>
          <p14:tracePt t="36799" x="577850" y="3073400"/>
          <p14:tracePt t="36816" x="577850" y="3089275"/>
          <p14:tracePt t="36833" x="577850" y="3098800"/>
          <p14:tracePt t="36850" x="584200" y="3114675"/>
          <p14:tracePt t="36866" x="587375" y="3124200"/>
          <p14:tracePt t="36884" x="603250" y="3143250"/>
          <p14:tracePt t="36899" x="603250" y="3155950"/>
          <p14:tracePt t="36941" x="609600" y="3155950"/>
          <p14:tracePt t="36949" x="612775" y="3155950"/>
          <p14:tracePt t="36966" x="622300" y="3155950"/>
          <p14:tracePt t="36983" x="638175" y="3155950"/>
          <p14:tracePt t="36999" x="654050" y="3159125"/>
          <p14:tracePt t="37016" x="663575" y="3159125"/>
          <p14:tracePt t="37032" x="685800" y="3159125"/>
          <p14:tracePt t="37048" x="717550" y="3165475"/>
          <p14:tracePt t="37065" x="762000" y="3165475"/>
          <p14:tracePt t="37082" x="815975" y="3171825"/>
          <p14:tracePt t="37099" x="895350" y="3178175"/>
          <p14:tracePt t="37116" x="955675" y="3184525"/>
          <p14:tracePt t="37133" x="1009650" y="3194050"/>
          <p14:tracePt t="37149" x="1130300" y="3206750"/>
          <p14:tracePt t="37165" x="1260475" y="3225800"/>
          <p14:tracePt t="37182" x="1377950" y="3241675"/>
          <p14:tracePt t="37199" x="1676400" y="3279775"/>
          <p14:tracePt t="37216" x="1895475" y="3298825"/>
          <p14:tracePt t="37233" x="2184400" y="3317875"/>
          <p14:tracePt t="37249" x="2689225" y="3387725"/>
          <p14:tracePt t="37267" x="3044825" y="3448050"/>
          <p14:tracePt t="37284" x="3670300" y="3603625"/>
          <p14:tracePt t="37300" x="4241800" y="3736975"/>
          <p14:tracePt t="37317" x="4860925" y="3870325"/>
          <p14:tracePt t="37333" x="5880100" y="4041775"/>
          <p14:tracePt t="37351" x="6604000" y="4149725"/>
          <p14:tracePt t="37367" x="7156450" y="4206875"/>
          <p14:tracePt t="37385" x="7581900" y="4241800"/>
          <p14:tracePt t="37400" x="7788275" y="4241800"/>
          <p14:tracePt t="37417" x="7912100" y="4241800"/>
          <p14:tracePt t="37434" x="8064500" y="4241800"/>
          <p14:tracePt t="37448" x="8147050" y="4241800"/>
          <p14:tracePt t="37465" x="8220075" y="4248150"/>
          <p14:tracePt t="37481" x="8274050" y="4248150"/>
          <p14:tracePt t="37499" x="8305800" y="4248150"/>
          <p14:tracePt t="37515" x="8315325" y="4251325"/>
          <p14:tracePt t="37577" x="8315325" y="4257675"/>
          <p14:tracePt t="37584" x="8315325" y="4260850"/>
          <p14:tracePt t="37599" x="8315325" y="4267200"/>
          <p14:tracePt t="37615" x="8315325" y="4276725"/>
          <p14:tracePt t="37632" x="8321675" y="4292600"/>
          <p14:tracePt t="37665" x="8318500" y="4292600"/>
          <p14:tracePt t="37682" x="8308975" y="4292600"/>
          <p14:tracePt t="37699" x="8245475" y="4264025"/>
          <p14:tracePt t="37715" x="8181975" y="4248150"/>
          <p14:tracePt t="37731" x="8137525" y="4235450"/>
          <p14:tracePt t="37749" x="8096250" y="4213225"/>
          <p14:tracePt t="37765" x="8074025" y="4213225"/>
          <p14:tracePt t="37782" x="8051800" y="4213225"/>
          <p14:tracePt t="37799" x="8004175" y="4206875"/>
          <p14:tracePt t="37816" x="7959725" y="4206875"/>
          <p14:tracePt t="37832" x="7937500" y="4206875"/>
          <p14:tracePt t="37849" x="7896225" y="4206875"/>
          <p14:tracePt t="37865" x="7886700" y="4206875"/>
          <p14:tracePt t="37882" x="7877175" y="4206875"/>
          <p14:tracePt t="37898" x="7858125" y="4206875"/>
          <p14:tracePt t="37915" x="7848600" y="4206875"/>
          <p14:tracePt t="37932" x="7839075" y="4197350"/>
          <p14:tracePt t="37948" x="7816850" y="4181475"/>
          <p14:tracePt t="37966" x="7807325" y="4171950"/>
          <p14:tracePt t="37983" x="7797800" y="4171950"/>
          <p14:tracePt t="37999" x="7788275" y="4159250"/>
          <p14:tracePt t="38384" x="7734300" y="4152900"/>
          <p14:tracePt t="38392" x="7651750" y="4143375"/>
          <p14:tracePt t="38399" x="7572375" y="4143375"/>
          <p14:tracePt t="38415" x="7378700" y="4143375"/>
          <p14:tracePt t="38432" x="7207250" y="4143375"/>
          <p14:tracePt t="38449" x="6978650" y="4143375"/>
          <p14:tracePt t="38482" x="6750050" y="4143375"/>
          <p14:tracePt t="38516" x="6591300" y="4143375"/>
          <p14:tracePt t="38533" x="6521450" y="4143375"/>
          <p14:tracePt t="38548" x="6486525" y="4143375"/>
          <p14:tracePt t="38565" x="6464300" y="4146550"/>
          <p14:tracePt t="38582" x="6448425" y="4152900"/>
          <p14:tracePt t="38598" x="6426200" y="4156075"/>
          <p14:tracePt t="38615" x="6416675" y="4156075"/>
          <p14:tracePt t="38632" x="6407150" y="4162425"/>
          <p14:tracePt t="38649" x="6394450" y="4165600"/>
          <p14:tracePt t="38665" x="6381750" y="4165600"/>
          <p14:tracePt t="38713" x="6378575" y="4171950"/>
          <p14:tracePt t="38721" x="6372225" y="4171950"/>
          <p14:tracePt t="38732" x="6369050" y="4171950"/>
          <p14:tracePt t="38749" x="6359525" y="4175125"/>
          <p14:tracePt t="38798" x="6359525" y="4181475"/>
          <p14:tracePt t="39006" x="6403975" y="4194175"/>
          <p14:tracePt t="39013" x="6473825" y="4213225"/>
          <p14:tracePt t="39033" x="6575425" y="4254500"/>
          <p14:tracePt t="39049" x="6657975" y="4283075"/>
          <p14:tracePt t="39066" x="6696075" y="4295775"/>
          <p14:tracePt t="39099" x="6721475" y="4314825"/>
          <p14:tracePt t="39131" x="6746875" y="4314825"/>
          <p14:tracePt t="39149" x="6759575" y="4314825"/>
          <p14:tracePt t="39166" x="6769100" y="4314825"/>
          <p14:tracePt t="39169" x="6775450" y="4314825"/>
          <p14:tracePt t="39183" x="6784975" y="4314825"/>
          <p14:tracePt t="39199" x="6794500" y="4314825"/>
          <p14:tracePt t="39306" x="6788150" y="4314825"/>
          <p14:tracePt t="39313" x="6781800" y="4314825"/>
          <p14:tracePt t="39333" x="6756400" y="4302125"/>
          <p14:tracePt t="39349" x="6680200" y="4279900"/>
          <p14:tracePt t="39365" x="6540500" y="4241800"/>
          <p14:tracePt t="39382" x="6372225" y="4187825"/>
          <p14:tracePt t="39399" x="6089650" y="4083050"/>
          <p14:tracePt t="39415" x="5934075" y="4000500"/>
          <p14:tracePt t="39433" x="5661025" y="3898900"/>
          <p14:tracePt t="39449" x="5514975" y="3816350"/>
          <p14:tracePt t="39466" x="5410200" y="3736975"/>
          <p14:tracePt t="39481" x="5318125" y="3670300"/>
          <p14:tracePt t="39498" x="5207000" y="3590925"/>
          <p14:tracePt t="39515" x="5159375" y="3565525"/>
          <p14:tracePt t="39531" x="5121275" y="3530600"/>
          <p14:tracePt t="39549" x="5092700" y="3508375"/>
          <p14:tracePt t="39565" x="5080000" y="3492500"/>
          <p14:tracePt t="39581" x="5064125" y="3476625"/>
          <p14:tracePt t="39599" x="5060950" y="3451225"/>
          <p14:tracePt t="39615" x="5060950" y="3435350"/>
          <p14:tracePt t="39632" x="5092700" y="3394075"/>
          <p14:tracePt t="39649" x="5108575" y="3375025"/>
          <p14:tracePt t="39665" x="5124450" y="3352800"/>
          <p14:tracePt t="39682" x="5140325" y="3343275"/>
          <p14:tracePt t="39699" x="5146675" y="3324225"/>
          <p14:tracePt t="39715" x="5137150" y="3308350"/>
          <p14:tracePt t="39734" x="5102225" y="3289300"/>
          <p14:tracePt t="39749" x="5080000" y="3279775"/>
          <p14:tracePt t="39765" x="5057775" y="3273425"/>
          <p14:tracePt t="39782" x="5048250" y="3273425"/>
          <p14:tracePt t="39799" x="5032375" y="3273425"/>
          <p14:tracePt t="39815" x="5016500" y="3273425"/>
          <p14:tracePt t="39832" x="5006975" y="3273425"/>
          <p14:tracePt t="39849" x="4997450" y="3273425"/>
          <p14:tracePt t="40105" x="5026025" y="3260725"/>
          <p14:tracePt t="40112" x="5051425" y="3254375"/>
          <p14:tracePt t="40120" x="5070475" y="3248025"/>
          <p14:tracePt t="40133" x="5124450" y="3235325"/>
          <p14:tracePt t="40149" x="5172075" y="3222625"/>
          <p14:tracePt t="40165" x="5226050" y="3209925"/>
          <p14:tracePt t="40169" x="5254625" y="3194050"/>
          <p14:tracePt t="40183" x="5308600" y="3181350"/>
          <p14:tracePt t="40199" x="5346700" y="3168650"/>
          <p14:tracePt t="40215" x="5391150" y="3155950"/>
          <p14:tracePt t="40233" x="5435600" y="3130550"/>
          <p14:tracePt t="40249" x="5457825" y="3117850"/>
          <p14:tracePt t="40265" x="5489575" y="3108325"/>
          <p14:tracePt t="40283" x="5514975" y="3092450"/>
          <p14:tracePt t="40298" x="5546725" y="3086100"/>
          <p14:tracePt t="40315" x="5568950" y="3086100"/>
          <p14:tracePt t="40332" x="5594350" y="3086100"/>
          <p14:tracePt t="40348" x="5603875" y="3086100"/>
          <p14:tracePt t="40383" x="5603875" y="3079750"/>
          <p14:tracePt t="40398" x="5603875" y="3070225"/>
          <p14:tracePt t="40416" x="5603875" y="3060700"/>
          <p14:tracePt t="40433" x="5603875" y="3044825"/>
          <p14:tracePt t="40449" x="5603875" y="3016250"/>
          <p14:tracePt t="40465" x="5600700" y="2987675"/>
          <p14:tracePt t="40482" x="5565775" y="2911475"/>
          <p14:tracePt t="40498" x="5537200" y="2844800"/>
          <p14:tracePt t="40515" x="5499100" y="2778125"/>
          <p14:tracePt t="40531" x="5470525" y="2720975"/>
          <p14:tracePt t="40549" x="5432425" y="2682875"/>
          <p14:tracePt t="40565" x="5416550" y="2667000"/>
          <p14:tracePt t="40583" x="5375275" y="2651125"/>
          <p14:tracePt t="40599" x="5353050" y="2638425"/>
          <p14:tracePt t="40615" x="5308600" y="2625725"/>
          <p14:tracePt t="40631" x="5270500" y="2606675"/>
          <p14:tracePt t="40648" x="5213350" y="2593975"/>
          <p14:tracePt t="40665" x="5181600" y="2587625"/>
          <p14:tracePt t="40683" x="5149850" y="2587625"/>
          <p14:tracePt t="40699" x="5133975" y="2587625"/>
          <p14:tracePt t="40716" x="5124450" y="2587625"/>
          <p14:tracePt t="40733" x="5108575" y="2587625"/>
          <p14:tracePt t="40748" x="5099050" y="2587625"/>
          <p14:tracePt t="40765" x="5086350" y="2587625"/>
          <p14:tracePt t="40781" x="5076825" y="2587625"/>
          <p14:tracePt t="40798" x="5060950" y="2587625"/>
          <p14:tracePt t="40815" x="5054600" y="2587625"/>
          <p14:tracePt t="41256" x="5054600" y="2647950"/>
          <p14:tracePt t="41262" x="5060950" y="2749550"/>
          <p14:tracePt t="41270" x="5080000" y="2863850"/>
          <p14:tracePt t="41282" x="5127625" y="3082925"/>
          <p14:tracePt t="41298" x="5203825" y="3375025"/>
          <p14:tracePt t="41315" x="5273675" y="3613150"/>
          <p14:tracePt t="41348" x="5486400" y="4292600"/>
          <p14:tracePt t="41383" x="5610225" y="4794250"/>
          <p14:tracePt t="41401" x="5635625" y="4968875"/>
          <p14:tracePt t="41417" x="5654675" y="5086350"/>
          <p14:tracePt t="41433" x="5676900" y="5251450"/>
          <p14:tracePt t="41448" x="5676900" y="5356225"/>
          <p14:tracePt t="41465" x="5676900" y="5426075"/>
          <p14:tracePt t="41482" x="5667375" y="5495925"/>
          <p14:tracePt t="41498" x="5657850" y="5527675"/>
          <p14:tracePt t="41515" x="5638800" y="5559425"/>
          <p14:tracePt t="41533" x="5622925" y="5581650"/>
          <p14:tracePt t="41549" x="5613400" y="5591175"/>
          <p14:tracePt t="41565" x="5600700" y="5603875"/>
          <p14:tracePt t="41582" x="5581650" y="5619750"/>
          <p14:tracePt t="41598" x="5572125" y="5629275"/>
          <p14:tracePt t="41614" x="5565775" y="5629275"/>
          <p14:tracePt t="41649" x="5565775" y="5635625"/>
          <p14:tracePt t="41720" x="5565775" y="5632450"/>
          <p14:tracePt t="41726" x="5565775" y="5629275"/>
          <p14:tracePt t="41732" x="5565775" y="5622925"/>
          <p14:tracePt t="41748" x="5565775" y="5588000"/>
          <p14:tracePt t="41764" x="5565775" y="5553075"/>
          <p14:tracePt t="41782" x="5562600" y="5505450"/>
          <p14:tracePt t="41799" x="5549900" y="5486400"/>
          <p14:tracePt t="41816" x="5540375" y="5470525"/>
          <p14:tracePt t="41833" x="5514975" y="5454650"/>
          <p14:tracePt t="41849" x="5499100" y="5445125"/>
          <p14:tracePt t="41865" x="5470525" y="5445125"/>
          <p14:tracePt t="41882" x="5441950" y="5445125"/>
          <p14:tracePt t="41898" x="5422900" y="5445125"/>
          <p14:tracePt t="41914" x="5400675" y="5445125"/>
          <p14:tracePt t="41932" x="5359400" y="5445125"/>
          <p14:tracePt t="41949" x="5337175" y="5445125"/>
          <p14:tracePt t="41966" x="5308600" y="5445125"/>
          <p14:tracePt t="41983" x="5286375" y="5445125"/>
          <p14:tracePt t="41999" x="5276850" y="5445125"/>
          <p14:tracePt t="42015" x="5267325" y="5445125"/>
          <p14:tracePt t="42032" x="5248275" y="5445125"/>
          <p14:tracePt t="42048" x="5238750" y="5445125"/>
          <p14:tracePt t="42098" x="5232400" y="5445125"/>
          <p14:tracePt t="43154" x="5238750" y="5445125"/>
          <p14:tracePt t="43162" x="5251450" y="5438775"/>
          <p14:tracePt t="43168" x="5264150" y="5438775"/>
          <p14:tracePt t="43182" x="5292725" y="5438775"/>
          <p14:tracePt t="43198" x="5314950" y="5435600"/>
          <p14:tracePt t="43214" x="5359400" y="5422900"/>
          <p14:tracePt t="43218" x="5378450" y="5407025"/>
          <p14:tracePt t="43248" x="5667375" y="5375275"/>
          <p14:tracePt t="43282" x="6483350" y="5305425"/>
          <p14:tracePt t="43299" x="6778625" y="5286375"/>
          <p14:tracePt t="43316" x="6997700" y="5267325"/>
          <p14:tracePt t="43332" x="7261225" y="5248275"/>
          <p14:tracePt t="43348" x="7356475" y="5238750"/>
          <p14:tracePt t="43364" x="7442200" y="5216525"/>
          <p14:tracePt t="43382" x="7556500" y="5187950"/>
          <p14:tracePt t="43398" x="7623175" y="5156200"/>
          <p14:tracePt t="43415" x="7686675" y="5095875"/>
          <p14:tracePt t="43432" x="7772400" y="4940300"/>
          <p14:tracePt t="43448" x="7797800" y="4810125"/>
          <p14:tracePt t="43464" x="7797800" y="4686300"/>
          <p14:tracePt t="43481" x="7797800" y="4591050"/>
          <p14:tracePt t="43497" x="7775575" y="4448175"/>
          <p14:tracePt t="43514" x="7753350" y="4362450"/>
          <p14:tracePt t="43531" x="7740650" y="4295775"/>
          <p14:tracePt t="43548" x="7712075" y="4232275"/>
          <p14:tracePt t="43565" x="7699375" y="4187825"/>
          <p14:tracePt t="43581" x="7677150" y="4162425"/>
          <p14:tracePt t="43598" x="7639050" y="4121150"/>
          <p14:tracePt t="43614" x="7613650" y="4102100"/>
          <p14:tracePt t="43632" x="7572375" y="4083050"/>
          <p14:tracePt t="43649" x="7534275" y="4064000"/>
          <p14:tracePt t="43665" x="7473950" y="4064000"/>
          <p14:tracePt t="43682" x="7381875" y="4083050"/>
          <p14:tracePt t="43698" x="7327900" y="4111625"/>
          <p14:tracePt t="43715" x="7277100" y="4152900"/>
          <p14:tracePt t="43731" x="7207250" y="4216400"/>
          <p14:tracePt t="43748" x="7086600" y="4362450"/>
          <p14:tracePt t="43764" x="6991350" y="4451350"/>
          <p14:tracePt t="43781" x="6873875" y="4556125"/>
          <p14:tracePt t="43798" x="6794500" y="4613275"/>
          <p14:tracePt t="43815" x="6727825" y="4645025"/>
          <p14:tracePt t="43832" x="6645275" y="4651375"/>
          <p14:tracePt t="43848" x="6610350" y="4651375"/>
          <p14:tracePt t="43865" x="6584950" y="4641850"/>
          <p14:tracePt t="43881" x="6550025" y="4613275"/>
          <p14:tracePt t="43898" x="6537325" y="4581525"/>
          <p14:tracePt t="43915" x="6524625" y="4565650"/>
          <p14:tracePt t="43932" x="6521450" y="4549775"/>
          <p14:tracePt t="43948" x="6521450" y="4540250"/>
          <p14:tracePt t="44025" x="6511925" y="4540250"/>
          <p14:tracePt t="44032" x="6505575" y="4540250"/>
          <p14:tracePt t="44048" x="6496050" y="4546600"/>
          <p14:tracePt t="44065" x="6464300" y="4578350"/>
          <p14:tracePt t="44082" x="6283325" y="4752975"/>
          <p14:tracePt t="44098" x="6124575" y="4953000"/>
          <p14:tracePt t="44116" x="5978525" y="5219700"/>
          <p14:tracePt t="44132" x="5813425" y="5511800"/>
          <p14:tracePt t="44148" x="5740400" y="5680075"/>
          <p14:tracePt t="44165" x="5686425" y="5813425"/>
          <p14:tracePt t="44182" x="5629275" y="5949950"/>
          <p14:tracePt t="44198" x="5616575" y="6026150"/>
          <p14:tracePt t="44215" x="5603875" y="6064250"/>
          <p14:tracePt t="44218" x="5591175" y="6073775"/>
          <p14:tracePt t="44232" x="5584825" y="6105525"/>
          <p14:tracePt t="44248" x="5584825" y="6115050"/>
          <p14:tracePt t="44264" x="5584825" y="6124575"/>
          <p14:tracePt t="44281" x="5584825" y="6130925"/>
          <p14:tracePt t="44626" x="5568950" y="6127750"/>
          <p14:tracePt t="44633" x="5549900" y="6127750"/>
          <p14:tracePt t="44648" x="5511800" y="6127750"/>
          <p14:tracePt t="44665" x="5489575" y="6127750"/>
          <p14:tracePt t="44681" x="5448300" y="6130925"/>
          <p14:tracePt t="44698" x="5432425" y="6140450"/>
          <p14:tracePt t="44732" x="5403850" y="6149975"/>
          <p14:tracePt t="44765" x="5387975" y="6149975"/>
          <p14:tracePt t="44798" x="5378450" y="6143625"/>
          <p14:tracePt t="44815" x="5362575" y="6134100"/>
          <p14:tracePt t="44831" x="5349875" y="6118225"/>
          <p14:tracePt t="44847" x="5334000" y="6102350"/>
          <p14:tracePt t="44864" x="5302250" y="6076950"/>
          <p14:tracePt t="44881" x="5264150" y="6042025"/>
          <p14:tracePt t="44898" x="5245100" y="6010275"/>
          <p14:tracePt t="44915" x="5232400" y="5978525"/>
          <p14:tracePt t="44932" x="5216525" y="5937250"/>
          <p14:tracePt t="44948" x="5207000" y="5927725"/>
          <p14:tracePt t="44965" x="5191125" y="5918200"/>
          <p14:tracePt t="44981" x="5175250" y="5895975"/>
          <p14:tracePt t="44998" x="5175250" y="5892800"/>
          <p14:tracePt t="45226" x="5178425" y="5905500"/>
          <p14:tracePt t="45232" x="5191125" y="5934075"/>
          <p14:tracePt t="45247" x="5210175" y="5972175"/>
          <p14:tracePt t="45265" x="5235575" y="6016625"/>
          <p14:tracePt t="45281" x="5254625" y="6067425"/>
          <p14:tracePt t="45298" x="5267325" y="6096000"/>
          <p14:tracePt t="45315" x="5280025" y="6127750"/>
          <p14:tracePt t="45332" x="5286375" y="6156325"/>
          <p14:tracePt t="45348" x="5286375" y="6169025"/>
          <p14:tracePt t="45365" x="5286375" y="6181725"/>
          <p14:tracePt t="45381" x="5286375" y="6194425"/>
          <p14:tracePt t="45397" x="5286375" y="6203950"/>
          <p14:tracePt t="45431" x="5280025" y="6203950"/>
          <p14:tracePt t="45468" x="5273675" y="6197600"/>
          <p14:tracePt t="45482" x="5264150" y="6181725"/>
          <p14:tracePt t="45498" x="5251450" y="6153150"/>
          <p14:tracePt t="45515" x="5232400" y="6127750"/>
          <p14:tracePt t="45531" x="5219700" y="6083300"/>
          <p14:tracePt t="45547" x="5187950" y="6026150"/>
          <p14:tracePt t="45564" x="5162550" y="6000750"/>
          <p14:tracePt t="45582" x="5137150" y="5949950"/>
          <p14:tracePt t="45598" x="5127625" y="5934075"/>
          <p14:tracePt t="45615" x="5105400" y="5915025"/>
          <p14:tracePt t="45632" x="5089525" y="5902325"/>
          <p14:tracePt t="45648" x="5080000" y="5902325"/>
          <p14:tracePt t="45664" x="5070475" y="5902325"/>
          <p14:tracePt t="45681" x="5051425" y="5902325"/>
          <p14:tracePt t="45804" x="5051425" y="5908675"/>
          <p14:tracePt t="45810" x="5051425" y="5911850"/>
          <p14:tracePt t="45825" x="5051425" y="5924550"/>
          <p14:tracePt t="45832" x="5051425" y="5927725"/>
          <p14:tracePt t="45847" x="5057775" y="5937250"/>
          <p14:tracePt t="45865" x="5067300" y="5949950"/>
          <p14:tracePt t="45882" x="5067300" y="5962650"/>
          <p14:tracePt t="45898" x="5073650" y="5978525"/>
          <p14:tracePt t="45915" x="5083175" y="6000750"/>
          <p14:tracePt t="45931" x="5102225" y="6035675"/>
          <p14:tracePt t="45947" x="5114925" y="6080125"/>
          <p14:tracePt t="45964" x="5133975" y="6105525"/>
          <p14:tracePt t="45981" x="5149850" y="6146800"/>
          <p14:tracePt t="45998" x="5162550" y="6172200"/>
          <p14:tracePt t="46015" x="5172075" y="6188075"/>
          <p14:tracePt t="46032" x="5194300" y="6207125"/>
          <p14:tracePt t="46048" x="5200650" y="6216650"/>
          <p14:tracePt t="46065" x="5200650" y="6229350"/>
          <p14:tracePt t="46081" x="5213350" y="6232525"/>
          <p14:tracePt t="46114" x="5222875" y="6232525"/>
          <p14:tracePt t="46169" x="5222875" y="6226175"/>
          <p14:tracePt t="46176" x="5235575" y="6219825"/>
          <p14:tracePt t="46183" x="5235575" y="6210300"/>
          <p14:tracePt t="46198" x="5235575" y="6181725"/>
          <p14:tracePt t="46214" x="5235575" y="6159500"/>
          <p14:tracePt t="46231" x="5235575" y="6102350"/>
          <p14:tracePt t="46247" x="5235575" y="6080125"/>
          <p14:tracePt t="46264" x="5235575" y="6051550"/>
          <p14:tracePt t="46282" x="5235575" y="6026150"/>
          <p14:tracePt t="46298" x="5235575" y="6010275"/>
          <p14:tracePt t="46315" x="5235575" y="6000750"/>
          <p14:tracePt t="46332" x="5235575" y="5984875"/>
          <p14:tracePt t="46348" x="5235575" y="5972175"/>
          <p14:tracePt t="46364" x="5235575" y="5965825"/>
          <p14:tracePt t="46604" x="5238750" y="5972175"/>
          <p14:tracePt t="46610" x="5251450" y="5984875"/>
          <p14:tracePt t="46618" x="5264150" y="5997575"/>
          <p14:tracePt t="46631" x="5283200" y="6029325"/>
          <p14:tracePt t="46648" x="5308600" y="6061075"/>
          <p14:tracePt t="46665" x="5321300" y="6089650"/>
          <p14:tracePt t="46682" x="5337175" y="6118225"/>
          <p14:tracePt t="46698" x="5353050" y="6127750"/>
          <p14:tracePt t="46715" x="5353050" y="6143625"/>
          <p14:tracePt t="46732" x="5353050" y="6159500"/>
          <p14:tracePt t="46848" x="5353050" y="6153150"/>
          <p14:tracePt t="46854" x="5353050" y="6146800"/>
          <p14:tracePt t="46865" x="5353050" y="6143625"/>
          <p14:tracePt t="46882" x="5353050" y="6124575"/>
          <p14:tracePt t="46898" x="5353050" y="6115050"/>
          <p14:tracePt t="46915" x="5353050" y="6099175"/>
          <p14:tracePt t="46931" x="5353050" y="6064250"/>
          <p14:tracePt t="46947" x="5353050" y="6042025"/>
          <p14:tracePt t="46964" x="5353050" y="6019800"/>
          <p14:tracePt t="46981" x="5353050" y="6003925"/>
          <p14:tracePt t="46998" x="5353050" y="5994400"/>
          <p14:tracePt t="47726" x="5375275" y="5994400"/>
          <p14:tracePt t="47733" x="5400675" y="5994400"/>
          <p14:tracePt t="47748" x="5464175" y="5981700"/>
          <p14:tracePt t="47765" x="5508625" y="5969000"/>
          <p14:tracePt t="47781" x="5575300" y="5927725"/>
          <p14:tracePt t="47797" x="5619750" y="5902325"/>
          <p14:tracePt t="47814" x="5667375" y="5861050"/>
          <p14:tracePt t="47848" x="5988050" y="5718175"/>
          <p14:tracePt t="47883" x="6423025" y="5581650"/>
          <p14:tracePt t="47899" x="6553200" y="5546725"/>
          <p14:tracePt t="47915" x="6708775" y="5480050"/>
          <p14:tracePt t="47931" x="6889750" y="5429250"/>
          <p14:tracePt t="47947" x="6991350" y="5387975"/>
          <p14:tracePt t="47964" x="7077075" y="5356225"/>
          <p14:tracePt t="47982" x="7194550" y="5318125"/>
          <p14:tracePt t="47998" x="7232650" y="5305425"/>
          <p14:tracePt t="48015" x="7254875" y="5295900"/>
          <p14:tracePt t="48032" x="7264400" y="5286375"/>
          <p14:tracePt t="48048" x="7264400" y="5280025"/>
          <p14:tracePt t="48064" x="7264400" y="5270500"/>
          <p14:tracePt t="48081" x="7264400" y="5260975"/>
          <p14:tracePt t="48097" x="7264400" y="5254625"/>
          <p14:tracePt t="48114" x="7264400" y="5245100"/>
          <p14:tracePt t="48131" x="7258050" y="5232400"/>
          <p14:tracePt t="48148" x="7258050" y="5210175"/>
          <p14:tracePt t="48165" x="7239000" y="5184775"/>
          <p14:tracePt t="48182" x="7223125" y="5143500"/>
          <p14:tracePt t="48198" x="7210425" y="5127625"/>
          <p14:tracePt t="48214" x="7200900" y="5118100"/>
          <p14:tracePt t="48231" x="7178675" y="5095875"/>
          <p14:tracePt t="48247" x="7169150" y="5095875"/>
          <p14:tracePt t="48265" x="7159625" y="5095875"/>
          <p14:tracePt t="48282" x="7146925" y="5095875"/>
          <p14:tracePt t="48298" x="7131050" y="5086350"/>
          <p14:tracePt t="48315" x="7121525" y="5086350"/>
          <p14:tracePt t="48331" x="7105650" y="5076825"/>
          <p14:tracePt t="48348" x="7096125" y="5076825"/>
          <p14:tracePt t="48364" x="7080250" y="5076825"/>
          <p14:tracePt t="48381" x="7064375" y="5076825"/>
          <p14:tracePt t="48397" x="7054850" y="5076825"/>
          <p14:tracePt t="48414" x="7045325" y="5076825"/>
          <p14:tracePt t="48431" x="7026275" y="5076825"/>
          <p14:tracePt t="48447" x="7016750" y="5076825"/>
          <p14:tracePt t="48465" x="7007225" y="5076825"/>
          <p14:tracePt t="48481" x="6991350" y="5076825"/>
          <p14:tracePt t="48497" x="6975475" y="5076825"/>
          <p14:tracePt t="48514" x="6972300" y="5076825"/>
          <p14:tracePt t="48547" x="6965950" y="5076825"/>
          <p14:tracePt t="48564" x="6962775" y="5067300"/>
          <p14:tracePt t="48581" x="6953250" y="5060950"/>
          <p14:tracePt t="48597" x="6946900" y="5051425"/>
          <p14:tracePt t="48631" x="6946900" y="5045075"/>
          <p14:tracePt t="48697" x="6943725" y="5041900"/>
          <p14:tracePt t="48704" x="6931025" y="5041900"/>
          <p14:tracePt t="48714" x="6927850" y="5035550"/>
          <p14:tracePt t="48733" x="6921500" y="5035550"/>
          <p14:tracePt t="49011" x="6835775" y="5013325"/>
          <p14:tracePt t="49018" x="6731000" y="4994275"/>
          <p14:tracePt t="49031" x="6429375" y="4975225"/>
          <p14:tracePt t="49064" x="5699125" y="4984750"/>
          <p14:tracePt t="49098" x="4591050" y="5127625"/>
          <p14:tracePt t="49117" x="4048125" y="5235575"/>
          <p14:tracePt t="49133" x="3740150" y="5280025"/>
          <p14:tracePt t="49149" x="3530600" y="5324475"/>
          <p14:tracePt t="49165" x="3324225" y="5362575"/>
          <p14:tracePt t="49181" x="3067050" y="5429250"/>
          <p14:tracePt t="49197" x="2898775" y="5483225"/>
          <p14:tracePt t="49214" x="2755900" y="5537200"/>
          <p14:tracePt t="49231" x="2581275" y="5626100"/>
          <p14:tracePt t="49247" x="2470150" y="5686425"/>
          <p14:tracePt t="49265" x="2378075" y="5734050"/>
          <p14:tracePt t="49281" x="2257425" y="5807075"/>
          <p14:tracePt t="49298" x="2181225" y="5845175"/>
          <p14:tracePt t="49314" x="2111375" y="5876925"/>
          <p14:tracePt t="49331" x="2009775" y="5915025"/>
          <p14:tracePt t="49347" x="1936750" y="5915025"/>
          <p14:tracePt t="49364" x="1876425" y="5915025"/>
          <p14:tracePt t="49381" x="1790700" y="5908675"/>
          <p14:tracePt t="49397" x="1743075" y="5889625"/>
          <p14:tracePt t="49415" x="1682750" y="5876925"/>
          <p14:tracePt t="49432" x="1590675" y="5854700"/>
          <p14:tracePt t="49448" x="1514475" y="5826125"/>
          <p14:tracePt t="49464" x="1435100" y="5794375"/>
          <p14:tracePt t="49481" x="1298575" y="5737225"/>
          <p14:tracePt t="49497" x="1196975" y="5705475"/>
          <p14:tracePt t="49515" x="1114425" y="5689600"/>
          <p14:tracePt t="49531" x="1009650" y="5657850"/>
          <p14:tracePt t="49548" x="971550" y="5648325"/>
          <p14:tracePt t="49563" x="930275" y="5648325"/>
          <p14:tracePt t="49581" x="873125" y="5648325"/>
          <p14:tracePt t="49597" x="850900" y="5648325"/>
          <p14:tracePt t="49614" x="835025" y="5648325"/>
          <p14:tracePt t="49630" x="822325" y="5648325"/>
          <p14:tracePt t="49647" x="812800" y="5648325"/>
          <p14:tracePt t="49665" x="803275" y="5648325"/>
          <p14:tracePt t="49681" x="790575" y="5648325"/>
          <p14:tracePt t="51281" x="777875" y="5619750"/>
          <p14:tracePt t="51289" x="765175" y="5600700"/>
          <p14:tracePt t="51297" x="752475" y="5572125"/>
          <p14:tracePt t="51314" x="717550" y="5524500"/>
          <p14:tracePt t="51332" x="676275" y="5438775"/>
          <p14:tracePt t="51348" x="644525" y="5407025"/>
          <p14:tracePt t="51381" x="615950" y="5362575"/>
          <p14:tracePt t="51414" x="615950" y="5343525"/>
          <p14:tracePt t="51431" x="628650" y="5321300"/>
          <p14:tracePt t="51447" x="641350" y="5299075"/>
          <p14:tracePt t="51464" x="650875" y="5283200"/>
          <p14:tracePt t="51481" x="650875" y="5245100"/>
          <p14:tracePt t="51497" x="650875" y="5207000"/>
          <p14:tracePt t="51514" x="641350" y="5168900"/>
          <p14:tracePt t="51531" x="622300" y="5121275"/>
          <p14:tracePt t="51547" x="612775" y="5095875"/>
          <p14:tracePt t="51563" x="606425" y="5073650"/>
          <p14:tracePt t="51580" x="606425" y="5057775"/>
          <p14:tracePt t="51597" x="628650" y="5048250"/>
          <p14:tracePt t="51614" x="692150" y="5035550"/>
          <p14:tracePt t="51631" x="946150" y="5032375"/>
          <p14:tracePt t="51648" x="1143000" y="5057775"/>
          <p14:tracePt t="51664" x="1409700" y="5111750"/>
          <p14:tracePt t="51681" x="1701800" y="5194300"/>
          <p14:tracePt t="51698" x="1889125" y="5251450"/>
          <p14:tracePt t="51714" x="2009775" y="5286375"/>
          <p14:tracePt t="51731" x="2092325" y="5314950"/>
          <p14:tracePt t="51748" x="2127250" y="5321300"/>
          <p14:tracePt t="51764" x="2143125" y="5321300"/>
          <p14:tracePt t="51781" x="2152650" y="5321300"/>
          <p14:tracePt t="51798" x="2152650" y="5318125"/>
          <p14:tracePt t="51814" x="2152650" y="5302250"/>
          <p14:tracePt t="51830" x="2152650" y="5289550"/>
          <p14:tracePt t="51847" x="2146300" y="5283200"/>
          <p14:tracePt t="51863" x="2136775" y="5283200"/>
          <p14:tracePt t="51882" x="2127250" y="5283200"/>
          <p14:tracePt t="51953" x="2124075" y="5283200"/>
          <p14:tracePt t="51967" x="2117725" y="5283200"/>
          <p14:tracePt t="51981" x="2108200" y="5283200"/>
          <p14:tracePt t="51988" x="2101850" y="5283200"/>
          <p14:tracePt t="52002" x="2098675" y="5283200"/>
          <p14:tracePt t="52017" x="2092325" y="5283200"/>
          <p14:tracePt t="52031" x="2092325" y="5280025"/>
          <p14:tracePt t="53061" x="2120900" y="5280025"/>
          <p14:tracePt t="53067" x="2178050" y="5280025"/>
          <p14:tracePt t="53081" x="2282825" y="5280025"/>
          <p14:tracePt t="53097" x="2384425" y="5280025"/>
          <p14:tracePt t="53114" x="2536825" y="5283200"/>
          <p14:tracePt t="53130" x="2774950" y="5283200"/>
          <p14:tracePt t="53147" x="2968625" y="5292725"/>
          <p14:tracePt t="53181" x="3565525" y="5324475"/>
          <p14:tracePt t="53215" x="4041775" y="5372100"/>
          <p14:tracePt t="53233" x="4330700" y="5416550"/>
          <p14:tracePt t="53248" x="4524375" y="5435600"/>
          <p14:tracePt t="53263" x="4699000" y="5464175"/>
          <p14:tracePt t="53280" x="4975225" y="5492750"/>
          <p14:tracePt t="53297" x="5149850" y="5508625"/>
          <p14:tracePt t="53314" x="5334000" y="5537200"/>
          <p14:tracePt t="53331" x="5543550" y="5572125"/>
          <p14:tracePt t="53347" x="5619750" y="5588000"/>
          <p14:tracePt t="53364" x="5657850" y="5600700"/>
          <p14:tracePt t="53381" x="5680075" y="5619750"/>
          <p14:tracePt t="53397" x="5683250" y="5629275"/>
          <p14:tracePt t="53430" x="5654675" y="5629275"/>
          <p14:tracePt t="53447" x="5540375" y="5629275"/>
          <p14:tracePt t="53464" x="5346700" y="5626100"/>
          <p14:tracePt t="53481" x="5003800" y="5588000"/>
          <p14:tracePt t="53497" x="4737100" y="5565775"/>
          <p14:tracePt t="53514" x="4495800" y="5546725"/>
          <p14:tracePt t="53530" x="4108450" y="5537200"/>
          <p14:tracePt t="53547" x="3905250" y="5537200"/>
          <p14:tracePt t="53563" x="3698875" y="5537200"/>
          <p14:tracePt t="53580" x="3425825" y="5553075"/>
          <p14:tracePt t="53598" x="3241675" y="5572125"/>
          <p14:tracePt t="53613" x="3092450" y="5581650"/>
          <p14:tracePt t="53631" x="2908300" y="5581650"/>
          <p14:tracePt t="53647" x="2778125" y="5588000"/>
          <p14:tracePt t="53663" x="2654300" y="5588000"/>
          <p14:tracePt t="53680" x="2492375" y="5588000"/>
          <p14:tracePt t="53696" x="2409825" y="5588000"/>
          <p14:tracePt t="53714" x="2327275" y="5588000"/>
          <p14:tracePt t="53731" x="2257425" y="5588000"/>
          <p14:tracePt t="53748" x="2235200" y="5588000"/>
          <p14:tracePt t="53764" x="2219325" y="5588000"/>
          <p14:tracePt t="53780" x="2206625" y="5588000"/>
          <p14:tracePt t="53797" x="2197100" y="5588000"/>
          <p14:tracePt t="53813" x="2184400" y="5588000"/>
          <p14:tracePt t="53830" x="2174875" y="5588000"/>
          <p14:tracePt t="53847" x="2165350" y="5588000"/>
          <p14:tracePt t="53864" x="2155825" y="5588000"/>
          <p14:tracePt t="53881" x="2136775" y="5588000"/>
          <p14:tracePt t="53897" x="2127250" y="5588000"/>
          <p14:tracePt t="53914" x="2117725" y="5588000"/>
          <p14:tracePt t="53930" x="2066925" y="5575300"/>
          <p14:tracePt t="53947" x="2032000" y="5562600"/>
          <p14:tracePt t="53964" x="1978025" y="5562600"/>
          <p14:tracePt t="53981" x="1917700" y="5565775"/>
          <p14:tracePt t="53997" x="1870075" y="5578475"/>
          <p14:tracePt t="54014" x="1825625" y="5591175"/>
          <p14:tracePt t="54030" x="1787525" y="5635625"/>
          <p14:tracePt t="54047" x="1765300" y="5651500"/>
          <p14:tracePt t="54064" x="1752600" y="5676900"/>
          <p14:tracePt t="54080" x="1739900" y="5689600"/>
          <p14:tracePt t="54097" x="1733550" y="5699125"/>
          <p14:tracePt t="54114" x="1733550" y="5715000"/>
          <p14:tracePt t="54130" x="1733550" y="5730875"/>
          <p14:tracePt t="54147" x="1733550" y="5740400"/>
          <p14:tracePt t="54164" x="1733550" y="5749925"/>
          <p14:tracePt t="54237" x="1736725" y="5749925"/>
          <p14:tracePt t="54260" x="1739900" y="5749925"/>
          <p14:tracePt t="54282" x="1746250" y="5749925"/>
          <p14:tracePt t="54288" x="1749425" y="5749925"/>
          <p14:tracePt t="54297" x="1755775" y="5749925"/>
          <p14:tracePt t="54314" x="1771650" y="5746750"/>
          <p14:tracePt t="54331" x="1790700" y="5737225"/>
          <p14:tracePt t="54347" x="1854200" y="5724525"/>
          <p14:tracePt t="54363" x="1984375" y="5705475"/>
          <p14:tracePt t="54380" x="2286000" y="5657850"/>
          <p14:tracePt t="54397" x="2543175" y="5629275"/>
          <p14:tracePt t="54414" x="2924175" y="5581650"/>
          <p14:tracePt t="54431" x="3609975" y="5568950"/>
          <p14:tracePt t="54448" x="4171950" y="5581650"/>
          <p14:tracePt t="54466" x="5289550" y="5692775"/>
          <p14:tracePt t="54482" x="6057900" y="5803900"/>
          <p14:tracePt t="54499" x="6784975" y="5930900"/>
          <p14:tracePt t="54516" x="7597775" y="6073775"/>
          <p14:tracePt t="54532" x="7931150" y="6134100"/>
          <p14:tracePt t="54548" x="8150225" y="6181725"/>
          <p14:tracePt t="54563" x="8324850" y="6207125"/>
          <p14:tracePt t="54581" x="8512175" y="6226175"/>
          <p14:tracePt t="54597" x="8616950" y="6232525"/>
          <p14:tracePt t="54614" x="8689975" y="6232525"/>
          <p14:tracePt t="54630" x="8737600" y="6232525"/>
          <p14:tracePt t="54646" x="8747125" y="6232525"/>
          <p14:tracePt t="54663" x="8763000" y="6232525"/>
          <p14:tracePt t="54766" x="8763000" y="6238875"/>
          <p14:tracePt t="54780" x="8763000" y="6242050"/>
          <p14:tracePt t="54787" x="8763000" y="6248400"/>
          <p14:tracePt t="54796" x="8763000" y="6257925"/>
          <p14:tracePt t="54814" x="8763000" y="6264275"/>
          <p14:tracePt t="54831" x="8763000" y="6267450"/>
          <p14:tracePt t="54867" x="8763000" y="6273800"/>
          <p14:tracePt t="54873" x="8759825" y="6273800"/>
          <p14:tracePt t="54881" x="8750300" y="6276975"/>
          <p14:tracePt t="54897" x="8740775" y="6289675"/>
          <p14:tracePt t="54913" x="8724900" y="6299200"/>
          <p14:tracePt t="54930" x="8683625" y="6321425"/>
          <p14:tracePt t="54946" x="8651875" y="6334125"/>
          <p14:tracePt t="54964" x="8613775" y="6346825"/>
          <p14:tracePt t="54981" x="8578850" y="6372225"/>
          <p14:tracePt t="54997" x="8553450" y="6381750"/>
          <p14:tracePt t="55014" x="8543925" y="6391275"/>
          <p14:tracePt t="55031" x="8531225" y="6407150"/>
          <p14:tracePt t="55047" x="8515350" y="6410325"/>
          <p14:tracePt t="55063" x="8505825" y="6410325"/>
          <p14:tracePt t="55080" x="8499475" y="6410325"/>
          <p14:tracePt t="55873" x="8445500" y="6407150"/>
          <p14:tracePt t="55880" x="8353425" y="6397625"/>
          <p14:tracePt t="55887" x="8261350" y="6391275"/>
          <p14:tracePt t="55896" x="8181975" y="6391275"/>
          <p14:tracePt t="55913" x="8023225" y="6391275"/>
          <p14:tracePt t="55931" x="7781925" y="6391275"/>
          <p14:tracePt t="55948" x="7654925" y="6381750"/>
          <p14:tracePt t="55981" x="7315200" y="6327775"/>
          <p14:tracePt t="56013" x="7099300" y="6296025"/>
          <p14:tracePt t="56031" x="7010400" y="6276975"/>
          <p14:tracePt t="56047" x="6956425" y="6270625"/>
          <p14:tracePt t="56063" x="6927850" y="6270625"/>
          <p14:tracePt t="56081" x="6892925" y="6270625"/>
          <p14:tracePt t="56097" x="6883400" y="6254750"/>
          <p14:tracePt t="56114" x="6873875" y="6245225"/>
          <p14:tracePt t="56130" x="6873875" y="6229350"/>
          <p14:tracePt t="56146" x="6877050" y="6223000"/>
          <p14:tracePt t="56163" x="6886575" y="6207125"/>
          <p14:tracePt t="56181" x="6921500" y="6191250"/>
          <p14:tracePt t="56196" x="6937375" y="6181725"/>
          <p14:tracePt t="56213" x="6953250" y="6172200"/>
          <p14:tracePt t="56230" x="6985000" y="6153150"/>
          <p14:tracePt t="56246" x="7000875" y="6143625"/>
          <p14:tracePt t="56263" x="7032625" y="6130925"/>
          <p14:tracePt t="56280" x="7067550" y="6115050"/>
          <p14:tracePt t="56296" x="7077075" y="6099175"/>
          <p14:tracePt t="56313" x="7092950" y="6086475"/>
          <p14:tracePt t="56331" x="7099300" y="6073775"/>
          <p14:tracePt t="56347" x="7099300" y="6067425"/>
          <p14:tracePt t="56364" x="7099300" y="6057900"/>
          <p14:tracePt t="56381" x="7096125" y="6042025"/>
          <p14:tracePt t="56397" x="7080250" y="6038850"/>
          <p14:tracePt t="56413" x="7070725" y="6038850"/>
          <p14:tracePt t="56430" x="7058025" y="6032500"/>
          <p14:tracePt t="56446" x="7048500" y="6032500"/>
          <p14:tracePt t="56463" x="7019925" y="6032500"/>
          <p14:tracePt t="56480" x="6985000" y="6019800"/>
          <p14:tracePt t="56497" x="6956425" y="6019800"/>
          <p14:tracePt t="56513" x="6940550" y="6019800"/>
          <p14:tracePt t="56531" x="6908800" y="6019800"/>
          <p14:tracePt t="56547" x="6892925" y="6019800"/>
          <p14:tracePt t="56563" x="6880225" y="6019800"/>
          <p14:tracePt t="56580" x="6861175" y="6019800"/>
          <p14:tracePt t="56596" x="6851650" y="6019800"/>
          <p14:tracePt t="56613" x="6842125" y="6019800"/>
          <p14:tracePt t="56630" x="6807200" y="6019800"/>
          <p14:tracePt t="56646" x="6788150" y="6019800"/>
          <p14:tracePt t="56663" x="6762750" y="6022975"/>
          <p14:tracePt t="56680" x="6731000" y="6035675"/>
          <p14:tracePt t="56696" x="6718300" y="6045200"/>
          <p14:tracePt t="56713" x="6708775" y="6061075"/>
          <p14:tracePt t="56730" x="6689725" y="6076950"/>
          <p14:tracePt t="56746" x="6680200" y="6086475"/>
          <p14:tracePt t="56763" x="6670675" y="6096000"/>
          <p14:tracePt t="56781" x="6648450" y="6115050"/>
          <p14:tracePt t="56797" x="6638925" y="6124575"/>
          <p14:tracePt t="56813" x="6629400" y="6137275"/>
          <p14:tracePt t="56830" x="6613525" y="6156325"/>
          <p14:tracePt t="56846" x="6597650" y="6165850"/>
          <p14:tracePt t="56863" x="6588125" y="6175375"/>
          <p14:tracePt t="56865" x="6588125" y="6181725"/>
          <p14:tracePt t="56880" x="6588125" y="6191250"/>
          <p14:tracePt t="56897" x="6588125" y="6207125"/>
          <p14:tracePt t="56914" x="6578600" y="6216650"/>
          <p14:tracePt t="56931" x="6575425" y="6229350"/>
          <p14:tracePt t="56947" x="6575425" y="6238875"/>
          <p14:tracePt t="56963" x="6569075" y="6254750"/>
          <p14:tracePt t="56979" x="6569075" y="6270625"/>
          <p14:tracePt t="56996" x="6569075" y="6292850"/>
          <p14:tracePt t="57013" x="6578600" y="6321425"/>
          <p14:tracePt t="57029" x="6604000" y="6378575"/>
          <p14:tracePt t="57046" x="6632575" y="6432550"/>
          <p14:tracePt t="57063" x="6657975" y="6470650"/>
          <p14:tracePt t="57080" x="6702425" y="6537325"/>
          <p14:tracePt t="57096" x="6756400" y="6597650"/>
          <p14:tracePt t="57113" x="6838950" y="6673850"/>
          <p14:tracePt t="57130" x="6969125" y="6756400"/>
          <p14:tracePt t="57147" x="7048500" y="6784975"/>
          <p14:tracePt t="57164" x="7115175" y="6823075"/>
          <p14:tracePt t="57181" x="7181850" y="6848475"/>
          <p14:tracePt t="57197" x="7219950" y="6854825"/>
          <p14:tracePt t="57214" x="7242175" y="6854825"/>
          <p14:tracePt t="57230" x="7286625" y="6854825"/>
          <p14:tracePt t="57246" x="7308850" y="6854825"/>
          <p14:tracePt t="57263" x="7337425" y="6854825"/>
          <p14:tracePt t="57280" x="7372350" y="6854825"/>
          <p14:tracePt t="57296" x="7400925" y="6854825"/>
          <p14:tracePt t="57313" x="7423150" y="6848475"/>
          <p14:tracePt t="57330" x="7480300" y="6829425"/>
          <p14:tracePt t="57346" x="7518400" y="6829425"/>
          <p14:tracePt t="57363" x="7546975" y="6810375"/>
          <p14:tracePt t="57380" x="7610475" y="6804025"/>
          <p14:tracePt t="57396" x="7664450" y="6791325"/>
          <p14:tracePt t="57413" x="7727950" y="6784975"/>
          <p14:tracePt t="57429" x="7800975" y="6762750"/>
          <p14:tracePt t="57446" x="7854950" y="6743700"/>
          <p14:tracePt t="57463" x="7893050" y="6724650"/>
          <p14:tracePt t="57480" x="7959725" y="6680200"/>
          <p14:tracePt t="57497" x="7997825" y="6651625"/>
          <p14:tracePt t="57513" x="8023225" y="6629400"/>
          <p14:tracePt t="57530" x="8061325" y="6578600"/>
          <p14:tracePt t="57546" x="8074025" y="6540500"/>
          <p14:tracePt t="57563" x="8086725" y="6502400"/>
          <p14:tracePt t="57580" x="8112125" y="6438900"/>
          <p14:tracePt t="57597" x="8112125" y="6394450"/>
          <p14:tracePt t="57614" x="8112125" y="6372225"/>
          <p14:tracePt t="57631" x="8112125" y="6337300"/>
          <p14:tracePt t="57647" x="8112125" y="6318250"/>
          <p14:tracePt t="57663" x="8112125" y="6308725"/>
          <p14:tracePt t="57680" x="8112125" y="6292850"/>
          <p14:tracePt t="57696" x="8112125" y="6283325"/>
          <p14:tracePt t="57713" x="8105775" y="6267450"/>
          <p14:tracePt t="57731" x="8089900" y="6248400"/>
          <p14:tracePt t="57747" x="8064500" y="6229350"/>
          <p14:tracePt t="57764" x="8032750" y="6210300"/>
          <p14:tracePt t="57780" x="7997825" y="6188075"/>
          <p14:tracePt t="57796" x="7969250" y="6175375"/>
          <p14:tracePt t="57813" x="7937500" y="6162675"/>
          <p14:tracePt t="57830" x="7845425" y="6134100"/>
          <p14:tracePt t="57846" x="7772400" y="6121400"/>
          <p14:tracePt t="57864" x="7696200" y="6105525"/>
          <p14:tracePt t="57880" x="7620000" y="6092825"/>
          <p14:tracePt t="57897" x="7581900" y="6092825"/>
          <p14:tracePt t="57914" x="7537450" y="6092825"/>
          <p14:tracePt t="57930" x="7461250" y="6092825"/>
          <p14:tracePt t="57946" x="7400925" y="6092825"/>
          <p14:tracePt t="57963" x="7340600" y="6092825"/>
          <p14:tracePt t="57980" x="7235825" y="6096000"/>
          <p14:tracePt t="57997" x="7172325" y="6108700"/>
          <p14:tracePt t="58014" x="7099300" y="6124575"/>
          <p14:tracePt t="58031" x="6997700" y="6146800"/>
          <p14:tracePt t="58047" x="6931025" y="6169025"/>
          <p14:tracePt t="58063" x="6886575" y="6181725"/>
          <p14:tracePt t="58080" x="6794500" y="6210300"/>
          <p14:tracePt t="58096" x="6727825" y="6238875"/>
          <p14:tracePt t="58113" x="6689725" y="6257925"/>
          <p14:tracePt t="58130" x="6623050" y="6283325"/>
          <p14:tracePt t="58147" x="6594475" y="6308725"/>
          <p14:tracePt t="58163" x="6569075" y="6334125"/>
          <p14:tracePt t="58180" x="6524625" y="6372225"/>
          <p14:tracePt t="58197" x="6499225" y="6397625"/>
          <p14:tracePt t="58213" x="6470650" y="6419850"/>
          <p14:tracePt t="58229" x="6410325" y="6461125"/>
          <p14:tracePt t="58247" x="6388100" y="6477000"/>
          <p14:tracePt t="58264" x="6362700" y="6489700"/>
          <p14:tracePt t="58281" x="6334125" y="6505575"/>
          <p14:tracePt t="58297" x="6324600" y="6515100"/>
          <p14:tracePt t="58314" x="6315075" y="6530975"/>
          <p14:tracePt t="58330" x="6308725" y="6546850"/>
          <p14:tracePt t="58346" x="6308725" y="6556375"/>
          <p14:tracePt t="58363" x="6308725" y="6565900"/>
          <p14:tracePt t="58380" x="6308725" y="6584950"/>
          <p14:tracePt t="58397" x="6308725" y="6594475"/>
          <p14:tracePt t="58401" x="6308725" y="6600825"/>
          <p14:tracePt t="58413" x="6311900" y="6604000"/>
          <p14:tracePt t="58430" x="6324600" y="6619875"/>
          <p14:tracePt t="58447" x="6337300" y="6635750"/>
          <p14:tracePt t="58463" x="6359525" y="6645275"/>
          <p14:tracePt t="58479" x="6388100" y="6664325"/>
          <p14:tracePt t="58496" x="6416675" y="6673850"/>
          <p14:tracePt t="58513" x="6442075" y="6692900"/>
          <p14:tracePt t="58531" x="6473825" y="6696075"/>
          <p14:tracePt t="58547" x="6511925" y="6696075"/>
          <p14:tracePt t="58564" x="6553200" y="6696075"/>
          <p14:tracePt t="58579" x="6616700" y="6696075"/>
          <p14:tracePt t="58596" x="6661150" y="6696075"/>
          <p14:tracePt t="58613" x="6699250" y="6702425"/>
          <p14:tracePt t="58629" x="6759575" y="6702425"/>
          <p14:tracePt t="58646" x="6791325" y="6708775"/>
          <p14:tracePt t="58663" x="6813550" y="6708775"/>
          <p14:tracePt t="58680" x="6861175" y="6708775"/>
          <p14:tracePt t="58696" x="6902450" y="6708775"/>
          <p14:tracePt t="58713" x="6940550" y="6708775"/>
          <p14:tracePt t="58730" x="7016750" y="6708775"/>
          <p14:tracePt t="58747" x="7108825" y="6696075"/>
          <p14:tracePt t="58763" x="7194550" y="6683375"/>
          <p14:tracePt t="58779" x="7296150" y="6651625"/>
          <p14:tracePt t="58796" x="7343775" y="6638925"/>
          <p14:tracePt t="58813" x="7372350" y="6626225"/>
          <p14:tracePt t="58830" x="7423150" y="6604000"/>
          <p14:tracePt t="58846" x="7467600" y="6591300"/>
          <p14:tracePt t="58863" x="7505700" y="6578600"/>
          <p14:tracePt t="58880" x="7578725" y="6556375"/>
          <p14:tracePt t="58897" x="7626350" y="6524625"/>
          <p14:tracePt t="58914" x="7651750" y="6499225"/>
          <p14:tracePt t="58930" x="7696200" y="6454775"/>
          <p14:tracePt t="58947" x="7705725" y="6432550"/>
          <p14:tracePt t="58963" x="7724775" y="6400800"/>
          <p14:tracePt t="58980" x="7731125" y="6384925"/>
          <p14:tracePt t="58997" x="7731125" y="6375400"/>
          <p14:tracePt t="59013" x="7731125" y="6365875"/>
          <p14:tracePt t="59066" x="7731125" y="6362700"/>
          <p14:tracePt t="59088" x="7727950" y="6362700"/>
          <p14:tracePt t="59095" x="7718425" y="6362700"/>
          <p14:tracePt t="59114" x="7708900" y="6356350"/>
          <p14:tracePt t="59130" x="7693025" y="6346825"/>
          <p14:tracePt t="59146" x="7683500" y="6340475"/>
          <p14:tracePt t="59163" x="7667625" y="6337300"/>
          <p14:tracePt t="59180" x="7648575" y="6330950"/>
          <p14:tracePt t="59197" x="7632700" y="6327775"/>
          <p14:tracePt t="59213" x="7604125" y="6315075"/>
          <p14:tracePt t="59230" x="7581900" y="6315075"/>
          <p14:tracePt t="59247" x="7566025" y="6315075"/>
          <p14:tracePt t="59263" x="7546975" y="6315075"/>
          <p14:tracePt t="59279" x="7524750" y="6308725"/>
          <p14:tracePt t="59296" x="7505700" y="6308725"/>
          <p14:tracePt t="59313" x="7483475" y="6308725"/>
          <p14:tracePt t="59330" x="7442200" y="6296025"/>
          <p14:tracePt t="59347" x="7419975" y="6289675"/>
          <p14:tracePt t="59363" x="7388225" y="6289675"/>
          <p14:tracePt t="59380" x="7340600" y="6289675"/>
          <p14:tracePt t="59396" x="7312025" y="6289675"/>
          <p14:tracePt t="59413" x="7289800" y="6289675"/>
          <p14:tracePt t="59415" x="7270750" y="6289675"/>
          <p14:tracePt t="59429" x="7251700" y="6289675"/>
          <p14:tracePt t="59446" x="7229475" y="6289675"/>
          <p14:tracePt t="59463" x="7197725" y="6289675"/>
          <p14:tracePt t="59479" x="7165975" y="6289675"/>
          <p14:tracePt t="59497" x="7137400" y="6289675"/>
          <p14:tracePt t="59513" x="7092950" y="6289675"/>
          <p14:tracePt t="59530" x="7023100" y="6289675"/>
          <p14:tracePt t="59546" x="6985000" y="6292850"/>
          <p14:tracePt t="59563" x="6940550" y="6305550"/>
          <p14:tracePt t="59580" x="6899275" y="6324600"/>
          <p14:tracePt t="59596" x="6873875" y="6330950"/>
          <p14:tracePt t="59613" x="6858000" y="6337300"/>
          <p14:tracePt t="59630" x="6838950" y="6340475"/>
          <p14:tracePt t="59647" x="6829425" y="6340475"/>
          <p14:tracePt t="59663" x="6819900" y="6346825"/>
          <p14:tracePt t="59680" x="6819900" y="6359525"/>
          <p14:tracePt t="59696" x="6819900" y="6372225"/>
          <p14:tracePt t="59713" x="6819900" y="6381750"/>
          <p14:tracePt t="59730" x="6819900" y="6394450"/>
          <p14:tracePt t="59747" x="6819900" y="6403975"/>
          <p14:tracePt t="59763" x="6819900" y="6419850"/>
          <p14:tracePt t="59780" x="6826250" y="6435725"/>
          <p14:tracePt t="59796" x="6835775" y="6445250"/>
          <p14:tracePt t="59813" x="6845300" y="6454775"/>
          <p14:tracePt t="59830" x="6886575" y="6470650"/>
          <p14:tracePt t="59846" x="6915150" y="6483350"/>
          <p14:tracePt t="59864" x="6940550" y="6489700"/>
          <p14:tracePt t="59880" x="6994525" y="6502400"/>
          <p14:tracePt t="59897" x="7054850" y="6508750"/>
          <p14:tracePt t="59913" x="7118350" y="6515100"/>
          <p14:tracePt t="59916" x="7153275" y="6515100"/>
          <p14:tracePt t="59930" x="7270750" y="6524625"/>
          <p14:tracePt t="59946" x="7397750" y="6540500"/>
          <p14:tracePt t="59963" x="7480300" y="6540500"/>
          <p14:tracePt t="59980" x="7553325" y="6540500"/>
          <p14:tracePt t="59997" x="7588250" y="6540500"/>
          <p14:tracePt t="60013" x="7610475" y="6540500"/>
          <p14:tracePt t="60030" x="7635875" y="6540500"/>
          <p14:tracePt t="60047" x="7645400" y="6540500"/>
          <p14:tracePt t="60063" x="7654925" y="6540500"/>
          <p14:tracePt t="60081" x="7670800" y="6540500"/>
          <p14:tracePt t="60096" x="7680325" y="6540500"/>
          <p14:tracePt t="60179" x="7686675" y="6540500"/>
        </p14:tracePtLst>
      </p14:laserTraceLst>
    </p:ext>
  </p:extLs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1"/>
          <p:cNvSpPr>
            <a:spLocks noChangeArrowheads="1"/>
          </p:cNvSpPr>
          <p:nvPr/>
        </p:nvSpPr>
        <p:spPr bwMode="auto">
          <a:xfrm>
            <a:off x="2428875" y="0"/>
            <a:ext cx="20955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FR" altLang="fr-FR" i="1">
                <a:solidFill>
                  <a:srgbClr val="FF0000"/>
                </a:solidFill>
              </a:rPr>
              <a:t>Geraniaceae</a:t>
            </a:r>
          </a:p>
        </p:txBody>
      </p:sp>
      <p:sp>
        <p:nvSpPr>
          <p:cNvPr id="103427" name="ZoneTexte 4"/>
          <p:cNvSpPr txBox="1">
            <a:spLocks noChangeArrowheads="1"/>
          </p:cNvSpPr>
          <p:nvPr/>
        </p:nvSpPr>
        <p:spPr bwMode="auto">
          <a:xfrm>
            <a:off x="428625" y="4500563"/>
            <a:ext cx="36449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FR" altLang="fr-FR" i="1">
                <a:solidFill>
                  <a:srgbClr val="FF0000"/>
                </a:solidFill>
              </a:rPr>
              <a:t>Geranium robertianum</a:t>
            </a:r>
          </a:p>
        </p:txBody>
      </p:sp>
      <p:pic>
        <p:nvPicPr>
          <p:cNvPr id="103428" name="Picture 6" descr="http://images.lpcdn.ca/641x427/201201/22/462487-annee-2012-parmi-autres-anne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4938" y="2643188"/>
            <a:ext cx="3929062" cy="3709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429" name="ZoneTexte 6"/>
          <p:cNvSpPr txBox="1">
            <a:spLocks noChangeArrowheads="1"/>
          </p:cNvSpPr>
          <p:nvPr/>
        </p:nvSpPr>
        <p:spPr bwMode="auto">
          <a:xfrm>
            <a:off x="5857875" y="6334125"/>
            <a:ext cx="258921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FR" altLang="fr-FR" i="1">
                <a:solidFill>
                  <a:srgbClr val="FF0000"/>
                </a:solidFill>
              </a:rPr>
              <a:t>Pelargonium</a:t>
            </a:r>
            <a:r>
              <a:rPr lang="fr-FR" altLang="fr-FR"/>
              <a:t> </a:t>
            </a:r>
            <a:r>
              <a:rPr lang="fr-FR" altLang="fr-FR" i="1">
                <a:solidFill>
                  <a:srgbClr val="FF0000"/>
                </a:solidFill>
              </a:rPr>
              <a:t>sp</a:t>
            </a:r>
          </a:p>
        </p:txBody>
      </p:sp>
      <p:sp>
        <p:nvSpPr>
          <p:cNvPr id="101383" name="Rectangle 7"/>
          <p:cNvSpPr>
            <a:spLocks noChangeArrowheads="1"/>
          </p:cNvSpPr>
          <p:nvPr/>
        </p:nvSpPr>
        <p:spPr bwMode="auto">
          <a:xfrm>
            <a:off x="5143500" y="0"/>
            <a:ext cx="4000500" cy="2586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just" eaLnBrk="0" hangingPunct="0">
              <a:defRPr/>
            </a:pPr>
            <a:r>
              <a:rPr lang="fr-FR" sz="1800" dirty="0">
                <a:latin typeface="+mj-lt"/>
                <a:ea typeface="Calibri" pitchFamily="34" charset="0"/>
                <a:cs typeface="Times New Roman" pitchFamily="18" charset="0"/>
              </a:rPr>
              <a:t>Au Maroc 3 g. </a:t>
            </a:r>
            <a:r>
              <a:rPr lang="fr-FR" sz="1800" i="1" dirty="0" err="1">
                <a:solidFill>
                  <a:srgbClr val="FF0000"/>
                </a:solidFill>
                <a:latin typeface="+mj-lt"/>
                <a:ea typeface="Calibri" pitchFamily="34" charset="0"/>
                <a:cs typeface="Times New Roman" pitchFamily="18" charset="0"/>
              </a:rPr>
              <a:t>Erodium</a:t>
            </a:r>
            <a:r>
              <a:rPr lang="fr-FR" sz="1800" dirty="0">
                <a:latin typeface="+mj-lt"/>
                <a:ea typeface="Calibri" pitchFamily="34" charset="0"/>
                <a:cs typeface="Times New Roman" pitchFamily="18" charset="0"/>
              </a:rPr>
              <a:t> (f. pennées et androcée à 5 E fertiles et 5 staminodes) ; </a:t>
            </a:r>
            <a:r>
              <a:rPr lang="fr-FR" sz="1800" i="1" dirty="0" err="1">
                <a:solidFill>
                  <a:srgbClr val="FF0000"/>
                </a:solidFill>
                <a:latin typeface="+mj-lt"/>
                <a:ea typeface="Calibri" pitchFamily="34" charset="0"/>
                <a:cs typeface="Times New Roman" pitchFamily="18" charset="0"/>
              </a:rPr>
              <a:t>Monsonia</a:t>
            </a:r>
            <a:r>
              <a:rPr lang="fr-FR" sz="1800" dirty="0">
                <a:latin typeface="+mj-lt"/>
                <a:ea typeface="Calibri" pitchFamily="34" charset="0"/>
                <a:cs typeface="Times New Roman" pitchFamily="18" charset="0"/>
              </a:rPr>
              <a:t> se distingue par son androcée à 15 E à filets soudés par 3 en 5 groupes ; </a:t>
            </a:r>
            <a:r>
              <a:rPr lang="fr-FR" sz="1800" i="1" dirty="0" err="1">
                <a:solidFill>
                  <a:srgbClr val="FF0000"/>
                </a:solidFill>
                <a:latin typeface="+mj-lt"/>
                <a:ea typeface="Calibri" pitchFamily="34" charset="0"/>
                <a:cs typeface="Times New Roman" pitchFamily="18" charset="0"/>
              </a:rPr>
              <a:t>Geranium</a:t>
            </a:r>
            <a:r>
              <a:rPr lang="fr-FR" sz="1800" dirty="0">
                <a:latin typeface="+mj-lt"/>
                <a:ea typeface="Calibri" pitchFamily="34" charset="0"/>
                <a:cs typeface="Times New Roman" pitchFamily="18" charset="0"/>
              </a:rPr>
              <a:t> (f. palmées et androcée à 10 E). Le g. </a:t>
            </a:r>
            <a:r>
              <a:rPr lang="fr-FR" sz="1800" i="1" dirty="0" err="1">
                <a:solidFill>
                  <a:srgbClr val="FF0000"/>
                </a:solidFill>
                <a:latin typeface="+mj-lt"/>
                <a:ea typeface="Calibri" pitchFamily="34" charset="0"/>
                <a:cs typeface="Times New Roman" pitchFamily="18" charset="0"/>
              </a:rPr>
              <a:t>Pelargonium</a:t>
            </a:r>
            <a:r>
              <a:rPr lang="fr-FR" sz="1800" i="1" dirty="0">
                <a:latin typeface="+mj-lt"/>
                <a:ea typeface="Calibri" pitchFamily="34" charset="0"/>
                <a:cs typeface="Times New Roman" pitchFamily="18" charset="0"/>
              </a:rPr>
              <a:t> </a:t>
            </a:r>
            <a:r>
              <a:rPr lang="fr-FR" sz="1800" dirty="0">
                <a:latin typeface="+mj-lt"/>
                <a:ea typeface="Calibri" pitchFamily="34" charset="0"/>
                <a:cs typeface="Times New Roman" pitchFamily="18" charset="0"/>
              </a:rPr>
              <a:t>est ornemental dont une esp. est cultivée pour extraire une essence à parfum.</a:t>
            </a:r>
            <a:endParaRPr lang="fr-FR" sz="1800" dirty="0">
              <a:latin typeface="+mj-lt"/>
            </a:endParaRPr>
          </a:p>
        </p:txBody>
      </p:sp>
      <p:pic>
        <p:nvPicPr>
          <p:cNvPr id="103431" name="Picture 9" descr="Geranium_robertianu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50" y="785813"/>
            <a:ext cx="4978400" cy="3643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4886"/>
    </mc:Choice>
    <mc:Fallback>
      <p:transition spd="slow" advTm="648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5506" x="7118350" y="6708775"/>
          <p14:tracePt t="5513" x="7204075" y="6642100"/>
          <p14:tracePt t="5521" x="7299325" y="6575425"/>
          <p14:tracePt t="5536" x="7613650" y="6299200"/>
          <p14:tracePt t="5554" x="8010525" y="6038850"/>
          <p14:tracePt t="5571" x="8639175" y="5619750"/>
          <p14:tracePt t="5590" x="9099550" y="5257800"/>
          <p14:tracePt t="5735" x="9017000" y="3997325"/>
          <p14:tracePt t="5741" x="8747125" y="3860800"/>
          <p14:tracePt t="5749" x="8543925" y="3752850"/>
          <p14:tracePt t="5766" x="8023225" y="3581400"/>
          <p14:tracePt t="5784" x="7461250" y="3419475"/>
          <p14:tracePt t="5801" x="7219950" y="3349625"/>
          <p14:tracePt t="5821" x="7010400" y="3314700"/>
          <p14:tracePt t="5832" x="6950075" y="3314700"/>
          <p14:tracePt t="5849" x="6842125" y="3314700"/>
          <p14:tracePt t="5865" x="6781800" y="3324225"/>
          <p14:tracePt t="5882" x="6737350" y="3336925"/>
          <p14:tracePt t="5900" x="6702425" y="3362325"/>
          <p14:tracePt t="5916" x="6677025" y="3371850"/>
          <p14:tracePt t="5933" x="6667500" y="3381375"/>
          <p14:tracePt t="5949" x="6680200" y="3403600"/>
          <p14:tracePt t="5965" x="6838950" y="3473450"/>
          <p14:tracePt t="5982" x="7102475" y="3587750"/>
          <p14:tracePt t="6000" x="7543800" y="3810000"/>
          <p14:tracePt t="6017" x="7766050" y="3930650"/>
          <p14:tracePt t="6034" x="7880350" y="4003675"/>
          <p14:tracePt t="6342" x="7880350" y="3775075"/>
          <p14:tracePt t="6349" x="7870825" y="3511550"/>
          <p14:tracePt t="6356" x="7839075" y="3155950"/>
          <p14:tracePt t="6365" x="7794625" y="2819400"/>
          <p14:tracePt t="6383" x="7537450" y="1695450"/>
          <p14:tracePt t="6399" x="7337425" y="1060450"/>
          <p14:tracePt t="6417" x="7146925" y="517525"/>
          <p14:tracePt t="6450" x="6902450" y="0"/>
          <p14:tracePt t="6484" x="6753225" y="0"/>
          <p14:tracePt t="6500" x="6715125" y="0"/>
          <p14:tracePt t="6516" x="6686550" y="0"/>
          <p14:tracePt t="6532" x="6677025" y="0"/>
          <p14:tracePt t="6549" x="6661150" y="6350"/>
          <p14:tracePt t="6565" x="6645275" y="15875"/>
          <p14:tracePt t="6582" x="6635750" y="25400"/>
          <p14:tracePt t="6599" x="6632575" y="47625"/>
          <p14:tracePt t="6616" x="6626225" y="57150"/>
          <p14:tracePt t="6633" x="6626225" y="88900"/>
          <p14:tracePt t="6649" x="6626225" y="139700"/>
          <p14:tracePt t="6665" x="6645275" y="212725"/>
          <p14:tracePt t="6682" x="6686550" y="304800"/>
          <p14:tracePt t="6699" x="6765925" y="425450"/>
          <p14:tracePt t="6716" x="6807200" y="463550"/>
          <p14:tracePt t="6733" x="6867525" y="514350"/>
          <p14:tracePt t="6749" x="6883400" y="523875"/>
          <p14:tracePt t="6766" x="6892925" y="530225"/>
          <p14:tracePt t="6783" x="6902450" y="530225"/>
          <p14:tracePt t="6816" x="6902450" y="523875"/>
          <p14:tracePt t="6819" x="6902450" y="517525"/>
          <p14:tracePt t="6833" x="6902450" y="508000"/>
          <p14:tracePt t="6849" x="6902450" y="504825"/>
          <p14:tracePt t="6883" x="6886575" y="504825"/>
          <p14:tracePt t="6899" x="6864350" y="498475"/>
          <p14:tracePt t="6916" x="6842125" y="479425"/>
          <p14:tracePt t="6932" x="6800850" y="466725"/>
          <p14:tracePt t="6949" x="6784975" y="457200"/>
          <p14:tracePt t="6965" x="6753225" y="444500"/>
          <p14:tracePt t="6982" x="6731000" y="431800"/>
          <p14:tracePt t="6998" x="6686550" y="409575"/>
          <p14:tracePt t="7016" x="6670675" y="390525"/>
          <p14:tracePt t="7032" x="6661150" y="381000"/>
          <p14:tracePt t="7049" x="6642100" y="355600"/>
          <p14:tracePt t="7065" x="6651625" y="342900"/>
          <p14:tracePt t="7083" x="6692900" y="307975"/>
          <p14:tracePt t="7098" x="6759575" y="279400"/>
          <p14:tracePt t="7115" x="6826250" y="247650"/>
          <p14:tracePt t="7133" x="6877050" y="222250"/>
          <p14:tracePt t="7149" x="6886575" y="212725"/>
          <p14:tracePt t="7165" x="6896100" y="200025"/>
          <p14:tracePt t="7183" x="6902450" y="171450"/>
          <p14:tracePt t="7199" x="6899275" y="161925"/>
          <p14:tracePt t="7215" x="6889750" y="152400"/>
          <p14:tracePt t="7232" x="6867525" y="139700"/>
          <p14:tracePt t="7248" x="6775450" y="114300"/>
          <p14:tracePt t="7266" x="6724650" y="101600"/>
          <p14:tracePt t="7283" x="6600825" y="76200"/>
          <p14:tracePt t="7299" x="6515100" y="53975"/>
          <p14:tracePt t="7315" x="6451600" y="47625"/>
          <p14:tracePt t="7332" x="6423025" y="47625"/>
          <p14:tracePt t="7334" x="6403975" y="47625"/>
          <p14:tracePt t="7348" x="6388100" y="47625"/>
          <p14:tracePt t="7365" x="6378575" y="47625"/>
          <p14:tracePt t="7381" x="6369050" y="47625"/>
          <p14:tracePt t="7398" x="6350000" y="47625"/>
          <p14:tracePt t="7415" x="6340475" y="47625"/>
          <p14:tracePt t="7432" x="6324600" y="47625"/>
          <p14:tracePt t="7449" x="6308725" y="60325"/>
          <p14:tracePt t="7465" x="6299200" y="63500"/>
          <p14:tracePt t="7483" x="6289675" y="79375"/>
          <p14:tracePt t="7499" x="6289675" y="88900"/>
          <p14:tracePt t="7515" x="6289675" y="98425"/>
          <p14:tracePt t="7532" x="6273800" y="117475"/>
          <p14:tracePt t="7549" x="6257925" y="142875"/>
          <p14:tracePt t="7566" x="6251575" y="171450"/>
          <p14:tracePt t="7583" x="6245225" y="206375"/>
          <p14:tracePt t="7599" x="6245225" y="234950"/>
          <p14:tracePt t="7615" x="6245225" y="257175"/>
          <p14:tracePt t="7632" x="6245225" y="311150"/>
          <p14:tracePt t="7649" x="6232525" y="342900"/>
          <p14:tracePt t="7666" x="6226175" y="365125"/>
          <p14:tracePt t="7683" x="6219825" y="406400"/>
          <p14:tracePt t="7699" x="6216650" y="428625"/>
          <p14:tracePt t="7715" x="6216650" y="457200"/>
          <p14:tracePt t="7732" x="6216650" y="473075"/>
          <p14:tracePt t="7748" x="6216650" y="482600"/>
          <p14:tracePt t="7765" x="6216650" y="492125"/>
          <p14:tracePt t="7781" x="6216650" y="508000"/>
          <p14:tracePt t="7798" x="6216650" y="517525"/>
          <p14:tracePt t="7861" x="6223000" y="517525"/>
          <p14:tracePt t="7869" x="6226175" y="517525"/>
          <p14:tracePt t="7882" x="6242050" y="520700"/>
          <p14:tracePt t="7898" x="6280150" y="520700"/>
          <p14:tracePt t="7915" x="6308725" y="520700"/>
          <p14:tracePt t="7932" x="6350000" y="520700"/>
          <p14:tracePt t="7948" x="6378575" y="520700"/>
          <p14:tracePt t="7965" x="6388100" y="520700"/>
          <p14:tracePt t="7982" x="6400800" y="520700"/>
          <p14:tracePt t="7998" x="6413500" y="520700"/>
          <p14:tracePt t="8015" x="6426200" y="520700"/>
          <p14:tracePt t="8032" x="6448425" y="520700"/>
          <p14:tracePt t="8048" x="6457950" y="520700"/>
          <p14:tracePt t="8065" x="6467475" y="520700"/>
          <p14:tracePt t="8081" x="6483350" y="511175"/>
          <p14:tracePt t="8099" x="6496050" y="488950"/>
          <p14:tracePt t="8115" x="6508750" y="479425"/>
          <p14:tracePt t="8132" x="6540500" y="463550"/>
          <p14:tracePt t="8148" x="6559550" y="447675"/>
          <p14:tracePt t="8165" x="6575425" y="434975"/>
          <p14:tracePt t="8182" x="6597650" y="425450"/>
          <p14:tracePt t="8199" x="6610350" y="409575"/>
          <p14:tracePt t="8215" x="6619875" y="393700"/>
          <p14:tracePt t="8232" x="6642100" y="381000"/>
          <p14:tracePt t="8248" x="6645275" y="371475"/>
          <p14:tracePt t="8266" x="6645275" y="361950"/>
          <p14:tracePt t="8283" x="6645275" y="346075"/>
          <p14:tracePt t="9026" x="6645275" y="352425"/>
          <p14:tracePt t="9037" x="6645275" y="358775"/>
          <p14:tracePt t="9054" x="6645275" y="361950"/>
          <p14:tracePt t="9075" x="6645275" y="368300"/>
          <p14:tracePt t="9089" x="6645275" y="371475"/>
          <p14:tracePt t="9098" x="6645275" y="377825"/>
          <p14:tracePt t="9132" x="6645275" y="406400"/>
          <p14:tracePt t="9165" x="6645275" y="422275"/>
          <p14:tracePt t="9204" x="6645275" y="425450"/>
          <p14:tracePt t="9218" x="6645275" y="431800"/>
          <p14:tracePt t="9232" x="6645275" y="441325"/>
          <p14:tracePt t="9248" x="6645275" y="457200"/>
          <p14:tracePt t="9265" x="6645275" y="466725"/>
          <p14:tracePt t="9282" x="6645275" y="479425"/>
          <p14:tracePt t="9298" x="6645275" y="492125"/>
          <p14:tracePt t="9315" x="6645275" y="504825"/>
          <p14:tracePt t="9332" x="6645275" y="520700"/>
          <p14:tracePt t="9348" x="6645275" y="530225"/>
          <p14:tracePt t="9365" x="6645275" y="539750"/>
          <p14:tracePt t="9382" x="6651625" y="558800"/>
          <p14:tracePt t="9398" x="6657975" y="574675"/>
          <p14:tracePt t="9415" x="6667500" y="593725"/>
          <p14:tracePt t="9432" x="6683375" y="612775"/>
          <p14:tracePt t="9448" x="6699250" y="622300"/>
          <p14:tracePt t="9465" x="6702425" y="631825"/>
          <p14:tracePt t="9933" x="6708775" y="619125"/>
          <p14:tracePt t="9948" x="6721475" y="596900"/>
          <p14:tracePt t="9966" x="6734175" y="565150"/>
          <p14:tracePt t="9982" x="6746875" y="549275"/>
          <p14:tracePt t="9999" x="6762750" y="539750"/>
          <p14:tracePt t="10015" x="6772275" y="523875"/>
          <p14:tracePt t="10032" x="6788150" y="511175"/>
          <p14:tracePt t="10065" x="6813550" y="498475"/>
          <p14:tracePt t="10098" x="6845300" y="469900"/>
          <p14:tracePt t="10116" x="6867525" y="457200"/>
          <p14:tracePt t="10132" x="6892925" y="434975"/>
          <p14:tracePt t="10148" x="6924675" y="409575"/>
          <p14:tracePt t="10165" x="6950075" y="400050"/>
          <p14:tracePt t="10181" x="6991350" y="381000"/>
          <p14:tracePt t="10198" x="7013575" y="368300"/>
          <p14:tracePt t="10215" x="7045325" y="349250"/>
          <p14:tracePt t="10232" x="7073900" y="333375"/>
          <p14:tracePt t="10249" x="7102475" y="320675"/>
          <p14:tracePt t="10265" x="7118350" y="311150"/>
          <p14:tracePt t="10282" x="7140575" y="288925"/>
          <p14:tracePt t="10298" x="7169150" y="288925"/>
          <p14:tracePt t="10315" x="7178675" y="288925"/>
          <p14:tracePt t="10331" x="7210425" y="288925"/>
          <p14:tracePt t="10348" x="7219950" y="285750"/>
          <p14:tracePt t="10365" x="7229475" y="285750"/>
          <p14:tracePt t="10367" x="7235825" y="285750"/>
          <p14:tracePt t="10381" x="7245350" y="285750"/>
          <p14:tracePt t="10398" x="7251700" y="285750"/>
          <p14:tracePt t="10415" x="7261225" y="285750"/>
          <p14:tracePt t="10448" x="7264400" y="285750"/>
          <p14:tracePt t="10466" x="7273925" y="285750"/>
          <p14:tracePt t="10504" x="7280275" y="285750"/>
          <p14:tracePt t="10515" x="7286625" y="285750"/>
          <p14:tracePt t="10546" x="7289800" y="285750"/>
          <p14:tracePt t="10611" x="7289800" y="279400"/>
          <p14:tracePt t="10633" x="7296150" y="276225"/>
          <p14:tracePt t="10641" x="7299325" y="276225"/>
          <p14:tracePt t="10697" x="7299325" y="269875"/>
          <p14:tracePt t="10755" x="7308850" y="269875"/>
          <p14:tracePt t="11796" x="7305675" y="285750"/>
          <p14:tracePt t="11803" x="7299325" y="311150"/>
          <p14:tracePt t="11815" x="7286625" y="330200"/>
          <p14:tracePt t="11831" x="7280275" y="419100"/>
          <p14:tracePt t="11848" x="7273925" y="479425"/>
          <p14:tracePt t="11865" x="7267575" y="523875"/>
          <p14:tracePt t="11899" x="7267575" y="593725"/>
          <p14:tracePt t="11903" x="7267575" y="612775"/>
          <p14:tracePt t="11932" x="7267575" y="631825"/>
          <p14:tracePt t="11948" x="7267575" y="641350"/>
          <p14:tracePt t="11965" x="7267575" y="650875"/>
          <p14:tracePt t="11981" x="7267575" y="669925"/>
          <p14:tracePt t="11998" x="7267575" y="692150"/>
          <p14:tracePt t="12015" x="7267575" y="701675"/>
          <p14:tracePt t="12032" x="7267575" y="727075"/>
          <p14:tracePt t="12049" x="7267575" y="736600"/>
          <p14:tracePt t="12067" x="7267575" y="752475"/>
          <p14:tracePt t="12082" x="7267575" y="768350"/>
          <p14:tracePt t="12098" x="7267575" y="771525"/>
          <p14:tracePt t="12115" x="7267575" y="777875"/>
          <p14:tracePt t="12131" x="7267575" y="787400"/>
          <p14:tracePt t="12148" x="7267575" y="796925"/>
          <p14:tracePt t="12165" x="7267575" y="806450"/>
          <p14:tracePt t="12181" x="7267575" y="822325"/>
          <p14:tracePt t="12198" x="7267575" y="825500"/>
          <p14:tracePt t="12215" x="7267575" y="831850"/>
          <p14:tracePt t="12282" x="7267575" y="838200"/>
          <p14:tracePt t="13652" x="7277100" y="854075"/>
          <p14:tracePt t="13659" x="7289800" y="873125"/>
          <p14:tracePt t="13666" x="7302500" y="901700"/>
          <p14:tracePt t="13681" x="7343775" y="942975"/>
          <p14:tracePt t="13698" x="7385050" y="990600"/>
          <p14:tracePt t="13716" x="7480300" y="1076325"/>
          <p14:tracePt t="13748" x="7562850" y="1165225"/>
          <p14:tracePt t="13781" x="7632700" y="1241425"/>
          <p14:tracePt t="13798" x="7658100" y="1273175"/>
          <p14:tracePt t="13814" x="7683500" y="1285875"/>
          <p14:tracePt t="13832" x="7702550" y="1301750"/>
          <p14:tracePt t="13848" x="7712075" y="1317625"/>
          <p14:tracePt t="13865" x="7734300" y="1330325"/>
          <p14:tracePt t="13882" x="7743825" y="1339850"/>
          <p14:tracePt t="13897" x="7747000" y="1339850"/>
          <p14:tracePt t="13924" x="7753350" y="1339850"/>
          <p14:tracePt t="13931" x="7756525" y="1339850"/>
          <p14:tracePt t="13948" x="7769225" y="1339850"/>
          <p14:tracePt t="13965" x="7781925" y="1339850"/>
          <p14:tracePt t="13981" x="7797800" y="1339850"/>
          <p14:tracePt t="13998" x="7807325" y="1339850"/>
          <p14:tracePt t="14015" x="7832725" y="1339850"/>
          <p14:tracePt t="14031" x="7842250" y="1339850"/>
          <p14:tracePt t="14048" x="7864475" y="1339850"/>
          <p14:tracePt t="14065" x="7896225" y="1346200"/>
          <p14:tracePt t="14081" x="7918450" y="1346200"/>
          <p14:tracePt t="14098" x="7950200" y="1365250"/>
          <p14:tracePt t="14115" x="7997825" y="1377950"/>
          <p14:tracePt t="14132" x="8020050" y="1381125"/>
          <p14:tracePt t="14148" x="8032750" y="1387475"/>
          <p14:tracePt t="14165" x="8051800" y="1397000"/>
          <p14:tracePt t="14181" x="8058150" y="1397000"/>
          <p14:tracePt t="14274" x="8061325" y="1397000"/>
          <p14:tracePt t="16743" x="8032750" y="1416050"/>
          <p14:tracePt t="16750" x="7981950" y="1441450"/>
          <p14:tracePt t="16765" x="7912100" y="1498600"/>
          <p14:tracePt t="16781" x="7851775" y="1543050"/>
          <p14:tracePt t="16799" x="7750175" y="1600200"/>
          <p14:tracePt t="16815" x="7597775" y="1685925"/>
          <p14:tracePt t="16831" x="7493000" y="1755775"/>
          <p14:tracePt t="16864" x="7232650" y="1946275"/>
          <p14:tracePt t="16897" x="7073900" y="2041525"/>
          <p14:tracePt t="16918" x="7007225" y="2089150"/>
          <p14:tracePt t="16921" x="6988175" y="2101850"/>
          <p14:tracePt t="16933" x="6975475" y="2114550"/>
          <p14:tracePt t="16948" x="6943725" y="2146300"/>
          <p14:tracePt t="16965" x="6905625" y="2178050"/>
          <p14:tracePt t="16981" x="6896100" y="2190750"/>
          <p14:tracePt t="16997" x="6880225" y="2203450"/>
          <p14:tracePt t="17014" x="6864350" y="2216150"/>
          <p14:tracePt t="17031" x="6854825" y="2222500"/>
          <p14:tracePt t="17048" x="6854825" y="2225675"/>
          <p14:tracePt t="17086" x="6854825" y="2219325"/>
          <p14:tracePt t="17098" x="6854825" y="2216150"/>
          <p14:tracePt t="17115" x="6854825" y="2200275"/>
          <p14:tracePt t="17131" x="6848475" y="2184400"/>
          <p14:tracePt t="17148" x="6835775" y="2174875"/>
          <p14:tracePt t="17165" x="6819900" y="2162175"/>
          <p14:tracePt t="17181" x="6810375" y="2146300"/>
          <p14:tracePt t="17198" x="6778625" y="2114550"/>
          <p14:tracePt t="17215" x="6740525" y="2070100"/>
          <p14:tracePt t="17231" x="6708775" y="2047875"/>
          <p14:tracePt t="17248" x="6677025" y="2006600"/>
          <p14:tracePt t="17264" x="6604000" y="1968500"/>
          <p14:tracePt t="17281" x="6534150" y="1930400"/>
          <p14:tracePt t="17298" x="6467475" y="1898650"/>
          <p14:tracePt t="17315" x="6384925" y="1870075"/>
          <p14:tracePt t="17331" x="6337300" y="1851025"/>
          <p14:tracePt t="17348" x="6286500" y="1838325"/>
          <p14:tracePt t="17364" x="6194425" y="1819275"/>
          <p14:tracePt t="17381" x="6130925" y="1803400"/>
          <p14:tracePt t="17398" x="6076950" y="1784350"/>
          <p14:tracePt t="17414" x="6013450" y="1784350"/>
          <p14:tracePt t="17431" x="5984875" y="1784350"/>
          <p14:tracePt t="17447" x="5930900" y="1768475"/>
          <p14:tracePt t="17464" x="5845175" y="1762125"/>
          <p14:tracePt t="17480" x="5784850" y="1762125"/>
          <p14:tracePt t="17498" x="5743575" y="1762125"/>
          <p14:tracePt t="17514" x="5695950" y="1762125"/>
          <p14:tracePt t="17531" x="5673725" y="1762125"/>
          <p14:tracePt t="17548" x="5664200" y="1762125"/>
          <p14:tracePt t="17564" x="5641975" y="1762125"/>
          <p14:tracePt t="17581" x="5632450" y="1762125"/>
          <p14:tracePt t="17598" x="5622925" y="1762125"/>
          <p14:tracePt t="17615" x="5607050" y="1774825"/>
          <p14:tracePt t="17631" x="5591175" y="1790700"/>
          <p14:tracePt t="17648" x="5581650" y="1800225"/>
          <p14:tracePt t="17664" x="5568950" y="1803400"/>
          <p14:tracePt t="17680" x="5562600" y="1812925"/>
          <p14:tracePt t="17698" x="5559425" y="1825625"/>
          <p14:tracePt t="17714" x="5537200" y="1844675"/>
          <p14:tracePt t="17731" x="5527675" y="1854200"/>
          <p14:tracePt t="17748" x="5518150" y="1863725"/>
          <p14:tracePt t="17764" x="5476875" y="1901825"/>
          <p14:tracePt t="17781" x="5451475" y="1920875"/>
          <p14:tracePt t="17798" x="5419725" y="1939925"/>
          <p14:tracePt t="17814" x="5397500" y="1958975"/>
          <p14:tracePt t="17831" x="5387975" y="1968500"/>
          <p14:tracePt t="17848" x="5372100" y="1981200"/>
          <p14:tracePt t="17864" x="5359400" y="1993900"/>
          <p14:tracePt t="17881" x="5353050" y="2009775"/>
          <p14:tracePt t="17898" x="5349875" y="2019300"/>
          <p14:tracePt t="17914" x="5349875" y="2035175"/>
          <p14:tracePt t="17931" x="5349875" y="2044700"/>
          <p14:tracePt t="17964" x="5349875" y="2060575"/>
          <p14:tracePt t="17981" x="5356225" y="2063750"/>
          <p14:tracePt t="17998" x="5372100" y="2070100"/>
          <p14:tracePt t="18014" x="5426075" y="2076450"/>
          <p14:tracePt t="18031" x="5470525" y="2082800"/>
          <p14:tracePt t="18048" x="5514975" y="2089150"/>
          <p14:tracePt t="18064" x="5572125" y="2089150"/>
          <p14:tracePt t="18081" x="5600700" y="2089150"/>
          <p14:tracePt t="18098" x="5645150" y="2089150"/>
          <p14:tracePt t="18115" x="5705475" y="2089150"/>
          <p14:tracePt t="18131" x="5727700" y="2089150"/>
          <p14:tracePt t="18148" x="5756275" y="2089150"/>
          <p14:tracePt t="18165" x="5778500" y="2089150"/>
          <p14:tracePt t="18181" x="5788025" y="2089150"/>
          <p14:tracePt t="18198" x="5803900" y="2089150"/>
          <p14:tracePt t="18214" x="5816600" y="2089150"/>
          <p14:tracePt t="18231" x="5832475" y="2089150"/>
          <p14:tracePt t="18248" x="5861050" y="2089150"/>
          <p14:tracePt t="18264" x="5895975" y="2089150"/>
          <p14:tracePt t="18281" x="5924550" y="2089150"/>
          <p14:tracePt t="18298" x="5946775" y="2089150"/>
          <p14:tracePt t="18314" x="5988050" y="2089150"/>
          <p14:tracePt t="18331" x="5997575" y="2089150"/>
          <p14:tracePt t="18348" x="6007100" y="2089150"/>
          <p14:tracePt t="18586" x="6051550" y="2171700"/>
          <p14:tracePt t="18600" x="6203950" y="2422525"/>
          <p14:tracePt t="18615" x="6378575" y="2759075"/>
          <p14:tracePt t="18644" x="6651625" y="3232150"/>
          <p14:tracePt t="18662" x="6746875" y="3400425"/>
          <p14:tracePt t="18671" x="6838950" y="3536950"/>
          <p14:tracePt t="18681" x="6883400" y="3622675"/>
          <p14:tracePt t="18698" x="6985000" y="3771900"/>
          <p14:tracePt t="18714" x="7115175" y="3908425"/>
          <p14:tracePt t="18731" x="7200900" y="3994150"/>
          <p14:tracePt t="18748" x="7292975" y="4070350"/>
          <p14:tracePt t="18764" x="7413625" y="4152900"/>
          <p14:tracePt t="18780" x="7483475" y="4191000"/>
          <p14:tracePt t="18798" x="7540625" y="4210050"/>
          <p14:tracePt t="18814" x="7610475" y="4216400"/>
          <p14:tracePt t="18831" x="7670800" y="4216400"/>
          <p14:tracePt t="18849" x="7753350" y="4213225"/>
          <p14:tracePt t="18864" x="7886700" y="4187825"/>
          <p14:tracePt t="18881" x="7950200" y="4175125"/>
          <p14:tracePt t="18898" x="8004175" y="4152900"/>
          <p14:tracePt t="18914" x="8086725" y="4117975"/>
          <p14:tracePt t="18931" x="8128000" y="4086225"/>
          <p14:tracePt t="18948" x="8166100" y="4060825"/>
          <p14:tracePt t="18964" x="8207375" y="4000500"/>
          <p14:tracePt t="18981" x="8226425" y="3962400"/>
          <p14:tracePt t="18998" x="8235950" y="3946525"/>
          <p14:tracePt t="19015" x="8235950" y="3921125"/>
          <p14:tracePt t="19031" x="8226425" y="3892550"/>
          <p14:tracePt t="19047" x="8204200" y="3873500"/>
          <p14:tracePt t="19064" x="8105775" y="3816350"/>
          <p14:tracePt t="19081" x="7985125" y="3752850"/>
          <p14:tracePt t="19098" x="7820025" y="3708400"/>
          <p14:tracePt t="19114" x="7607300" y="3654425"/>
          <p14:tracePt t="19131" x="7454900" y="3638550"/>
          <p14:tracePt t="19148" x="7302500" y="3619500"/>
          <p14:tracePt t="19164" x="7096125" y="3609975"/>
          <p14:tracePt t="19181" x="6911975" y="3600450"/>
          <p14:tracePt t="19197" x="6765925" y="3600450"/>
          <p14:tracePt t="19214" x="6524625" y="3600450"/>
          <p14:tracePt t="19231" x="6388100" y="3600450"/>
          <p14:tracePt t="19248" x="6270625" y="3600450"/>
          <p14:tracePt t="19264" x="6108700" y="3600450"/>
          <p14:tracePt t="19281" x="6007100" y="3600450"/>
          <p14:tracePt t="19298" x="5934075" y="3600450"/>
          <p14:tracePt t="19314" x="5807075" y="3600450"/>
          <p14:tracePt t="19330" x="5699125" y="3613150"/>
          <p14:tracePt t="19348" x="5616575" y="3622675"/>
          <p14:tracePt t="19364" x="5534025" y="3641725"/>
          <p14:tracePt t="19380" x="5489575" y="3654425"/>
          <p14:tracePt t="19398" x="5457825" y="3673475"/>
          <p14:tracePt t="19414" x="5429250" y="3689350"/>
          <p14:tracePt t="19431" x="5400675" y="3702050"/>
          <p14:tracePt t="19447" x="5375275" y="3714750"/>
          <p14:tracePt t="19449" x="5362575" y="3733800"/>
          <p14:tracePt t="19464" x="5330825" y="3759200"/>
          <p14:tracePt t="19480" x="5299075" y="3797300"/>
          <p14:tracePt t="19497" x="5267325" y="3838575"/>
          <p14:tracePt t="19514" x="5226050" y="3895725"/>
          <p14:tracePt t="19531" x="5200650" y="3937000"/>
          <p14:tracePt t="19548" x="5187950" y="3975100"/>
          <p14:tracePt t="19564" x="5168900" y="4038600"/>
          <p14:tracePt t="19580" x="5156200" y="4092575"/>
          <p14:tracePt t="19597" x="5133975" y="4146550"/>
          <p14:tracePt t="19614" x="5114925" y="4229100"/>
          <p14:tracePt t="19631" x="5102225" y="4283075"/>
          <p14:tracePt t="19649" x="5073650" y="4375150"/>
          <p14:tracePt t="19665" x="5073650" y="4445000"/>
          <p14:tracePt t="19681" x="5073650" y="4514850"/>
          <p14:tracePt t="19698" x="5083175" y="4578350"/>
          <p14:tracePt t="19714" x="5105400" y="4667250"/>
          <p14:tracePt t="19730" x="5124450" y="4721225"/>
          <p14:tracePt t="19748" x="5162550" y="4791075"/>
          <p14:tracePt t="19764" x="5210175" y="4908550"/>
          <p14:tracePt t="19781" x="5254625" y="4965700"/>
          <p14:tracePt t="19799" x="5308600" y="5038725"/>
          <p14:tracePt t="19814" x="5384800" y="5127625"/>
          <p14:tracePt t="19831" x="5432425" y="5197475"/>
          <p14:tracePt t="19847" x="5495925" y="5270500"/>
          <p14:tracePt t="19864" x="5600700" y="5365750"/>
          <p14:tracePt t="19880" x="5661025" y="5419725"/>
          <p14:tracePt t="19898" x="5711825" y="5470525"/>
          <p14:tracePt t="19915" x="5756275" y="5505450"/>
          <p14:tracePt t="19931" x="5788025" y="5546725"/>
          <p14:tracePt t="19949" x="5832475" y="5591175"/>
          <p14:tracePt t="19964" x="5854700" y="5613400"/>
          <p14:tracePt t="19980" x="5880100" y="5626100"/>
          <p14:tracePt t="19998" x="5905500" y="5645150"/>
          <p14:tracePt t="20014" x="5930900" y="5661025"/>
          <p14:tracePt t="20031" x="5953125" y="5664200"/>
          <p14:tracePt t="20049" x="5988050" y="5670550"/>
          <p14:tracePt t="20065" x="5997575" y="5680075"/>
          <p14:tracePt t="20081" x="6010275" y="5686425"/>
          <p14:tracePt t="20097" x="6022975" y="5702300"/>
          <p14:tracePt t="20114" x="6048375" y="5718175"/>
          <p14:tracePt t="20131" x="6057900" y="5721350"/>
          <p14:tracePt t="20149" x="6080125" y="5734050"/>
          <p14:tracePt t="20165" x="6108700" y="5737225"/>
          <p14:tracePt t="20181" x="6130925" y="5737225"/>
          <p14:tracePt t="20199" x="6194425" y="5759450"/>
          <p14:tracePt t="20214" x="6238875" y="5765800"/>
          <p14:tracePt t="20231" x="6283325" y="5772150"/>
          <p14:tracePt t="20248" x="6330950" y="5778500"/>
          <p14:tracePt t="20264" x="6353175" y="5778500"/>
          <p14:tracePt t="20280" x="6365875" y="5778500"/>
          <p14:tracePt t="20299" x="6378575" y="5778500"/>
          <p14:tracePt t="20315" x="6407150" y="5778500"/>
          <p14:tracePt t="20331" x="6423025" y="5778500"/>
          <p14:tracePt t="20349" x="6470650" y="5778500"/>
          <p14:tracePt t="20364" x="6489700" y="5778500"/>
          <p14:tracePt t="20381" x="6521450" y="5778500"/>
          <p14:tracePt t="20397" x="6537325" y="5778500"/>
          <p14:tracePt t="20414" x="6550025" y="5778500"/>
          <p14:tracePt t="20431" x="6565900" y="5778500"/>
          <p14:tracePt t="20449" x="6584950" y="5778500"/>
          <p14:tracePt t="20465" x="6600825" y="5778500"/>
          <p14:tracePt t="20481" x="6623050" y="5778500"/>
          <p14:tracePt t="20499" x="6648450" y="5765800"/>
          <p14:tracePt t="20514" x="6673850" y="5746750"/>
          <p14:tracePt t="20531" x="6699250" y="5737225"/>
          <p14:tracePt t="20547" x="6715125" y="5724525"/>
          <p14:tracePt t="20564" x="6756400" y="5702300"/>
          <p14:tracePt t="20581" x="6794500" y="5673725"/>
          <p14:tracePt t="20597" x="6835775" y="5648325"/>
          <p14:tracePt t="20614" x="6899275" y="5610225"/>
          <p14:tracePt t="20630" x="6946900" y="5591175"/>
          <p14:tracePt t="20647" x="6969125" y="5578475"/>
          <p14:tracePt t="20664" x="7007225" y="5556250"/>
          <p14:tracePt t="20681" x="7019925" y="5549900"/>
          <p14:tracePt t="20697" x="7035800" y="5540375"/>
          <p14:tracePt t="20714" x="7058025" y="5534025"/>
          <p14:tracePt t="20730" x="7080250" y="5534025"/>
          <p14:tracePt t="20748" x="7121525" y="5527675"/>
          <p14:tracePt t="20764" x="7156450" y="5527675"/>
          <p14:tracePt t="20780" x="7185025" y="5521325"/>
          <p14:tracePt t="20797" x="7223125" y="5521325"/>
          <p14:tracePt t="20814" x="7258050" y="5514975"/>
          <p14:tracePt t="20830" x="7270750" y="5514975"/>
          <p14:tracePt t="20848" x="7280275" y="5514975"/>
          <p14:tracePt t="20864" x="7302500" y="5514975"/>
          <p14:tracePt t="20880" x="7324725" y="5514975"/>
          <p14:tracePt t="20897" x="7337425" y="5514975"/>
          <p14:tracePt t="20914" x="7359650" y="5505450"/>
          <p14:tracePt t="20931" x="7375525" y="5502275"/>
          <p14:tracePt t="20948" x="7388225" y="5489575"/>
          <p14:tracePt t="20964" x="7400925" y="5489575"/>
          <p14:tracePt t="20980" x="7410450" y="5489575"/>
          <p14:tracePt t="20998" x="7429500" y="5486400"/>
          <p14:tracePt t="21031" x="7432675" y="5486400"/>
          <p14:tracePt t="21048" x="7439025" y="5480050"/>
          <p14:tracePt t="22334" x="7439025" y="5470525"/>
          <p14:tracePt t="22341" x="7439025" y="5467350"/>
          <p14:tracePt t="22349" x="7435850" y="5461000"/>
          <p14:tracePt t="22364" x="7426325" y="5445125"/>
          <p14:tracePt t="22380" x="7407275" y="5413375"/>
          <p14:tracePt t="22398" x="7385050" y="5378450"/>
          <p14:tracePt t="22430" x="7337425" y="5349875"/>
          <p14:tracePt t="22464" x="7289800" y="5324475"/>
          <p14:tracePt t="22481" x="7264400" y="5311775"/>
          <p14:tracePt t="22498" x="7223125" y="5273675"/>
          <p14:tracePt t="22514" x="7191375" y="5248275"/>
          <p14:tracePt t="22530" x="7140575" y="5200650"/>
          <p14:tracePt t="22548" x="7102475" y="5140325"/>
          <p14:tracePt t="22564" x="7092950" y="5124450"/>
          <p14:tracePt t="22580" x="7083425" y="5108575"/>
          <p14:tracePt t="22598" x="7070725" y="5095875"/>
          <p14:tracePt t="22615" x="7070725" y="5089525"/>
          <p14:tracePt t="22631" x="7070725" y="5086350"/>
          <p14:tracePt t="22648" x="7070725" y="5080000"/>
          <p14:tracePt t="22664" x="7080250" y="5076825"/>
          <p14:tracePt t="22680" x="7089775" y="5067300"/>
          <p14:tracePt t="22697" x="7124700" y="5041900"/>
          <p14:tracePt t="22714" x="7146925" y="5041900"/>
          <p14:tracePt t="22731" x="7175500" y="5041900"/>
          <p14:tracePt t="22748" x="7197725" y="5035550"/>
          <p14:tracePt t="22764" x="7213600" y="5032375"/>
          <p14:tracePt t="22781" x="7229475" y="5032375"/>
          <p14:tracePt t="22798" x="7242175" y="5032375"/>
          <p14:tracePt t="22813" x="7251700" y="5032375"/>
          <p14:tracePt t="22830" x="7258050" y="5032375"/>
          <p14:tracePt t="22892" x="7258050" y="5026025"/>
          <p14:tracePt t="22914" x="7258050" y="5022850"/>
          <p14:tracePt t="22934" x="7258050" y="5016500"/>
          <p14:tracePt t="22940" x="7261225" y="5016500"/>
          <p14:tracePt t="26641" x="7261225" y="4978400"/>
          <p14:tracePt t="26648" x="7261225" y="4889500"/>
          <p14:tracePt t="26664" x="7270750" y="4683125"/>
          <p14:tracePt t="26681" x="7289800" y="4454525"/>
          <p14:tracePt t="26696" x="7343775" y="4006850"/>
          <p14:tracePt t="26721" x="7416800" y="3441700"/>
          <p14:tracePt t="26748" x="7464425" y="2692400"/>
          <p14:tracePt t="26783" x="7537450" y="1746250"/>
          <p14:tracePt t="26799" x="7556500" y="1517650"/>
          <p14:tracePt t="26815" x="7566025" y="1244600"/>
          <p14:tracePt t="26830" x="7566025" y="1085850"/>
          <p14:tracePt t="26846" x="7562850" y="942975"/>
          <p14:tracePt t="26863" x="7562850" y="882650"/>
          <p14:tracePt t="26880" x="7562850" y="838200"/>
          <p14:tracePt t="26896" x="7562850" y="806450"/>
          <p14:tracePt t="26913" x="7562850" y="796925"/>
          <p14:tracePt t="26930" x="7562850" y="787400"/>
          <p14:tracePt t="26947" x="7562850" y="771525"/>
          <p14:tracePt t="26963" x="7556500" y="742950"/>
          <p14:tracePt t="26980" x="7543800" y="717550"/>
          <p14:tracePt t="26996" x="7524750" y="676275"/>
          <p14:tracePt t="27013" x="7524750" y="647700"/>
          <p14:tracePt t="27030" x="7524750" y="603250"/>
          <p14:tracePt t="27047" x="7524750" y="555625"/>
          <p14:tracePt t="27064" x="7524750" y="533400"/>
          <p14:tracePt t="27081" x="7512050" y="504825"/>
          <p14:tracePt t="27097" x="7496175" y="469900"/>
          <p14:tracePt t="27114" x="7470775" y="438150"/>
          <p14:tracePt t="27129" x="7439025" y="412750"/>
          <p14:tracePt t="27146" x="7388225" y="368300"/>
          <p14:tracePt t="27163" x="7362825" y="355600"/>
          <p14:tracePt t="27180" x="7334250" y="342900"/>
          <p14:tracePt t="27197" x="7273925" y="304800"/>
          <p14:tracePt t="27214" x="7216775" y="276225"/>
          <p14:tracePt t="27230" x="7150100" y="244475"/>
          <p14:tracePt t="27247" x="7077075" y="225425"/>
          <p14:tracePt t="27263" x="7038975" y="212725"/>
          <p14:tracePt t="27280" x="7013575" y="200025"/>
          <p14:tracePt t="27296" x="6975475" y="200025"/>
          <p14:tracePt t="27313" x="6943725" y="200025"/>
          <p14:tracePt t="27330" x="6927850" y="200025"/>
          <p14:tracePt t="27347" x="6889750" y="200025"/>
          <p14:tracePt t="27364" x="6867525" y="209550"/>
          <p14:tracePt t="27380" x="6842125" y="222250"/>
          <p14:tracePt t="27399" x="6794500" y="238125"/>
          <p14:tracePt t="27413" x="6762750" y="244475"/>
          <p14:tracePt t="27430" x="6753225" y="260350"/>
          <p14:tracePt t="27446" x="6737350" y="273050"/>
          <p14:tracePt t="27463" x="6737350" y="276225"/>
          <p14:tracePt t="27480" x="6737350" y="282575"/>
          <p14:tracePt t="27577" x="6737350" y="285750"/>
          <p14:tracePt t="27633" x="6740525" y="285750"/>
          <p14:tracePt t="27646" x="6750050" y="285750"/>
          <p14:tracePt t="27679" x="6759575" y="292100"/>
          <p14:tracePt t="27696" x="6778625" y="295275"/>
          <p14:tracePt t="27713" x="6788150" y="307975"/>
          <p14:tracePt t="27730" x="6794500" y="307975"/>
          <p14:tracePt t="27747" x="6804025" y="317500"/>
          <p14:tracePt t="28040" x="6804025" y="320675"/>
          <p14:tracePt t="28061" x="6800850" y="320675"/>
          <p14:tracePt t="28068" x="6797675" y="320675"/>
          <p14:tracePt t="28079" x="6791325" y="320675"/>
          <p14:tracePt t="28096" x="6778625" y="320675"/>
          <p14:tracePt t="28147" x="6791325" y="320675"/>
          <p14:tracePt t="28155" x="6800850" y="320675"/>
          <p14:tracePt t="28165" x="6819900" y="320675"/>
          <p14:tracePt t="28180" x="6880225" y="320675"/>
          <p14:tracePt t="28197" x="6991350" y="320675"/>
          <p14:tracePt t="28214" x="7061200" y="320675"/>
          <p14:tracePt t="28230" x="7121525" y="320675"/>
          <p14:tracePt t="28247" x="7200900" y="320675"/>
          <p14:tracePt t="28263" x="7245350" y="320675"/>
          <p14:tracePt t="28280" x="7302500" y="320675"/>
          <p14:tracePt t="28297" x="7388225" y="320675"/>
          <p14:tracePt t="28313" x="7426325" y="320675"/>
          <p14:tracePt t="28330" x="7454900" y="320675"/>
          <p14:tracePt t="28346" x="7483475" y="320675"/>
          <p14:tracePt t="28363" x="7493000" y="320675"/>
          <p14:tracePt t="28379" x="7502525" y="320675"/>
          <p14:tracePt t="28397" x="7512050" y="320675"/>
          <p14:tracePt t="28413" x="7527925" y="320675"/>
          <p14:tracePt t="28429" x="7537450" y="320675"/>
          <p14:tracePt t="28446" x="7550150" y="320675"/>
          <p14:tracePt t="28463" x="7566025" y="314325"/>
          <p14:tracePt t="28480" x="7597775" y="301625"/>
          <p14:tracePt t="28496" x="7661275" y="276225"/>
          <p14:tracePt t="28513" x="7724775" y="263525"/>
          <p14:tracePt t="28530" x="7788275" y="254000"/>
          <p14:tracePt t="28546" x="7883525" y="247650"/>
          <p14:tracePt t="28563" x="7966075" y="247650"/>
          <p14:tracePt t="28580" x="8039100" y="247650"/>
          <p14:tracePt t="28596" x="8115300" y="247650"/>
          <p14:tracePt t="28613" x="8147050" y="247650"/>
          <p14:tracePt t="28630" x="8156575" y="247650"/>
          <p14:tracePt t="28647" x="8166100" y="247650"/>
          <p14:tracePt t="28724" x="8162925" y="247650"/>
          <p14:tracePt t="28731" x="8159750" y="247650"/>
          <p14:tracePt t="28746" x="8150225" y="254000"/>
          <p14:tracePt t="28763" x="8140700" y="254000"/>
          <p14:tracePt t="28780" x="8112125" y="254000"/>
          <p14:tracePt t="28797" x="8077200" y="266700"/>
          <p14:tracePt t="28813" x="8048625" y="266700"/>
          <p14:tracePt t="28830" x="8026400" y="266700"/>
          <p14:tracePt t="28847" x="7985125" y="273050"/>
          <p14:tracePt t="28863" x="7947025" y="292100"/>
          <p14:tracePt t="28880" x="7924800" y="298450"/>
          <p14:tracePt t="28896" x="7874000" y="314325"/>
          <p14:tracePt t="28913" x="7851775" y="320675"/>
          <p14:tracePt t="28930" x="7829550" y="320675"/>
          <p14:tracePt t="28947" x="7816850" y="320675"/>
          <p14:tracePt t="28964" x="7807325" y="320675"/>
          <p14:tracePt t="28980" x="7794625" y="320675"/>
          <p14:tracePt t="28996" x="7781925" y="320675"/>
          <p14:tracePt t="29039" x="7781925" y="327025"/>
          <p14:tracePt t="29054" x="7788275" y="327025"/>
          <p14:tracePt t="29063" x="7791450" y="330200"/>
          <p14:tracePt t="29080" x="7823200" y="342900"/>
          <p14:tracePt t="29097" x="7883525" y="342900"/>
          <p14:tracePt t="29113" x="7915275" y="342900"/>
          <p14:tracePt t="29130" x="7937500" y="342900"/>
          <p14:tracePt t="29147" x="7991475" y="342900"/>
          <p14:tracePt t="29163" x="8035925" y="342900"/>
          <p14:tracePt t="29180" x="8064500" y="342900"/>
          <p14:tracePt t="29196" x="8118475" y="349250"/>
          <p14:tracePt t="29213" x="8150225" y="355600"/>
          <p14:tracePt t="29229" x="8172450" y="361950"/>
          <p14:tracePt t="29247" x="8207375" y="368300"/>
          <p14:tracePt t="29263" x="8216900" y="368300"/>
          <p14:tracePt t="29279" x="8226425" y="368300"/>
          <p14:tracePt t="29296" x="8239125" y="368300"/>
          <p14:tracePt t="29313" x="8255000" y="371475"/>
          <p14:tracePt t="29330" x="8264525" y="371475"/>
          <p14:tracePt t="29347" x="8280400" y="371475"/>
          <p14:tracePt t="29363" x="8283575" y="377825"/>
          <p14:tracePt t="29440" x="8283575" y="381000"/>
          <p14:tracePt t="29517" x="8277225" y="381000"/>
          <p14:tracePt t="29524" x="8274050" y="381000"/>
          <p14:tracePt t="29531" x="8267700" y="381000"/>
          <p14:tracePt t="29546" x="8258175" y="387350"/>
          <p14:tracePt t="29563" x="8242300" y="387350"/>
          <p14:tracePt t="29580" x="8220075" y="403225"/>
          <p14:tracePt t="29597" x="8178800" y="422275"/>
          <p14:tracePt t="29613" x="8156575" y="422275"/>
          <p14:tracePt t="29629" x="8128000" y="428625"/>
          <p14:tracePt t="29646" x="8093075" y="434975"/>
          <p14:tracePt t="29663" x="8070850" y="434975"/>
          <p14:tracePt t="29680" x="8061325" y="434975"/>
          <p14:tracePt t="29697" x="8045450" y="434975"/>
          <p14:tracePt t="29713" x="8035925" y="434975"/>
          <p14:tracePt t="29730" x="8020050" y="434975"/>
          <p14:tracePt t="29746" x="8007350" y="434975"/>
          <p14:tracePt t="29945" x="8007350" y="431800"/>
          <p14:tracePt t="29952" x="8016875" y="431800"/>
          <p14:tracePt t="29963" x="8023225" y="431800"/>
          <p14:tracePt t="29980" x="8045450" y="431800"/>
          <p14:tracePt t="29996" x="8064500" y="431800"/>
          <p14:tracePt t="30013" x="8080375" y="431800"/>
          <p14:tracePt t="30031" x="8105775" y="431800"/>
          <p14:tracePt t="30046" x="8121650" y="431800"/>
          <p14:tracePt t="30063" x="8131175" y="431800"/>
          <p14:tracePt t="30079" x="8147050" y="431800"/>
          <p14:tracePt t="30096" x="8172450" y="428625"/>
          <p14:tracePt t="30113" x="8204200" y="422275"/>
          <p14:tracePt t="30129" x="8239125" y="409575"/>
          <p14:tracePt t="30146" x="8312150" y="409575"/>
          <p14:tracePt t="30163" x="8362950" y="409575"/>
          <p14:tracePt t="30180" x="8426450" y="409575"/>
          <p14:tracePt t="30196" x="8448675" y="409575"/>
          <p14:tracePt t="30213" x="8477250" y="409575"/>
          <p14:tracePt t="30231" x="8493125" y="409575"/>
          <p14:tracePt t="30246" x="8502650" y="409575"/>
          <p14:tracePt t="30295" x="8499475" y="409575"/>
          <p14:tracePt t="30302" x="8496300" y="409575"/>
          <p14:tracePt t="30313" x="8483600" y="409575"/>
          <p14:tracePt t="30330" x="8410575" y="381000"/>
          <p14:tracePt t="30346" x="8347075" y="368300"/>
          <p14:tracePt t="30363" x="8293100" y="361950"/>
          <p14:tracePt t="30381" x="8232775" y="361950"/>
          <p14:tracePt t="30397" x="8204200" y="361950"/>
          <p14:tracePt t="30413" x="8166100" y="361950"/>
          <p14:tracePt t="30430" x="8102600" y="361950"/>
          <p14:tracePt t="30447" x="8067675" y="361950"/>
          <p14:tracePt t="30463" x="8039100" y="361950"/>
          <p14:tracePt t="30481" x="7997825" y="361950"/>
          <p14:tracePt t="30497" x="7975600" y="361950"/>
          <p14:tracePt t="30513" x="7966075" y="361950"/>
          <p14:tracePt t="30531" x="7947025" y="361950"/>
          <p14:tracePt t="30546" x="7937500" y="361950"/>
          <p14:tracePt t="30563" x="7921625" y="361950"/>
          <p14:tracePt t="30566" x="7912100" y="361950"/>
          <p14:tracePt t="30579" x="7905750" y="361950"/>
          <p14:tracePt t="30596" x="7886700" y="361950"/>
          <p14:tracePt t="30613" x="7877175" y="361950"/>
          <p14:tracePt t="30630" x="7861300" y="361950"/>
          <p14:tracePt t="30647" x="7854950" y="361950"/>
          <p14:tracePt t="30724" x="7854950" y="355600"/>
          <p14:tracePt t="30731" x="7854950" y="352425"/>
          <p14:tracePt t="30775" x="7854950" y="346075"/>
          <p14:tracePt t="30790" x="7858125" y="339725"/>
          <p14:tracePt t="30800" x="7864475" y="330200"/>
          <p14:tracePt t="30813" x="7874000" y="320675"/>
          <p14:tracePt t="30830" x="7886700" y="304800"/>
          <p14:tracePt t="30846" x="7902575" y="295275"/>
          <p14:tracePt t="30863" x="7912100" y="292100"/>
          <p14:tracePt t="30880" x="7927975" y="279400"/>
          <p14:tracePt t="30896" x="7943850" y="276225"/>
          <p14:tracePt t="30913" x="7972425" y="276225"/>
          <p14:tracePt t="30931" x="8013700" y="276225"/>
          <p14:tracePt t="30946" x="8042275" y="276225"/>
          <p14:tracePt t="30963" x="8074025" y="269875"/>
          <p14:tracePt t="30980" x="8105775" y="269875"/>
          <p14:tracePt t="30996" x="8128000" y="269875"/>
          <p14:tracePt t="31012" x="8137525" y="269875"/>
          <p14:tracePt t="31030" x="8150225" y="269875"/>
          <p14:tracePt t="31047" x="8162925" y="269875"/>
          <p14:tracePt t="31063" x="8181975" y="269875"/>
          <p14:tracePt t="31081" x="8216900" y="269875"/>
          <p14:tracePt t="31097" x="8245475" y="269875"/>
          <p14:tracePt t="31113" x="8267700" y="269875"/>
          <p14:tracePt t="31130" x="8315325" y="269875"/>
          <p14:tracePt t="31146" x="8337550" y="269875"/>
          <p14:tracePt t="31163" x="8366125" y="269875"/>
          <p14:tracePt t="31180" x="8397875" y="269875"/>
          <p14:tracePt t="31196" x="8413750" y="269875"/>
          <p14:tracePt t="31214" x="8423275" y="269875"/>
          <p14:tracePt t="31231" x="8445500" y="269875"/>
          <p14:tracePt t="31247" x="8458200" y="269875"/>
          <p14:tracePt t="31263" x="8470900" y="269875"/>
          <p14:tracePt t="31280" x="8483600" y="269875"/>
          <p14:tracePt t="31296" x="8493125" y="269875"/>
          <p14:tracePt t="31313" x="8509000" y="269875"/>
          <p14:tracePt t="31330" x="8518525" y="269875"/>
          <p14:tracePt t="31347" x="8528050" y="269875"/>
          <p14:tracePt t="31364" x="8534400" y="269875"/>
          <p14:tracePt t="31380" x="8537575" y="269875"/>
          <p14:tracePt t="31439" x="8543925" y="269875"/>
          <p14:tracePt t="31489" x="8547100" y="269875"/>
          <p14:tracePt t="31499" x="8559800" y="269875"/>
          <p14:tracePt t="31513" x="8569325" y="269875"/>
          <p14:tracePt t="31609" x="8569325" y="276225"/>
          <p14:tracePt t="32324" x="8553450" y="282575"/>
          <p14:tracePt t="32332" x="8537575" y="288925"/>
          <p14:tracePt t="32347" x="8458200" y="320675"/>
          <p14:tracePt t="32364" x="8372475" y="352425"/>
          <p14:tracePt t="32380" x="8223250" y="409575"/>
          <p14:tracePt t="32396" x="8108950" y="460375"/>
          <p14:tracePt t="32413" x="7975600" y="523875"/>
          <p14:tracePt t="32446" x="7680325" y="663575"/>
          <p14:tracePt t="32480" x="7308850" y="790575"/>
          <p14:tracePt t="32504" x="7105650" y="860425"/>
          <p14:tracePt t="32522" x="6924675" y="911225"/>
          <p14:tracePt t="32529" x="6886575" y="927100"/>
          <p14:tracePt t="32546" x="6769100" y="942975"/>
          <p14:tracePt t="32562" x="6673850" y="952500"/>
          <p14:tracePt t="32579" x="6556375" y="952500"/>
          <p14:tracePt t="32596" x="6496050" y="952500"/>
          <p14:tracePt t="32613" x="6435725" y="952500"/>
          <p14:tracePt t="32629" x="6362700" y="942975"/>
          <p14:tracePt t="32646" x="6311900" y="936625"/>
          <p14:tracePt t="32663" x="6267450" y="923925"/>
          <p14:tracePt t="32679" x="6197600" y="911225"/>
          <p14:tracePt t="32696" x="6159500" y="911225"/>
          <p14:tracePt t="32713" x="6115050" y="904875"/>
          <p14:tracePt t="32729" x="6067425" y="898525"/>
          <p14:tracePt t="32746" x="6045200" y="898525"/>
          <p14:tracePt t="32763" x="6016625" y="892175"/>
          <p14:tracePt t="32779" x="5981700" y="879475"/>
          <p14:tracePt t="32796" x="5949950" y="860425"/>
          <p14:tracePt t="32813" x="5934075" y="850900"/>
          <p14:tracePt t="32830" x="5892800" y="835025"/>
          <p14:tracePt t="32847" x="5876925" y="822325"/>
          <p14:tracePt t="32863" x="5867400" y="806450"/>
          <p14:tracePt t="32880" x="5845175" y="790575"/>
          <p14:tracePt t="32897" x="5835650" y="781050"/>
          <p14:tracePt t="32913" x="5826125" y="765175"/>
          <p14:tracePt t="32929" x="5803900" y="739775"/>
          <p14:tracePt t="32946" x="5794375" y="730250"/>
          <p14:tracePt t="32963" x="5784850" y="720725"/>
          <p14:tracePt t="32979" x="5778500" y="698500"/>
          <p14:tracePt t="32996" x="5775325" y="688975"/>
          <p14:tracePt t="33013" x="5775325" y="685800"/>
          <p14:tracePt t="33309" x="5794375" y="685800"/>
          <p14:tracePt t="33322" x="5873750" y="685800"/>
          <p14:tracePt t="33332" x="5918200" y="685800"/>
          <p14:tracePt t="33346" x="6013450" y="685800"/>
          <p14:tracePt t="33363" x="6092825" y="685800"/>
          <p14:tracePt t="33379" x="6188075" y="685800"/>
          <p14:tracePt t="33395" x="6242050" y="679450"/>
          <p14:tracePt t="33413" x="6305550" y="657225"/>
          <p14:tracePt t="33429" x="6423025" y="641350"/>
          <p14:tracePt t="33446" x="6483350" y="635000"/>
          <p14:tracePt t="33463" x="6534150" y="635000"/>
          <p14:tracePt t="33480" x="6575425" y="628650"/>
          <p14:tracePt t="33496" x="6607175" y="622300"/>
          <p14:tracePt t="33512" x="6629400" y="615950"/>
          <p14:tracePt t="33529" x="6667500" y="615950"/>
          <p14:tracePt t="33546" x="6689725" y="615950"/>
          <p14:tracePt t="33562" x="6734175" y="609600"/>
          <p14:tracePt t="33579" x="6791325" y="609600"/>
          <p14:tracePt t="33595" x="6819900" y="609600"/>
          <p14:tracePt t="33612" x="6848475" y="609600"/>
          <p14:tracePt t="33615" x="6861175" y="609600"/>
          <p14:tracePt t="33629" x="6889750" y="609600"/>
          <p14:tracePt t="33646" x="6911975" y="609600"/>
          <p14:tracePt t="33662" x="6940550" y="609600"/>
          <p14:tracePt t="33679" x="6972300" y="609600"/>
          <p14:tracePt t="33696" x="7016750" y="609600"/>
          <p14:tracePt t="33713" x="7061200" y="609600"/>
          <p14:tracePt t="33729" x="7102475" y="609600"/>
          <p14:tracePt t="33746" x="7131050" y="609600"/>
          <p14:tracePt t="33762" x="7146925" y="609600"/>
          <p14:tracePt t="33780" x="7165975" y="609600"/>
          <p14:tracePt t="33796" x="7175500" y="609600"/>
          <p14:tracePt t="33830" x="7181850" y="609600"/>
          <p14:tracePt t="34308" x="7191375" y="606425"/>
          <p14:tracePt t="34315" x="7216775" y="600075"/>
          <p14:tracePt t="34329" x="7254875" y="587375"/>
          <p14:tracePt t="34346" x="7308850" y="565150"/>
          <p14:tracePt t="34362" x="7366000" y="552450"/>
          <p14:tracePt t="34379" x="7442200" y="546100"/>
          <p14:tracePt t="34412" x="7553325" y="546100"/>
          <p14:tracePt t="34446" x="7654925" y="546100"/>
          <p14:tracePt t="34462" x="7683500" y="546100"/>
          <p14:tracePt t="34479" x="7715250" y="546100"/>
          <p14:tracePt t="34496" x="7737475" y="546100"/>
          <p14:tracePt t="34513" x="7753350" y="546100"/>
          <p14:tracePt t="34530" x="7794625" y="546100"/>
          <p14:tracePt t="34547" x="7823200" y="546100"/>
          <p14:tracePt t="34563" x="7851775" y="546100"/>
          <p14:tracePt t="34579" x="7886700" y="546100"/>
          <p14:tracePt t="34595" x="7915275" y="546100"/>
          <p14:tracePt t="34612" x="7924800" y="546100"/>
          <p14:tracePt t="34615" x="7931150" y="546100"/>
          <p14:tracePt t="34629" x="7940675" y="546100"/>
          <p14:tracePt t="34646" x="7953375" y="546100"/>
          <p14:tracePt t="34662" x="7966075" y="546100"/>
          <p14:tracePt t="34679" x="7969250" y="546100"/>
          <p14:tracePt t="35714" x="7991475" y="549275"/>
          <p14:tracePt t="35721" x="8016875" y="549275"/>
          <p14:tracePt t="35729" x="8061325" y="549275"/>
          <p14:tracePt t="35762" x="8216900" y="536575"/>
          <p14:tracePt t="35796" x="8334375" y="536575"/>
          <p14:tracePt t="35814" x="8375650" y="536575"/>
          <p14:tracePt t="35829" x="8388350" y="536575"/>
          <p14:tracePt t="35846" x="8397875" y="536575"/>
          <p14:tracePt t="35862" x="8407400" y="536575"/>
          <p14:tracePt t="35879" x="8435975" y="536575"/>
          <p14:tracePt t="35896" x="8451850" y="536575"/>
          <p14:tracePt t="35912" x="8480425" y="536575"/>
          <p14:tracePt t="35930" x="8505825" y="536575"/>
          <p14:tracePt t="35946" x="8521700" y="536575"/>
          <p14:tracePt t="35962" x="8543925" y="536575"/>
          <p14:tracePt t="35979" x="8575675" y="536575"/>
          <p14:tracePt t="35996" x="8604250" y="536575"/>
          <p14:tracePt t="36012" x="8626475" y="536575"/>
          <p14:tracePt t="36029" x="8667750" y="536575"/>
          <p14:tracePt t="36045" x="8702675" y="536575"/>
          <p14:tracePt t="36062" x="8724900" y="536575"/>
          <p14:tracePt t="36079" x="8766175" y="536575"/>
          <p14:tracePt t="36096" x="8788400" y="536575"/>
          <p14:tracePt t="36112" x="8797925" y="536575"/>
          <p14:tracePt t="36129" x="8816975" y="536575"/>
          <p14:tracePt t="37908" x="8750300" y="530225"/>
          <p14:tracePt t="37920" x="8591550" y="530225"/>
          <p14:tracePt t="37929" x="8509000" y="530225"/>
          <p14:tracePt t="37946" x="8337550" y="542925"/>
          <p14:tracePt t="37963" x="8105775" y="571500"/>
          <p14:tracePt t="37979" x="7997825" y="596900"/>
          <p14:tracePt t="37996" x="7877175" y="622300"/>
          <p14:tracePt t="38028" x="7604125" y="663575"/>
          <p14:tracePt t="38063" x="7394575" y="711200"/>
          <p14:tracePt t="38082" x="7331075" y="723900"/>
          <p14:tracePt t="38096" x="7286625" y="736600"/>
          <p14:tracePt t="38112" x="7239000" y="749300"/>
          <p14:tracePt t="38128" x="7216775" y="749300"/>
          <p14:tracePt t="38146" x="7185025" y="749300"/>
          <p14:tracePt t="38162" x="7165975" y="749300"/>
          <p14:tracePt t="38179" x="7150100" y="749300"/>
          <p14:tracePt t="38196" x="7134225" y="749300"/>
          <p14:tracePt t="38213" x="7121525" y="749300"/>
          <p14:tracePt t="38229" x="7112000" y="749300"/>
          <p14:tracePt t="38245" x="7099300" y="765175"/>
          <p14:tracePt t="38262" x="7073900" y="774700"/>
          <p14:tracePt t="38278" x="7048500" y="787400"/>
          <p14:tracePt t="38296" x="7019925" y="800100"/>
          <p14:tracePt t="38312" x="6985000" y="822325"/>
          <p14:tracePt t="38328" x="6953250" y="822325"/>
          <p14:tracePt t="38346" x="6937375" y="835025"/>
          <p14:tracePt t="38362" x="6924675" y="838200"/>
          <p14:tracePt t="38378" x="6908800" y="838200"/>
          <p14:tracePt t="38396" x="6899275" y="847725"/>
          <p14:tracePt t="38412" x="6883400" y="857250"/>
          <p14:tracePt t="38428" x="6873875" y="863600"/>
          <p14:tracePt t="38445" x="6858000" y="869950"/>
          <p14:tracePt t="38462" x="6851650" y="879475"/>
          <p14:tracePt t="38478" x="6851650" y="885825"/>
          <p14:tracePt t="38495" x="6848475" y="885825"/>
          <p14:tracePt t="39050" x="6854825" y="885825"/>
          <p14:tracePt t="39113" x="6864350" y="885825"/>
          <p14:tracePt t="39820" x="6889750" y="885825"/>
          <p14:tracePt t="39835" x="6978650" y="885825"/>
          <p14:tracePt t="39850" x="7070725" y="885825"/>
          <p14:tracePt t="39863" x="7143750" y="885825"/>
          <p14:tracePt t="39880" x="7194550" y="898525"/>
          <p14:tracePt t="39896" x="7239000" y="904875"/>
          <p14:tracePt t="39912" x="7318375" y="911225"/>
          <p14:tracePt t="39945" x="7419975" y="911225"/>
          <p14:tracePt t="39979" x="7543800" y="908050"/>
          <p14:tracePt t="39996" x="7607300" y="901700"/>
          <p14:tracePt t="40012" x="7699375" y="873125"/>
          <p14:tracePt t="40029" x="7759700" y="863600"/>
          <p14:tracePt t="40045" x="7820025" y="863600"/>
          <p14:tracePt t="40062" x="7880350" y="863600"/>
          <p14:tracePt t="40078" x="7918450" y="863600"/>
          <p14:tracePt t="40095" x="7978775" y="863600"/>
          <p14:tracePt t="40112" x="8083550" y="857250"/>
          <p14:tracePt t="40128" x="8162925" y="857250"/>
          <p14:tracePt t="40146" x="8226425" y="850900"/>
          <p14:tracePt t="40162" x="8308975" y="850900"/>
          <p14:tracePt t="40179" x="8356600" y="844550"/>
          <p14:tracePt t="40196" x="8391525" y="838200"/>
          <p14:tracePt t="40198" x="8416925" y="838200"/>
          <p14:tracePt t="40212" x="8439150" y="838200"/>
          <p14:tracePt t="40228" x="8461375" y="831850"/>
          <p14:tracePt t="40246" x="8470900" y="831850"/>
          <p14:tracePt t="40262" x="8486775" y="831850"/>
          <p14:tracePt t="40492" x="8458200" y="841375"/>
          <p14:tracePt t="40503" x="8397875" y="866775"/>
          <p14:tracePt t="40516" x="8299450" y="892175"/>
          <p14:tracePt t="40529" x="8213725" y="914400"/>
          <p14:tracePt t="40546" x="8128000" y="930275"/>
          <p14:tracePt t="40563" x="7969250" y="981075"/>
          <p14:tracePt t="40579" x="7883525" y="996950"/>
          <p14:tracePt t="40595" x="7810500" y="1012825"/>
          <p14:tracePt t="40612" x="7727950" y="1028700"/>
          <p14:tracePt t="40629" x="7683500" y="1028700"/>
          <p14:tracePt t="40646" x="7651750" y="1028700"/>
          <p14:tracePt t="40662" x="7620000" y="1028700"/>
          <p14:tracePt t="40678" x="7610475" y="1028700"/>
          <p14:tracePt t="40695" x="7594600" y="1028700"/>
          <p14:tracePt t="40712" x="7578725" y="1019175"/>
          <p14:tracePt t="40733" x="7578725" y="1016000"/>
          <p14:tracePt t="40755" x="7578725" y="1009650"/>
          <p14:tracePt t="40841" x="7575550" y="1009650"/>
          <p14:tracePt t="40857" x="7566025" y="1006475"/>
          <p14:tracePt t="40871" x="7543800" y="1006475"/>
          <p14:tracePt t="40879" x="7531100" y="1000125"/>
          <p14:tracePt t="40895" x="7508875" y="987425"/>
          <p14:tracePt t="40912" x="7451725" y="962025"/>
          <p14:tracePt t="40928" x="7400925" y="949325"/>
          <p14:tracePt t="40947" x="7308850" y="927100"/>
          <p14:tracePt t="40962" x="7235825" y="914400"/>
          <p14:tracePt t="40978" x="7178675" y="904875"/>
          <p14:tracePt t="40995" x="7134225" y="904875"/>
          <p14:tracePt t="41012" x="7102475" y="904875"/>
          <p14:tracePt t="41029" x="7073900" y="904875"/>
          <p14:tracePt t="41046" x="7064375" y="904875"/>
          <p14:tracePt t="41063" x="7029450" y="914400"/>
          <p14:tracePt t="41079" x="7013575" y="923925"/>
          <p14:tracePt t="41096" x="7004050" y="930275"/>
          <p14:tracePt t="41112" x="6991350" y="933450"/>
          <p14:tracePt t="41129" x="6975475" y="939800"/>
          <p14:tracePt t="41146" x="6965950" y="939800"/>
          <p14:tracePt t="41162" x="6956425" y="939800"/>
          <p14:tracePt t="41196" x="6956425" y="955675"/>
          <p14:tracePt t="41212" x="6956425" y="968375"/>
          <p14:tracePt t="41228" x="6956425" y="977900"/>
          <p14:tracePt t="41245" x="6956425" y="987425"/>
          <p14:tracePt t="41262" x="6956425" y="1009650"/>
          <p14:tracePt t="41279" x="6956425" y="1019175"/>
          <p14:tracePt t="41295" x="6962775" y="1028700"/>
          <p14:tracePt t="41312" x="6975475" y="1041400"/>
          <p14:tracePt t="41329" x="6991350" y="1057275"/>
          <p14:tracePt t="41347" x="7026275" y="1082675"/>
          <p14:tracePt t="41363" x="7070725" y="1095375"/>
          <p14:tracePt t="41379" x="7118350" y="1108075"/>
          <p14:tracePt t="41396" x="7140575" y="1127125"/>
          <p14:tracePt t="41412" x="7191375" y="1143000"/>
          <p14:tracePt t="41428" x="7213600" y="1155700"/>
          <p14:tracePt t="41445" x="7245350" y="1168400"/>
          <p14:tracePt t="41461" x="7258050" y="1177925"/>
          <p14:tracePt t="41479" x="7270750" y="1177925"/>
          <p14:tracePt t="41497" x="7302500" y="1177925"/>
          <p14:tracePt t="41512" x="7324725" y="1177925"/>
          <p14:tracePt t="41529" x="7353300" y="1177925"/>
          <p14:tracePt t="41545" x="7375525" y="1177925"/>
          <p14:tracePt t="41562" x="7391400" y="1177925"/>
          <p14:tracePt t="41579" x="7404100" y="1177925"/>
          <p14:tracePt t="41595" x="7413625" y="1177925"/>
          <p14:tracePt t="41612" x="7419975" y="1177925"/>
          <p14:tracePt t="41628" x="7423150" y="1177925"/>
          <p14:tracePt t="41645" x="7429500" y="1177925"/>
          <p14:tracePt t="41662" x="7470775" y="1162050"/>
          <p14:tracePt t="41678" x="7502525" y="1152525"/>
          <p14:tracePt t="41695" x="7531100" y="1139825"/>
          <p14:tracePt t="41711" x="7553325" y="1133475"/>
          <p14:tracePt t="41728" x="7569200" y="1127125"/>
          <p14:tracePt t="41745" x="7578725" y="1123950"/>
          <p14:tracePt t="41762" x="7594600" y="1111250"/>
          <p14:tracePt t="41779" x="7597775" y="1108075"/>
          <p14:tracePt t="41795" x="7607300" y="1101725"/>
          <p14:tracePt t="41812" x="7629525" y="1085850"/>
          <p14:tracePt t="41829" x="7639050" y="1082675"/>
          <p14:tracePt t="41845" x="7648575" y="1073150"/>
          <p14:tracePt t="41861" x="7670800" y="1050925"/>
          <p14:tracePt t="41878" x="7680325" y="1041400"/>
          <p14:tracePt t="41895" x="7689850" y="1031875"/>
          <p14:tracePt t="41912" x="7705725" y="1022350"/>
          <p14:tracePt t="41928" x="7708900" y="1022350"/>
          <p14:tracePt t="41945" x="7715250" y="1022350"/>
          <p14:tracePt t="42840" x="7718425" y="1022350"/>
          <p14:tracePt t="42856" x="7734300" y="1009650"/>
          <p14:tracePt t="42868" x="7762875" y="1009650"/>
          <p14:tracePt t="42879" x="7775575" y="1009650"/>
          <p14:tracePt t="42896" x="7807325" y="1009650"/>
          <p14:tracePt t="42913" x="7839075" y="1009650"/>
          <p14:tracePt t="42946" x="7915275" y="1009650"/>
          <p14:tracePt t="42978" x="8001000" y="1009650"/>
          <p14:tracePt t="42996" x="8064500" y="1009650"/>
          <p14:tracePt t="43012" x="8102600" y="1009650"/>
          <p14:tracePt t="43028" x="8137525" y="1009650"/>
          <p14:tracePt t="43046" x="8201025" y="1009650"/>
          <p14:tracePt t="43062" x="8223250" y="1009650"/>
          <p14:tracePt t="43079" x="8251825" y="1009650"/>
          <p14:tracePt t="43096" x="8293100" y="1009650"/>
          <p14:tracePt t="43112" x="8308975" y="1009650"/>
          <p14:tracePt t="43129" x="8318500" y="1009650"/>
          <p14:tracePt t="43146" x="8331200" y="1009650"/>
          <p14:tracePt t="43162" x="8347075" y="1009650"/>
          <p14:tracePt t="43178" x="8356600" y="1009650"/>
          <p14:tracePt t="43196" x="8382000" y="1009650"/>
          <p14:tracePt t="43212" x="8397875" y="1009650"/>
          <p14:tracePt t="43229" x="8407400" y="1009650"/>
          <p14:tracePt t="43245" x="8423275" y="1009650"/>
          <p14:tracePt t="43262" x="8432800" y="1009650"/>
          <p14:tracePt t="43279" x="8448675" y="1009650"/>
          <p14:tracePt t="43296" x="8461375" y="1019175"/>
          <p14:tracePt t="43312" x="8477250" y="1028700"/>
          <p14:tracePt t="43328" x="8509000" y="1041400"/>
          <p14:tracePt t="43346" x="8556625" y="1054100"/>
          <p14:tracePt t="43362" x="8588375" y="1054100"/>
          <p14:tracePt t="43378" x="8616950" y="1060450"/>
          <p14:tracePt t="43395" x="8642350" y="1060450"/>
          <p14:tracePt t="43411" x="8651875" y="1060450"/>
          <p14:tracePt t="43429" x="8667750" y="1060450"/>
          <p14:tracePt t="43446" x="8677275" y="1060450"/>
          <p14:tracePt t="43462" x="8683625" y="1060450"/>
          <p14:tracePt t="43479" x="8686800" y="1060450"/>
          <p14:tracePt t="43496" x="8693150" y="1060450"/>
          <p14:tracePt t="43512" x="8702675" y="1060450"/>
          <p14:tracePt t="43528" x="8718550" y="1060450"/>
          <p14:tracePt t="43545" x="8728075" y="1060450"/>
          <p14:tracePt t="43562" x="8731250" y="1060450"/>
          <p14:tracePt t="44261" x="8664575" y="1060450"/>
          <p14:tracePt t="44271" x="8550275" y="1069975"/>
          <p14:tracePt t="44285" x="8366125" y="1104900"/>
          <p14:tracePt t="44296" x="8169275" y="1143000"/>
          <p14:tracePt t="44312" x="7947025" y="1200150"/>
          <p14:tracePt t="44328" x="7750175" y="1247775"/>
          <p14:tracePt t="44361" x="7181850" y="1384300"/>
          <p14:tracePt t="44397" x="6715125" y="1508125"/>
          <p14:tracePt t="44419" x="6489700" y="1568450"/>
          <p14:tracePt t="44437" x="6381750" y="1593850"/>
          <p14:tracePt t="44445" x="6296025" y="1609725"/>
          <p14:tracePt t="44461" x="6223000" y="1625600"/>
          <p14:tracePt t="44478" x="6149975" y="1631950"/>
          <p14:tracePt t="44495" x="6061075" y="1644650"/>
          <p14:tracePt t="44511" x="6007100" y="1644650"/>
          <p14:tracePt t="44529" x="5965825" y="1644650"/>
          <p14:tracePt t="44546" x="5918200" y="1644650"/>
          <p14:tracePt t="44562" x="5886450" y="1644650"/>
          <p14:tracePt t="44578" x="5864225" y="1644650"/>
          <p14:tracePt t="44595" x="5832475" y="1644650"/>
          <p14:tracePt t="44611" x="5810250" y="1644650"/>
          <p14:tracePt t="44628" x="5781675" y="1644650"/>
          <p14:tracePt t="44645" x="5746750" y="1644650"/>
          <p14:tracePt t="44661" x="5718175" y="1628775"/>
          <p14:tracePt t="44679" x="5702300" y="1625600"/>
          <p14:tracePt t="44696" x="5680075" y="1609725"/>
          <p14:tracePt t="44712" x="5670550" y="1600200"/>
          <p14:tracePt t="44728" x="5670550" y="1584325"/>
          <p14:tracePt t="44745" x="5670550" y="1571625"/>
          <p14:tracePt t="45731" x="5683250" y="1565275"/>
          <p14:tracePt t="45738" x="5711825" y="1552575"/>
          <p14:tracePt t="45745" x="5753100" y="1527175"/>
          <p14:tracePt t="45761" x="5807075" y="1498600"/>
          <p14:tracePt t="45778" x="5876925" y="1460500"/>
          <p14:tracePt t="45780" x="5915025" y="1444625"/>
          <p14:tracePt t="45795" x="6003925" y="1412875"/>
          <p14:tracePt t="45828" x="6134100" y="1377950"/>
          <p14:tracePt t="45862" x="6254750" y="1371600"/>
          <p14:tracePt t="45878" x="6308725" y="1365250"/>
          <p14:tracePt t="45895" x="6492875" y="1365250"/>
          <p14:tracePt t="45912" x="6584950" y="1365250"/>
          <p14:tracePt t="45929" x="6654800" y="1365250"/>
          <p14:tracePt t="45946" x="6734175" y="1358900"/>
          <p14:tracePt t="45961" x="6762750" y="1358900"/>
          <p14:tracePt t="45978" x="6794500" y="1358900"/>
          <p14:tracePt t="45994" x="6813550" y="1358900"/>
          <p14:tracePt t="46011" x="6842125" y="1358900"/>
          <p14:tracePt t="46028" x="6870700" y="1358900"/>
          <p14:tracePt t="46045" x="6911975" y="1358900"/>
          <p14:tracePt t="46061" x="6934200" y="1358900"/>
          <p14:tracePt t="46078" x="6953250" y="1358900"/>
          <p14:tracePt t="46095" x="6981825" y="1358900"/>
          <p14:tracePt t="46111" x="7004050" y="1371600"/>
          <p14:tracePt t="46128" x="7026275" y="1387475"/>
          <p14:tracePt t="46145" x="7067550" y="1400175"/>
          <p14:tracePt t="46162" x="7086600" y="1406525"/>
          <p14:tracePt t="46179" x="7099300" y="1406525"/>
          <p14:tracePt t="46196" x="7121525" y="1406525"/>
          <p14:tracePt t="46282" x="7121525" y="1409700"/>
          <p14:tracePt t="46403" x="7121525" y="1416050"/>
          <p14:tracePt t="48310" x="7150100" y="1416050"/>
          <p14:tracePt t="48324" x="7210425" y="1416050"/>
          <p14:tracePt t="48338" x="7270750" y="1416050"/>
          <p14:tracePt t="48348" x="7296150" y="1412875"/>
          <p14:tracePt t="48361" x="7359650" y="1406525"/>
          <p14:tracePt t="48378" x="7423150" y="1397000"/>
          <p14:tracePt t="48411" x="7569200" y="1390650"/>
          <p14:tracePt t="48445" x="7661275" y="1390650"/>
          <p14:tracePt t="48462" x="7683500" y="1390650"/>
          <p14:tracePt t="48480" x="7724775" y="1390650"/>
          <p14:tracePt t="48494" x="7747000" y="1390650"/>
          <p14:tracePt t="48511" x="7775575" y="1393825"/>
          <p14:tracePt t="48528" x="7797800" y="1393825"/>
          <p14:tracePt t="48544" x="7839075" y="1400175"/>
          <p14:tracePt t="48561" x="7861300" y="1406525"/>
          <p14:tracePt t="48578" x="7870825" y="1406525"/>
          <p14:tracePt t="48594" x="7893050" y="1412875"/>
          <p14:tracePt t="48612" x="7902575" y="1412875"/>
          <p14:tracePt t="48628" x="7905750" y="1412875"/>
          <p14:tracePt t="48661" x="7912100" y="1412875"/>
          <p14:tracePt t="48678" x="7921625" y="1412875"/>
          <p14:tracePt t="48694" x="7940675" y="1412875"/>
          <p14:tracePt t="48711" x="7947025" y="1412875"/>
          <p14:tracePt t="48728" x="7956550" y="1412875"/>
          <p14:tracePt t="48744" x="7966075" y="1412875"/>
          <p14:tracePt t="48761" x="7981950" y="1412875"/>
          <p14:tracePt t="48777" x="7991475" y="1412875"/>
          <p14:tracePt t="48794" x="8004175" y="1412875"/>
          <p14:tracePt t="48812" x="8013700" y="1412875"/>
          <p14:tracePt t="48815" x="8020050" y="1412875"/>
          <p14:tracePt t="48829" x="8023225" y="1412875"/>
          <p14:tracePt t="48845" x="8045450" y="1412875"/>
          <p14:tracePt t="48861" x="8054975" y="1412875"/>
          <p14:tracePt t="48879" x="8067675" y="1412875"/>
          <p14:tracePt t="48895" x="8083550" y="1412875"/>
          <p14:tracePt t="48928" x="8089900" y="1412875"/>
          <p14:tracePt t="50593" x="8118475" y="1419225"/>
          <p14:tracePt t="50600" x="8169275" y="1425575"/>
          <p14:tracePt t="50611" x="8216900" y="1435100"/>
          <p14:tracePt t="50628" x="8388350" y="1435100"/>
          <p14:tracePt t="50644" x="8502650" y="1435100"/>
          <p14:tracePt t="50661" x="8575675" y="1435100"/>
          <p14:tracePt t="50678" x="8651875" y="1435100"/>
          <p14:tracePt t="50711" x="8724900" y="1435100"/>
          <p14:tracePt t="50744" x="8794750" y="1435100"/>
          <p14:tracePt t="50761" x="8826500" y="1435100"/>
          <p14:tracePt t="50778" x="8858250" y="1435100"/>
          <p14:tracePt t="50795" x="8880475" y="1435100"/>
          <p14:tracePt t="50811" x="8890000" y="1435100"/>
          <p14:tracePt t="50828" x="8905875" y="1435100"/>
          <p14:tracePt t="50844" x="8909050" y="1435100"/>
          <p14:tracePt t="50860" x="8921750" y="1435100"/>
          <p14:tracePt t="50878" x="8931275" y="1435100"/>
          <p14:tracePt t="50894" x="8940800" y="1435100"/>
          <p14:tracePt t="50910" x="8950325" y="1435100"/>
          <p14:tracePt t="50928" x="8969375" y="1435100"/>
          <p14:tracePt t="50944" x="8978900" y="1435100"/>
          <p14:tracePt t="50961" x="8988425" y="1435100"/>
          <p14:tracePt t="50978" x="9004300" y="1431925"/>
          <p14:tracePt t="50994" x="9010650" y="1431925"/>
          <p14:tracePt t="51244" x="8982075" y="1431925"/>
          <p14:tracePt t="51257" x="8931275" y="1431925"/>
          <p14:tracePt t="51265" x="8912225" y="1431925"/>
          <p14:tracePt t="51278" x="8867775" y="1431925"/>
          <p14:tracePt t="51294" x="8826500" y="1431925"/>
          <p14:tracePt t="51311" x="8772525" y="1431925"/>
          <p14:tracePt t="51328" x="8696325" y="1431925"/>
          <p14:tracePt t="51344" x="8651875" y="1431925"/>
          <p14:tracePt t="51361" x="8613775" y="1431925"/>
          <p14:tracePt t="51377" x="8575675" y="1425575"/>
          <p14:tracePt t="51394" x="8543925" y="1425575"/>
          <p14:tracePt t="51410" x="8521700" y="1425575"/>
          <p14:tracePt t="51428" x="8502650" y="1425575"/>
          <p14:tracePt t="51444" x="8493125" y="1425575"/>
          <p14:tracePt t="51460" x="8483600" y="1425575"/>
          <p14:tracePt t="51478" x="8467725" y="1425575"/>
          <p14:tracePt t="51494" x="8455025" y="1425575"/>
          <p14:tracePt t="51511" x="8448675" y="1425575"/>
          <p14:tracePt t="51579" x="8451850" y="1425575"/>
          <p14:tracePt t="51586" x="8461375" y="1425575"/>
          <p14:tracePt t="51594" x="8464550" y="1425575"/>
          <p14:tracePt t="51611" x="8496300" y="1419225"/>
          <p14:tracePt t="51628" x="8566150" y="1406525"/>
          <p14:tracePt t="51644" x="8626475" y="1406525"/>
          <p14:tracePt t="51661" x="8683625" y="1406525"/>
          <p14:tracePt t="51678" x="8791575" y="1406525"/>
          <p14:tracePt t="51694" x="8842375" y="1406525"/>
          <p14:tracePt t="51710" x="8902700" y="1406525"/>
          <p14:tracePt t="51728" x="8966200" y="1406525"/>
          <p14:tracePt t="51744" x="8985250" y="1406525"/>
          <p14:tracePt t="51760" x="8994775" y="1406525"/>
          <p14:tracePt t="51794" x="8988425" y="1406525"/>
          <p14:tracePt t="51810" x="8963025" y="1409700"/>
          <p14:tracePt t="51828" x="8867775" y="1438275"/>
          <p14:tracePt t="51844" x="8769350" y="1470025"/>
          <p14:tracePt t="51861" x="8648700" y="1524000"/>
          <p14:tracePt t="51878" x="8474075" y="1609725"/>
          <p14:tracePt t="51894" x="8340725" y="1663700"/>
          <p14:tracePt t="51911" x="8207375" y="1708150"/>
          <p14:tracePt t="51928" x="8070850" y="1765300"/>
          <p14:tracePt t="51944" x="7969250" y="1797050"/>
          <p14:tracePt t="51960" x="7861300" y="1831975"/>
          <p14:tracePt t="51978" x="7712075" y="1889125"/>
          <p14:tracePt t="51994" x="7623175" y="1930400"/>
          <p14:tracePt t="52010" x="7502525" y="1949450"/>
          <p14:tracePt t="52028" x="7337425" y="1971675"/>
          <p14:tracePt t="52044" x="7242175" y="1987550"/>
          <p14:tracePt t="52060" x="7156450" y="1997075"/>
          <p14:tracePt t="52078" x="7042150" y="1997075"/>
          <p14:tracePt t="52094" x="6959600" y="1997075"/>
          <p14:tracePt t="52111" x="6873875" y="1984375"/>
          <p14:tracePt t="52129" x="6718300" y="1958975"/>
          <p14:tracePt t="52145" x="6600825" y="1933575"/>
          <p14:tracePt t="52161" x="6502400" y="1908175"/>
          <p14:tracePt t="52178" x="6391275" y="1885950"/>
          <p14:tracePt t="52194" x="6327775" y="1873250"/>
          <p14:tracePt t="52210" x="6261100" y="1860550"/>
          <p14:tracePt t="52228" x="6178550" y="1831975"/>
          <p14:tracePt t="52244" x="6134100" y="1831975"/>
          <p14:tracePt t="52261" x="6099175" y="1831975"/>
          <p14:tracePt t="52278" x="6051550" y="1831975"/>
          <p14:tracePt t="52294" x="6019800" y="1831975"/>
          <p14:tracePt t="52311" x="6000750" y="1831975"/>
          <p14:tracePt t="52327" x="5978525" y="1831975"/>
          <p14:tracePt t="52344" x="5969000" y="1831975"/>
          <p14:tracePt t="52361" x="5959475" y="1831975"/>
          <p14:tracePt t="52378" x="5956300" y="1831975"/>
          <p14:tracePt t="52700" x="5969000" y="1831975"/>
          <p14:tracePt t="52710" x="5994400" y="1831975"/>
          <p14:tracePt t="52728" x="6057900" y="1825625"/>
          <p14:tracePt t="52744" x="6115050" y="1825625"/>
          <p14:tracePt t="52761" x="6169025" y="1819275"/>
          <p14:tracePt t="52777" x="6254750" y="1803400"/>
          <p14:tracePt t="52811" x="6337300" y="1778000"/>
          <p14:tracePt t="52844" x="6410325" y="1749425"/>
          <p14:tracePt t="52860" x="6448425" y="1736725"/>
          <p14:tracePt t="52878" x="6527800" y="1717675"/>
          <p14:tracePt t="52894" x="6591300" y="1701800"/>
          <p14:tracePt t="52910" x="6657975" y="1689100"/>
          <p14:tracePt t="52927" x="6734175" y="1689100"/>
          <p14:tracePt t="52944" x="6784975" y="1682750"/>
          <p14:tracePt t="52960" x="6823075" y="1676400"/>
          <p14:tracePt t="52978" x="6870700" y="1670050"/>
          <p14:tracePt t="52994" x="6915150" y="1670050"/>
          <p14:tracePt t="53011" x="6953250" y="1663700"/>
          <p14:tracePt t="53028" x="7016750" y="1663700"/>
          <p14:tracePt t="53044" x="7045325" y="1663700"/>
          <p14:tracePt t="53060" x="7067550" y="1663700"/>
          <p14:tracePt t="53077" x="7099300" y="1663700"/>
          <p14:tracePt t="53094" x="7112000" y="1663700"/>
          <p14:tracePt t="53111" x="7121525" y="1663700"/>
          <p14:tracePt t="53127" x="7124700" y="1663700"/>
          <p14:tracePt t="53161" x="7134225" y="1663700"/>
          <p14:tracePt t="53271" x="7140575" y="1663700"/>
          <p14:tracePt t="53277" x="7143750" y="1663700"/>
          <p14:tracePt t="53294" x="7165975" y="1663700"/>
          <p14:tracePt t="53310" x="7175500" y="1663700"/>
          <p14:tracePt t="53327" x="7204075" y="1663700"/>
          <p14:tracePt t="53344" x="7213600" y="1663700"/>
          <p14:tracePt t="53361" x="7223125" y="1663700"/>
          <p14:tracePt t="53377" x="7226300" y="1663700"/>
          <p14:tracePt t="53563" x="7232650" y="1663700"/>
          <p14:tracePt t="53571" x="7242175" y="1663700"/>
          <p14:tracePt t="53577" x="7261225" y="1663700"/>
          <p14:tracePt t="53594" x="7289800" y="1663700"/>
          <p14:tracePt t="53610" x="7327900" y="1670050"/>
          <p14:tracePt t="53627" x="7413625" y="1679575"/>
          <p14:tracePt t="53643" x="7451725" y="1679575"/>
          <p14:tracePt t="53661" x="7496175" y="1679575"/>
          <p14:tracePt t="53677" x="7543800" y="1679575"/>
          <p14:tracePt t="53694" x="7566025" y="1679575"/>
          <p14:tracePt t="53711" x="7594600" y="1685925"/>
          <p14:tracePt t="53727" x="7651750" y="1689100"/>
          <p14:tracePt t="53744" x="7680325" y="1689100"/>
          <p14:tracePt t="53761" x="7724775" y="1689100"/>
          <p14:tracePt t="53777" x="7762875" y="1689100"/>
          <p14:tracePt t="53793" x="7785100" y="1689100"/>
          <p14:tracePt t="53810" x="7813675" y="1689100"/>
          <p14:tracePt t="53827" x="7835900" y="1689100"/>
          <p14:tracePt t="53843" x="7845425" y="1689100"/>
          <p14:tracePt t="53860" x="7854950" y="1689100"/>
          <p14:tracePt t="53877" x="7874000" y="1689100"/>
          <p14:tracePt t="53894" x="7883525" y="1689100"/>
          <p14:tracePt t="56799" x="7816850" y="1704975"/>
          <p14:tracePt t="56813" x="7654925" y="1730375"/>
          <p14:tracePt t="56833" x="7312025" y="1819275"/>
          <p14:tracePt t="56844" x="7204075" y="1860550"/>
          <p14:tracePt t="56860" x="6991350" y="1946275"/>
          <p14:tracePt t="56877" x="6670675" y="2098675"/>
          <p14:tracePt t="56894" x="6505575" y="2152650"/>
          <p14:tracePt t="56929" x="6162675" y="2305050"/>
          <p14:tracePt t="56961" x="5908675" y="2438400"/>
          <p14:tracePt t="56979" x="5822950" y="2470150"/>
          <p14:tracePt t="56994" x="5743575" y="2501900"/>
          <p14:tracePt t="57011" x="5661025" y="2536825"/>
          <p14:tracePt t="57027" x="5616575" y="2549525"/>
          <p14:tracePt t="57044" x="5553075" y="2565400"/>
          <p14:tracePt t="57060" x="5489575" y="2578100"/>
          <p14:tracePt t="57077" x="5407025" y="2613025"/>
          <p14:tracePt t="57093" x="5365750" y="2638425"/>
          <p14:tracePt t="57111" x="5260975" y="2708275"/>
          <p14:tracePt t="57128" x="5197475" y="2768600"/>
          <p14:tracePt t="57144" x="5130800" y="2863850"/>
          <p14:tracePt t="57161" x="4994275" y="3063875"/>
          <p14:tracePt t="57177" x="4908550" y="3232150"/>
          <p14:tracePt t="57194" x="4826000" y="3387725"/>
          <p14:tracePt t="57211" x="4695825" y="3629025"/>
          <p14:tracePt t="57229" x="4584700" y="3787775"/>
          <p14:tracePt t="57246" x="4464050" y="3927475"/>
          <p14:tracePt t="57261" x="4279900" y="4108450"/>
          <p14:tracePt t="57277" x="4143375" y="4229100"/>
          <p14:tracePt t="57295" x="3994150" y="4330700"/>
          <p14:tracePt t="57310" x="3771900" y="4489450"/>
          <p14:tracePt t="57327" x="3590925" y="4594225"/>
          <p14:tracePt t="57345" x="3432175" y="4695825"/>
          <p14:tracePt t="57361" x="3190875" y="4816475"/>
          <p14:tracePt t="57378" x="3079750" y="4876800"/>
          <p14:tracePt t="57394" x="3003550" y="4899025"/>
          <p14:tracePt t="57411" x="2984500" y="4905375"/>
          <p14:tracePt t="57698" x="2901950" y="4892675"/>
          <p14:tracePt t="57704" x="2800350" y="4883150"/>
          <p14:tracePt t="57714" x="2686050" y="4873625"/>
          <p14:tracePt t="57730" x="2492375" y="4864100"/>
          <p14:tracePt t="57747" x="2184400" y="4870450"/>
          <p14:tracePt t="57764" x="2022475" y="4889500"/>
          <p14:tracePt t="57777" x="1860550" y="4908550"/>
          <p14:tracePt t="57811" x="1562100" y="4975225"/>
          <p14:tracePt t="57844" x="1381125" y="5057775"/>
          <p14:tracePt t="57861" x="1254125" y="5111750"/>
          <p14:tracePt t="57877" x="1187450" y="5133975"/>
          <p14:tracePt t="57893" x="1123950" y="5156200"/>
          <p14:tracePt t="57911" x="1012825" y="5178425"/>
          <p14:tracePt t="57927" x="895350" y="5184775"/>
          <p14:tracePt t="57944" x="803275" y="5184775"/>
          <p14:tracePt t="57961" x="695325" y="5184775"/>
          <p14:tracePt t="57977" x="625475" y="5184775"/>
          <p14:tracePt t="57994" x="565150" y="5184775"/>
          <p14:tracePt t="58011" x="495300" y="5184775"/>
          <p14:tracePt t="58027" x="450850" y="5184775"/>
          <p14:tracePt t="58044" x="412750" y="5184775"/>
          <p14:tracePt t="58061" x="381000" y="5184775"/>
          <p14:tracePt t="58077" x="352425" y="5184775"/>
          <p14:tracePt t="58093" x="330200" y="5184775"/>
          <p14:tracePt t="58110" x="311150" y="5184775"/>
          <p14:tracePt t="58126" x="298450" y="5184775"/>
          <p14:tracePt t="58143" x="295275" y="5184775"/>
          <p14:tracePt t="58198" x="295275" y="5178425"/>
          <p14:tracePt t="58212" x="295275" y="5175250"/>
          <p14:tracePt t="58219" x="301625" y="5168900"/>
          <p14:tracePt t="58227" x="307975" y="5165725"/>
          <p14:tracePt t="58243" x="342900" y="5146675"/>
          <p14:tracePt t="58260" x="422275" y="5121275"/>
          <p14:tracePt t="58277" x="479425" y="5105400"/>
          <p14:tracePt t="58294" x="527050" y="5080000"/>
          <p14:tracePt t="58311" x="568325" y="5060950"/>
          <p14:tracePt t="58328" x="584200" y="5060950"/>
          <p14:tracePt t="58344" x="593725" y="5060950"/>
          <p14:tracePt t="58361" x="600075" y="5060950"/>
          <p14:tracePt t="58404" x="603250" y="5057775"/>
          <p14:tracePt t="58410" x="609600" y="5051425"/>
          <p14:tracePt t="58426" x="619125" y="5051425"/>
          <p14:tracePt t="58443" x="635000" y="5041900"/>
          <p14:tracePt t="58461" x="666750" y="5041900"/>
          <p14:tracePt t="58477" x="695325" y="5041900"/>
          <p14:tracePt t="58494" x="723900" y="5041900"/>
          <p14:tracePt t="58511" x="781050" y="5041900"/>
          <p14:tracePt t="58527" x="815975" y="5041900"/>
          <p14:tracePt t="58544" x="838200" y="5041900"/>
          <p14:tracePt t="58546" x="847725" y="5041900"/>
          <p14:tracePt t="58560" x="873125" y="5041900"/>
          <p14:tracePt t="58580" x="882650" y="5041900"/>
          <p14:tracePt t="58593" x="892175" y="5041900"/>
          <p14:tracePt t="58668" x="895350" y="5041900"/>
          <p14:tracePt t="58683" x="901700" y="5041900"/>
          <p14:tracePt t="58690" x="911225" y="5041900"/>
          <p14:tracePt t="58697" x="923925" y="5041900"/>
          <p14:tracePt t="58710" x="946150" y="5041900"/>
          <p14:tracePt t="58726" x="990600" y="5051425"/>
          <p14:tracePt t="58744" x="1035050" y="5057775"/>
          <p14:tracePt t="58761" x="1120775" y="5064125"/>
          <p14:tracePt t="58777" x="1184275" y="5070475"/>
          <p14:tracePt t="58794" x="1244600" y="5076825"/>
          <p14:tracePt t="58810" x="1397000" y="5095875"/>
          <p14:tracePt t="58826" x="1504950" y="5111750"/>
          <p14:tracePt t="58843" x="1597025" y="5111750"/>
          <p14:tracePt t="58860" x="1749425" y="5121275"/>
          <p14:tracePt t="58876" x="1831975" y="5121275"/>
          <p14:tracePt t="58893" x="1914525" y="5121275"/>
          <p14:tracePt t="58910" x="2000250" y="5121275"/>
          <p14:tracePt t="58927" x="2060575" y="5121275"/>
          <p14:tracePt t="58944" x="2130425" y="5127625"/>
          <p14:tracePt t="58960" x="2238375" y="5133975"/>
          <p14:tracePt t="58976" x="2273300" y="5133975"/>
          <p14:tracePt t="58994" x="2311400" y="5133975"/>
          <p14:tracePt t="59010" x="2349500" y="5133975"/>
          <p14:tracePt t="59026" x="2365375" y="5133975"/>
          <p14:tracePt t="59044" x="2387600" y="5133975"/>
          <p14:tracePt t="59046" x="2406650" y="5133975"/>
          <p14:tracePt t="59060" x="2435225" y="5133975"/>
          <p14:tracePt t="59077" x="2479675" y="5130800"/>
          <p14:tracePt t="59094" x="2517775" y="5124450"/>
          <p14:tracePt t="59110" x="2578100" y="5124450"/>
          <p14:tracePt t="59126" x="2600325" y="5124450"/>
          <p14:tracePt t="59144" x="2622550" y="5124450"/>
          <p14:tracePt t="59161" x="2644775" y="5124450"/>
          <p14:tracePt t="59177" x="2654300" y="5124450"/>
          <p14:tracePt t="59194" x="2663825" y="5124450"/>
          <p14:tracePt t="59211" x="2682875" y="5124450"/>
          <p14:tracePt t="59227" x="2692400" y="5124450"/>
          <p14:tracePt t="59243" x="2701925" y="5124450"/>
          <p14:tracePt t="59260" x="2717800" y="5118100"/>
          <p14:tracePt t="59276" x="2724150" y="5108575"/>
          <p14:tracePt t="59310" x="2724150" y="5105400"/>
          <p14:tracePt t="59419" x="2720975" y="5105400"/>
          <p14:tracePt t="59426" x="2717800" y="5105400"/>
          <p14:tracePt t="59444" x="2708275" y="5105400"/>
          <p14:tracePt t="59460" x="2692400" y="5099050"/>
          <p14:tracePt t="59477" x="2663825" y="5086350"/>
          <p14:tracePt t="59493" x="2625725" y="5073650"/>
          <p14:tracePt t="59510" x="2530475" y="5067300"/>
          <p14:tracePt t="59526" x="2492375" y="5060950"/>
          <p14:tracePt t="59544" x="2457450" y="5060950"/>
          <p14:tracePt t="59559" x="2393950" y="5048250"/>
          <p14:tracePt t="59576" x="2349500" y="5048250"/>
          <p14:tracePt t="59594" x="2305050" y="5048250"/>
          <p14:tracePt t="59610" x="2244725" y="5048250"/>
          <p14:tracePt t="59627" x="2206625" y="5048250"/>
          <p14:tracePt t="59643" x="2162175" y="5048250"/>
          <p14:tracePt t="59660" x="2130425" y="5048250"/>
          <p14:tracePt t="59676" x="2092325" y="5048250"/>
          <p14:tracePt t="59693" x="2073275" y="5048250"/>
          <p14:tracePt t="59710" x="2032000" y="5048250"/>
          <p14:tracePt t="59727" x="2022475" y="5048250"/>
          <p14:tracePt t="59744" x="2000250" y="5048250"/>
          <p14:tracePt t="59761" x="1974850" y="5048250"/>
          <p14:tracePt t="59777" x="1952625" y="5048250"/>
          <p14:tracePt t="59793" x="1943100" y="5048250"/>
          <p14:tracePt t="59810" x="1927225" y="5048250"/>
          <p14:tracePt t="59826" x="1917700" y="5048250"/>
          <p14:tracePt t="59843" x="1905000" y="5048250"/>
          <p14:tracePt t="59860" x="1882775" y="5048250"/>
          <p14:tracePt t="59876" x="1866900" y="5048250"/>
          <p14:tracePt t="59894" x="1847850" y="5048250"/>
          <p14:tracePt t="59910" x="1831975" y="5048250"/>
          <p14:tracePt t="59927" x="1822450" y="5048250"/>
          <p14:tracePt t="59943" x="1812925" y="5048250"/>
          <p14:tracePt t="59960" x="1793875" y="5048250"/>
          <p14:tracePt t="59976" x="1784350" y="5048250"/>
          <p14:tracePt t="59993" x="1771650" y="5048250"/>
          <p14:tracePt t="60010" x="1758950" y="5048250"/>
          <p14:tracePt t="60026" x="1736725" y="5048250"/>
          <p14:tracePt t="60043" x="1714500" y="5048250"/>
          <p14:tracePt t="60060" x="1676400" y="5048250"/>
          <p14:tracePt t="60076" x="1660525" y="5048250"/>
          <p14:tracePt t="60093" x="1651000" y="5048250"/>
          <p14:tracePt t="60110" x="1628775" y="5048250"/>
          <p14:tracePt t="60126" x="1619250" y="5048250"/>
          <p14:tracePt t="60404" x="1638300" y="5048250"/>
          <p14:tracePt t="60411" x="1673225" y="5041900"/>
          <p14:tracePt t="60427" x="1743075" y="5041900"/>
          <p14:tracePt t="60444" x="1825625" y="5035550"/>
          <p14:tracePt t="60461" x="1955800" y="5035550"/>
          <p14:tracePt t="60477" x="2070100" y="5035550"/>
          <p14:tracePt t="60493" x="2209800" y="5035550"/>
          <p14:tracePt t="60510" x="2359025" y="5035550"/>
          <p14:tracePt t="60526" x="2451100" y="5035550"/>
          <p14:tracePt t="60543" x="2501900" y="5035550"/>
          <p14:tracePt t="60559" x="2587625" y="5035550"/>
          <p14:tracePt t="60576" x="2638425" y="5035550"/>
          <p14:tracePt t="60594" x="2676525" y="5035550"/>
          <p14:tracePt t="60610" x="2724150" y="5035550"/>
          <p14:tracePt t="60626" x="2752725" y="5035550"/>
          <p14:tracePt t="60643" x="2768600" y="5035550"/>
          <p14:tracePt t="60659" x="2784475" y="5035550"/>
          <p14:tracePt t="61060" x="2765425" y="5035550"/>
          <p14:tracePt t="61067" x="2746375" y="5029200"/>
          <p14:tracePt t="61077" x="2711450" y="5029200"/>
          <p14:tracePt t="61110" x="2597150" y="5022850"/>
          <p14:tracePt t="61144" x="2473325" y="5016500"/>
          <p14:tracePt t="61161" x="2378075" y="5006975"/>
          <p14:tracePt t="61177" x="2339975" y="5006975"/>
          <p14:tracePt t="61193" x="2305050" y="5006975"/>
          <p14:tracePt t="61209" x="2263775" y="5006975"/>
          <p14:tracePt t="61226" x="2254250" y="5006975"/>
          <p14:tracePt t="61244" x="2244725" y="5006975"/>
          <p14:tracePt t="61260" x="2228850" y="5006975"/>
          <p14:tracePt t="61277" x="2216150" y="5006975"/>
          <p14:tracePt t="61294" x="2209800" y="5006975"/>
        </p14:tracePtLst>
      </p14:laserTraceLst>
    </p:ext>
  </p:extLs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ZoneTexte 2"/>
          <p:cNvSpPr txBox="1">
            <a:spLocks noChangeArrowheads="1"/>
          </p:cNvSpPr>
          <p:nvPr/>
        </p:nvSpPr>
        <p:spPr bwMode="auto">
          <a:xfrm>
            <a:off x="4992688" y="428625"/>
            <a:ext cx="199866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FR" altLang="fr-FR" i="1">
                <a:solidFill>
                  <a:srgbClr val="FF0000"/>
                </a:solidFill>
              </a:rPr>
              <a:t>Erodium sp</a:t>
            </a:r>
            <a:r>
              <a:rPr lang="fr-FR" altLang="fr-FR" i="1"/>
              <a:t>,</a:t>
            </a:r>
            <a:endParaRPr lang="fr-FR" altLang="fr-FR"/>
          </a:p>
        </p:txBody>
      </p:sp>
      <p:pic>
        <p:nvPicPr>
          <p:cNvPr id="104451" name="Picture 4" descr="http://site.plantes-web.fr/bdd/35/img/graine%20pelargonium%20serv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4938" y="1428750"/>
            <a:ext cx="3929062" cy="3643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452" name="Picture 6" descr="http://wildflowerfinder.org.uk/Flowers/S/Storksbill(Common)/Storksbill(Common)_2011_06_14_Southport_Ainsdale_Freshfields_110p0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857750" cy="669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453"/>
    </mc:Choice>
    <mc:Fallback>
      <p:transition spd="slow" advTm="274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722" x="2171700" y="5016500"/>
          <p14:tracePt t="1729" x="2098675" y="5045075"/>
          <p14:tracePt t="1740" x="2016125" y="5073650"/>
          <p14:tracePt t="1757" x="1809750" y="5162550"/>
          <p14:tracePt t="1773" x="1676400" y="5226050"/>
          <p14:tracePt t="1790" x="1539875" y="5286375"/>
          <p14:tracePt t="1807" x="1349375" y="5340350"/>
          <p14:tracePt t="1840" x="1130300" y="5416550"/>
          <p14:tracePt t="1873" x="920750" y="5518150"/>
          <p14:tracePt t="1891" x="860425" y="5556250"/>
          <p14:tracePt t="1907" x="790575" y="5626100"/>
          <p14:tracePt t="1924" x="739775" y="5680075"/>
          <p14:tracePt t="1940" x="688975" y="5721350"/>
          <p14:tracePt t="1957" x="615950" y="5794375"/>
          <p14:tracePt t="1973" x="574675" y="5842000"/>
          <p14:tracePt t="1990" x="514350" y="5886450"/>
          <p14:tracePt t="2008" x="457200" y="5924550"/>
          <p14:tracePt t="2024" x="431800" y="5949950"/>
          <p14:tracePt t="2041" x="409575" y="5959475"/>
          <p14:tracePt t="2058" x="393700" y="5975350"/>
          <p14:tracePt t="2074" x="387350" y="5975350"/>
          <p14:tracePt t="2090" x="396875" y="5972175"/>
          <p14:tracePt t="2107" x="555625" y="5905500"/>
          <p14:tracePt t="2123" x="720725" y="5851525"/>
          <p14:tracePt t="2140" x="908050" y="5794375"/>
          <p14:tracePt t="2157" x="1212850" y="5699125"/>
          <p14:tracePt t="2174" x="1555750" y="5603875"/>
          <p14:tracePt t="2192" x="1987550" y="5511800"/>
          <p14:tracePt t="2208" x="2803525" y="5368925"/>
          <p14:tracePt t="2225" x="3203575" y="5305425"/>
          <p14:tracePt t="2241" x="3613150" y="5280025"/>
          <p14:tracePt t="2257" x="3933825" y="5251450"/>
          <p14:tracePt t="2273" x="4095750" y="5226050"/>
          <p14:tracePt t="2289" x="4168775" y="5219700"/>
          <p14:tracePt t="2307" x="4210050" y="5219700"/>
          <p14:tracePt t="2323" x="4213225" y="5219700"/>
          <p14:tracePt t="2594" x="4210050" y="5226050"/>
          <p14:tracePt t="2601" x="4206875" y="5238750"/>
          <p14:tracePt t="2608" x="4200525" y="5248275"/>
          <p14:tracePt t="2624" x="4191000" y="5257800"/>
          <p14:tracePt t="2641" x="4178300" y="5273675"/>
          <p14:tracePt t="2657" x="4140200" y="5273675"/>
          <p14:tracePt t="2673" x="4114800" y="5260975"/>
          <p14:tracePt t="2690" x="4060825" y="5232400"/>
          <p14:tracePt t="2707" x="3917950" y="5156200"/>
          <p14:tracePt t="2724" x="3816350" y="5099050"/>
          <p14:tracePt t="2741" x="3651250" y="5041900"/>
          <p14:tracePt t="2758" x="3403600" y="4968875"/>
          <p14:tracePt t="2774" x="3248025" y="4924425"/>
          <p14:tracePt t="2790" x="3108325" y="4905375"/>
          <p14:tracePt t="2792" x="3051175" y="4899025"/>
          <p14:tracePt t="2807" x="2965450" y="4889500"/>
          <p14:tracePt t="2823" x="2905125" y="4889500"/>
          <p14:tracePt t="2840" x="2854325" y="4899025"/>
          <p14:tracePt t="2856" x="2749550" y="4946650"/>
          <p14:tracePt t="2873" x="2708275" y="4978400"/>
          <p14:tracePt t="2890" x="2657475" y="5038725"/>
          <p14:tracePt t="2907" x="2581275" y="5168900"/>
          <p14:tracePt t="2924" x="2559050" y="5257800"/>
          <p14:tracePt t="2940" x="2552700" y="5340350"/>
          <p14:tracePt t="2956" x="2552700" y="5448300"/>
          <p14:tracePt t="2973" x="2555875" y="5508625"/>
          <p14:tracePt t="2991" x="2555875" y="5553075"/>
          <p14:tracePt t="3007" x="2555875" y="5600700"/>
          <p14:tracePt t="3024" x="2555875" y="5610225"/>
          <p14:tracePt t="3323" x="2527300" y="5559425"/>
          <p14:tracePt t="3329" x="2489200" y="5486400"/>
          <p14:tracePt t="3340" x="2454275" y="5413375"/>
          <p14:tracePt t="3357" x="2365375" y="5083175"/>
          <p14:tracePt t="3373" x="2355850" y="4854575"/>
          <p14:tracePt t="3390" x="2355850" y="4591050"/>
          <p14:tracePt t="3407" x="2355850" y="4124325"/>
          <p14:tracePt t="3424" x="2355850" y="3921125"/>
          <p14:tracePt t="3441" x="2371725" y="3759200"/>
          <p14:tracePt t="3458" x="2387600" y="3571875"/>
          <p14:tracePt t="3474" x="2397125" y="3498850"/>
          <p14:tracePt t="3490" x="2409825" y="3460750"/>
          <p14:tracePt t="3506" x="2428875" y="3403600"/>
          <p14:tracePt t="3523" x="2454275" y="3359150"/>
          <p14:tracePt t="3540" x="2482850" y="3302000"/>
          <p14:tracePt t="3557" x="2520950" y="3187700"/>
          <p14:tracePt t="3574" x="2533650" y="3101975"/>
          <p14:tracePt t="3591" x="2533650" y="3032125"/>
          <p14:tracePt t="3607" x="2533650" y="2847975"/>
          <p14:tracePt t="3623" x="2524125" y="2762250"/>
          <p14:tracePt t="3640" x="2508250" y="2708275"/>
          <p14:tracePt t="3656" x="2489200" y="2644775"/>
          <p14:tracePt t="3674" x="2463800" y="2606675"/>
          <p14:tracePt t="3691" x="2432050" y="2565400"/>
          <p14:tracePt t="3707" x="2362200" y="2511425"/>
          <p14:tracePt t="3724" x="2330450" y="2479675"/>
          <p14:tracePt t="3740" x="2301875" y="2466975"/>
          <p14:tracePt t="3757" x="2273300" y="2460625"/>
          <p14:tracePt t="3773" x="2257425" y="2460625"/>
          <p14:tracePt t="3790" x="2247900" y="2463800"/>
          <p14:tracePt t="3792" x="2244725" y="2466975"/>
          <p14:tracePt t="3806" x="2232025" y="2479675"/>
          <p14:tracePt t="3824" x="2222500" y="2508250"/>
          <p14:tracePt t="3840" x="2203450" y="2540000"/>
          <p14:tracePt t="3857" x="2178050" y="2701925"/>
          <p14:tracePt t="3874" x="2162175" y="2841625"/>
          <p14:tracePt t="3890" x="2143125" y="3013075"/>
          <p14:tracePt t="3907" x="2143125" y="3254375"/>
          <p14:tracePt t="3924" x="2143125" y="3403600"/>
          <p14:tracePt t="3940" x="2143125" y="3562350"/>
          <p14:tracePt t="3957" x="2143125" y="3714750"/>
          <p14:tracePt t="3974" x="2143125" y="3784600"/>
          <p14:tracePt t="3990" x="2143125" y="3844925"/>
          <p14:tracePt t="4006" x="2120900" y="3933825"/>
          <p14:tracePt t="4023" x="2108200" y="3987800"/>
          <p14:tracePt t="4040" x="2095500" y="4025900"/>
          <p14:tracePt t="4056" x="2082800" y="4067175"/>
          <p14:tracePt t="4073" x="2082800" y="4076700"/>
          <p14:tracePt t="4090" x="2070100" y="4086225"/>
          <p14:tracePt t="4106" x="2054225" y="4086225"/>
          <p14:tracePt t="4123" x="2054225" y="4083050"/>
          <p14:tracePt t="4140" x="2047875" y="4048125"/>
          <p14:tracePt t="4157" x="2041525" y="3946525"/>
          <p14:tracePt t="4174" x="2041525" y="3851275"/>
          <p14:tracePt t="4190" x="2041525" y="3736975"/>
          <p14:tracePt t="4206" x="2044700" y="3597275"/>
          <p14:tracePt t="4223" x="2060575" y="3521075"/>
          <p14:tracePt t="4240" x="2076450" y="3435350"/>
          <p14:tracePt t="4256" x="2124075" y="3308350"/>
          <p14:tracePt t="4273" x="2152650" y="3232150"/>
          <p14:tracePt t="4289" x="2184400" y="3152775"/>
          <p14:tracePt t="4292" x="2200275" y="3127375"/>
          <p14:tracePt t="4306" x="2232025" y="3048000"/>
          <p14:tracePt t="4323" x="2273300" y="2927350"/>
          <p14:tracePt t="4339" x="2305050" y="2838450"/>
          <p14:tracePt t="4356" x="2349500" y="2752725"/>
          <p14:tracePt t="4373" x="2362200" y="2705100"/>
          <p14:tracePt t="4390" x="2374900" y="2660650"/>
          <p14:tracePt t="4406" x="2406650" y="2536825"/>
          <p14:tracePt t="4424" x="2422525" y="2463800"/>
          <p14:tracePt t="4440" x="2444750" y="2397125"/>
          <p14:tracePt t="4457" x="2486025" y="2311400"/>
          <p14:tracePt t="4473" x="2514600" y="2257425"/>
          <p14:tracePt t="4489" x="2552700" y="2187575"/>
          <p14:tracePt t="4506" x="2571750" y="2124075"/>
          <p14:tracePt t="4523" x="2584450" y="2092325"/>
          <p14:tracePt t="4540" x="2584450" y="2063750"/>
          <p14:tracePt t="4557" x="2581275" y="2022475"/>
          <p14:tracePt t="4574" x="2568575" y="1993900"/>
          <p14:tracePt t="4590" x="2559050" y="1968500"/>
          <p14:tracePt t="4606" x="2552700" y="1927225"/>
          <p14:tracePt t="4623" x="2552700" y="1905000"/>
          <p14:tracePt t="4639" x="2552700" y="1876425"/>
          <p14:tracePt t="4657" x="2552700" y="1828800"/>
          <p14:tracePt t="4674" x="2552700" y="1800225"/>
          <p14:tracePt t="4690" x="2533650" y="1768475"/>
          <p14:tracePt t="4707" x="2520950" y="1727200"/>
          <p14:tracePt t="4724" x="2514600" y="1698625"/>
          <p14:tracePt t="4740" x="2514600" y="1689100"/>
          <p14:tracePt t="4756" x="2514600" y="1666875"/>
          <p14:tracePt t="4773" x="2514600" y="1651000"/>
          <p14:tracePt t="4790" x="2514600" y="1641475"/>
          <p14:tracePt t="4794" x="2514600" y="1638300"/>
          <p14:tracePt t="4807" x="2514600" y="1628775"/>
          <p14:tracePt t="4823" x="2514600" y="1619250"/>
          <p14:tracePt t="4922" x="2514600" y="1625600"/>
          <p14:tracePt t="4929" x="2511425" y="1628775"/>
          <p14:tracePt t="4940" x="2505075" y="1635125"/>
          <p14:tracePt t="4957" x="2479675" y="1692275"/>
          <p14:tracePt t="4973" x="2466975" y="1755775"/>
          <p14:tracePt t="4990" x="2435225" y="1844675"/>
          <p14:tracePt t="5007" x="2378075" y="1962150"/>
          <p14:tracePt t="5023" x="2346325" y="2073275"/>
          <p14:tracePt t="5040" x="2311400" y="2171700"/>
          <p14:tracePt t="5056" x="2273300" y="2286000"/>
          <p14:tracePt t="5073" x="2260600" y="2349500"/>
          <p14:tracePt t="5090" x="2222500" y="2397125"/>
          <p14:tracePt t="5107" x="2197100" y="2482850"/>
          <p14:tracePt t="5123" x="2159000" y="2546350"/>
          <p14:tracePt t="5140" x="2146300" y="2593975"/>
          <p14:tracePt t="5157" x="2127250" y="2657475"/>
          <p14:tracePt t="5173" x="2108200" y="2686050"/>
          <p14:tracePt t="5190" x="2095500" y="2717800"/>
          <p14:tracePt t="5206" x="2079625" y="2759075"/>
          <p14:tracePt t="5222" x="2066925" y="2790825"/>
          <p14:tracePt t="5240" x="2047875" y="2822575"/>
          <p14:tracePt t="5256" x="2041525" y="2876550"/>
          <p14:tracePt t="5273" x="2035175" y="2921000"/>
          <p14:tracePt t="5290" x="2035175" y="2965450"/>
          <p14:tracePt t="5306" x="2035175" y="3035300"/>
          <p14:tracePt t="5323" x="2035175" y="3095625"/>
          <p14:tracePt t="5339" x="2035175" y="3146425"/>
          <p14:tracePt t="5356" x="2038350" y="3241675"/>
          <p14:tracePt t="5372" x="2038350" y="3302000"/>
          <p14:tracePt t="5390" x="2044700" y="3340100"/>
          <p14:tracePt t="5407" x="2060575" y="3435350"/>
          <p14:tracePt t="5423" x="2060575" y="3505200"/>
          <p14:tracePt t="5440" x="2060575" y="3587750"/>
          <p14:tracePt t="5457" x="2066925" y="3686175"/>
          <p14:tracePt t="5473" x="2066925" y="3746500"/>
          <p14:tracePt t="5490" x="2073275" y="3806825"/>
          <p14:tracePt t="5506" x="2073275" y="3883025"/>
          <p14:tracePt t="5523" x="2073275" y="3927475"/>
          <p14:tracePt t="5540" x="2073275" y="3971925"/>
          <p14:tracePt t="5557" x="2073275" y="4019550"/>
          <p14:tracePt t="5573" x="2073275" y="4048125"/>
          <p14:tracePt t="5590" x="2073275" y="4064000"/>
          <p14:tracePt t="5607" x="2073275" y="4086225"/>
          <p14:tracePt t="5623" x="2073275" y="4095750"/>
          <p14:tracePt t="5639" x="2073275" y="4105275"/>
          <p14:tracePt t="5673" x="2079625" y="4102100"/>
          <p14:tracePt t="5690" x="2092325" y="4051300"/>
          <p14:tracePt t="5707" x="2114550" y="3917950"/>
          <p14:tracePt t="5723" x="2139950" y="3829050"/>
          <p14:tracePt t="5740" x="2155825" y="3711575"/>
          <p14:tracePt t="5757" x="2181225" y="3524250"/>
          <p14:tracePt t="5773" x="2197100" y="3406775"/>
          <p14:tracePt t="5789" x="2222500" y="3276600"/>
          <p14:tracePt t="5806" x="2270125" y="3019425"/>
          <p14:tracePt t="5823" x="2305050" y="2844800"/>
          <p14:tracePt t="5840" x="2333625" y="2638425"/>
          <p14:tracePt t="5857" x="2362200" y="2384425"/>
          <p14:tracePt t="5874" x="2362200" y="2244725"/>
          <p14:tracePt t="5890" x="2362200" y="2120900"/>
          <p14:tracePt t="5906" x="2368550" y="2022475"/>
          <p14:tracePt t="5922" x="2390775" y="1968500"/>
          <p14:tracePt t="5940" x="2403475" y="1892300"/>
          <p14:tracePt t="5957" x="2428875" y="1758950"/>
          <p14:tracePt t="5973" x="2441575" y="1695450"/>
          <p14:tracePt t="5991" x="2466975" y="1631950"/>
          <p14:tracePt t="6007" x="2479675" y="1606550"/>
          <p14:tracePt t="6023" x="2492375" y="1584325"/>
          <p14:tracePt t="6040" x="2501900" y="1552575"/>
          <p14:tracePt t="6057" x="2533650" y="1511300"/>
          <p14:tracePt t="6072" x="2552700" y="1485900"/>
          <p14:tracePt t="6090" x="2565400" y="1463675"/>
          <p14:tracePt t="6107" x="2587625" y="1431925"/>
          <p14:tracePt t="6123" x="2590800" y="1422400"/>
          <p14:tracePt t="6184" x="2590800" y="1425575"/>
          <p14:tracePt t="6191" x="2590800" y="1428750"/>
          <p14:tracePt t="6206" x="2590800" y="1441450"/>
          <p14:tracePt t="6222" x="2590800" y="1454150"/>
          <p14:tracePt t="6239" x="2584450" y="1479550"/>
          <p14:tracePt t="6256" x="2571750" y="1520825"/>
          <p14:tracePt t="6272" x="2565400" y="1549400"/>
          <p14:tracePt t="6289" x="2559050" y="1600200"/>
          <p14:tracePt t="6306" x="2543175" y="1689100"/>
          <p14:tracePt t="6322" x="2530475" y="1752600"/>
          <p14:tracePt t="6339" x="2514600" y="1816100"/>
          <p14:tracePt t="6357" x="2486025" y="1908175"/>
          <p14:tracePt t="6373" x="2473325" y="1971675"/>
          <p14:tracePt t="6391" x="2466975" y="2079625"/>
          <p14:tracePt t="6407" x="2466975" y="2117725"/>
          <p14:tracePt t="6423" x="2466975" y="2162175"/>
          <p14:tracePt t="6440" x="2466975" y="2181225"/>
          <p14:tracePt t="6456" x="2466975" y="2228850"/>
          <p14:tracePt t="6472" x="2460625" y="2273300"/>
          <p14:tracePt t="6489" x="2447925" y="2305050"/>
          <p14:tracePt t="6507" x="2428875" y="2362200"/>
          <p14:tracePt t="6523" x="2422525" y="2400300"/>
          <p14:tracePt t="6541" x="2416175" y="2432050"/>
          <p14:tracePt t="6557" x="2416175" y="2460625"/>
          <p14:tracePt t="6573" x="2416175" y="2482850"/>
          <p14:tracePt t="6590" x="2416175" y="2524125"/>
          <p14:tracePt t="6606" x="2406650" y="2546350"/>
          <p14:tracePt t="6622" x="2393950" y="2593975"/>
          <p14:tracePt t="6639" x="2371725" y="2647950"/>
          <p14:tracePt t="6656" x="2349500" y="2749550"/>
          <p14:tracePt t="6672" x="2336800" y="2813050"/>
          <p14:tracePt t="6690" x="2314575" y="2914650"/>
          <p14:tracePt t="6706" x="2295525" y="2968625"/>
          <p14:tracePt t="6723" x="2295525" y="3013075"/>
          <p14:tracePt t="6740" x="2295525" y="3041650"/>
          <p14:tracePt t="6756" x="2289175" y="3070225"/>
          <p14:tracePt t="6772" x="2289175" y="3079750"/>
          <p14:tracePt t="6790" x="2289175" y="3098800"/>
          <p14:tracePt t="6806" x="2289175" y="3108325"/>
          <p14:tracePt t="6823" x="2282825" y="3117850"/>
          <p14:tracePt t="6840" x="2282825" y="3124200"/>
          <p14:tracePt t="6905" x="2282825" y="3127375"/>
          <p14:tracePt t="6941" x="2282825" y="3133725"/>
          <p14:tracePt t="6977" x="2282825" y="3143250"/>
          <p14:tracePt t="7056" x="2282825" y="3149600"/>
          <p14:tracePt t="7385" x="2282825" y="3152775"/>
          <p14:tracePt t="7463" x="2282825" y="3159125"/>
          <p14:tracePt t="7499" x="2279650" y="3159125"/>
          <p14:tracePt t="7513" x="2279650" y="3162300"/>
          <p14:tracePt t="7541" x="2273300" y="3162300"/>
          <p14:tracePt t="7556" x="2273300" y="3171825"/>
          <p14:tracePt t="7572" x="2273300" y="3187700"/>
          <p14:tracePt t="7590" x="2273300" y="3203575"/>
          <p14:tracePt t="8477" x="2308225" y="3216275"/>
          <p14:tracePt t="8484" x="2368550" y="3232150"/>
          <p14:tracePt t="8492" x="2438400" y="3241675"/>
          <p14:tracePt t="8506" x="2613025" y="3260725"/>
          <p14:tracePt t="8522" x="2774950" y="3270250"/>
          <p14:tracePt t="8540" x="2990850" y="3263900"/>
          <p14:tracePt t="8573" x="3267075" y="3194050"/>
          <p14:tracePt t="8606" x="3479800" y="3035300"/>
          <p14:tracePt t="8624" x="3543300" y="2981325"/>
          <p14:tracePt t="8640" x="3616325" y="2901950"/>
          <p14:tracePt t="8656" x="3660775" y="2832100"/>
          <p14:tracePt t="8672" x="3692525" y="2755900"/>
          <p14:tracePt t="8690" x="3733800" y="2628900"/>
          <p14:tracePt t="8706" x="3746500" y="2565400"/>
          <p14:tracePt t="8722" x="3759200" y="2527300"/>
          <p14:tracePt t="8740" x="3784600" y="2457450"/>
          <p14:tracePt t="8757" x="3794125" y="2393950"/>
          <p14:tracePt t="8773" x="3794125" y="2333625"/>
          <p14:tracePt t="8790" x="3794125" y="2247900"/>
          <p14:tracePt t="8806" x="3790950" y="2197100"/>
          <p14:tracePt t="8822" x="3759200" y="2120900"/>
          <p14:tracePt t="8840" x="3695700" y="1905000"/>
          <p14:tracePt t="8856" x="3635375" y="1793875"/>
          <p14:tracePt t="8872" x="3575050" y="1689100"/>
          <p14:tracePt t="8890" x="3489325" y="1517650"/>
          <p14:tracePt t="8907" x="3441700" y="1447800"/>
          <p14:tracePt t="8923" x="3368675" y="1371600"/>
          <p14:tracePt t="8940" x="3254375" y="1263650"/>
          <p14:tracePt t="8956" x="3178175" y="1190625"/>
          <p14:tracePt t="8973" x="3114675" y="1108075"/>
          <p14:tracePt t="8990" x="3032125" y="987425"/>
          <p14:tracePt t="9006" x="2997200" y="939800"/>
          <p14:tracePt t="9023" x="2978150" y="908050"/>
          <p14:tracePt t="9040" x="2959100" y="885825"/>
          <p14:tracePt t="9056" x="2933700" y="879475"/>
          <p14:tracePt t="9073" x="2898775" y="879475"/>
          <p14:tracePt t="9090" x="2835275" y="889000"/>
          <p14:tracePt t="9106" x="2797175" y="914400"/>
          <p14:tracePt t="9122" x="2746375" y="974725"/>
          <p14:tracePt t="9140" x="2686050" y="1069975"/>
          <p14:tracePt t="9157" x="2654300" y="1139825"/>
          <p14:tracePt t="9173" x="2603500" y="1260475"/>
          <p14:tracePt t="9190" x="2552700" y="1441450"/>
          <p14:tracePt t="9206" x="2527300" y="1539875"/>
          <p14:tracePt t="9223" x="2527300" y="1654175"/>
          <p14:tracePt t="9240" x="2549525" y="1819275"/>
          <p14:tracePt t="9255" x="2565400" y="1917700"/>
          <p14:tracePt t="9272" x="2587625" y="2003425"/>
          <p14:tracePt t="9290" x="2654300" y="2133600"/>
          <p14:tracePt t="9305" x="2720975" y="2216150"/>
          <p14:tracePt t="9323" x="2825750" y="2311400"/>
          <p14:tracePt t="9339" x="2981325" y="2435225"/>
          <p14:tracePt t="9356" x="3130550" y="2536825"/>
          <p14:tracePt t="9372" x="3311525" y="2660650"/>
          <p14:tracePt t="9390" x="3606800" y="2867025"/>
          <p14:tracePt t="9407" x="3927475" y="3048000"/>
          <p14:tracePt t="9426" x="4429125" y="3352800"/>
          <p14:tracePt t="9443" x="4676775" y="3492500"/>
          <p14:tracePt t="9458" x="5003800" y="3635375"/>
          <p14:tracePt t="9475" x="5226050" y="3736975"/>
          <p14:tracePt t="9490" x="5543550" y="3883025"/>
          <p14:tracePt t="9506" x="5711825" y="3956050"/>
          <p14:tracePt t="9523" x="5867400" y="4022725"/>
          <p14:tracePt t="9540" x="6083300" y="4102100"/>
          <p14:tracePt t="9555" x="6181725" y="4133850"/>
          <p14:tracePt t="9573" x="6270625" y="4165600"/>
          <p14:tracePt t="9590" x="6384925" y="4206875"/>
          <p14:tracePt t="9606" x="6448425" y="4219575"/>
          <p14:tracePt t="9623" x="6486525" y="4225925"/>
          <p14:tracePt t="9640" x="6521450" y="4232275"/>
          <p14:tracePt t="9655" x="6530975" y="4238625"/>
          <p14:tracePt t="9672" x="6540500" y="4254500"/>
          <p14:tracePt t="9690" x="6562725" y="4264025"/>
          <p14:tracePt t="9706" x="6572250" y="4267200"/>
          <p14:tracePt t="9740" x="6575425" y="4267200"/>
          <p14:tracePt t="9820" x="6581775" y="4267200"/>
          <p14:tracePt t="9827" x="6584950" y="4267200"/>
          <p14:tracePt t="9840" x="6613525" y="4267200"/>
          <p14:tracePt t="9856" x="6642100" y="4260850"/>
          <p14:tracePt t="9873" x="6689725" y="4248150"/>
          <p14:tracePt t="9877" x="6715125" y="4232275"/>
          <p14:tracePt t="9889" x="6762750" y="4219575"/>
          <p14:tracePt t="9905" x="6807200" y="4206875"/>
          <p14:tracePt t="9922" x="6835775" y="4194175"/>
          <p14:tracePt t="9940" x="6870700" y="4191000"/>
          <p14:tracePt t="9957" x="6880225" y="4191000"/>
          <p14:tracePt t="9973" x="6889750" y="4191000"/>
          <p14:tracePt t="9990" x="6911975" y="4191000"/>
          <p14:tracePt t="10006" x="6921500" y="4184650"/>
          <p14:tracePt t="10023" x="6931025" y="4184650"/>
          <p14:tracePt t="10039" x="6943725" y="4165600"/>
          <p14:tracePt t="10055" x="6959600" y="4159250"/>
          <p14:tracePt t="10072" x="6965950" y="4149725"/>
          <p14:tracePt t="10089" x="6975475" y="4124325"/>
          <p14:tracePt t="10106" x="6975475" y="4108450"/>
          <p14:tracePt t="10122" x="6975475" y="4092575"/>
          <p14:tracePt t="10140" x="6975475" y="4073525"/>
          <p14:tracePt t="10155" x="6975475" y="4057650"/>
          <p14:tracePt t="10173" x="6975475" y="4048125"/>
          <p14:tracePt t="10190" x="6975475" y="4032250"/>
          <p14:tracePt t="10206" x="6969125" y="4016375"/>
          <p14:tracePt t="10223" x="6959600" y="4006850"/>
          <p14:tracePt t="10240" x="6931025" y="3990975"/>
          <p14:tracePt t="10256" x="6908800" y="3978275"/>
          <p14:tracePt t="10273" x="6870700" y="3959225"/>
          <p14:tracePt t="10290" x="6781800" y="3940175"/>
          <p14:tracePt t="10306" x="6715125" y="3924300"/>
          <p14:tracePt t="10322" x="6651625" y="3911600"/>
          <p14:tracePt t="10339" x="6550025" y="3889375"/>
          <p14:tracePt t="10356" x="6499225" y="3889375"/>
          <p14:tracePt t="10372" x="6470650" y="3889375"/>
          <p14:tracePt t="10390" x="6448425" y="3889375"/>
          <p14:tracePt t="10406" x="6438900" y="3889375"/>
          <p14:tracePt t="10440" x="6451600" y="3911600"/>
          <p14:tracePt t="10456" x="6473825" y="3921125"/>
          <p14:tracePt t="10472" x="6521450" y="3937000"/>
          <p14:tracePt t="10489" x="6584950" y="3968750"/>
          <p14:tracePt t="10505" x="6629400" y="3981450"/>
          <p14:tracePt t="10522" x="6686550" y="4000500"/>
          <p14:tracePt t="10540" x="6765925" y="4029075"/>
          <p14:tracePt t="10556" x="6819900" y="4041775"/>
          <p14:tracePt t="10573" x="6858000" y="4054475"/>
          <p14:tracePt t="10589" x="6908800" y="4073525"/>
          <p14:tracePt t="10606" x="6931025" y="4092575"/>
          <p14:tracePt t="10622" x="6956425" y="4092575"/>
          <p14:tracePt t="10639" x="6969125" y="4095750"/>
          <p14:tracePt t="10739" x="6962775" y="4095750"/>
          <p14:tracePt t="10746" x="6956425" y="4083050"/>
          <p14:tracePt t="10755" x="6946900" y="4076700"/>
          <p14:tracePt t="10772" x="6908800" y="4057650"/>
          <p14:tracePt t="10789" x="6810375" y="4006850"/>
          <p14:tracePt t="10805" x="6746875" y="3984625"/>
          <p14:tracePt t="10822" x="6708775" y="3971925"/>
          <p14:tracePt t="10839" x="6680200" y="3965575"/>
          <p14:tracePt t="10855" x="6664325" y="3962400"/>
          <p14:tracePt t="10873" x="6654800" y="3962400"/>
          <p14:tracePt t="10875" x="6651625" y="3962400"/>
          <p14:tracePt t="10889" x="6642100" y="3962400"/>
          <p14:tracePt t="10962" x="6648450" y="3962400"/>
          <p14:tracePt t="10969" x="6651625" y="3962400"/>
          <p14:tracePt t="10975" x="6664325" y="3962400"/>
          <p14:tracePt t="10990" x="6692900" y="3965575"/>
          <p14:tracePt t="11006" x="6708775" y="3968750"/>
          <p14:tracePt t="11022" x="6718300" y="3975100"/>
          <p14:tracePt t="11039" x="6737350" y="3975100"/>
          <p14:tracePt t="11075" x="6737350" y="3978275"/>
          <p14:tracePt t="11097" x="6737350" y="3984625"/>
          <p14:tracePt t="11112" x="6737350" y="3987800"/>
          <p14:tracePt t="11123" x="6737350" y="3994150"/>
          <p14:tracePt t="11139" x="6750050" y="4013200"/>
          <p14:tracePt t="11156" x="6759575" y="4022725"/>
          <p14:tracePt t="11172" x="6769100" y="4029075"/>
          <p14:tracePt t="11189" x="6784975" y="4035425"/>
          <p14:tracePt t="11205" x="6794500" y="4038600"/>
          <p14:tracePt t="11222" x="6804025" y="4038600"/>
          <p14:tracePt t="11239" x="6816725" y="4038600"/>
          <p14:tracePt t="11256" x="6832600" y="4038600"/>
          <p14:tracePt t="11273" x="6842125" y="4038600"/>
          <p14:tracePt t="11290" x="6851650" y="4038600"/>
          <p14:tracePt t="11306" x="6858000" y="4038600"/>
          <p14:tracePt t="11322" x="6861175" y="4038600"/>
          <p14:tracePt t="11339" x="6867525" y="4038600"/>
          <p14:tracePt t="11372" x="6877050" y="4025900"/>
          <p14:tracePt t="11374" x="6883400" y="4022725"/>
          <p14:tracePt t="11389" x="6892925" y="4013200"/>
          <p14:tracePt t="11405" x="6902450" y="4000500"/>
          <p14:tracePt t="11422" x="6911975" y="3997325"/>
          <p14:tracePt t="11439" x="6918325" y="3990975"/>
          <p14:tracePt t="11455" x="6927850" y="3987800"/>
          <p14:tracePt t="11473" x="6927850" y="3978275"/>
          <p14:tracePt t="11489" x="6927850" y="3965575"/>
          <p14:tracePt t="11732" x="6940550" y="3981450"/>
          <p14:tracePt t="11740" x="6953250" y="3994150"/>
          <p14:tracePt t="11747" x="6972300" y="4006850"/>
          <p14:tracePt t="11756" x="6981825" y="4019550"/>
          <p14:tracePt t="11772" x="6994525" y="4041775"/>
          <p14:tracePt t="11790" x="7010400" y="4057650"/>
          <p14:tracePt t="11806" x="7023100" y="4067175"/>
          <p14:tracePt t="11822" x="7029450" y="4070350"/>
          <p14:tracePt t="11839" x="7035800" y="4070350"/>
          <p14:tracePt t="11885" x="7035800" y="4064000"/>
          <p14:tracePt t="11890" x="7035800" y="4060825"/>
          <p14:tracePt t="11906" x="7035800" y="4044950"/>
          <p14:tracePt t="11923" x="7035800" y="4022725"/>
          <p14:tracePt t="11940" x="7032625" y="3990975"/>
          <p14:tracePt t="11956" x="7026275" y="3959225"/>
          <p14:tracePt t="11972" x="7026275" y="3943350"/>
          <p14:tracePt t="11990" x="7026275" y="3930650"/>
          <p14:tracePt t="12005" x="7019925" y="3914775"/>
          <p14:tracePt t="12023" x="7019925" y="3905250"/>
          <p14:tracePt t="12040" x="7019925" y="3895725"/>
          <p14:tracePt t="12056" x="7010400" y="3895725"/>
          <p14:tracePt t="12073" x="7004050" y="3886200"/>
          <p14:tracePt t="12089" x="7000875" y="3879850"/>
          <p14:tracePt t="12106" x="7000875" y="3870325"/>
          <p14:tracePt t="12140" x="6994525" y="3870325"/>
          <p14:tracePt t="12155" x="6985000" y="3870325"/>
          <p14:tracePt t="12172" x="6981825" y="3870325"/>
          <p14:tracePt t="12190" x="6975475" y="3870325"/>
          <p14:tracePt t="12232" x="6975475" y="3876675"/>
          <p14:tracePt t="12246" x="6975475" y="3883025"/>
          <p14:tracePt t="12255" x="6975475" y="3886200"/>
          <p14:tracePt t="12272" x="6975475" y="3895725"/>
          <p14:tracePt t="12290" x="6975475" y="3911600"/>
          <p14:tracePt t="12305" x="6975475" y="3927475"/>
          <p14:tracePt t="12322" x="6975475" y="3937000"/>
          <p14:tracePt t="12339" x="6975475" y="3956050"/>
          <p14:tracePt t="12355" x="6975475" y="3965575"/>
          <p14:tracePt t="12373" x="6975475" y="3981450"/>
          <p14:tracePt t="12389" x="6975475" y="3997325"/>
          <p14:tracePt t="12406" x="6975475" y="4006850"/>
          <p14:tracePt t="12422" x="6975475" y="4016375"/>
          <p14:tracePt t="12439" x="6975475" y="4035425"/>
          <p14:tracePt t="12455" x="6975475" y="4044950"/>
          <p14:tracePt t="12472" x="6975475" y="4054475"/>
          <p14:tracePt t="12489" x="6975475" y="4064000"/>
          <p14:tracePt t="12754" x="6975475" y="4044950"/>
          <p14:tracePt t="12761" x="6975475" y="4035425"/>
          <p14:tracePt t="12773" x="6975475" y="4022725"/>
          <p14:tracePt t="12789" x="6975475" y="3984625"/>
          <p14:tracePt t="12805" x="6975475" y="3968750"/>
          <p14:tracePt t="12822" x="6975475" y="3952875"/>
          <p14:tracePt t="12839" x="6975475" y="3930650"/>
          <p14:tracePt t="12855" x="6975475" y="3921125"/>
          <p14:tracePt t="12872" x="6975475" y="3911600"/>
          <p14:tracePt t="12889" x="6975475" y="3892550"/>
          <p14:tracePt t="12905" x="6975475" y="3886200"/>
          <p14:tracePt t="13239" x="6975475" y="3889375"/>
          <p14:tracePt t="13245" x="6975475" y="3892550"/>
          <p14:tracePt t="13255" x="6975475" y="3898900"/>
          <p14:tracePt t="13274" x="6975475" y="3908425"/>
          <p14:tracePt t="13289" x="6975475" y="3924300"/>
          <p14:tracePt t="13306" x="6969125" y="3952875"/>
          <p14:tracePt t="13323" x="6969125" y="3971925"/>
          <p14:tracePt t="13339" x="6959600" y="4016375"/>
          <p14:tracePt t="13356" x="6959600" y="4035425"/>
          <p14:tracePt t="13372" x="6959600" y="4060825"/>
          <p14:tracePt t="13389" x="6959600" y="4073525"/>
          <p14:tracePt t="13405" x="6959600" y="4083050"/>
          <p14:tracePt t="13422" x="6959600" y="4098925"/>
          <p14:tracePt t="13439" x="6959600" y="4114800"/>
          <p14:tracePt t="13496" x="6959600" y="4117975"/>
          <p14:tracePt t="13767" x="6959600" y="4111625"/>
          <p14:tracePt t="13774" x="6959600" y="4102100"/>
          <p14:tracePt t="13789" x="6959600" y="4092575"/>
          <p14:tracePt t="13806" x="6959600" y="4070350"/>
          <p14:tracePt t="13822" x="6959600" y="4060825"/>
          <p14:tracePt t="13838" x="6959600" y="4038600"/>
          <p14:tracePt t="13856" x="6959600" y="4019550"/>
          <p14:tracePt t="13873" x="6946900" y="3984625"/>
          <p14:tracePt t="13889" x="6946900" y="3962400"/>
          <p14:tracePt t="13906" x="6946900" y="3946525"/>
          <p14:tracePt t="13910" x="6946900" y="3940175"/>
          <p14:tracePt t="13923" x="6946900" y="3930650"/>
          <p14:tracePt t="13939" x="6946900" y="3917950"/>
          <p14:tracePt t="13955" x="6946900" y="3902075"/>
          <p14:tracePt t="13972" x="6946900" y="3879850"/>
          <p14:tracePt t="13988" x="6946900" y="3844925"/>
          <p14:tracePt t="14006" x="6946900" y="3835400"/>
          <p14:tracePt t="14024" x="6946900" y="3822700"/>
          <p14:tracePt t="14039" x="6946900" y="3810000"/>
          <p14:tracePt t="14072" x="6946900" y="3806825"/>
          <p14:tracePt t="14319" x="6946900" y="3813175"/>
          <p14:tracePt t="14324" x="6946900" y="3822700"/>
          <p14:tracePt t="14338" x="6946900" y="3844925"/>
          <p14:tracePt t="14355" x="6946900" y="3873500"/>
          <p14:tracePt t="14372" x="6950075" y="3895725"/>
          <p14:tracePt t="14388" x="6965950" y="3940175"/>
          <p14:tracePt t="14406" x="6972300" y="3962400"/>
          <p14:tracePt t="14423" x="6985000" y="3997325"/>
          <p14:tracePt t="14439" x="6985000" y="4032250"/>
          <p14:tracePt t="14456" x="6985000" y="4070350"/>
          <p14:tracePt t="14473" x="6985000" y="4117975"/>
          <p14:tracePt t="14489" x="6985000" y="4140200"/>
          <p14:tracePt t="14505" x="6985000" y="4149725"/>
          <p14:tracePt t="14522" x="6985000" y="4159250"/>
          <p14:tracePt t="14539" x="6985000" y="4171950"/>
          <p14:tracePt t="14602" x="6985000" y="4165600"/>
          <p14:tracePt t="14609" x="6985000" y="4162425"/>
          <p14:tracePt t="14622" x="6985000" y="4152900"/>
          <p14:tracePt t="14639" x="6985000" y="4143375"/>
          <p14:tracePt t="14655" x="6985000" y="4130675"/>
          <p14:tracePt t="15038" x="6985000" y="4121150"/>
          <p14:tracePt t="15044" x="6985000" y="4102100"/>
          <p14:tracePt t="15055" x="6985000" y="4083050"/>
          <p14:tracePt t="15072" x="6985000" y="4016375"/>
          <p14:tracePt t="15089" x="6981825" y="3946525"/>
          <p14:tracePt t="15105" x="6975475" y="3898900"/>
          <p14:tracePt t="15123" x="6962775" y="3873500"/>
          <p14:tracePt t="15156" x="6962775" y="3848100"/>
          <p14:tracePt t="15231" x="6962775" y="3841750"/>
          <p14:tracePt t="15431" x="6962775" y="3838575"/>
          <p14:tracePt t="15438" x="6962775" y="3832225"/>
          <p14:tracePt t="15445" x="6962775" y="3829050"/>
          <p14:tracePt t="15455" x="6962775" y="3822700"/>
          <p14:tracePt t="15472" x="6962775" y="3803650"/>
          <p14:tracePt t="15488" x="6962775" y="3797300"/>
          <p14:tracePt t="15523" x="6962775" y="3794125"/>
          <p14:tracePt t="15581" x="6962775" y="3787775"/>
          <p14:tracePt t="15631" x="6962775" y="3784600"/>
          <p14:tracePt t="15638" x="6962775" y="3778250"/>
          <p14:tracePt t="15645" x="6962775" y="3771900"/>
          <p14:tracePt t="15656" x="6965950" y="3768725"/>
          <p14:tracePt t="15673" x="6965950" y="3749675"/>
          <p14:tracePt t="15689" x="6975475" y="3743325"/>
          <p14:tracePt t="15705" x="6978650" y="3740150"/>
          <p14:tracePt t="15722" x="7000875" y="3740150"/>
          <p14:tracePt t="15738" x="7010400" y="3733800"/>
          <p14:tracePt t="15756" x="7019925" y="3733800"/>
          <p14:tracePt t="15772" x="7029450" y="3733800"/>
          <p14:tracePt t="15789" x="7045325" y="3733800"/>
          <p14:tracePt t="15806" x="7054850" y="3727450"/>
          <p14:tracePt t="15822" x="7058025" y="3724275"/>
          <p14:tracePt t="15839" x="7064375" y="3724275"/>
          <p14:tracePt t="15856" x="7073900" y="3717925"/>
          <p14:tracePt t="15872" x="7083425" y="3717925"/>
          <p14:tracePt t="15888" x="7092950" y="3717925"/>
          <p14:tracePt t="15905" x="7092950" y="3714750"/>
          <p14:tracePt t="15923" x="7092950" y="3705225"/>
          <p14:tracePt t="16016" x="7086600" y="3705225"/>
          <p14:tracePt t="16022" x="7080250" y="3705225"/>
          <p14:tracePt t="16030" x="7077075" y="3705225"/>
          <p14:tracePt t="16038" x="7070725" y="3705225"/>
          <p14:tracePt t="16055" x="7061200" y="3705225"/>
          <p14:tracePt t="16073" x="7045325" y="3711575"/>
          <p14:tracePt t="16089" x="7029450" y="3711575"/>
          <p14:tracePt t="16106" x="7019925" y="3711575"/>
          <p14:tracePt t="16123" x="7007225" y="3721100"/>
          <p14:tracePt t="16139" x="6997700" y="3727450"/>
          <p14:tracePt t="16155" x="6981825" y="3730625"/>
          <p14:tracePt t="16172" x="6965950" y="3746500"/>
          <p14:tracePt t="16188" x="6956425" y="3762375"/>
          <p14:tracePt t="16206" x="6946900" y="3765550"/>
          <p14:tracePt t="16222" x="6927850" y="3775075"/>
          <p14:tracePt t="16239" x="6921500" y="3781425"/>
          <p14:tracePt t="16256" x="6921500" y="3790950"/>
          <p14:tracePt t="16272" x="6915150" y="3800475"/>
          <p14:tracePt t="16288" x="6911975" y="3816350"/>
          <p14:tracePt t="16305" x="6905625" y="3825875"/>
          <p14:tracePt t="16322" x="6886575" y="3841750"/>
          <p14:tracePt t="16339" x="6880225" y="3851275"/>
          <p14:tracePt t="16356" x="6877050" y="3873500"/>
          <p14:tracePt t="16373" x="6870700" y="3905250"/>
          <p14:tracePt t="16389" x="6870700" y="3930650"/>
          <p14:tracePt t="16405" x="6870700" y="3949700"/>
          <p14:tracePt t="16422" x="6870700" y="3984625"/>
          <p14:tracePt t="16438" x="6870700" y="3997325"/>
          <p14:tracePt t="16455" x="6870700" y="4013200"/>
          <p14:tracePt t="16473" x="6870700" y="4032250"/>
          <p14:tracePt t="16488" x="6870700" y="4044950"/>
          <p14:tracePt t="16506" x="6870700" y="4054475"/>
          <p14:tracePt t="16522" x="6870700" y="4067175"/>
          <p14:tracePt t="16539" x="6870700" y="4076700"/>
          <p14:tracePt t="16555" x="6870700" y="4086225"/>
          <p14:tracePt t="16572" x="6870700" y="4102100"/>
          <p14:tracePt t="16588" x="6870700" y="4117975"/>
          <p14:tracePt t="16605" x="6870700" y="4127500"/>
          <p14:tracePt t="16622" x="6870700" y="4140200"/>
          <p14:tracePt t="16638" x="6870700" y="4152900"/>
          <p14:tracePt t="16656" x="6870700" y="4156075"/>
          <p14:tracePt t="16672" x="6870700" y="4165600"/>
          <p14:tracePt t="16888" x="6877050" y="4165600"/>
          <p14:tracePt t="16895" x="6880225" y="4165600"/>
          <p14:tracePt t="16905" x="6892925" y="4165600"/>
          <p14:tracePt t="16922" x="6905625" y="4165600"/>
          <p14:tracePt t="16939" x="6915150" y="4165600"/>
          <p14:tracePt t="16955" x="6924675" y="4165600"/>
          <p14:tracePt t="16972" x="6953250" y="4152900"/>
          <p14:tracePt t="16988" x="6969125" y="4152900"/>
          <p14:tracePt t="17005" x="6978650" y="4149725"/>
          <p14:tracePt t="17022" x="7004050" y="4149725"/>
          <p14:tracePt t="17038" x="7019925" y="4143375"/>
          <p14:tracePt t="17055" x="7029450" y="4133850"/>
          <p14:tracePt t="17072" x="7058025" y="4124325"/>
          <p14:tracePt t="17089" x="7073900" y="4108450"/>
          <p14:tracePt t="17105" x="7089775" y="4095750"/>
          <p14:tracePt t="17122" x="7118350" y="4086225"/>
          <p14:tracePt t="17138" x="7127875" y="4076700"/>
          <p14:tracePt t="17155" x="7140575" y="4070350"/>
          <p14:tracePt t="17172" x="7162800" y="4054475"/>
          <p14:tracePt t="17188" x="7172325" y="4044950"/>
          <p14:tracePt t="17205" x="7181850" y="4035425"/>
          <p14:tracePt t="17222" x="7188200" y="3997325"/>
          <p14:tracePt t="17238" x="7188200" y="3968750"/>
          <p14:tracePt t="17256" x="7188200" y="3937000"/>
          <p14:tracePt t="17272" x="7188200" y="3911600"/>
          <p14:tracePt t="17289" x="7185025" y="3889375"/>
          <p14:tracePt t="17306" x="7175500" y="3879850"/>
          <p14:tracePt t="17322" x="7159625" y="3860800"/>
          <p14:tracePt t="17339" x="7143750" y="3838575"/>
          <p14:tracePt t="17355" x="7131050" y="3813175"/>
          <p14:tracePt t="17371" x="7102475" y="3771900"/>
          <p14:tracePt t="17388" x="7086600" y="3756025"/>
          <p14:tracePt t="17405" x="7073900" y="3746500"/>
          <p14:tracePt t="17422" x="7064375" y="3724275"/>
          <p14:tracePt t="17438" x="7064375" y="3714750"/>
          <p14:tracePt t="17493" x="7061200" y="3714750"/>
          <p14:tracePt t="17500" x="7054850" y="3714750"/>
          <p14:tracePt t="17508" x="7051675" y="3714750"/>
          <p14:tracePt t="17521" x="7035800" y="3714750"/>
          <p14:tracePt t="17538" x="7026275" y="3714750"/>
          <p14:tracePt t="17555" x="7016750" y="3714750"/>
          <p14:tracePt t="17572" x="7010400" y="3714750"/>
          <p14:tracePt t="17589" x="7007225" y="3714750"/>
          <p14:tracePt t="17622" x="7000875" y="3717925"/>
          <p14:tracePt t="17638" x="6997700" y="3721100"/>
          <p14:tracePt t="17654" x="6997700" y="3727450"/>
          <p14:tracePt t="17671" x="6997700" y="3743325"/>
          <p14:tracePt t="17688" x="6997700" y="3746500"/>
          <p14:tracePt t="17705" x="6997700" y="3756025"/>
          <p14:tracePt t="17723" x="6997700" y="3771900"/>
          <p14:tracePt t="18222" x="6997700" y="3775075"/>
          <p14:tracePt t="18237" x="6997700" y="3781425"/>
          <p14:tracePt t="18251" x="6997700" y="3784600"/>
          <p14:tracePt t="18259" x="6997700" y="3790950"/>
          <p14:tracePt t="18273" x="6997700" y="3800475"/>
          <p14:tracePt t="18289" x="6997700" y="3810000"/>
          <p14:tracePt t="18305" x="6997700" y="3838575"/>
          <p14:tracePt t="18338" x="7004050" y="3924300"/>
          <p14:tracePt t="18372" x="7010400" y="3994150"/>
          <p14:tracePt t="18389" x="7010400" y="4022725"/>
          <p14:tracePt t="18405" x="7010400" y="4032250"/>
          <p14:tracePt t="18422" x="7010400" y="4048125"/>
          <p14:tracePt t="18438" x="7010400" y="4057650"/>
          <p14:tracePt t="18455" x="7010400" y="4067175"/>
          <p14:tracePt t="18523" x="7016750" y="4064000"/>
          <p14:tracePt t="18529" x="7019925" y="4060825"/>
          <p14:tracePt t="18539" x="7026275" y="4054475"/>
          <p14:tracePt t="18556" x="7035800" y="4025900"/>
          <p14:tracePt t="18572" x="7058025" y="3968750"/>
          <p14:tracePt t="18588" x="7061200" y="3924300"/>
          <p14:tracePt t="18605" x="7061200" y="3889375"/>
          <p14:tracePt t="18621" x="7061200" y="3832225"/>
          <p14:tracePt t="18638" x="7061200" y="3810000"/>
          <p14:tracePt t="18655" x="7061200" y="3781425"/>
          <p14:tracePt t="18672" x="7054850" y="3733800"/>
          <p14:tracePt t="18689" x="7054850" y="3705225"/>
          <p14:tracePt t="18706" x="7054850" y="3667125"/>
          <p14:tracePt t="18722" x="7054850" y="3619500"/>
          <p14:tracePt t="18738" x="7054850" y="3597275"/>
          <p14:tracePt t="18755" x="7054850" y="3587750"/>
          <p14:tracePt t="18771" x="7054850" y="3578225"/>
          <p14:tracePt t="18789" x="7054850" y="3571875"/>
          <p14:tracePt t="19372" x="7054850" y="3575050"/>
          <p14:tracePt t="19379" x="7048500" y="3578225"/>
          <p14:tracePt t="19388" x="7048500" y="3590925"/>
          <p14:tracePt t="19407" x="7048500" y="3603625"/>
          <p14:tracePt t="19422" x="7048500" y="3613150"/>
          <p14:tracePt t="19439" x="7048500" y="3622675"/>
          <p14:tracePt t="19455" x="7048500" y="3638550"/>
          <p14:tracePt t="19488" x="7048500" y="3654425"/>
          <p14:tracePt t="19529" x="7051675" y="3654425"/>
          <p14:tracePt t="19539" x="7054850" y="3654425"/>
          <p14:tracePt t="19556" x="7064375" y="3648075"/>
          <p14:tracePt t="19572" x="7086600" y="3625850"/>
          <p14:tracePt t="19588" x="7099300" y="3603625"/>
          <p14:tracePt t="19605" x="7112000" y="3571875"/>
          <p14:tracePt t="19621" x="7134225" y="3536950"/>
          <p14:tracePt t="19639" x="7146925" y="3505200"/>
          <p14:tracePt t="19655" x="7156450" y="3495675"/>
          <p14:tracePt t="19672" x="7172325" y="3476625"/>
          <p14:tracePt t="19689" x="7188200" y="3467100"/>
          <p14:tracePt t="19705" x="7197725" y="3448050"/>
          <p14:tracePt t="19721" x="7204075" y="3435350"/>
          <p14:tracePt t="19738" x="7204075" y="3425825"/>
          <p14:tracePt t="19756" x="7207250" y="3403600"/>
          <p14:tracePt t="19772" x="7207250" y="3394075"/>
          <p14:tracePt t="19789" x="7207250" y="3381375"/>
          <p14:tracePt t="19805" x="7207250" y="3368675"/>
          <p14:tracePt t="19822" x="7207250" y="3349625"/>
          <p14:tracePt t="20277" x="7207250" y="3352800"/>
          <p14:tracePt t="20284" x="7200900" y="3355975"/>
          <p14:tracePt t="20291" x="7200900" y="3362325"/>
          <p14:tracePt t="20304" x="7200900" y="3365500"/>
          <p14:tracePt t="20321" x="7185025" y="3381375"/>
          <p14:tracePt t="20337" x="7181850" y="3387725"/>
          <p14:tracePt t="20354" x="7181850" y="3400425"/>
          <p14:tracePt t="20387" x="7181850" y="3409950"/>
          <p14:tracePt t="20421" x="7181850" y="3419475"/>
          <p14:tracePt t="20978" x="7181850" y="3425825"/>
          <p14:tracePt t="20985" x="7181850" y="3432175"/>
          <p14:tracePt t="20993" x="7181850" y="3435350"/>
          <p14:tracePt t="21006" x="7181850" y="3451225"/>
          <p14:tracePt t="21022" x="7175500" y="3460750"/>
          <p14:tracePt t="21038" x="7175500" y="3467100"/>
          <p14:tracePt t="21271" x="7169150" y="3463925"/>
          <p14:tracePt t="21278" x="7165975" y="3457575"/>
          <p14:tracePt t="21288" x="7156450" y="3454400"/>
          <p14:tracePt t="21305" x="7140575" y="3432175"/>
          <p14:tracePt t="21321" x="7131050" y="3422650"/>
          <p14:tracePt t="21338" x="7121525" y="3413125"/>
          <p14:tracePt t="21356" x="7099300" y="3384550"/>
          <p14:tracePt t="21372" x="7089775" y="3375025"/>
          <p14:tracePt t="21388" x="7080250" y="3365500"/>
          <p14:tracePt t="21405" x="7070725" y="3355975"/>
          <p14:tracePt t="21421" x="7070725" y="3349625"/>
          <p14:tracePt t="21438" x="7070725" y="3346450"/>
          <p14:tracePt t="21455" x="7070725" y="3330575"/>
          <p14:tracePt t="21472" x="7070725" y="3314700"/>
          <p14:tracePt t="21489" x="7070725" y="3292475"/>
          <p14:tracePt t="21506" x="7070725" y="3257550"/>
          <p14:tracePt t="21522" x="7070725" y="3244850"/>
          <p14:tracePt t="21539" x="7070725" y="3228975"/>
          <p14:tracePt t="21556" x="7070725" y="3213100"/>
          <p14:tracePt t="21588" x="7070725" y="3209925"/>
          <p14:tracePt t="21605" x="7070725" y="3203575"/>
          <p14:tracePt t="21643" x="7077075" y="3203575"/>
          <p14:tracePt t="21649" x="7086600" y="3203575"/>
          <p14:tracePt t="21657" x="7096125" y="3203575"/>
          <p14:tracePt t="21672" x="7127875" y="3206750"/>
          <p14:tracePt t="21688" x="7156450" y="3219450"/>
          <p14:tracePt t="21705" x="7207250" y="3251200"/>
          <p14:tracePt t="21721" x="7239000" y="3270250"/>
          <p14:tracePt t="21738" x="7248525" y="3279775"/>
          <p14:tracePt t="21756" x="7264400" y="3298825"/>
          <p14:tracePt t="21772" x="7264400" y="3308350"/>
          <p14:tracePt t="21789" x="7264400" y="3317875"/>
          <p14:tracePt t="21806" x="7264400" y="3333750"/>
          <p14:tracePt t="21822" x="7264400" y="3349625"/>
          <p14:tracePt t="21838" x="7264400" y="3359150"/>
          <p14:tracePt t="21855" x="7264400" y="3371850"/>
          <p14:tracePt t="21871" x="7264400" y="3378200"/>
          <p14:tracePt t="21905" x="7264400" y="3387725"/>
          <p14:tracePt t="21921" x="7258050" y="3397250"/>
          <p14:tracePt t="21938" x="7251700" y="3403600"/>
          <p14:tracePt t="21955" x="7232650" y="3406775"/>
          <p14:tracePt t="21972" x="7226300" y="3413125"/>
          <p14:tracePt t="21988" x="7223125" y="3413125"/>
          <p14:tracePt t="22021" x="7216775" y="3413125"/>
          <p14:tracePt t="22038" x="7207250" y="3413125"/>
          <p14:tracePt t="22055" x="7197725" y="3406775"/>
          <p14:tracePt t="22071" x="7178675" y="3371850"/>
          <p14:tracePt t="22088" x="7165975" y="3308350"/>
          <p14:tracePt t="22105" x="7143750" y="3216275"/>
          <p14:tracePt t="22121" x="7131050" y="3152775"/>
          <p14:tracePt t="22138" x="7099300" y="3086100"/>
          <p14:tracePt t="22155" x="7048500" y="2905125"/>
          <p14:tracePt t="22172" x="7007225" y="2806700"/>
          <p14:tracePt t="22188" x="6985000" y="2730500"/>
          <p14:tracePt t="22205" x="6965950" y="2660650"/>
          <p14:tracePt t="22221" x="6946900" y="2638425"/>
          <p14:tracePt t="22238" x="6943725" y="2628900"/>
          <p14:tracePt t="22255" x="6943725" y="2622550"/>
          <p14:tracePt t="22292" x="6937375" y="2622550"/>
          <p14:tracePt t="22313" x="6934200" y="2622550"/>
          <p14:tracePt t="22321" x="6927850" y="2625725"/>
          <p14:tracePt t="22339" x="6921500" y="2635250"/>
          <p14:tracePt t="22356" x="6911975" y="2654300"/>
          <p14:tracePt t="22372" x="6902450" y="2676525"/>
          <p14:tracePt t="22388" x="6889750" y="2720975"/>
          <p14:tracePt t="22405" x="6883400" y="2806700"/>
          <p14:tracePt t="22421" x="6883400" y="2870200"/>
          <p14:tracePt t="22438" x="6883400" y="2940050"/>
          <p14:tracePt t="22455" x="6905625" y="3105150"/>
          <p14:tracePt t="22471" x="6953250" y="3206750"/>
          <p14:tracePt t="22488" x="7026275" y="3340100"/>
          <p14:tracePt t="22505" x="7172325" y="3540125"/>
          <p14:tracePt t="22521" x="7321550" y="3673475"/>
          <p14:tracePt t="22541" x="7521575" y="3819525"/>
          <p14:tracePt t="22555" x="7604125" y="3873500"/>
          <p14:tracePt t="22571" x="7661275" y="3895725"/>
          <p14:tracePt t="22588" x="7699375" y="3902075"/>
          <p14:tracePt t="22605" x="7724775" y="3902075"/>
          <p14:tracePt t="22621" x="7737475" y="3892550"/>
          <p14:tracePt t="22637" x="7753350" y="3870325"/>
          <p14:tracePt t="22655" x="7759700" y="3813175"/>
          <p14:tracePt t="22671" x="7759700" y="3784600"/>
          <p14:tracePt t="22688" x="7759700" y="3746500"/>
          <p14:tracePt t="22704" x="7737475" y="3711575"/>
          <p14:tracePt t="22721" x="7724775" y="3683000"/>
          <p14:tracePt t="22738" x="7708900" y="3657600"/>
          <p14:tracePt t="22755" x="7654925" y="3606800"/>
          <p14:tracePt t="22771" x="7607300" y="3571875"/>
          <p14:tracePt t="22788" x="7537450" y="3517900"/>
          <p14:tracePt t="22805" x="7448550" y="3451225"/>
          <p14:tracePt t="22821" x="7378700" y="3403600"/>
          <p14:tracePt t="22838" x="7289800" y="3371850"/>
          <p14:tracePt t="22855" x="7162800" y="3317875"/>
          <p14:tracePt t="22871" x="7086600" y="3302000"/>
          <p14:tracePt t="22889" x="7042150" y="3302000"/>
          <p14:tracePt t="22905" x="6994525" y="3302000"/>
          <p14:tracePt t="22922" x="6985000" y="3302000"/>
          <p14:tracePt t="22938" x="6975475" y="3314700"/>
          <p14:tracePt t="22955" x="6953250" y="3362325"/>
          <p14:tracePt t="22971" x="6953250" y="3403600"/>
          <p14:tracePt t="22989" x="6953250" y="3448050"/>
          <p14:tracePt t="23005" x="6956425" y="3527425"/>
          <p14:tracePt t="23021" x="6969125" y="3565525"/>
          <p14:tracePt t="23038" x="6969125" y="3594100"/>
          <p14:tracePt t="23055" x="6969125" y="3613150"/>
          <p14:tracePt t="23071" x="6972300" y="3629025"/>
          <p14:tracePt t="23088" x="6981825" y="3638550"/>
          <p14:tracePt t="23104" x="6997700" y="3638550"/>
          <p14:tracePt t="23121" x="7007225" y="3638550"/>
          <p14:tracePt t="23139" x="7035800" y="3619500"/>
          <p14:tracePt t="23155" x="7080250" y="3587750"/>
          <p14:tracePt t="23171" x="7112000" y="3556000"/>
          <p14:tracePt t="23188" x="7150100" y="3530600"/>
          <p14:tracePt t="23205" x="7197725" y="3463925"/>
          <p14:tracePt t="23221" x="7232650" y="3406775"/>
          <p14:tracePt t="23238" x="7258050" y="3368675"/>
          <p14:tracePt t="23254" x="7283450" y="3317875"/>
          <p14:tracePt t="23271" x="7292975" y="3308350"/>
          <p14:tracePt t="23288" x="7292975" y="3295650"/>
          <p14:tracePt t="23305" x="7292975" y="3279775"/>
          <p14:tracePt t="23322" x="7292975" y="3270250"/>
          <p14:tracePt t="23338" x="7292975" y="3260725"/>
          <p14:tracePt t="23354" x="7292975" y="3241675"/>
          <p14:tracePt t="23371" x="7292975" y="3228975"/>
          <p14:tracePt t="23387" x="7292975" y="3219450"/>
          <p14:tracePt t="23404" x="7286625" y="3200400"/>
          <p14:tracePt t="23421" x="7270750" y="3190875"/>
          <p14:tracePt t="23438" x="7254875" y="3178175"/>
          <p14:tracePt t="23454" x="7197725" y="3162300"/>
          <p14:tracePt t="23471" x="7134225" y="3155950"/>
          <p14:tracePt t="23488" x="7073900" y="3155950"/>
          <p14:tracePt t="23504" x="6997700" y="3165475"/>
          <p14:tracePt t="23521" x="6959600" y="3178175"/>
          <p14:tracePt t="23538" x="6915150" y="3190875"/>
          <p14:tracePt t="23540" x="6896100" y="3203575"/>
          <p14:tracePt t="23555" x="6864350" y="3235325"/>
          <p14:tracePt t="23571" x="6845300" y="3267075"/>
          <p14:tracePt t="23588" x="6832600" y="3317875"/>
          <p14:tracePt t="23605" x="6835775" y="3397250"/>
          <p14:tracePt t="23622" x="6848475" y="3441700"/>
          <p14:tracePt t="23638" x="6873875" y="3489325"/>
          <p14:tracePt t="23654" x="6972300" y="3559175"/>
          <p14:tracePt t="23671" x="7048500" y="3581400"/>
          <p14:tracePt t="23688" x="7121525" y="3587750"/>
          <p14:tracePt t="23705" x="7200900" y="3584575"/>
          <p14:tracePt t="23721" x="7239000" y="3571875"/>
          <p14:tracePt t="23738" x="7270750" y="3540125"/>
          <p14:tracePt t="23755" x="7321550" y="3460750"/>
          <p14:tracePt t="23771" x="7340600" y="3394075"/>
          <p14:tracePt t="23788" x="7353300" y="3349625"/>
          <p14:tracePt t="23804" x="7362825" y="3260725"/>
          <p14:tracePt t="23821" x="7362825" y="3200400"/>
          <p14:tracePt t="23839" x="7356475" y="3117850"/>
          <p14:tracePt t="23855" x="7327900" y="2994025"/>
          <p14:tracePt t="23871" x="7289800" y="2924175"/>
          <p14:tracePt t="23888" x="7251700" y="2867025"/>
          <p14:tracePt t="23905" x="7165975" y="2765425"/>
          <p14:tracePt t="23921" x="7092950" y="2692400"/>
          <p14:tracePt t="23938" x="7019925" y="2619375"/>
          <p14:tracePt t="23954" x="6934200" y="2527300"/>
          <p14:tracePt t="23971" x="6892925" y="2476500"/>
          <p14:tracePt t="23988" x="6867525" y="2451100"/>
          <p14:tracePt t="24005" x="6845300" y="2428875"/>
          <p14:tracePt t="24021" x="6835775" y="2428875"/>
          <p14:tracePt t="24038" x="6826250" y="2428875"/>
          <p14:tracePt t="24071" x="6819900" y="2428875"/>
          <p14:tracePt t="24088" x="6819900" y="2435225"/>
          <p14:tracePt t="24105" x="6816725" y="2457450"/>
          <p14:tracePt t="24121" x="6816725" y="2466975"/>
          <p14:tracePt t="24138" x="6816725" y="2476500"/>
          <p14:tracePt t="24154" x="6816725" y="2514600"/>
          <p14:tracePt t="24171" x="6819900" y="2546350"/>
          <p14:tracePt t="24188" x="6832600" y="2590800"/>
          <p14:tracePt t="24204" x="6880225" y="2673350"/>
          <p14:tracePt t="24221" x="6937375" y="2755900"/>
          <p14:tracePt t="24238" x="7026275" y="2870200"/>
          <p14:tracePt t="24255" x="7175500" y="3019425"/>
          <p14:tracePt t="24271" x="7235825" y="3082925"/>
          <p14:tracePt t="24288" x="7261225" y="3114675"/>
          <p14:tracePt t="24304" x="7283450" y="3136900"/>
          <p14:tracePt t="24321" x="7283450" y="3140075"/>
          <p14:tracePt t="24354" x="7280275" y="3079750"/>
          <p14:tracePt t="24371" x="7258050" y="3013075"/>
          <p14:tracePt t="24388" x="7245350" y="2949575"/>
          <p14:tracePt t="24404" x="7219950" y="2892425"/>
          <p14:tracePt t="24421" x="7194550" y="2870200"/>
          <p14:tracePt t="24438" x="7178675" y="2851150"/>
          <p14:tracePt t="24454" x="7143750" y="2822575"/>
          <p14:tracePt t="24471" x="7134225" y="2813050"/>
          <p14:tracePt t="24488" x="7124700" y="2803525"/>
          <p14:tracePt t="24505" x="7108825" y="2803525"/>
          <p14:tracePt t="24521" x="7092950" y="2803525"/>
          <p14:tracePt t="24538" x="7083425" y="2803525"/>
          <p14:tracePt t="24555" x="7073900" y="2803525"/>
        </p14:tracePtLst>
      </p14:laserTraceLst>
    </p:ext>
  </p:extLs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1"/>
          <p:cNvSpPr>
            <a:spLocks noChangeArrowheads="1"/>
          </p:cNvSpPr>
          <p:nvPr/>
        </p:nvSpPr>
        <p:spPr bwMode="auto">
          <a:xfrm>
            <a:off x="3786188" y="0"/>
            <a:ext cx="1727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FR" altLang="fr-FR"/>
              <a:t> </a:t>
            </a:r>
            <a:r>
              <a:rPr lang="fr-FR" altLang="fr-FR" i="1">
                <a:solidFill>
                  <a:srgbClr val="FF0000"/>
                </a:solidFill>
              </a:rPr>
              <a:t>Violaceae</a:t>
            </a:r>
          </a:p>
        </p:txBody>
      </p:sp>
      <p:pic>
        <p:nvPicPr>
          <p:cNvPr id="105475" name="Picture 2" descr="https://upload.wikimedia.org/wikipedia/commons/5/55/Violaceae_-_Viola_bertolonii-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55" t="11783" r="22754" b="15952"/>
          <a:stretch>
            <a:fillRect/>
          </a:stretch>
        </p:blipFill>
        <p:spPr bwMode="auto">
          <a:xfrm>
            <a:off x="0" y="714375"/>
            <a:ext cx="3857625" cy="3440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5476" name="Picture 4" descr="http://www.devrijboom.be/img/maandplant/2010-1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500" y="998538"/>
            <a:ext cx="5143500" cy="5859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5477" name="ZoneTexte 4"/>
          <p:cNvSpPr txBox="1">
            <a:spLocks noChangeArrowheads="1"/>
          </p:cNvSpPr>
          <p:nvPr/>
        </p:nvSpPr>
        <p:spPr bwMode="auto">
          <a:xfrm>
            <a:off x="0" y="4786313"/>
            <a:ext cx="40005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FR" altLang="fr-FR" i="1">
                <a:solidFill>
                  <a:srgbClr val="FF0000"/>
                </a:solidFill>
              </a:rPr>
              <a:t>Viola sp</a:t>
            </a:r>
            <a:r>
              <a:rPr lang="fr-FR" altLang="fr-FR"/>
              <a:t>, violette ou</a:t>
            </a:r>
          </a:p>
          <a:p>
            <a:pPr eaLnBrk="1" hangingPunct="1"/>
            <a:r>
              <a:rPr lang="fr-FR" altLang="fr-FR"/>
              <a:t> pensée, plante ornementale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581"/>
    </mc:Choice>
    <mc:Fallback>
      <p:transition spd="slow" advTm="245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7162" x="7026275" y="2806700"/>
          <p14:tracePt t="7170" x="6934200" y="2816225"/>
          <p14:tracePt t="7183" x="6762750" y="2835275"/>
          <p14:tracePt t="7199" x="6578600" y="2854325"/>
          <p14:tracePt t="7216" x="6350000" y="2873375"/>
          <p14:tracePt t="7233" x="6061075" y="2908300"/>
          <p14:tracePt t="7249" x="5867400" y="2936875"/>
          <p14:tracePt t="7283" x="5476875" y="3028950"/>
          <p14:tracePt t="7321" x="5207000" y="3121025"/>
          <p14:tracePt t="7333" x="5095875" y="3171825"/>
          <p14:tracePt t="7349" x="4987925" y="3206750"/>
          <p14:tracePt t="7365" x="4895850" y="3244850"/>
          <p14:tracePt t="7382" x="4781550" y="3292475"/>
          <p14:tracePt t="7399" x="4692650" y="3324225"/>
          <p14:tracePt t="7416" x="4575175" y="3343275"/>
          <p14:tracePt t="7433" x="4429125" y="3365500"/>
          <p14:tracePt t="7450" x="4337050" y="3365500"/>
          <p14:tracePt t="7466" x="4229100" y="3381375"/>
          <p14:tracePt t="7482" x="4086225" y="3413125"/>
          <p14:tracePt t="7499" x="4010025" y="3429000"/>
          <p14:tracePt t="7517" x="3946525" y="3441700"/>
          <p14:tracePt t="7533" x="3851275" y="3486150"/>
          <p14:tracePt t="7550" x="3784600" y="3517900"/>
          <p14:tracePt t="7567" x="3727450" y="3546475"/>
          <p14:tracePt t="7583" x="3660775" y="3590925"/>
          <p14:tracePt t="7599" x="3635375" y="3622675"/>
          <p14:tracePt t="7616" x="3606800" y="3641725"/>
          <p14:tracePt t="7632" x="3584575" y="3657600"/>
          <p14:tracePt t="7649" x="3575050" y="3667125"/>
          <p14:tracePt t="7949" x="3543300" y="3651250"/>
          <p14:tracePt t="7955" x="3492500" y="3635375"/>
          <p14:tracePt t="7967" x="3454400" y="3619500"/>
          <p14:tracePt t="7984" x="3375025" y="3581400"/>
          <p14:tracePt t="8000" x="3346450" y="3575050"/>
          <p14:tracePt t="8016" x="3336925" y="3575050"/>
          <p14:tracePt t="8049" x="3419475" y="3594100"/>
          <p14:tracePt t="8065" x="3638550" y="3686175"/>
          <p14:tracePt t="8082" x="4286250" y="4003675"/>
          <p14:tracePt t="8100" x="4860925" y="4244975"/>
          <p14:tracePt t="8119" x="5810250" y="4718050"/>
          <p14:tracePt t="8135" x="6429375" y="4968875"/>
          <p14:tracePt t="8152" x="7067550" y="5200650"/>
          <p14:tracePt t="8168" x="7864475" y="5540375"/>
          <p14:tracePt t="8184" x="8242300" y="5667375"/>
          <p14:tracePt t="8200" x="8578850" y="5724525"/>
          <p14:tracePt t="8217" x="8807450" y="5753100"/>
          <p14:tracePt t="8233" x="9118600" y="5781675"/>
          <p14:tracePt t="8497" x="9134475" y="3695700"/>
          <p14:tracePt t="8504" x="9039225" y="3629025"/>
          <p14:tracePt t="8522" x="8867775" y="3536950"/>
          <p14:tracePt t="8532" x="8689975" y="3451225"/>
          <p14:tracePt t="8549" x="8534400" y="3397250"/>
          <p14:tracePt t="8566" x="8391525" y="3333750"/>
          <p14:tracePt t="8582" x="8172450" y="3213100"/>
          <p14:tracePt t="8619" x="7785100" y="3028950"/>
          <p14:tracePt t="8651" x="7483475" y="2892425"/>
          <p14:tracePt t="8669" x="7254875" y="2790825"/>
          <p14:tracePt t="8684" x="7089775" y="2717800"/>
          <p14:tracePt t="8700" x="6943725" y="2663825"/>
          <p14:tracePt t="8716" x="6800850" y="2600325"/>
          <p14:tracePt t="8732" x="6584950" y="2530475"/>
          <p14:tracePt t="8750" x="6477000" y="2511425"/>
          <p14:tracePt t="8766" x="6359525" y="2495550"/>
          <p14:tracePt t="8783" x="6181725" y="2470150"/>
          <p14:tracePt t="8800" x="6073775" y="2454275"/>
          <p14:tracePt t="8817" x="5981700" y="2454275"/>
          <p14:tracePt t="8833" x="5797550" y="2454275"/>
          <p14:tracePt t="8849" x="5692775" y="2454275"/>
          <p14:tracePt t="8866" x="5556250" y="2454275"/>
          <p14:tracePt t="8882" x="5334000" y="2476500"/>
          <p14:tracePt t="8899" x="5216525" y="2492375"/>
          <p14:tracePt t="8916" x="5130800" y="2508250"/>
          <p14:tracePt t="8933" x="4997450" y="2549525"/>
          <p14:tracePt t="8950" x="4930775" y="2578100"/>
          <p14:tracePt t="8967" x="4889500" y="2619375"/>
          <p14:tracePt t="8983" x="4826000" y="2692400"/>
          <p14:tracePt t="8999" x="4781550" y="2740025"/>
          <p14:tracePt t="9016" x="4752975" y="2806700"/>
          <p14:tracePt t="9032" x="4699000" y="2914650"/>
          <p14:tracePt t="9049" x="4670425" y="2971800"/>
          <p14:tracePt t="9065" x="4648200" y="3048000"/>
          <p14:tracePt t="9083" x="4625975" y="3149600"/>
          <p14:tracePt t="9099" x="4610100" y="3232150"/>
          <p14:tracePt t="9116" x="4597400" y="3317875"/>
          <p14:tracePt t="9133" x="4572000" y="3441700"/>
          <p14:tracePt t="9149" x="4556125" y="3559175"/>
          <p14:tracePt t="9166" x="4540250" y="3654425"/>
          <p14:tracePt t="9183" x="4533900" y="3784600"/>
          <p14:tracePt t="9199" x="4533900" y="3867150"/>
          <p14:tracePt t="9216" x="4533900" y="3949700"/>
          <p14:tracePt t="9233" x="4533900" y="4076700"/>
          <p14:tracePt t="9250" x="4533900" y="4140200"/>
          <p14:tracePt t="9266" x="4537075" y="4210050"/>
          <p14:tracePt t="9283" x="4552950" y="4318000"/>
          <p14:tracePt t="9299" x="4565650" y="4391025"/>
          <p14:tracePt t="9316" x="4587875" y="4457700"/>
          <p14:tracePt t="9318" x="4597400" y="4492625"/>
          <p14:tracePt t="9332" x="4610100" y="4546600"/>
          <p14:tracePt t="9349" x="4622800" y="4591050"/>
          <p14:tracePt t="9366" x="4641850" y="4632325"/>
          <p14:tracePt t="9383" x="4695825" y="4699000"/>
          <p14:tracePt t="9400" x="4756150" y="4743450"/>
          <p14:tracePt t="9416" x="4826000" y="4791075"/>
          <p14:tracePt t="9432" x="4921250" y="4832350"/>
          <p14:tracePt t="9449" x="4991100" y="4879975"/>
          <p14:tracePt t="9466" x="5060950" y="4927600"/>
          <p14:tracePt t="9483" x="5200650" y="5000625"/>
          <p14:tracePt t="9500" x="5292725" y="5051425"/>
          <p14:tracePt t="9518" x="5391150" y="5121275"/>
          <p14:tracePt t="9533" x="5470525" y="5159375"/>
          <p14:tracePt t="9549" x="5549900" y="5207000"/>
          <p14:tracePt t="9566" x="5641975" y="5264150"/>
          <p14:tracePt t="9583" x="5759450" y="5321300"/>
          <p14:tracePt t="9599" x="5838825" y="5368925"/>
          <p14:tracePt t="9616" x="5918200" y="5397500"/>
          <p14:tracePt t="9632" x="6013450" y="5451475"/>
          <p14:tracePt t="9650" x="6070600" y="5464175"/>
          <p14:tracePt t="9666" x="6089650" y="5480050"/>
          <p14:tracePt t="9683" x="6108700" y="5492750"/>
          <p14:tracePt t="9699" x="6118225" y="5492750"/>
          <p14:tracePt t="9716" x="6118225" y="5495925"/>
          <p14:tracePt t="9733" x="6127750" y="5505450"/>
          <p14:tracePt t="9749" x="6137275" y="5511800"/>
          <p14:tracePt t="9766" x="6159500" y="5521325"/>
          <p14:tracePt t="9782" x="6232525" y="5546725"/>
          <p14:tracePt t="9800" x="6340475" y="5562600"/>
          <p14:tracePt t="9817" x="6483350" y="5578475"/>
          <p14:tracePt t="9833" x="6553200" y="5578475"/>
          <p14:tracePt t="9849" x="6632575" y="5578475"/>
          <p14:tracePt t="9866" x="6715125" y="5578475"/>
          <p14:tracePt t="9882" x="6813550" y="5578475"/>
          <p14:tracePt t="9899" x="6858000" y="5578475"/>
          <p14:tracePt t="9916" x="6886575" y="5578475"/>
          <p14:tracePt t="9933" x="6918325" y="5578475"/>
          <p14:tracePt t="9949" x="6927850" y="5578475"/>
          <p14:tracePt t="9966" x="6943725" y="5578475"/>
          <p14:tracePt t="9999" x="6950075" y="5578475"/>
          <p14:tracePt t="10047" x="6953250" y="5578475"/>
          <p14:tracePt t="10068" x="6959600" y="5578475"/>
          <p14:tracePt t="10118" x="6959600" y="5572125"/>
          <p14:tracePt t="10125" x="6959600" y="5568950"/>
          <p14:tracePt t="10132" x="6956425" y="5562600"/>
          <p14:tracePt t="10149" x="6946900" y="5534025"/>
          <p14:tracePt t="10165" x="6915150" y="5514975"/>
          <p14:tracePt t="10182" x="6858000" y="5495925"/>
          <p14:tracePt t="10199" x="6810375" y="5470525"/>
          <p14:tracePt t="10216" x="6765925" y="5457825"/>
          <p14:tracePt t="10232" x="6692900" y="5435600"/>
          <p14:tracePt t="10249" x="6654800" y="5422900"/>
          <p14:tracePt t="10265" x="6632575" y="5413375"/>
          <p14:tracePt t="10282" x="6610350" y="5413375"/>
          <p14:tracePt t="10299" x="6600825" y="5413375"/>
          <p14:tracePt t="10316" x="6591300" y="5413375"/>
          <p14:tracePt t="10354" x="6594475" y="5413375"/>
          <p14:tracePt t="10367" x="6597650" y="5413375"/>
          <p14:tracePt t="10383" x="6623050" y="5413375"/>
          <p14:tracePt t="10399" x="6654800" y="5413375"/>
          <p14:tracePt t="10417" x="6702425" y="5394325"/>
          <p14:tracePt t="10432" x="6740525" y="5381625"/>
          <p14:tracePt t="10449" x="6765925" y="5349875"/>
          <p14:tracePt t="10467" x="6810375" y="5311775"/>
          <p14:tracePt t="10483" x="6829425" y="5280025"/>
          <p14:tracePt t="10499" x="6838950" y="5257800"/>
          <p14:tracePt t="10517" x="6851650" y="5222875"/>
          <p14:tracePt t="10533" x="6851650" y="5213350"/>
          <p14:tracePt t="10549" x="6851650" y="5203825"/>
          <p14:tracePt t="10566" x="6851650" y="5194300"/>
          <p14:tracePt t="10582" x="6845300" y="5172075"/>
          <p14:tracePt t="10668" x="6845300" y="5175250"/>
          <p14:tracePt t="10675" x="6845300" y="5184775"/>
          <p14:tracePt t="10682" x="6845300" y="5191125"/>
          <p14:tracePt t="10699" x="6867525" y="5200650"/>
          <p14:tracePt t="10717" x="6911975" y="5232400"/>
          <p14:tracePt t="10733" x="6975475" y="5267325"/>
          <p14:tracePt t="10749" x="7064375" y="5308600"/>
          <p14:tracePt t="10767" x="7207250" y="5391150"/>
          <p14:tracePt t="10783" x="7280275" y="5448300"/>
          <p14:tracePt t="10799" x="7331075" y="5499100"/>
          <p14:tracePt t="10816" x="7381875" y="5556250"/>
          <p14:tracePt t="10832" x="7413625" y="5581650"/>
          <p14:tracePt t="10849" x="7423150" y="5591175"/>
          <p14:tracePt t="10867" x="7432675" y="5613400"/>
          <p14:tracePt t="10883" x="7432675" y="5622925"/>
          <p14:tracePt t="10899" x="7432675" y="5632450"/>
          <p14:tracePt t="10917" x="7432675" y="5645150"/>
          <p14:tracePt t="10933" x="7432675" y="5661025"/>
          <p14:tracePt t="10949" x="7432675" y="5667375"/>
          <p14:tracePt t="10965" x="7432675" y="5670550"/>
          <p14:tracePt t="10982" x="7426325" y="5670550"/>
          <p14:tracePt t="10999" x="7423150" y="5676900"/>
          <p14:tracePt t="11017" x="7407275" y="5680075"/>
          <p14:tracePt t="11033" x="7404100" y="5689600"/>
          <p14:tracePt t="11049" x="7385050" y="5708650"/>
          <p14:tracePt t="11066" x="7372350" y="5721350"/>
          <p14:tracePt t="11082" x="7356475" y="5734050"/>
          <p14:tracePt t="11099" x="7312025" y="5746750"/>
          <p14:tracePt t="11116" x="7204075" y="5791200"/>
          <p14:tracePt t="11132" x="7140575" y="5803900"/>
          <p14:tracePt t="11149" x="7077075" y="5819775"/>
          <p14:tracePt t="11167" x="6988175" y="5826125"/>
          <p14:tracePt t="11183" x="6921500" y="5826125"/>
          <p14:tracePt t="11199" x="6861175" y="5826125"/>
          <p14:tracePt t="11216" x="6797675" y="5826125"/>
          <p14:tracePt t="11232" x="6769100" y="5826125"/>
          <p14:tracePt t="11248" x="6746875" y="5816600"/>
          <p14:tracePt t="11265" x="6715125" y="5807075"/>
          <p14:tracePt t="11282" x="6677025" y="5762625"/>
          <p14:tracePt t="11299" x="6645275" y="5737225"/>
          <p14:tracePt t="11317" x="6632575" y="5721350"/>
          <p14:tracePt t="11333" x="6623050" y="5705475"/>
          <p14:tracePt t="11349" x="6616700" y="5705475"/>
          <p14:tracePt t="11590" x="6616700" y="5702300"/>
          <p14:tracePt t="11596" x="6616700" y="5695950"/>
          <p14:tracePt t="11604" x="6616700" y="5686425"/>
          <p14:tracePt t="11617" x="6597650" y="5648325"/>
          <p14:tracePt t="11633" x="6578600" y="5610225"/>
          <p14:tracePt t="11649" x="6553200" y="5562600"/>
          <p14:tracePt t="11666" x="6518275" y="5514975"/>
          <p14:tracePt t="11682" x="6489700" y="5486400"/>
          <p14:tracePt t="11699" x="6473825" y="5470525"/>
          <p14:tracePt t="11716" x="6464300" y="5464175"/>
          <p14:tracePt t="11732" x="6448425" y="5464175"/>
          <p14:tracePt t="11811" x="6445250" y="5464175"/>
          <p14:tracePt t="11818" x="6438900" y="5464175"/>
          <p14:tracePt t="11833" x="6423025" y="5461000"/>
          <p14:tracePt t="11849" x="6419850" y="5461000"/>
          <p14:tracePt t="11946" x="6419850" y="5467350"/>
          <p14:tracePt t="11953" x="6432550" y="5476875"/>
          <p14:tracePt t="11967" x="6442075" y="5486400"/>
          <p14:tracePt t="11983" x="6457950" y="5499100"/>
          <p14:tracePt t="11999" x="6473825" y="5508625"/>
          <p14:tracePt t="12017" x="6508750" y="5543550"/>
          <p14:tracePt t="12033" x="6518275" y="5565775"/>
          <p14:tracePt t="12049" x="6527800" y="5575300"/>
          <p14:tracePt t="12066" x="6550025" y="5597525"/>
          <p14:tracePt t="12082" x="6559550" y="5607050"/>
          <p14:tracePt t="12099" x="6569075" y="5613400"/>
          <p14:tracePt t="12117" x="6584950" y="5613400"/>
          <p14:tracePt t="12133" x="6594475" y="5613400"/>
          <p14:tracePt t="12149" x="6600825" y="5610225"/>
          <p14:tracePt t="12167" x="6600825" y="5607050"/>
          <p14:tracePt t="12210" x="6600825" y="5600700"/>
          <p14:tracePt t="12216" x="6600825" y="5594350"/>
          <p14:tracePt t="12232" x="6600825" y="5591175"/>
          <p14:tracePt t="12248" x="6600825" y="5575300"/>
          <p14:tracePt t="12266" x="6597650" y="5562600"/>
          <p14:tracePt t="12282" x="6597650" y="5546725"/>
          <p14:tracePt t="12299" x="6597650" y="5521325"/>
          <p14:tracePt t="12317" x="6597650" y="5502275"/>
          <p14:tracePt t="12333" x="6604000" y="5492750"/>
          <p14:tracePt t="12349" x="6619875" y="5476875"/>
          <p14:tracePt t="12366" x="6683375" y="5476875"/>
          <p14:tracePt t="12382" x="6753225" y="5476875"/>
          <p14:tracePt t="12399" x="6829425" y="5489575"/>
          <p14:tracePt t="12416" x="6908800" y="5508625"/>
          <p14:tracePt t="12433" x="6943725" y="5508625"/>
          <p14:tracePt t="12449" x="6965950" y="5508625"/>
          <p14:tracePt t="12467" x="6988175" y="5508625"/>
          <p14:tracePt t="12483" x="6991350" y="5508625"/>
          <p14:tracePt t="12553" x="6991350" y="5514975"/>
          <p14:tracePt t="12560" x="6991350" y="5521325"/>
          <p14:tracePt t="12568" x="6991350" y="5524500"/>
          <p14:tracePt t="12583" x="6991350" y="5534025"/>
          <p14:tracePt t="12599" x="6991350" y="5549900"/>
          <p14:tracePt t="12616" x="6975475" y="5565775"/>
          <p14:tracePt t="12632" x="6965950" y="5575300"/>
          <p14:tracePt t="12648" x="6956425" y="5584825"/>
          <p14:tracePt t="12666" x="6940550" y="5610225"/>
          <p14:tracePt t="12682" x="6908800" y="5635625"/>
          <p14:tracePt t="12699" x="6877050" y="5667375"/>
          <p14:tracePt t="12716" x="6832600" y="5692775"/>
          <p14:tracePt t="12733" x="6810375" y="5705475"/>
          <p14:tracePt t="12749" x="6778625" y="5718175"/>
          <p14:tracePt t="12766" x="6759575" y="5718175"/>
          <p14:tracePt t="12782" x="6731000" y="5708650"/>
          <p14:tracePt t="12799" x="6705600" y="5695950"/>
          <p14:tracePt t="12816" x="6664325" y="5664200"/>
          <p14:tracePt t="12833" x="6654800" y="5648325"/>
          <p14:tracePt t="12849" x="6645275" y="5638800"/>
          <p14:tracePt t="12867" x="6623050" y="5626100"/>
          <p14:tracePt t="12883" x="6613525" y="5616575"/>
          <p14:tracePt t="12899" x="6604000" y="5600700"/>
          <p14:tracePt t="12916" x="6588125" y="5591175"/>
          <p14:tracePt t="12932" x="6572250" y="5591175"/>
          <p14:tracePt t="12948" x="6562725" y="5591175"/>
          <p14:tracePt t="12966" x="6550025" y="5591175"/>
          <p14:tracePt t="12983" x="6540500" y="5591175"/>
          <p14:tracePt t="12999" x="6524625" y="5591175"/>
          <p14:tracePt t="13016" x="6515100" y="5591175"/>
          <p14:tracePt t="13032" x="6505575" y="5591175"/>
          <p14:tracePt t="13048" x="6499225" y="5591175"/>
          <p14:tracePt t="13153" x="6502400" y="5591175"/>
          <p14:tracePt t="13160" x="6505575" y="5591175"/>
          <p14:tracePt t="13167" x="6511925" y="5591175"/>
          <p14:tracePt t="13182" x="6540500" y="5591175"/>
          <p14:tracePt t="13198" x="6562725" y="5591175"/>
          <p14:tracePt t="13216" x="6600825" y="5591175"/>
          <p14:tracePt t="13233" x="6626225" y="5578475"/>
          <p14:tracePt t="13250" x="6654800" y="5565775"/>
          <p14:tracePt t="13267" x="6677025" y="5543550"/>
          <p14:tracePt t="13282" x="6686550" y="5534025"/>
          <p14:tracePt t="13299" x="6699250" y="5511800"/>
          <p14:tracePt t="13316" x="6711950" y="5470525"/>
          <p14:tracePt t="13332" x="6702425" y="5438775"/>
          <p14:tracePt t="13349" x="6689725" y="5400675"/>
          <p14:tracePt t="13367" x="6670675" y="5346700"/>
          <p14:tracePt t="13382" x="6651625" y="5299075"/>
          <p14:tracePt t="13399" x="6626225" y="5260975"/>
          <p14:tracePt t="13416" x="6604000" y="5162550"/>
          <p14:tracePt t="13432" x="6604000" y="5118100"/>
          <p14:tracePt t="13449" x="6604000" y="5073650"/>
          <p14:tracePt t="13466" x="6604000" y="5048250"/>
          <p14:tracePt t="13482" x="6604000" y="5032375"/>
          <p14:tracePt t="13498" x="6604000" y="5022850"/>
          <p14:tracePt t="13516" x="6604000" y="5006975"/>
          <p14:tracePt t="13532" x="6610350" y="4997450"/>
          <p14:tracePt t="13549" x="6619875" y="4987925"/>
          <p14:tracePt t="13566" x="6635750" y="4987925"/>
          <p14:tracePt t="13582" x="6642100" y="4987925"/>
          <p14:tracePt t="13616" x="6642100" y="4972050"/>
          <p14:tracePt t="13633" x="6629400" y="4962525"/>
          <p14:tracePt t="13649" x="6597650" y="4930775"/>
          <p14:tracePt t="13667" x="6467475" y="4873625"/>
          <p14:tracePt t="13682" x="6388100" y="4835525"/>
          <p14:tracePt t="13699" x="6337300" y="4822825"/>
          <p14:tracePt t="13716" x="6242050" y="4822825"/>
          <p14:tracePt t="13732" x="6203950" y="4832350"/>
          <p14:tracePt t="13748" x="6165850" y="4845050"/>
          <p14:tracePt t="13766" x="6121400" y="4876800"/>
          <p14:tracePt t="13783" x="6099175" y="4892675"/>
          <p14:tracePt t="13799" x="6067425" y="4918075"/>
          <p14:tracePt t="13816" x="6032500" y="4943475"/>
          <p14:tracePt t="13832" x="6000750" y="4953000"/>
          <p14:tracePt t="13849" x="5981700" y="4984750"/>
          <p14:tracePt t="13866" x="5962650" y="5041900"/>
          <p14:tracePt t="13882" x="5956300" y="5086350"/>
          <p14:tracePt t="13899" x="5956300" y="5130800"/>
          <p14:tracePt t="13916" x="5969000" y="5216525"/>
          <p14:tracePt t="13933" x="5981700" y="5283200"/>
          <p14:tracePt t="13949" x="6013450" y="5359400"/>
          <p14:tracePt t="13966" x="6064250" y="5454650"/>
          <p14:tracePt t="13982" x="6121400" y="5527675"/>
          <p14:tracePt t="13998" x="6184900" y="5600700"/>
          <p14:tracePt t="14016" x="6267450" y="5730875"/>
          <p14:tracePt t="14031" x="6315075" y="5800725"/>
          <p14:tracePt t="14049" x="6346825" y="5848350"/>
          <p14:tracePt t="14066" x="6378575" y="5892800"/>
          <p14:tracePt t="14082" x="6410325" y="5911850"/>
          <p14:tracePt t="14099" x="6445250" y="5911850"/>
          <p14:tracePt t="14116" x="6508750" y="5902325"/>
          <p14:tracePt t="14131" x="6556375" y="5876925"/>
          <p14:tracePt t="14149" x="6604000" y="5842000"/>
          <p14:tracePt t="14166" x="6645275" y="5816600"/>
          <p14:tracePt t="14182" x="6677025" y="5803900"/>
          <p14:tracePt t="14199" x="6686550" y="5788025"/>
          <p14:tracePt t="14216" x="6702425" y="5778500"/>
          <p14:tracePt t="14233" x="6718300" y="5778500"/>
          <p14:tracePt t="14249" x="6721475" y="5778500"/>
          <p14:tracePt t="14265" x="6721475" y="5775325"/>
          <p14:tracePt t="14281" x="6721475" y="5768975"/>
          <p14:tracePt t="14298" x="6727825" y="5768975"/>
          <p14:tracePt t="14316" x="6737350" y="5759450"/>
          <p14:tracePt t="14333" x="6746875" y="5749925"/>
          <p14:tracePt t="14349" x="6756400" y="5734050"/>
          <p14:tracePt t="14366" x="6775450" y="5718175"/>
          <p14:tracePt t="14382" x="6788150" y="5708650"/>
          <p14:tracePt t="14399" x="6797675" y="5699125"/>
          <p14:tracePt t="14415" x="6819900" y="5651500"/>
          <p14:tracePt t="14431" x="6826250" y="5607050"/>
          <p14:tracePt t="14449" x="6826250" y="5578475"/>
          <p14:tracePt t="14453" x="6823075" y="5559425"/>
          <p14:tracePt t="14466" x="6807200" y="5543550"/>
          <p14:tracePt t="14483" x="6797675" y="5534025"/>
          <p14:tracePt t="14499" x="6781800" y="5534025"/>
          <p14:tracePt t="14515" x="6740525" y="5534025"/>
          <p14:tracePt t="14531" x="6721475" y="5534025"/>
          <p14:tracePt t="14549" x="6689725" y="5537200"/>
          <p14:tracePt t="14565" x="6661150" y="5553075"/>
          <p14:tracePt t="14582" x="6638925" y="5562600"/>
          <p14:tracePt t="14599" x="6616700" y="5572125"/>
          <p14:tracePt t="14616" x="6578600" y="5572125"/>
          <p14:tracePt t="14632" x="6556375" y="5572125"/>
          <p14:tracePt t="14649" x="6540500" y="5572125"/>
          <p14:tracePt t="14665" x="6515100" y="5572125"/>
          <p14:tracePt t="14681" x="6502400" y="5565775"/>
          <p14:tracePt t="14698" x="6492875" y="5565775"/>
          <p14:tracePt t="14716" x="6489700" y="5565775"/>
          <p14:tracePt t="14749" x="6518275" y="5565775"/>
          <p14:tracePt t="14766" x="6607175" y="5584825"/>
          <p14:tracePt t="14782" x="6670675" y="5597525"/>
          <p14:tracePt t="14798" x="6724650" y="5610225"/>
          <p14:tracePt t="14815" x="6835775" y="5626100"/>
          <p14:tracePt t="14832" x="6918325" y="5626100"/>
          <p14:tracePt t="14850" x="6988175" y="5626100"/>
          <p14:tracePt t="14866" x="7058025" y="5622925"/>
          <p14:tracePt t="14883" x="7073900" y="5622925"/>
          <p14:tracePt t="14899" x="7083425" y="5622925"/>
          <p14:tracePt t="14915" x="7089775" y="5622925"/>
          <p14:tracePt t="15845" x="7029450" y="5626100"/>
          <p14:tracePt t="15852" x="6902450" y="5635625"/>
          <p14:tracePt t="15865" x="6673850" y="5654675"/>
          <p14:tracePt t="15883" x="6299200" y="5702300"/>
          <p14:tracePt t="15915" x="4994275" y="5822950"/>
          <p14:tracePt t="15949" x="3959225" y="5797550"/>
          <p14:tracePt t="15967" x="3317875" y="5772150"/>
          <p14:tracePt t="15984" x="2952750" y="5746750"/>
          <p14:tracePt t="16001" x="2603500" y="5746750"/>
          <p14:tracePt t="16015" x="2387600" y="5746750"/>
          <p14:tracePt t="16031" x="2216150" y="5746750"/>
          <p14:tracePt t="16049" x="2054225" y="5753100"/>
          <p14:tracePt t="16066" x="1844675" y="5778500"/>
          <p14:tracePt t="16082" x="1752600" y="5778500"/>
          <p14:tracePt t="16099" x="1701800" y="5778500"/>
          <p14:tracePt t="16115" x="1622425" y="5778500"/>
          <p14:tracePt t="16132" x="1571625" y="5778500"/>
          <p14:tracePt t="16149" x="1511300" y="5768975"/>
          <p14:tracePt t="16165" x="1409700" y="5746750"/>
          <p14:tracePt t="16181" x="1355725" y="5727700"/>
          <p14:tracePt t="16198" x="1298575" y="5715000"/>
          <p14:tracePt t="16215" x="1225550" y="5692775"/>
          <p14:tracePt t="16232" x="1187450" y="5680075"/>
          <p14:tracePt t="16249" x="1165225" y="5670550"/>
          <p14:tracePt t="16265" x="1108075" y="5651500"/>
          <p14:tracePt t="16282" x="1069975" y="5632450"/>
          <p14:tracePt t="16298" x="1028700" y="5597525"/>
          <p14:tracePt t="16314" x="946150" y="5549900"/>
          <p14:tracePt t="16332" x="908050" y="5524500"/>
          <p14:tracePt t="16348" x="866775" y="5499100"/>
          <p14:tracePt t="16364" x="831850" y="5473700"/>
          <p14:tracePt t="16381" x="803275" y="5464175"/>
          <p14:tracePt t="16398" x="784225" y="5451475"/>
          <p14:tracePt t="16415" x="742950" y="5429250"/>
          <p14:tracePt t="16432" x="733425" y="5419725"/>
          <p14:tracePt t="16448" x="717550" y="5407025"/>
          <p14:tracePt t="16465" x="688975" y="5391150"/>
          <p14:tracePt t="16482" x="679450" y="5375275"/>
          <p14:tracePt t="16498" x="669925" y="5372100"/>
          <p14:tracePt t="16501" x="663575" y="5372100"/>
          <p14:tracePt t="16515" x="650875" y="5365750"/>
          <p14:tracePt t="16531" x="644525" y="5365750"/>
          <p14:tracePt t="16548" x="635000" y="5356225"/>
          <p14:tracePt t="16565" x="628650" y="5349875"/>
          <p14:tracePt t="16582" x="625475" y="5340350"/>
          <p14:tracePt t="16623" x="625475" y="5337175"/>
          <p14:tracePt t="16729" x="625475" y="5324475"/>
          <p14:tracePt t="16787" x="631825" y="5321300"/>
          <p14:tracePt t="16795" x="638175" y="5321300"/>
          <p14:tracePt t="16802" x="641350" y="5321300"/>
          <p14:tracePt t="16815" x="663575" y="5311775"/>
          <p14:tracePt t="16832" x="685800" y="5305425"/>
          <p14:tracePt t="16849" x="723900" y="5299075"/>
          <p14:tracePt t="16865" x="771525" y="5299075"/>
          <p14:tracePt t="16881" x="806450" y="5299075"/>
          <p14:tracePt t="16898" x="844550" y="5292725"/>
          <p14:tracePt t="16915" x="876300" y="5292725"/>
          <p14:tracePt t="16931" x="898525" y="5292725"/>
          <p14:tracePt t="16949" x="908050" y="5292725"/>
          <p14:tracePt t="16965" x="923925" y="5289550"/>
          <p14:tracePt t="16982" x="933450" y="5289550"/>
          <p14:tracePt t="16998" x="939800" y="5289550"/>
          <p14:tracePt t="17031" x="949325" y="5289550"/>
          <p14:tracePt t="17993" x="968375" y="5289550"/>
          <p14:tracePt t="18000" x="987425" y="5283200"/>
          <p14:tracePt t="18015" x="1031875" y="5276850"/>
          <p14:tracePt t="18048" x="1174750" y="5260975"/>
          <p14:tracePt t="18050" x="1231900" y="5260975"/>
          <p14:tracePt t="18082" x="1463675" y="5260975"/>
          <p14:tracePt t="18099" x="1571625" y="5273675"/>
          <p14:tracePt t="18115" x="1733550" y="5273675"/>
          <p14:tracePt t="18131" x="1793875" y="5273675"/>
          <p14:tracePt t="18149" x="1835150" y="5273675"/>
          <p14:tracePt t="18165" x="1882775" y="5273675"/>
          <p14:tracePt t="18182" x="1905000" y="5273675"/>
          <p14:tracePt t="18200" x="1914525" y="5273675"/>
          <p14:tracePt t="18215" x="1930400" y="5273675"/>
          <p14:tracePt t="18232" x="1939925" y="5273675"/>
          <p14:tracePt t="18248" x="1955800" y="5273675"/>
          <p14:tracePt t="18264" x="1968500" y="5273675"/>
          <p14:tracePt t="18281" x="1997075" y="5273675"/>
          <p14:tracePt t="18299" x="2041525" y="5273675"/>
          <p14:tracePt t="18315" x="2127250" y="5273675"/>
          <p14:tracePt t="18331" x="2200275" y="5283200"/>
          <p14:tracePt t="18348" x="2327275" y="5292725"/>
          <p14:tracePt t="18365" x="2527300" y="5318125"/>
          <p14:tracePt t="18381" x="2654300" y="5324475"/>
          <p14:tracePt t="18398" x="2803525" y="5334000"/>
          <p14:tracePt t="18415" x="3000375" y="5334000"/>
          <p14:tracePt t="18432" x="3092450" y="5334000"/>
          <p14:tracePt t="18448" x="3197225" y="5334000"/>
          <p14:tracePt t="18465" x="3336925" y="5334000"/>
          <p14:tracePt t="18482" x="3394075" y="5334000"/>
          <p14:tracePt t="18498" x="3432175" y="5334000"/>
          <p14:tracePt t="18515" x="3495675" y="5330825"/>
          <p14:tracePt t="18531" x="3530600" y="5330825"/>
          <p14:tracePt t="18548" x="3546475" y="5330825"/>
          <p14:tracePt t="18565" x="3568700" y="5330825"/>
          <p14:tracePt t="18582" x="3578225" y="5330825"/>
          <p14:tracePt t="18600" x="3581400" y="5330825"/>
          <p14:tracePt t="18615" x="3587750" y="5330825"/>
          <p14:tracePt t="18648" x="3587750" y="5327650"/>
          <p14:tracePt t="18686" x="3590925" y="5327650"/>
          <p14:tracePt t="18715" x="3597275" y="5327650"/>
          <p14:tracePt t="19078" x="3549650" y="5359400"/>
          <p14:tracePt t="19085" x="3476625" y="5413375"/>
          <p14:tracePt t="19099" x="3340100" y="5505450"/>
          <p14:tracePt t="19115" x="3203575" y="5588000"/>
          <p14:tracePt t="19131" x="3038475" y="5651500"/>
          <p14:tracePt t="19150" x="2835275" y="5721350"/>
          <p14:tracePt t="19182" x="2562225" y="5775325"/>
          <p14:tracePt t="19215" x="2279650" y="5810250"/>
          <p14:tracePt t="19231" x="2165350" y="5810250"/>
          <p14:tracePt t="19248" x="2051050" y="5810250"/>
          <p14:tracePt t="19264" x="1933575" y="5810250"/>
          <p14:tracePt t="19281" x="1851025" y="5810250"/>
          <p14:tracePt t="19299" x="1755775" y="5810250"/>
          <p14:tracePt t="19315" x="1704975" y="5810250"/>
          <p14:tracePt t="19331" x="1660525" y="5810250"/>
          <p14:tracePt t="19349" x="1616075" y="5803900"/>
          <p14:tracePt t="19365" x="1552575" y="5791200"/>
          <p14:tracePt t="19381" x="1489075" y="5778500"/>
          <p14:tracePt t="19399" x="1400175" y="5765800"/>
          <p14:tracePt t="19415" x="1355725" y="5743575"/>
          <p14:tracePt t="19432" x="1317625" y="5743575"/>
          <p14:tracePt t="19449" x="1270000" y="5743575"/>
          <p14:tracePt t="19465" x="1231900" y="5737225"/>
          <p14:tracePt t="19482" x="1196975" y="5730875"/>
          <p14:tracePt t="19499" x="1117600" y="5718175"/>
          <p14:tracePt t="19515" x="1054100" y="5705475"/>
          <p14:tracePt t="19531" x="1003300" y="5699125"/>
          <p14:tracePt t="19549" x="930275" y="5676900"/>
          <p14:tracePt t="19565" x="876300" y="5670550"/>
          <p14:tracePt t="19586" x="812800" y="5657850"/>
          <p14:tracePt t="19599" x="762000" y="5651500"/>
          <p14:tracePt t="19615" x="711200" y="5651500"/>
          <p14:tracePt t="19631" x="673100" y="5651500"/>
          <p14:tracePt t="19648" x="625475" y="5651500"/>
          <p14:tracePt t="19664" x="603250" y="5651500"/>
          <p14:tracePt t="19681" x="587375" y="5651500"/>
          <p14:tracePt t="19699" x="574675" y="5651500"/>
          <p14:tracePt t="19715" x="565150" y="5651500"/>
          <p14:tracePt t="20200" x="615950" y="5654675"/>
          <p14:tracePt t="20207" x="676275" y="5673725"/>
          <p14:tracePt t="20216" x="758825" y="5692775"/>
          <p14:tracePt t="20236" x="971550" y="5753100"/>
          <p14:tracePt t="20249" x="1127125" y="5807075"/>
          <p14:tracePt t="20266" x="1279525" y="5854700"/>
          <p14:tracePt t="20281" x="1422400" y="5899150"/>
          <p14:tracePt t="20315" x="1787525" y="5959475"/>
          <p14:tracePt t="20349" x="2054225" y="5959475"/>
          <p14:tracePt t="20366" x="2159000" y="5946775"/>
          <p14:tracePt t="20382" x="2244725" y="5930900"/>
          <p14:tracePt t="20399" x="2387600" y="5924550"/>
          <p14:tracePt t="20415" x="2479675" y="5924550"/>
          <p14:tracePt t="20431" x="2562225" y="5924550"/>
          <p14:tracePt t="20449" x="2647950" y="5924550"/>
          <p14:tracePt t="20465" x="2676525" y="5924550"/>
          <p14:tracePt t="20481" x="2705100" y="5924550"/>
          <p14:tracePt t="20499" x="2746375" y="5924550"/>
          <p14:tracePt t="20515" x="2790825" y="5924550"/>
          <p14:tracePt t="20531" x="2841625" y="5924550"/>
          <p14:tracePt t="20549" x="2921000" y="5924550"/>
          <p14:tracePt t="20565" x="2965450" y="5924550"/>
          <p14:tracePt t="20582" x="3000375" y="5924550"/>
          <p14:tracePt t="20599" x="3035300" y="5924550"/>
          <p14:tracePt t="20616" x="3044825" y="5924550"/>
          <p14:tracePt t="20632" x="3060700" y="5930900"/>
        </p14:tracePtLst>
      </p14:laserTraceLst>
    </p:ext>
  </p:extLs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1"/>
          <p:cNvSpPr>
            <a:spLocks noChangeArrowheads="1"/>
          </p:cNvSpPr>
          <p:nvPr/>
        </p:nvSpPr>
        <p:spPr bwMode="auto">
          <a:xfrm>
            <a:off x="3786188" y="0"/>
            <a:ext cx="175736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FR" altLang="fr-FR" i="1">
                <a:solidFill>
                  <a:srgbClr val="FF0000"/>
                </a:solidFill>
              </a:rPr>
              <a:t>Salicaceae</a:t>
            </a:r>
          </a:p>
        </p:txBody>
      </p:sp>
      <p:pic>
        <p:nvPicPr>
          <p:cNvPr id="106499" name="Picture 2" descr="http://s0.geograph.org.uk/geophotos/02/90/36/2903613_20bcdbf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38" y="642938"/>
            <a:ext cx="8001000" cy="528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6500" name="ZoneTexte 3"/>
          <p:cNvSpPr txBox="1">
            <a:spLocks noChangeArrowheads="1"/>
          </p:cNvSpPr>
          <p:nvPr/>
        </p:nvSpPr>
        <p:spPr bwMode="auto">
          <a:xfrm>
            <a:off x="0" y="5903913"/>
            <a:ext cx="9144000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FR" altLang="fr-FR" i="1">
                <a:solidFill>
                  <a:srgbClr val="FF0000"/>
                </a:solidFill>
              </a:rPr>
              <a:t>Salix babylonica</a:t>
            </a:r>
            <a:r>
              <a:rPr lang="fr-FR" altLang="fr-FR"/>
              <a:t>, saule pleureur, </a:t>
            </a:r>
            <a:r>
              <a:rPr lang="fr-FR" altLang="fr-FR">
                <a:solidFill>
                  <a:srgbClr val="FF0000"/>
                </a:solidFill>
              </a:rPr>
              <a:t>écorce donne l’acide salicylique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3937"/>
    </mc:Choice>
    <mc:Fallback>
      <p:transition spd="slow" advTm="339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204" x="3032125" y="5895975"/>
          <p14:tracePt t="2211" x="2997200" y="5835650"/>
          <p14:tracePt t="2218" x="2952750" y="5781675"/>
          <p14:tracePt t="2234" x="2873375" y="5667375"/>
          <p14:tracePt t="2250" x="2800350" y="5584825"/>
          <p14:tracePt t="2266" x="2657475" y="5403850"/>
          <p14:tracePt t="2299" x="2447925" y="5140325"/>
          <p14:tracePt t="2336" x="2349500" y="4943475"/>
          <p14:tracePt t="2767" x="2374900" y="4921250"/>
          <p14:tracePt t="2774" x="2425700" y="4895850"/>
          <p14:tracePt t="2783" x="2457450" y="4864100"/>
          <p14:tracePt t="2800" x="2540000" y="4778375"/>
          <p14:tracePt t="2816" x="2695575" y="4578350"/>
          <p14:tracePt t="2833" x="2787650" y="4451350"/>
          <p14:tracePt t="2850" x="2886075" y="4314825"/>
          <p14:tracePt t="2883" x="3127375" y="3946525"/>
          <p14:tracePt t="2918" x="3387725" y="3565525"/>
          <p14:tracePt t="2935" x="3479800" y="3416300"/>
          <p14:tracePt t="2950" x="3552825" y="3251200"/>
          <p14:tracePt t="2966" x="3641725" y="3032125"/>
          <p14:tracePt t="2983" x="3686175" y="2901950"/>
          <p14:tracePt t="3000" x="3727450" y="2800350"/>
          <p14:tracePt t="3017" x="3759200" y="2676525"/>
          <p14:tracePt t="3817" x="3775075" y="2647950"/>
          <p14:tracePt t="3824" x="3787775" y="2619375"/>
          <p14:tracePt t="3833" x="3803650" y="2571750"/>
          <p14:tracePt t="3852" x="3863975" y="2409825"/>
          <p14:tracePt t="3867" x="3889375" y="2301875"/>
          <p14:tracePt t="3884" x="3905250" y="2216150"/>
          <p14:tracePt t="3917" x="3956050" y="2038350"/>
          <p14:tracePt t="3950" x="3990975" y="1939925"/>
          <p14:tracePt t="3967" x="4016375" y="1876425"/>
          <p14:tracePt t="3983" x="4035425" y="1828800"/>
          <p14:tracePt t="4000" x="4064000" y="1784350"/>
          <p14:tracePt t="4016" x="4111625" y="1657350"/>
          <p14:tracePt t="4033" x="4152900" y="1546225"/>
          <p14:tracePt t="4050" x="4184650" y="1457325"/>
          <p14:tracePt t="4066" x="4260850" y="1317625"/>
          <p14:tracePt t="4083" x="4302125" y="1206500"/>
          <p14:tracePt t="4100" x="4333875" y="1108075"/>
          <p14:tracePt t="4117" x="4362450" y="1016000"/>
          <p14:tracePt t="4133" x="4384675" y="949325"/>
          <p14:tracePt t="4151" x="4391025" y="885825"/>
          <p14:tracePt t="4167" x="4391025" y="803275"/>
          <p14:tracePt t="4183" x="4397375" y="739775"/>
          <p14:tracePt t="4199" x="4397375" y="698500"/>
          <p14:tracePt t="4216" x="4397375" y="657225"/>
          <p14:tracePt t="4232" x="4397375" y="635000"/>
          <p14:tracePt t="4249" x="4397375" y="622300"/>
          <p14:tracePt t="4266" x="4397375" y="609600"/>
          <p14:tracePt t="4283" x="4397375" y="600075"/>
          <p14:tracePt t="4299" x="4397375" y="584200"/>
          <p14:tracePt t="4316" x="4397375" y="568325"/>
          <p14:tracePt t="4350" x="4397375" y="565150"/>
          <p14:tracePt t="8309" x="4352925" y="609600"/>
          <p14:tracePt t="8316" x="4267200" y="698500"/>
          <p14:tracePt t="8337" x="3984625" y="1009650"/>
          <p14:tracePt t="8355" x="3727450" y="1349375"/>
          <p14:tracePt t="8373" x="3321050" y="1997075"/>
          <p14:tracePt t="8388" x="3117850" y="2501900"/>
          <p14:tracePt t="8407" x="2876550" y="3254375"/>
          <p14:tracePt t="8434" x="2774950" y="3879850"/>
          <p14:tracePt t="8468" x="2762250" y="4416425"/>
          <p14:tracePt t="8486" x="2778125" y="4578350"/>
          <p14:tracePt t="8501" x="2790825" y="4606925"/>
          <p14:tracePt t="8836" x="2752725" y="4660900"/>
          <p14:tracePt t="8843" x="2695575" y="4746625"/>
          <p14:tracePt t="8850" x="2638425" y="4841875"/>
          <p14:tracePt t="8865" x="2498725" y="5048250"/>
          <p14:tracePt t="8882" x="2368550" y="5257800"/>
          <p14:tracePt t="8904" x="2171700" y="5600700"/>
          <p14:tracePt t="8925" x="2022475" y="5854700"/>
          <p14:tracePt t="8950" x="1870075" y="6124575"/>
          <p14:tracePt t="8983" x="1784350" y="6334125"/>
          <p14:tracePt t="9000" x="1736725" y="6461125"/>
          <p14:tracePt t="9015" x="1714500" y="6527800"/>
          <p14:tracePt t="9358" x="1079500" y="6457950"/>
          <p14:tracePt t="9369" x="1060450" y="6445250"/>
          <p14:tracePt t="9386" x="1022350" y="6394450"/>
          <p14:tracePt t="9403" x="996950" y="6369050"/>
          <p14:tracePt t="9415" x="984250" y="6337300"/>
          <p14:tracePt t="9449" x="958850" y="6315075"/>
          <p14:tracePt t="9483" x="958850" y="6308725"/>
          <p14:tracePt t="9658" x="962025" y="6308725"/>
          <p14:tracePt t="9666" x="968375" y="6311900"/>
          <p14:tracePt t="9683" x="981075" y="6321425"/>
          <p14:tracePt t="9700" x="1025525" y="6334125"/>
          <p14:tracePt t="9716" x="1047750" y="6350000"/>
          <p14:tracePt t="9732" x="1076325" y="6356350"/>
          <p14:tracePt t="9734" x="1089025" y="6356350"/>
          <p14:tracePt t="9749" x="1111250" y="6362700"/>
          <p14:tracePt t="9769" x="1139825" y="6362700"/>
          <p14:tracePt t="9782" x="1162050" y="6362700"/>
          <p14:tracePt t="9799" x="1203325" y="6362700"/>
          <p14:tracePt t="9815" x="1225550" y="6362700"/>
          <p14:tracePt t="9832" x="1254125" y="6362700"/>
          <p14:tracePt t="9850" x="1285875" y="6362700"/>
          <p14:tracePt t="9866" x="1317625" y="6362700"/>
          <p14:tracePt t="9882" x="1336675" y="6362700"/>
          <p14:tracePt t="9899" x="1400175" y="6362700"/>
          <p14:tracePt t="9915" x="1444625" y="6362700"/>
          <p14:tracePt t="9932" x="1504950" y="6362700"/>
          <p14:tracePt t="9949" x="1590675" y="6362700"/>
          <p14:tracePt t="9965" x="1679575" y="6362700"/>
          <p14:tracePt t="9982" x="1806575" y="6362700"/>
          <p14:tracePt t="9999" x="1946275" y="6362700"/>
          <p14:tracePt t="10016" x="1997075" y="6362700"/>
          <p14:tracePt t="10032" x="2057400" y="6362700"/>
          <p14:tracePt t="10050" x="2117725" y="6362700"/>
          <p14:tracePt t="10065" x="2162175" y="6362700"/>
          <p14:tracePt t="10083" x="2206625" y="6362700"/>
          <p14:tracePt t="10100" x="2241550" y="6369050"/>
          <p14:tracePt t="10116" x="2263775" y="6369050"/>
          <p14:tracePt t="10133" x="2273300" y="6369050"/>
          <p14:tracePt t="10149" x="2289175" y="6369050"/>
          <p14:tracePt t="10257" x="2292350" y="6369050"/>
          <p14:tracePt t="10608" x="2311400" y="6359525"/>
          <p14:tracePt t="10615" x="2320925" y="6350000"/>
          <p14:tracePt t="10633" x="2346325" y="6318250"/>
          <p14:tracePt t="10650" x="2409825" y="6254750"/>
          <p14:tracePt t="10666" x="2447925" y="6216650"/>
          <p14:tracePt t="10699" x="2549525" y="6080125"/>
          <p14:tracePt t="10732" x="2644775" y="5848350"/>
          <p14:tracePt t="10749" x="2705100" y="5645150"/>
          <p14:tracePt t="10765" x="2733675" y="5483225"/>
          <p14:tracePt t="10782" x="2749550" y="5330825"/>
          <p14:tracePt t="10800" x="2765425" y="5187950"/>
          <p14:tracePt t="10816" x="2765425" y="5118100"/>
          <p14:tracePt t="10833" x="2765425" y="5045075"/>
          <p14:tracePt t="10849" x="2765425" y="4975225"/>
          <p14:tracePt t="10865" x="2765425" y="4953000"/>
          <p14:tracePt t="10882" x="2765425" y="4930775"/>
          <p14:tracePt t="10899" x="2765425" y="4895850"/>
          <p14:tracePt t="10916" x="2778125" y="4873625"/>
          <p14:tracePt t="10933" x="2784475" y="4835525"/>
          <p14:tracePt t="10949" x="2784475" y="4765675"/>
          <p14:tracePt t="10966" x="2784475" y="4708525"/>
          <p14:tracePt t="10982" x="2784475" y="4648200"/>
          <p14:tracePt t="10999" x="2781300" y="4584700"/>
          <p14:tracePt t="11015" x="2774950" y="4552950"/>
          <p14:tracePt t="11032" x="2774950" y="4524375"/>
          <p14:tracePt t="11049" x="2774950" y="4505325"/>
          <p14:tracePt t="11066" x="2774950" y="4495800"/>
          <p14:tracePt t="11083" x="2774950" y="4479925"/>
          <p14:tracePt t="11099" x="2774950" y="4464050"/>
          <p14:tracePt t="11116" x="2774950" y="4460875"/>
          <p14:tracePt t="12164" x="2797175" y="4489450"/>
          <p14:tracePt t="12171" x="2851150" y="4552950"/>
          <p14:tracePt t="12183" x="2898775" y="4625975"/>
          <p14:tracePt t="12199" x="3013075" y="4794250"/>
          <p14:tracePt t="12215" x="3095625" y="4949825"/>
          <p14:tracePt t="12232" x="3159125" y="5118100"/>
          <p14:tracePt t="12265" x="3270250" y="5505450"/>
          <p14:tracePt t="12300" x="3403600" y="5854700"/>
          <p14:tracePt t="12317" x="3457575" y="6010275"/>
          <p14:tracePt t="12334" x="3549650" y="6216650"/>
          <p14:tracePt t="12348" x="3622675" y="6384925"/>
          <p14:tracePt t="12366" x="3683000" y="6508750"/>
          <p14:tracePt t="12382" x="3724275" y="6597650"/>
          <p14:tracePt t="12398" x="3781425" y="6724650"/>
          <p14:tracePt t="12415" x="3810000" y="6791325"/>
          <p14:tracePt t="12432" x="3835400" y="6823075"/>
          <p14:tracePt t="12448" x="3848100" y="6854825"/>
          <p14:tracePt t="12492" x="3841750" y="6854825"/>
          <p14:tracePt t="12499" x="3835400" y="6854825"/>
          <p14:tracePt t="12515" x="3822700" y="6854825"/>
          <p14:tracePt t="12532" x="3813175" y="6851650"/>
          <p14:tracePt t="12548" x="3784600" y="6842125"/>
          <p14:tracePt t="12565" x="3752850" y="6829425"/>
          <p14:tracePt t="12582" x="3730625" y="6823075"/>
          <p14:tracePt t="12599" x="3667125" y="6797675"/>
          <p14:tracePt t="12616" x="3619500" y="6778625"/>
          <p14:tracePt t="12633" x="3552825" y="6740525"/>
          <p14:tracePt t="12649" x="3451225" y="6651625"/>
          <p14:tracePt t="12665" x="3375025" y="6578600"/>
          <p14:tracePt t="12682" x="3305175" y="6524625"/>
          <p14:tracePt t="12698" x="3241675" y="6457950"/>
          <p14:tracePt t="12715" x="3216275" y="6435725"/>
          <p14:tracePt t="12732" x="3187700" y="6423025"/>
          <p14:tracePt t="12749" x="3171825" y="6416675"/>
          <p14:tracePt t="12766" x="3162300" y="6416675"/>
          <p14:tracePt t="12783" x="3152775" y="6416675"/>
          <p14:tracePt t="12799" x="3136900" y="6416675"/>
          <p14:tracePt t="12857" x="3149600" y="6416675"/>
          <p14:tracePt t="12864" x="3152775" y="6416675"/>
          <p14:tracePt t="12871" x="3159125" y="6416675"/>
          <p14:tracePt t="12883" x="3168650" y="6416675"/>
          <p14:tracePt t="12899" x="3209925" y="6416675"/>
          <p14:tracePt t="12916" x="3238500" y="6426200"/>
          <p14:tracePt t="12932" x="3282950" y="6426200"/>
          <p14:tracePt t="12949" x="3365500" y="6448425"/>
          <p14:tracePt t="12965" x="3460750" y="6454775"/>
          <p14:tracePt t="12982" x="3565525" y="6454775"/>
          <p14:tracePt t="12998" x="3683000" y="6464300"/>
          <p14:tracePt t="13015" x="3756025" y="6470650"/>
          <p14:tracePt t="13033" x="3838575" y="6470650"/>
          <p14:tracePt t="13049" x="3965575" y="6470650"/>
          <p14:tracePt t="13065" x="4025900" y="6470650"/>
          <p14:tracePt t="13082" x="4086225" y="6470650"/>
          <p14:tracePt t="13098" x="4175125" y="6461125"/>
          <p14:tracePt t="13115" x="4235450" y="6454775"/>
          <p14:tracePt t="13132" x="4264025" y="6454775"/>
          <p14:tracePt t="13148" x="4305300" y="6454775"/>
          <p14:tracePt t="13166" x="4321175" y="6454775"/>
          <p14:tracePt t="13182" x="4333875" y="6454775"/>
          <p14:tracePt t="13199" x="4349750" y="6454775"/>
          <p14:tracePt t="13216" x="4356100" y="6454775"/>
          <p14:tracePt t="13232" x="4359275" y="6454775"/>
          <p14:tracePt t="13284" x="4352925" y="6454775"/>
          <p14:tracePt t="13291" x="4349750" y="6454775"/>
          <p14:tracePt t="13299" x="4337050" y="6454775"/>
          <p14:tracePt t="13315" x="4302125" y="6454775"/>
          <p14:tracePt t="13332" x="4257675" y="6454775"/>
          <p14:tracePt t="13349" x="4156075" y="6432550"/>
          <p14:tracePt t="13365" x="4070350" y="6416675"/>
          <p14:tracePt t="13382" x="3962400" y="6400800"/>
          <p14:tracePt t="13398" x="3835400" y="6394450"/>
          <p14:tracePt t="13415" x="3752850" y="6394450"/>
          <p14:tracePt t="13433" x="3667125" y="6378575"/>
          <p14:tracePt t="13449" x="3533775" y="6353175"/>
          <p14:tracePt t="13466" x="3473450" y="6346825"/>
          <p14:tracePt t="13482" x="3422650" y="6346825"/>
          <p14:tracePt t="13499" x="3381375" y="6334125"/>
          <p14:tracePt t="13515" x="3349625" y="6321425"/>
          <p14:tracePt t="13532" x="3327400" y="6311900"/>
          <p14:tracePt t="13548" x="3305175" y="6292850"/>
          <p14:tracePt t="13565" x="3295650" y="6289675"/>
          <p14:tracePt t="13582" x="3295650" y="6283325"/>
          <p14:tracePt t="13598" x="3311525" y="6283325"/>
          <p14:tracePt t="13615" x="3355975" y="6283325"/>
          <p14:tracePt t="13632" x="3435350" y="6283325"/>
          <p14:tracePt t="13649" x="3559175" y="6305550"/>
          <p14:tracePt t="13665" x="3635375" y="6327775"/>
          <p14:tracePt t="13682" x="3717925" y="6340475"/>
          <p14:tracePt t="13699" x="3870325" y="6340475"/>
          <p14:tracePt t="13715" x="3962400" y="6340475"/>
          <p14:tracePt t="13731" x="4035425" y="6340475"/>
          <p14:tracePt t="13749" x="4105275" y="6337300"/>
          <p14:tracePt t="13765" x="4149725" y="6330950"/>
          <p14:tracePt t="13781" x="4168775" y="6315075"/>
          <p14:tracePt t="13798" x="4187825" y="6299200"/>
          <p14:tracePt t="13816" x="4194175" y="6283325"/>
          <p14:tracePt t="13820" x="4194175" y="6273800"/>
          <p14:tracePt t="13832" x="4194175" y="6254750"/>
          <p14:tracePt t="13849" x="4178300" y="6197600"/>
          <p14:tracePt t="13866" x="4156075" y="6149975"/>
          <p14:tracePt t="13882" x="4117975" y="6073775"/>
          <p14:tracePt t="13899" x="3990975" y="5864225"/>
          <p14:tracePt t="13915" x="3879850" y="5724525"/>
          <p14:tracePt t="13932" x="3765550" y="5556250"/>
          <p14:tracePt t="13948" x="3616325" y="5289550"/>
          <p14:tracePt t="13966" x="3533775" y="5165725"/>
          <p14:tracePt t="13984" x="3416300" y="4968875"/>
          <p14:tracePt t="13999" x="3359150" y="4876800"/>
          <p14:tracePt t="14016" x="3330575" y="4810125"/>
          <p14:tracePt t="14032" x="3302000" y="4762500"/>
          <p14:tracePt t="14048" x="3273425" y="4724400"/>
          <p14:tracePt t="14065" x="3260725" y="4695825"/>
          <p14:tracePt t="14082" x="3248025" y="4670425"/>
          <p14:tracePt t="14098" x="3228975" y="4635500"/>
          <p14:tracePt t="14116" x="3228975" y="4606925"/>
          <p14:tracePt t="14133" x="3228975" y="4591050"/>
          <p14:tracePt t="14149" x="3228975" y="4578350"/>
          <p14:tracePt t="14182" x="3238500" y="4578350"/>
          <p14:tracePt t="14198" x="3248025" y="4578350"/>
          <p14:tracePt t="15663" x="3282950" y="4613275"/>
          <p14:tracePt t="15670" x="3336925" y="4689475"/>
          <p14:tracePt t="15683" x="3441700" y="4879975"/>
          <p14:tracePt t="15699" x="3546475" y="5060950"/>
          <p14:tracePt t="15715" x="3670300" y="5241925"/>
          <p14:tracePt t="15733" x="3879850" y="5546725"/>
          <p14:tracePt t="15769" x="4206875" y="6019800"/>
          <p14:tracePt t="15800" x="4429125" y="6308725"/>
          <p14:tracePt t="15819" x="4610100" y="6489700"/>
          <p14:tracePt t="15834" x="4708525" y="6584950"/>
          <p14:tracePt t="15848" x="4791075" y="6661150"/>
          <p14:tracePt t="15865" x="4851400" y="6705600"/>
          <p14:tracePt t="15881" x="4902200" y="6759575"/>
          <p14:tracePt t="15898" x="4968875" y="6804025"/>
          <p14:tracePt t="15915" x="4994275" y="6823075"/>
          <p14:tracePt t="15933" x="5035550" y="6835775"/>
          <p14:tracePt t="15949" x="5045075" y="6835775"/>
          <p14:tracePt t="15966" x="5054600" y="6835775"/>
          <p14:tracePt t="15982" x="5070475" y="6835775"/>
          <p14:tracePt t="16041" x="5080000" y="6835775"/>
          <p14:tracePt t="16048" x="5086350" y="6835775"/>
          <p14:tracePt t="16054" x="5089525" y="6835775"/>
          <p14:tracePt t="16065" x="5095875" y="6835775"/>
          <p14:tracePt t="16098" x="5099050" y="6835775"/>
          <p14:tracePt t="16111" x="5099050" y="6832600"/>
          <p14:tracePt t="16119" x="5105400" y="6829425"/>
          <p14:tracePt t="16131" x="5105400" y="6823075"/>
          <p14:tracePt t="16148" x="5105400" y="6807200"/>
          <p14:tracePt t="16165" x="5105400" y="6781800"/>
          <p14:tracePt t="16183" x="5105400" y="6724650"/>
          <p14:tracePt t="16199" x="5105400" y="6667500"/>
          <p14:tracePt t="16216" x="5102225" y="6604000"/>
          <p14:tracePt t="16233" x="5083175" y="6540500"/>
          <p14:tracePt t="16248" x="5064125" y="6518275"/>
          <p14:tracePt t="16264" x="5054600" y="6502400"/>
          <p14:tracePt t="16282" x="5048250" y="6480175"/>
          <p14:tracePt t="16298" x="5048250" y="6470650"/>
          <p14:tracePt t="16315" x="5041900" y="6461125"/>
          <p14:tracePt t="16332" x="5041900" y="6451600"/>
          <p14:tracePt t="16349" x="5038725" y="6445250"/>
          <p14:tracePt t="16365" x="5029200" y="6445250"/>
          <p14:tracePt t="16382" x="5022850" y="6432550"/>
          <p14:tracePt t="16398" x="5013325" y="6426200"/>
          <p14:tracePt t="16432" x="5013325" y="6419850"/>
          <p14:tracePt t="17455" x="5057775" y="6445250"/>
          <p14:tracePt t="17462" x="5130800" y="6483350"/>
          <p14:tracePt t="17470" x="5216525" y="6527800"/>
          <p14:tracePt t="17486" x="5362575" y="6610350"/>
          <p14:tracePt t="17498" x="5464175" y="6661150"/>
          <p14:tracePt t="17515" x="5530850" y="6699250"/>
          <p14:tracePt t="17532" x="5597525" y="6746875"/>
          <p14:tracePt t="17565" x="5667375" y="6772275"/>
          <p14:tracePt t="17598" x="5724525" y="6794500"/>
          <p14:tracePt t="17615" x="5734050" y="6794500"/>
          <p14:tracePt t="17632" x="5743575" y="6794500"/>
          <p14:tracePt t="17691" x="5743575" y="6788150"/>
          <p14:tracePt t="17697" x="5743575" y="6784975"/>
          <p14:tracePt t="17704" x="5743575" y="6778625"/>
          <p14:tracePt t="17715" x="5743575" y="6769100"/>
          <p14:tracePt t="17732" x="5724525" y="6718300"/>
          <p14:tracePt t="17748" x="5689600" y="6670675"/>
          <p14:tracePt t="17765" x="5661025" y="6604000"/>
          <p14:tracePt t="17782" x="5607050" y="6486525"/>
          <p14:tracePt t="17798" x="5572125" y="6375400"/>
          <p14:tracePt t="17815" x="5508625" y="6219825"/>
          <p14:tracePt t="17832" x="5426075" y="5994400"/>
          <p14:tracePt t="17848" x="5372100" y="5816600"/>
          <p14:tracePt t="17865" x="5305425" y="5661025"/>
          <p14:tracePt t="17869" x="5289550" y="5600700"/>
          <p14:tracePt t="17882" x="5248275" y="5502275"/>
          <p14:tracePt t="17898" x="5216525" y="5413375"/>
          <p14:tracePt t="17915" x="5178425" y="5346700"/>
          <p14:tracePt t="17932" x="5156200" y="5264150"/>
          <p14:tracePt t="17948" x="5146675" y="5232400"/>
          <p14:tracePt t="17964" x="5140325" y="5222875"/>
          <p14:tracePt t="17982" x="5140325" y="5207000"/>
          <p14:tracePt t="18025" x="5140325" y="5210175"/>
          <p14:tracePt t="18032" x="5143500" y="5219700"/>
          <p14:tracePt t="18048" x="5178425" y="5270500"/>
          <p14:tracePt t="18064" x="5229225" y="5330825"/>
          <p14:tracePt t="18082" x="5346700" y="5527675"/>
          <p14:tracePt t="18098" x="5426075" y="5654675"/>
          <p14:tracePt t="18115" x="5489575" y="5765800"/>
          <p14:tracePt t="18132" x="5556250" y="5918200"/>
          <p14:tracePt t="18149" x="5588000" y="6003925"/>
          <p14:tracePt t="18165" x="5600700" y="6067425"/>
          <p14:tracePt t="18182" x="5629275" y="6159500"/>
          <p14:tracePt t="18198" x="5645150" y="6223000"/>
          <p14:tracePt t="18215" x="5657850" y="6280150"/>
          <p14:tracePt t="18232" x="5670550" y="6343650"/>
          <p14:tracePt t="18248" x="5670550" y="6372225"/>
          <p14:tracePt t="18264" x="5670550" y="6394450"/>
          <p14:tracePt t="18282" x="5670550" y="6410325"/>
          <p14:tracePt t="18298" x="5670550" y="6423025"/>
          <p14:tracePt t="18315" x="5670550" y="6435725"/>
          <p14:tracePt t="18332" x="5670550" y="6445250"/>
          <p14:tracePt t="18433" x="5670550" y="6448425"/>
          <p14:tracePt t="20055" x="5657850" y="6454775"/>
          <p14:tracePt t="20061" x="5638800" y="6454775"/>
          <p14:tracePt t="20069" x="5626100" y="6461125"/>
          <p14:tracePt t="20082" x="5597525" y="6467475"/>
          <p14:tracePt t="20098" x="5575300" y="6467475"/>
          <p14:tracePt t="20114" x="5546725" y="6467475"/>
          <p14:tracePt t="20147" x="5483225" y="6467475"/>
          <p14:tracePt t="20182" x="5422900" y="6467475"/>
          <p14:tracePt t="20198" x="5407025" y="6467475"/>
          <p14:tracePt t="20215" x="5391150" y="6467475"/>
          <p14:tracePt t="20232" x="5365750" y="6464300"/>
          <p14:tracePt t="20248" x="5349875" y="6454775"/>
          <p14:tracePt t="20265" x="5334000" y="6445250"/>
          <p14:tracePt t="20282" x="5318125" y="6438900"/>
          <p14:tracePt t="20298" x="5308600" y="6438900"/>
          <p14:tracePt t="20315" x="5299075" y="6438900"/>
          <p14:tracePt t="20331" x="5280025" y="6438900"/>
          <p14:tracePt t="20396" x="5280025" y="6435725"/>
          <p14:tracePt t="20424" x="5280025" y="6429375"/>
          <p14:tracePt t="20439" x="5289550" y="6423025"/>
          <p14:tracePt t="20448" x="5295900" y="6419850"/>
          <p14:tracePt t="20465" x="5324475" y="6400800"/>
          <p14:tracePt t="20481" x="5403850" y="6388100"/>
          <p14:tracePt t="20499" x="5508625" y="6388100"/>
          <p14:tracePt t="20515" x="5635625" y="6388100"/>
          <p14:tracePt t="20532" x="5851525" y="6388100"/>
          <p14:tracePt t="20547" x="5956300" y="6388100"/>
          <p14:tracePt t="20565" x="6042025" y="6400800"/>
          <p14:tracePt t="20582" x="6146800" y="6400800"/>
          <p14:tracePt t="20598" x="6194425" y="6413500"/>
          <p14:tracePt t="20615" x="6232525" y="6413500"/>
          <p14:tracePt t="20631" x="6280150" y="6413500"/>
          <p14:tracePt t="20648" x="6308725" y="6413500"/>
          <p14:tracePt t="20664" x="6343650" y="6413500"/>
          <p14:tracePt t="20681" x="6423025" y="6413500"/>
          <p14:tracePt t="20698" x="6492875" y="6413500"/>
          <p14:tracePt t="20714" x="6550025" y="6413500"/>
          <p14:tracePt t="20731" x="6638925" y="6419850"/>
          <p14:tracePt t="20748" x="6699250" y="6426200"/>
          <p14:tracePt t="20765" x="6794500" y="6442075"/>
          <p14:tracePt t="20782" x="6981825" y="6451600"/>
          <p14:tracePt t="20798" x="7108825" y="6461125"/>
          <p14:tracePt t="20815" x="7289800" y="6461125"/>
          <p14:tracePt t="20831" x="7486650" y="6461125"/>
          <p14:tracePt t="20847" x="7600950" y="6461125"/>
          <p14:tracePt t="20864" x="7686675" y="6448425"/>
          <p14:tracePt t="20882" x="7781925" y="6448425"/>
          <p14:tracePt t="20898" x="7826375" y="6448425"/>
          <p14:tracePt t="20915" x="7877175" y="6448425"/>
          <p14:tracePt t="20931" x="7947025" y="6448425"/>
          <p14:tracePt t="20948" x="7985125" y="6448425"/>
          <p14:tracePt t="20965" x="8029575" y="6448425"/>
          <p14:tracePt t="20981" x="8061325" y="6448425"/>
          <p14:tracePt t="20997" x="8070850" y="6448425"/>
          <p14:tracePt t="21015" x="8080375" y="6442075"/>
          <p14:tracePt t="21032" x="8086725" y="6438900"/>
          <p14:tracePt t="21049" x="8086725" y="6432550"/>
          <p14:tracePt t="21132" x="8083550" y="6432550"/>
          <p14:tracePt t="21139" x="8080375" y="6432550"/>
          <p14:tracePt t="21148" x="8074025" y="6432550"/>
          <p14:tracePt t="21165" x="8064500" y="6432550"/>
          <p14:tracePt t="21182" x="8045450" y="6432550"/>
          <p14:tracePt t="21198" x="8035925" y="6432550"/>
          <p14:tracePt t="21215" x="8020050" y="6432550"/>
          <p14:tracePt t="21231" x="7978775" y="6432550"/>
          <p14:tracePt t="21247" x="7927975" y="6432550"/>
          <p14:tracePt t="21264" x="7845425" y="6432550"/>
          <p14:tracePt t="21281" x="7680325" y="6448425"/>
          <p14:tracePt t="21298" x="7518400" y="6464300"/>
          <p14:tracePt t="21315" x="7356475" y="6483350"/>
          <p14:tracePt t="21332" x="7102475" y="6508750"/>
          <p14:tracePt t="21348" x="6908800" y="6518275"/>
          <p14:tracePt t="21364" x="6711950" y="6537325"/>
          <p14:tracePt t="21381" x="6372225" y="6546850"/>
          <p14:tracePt t="21398" x="6143625" y="6556375"/>
          <p14:tracePt t="21414" x="5870575" y="6569075"/>
          <p14:tracePt t="21431" x="5391150" y="6600825"/>
          <p14:tracePt t="21448" x="5137150" y="6619875"/>
          <p14:tracePt t="21467" x="4749800" y="6642100"/>
          <p14:tracePt t="21482" x="4521200" y="6661150"/>
          <p14:tracePt t="21498" x="4305300" y="6670675"/>
          <p14:tracePt t="21514" x="4108450" y="6696075"/>
          <p14:tracePt t="21531" x="3800475" y="6724650"/>
          <p14:tracePt t="21548" x="3594100" y="6743700"/>
          <p14:tracePt t="21565" x="3375025" y="6781800"/>
          <p14:tracePt t="21582" x="3051175" y="6838950"/>
          <p14:tracePt t="21598" x="2841625" y="6854825"/>
          <p14:tracePt t="21615" x="2667000" y="6854825"/>
          <p14:tracePt t="21631" x="2419350" y="6854825"/>
          <p14:tracePt t="21647" x="2311400" y="6854825"/>
          <p14:tracePt t="21664" x="2225675" y="6854825"/>
          <p14:tracePt t="21681" x="2082800" y="6854825"/>
          <p14:tracePt t="24239" x="2212975" y="6584950"/>
          <p14:tracePt t="24251" x="2295525" y="6584950"/>
          <p14:tracePt t="24264" x="2413000" y="6584950"/>
          <p14:tracePt t="24281" x="2505075" y="6584950"/>
          <p14:tracePt t="24297" x="2565400" y="6584950"/>
          <p14:tracePt t="24331" x="2673350" y="6610350"/>
          <p14:tracePt t="24365" x="2708275" y="6610350"/>
          <p14:tracePt t="24381" x="2724150" y="6610350"/>
        </p14:tracePtLst>
      </p14:laserTraceLst>
    </p:ext>
  </p:extLs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2" name="Picture 2" descr="http://www.pepinieresdelouveigne.be/slir/w640-h500/db_dataverde/POANIVE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00063"/>
            <a:ext cx="4119563" cy="5643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7523" name="Picture 4" descr="http://cdrfdr.pagesperso-orange.fr/Valbonne/BOT/FE_Populus%20alba/Populus_albaSophy%20fleurs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000375"/>
            <a:ext cx="4025900" cy="321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7524" name="Picture 6" descr="http://www.jardindesgazelles.fr/media/1024/peuplier-blanc--peuplier-argente-nivea--taille-100125-cm---lot-de-5-pieds-en-racines-nues--132077823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7625" y="642938"/>
            <a:ext cx="2339975" cy="200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7525" name="Picture 8" descr="http://bonnier.flora-electronica.com/photos/Populus%20alba%201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93" t="8923" r="9219" b="14514"/>
          <a:stretch>
            <a:fillRect/>
          </a:stretch>
        </p:blipFill>
        <p:spPr bwMode="auto">
          <a:xfrm>
            <a:off x="6467475" y="642938"/>
            <a:ext cx="2676525" cy="192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7526" name="ZoneTexte 5"/>
          <p:cNvSpPr txBox="1">
            <a:spLocks noChangeArrowheads="1"/>
          </p:cNvSpPr>
          <p:nvPr/>
        </p:nvSpPr>
        <p:spPr bwMode="auto">
          <a:xfrm>
            <a:off x="2143125" y="0"/>
            <a:ext cx="62642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FR" altLang="fr-FR" i="1">
                <a:solidFill>
                  <a:srgbClr val="FF0000"/>
                </a:solidFill>
              </a:rPr>
              <a:t>Populus alba</a:t>
            </a:r>
            <a:r>
              <a:rPr lang="fr-FR" altLang="fr-FR"/>
              <a:t>, peuplier blanc, « sefssaf »</a:t>
            </a:r>
          </a:p>
        </p:txBody>
      </p:sp>
      <p:sp>
        <p:nvSpPr>
          <p:cNvPr id="107527" name="ZoneTexte 6"/>
          <p:cNvSpPr txBox="1">
            <a:spLocks noChangeArrowheads="1"/>
          </p:cNvSpPr>
          <p:nvPr/>
        </p:nvSpPr>
        <p:spPr bwMode="auto">
          <a:xfrm>
            <a:off x="5429250" y="6334125"/>
            <a:ext cx="287813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FR" altLang="fr-FR"/>
              <a:t>Fleurs en chatons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3258"/>
    </mc:Choice>
    <mc:Fallback>
      <p:transition spd="slow" advTm="332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198" x="2701925" y="6600825"/>
          <p14:tracePt t="2204" x="2651125" y="6581775"/>
          <p14:tracePt t="2211" x="2613025" y="6569075"/>
          <p14:tracePt t="2226" x="2476500" y="6505575"/>
          <p14:tracePt t="2243" x="2308225" y="6410325"/>
          <p14:tracePt t="2259" x="2085975" y="6289675"/>
          <p14:tracePt t="2277" x="1631950" y="6026150"/>
          <p14:tracePt t="2310" x="765175" y="5654675"/>
          <p14:tracePt t="2344" x="234950" y="5470525"/>
          <p14:tracePt t="4303" x="15875" y="2959100"/>
          <p14:tracePt t="4310" x="158750" y="2917825"/>
          <p14:tracePt t="4331" x="657225" y="2809875"/>
          <p14:tracePt t="4346" x="981075" y="2774950"/>
          <p14:tracePt t="4363" x="1257300" y="2746375"/>
          <p14:tracePt t="4376" x="1565275" y="2746375"/>
          <p14:tracePt t="4410" x="2168525" y="2752725"/>
          <p14:tracePt t="4443" x="2517775" y="2806700"/>
          <p14:tracePt t="4461" x="2698750" y="2857500"/>
          <p14:tracePt t="4476" x="2774950" y="2889250"/>
          <p14:tracePt t="4492" x="2851150" y="2921000"/>
          <p14:tracePt t="4509" x="2962275" y="3000375"/>
          <p14:tracePt t="4526" x="3057525" y="3076575"/>
          <p14:tracePt t="4542" x="3130550" y="3149600"/>
          <p14:tracePt t="4560" x="3235325" y="3244850"/>
          <p14:tracePt t="4576" x="3311525" y="3340100"/>
          <p14:tracePt t="4593" x="3371850" y="3441700"/>
          <p14:tracePt t="4610" x="3416300" y="3546475"/>
          <p14:tracePt t="4626" x="3422650" y="3603625"/>
          <p14:tracePt t="4642" x="3422650" y="3644900"/>
          <p14:tracePt t="4659" x="3400425" y="3711575"/>
          <p14:tracePt t="4675" x="3387725" y="3749675"/>
          <p14:tracePt t="4693" x="3375025" y="3787775"/>
          <p14:tracePt t="4710" x="3359150" y="3829050"/>
          <p14:tracePt t="4726" x="3340100" y="3851275"/>
          <p14:tracePt t="4743" x="3327400" y="3876675"/>
          <p14:tracePt t="4760" x="3308350" y="3917950"/>
          <p14:tracePt t="4776" x="3298825" y="3949700"/>
          <p14:tracePt t="4793" x="3279775" y="3987800"/>
          <p14:tracePt t="4810" x="3260725" y="4029075"/>
          <p14:tracePt t="4826" x="3248025" y="4051300"/>
          <p14:tracePt t="4842" x="3235325" y="4083050"/>
          <p14:tracePt t="4860" x="3209925" y="4105275"/>
          <p14:tracePt t="4876" x="3184525" y="4117975"/>
          <p14:tracePt t="4893" x="3155950" y="4124325"/>
          <p14:tracePt t="4910" x="3121025" y="4121150"/>
          <p14:tracePt t="4926" x="3076575" y="4102100"/>
          <p14:tracePt t="4943" x="3009900" y="4064000"/>
          <p14:tracePt t="4960" x="2908300" y="3968750"/>
          <p14:tracePt t="5252" x="2978150" y="4013200"/>
          <p14:tracePt t="5260" x="3063875" y="4070350"/>
          <p14:tracePt t="5267" x="3159125" y="4127500"/>
          <p14:tracePt t="5275" x="3273425" y="4210050"/>
          <p14:tracePt t="5292" x="3533775" y="4391025"/>
          <p14:tracePt t="5309" x="3975100" y="4679950"/>
          <p14:tracePt t="5327" x="4232275" y="4845050"/>
          <p14:tracePt t="5344" x="4454525" y="4965700"/>
          <p14:tracePt t="5360" x="4727575" y="5080000"/>
          <p14:tracePt t="5376" x="4857750" y="5105400"/>
          <p14:tracePt t="5392" x="4984750" y="5114925"/>
          <p14:tracePt t="5410" x="5099050" y="5089525"/>
          <p14:tracePt t="5426" x="5149850" y="5038725"/>
          <p14:tracePt t="5443" x="5197475" y="4968875"/>
          <p14:tracePt t="5460" x="5295900" y="4822825"/>
          <p14:tracePt t="5475" x="5343525" y="4679950"/>
          <p14:tracePt t="5492" x="5384800" y="4546600"/>
          <p14:tracePt t="5509" x="5432425" y="4302125"/>
          <p14:tracePt t="5525" x="5448300" y="4130675"/>
          <p14:tracePt t="5542" x="5480050" y="3879850"/>
          <p14:tracePt t="5560" x="5508625" y="3549650"/>
          <p14:tracePt t="5576" x="5518150" y="3355975"/>
          <p14:tracePt t="5593" x="5518150" y="3184525"/>
          <p14:tracePt t="5609" x="5511800" y="3067050"/>
          <p14:tracePt t="5625" x="5499100" y="3019425"/>
          <p14:tracePt t="5642" x="5480050" y="2965450"/>
          <p14:tracePt t="5660" x="5448300" y="2901950"/>
          <p14:tracePt t="5676" x="5410200" y="2835275"/>
          <p14:tracePt t="5693" x="5381625" y="2768600"/>
          <p14:tracePt t="5710" x="5321300" y="2679700"/>
          <p14:tracePt t="5726" x="5286375" y="2619375"/>
          <p14:tracePt t="5743" x="5251450" y="2571750"/>
          <p14:tracePt t="5759" x="5213350" y="2536825"/>
          <p14:tracePt t="5775" x="5184775" y="2524125"/>
          <p14:tracePt t="5792" x="5159375" y="2505075"/>
          <p14:tracePt t="5810" x="5118100" y="2486025"/>
          <p14:tracePt t="5826" x="5095875" y="2476500"/>
          <p14:tracePt t="5843" x="5070475" y="2444750"/>
          <p14:tracePt t="5859" x="5029200" y="2384425"/>
          <p14:tracePt t="5876" x="5010150" y="2346325"/>
          <p14:tracePt t="5892" x="4997450" y="2286000"/>
          <p14:tracePt t="5908" x="4968875" y="2171700"/>
          <p14:tracePt t="5926" x="4953000" y="2098675"/>
          <p14:tracePt t="5943" x="4930775" y="2041525"/>
          <p14:tracePt t="5960" x="4911725" y="1962150"/>
          <p14:tracePt t="5976" x="4899025" y="1908175"/>
          <p14:tracePt t="5993" x="4889500" y="1844675"/>
          <p14:tracePt t="6009" x="4889500" y="1720850"/>
          <p14:tracePt t="6025" x="4889500" y="1647825"/>
          <p14:tracePt t="6042" x="4889500" y="1581150"/>
          <p14:tracePt t="6059" x="4889500" y="1428750"/>
          <p14:tracePt t="6075" x="4889500" y="1336675"/>
          <p14:tracePt t="6093" x="4889500" y="1276350"/>
          <p14:tracePt t="6110" x="4889500" y="1206500"/>
          <p14:tracePt t="6126" x="4889500" y="1162050"/>
          <p14:tracePt t="6143" x="4889500" y="1127125"/>
          <p14:tracePt t="6159" x="4889500" y="1031875"/>
          <p14:tracePt t="6175" x="4889500" y="996950"/>
          <p14:tracePt t="6192" x="4870450" y="949325"/>
          <p14:tracePt t="6209" x="4854575" y="901700"/>
          <p14:tracePt t="6225" x="4848225" y="882650"/>
          <p14:tracePt t="6243" x="4848225" y="873125"/>
          <p14:tracePt t="6259" x="4848225" y="854075"/>
          <p14:tracePt t="6275" x="4848225" y="844550"/>
          <p14:tracePt t="6292" x="4848225" y="838200"/>
          <p14:tracePt t="6325" x="4848225" y="835025"/>
          <p14:tracePt t="6360" x="4841875" y="835025"/>
          <p14:tracePt t="6367" x="4838700" y="835025"/>
          <p14:tracePt t="6389" x="4838700" y="841375"/>
          <p14:tracePt t="6396" x="4838700" y="847725"/>
          <p14:tracePt t="6410" x="4838700" y="860425"/>
          <p14:tracePt t="6426" x="4838700" y="882650"/>
          <p14:tracePt t="6442" x="4838700" y="904875"/>
          <p14:tracePt t="6458" x="4838700" y="958850"/>
          <p14:tracePt t="6475" x="4838700" y="1003300"/>
          <p14:tracePt t="6493" x="4832350" y="1025525"/>
          <p14:tracePt t="6510" x="4813300" y="1092200"/>
          <p14:tracePt t="6526" x="4813300" y="1158875"/>
          <p14:tracePt t="6543" x="4813300" y="1254125"/>
          <p14:tracePt t="6559" x="4838700" y="1365250"/>
          <p14:tracePt t="6575" x="4870450" y="1444625"/>
          <p14:tracePt t="6593" x="4911725" y="1533525"/>
          <p14:tracePt t="6609" x="4968875" y="1673225"/>
          <p14:tracePt t="6626" x="5006975" y="1752600"/>
          <p14:tracePt t="6643" x="5035550" y="1819275"/>
          <p14:tracePt t="6660" x="5086350" y="1905000"/>
          <p14:tracePt t="6676" x="5114925" y="1971675"/>
          <p14:tracePt t="6693" x="5146675" y="2038350"/>
          <p14:tracePt t="6709" x="5165725" y="2111375"/>
          <p14:tracePt t="6725" x="5178425" y="2146300"/>
          <p14:tracePt t="6743" x="5191125" y="2178050"/>
          <p14:tracePt t="6759" x="5207000" y="2212975"/>
          <p14:tracePt t="6776" x="5207000" y="2241550"/>
          <p14:tracePt t="6793" x="5207000" y="2263775"/>
          <p14:tracePt t="6809" x="5207000" y="2305050"/>
          <p14:tracePt t="6826" x="5207000" y="2349500"/>
          <p14:tracePt t="6842" x="5207000" y="2384425"/>
          <p14:tracePt t="6858" x="5213350" y="2447925"/>
          <p14:tracePt t="6875" x="5213350" y="2476500"/>
          <p14:tracePt t="6892" x="5213350" y="2498725"/>
          <p14:tracePt t="6910" x="5213350" y="2540000"/>
          <p14:tracePt t="6926" x="5213350" y="2562225"/>
          <p14:tracePt t="6943" x="5213350" y="2590800"/>
          <p14:tracePt t="6959" x="5194300" y="2625725"/>
          <p14:tracePt t="6975" x="5187950" y="2663825"/>
          <p14:tracePt t="6992" x="5181600" y="2686050"/>
          <p14:tracePt t="7008" x="5181600" y="2727325"/>
          <p14:tracePt t="7025" x="5181600" y="2755900"/>
          <p14:tracePt t="7043" x="5181600" y="2771775"/>
          <p14:tracePt t="7059" x="5181600" y="2784475"/>
          <p14:tracePt t="7075" x="5181600" y="2797175"/>
          <p14:tracePt t="7110" x="5181600" y="2794000"/>
          <p14:tracePt t="7125" x="5181600" y="2765425"/>
          <p14:tracePt t="7142" x="5181600" y="2714625"/>
          <p14:tracePt t="7158" x="5191125" y="2644775"/>
          <p14:tracePt t="7176" x="5207000" y="2578100"/>
          <p14:tracePt t="7193" x="5213350" y="2495550"/>
          <p14:tracePt t="7210" x="5213350" y="2378075"/>
          <p14:tracePt t="7226" x="5213350" y="2295525"/>
          <p14:tracePt t="7243" x="5213350" y="2203450"/>
          <p14:tracePt t="7246" x="5213350" y="2136775"/>
          <p14:tracePt t="7259" x="5210175" y="2019300"/>
          <p14:tracePt t="7275" x="5184775" y="1898650"/>
          <p14:tracePt t="7292" x="5168900" y="1825625"/>
          <p14:tracePt t="7309" x="5137150" y="1701800"/>
          <p14:tracePt t="7325" x="5105400" y="1622425"/>
          <p14:tracePt t="7343" x="5092700" y="1558925"/>
          <p14:tracePt t="7360" x="5070475" y="1489075"/>
          <p14:tracePt t="7376" x="5057775" y="1444625"/>
          <p14:tracePt t="7393" x="5041900" y="1412875"/>
          <p14:tracePt t="7409" x="5019675" y="1349375"/>
          <p14:tracePt t="7425" x="5013325" y="1317625"/>
          <p14:tracePt t="7442" x="5003800" y="1295400"/>
          <p14:tracePt t="7459" x="4991100" y="1254125"/>
          <p14:tracePt t="7475" x="4981575" y="1244600"/>
          <p14:tracePt t="7493" x="4981575" y="1228725"/>
          <p14:tracePt t="7510" x="4981575" y="1206500"/>
          <p14:tracePt t="7574" x="4981575" y="1203325"/>
          <p14:tracePt t="7595" x="4981575" y="1196975"/>
          <p14:tracePt t="7995" x="5048250" y="1238250"/>
          <p14:tracePt t="8001" x="5162550" y="1308100"/>
          <p14:tracePt t="8009" x="5276850" y="1381125"/>
          <p14:tracePt t="8026" x="5629275" y="1546225"/>
          <p14:tracePt t="8048" x="6083300" y="1692275"/>
          <p14:tracePt t="8066" x="6454775" y="1787525"/>
          <p14:tracePt t="8084" x="6654800" y="1831975"/>
          <p14:tracePt t="8110" x="7026275" y="1908175"/>
          <p14:tracePt t="8143" x="7353300" y="1981200"/>
          <p14:tracePt t="8160" x="7553325" y="2016125"/>
          <p14:tracePt t="8176" x="7702550" y="2032000"/>
          <p14:tracePt t="8193" x="7820025" y="2041525"/>
          <p14:tracePt t="8209" x="7959725" y="2041525"/>
          <p14:tracePt t="8226" x="8054975" y="2038350"/>
          <p14:tracePt t="8243" x="8140700" y="2022475"/>
          <p14:tracePt t="8259" x="8242300" y="1993900"/>
          <p14:tracePt t="8275" x="8286750" y="1981200"/>
          <p14:tracePt t="8292" x="8324850" y="1968500"/>
          <p14:tracePt t="8308" x="8369300" y="1943100"/>
          <p14:tracePt t="8325" x="8385175" y="1930400"/>
          <p14:tracePt t="8342" x="8394700" y="1920875"/>
          <p14:tracePt t="8359" x="8413750" y="1873250"/>
          <p14:tracePt t="8376" x="8429625" y="1841500"/>
          <p14:tracePt t="8392" x="8429625" y="1797050"/>
          <p14:tracePt t="8409" x="8429625" y="1743075"/>
          <p14:tracePt t="8425" x="8429625" y="1720850"/>
          <p14:tracePt t="8442" x="8429625" y="1692275"/>
          <p14:tracePt t="8458" x="8429625" y="1670050"/>
          <p14:tracePt t="8475" x="8429625" y="1660525"/>
          <p14:tracePt t="8492" x="8429625" y="1635125"/>
          <p14:tracePt t="8509" x="8404225" y="1584325"/>
          <p14:tracePt t="8525" x="8397875" y="1546225"/>
          <p14:tracePt t="8542" x="8391525" y="1501775"/>
          <p14:tracePt t="8559" x="8391525" y="1441450"/>
          <p14:tracePt t="8576" x="8391525" y="1409700"/>
          <p14:tracePt t="8592" x="8391525" y="1387475"/>
          <p14:tracePt t="8609" x="8401050" y="1346200"/>
          <p14:tracePt t="8625" x="8413750" y="1317625"/>
          <p14:tracePt t="8642" x="8432800" y="1254125"/>
          <p14:tracePt t="8658" x="8442325" y="1123950"/>
          <p14:tracePt t="8675" x="8442325" y="1063625"/>
          <p14:tracePt t="8692" x="8442325" y="1028700"/>
          <p14:tracePt t="8708" x="8442325" y="987425"/>
          <p14:tracePt t="8725" x="8442325" y="977900"/>
          <p14:tracePt t="8742" x="8451850" y="968375"/>
          <p14:tracePt t="8758" x="8467725" y="946150"/>
          <p14:tracePt t="8775" x="8483600" y="930275"/>
          <p14:tracePt t="8792" x="8486775" y="920750"/>
          <p14:tracePt t="8809" x="8486775" y="901700"/>
          <p14:tracePt t="8825" x="8486775" y="892175"/>
          <p14:tracePt t="8945" x="8474075" y="892175"/>
          <p14:tracePt t="8952" x="8470900" y="892175"/>
          <p14:tracePt t="8959" x="8464550" y="892175"/>
          <p14:tracePt t="8976" x="8455025" y="908050"/>
          <p14:tracePt t="8992" x="8445500" y="917575"/>
          <p14:tracePt t="9009" x="8423275" y="933450"/>
          <p14:tracePt t="9026" x="8413750" y="942975"/>
          <p14:tracePt t="9042" x="8410575" y="958850"/>
          <p14:tracePt t="9059" x="8397875" y="987425"/>
          <p14:tracePt t="9075" x="8388350" y="1016000"/>
          <p14:tracePt t="9092" x="8369300" y="1041400"/>
          <p14:tracePt t="9109" x="8350250" y="1082675"/>
          <p14:tracePt t="9126" x="8337550" y="1108075"/>
          <p14:tracePt t="9142" x="8328025" y="1130300"/>
          <p14:tracePt t="9159" x="8305800" y="1158875"/>
          <p14:tracePt t="9176" x="8296275" y="1168400"/>
          <p14:tracePt t="9192" x="8283575" y="1177925"/>
          <p14:tracePt t="9208" x="8270875" y="1200150"/>
          <p14:tracePt t="9225" x="8255000" y="1209675"/>
          <p14:tracePt t="9242" x="8245475" y="1219200"/>
          <p14:tracePt t="9259" x="8229600" y="1235075"/>
          <p14:tracePt t="9275" x="8220075" y="1250950"/>
          <p14:tracePt t="9294" x="8204200" y="1263650"/>
          <p14:tracePt t="9309" x="8204200" y="1273175"/>
          <p14:tracePt t="9325" x="8204200" y="1304925"/>
          <p14:tracePt t="9342" x="8204200" y="1323975"/>
          <p14:tracePt t="9358" x="8204200" y="1365250"/>
          <p14:tracePt t="9375" x="8204200" y="1387475"/>
          <p14:tracePt t="9392" x="8197850" y="1416050"/>
          <p14:tracePt t="9409" x="8197850" y="1450975"/>
          <p14:tracePt t="9426" x="8197850" y="1473200"/>
          <p14:tracePt t="9443" x="8197850" y="1495425"/>
          <p14:tracePt t="9459" x="8197850" y="1533525"/>
          <p14:tracePt t="9475" x="8185150" y="1558925"/>
          <p14:tracePt t="9492" x="8172450" y="1603375"/>
          <p14:tracePt t="9508" x="8147050" y="1654175"/>
          <p14:tracePt t="9525" x="8140700" y="1682750"/>
          <p14:tracePt t="9542" x="8140700" y="1714500"/>
          <p14:tracePt t="9559" x="8140700" y="1746250"/>
          <p14:tracePt t="9576" x="8140700" y="1768475"/>
          <p14:tracePt t="9592" x="8140700" y="1784350"/>
          <p14:tracePt t="9609" x="8140700" y="1800225"/>
          <p14:tracePt t="9625" x="8140700" y="1812925"/>
          <p14:tracePt t="9642" x="8140700" y="1822450"/>
          <p14:tracePt t="9659" x="8140700" y="1838325"/>
          <p14:tracePt t="9694" x="8143875" y="1838325"/>
          <p14:tracePt t="9709" x="8159750" y="1838325"/>
          <p14:tracePt t="9725" x="8181975" y="1825625"/>
          <p14:tracePt t="9742" x="8210550" y="1812925"/>
          <p14:tracePt t="9758" x="8248650" y="1774825"/>
          <p14:tracePt t="9775" x="8280400" y="1743075"/>
          <p14:tracePt t="9792" x="8293100" y="1714500"/>
          <p14:tracePt t="9796" x="8299450" y="1701800"/>
          <p14:tracePt t="9809" x="8312150" y="1670050"/>
          <p14:tracePt t="9826" x="8321675" y="1654175"/>
          <p14:tracePt t="9842" x="8337550" y="1644650"/>
          <p14:tracePt t="9859" x="8353425" y="1619250"/>
          <p14:tracePt t="9875" x="8362950" y="1603375"/>
          <p14:tracePt t="9892" x="8372475" y="1587500"/>
          <p14:tracePt t="9909" x="8397875" y="1543050"/>
          <p14:tracePt t="9925" x="8407400" y="1520825"/>
          <p14:tracePt t="9942" x="8420100" y="1489075"/>
          <p14:tracePt t="9959" x="8445500" y="1447800"/>
          <p14:tracePt t="9976" x="8455025" y="1425575"/>
          <p14:tracePt t="9993" x="8486775" y="1381125"/>
          <p14:tracePt t="10009" x="8518525" y="1355725"/>
          <p14:tracePt t="10025" x="8543925" y="1323975"/>
          <p14:tracePt t="10042" x="8575675" y="1298575"/>
          <p14:tracePt t="10058" x="8594725" y="1279525"/>
          <p14:tracePt t="10076" x="8607425" y="1263650"/>
          <p14:tracePt t="10093" x="8626475" y="1247775"/>
          <p14:tracePt t="10109" x="8642350" y="1238250"/>
          <p14:tracePt t="10126" x="8658225" y="1228725"/>
          <p14:tracePt t="10143" x="8686800" y="1206500"/>
          <p14:tracePt t="10159" x="8696325" y="1196975"/>
          <p14:tracePt t="10175" x="8705850" y="1187450"/>
          <p14:tracePt t="10192" x="8715375" y="1177925"/>
          <p14:tracePt t="10208" x="8731250" y="1155700"/>
          <p14:tracePt t="10225" x="8731250" y="1152525"/>
          <p14:tracePt t="10329" x="8731250" y="1158875"/>
          <p14:tracePt t="10336" x="8731250" y="1162050"/>
          <p14:tracePt t="10343" x="8731250" y="1171575"/>
          <p14:tracePt t="10358" x="8718550" y="1184275"/>
          <p14:tracePt t="10375" x="8709025" y="1187450"/>
          <p14:tracePt t="10393" x="8693150" y="1203325"/>
          <p14:tracePt t="10409" x="8683625" y="1212850"/>
          <p14:tracePt t="10425" x="8667750" y="1228725"/>
          <p14:tracePt t="10442" x="8651875" y="1244600"/>
          <p14:tracePt t="10459" x="8642350" y="1254125"/>
          <p14:tracePt t="10475" x="8626475" y="1263650"/>
          <p14:tracePt t="10493" x="8585200" y="1289050"/>
          <p14:tracePt t="10509" x="8566150" y="1298575"/>
          <p14:tracePt t="10526" x="8547100" y="1308100"/>
          <p14:tracePt t="10543" x="8531225" y="1336675"/>
          <p14:tracePt t="10559" x="8518525" y="1352550"/>
          <p14:tracePt t="10575" x="8502650" y="1362075"/>
          <p14:tracePt t="10592" x="8489950" y="1377950"/>
          <p14:tracePt t="10608" x="8480425" y="1393825"/>
          <p14:tracePt t="10625" x="8470900" y="1403350"/>
          <p14:tracePt t="10643" x="8442325" y="1419225"/>
          <p14:tracePt t="10659" x="8432800" y="1435100"/>
          <p14:tracePt t="10675" x="8423275" y="1444625"/>
          <p14:tracePt t="10693" x="8401050" y="1457325"/>
          <p14:tracePt t="10708" x="8391525" y="1466850"/>
          <p14:tracePt t="10725" x="8382000" y="1482725"/>
          <p14:tracePt t="10742" x="8378825" y="1498600"/>
          <p14:tracePt t="10759" x="8378825" y="1508125"/>
          <p14:tracePt t="11014" x="8366125" y="1517650"/>
          <p14:tracePt t="11021" x="8347075" y="1539875"/>
          <p14:tracePt t="11028" x="8334375" y="1558925"/>
          <p14:tracePt t="11042" x="8308975" y="1603375"/>
          <p14:tracePt t="11058" x="8274050" y="1663700"/>
          <p14:tracePt t="11092" x="8178800" y="1860550"/>
          <p14:tracePt t="11125" x="8112125" y="1984375"/>
          <p14:tracePt t="11143" x="8032750" y="2051050"/>
          <p14:tracePt t="11159" x="7962900" y="2095500"/>
          <p14:tracePt t="11176" x="7905750" y="2124075"/>
          <p14:tracePt t="11193" x="7823200" y="2146300"/>
          <p14:tracePt t="11209" x="7778750" y="2152650"/>
          <p14:tracePt t="11225" x="7734300" y="2152650"/>
          <p14:tracePt t="11241" x="7689850" y="2149475"/>
          <p14:tracePt t="11258" x="7626350" y="2130425"/>
          <p14:tracePt t="11275" x="7588250" y="2108200"/>
          <p14:tracePt t="11292" x="7508875" y="2009775"/>
          <p14:tracePt t="11308" x="7464425" y="1949450"/>
          <p14:tracePt t="11325" x="7426325" y="1879600"/>
          <p14:tracePt t="11343" x="7385050" y="1787525"/>
          <p14:tracePt t="11359" x="7346950" y="1727200"/>
          <p14:tracePt t="11376" x="7318375" y="1660525"/>
          <p14:tracePt t="11393" x="7283450" y="1584325"/>
          <p14:tracePt t="11409" x="7270750" y="1539875"/>
          <p14:tracePt t="11426" x="7258050" y="1501775"/>
          <p14:tracePt t="11443" x="7242175" y="1466850"/>
          <p14:tracePt t="11459" x="7223125" y="1428750"/>
          <p14:tracePt t="11476" x="7216775" y="1400175"/>
          <p14:tracePt t="11493" x="7216775" y="1352550"/>
          <p14:tracePt t="11509" x="7216775" y="1320800"/>
          <p14:tracePt t="11525" x="7210425" y="1292225"/>
          <p14:tracePt t="11542" x="7197725" y="1228725"/>
          <p14:tracePt t="11558" x="7185025" y="1196975"/>
          <p14:tracePt t="11576" x="7172325" y="1168400"/>
          <p14:tracePt t="11593" x="7146925" y="1101725"/>
          <p14:tracePt t="11609" x="7140575" y="1066800"/>
          <p14:tracePt t="11626" x="7134225" y="1041400"/>
          <p14:tracePt t="11643" x="7134225" y="1016000"/>
          <p14:tracePt t="11658" x="7134225" y="1003300"/>
          <p14:tracePt t="11730" x="7134225" y="1006475"/>
          <p14:tracePt t="11737" x="7134225" y="1012825"/>
          <p14:tracePt t="11744" x="7134225" y="1016000"/>
          <p14:tracePt t="11759" x="7134225" y="1031875"/>
          <p14:tracePt t="11775" x="7134225" y="1041400"/>
          <p14:tracePt t="11793" x="7134225" y="1057275"/>
          <p14:tracePt t="11808" x="7134225" y="1066800"/>
          <p14:tracePt t="11825" x="7134225" y="1079500"/>
          <p14:tracePt t="11842" x="7134225" y="1095375"/>
          <p14:tracePt t="11858" x="7134225" y="1104900"/>
          <p14:tracePt t="11876" x="7134225" y="1120775"/>
          <p14:tracePt t="11892" x="7134225" y="1162050"/>
          <p14:tracePt t="11909" x="7134225" y="1190625"/>
          <p14:tracePt t="11925" x="7134225" y="1212850"/>
          <p14:tracePt t="11942" x="7134225" y="1250950"/>
          <p14:tracePt t="11958" x="7134225" y="1273175"/>
          <p14:tracePt t="11975" x="7134225" y="1295400"/>
          <p14:tracePt t="11992" x="7134225" y="1358900"/>
          <p14:tracePt t="12008" x="7134225" y="1393825"/>
          <p14:tracePt t="12025" x="7134225" y="1447800"/>
          <p14:tracePt t="12043" x="7134225" y="1517650"/>
          <p14:tracePt t="12058" x="7134225" y="1562100"/>
          <p14:tracePt t="12075" x="7134225" y="1597025"/>
          <p14:tracePt t="12092" x="7137400" y="1644650"/>
          <p14:tracePt t="12108" x="7137400" y="1682750"/>
          <p14:tracePt t="12126" x="7137400" y="1711325"/>
          <p14:tracePt t="12142" x="7137400" y="1752600"/>
          <p14:tracePt t="12159" x="7137400" y="1787525"/>
          <p14:tracePt t="12176" x="7137400" y="1809750"/>
          <p14:tracePt t="12192" x="7137400" y="1851025"/>
          <p14:tracePt t="12208" x="7137400" y="1866900"/>
          <p14:tracePt t="12225" x="7137400" y="1876425"/>
          <p14:tracePt t="12242" x="7137400" y="1895475"/>
          <p14:tracePt t="12258" x="7137400" y="1905000"/>
          <p14:tracePt t="12275" x="7137400" y="1914525"/>
          <p14:tracePt t="12292" x="7137400" y="1920875"/>
          <p14:tracePt t="12329" x="7143750" y="1920875"/>
          <p14:tracePt t="12335" x="7146925" y="1920875"/>
          <p14:tracePt t="12342" x="7153275" y="1920875"/>
          <p14:tracePt t="12358" x="7162800" y="1917700"/>
          <p14:tracePt t="12375" x="7172325" y="1901825"/>
          <p14:tracePt t="12392" x="7185025" y="1816100"/>
          <p14:tracePt t="12408" x="7185025" y="1771650"/>
          <p14:tracePt t="12425" x="7185025" y="1717675"/>
          <p14:tracePt t="12442" x="7175500" y="1654175"/>
          <p14:tracePt t="12458" x="7162800" y="1593850"/>
          <p14:tracePt t="12475" x="7143750" y="1546225"/>
          <p14:tracePt t="12492" x="7124700" y="1482725"/>
          <p14:tracePt t="12508" x="7124700" y="1454150"/>
          <p14:tracePt t="12525" x="7124700" y="1419225"/>
          <p14:tracePt t="12542" x="7118350" y="1384300"/>
          <p14:tracePt t="12559" x="7112000" y="1346200"/>
          <p14:tracePt t="12576" x="7112000" y="1301750"/>
          <p14:tracePt t="12592" x="7105650" y="1247775"/>
          <p14:tracePt t="12608" x="7099300" y="1225550"/>
          <p14:tracePt t="12625" x="7089775" y="1203325"/>
          <p14:tracePt t="12642" x="7083425" y="1187450"/>
          <p14:tracePt t="12659" x="7083425" y="1177925"/>
          <p14:tracePt t="12676" x="7083425" y="1162050"/>
          <p14:tracePt t="12692" x="7083425" y="1120775"/>
          <p14:tracePt t="12708" x="7083425" y="1111250"/>
          <p14:tracePt t="12725" x="7083425" y="1101725"/>
          <p14:tracePt t="12742" x="7083425" y="1082675"/>
          <p14:tracePt t="12972" x="7086600" y="1089025"/>
          <p14:tracePt t="12979" x="7092950" y="1117600"/>
          <p14:tracePt t="12992" x="7092950" y="1136650"/>
          <p14:tracePt t="13009" x="7102475" y="1162050"/>
          <p14:tracePt t="13024" x="7115175" y="1184275"/>
          <p14:tracePt t="13041" x="7140575" y="1241425"/>
          <p14:tracePt t="13075" x="7146925" y="1301750"/>
          <p14:tracePt t="13108" x="7146925" y="1358900"/>
          <p14:tracePt t="13126" x="7146925" y="1371600"/>
          <p14:tracePt t="13142" x="7146925" y="1393825"/>
          <p14:tracePt t="13159" x="7146925" y="1403350"/>
          <p14:tracePt t="13175" x="7146925" y="1412875"/>
          <p14:tracePt t="13191" x="7146925" y="1425575"/>
          <p14:tracePt t="13208" x="7146925" y="1441450"/>
          <p14:tracePt t="13224" x="7146925" y="1457325"/>
          <p14:tracePt t="13241" x="7146925" y="1476375"/>
          <p14:tracePt t="13258" x="7146925" y="1504950"/>
          <p14:tracePt t="13274" x="7159625" y="1527175"/>
          <p14:tracePt t="13292" x="7169150" y="1568450"/>
          <p14:tracePt t="13308" x="7181850" y="1593850"/>
          <p14:tracePt t="13325" x="7200900" y="1631950"/>
          <p14:tracePt t="13342" x="7200900" y="1673225"/>
          <p14:tracePt t="13358" x="7200900" y="1692275"/>
          <p14:tracePt t="13376" x="7200900" y="1704975"/>
          <p14:tracePt t="13392" x="7200900" y="1724025"/>
          <p14:tracePt t="13409" x="7200900" y="1733550"/>
          <p14:tracePt t="13425" x="7200900" y="1743075"/>
          <p14:tracePt t="13441" x="7200900" y="1758950"/>
          <p14:tracePt t="13458" x="7200900" y="1768475"/>
          <p14:tracePt t="13727" x="7197725" y="1736725"/>
          <p14:tracePt t="13735" x="7185025" y="1717675"/>
          <p14:tracePt t="13741" x="7178675" y="1689100"/>
          <p14:tracePt t="13758" x="7140575" y="1631950"/>
          <p14:tracePt t="13775" x="7118350" y="1568450"/>
          <p14:tracePt t="13792" x="7089775" y="1476375"/>
          <p14:tracePt t="13809" x="7077075" y="1419225"/>
          <p14:tracePt t="13825" x="7070725" y="1381125"/>
          <p14:tracePt t="13842" x="7070725" y="1362075"/>
          <p14:tracePt t="13858" x="7070725" y="1352550"/>
          <p14:tracePt t="13874" x="7070725" y="1346200"/>
          <p14:tracePt t="13984" x="7070725" y="1349375"/>
          <p14:tracePt t="13991" x="7070725" y="1352550"/>
          <p14:tracePt t="13999" x="7070725" y="1358900"/>
          <p14:tracePt t="14007" x="7070725" y="1362075"/>
          <p14:tracePt t="14024" x="7070725" y="1371600"/>
          <p14:tracePt t="14042" x="7070725" y="1393825"/>
          <p14:tracePt t="14058" x="7073900" y="1403350"/>
          <p14:tracePt t="14076" x="7073900" y="1412875"/>
          <p14:tracePt t="14092" x="7083425" y="1425575"/>
          <p14:tracePt t="14109" x="7099300" y="1444625"/>
          <p14:tracePt t="14125" x="7108825" y="1454150"/>
          <p14:tracePt t="14142" x="7124700" y="1473200"/>
          <p14:tracePt t="14158" x="7131050" y="1495425"/>
          <p14:tracePt t="14175" x="7134225" y="1514475"/>
          <p14:tracePt t="14192" x="7153275" y="1555750"/>
          <p14:tracePt t="14208" x="7165975" y="1584325"/>
          <p14:tracePt t="14226" x="7178675" y="1622425"/>
          <p14:tracePt t="14242" x="7181850" y="1685925"/>
          <p14:tracePt t="14258" x="7181850" y="1708150"/>
          <p14:tracePt t="14275" x="7181850" y="1736725"/>
          <p14:tracePt t="14291" x="7181850" y="1758950"/>
          <p14:tracePt t="14308" x="7181850" y="1768475"/>
          <p14:tracePt t="14325" x="7181850" y="1778000"/>
          <p14:tracePt t="14342" x="7181850" y="1797050"/>
          <p14:tracePt t="14358" x="7181850" y="1806575"/>
          <p14:tracePt t="14375" x="7181850" y="1812925"/>
          <p14:tracePt t="16170" x="7172325" y="1924050"/>
          <p14:tracePt t="16177" x="7150100" y="2076450"/>
          <p14:tracePt t="16192" x="7102475" y="2451100"/>
          <p14:tracePt t="16208" x="7035800" y="2873375"/>
          <p14:tracePt t="16229" x="6972300" y="3463925"/>
          <p14:tracePt t="16250" x="6915150" y="4006850"/>
          <p14:tracePt t="16276" x="6873875" y="4603750"/>
          <p14:tracePt t="16310" x="6823075" y="5092700"/>
          <p14:tracePt t="16314" x="6813550" y="5184775"/>
          <p14:tracePt t="16327" x="6794500" y="5334000"/>
          <p14:tracePt t="16343" x="6778625" y="5486400"/>
          <p14:tracePt t="16358" x="6753225" y="5594350"/>
          <p14:tracePt t="16375" x="6746875" y="5667375"/>
          <p14:tracePt t="16391" x="6746875" y="5737225"/>
          <p14:tracePt t="16408" x="6746875" y="5775325"/>
          <p14:tracePt t="16425" x="6746875" y="5791200"/>
          <p14:tracePt t="16442" x="6746875" y="5810250"/>
          <p14:tracePt t="16477" x="6746875" y="5803900"/>
          <p14:tracePt t="16492" x="6746875" y="5788025"/>
          <p14:tracePt t="16508" x="6762750" y="5740400"/>
          <p14:tracePt t="16525" x="6775450" y="5695950"/>
          <p14:tracePt t="16541" x="6816725" y="5622925"/>
          <p14:tracePt t="16558" x="6867525" y="5572125"/>
          <p14:tracePt t="16577" x="6956425" y="5495925"/>
          <p14:tracePt t="16592" x="7038975" y="5438775"/>
          <p14:tracePt t="16609" x="7096125" y="5403850"/>
          <p14:tracePt t="16626" x="7207250" y="5334000"/>
          <p14:tracePt t="16642" x="7299325" y="5273675"/>
          <p14:tracePt t="16658" x="7400925" y="5222875"/>
          <p14:tracePt t="16674" x="7489825" y="5184775"/>
          <p14:tracePt t="16691" x="7585075" y="5140325"/>
          <p14:tracePt t="16708" x="7651750" y="5102225"/>
          <p14:tracePt t="16725" x="7718425" y="5070475"/>
          <p14:tracePt t="16742" x="7788275" y="5026025"/>
          <p14:tracePt t="16758" x="7810500" y="5000625"/>
          <p14:tracePt t="16776" x="7880350" y="4892675"/>
          <p14:tracePt t="16791" x="7918450" y="4822825"/>
          <p14:tracePt t="16808" x="7937500" y="4775200"/>
          <p14:tracePt t="16825" x="7950200" y="4737100"/>
          <p14:tracePt t="16842" x="7950200" y="4705350"/>
          <p14:tracePt t="16857" x="7950200" y="4695825"/>
          <p14:tracePt t="16874" x="7947025" y="4673600"/>
          <p14:tracePt t="16891" x="7921625" y="4632325"/>
          <p14:tracePt t="16908" x="7877175" y="4603750"/>
          <p14:tracePt t="16925" x="7797800" y="4549775"/>
          <p14:tracePt t="16941" x="7623175" y="4464050"/>
          <p14:tracePt t="16958" x="7454900" y="4387850"/>
          <p14:tracePt t="16976" x="7229475" y="4308475"/>
          <p14:tracePt t="16992" x="7042150" y="4270375"/>
          <p14:tracePt t="17008" x="6889750" y="4225925"/>
          <p14:tracePt t="17024" x="6737350" y="4191000"/>
          <p14:tracePt t="17041" x="6499225" y="4124325"/>
          <p14:tracePt t="17058" x="6369050" y="4089400"/>
          <p14:tracePt t="17075" x="6188075" y="4029075"/>
          <p14:tracePt t="17091" x="6067425" y="4003675"/>
          <p14:tracePt t="17107" x="5949950" y="3987800"/>
          <p14:tracePt t="17126" x="5813425" y="3940175"/>
          <p14:tracePt t="17142" x="5705475" y="3914775"/>
          <p14:tracePt t="17158" x="5619750" y="3898900"/>
          <p14:tracePt t="17176" x="5514975" y="3870325"/>
          <p14:tracePt t="17192" x="5473700" y="3870325"/>
          <p14:tracePt t="17208" x="5435600" y="3870325"/>
          <p14:tracePt t="17225" x="5349875" y="3870325"/>
          <p14:tracePt t="17241" x="5289550" y="3870325"/>
          <p14:tracePt t="17259" x="5238750" y="3863975"/>
          <p14:tracePt t="17276" x="5153025" y="3863975"/>
          <p14:tracePt t="17292" x="5108575" y="3863975"/>
          <p14:tracePt t="17308" x="5057775" y="3854450"/>
          <p14:tracePt t="17312" x="5038725" y="3848100"/>
          <p14:tracePt t="17325" x="5013325" y="3848100"/>
          <p14:tracePt t="17341" x="4943475" y="3848100"/>
          <p14:tracePt t="17357" x="4899025" y="3848100"/>
          <p14:tracePt t="17374" x="4860925" y="3857625"/>
          <p14:tracePt t="17391" x="4810125" y="3876675"/>
          <p14:tracePt t="17407" x="4787900" y="3902075"/>
          <p14:tracePt t="17426" x="4737100" y="3940175"/>
          <p14:tracePt t="17442" x="4705350" y="3971925"/>
          <p14:tracePt t="17458" x="4679950" y="3997325"/>
          <p14:tracePt t="17475" x="4641850" y="4038600"/>
          <p14:tracePt t="17491" x="4622800" y="4086225"/>
          <p14:tracePt t="17508" x="4610100" y="4149725"/>
          <p14:tracePt t="17526" x="4600575" y="4235450"/>
          <p14:tracePt t="17541" x="4600575" y="4295775"/>
          <p14:tracePt t="17558" x="4600575" y="4330700"/>
          <p14:tracePt t="17576" x="4600575" y="4394200"/>
          <p14:tracePt t="17592" x="4600575" y="4422775"/>
          <p14:tracePt t="17608" x="4600575" y="4451350"/>
          <p14:tracePt t="17625" x="4600575" y="4498975"/>
          <p14:tracePt t="17641" x="4606925" y="4537075"/>
          <p14:tracePt t="17657" x="4616450" y="4568825"/>
          <p14:tracePt t="17675" x="4635500" y="4610100"/>
          <p14:tracePt t="17691" x="4654550" y="4635500"/>
          <p14:tracePt t="17707" x="4657725" y="4651375"/>
          <p14:tracePt t="17725" x="4667250" y="4660900"/>
          <p14:tracePt t="17741" x="4683125" y="4673600"/>
          <p14:tracePt t="17758" x="4692650" y="4673600"/>
          <p14:tracePt t="17774" x="4714875" y="4673600"/>
          <p14:tracePt t="17790" x="4768850" y="4670425"/>
          <p14:tracePt t="17808" x="4806950" y="4657725"/>
          <p14:tracePt t="17825" x="4895850" y="4638675"/>
          <p14:tracePt t="17841" x="4933950" y="4619625"/>
          <p14:tracePt t="17858" x="4987925" y="4606925"/>
          <p14:tracePt t="17874" x="5067300" y="4584700"/>
          <p14:tracePt t="17891" x="5130800" y="4572000"/>
          <p14:tracePt t="17908" x="5197475" y="4549775"/>
          <p14:tracePt t="17925" x="5270500" y="4530725"/>
          <p14:tracePt t="17941" x="5314950" y="4524375"/>
          <p14:tracePt t="17957" x="5343525" y="4518025"/>
          <p14:tracePt t="17975" x="5384800" y="4518025"/>
          <p14:tracePt t="17992" x="5394325" y="4518025"/>
          <p14:tracePt t="18008" x="5403850" y="4518025"/>
          <p14:tracePt t="18134" x="5403850" y="4524375"/>
          <p14:tracePt t="18148" x="5397500" y="4524375"/>
          <p14:tracePt t="18226" x="5397500" y="4521200"/>
          <p14:tracePt t="18233" x="5400675" y="4518025"/>
          <p14:tracePt t="18241" x="5403850" y="4511675"/>
          <p14:tracePt t="18257" x="5426075" y="4489450"/>
          <p14:tracePt t="18274" x="5451475" y="4467225"/>
          <p14:tracePt t="18291" x="5499100" y="4400550"/>
          <p14:tracePt t="18307" x="5527675" y="4333875"/>
          <p14:tracePt t="18325" x="5575300" y="4260850"/>
          <p14:tracePt t="18340" x="5594350" y="4222750"/>
          <p14:tracePt t="18357" x="5619750" y="4197350"/>
          <p14:tracePt t="18375" x="5654675" y="4159250"/>
          <p14:tracePt t="18391" x="5686425" y="4146550"/>
          <p14:tracePt t="18408" x="5708650" y="4137025"/>
          <p14:tracePt t="18425" x="5753100" y="4098925"/>
          <p14:tracePt t="18441" x="5784850" y="4073525"/>
          <p14:tracePt t="18457" x="5832475" y="4038600"/>
          <p14:tracePt t="18475" x="5889625" y="4006850"/>
          <p14:tracePt t="18491" x="5911850" y="3997325"/>
          <p14:tracePt t="18508" x="5953125" y="3962400"/>
          <p14:tracePt t="18524" x="5994400" y="3940175"/>
          <p14:tracePt t="18541" x="6032500" y="3905250"/>
          <p14:tracePt t="18558" x="6073775" y="3879850"/>
          <p14:tracePt t="18575" x="6111875" y="3835400"/>
          <p14:tracePt t="18591" x="6149975" y="3816350"/>
          <p14:tracePt t="18607" x="6172200" y="3800475"/>
          <p14:tracePt t="18625" x="6216650" y="3775075"/>
          <p14:tracePt t="18642" x="6245225" y="3762375"/>
          <p14:tracePt t="18658" x="6254750" y="3752850"/>
          <p14:tracePt t="18675" x="6276975" y="3730625"/>
          <p14:tracePt t="18691" x="6286500" y="3721100"/>
          <p14:tracePt t="18708" x="6308725" y="3708400"/>
          <p14:tracePt t="18725" x="6337300" y="3676650"/>
          <p14:tracePt t="18741" x="6359525" y="3660775"/>
          <p14:tracePt t="18757" x="6369050" y="3651250"/>
          <p14:tracePt t="18775" x="6397625" y="3635375"/>
          <p14:tracePt t="18792" x="6413500" y="3616325"/>
          <p14:tracePt t="18808" x="6429375" y="3606800"/>
          <p14:tracePt t="18825" x="6467475" y="3606800"/>
          <p14:tracePt t="18841" x="6483350" y="3606800"/>
          <p14:tracePt t="18858" x="6505575" y="3606800"/>
          <p14:tracePt t="18875" x="6527800" y="3613150"/>
          <p14:tracePt t="18891" x="6550025" y="3632200"/>
          <p14:tracePt t="18907" x="6572250" y="3641725"/>
          <p14:tracePt t="18925" x="6597650" y="3670300"/>
          <p14:tracePt t="18941" x="6623050" y="3702050"/>
          <p14:tracePt t="18957" x="6648450" y="3717925"/>
          <p14:tracePt t="18975" x="6683375" y="3736975"/>
          <p14:tracePt t="18991" x="6692900" y="3752850"/>
          <p14:tracePt t="19008" x="6702425" y="3762375"/>
          <p14:tracePt t="19025" x="6718300" y="3778250"/>
          <p14:tracePt t="19041" x="6734175" y="3787775"/>
          <p14:tracePt t="19057" x="6746875" y="3810000"/>
          <p14:tracePt t="19075" x="6756400" y="3838575"/>
          <p14:tracePt t="19091" x="6762750" y="3854450"/>
          <p14:tracePt t="19107" x="6762750" y="3870325"/>
          <p14:tracePt t="19124" x="6765925" y="3883025"/>
          <p14:tracePt t="19141" x="6765925" y="3892550"/>
          <p14:tracePt t="19157" x="6765925" y="3908425"/>
          <p14:tracePt t="19175" x="6788150" y="3924300"/>
          <p14:tracePt t="19191" x="6797675" y="3933825"/>
          <p14:tracePt t="19208" x="6800850" y="3943350"/>
          <p14:tracePt t="19225" x="6810375" y="3965575"/>
          <p14:tracePt t="19241" x="6819900" y="3975100"/>
          <p14:tracePt t="19258" x="6826250" y="3984625"/>
          <p14:tracePt t="19274" x="6835775" y="4003675"/>
          <p14:tracePt t="19290" x="6845300" y="4013200"/>
          <p14:tracePt t="19307" x="6854825" y="4022725"/>
          <p14:tracePt t="19325" x="6873875" y="4057650"/>
          <p14:tracePt t="19340" x="6889750" y="4083050"/>
          <p14:tracePt t="19357" x="6902450" y="4105275"/>
          <p14:tracePt t="19375" x="6940550" y="4149725"/>
          <p14:tracePt t="19391" x="6959600" y="4181475"/>
          <p14:tracePt t="19408" x="6975475" y="4203700"/>
          <p14:tracePt t="19425" x="6994525" y="4248150"/>
          <p14:tracePt t="19441" x="7007225" y="4270375"/>
          <p14:tracePt t="19458" x="7029450" y="4289425"/>
          <p14:tracePt t="19475" x="7067550" y="4324350"/>
          <p14:tracePt t="19491" x="7083425" y="4337050"/>
          <p14:tracePt t="19508" x="7092950" y="4346575"/>
          <p14:tracePt t="19525" x="7108825" y="4371975"/>
          <p14:tracePt t="19541" x="7118350" y="4381500"/>
          <p14:tracePt t="19557" x="7127875" y="4397375"/>
          <p14:tracePt t="19575" x="7146925" y="4432300"/>
          <p14:tracePt t="19591" x="7153275" y="4457700"/>
          <p14:tracePt t="19608" x="7165975" y="4486275"/>
          <p14:tracePt t="19625" x="7175500" y="4527550"/>
          <p14:tracePt t="19642" x="7175500" y="4543425"/>
          <p14:tracePt t="19658" x="7175500" y="4559300"/>
          <p14:tracePt t="19675" x="7175500" y="4578350"/>
          <p14:tracePt t="19691" x="7188200" y="4597400"/>
          <p14:tracePt t="19707" x="7194550" y="4613275"/>
          <p14:tracePt t="19724" x="7210425" y="4654550"/>
          <p14:tracePt t="19740" x="7219950" y="4670425"/>
          <p14:tracePt t="19758" x="7232650" y="4692650"/>
          <p14:tracePt t="19775" x="7242175" y="4708525"/>
          <p14:tracePt t="19791" x="7242175" y="4718050"/>
          <p14:tracePt t="19808" x="7242175" y="4727575"/>
          <p14:tracePt t="19824" x="7258050" y="4746625"/>
          <p14:tracePt t="19840" x="7270750" y="4768850"/>
          <p14:tracePt t="19857" x="7280275" y="4794250"/>
          <p14:tracePt t="19875" x="7318375" y="4835525"/>
          <p14:tracePt t="19891" x="7337425" y="4867275"/>
          <p14:tracePt t="19908" x="7362825" y="4892675"/>
          <p14:tracePt t="19925" x="7378700" y="4914900"/>
          <p14:tracePt t="19942" x="7388225" y="4927600"/>
          <p14:tracePt t="19958" x="7394575" y="4940300"/>
          <p14:tracePt t="19974" x="7404100" y="4959350"/>
          <p14:tracePt t="19991" x="7423150" y="4991100"/>
          <p14:tracePt t="20007" x="7432675" y="5019675"/>
          <p14:tracePt t="20024" x="7451725" y="5076825"/>
          <p14:tracePt t="20041" x="7464425" y="5121275"/>
          <p14:tracePt t="20057" x="7464425" y="5143500"/>
          <p14:tracePt t="20075" x="7464425" y="5184775"/>
          <p14:tracePt t="20090" x="7483475" y="5207000"/>
          <p14:tracePt t="20108" x="7489825" y="5251450"/>
          <p14:tracePt t="20124" x="7496175" y="5340350"/>
          <p14:tracePt t="20140" x="7496175" y="5400675"/>
          <p14:tracePt t="20157" x="7502525" y="5445125"/>
          <p14:tracePt t="20175" x="7502525" y="5492750"/>
          <p14:tracePt t="20191" x="7502525" y="5521325"/>
          <p14:tracePt t="20208" x="7502525" y="5549900"/>
          <p14:tracePt t="20225" x="7502525" y="5581650"/>
          <p14:tracePt t="20241" x="7502525" y="5613400"/>
          <p14:tracePt t="20257" x="7502525" y="5635625"/>
          <p14:tracePt t="20274" x="7499350" y="5673725"/>
          <p14:tracePt t="20291" x="7489825" y="5699125"/>
          <p14:tracePt t="20307" x="7483475" y="5721350"/>
          <p14:tracePt t="20324" x="7461250" y="5737225"/>
          <p14:tracePt t="20340" x="7451725" y="5746750"/>
          <p14:tracePt t="20358" x="7442200" y="5756275"/>
          <p14:tracePt t="20374" x="7423150" y="5772150"/>
          <p14:tracePt t="20391" x="7413625" y="5772150"/>
          <p14:tracePt t="20407" x="7404100" y="5772150"/>
          <p14:tracePt t="20424" x="7388225" y="5772150"/>
          <p14:tracePt t="20441" x="7372350" y="5772150"/>
          <p14:tracePt t="20711" x="7372350" y="5765800"/>
          <p14:tracePt t="20717" x="7372350" y="5759450"/>
          <p14:tracePt t="20725" x="7372350" y="5756275"/>
          <p14:tracePt t="20741" x="7372350" y="5746750"/>
          <p14:tracePt t="20757" x="7375525" y="5724525"/>
          <p14:tracePt t="20774" x="7397750" y="5695950"/>
          <p14:tracePt t="20791" x="7410450" y="5651500"/>
          <p14:tracePt t="20807" x="7423150" y="5578475"/>
          <p14:tracePt t="20824" x="7448550" y="5432425"/>
          <p14:tracePt t="20841" x="7461250" y="5368925"/>
          <p14:tracePt t="20857" x="7461250" y="5334000"/>
          <p14:tracePt t="20874" x="7461250" y="5238750"/>
          <p14:tracePt t="20891" x="7461250" y="5168900"/>
          <p14:tracePt t="20908" x="7461250" y="5076825"/>
          <p14:tracePt t="20925" x="7442200" y="4965700"/>
          <p14:tracePt t="20941" x="7426325" y="4879975"/>
          <p14:tracePt t="20957" x="7391400" y="4759325"/>
          <p14:tracePt t="20974" x="7337425" y="4641850"/>
          <p14:tracePt t="20991" x="7312025" y="4594225"/>
          <p14:tracePt t="21008" x="7280275" y="4562475"/>
          <p14:tracePt t="21025" x="7235825" y="4511675"/>
          <p14:tracePt t="21041" x="7216775" y="4467225"/>
          <p14:tracePt t="21057" x="7197725" y="4429125"/>
          <p14:tracePt t="21074" x="7156450" y="4343400"/>
          <p14:tracePt t="21090" x="7134225" y="4298950"/>
          <p14:tracePt t="21107" x="7102475" y="4264025"/>
          <p14:tracePt t="21126" x="7067550" y="4235450"/>
          <p14:tracePt t="21141" x="7035800" y="4210050"/>
          <p14:tracePt t="21158" x="7010400" y="4197350"/>
          <p14:tracePt t="21175" x="6978650" y="4175125"/>
          <p14:tracePt t="21191" x="6953250" y="4143375"/>
          <p14:tracePt t="21207" x="6927850" y="4121150"/>
          <p14:tracePt t="21224" x="6883400" y="4076700"/>
          <p14:tracePt t="21240" x="6851650" y="4051300"/>
          <p14:tracePt t="21257" x="6826250" y="4019550"/>
          <p14:tracePt t="21274" x="6791325" y="3994150"/>
          <p14:tracePt t="21291" x="6781800" y="3984625"/>
          <p14:tracePt t="21308" x="6775450" y="3975100"/>
          <p14:tracePt t="21341" x="6775450" y="3968750"/>
          <p14:tracePt t="21638" x="6784975" y="3978275"/>
          <p14:tracePt t="21646" x="6797675" y="3997325"/>
          <p14:tracePt t="21657" x="6810375" y="4010025"/>
          <p14:tracePt t="21674" x="6873875" y="4041775"/>
          <p14:tracePt t="21690" x="6921500" y="4076700"/>
          <p14:tracePt t="21708" x="6969125" y="4102100"/>
          <p14:tracePt t="21724" x="7007225" y="4146550"/>
          <p14:tracePt t="21741" x="7038975" y="4171950"/>
          <p14:tracePt t="21758" x="7064375" y="4203700"/>
          <p14:tracePt t="21774" x="7105650" y="4238625"/>
          <p14:tracePt t="21791" x="7131050" y="4270375"/>
          <p14:tracePt t="21807" x="7156450" y="4295775"/>
          <p14:tracePt t="21824" x="7172325" y="4330700"/>
          <p14:tracePt t="21841" x="7185025" y="4346575"/>
          <p14:tracePt t="21845" x="7188200" y="4359275"/>
          <p14:tracePt t="21857" x="7194550" y="4368800"/>
          <p14:tracePt t="21874" x="7219950" y="4397375"/>
          <p14:tracePt t="21891" x="7223125" y="4406900"/>
          <p14:tracePt t="21907" x="7229475" y="4422775"/>
          <p14:tracePt t="21924" x="7232650" y="4451350"/>
          <p14:tracePt t="21940" x="7232650" y="4479925"/>
          <p14:tracePt t="21958" x="7232650" y="4502150"/>
          <p14:tracePt t="21974" x="7239000" y="4549775"/>
          <p14:tracePt t="21991" x="7239000" y="4587875"/>
          <p14:tracePt t="22008" x="7239000" y="4622800"/>
          <p14:tracePt t="22025" x="7239000" y="4664075"/>
          <p14:tracePt t="22041" x="7239000" y="4699000"/>
          <p14:tracePt t="22057" x="7239000" y="4743450"/>
          <p14:tracePt t="22074" x="7239000" y="4806950"/>
          <p14:tracePt t="22091" x="7239000" y="4851400"/>
          <p14:tracePt t="22108" x="7239000" y="4892675"/>
          <p14:tracePt t="22124" x="7223125" y="4959350"/>
          <p14:tracePt t="22141" x="7210425" y="5003800"/>
          <p14:tracePt t="22158" x="7188200" y="5067300"/>
          <p14:tracePt t="22174" x="7181850" y="5156200"/>
          <p14:tracePt t="22190" x="7175500" y="5216525"/>
          <p14:tracePt t="22207" x="7169150" y="5260975"/>
          <p14:tracePt t="22224" x="7150100" y="5318125"/>
          <p14:tracePt t="22241" x="7137400" y="5340350"/>
          <p14:tracePt t="22258" x="7118350" y="5378450"/>
          <p14:tracePt t="22274" x="7099300" y="5441950"/>
          <p14:tracePt t="22291" x="7086600" y="5480050"/>
          <p14:tracePt t="22307" x="7073900" y="5524500"/>
          <p14:tracePt t="22323" x="7054850" y="5575300"/>
          <p14:tracePt t="22340" x="7048500" y="5597525"/>
          <p14:tracePt t="22357" x="7048500" y="5613400"/>
          <p14:tracePt t="22359" x="7048500" y="5622925"/>
          <p14:tracePt t="22374" x="7048500" y="5632450"/>
          <p14:tracePt t="22391" x="7048500" y="5641975"/>
          <p14:tracePt t="22408" x="7048500" y="5651500"/>
          <p14:tracePt t="22424" x="7048500" y="5661025"/>
          <p14:tracePt t="22510" x="7051675" y="5661025"/>
          <p14:tracePt t="22517" x="7058025" y="5661025"/>
          <p14:tracePt t="22526" x="7067550" y="5654675"/>
          <p14:tracePt t="22541" x="7080250" y="5632450"/>
          <p14:tracePt t="22558" x="7089775" y="5600700"/>
          <p14:tracePt t="22574" x="7108825" y="5559425"/>
          <p14:tracePt t="22590" x="7127875" y="5521325"/>
          <p14:tracePt t="22607" x="7140575" y="5495925"/>
          <p14:tracePt t="22624" x="7156450" y="5454650"/>
          <p14:tracePt t="22641" x="7191375" y="5407025"/>
          <p14:tracePt t="22658" x="7223125" y="5308600"/>
          <p14:tracePt t="22674" x="7258050" y="5140325"/>
          <p14:tracePt t="22691" x="7283450" y="5054600"/>
          <p14:tracePt t="22707" x="7299325" y="4946650"/>
          <p14:tracePt t="22724" x="7299325" y="4797425"/>
          <p14:tracePt t="22741" x="7299325" y="4737100"/>
          <p14:tracePt t="22757" x="7299325" y="4683125"/>
          <p14:tracePt t="22774" x="7280275" y="4594225"/>
          <p14:tracePt t="22791" x="7245350" y="4473575"/>
          <p14:tracePt t="22809" x="7213600" y="4375150"/>
          <p14:tracePt t="22824" x="7162800" y="4286250"/>
          <p14:tracePt t="22841" x="7143750" y="4241800"/>
          <p14:tracePt t="22857" x="7131050" y="4216400"/>
          <p14:tracePt t="22860" x="7118350" y="4206875"/>
          <p14:tracePt t="22874" x="7105650" y="4175125"/>
          <p14:tracePt t="22890" x="7096125" y="4152900"/>
          <p14:tracePt t="22907" x="7083425" y="4121150"/>
          <p14:tracePt t="22924" x="7051675" y="4057650"/>
          <p14:tracePt t="22941" x="7038975" y="4025900"/>
          <p14:tracePt t="22959" x="7019925" y="3984625"/>
          <p14:tracePt t="22974" x="7010400" y="3975100"/>
          <p14:tracePt t="22991" x="7000875" y="3962400"/>
          <p14:tracePt t="23007" x="7000875" y="3952875"/>
          <p14:tracePt t="23040" x="6994525" y="3952875"/>
          <p14:tracePt t="23245" x="6997700" y="3962400"/>
          <p14:tracePt t="23252" x="7004050" y="3981450"/>
          <p14:tracePt t="23259" x="7010400" y="3990975"/>
          <p14:tracePt t="23274" x="7023100" y="4016375"/>
          <p14:tracePt t="23291" x="7038975" y="4044950"/>
          <p14:tracePt t="23307" x="7058025" y="4076700"/>
          <p14:tracePt t="23323" x="7105650" y="4143375"/>
          <p14:tracePt t="23340" x="7134225" y="4210050"/>
          <p14:tracePt t="23358" x="7175500" y="4289425"/>
          <p14:tracePt t="23374" x="7194550" y="4333875"/>
          <p14:tracePt t="23391" x="7213600" y="4365625"/>
          <p14:tracePt t="23408" x="7254875" y="4422775"/>
          <p14:tracePt t="23424" x="7273925" y="4464050"/>
          <p14:tracePt t="23441" x="7308850" y="4508500"/>
          <p14:tracePt t="23458" x="7334250" y="4559300"/>
          <p14:tracePt t="23474" x="7343775" y="4597400"/>
          <p14:tracePt t="23491" x="7362825" y="4629150"/>
          <p14:tracePt t="23509" x="7388225" y="4679950"/>
          <p14:tracePt t="23524" x="7407275" y="4708525"/>
          <p14:tracePt t="23540" x="7432675" y="4733925"/>
          <p14:tracePt t="23558" x="7451725" y="4775200"/>
          <p14:tracePt t="23574" x="7461250" y="4806950"/>
          <p14:tracePt t="23591" x="7473950" y="4845050"/>
          <p14:tracePt t="23608" x="7499350" y="4886325"/>
          <p14:tracePt t="23624" x="7499350" y="4908550"/>
          <p14:tracePt t="23641" x="7499350" y="4930775"/>
          <p14:tracePt t="23658" x="7499350" y="4972050"/>
          <p14:tracePt t="23674" x="7499350" y="5000625"/>
          <p14:tracePt t="23690" x="7499350" y="5016500"/>
          <p14:tracePt t="23708" x="7499350" y="5032375"/>
          <p14:tracePt t="23724" x="7499350" y="5041900"/>
          <p14:tracePt t="23741" x="7499350" y="5067300"/>
          <p14:tracePt t="23758" x="7499350" y="5095875"/>
          <p14:tracePt t="23774" x="7499350" y="5124450"/>
          <p14:tracePt t="23791" x="7499350" y="5146675"/>
          <p14:tracePt t="23808" x="7499350" y="5187950"/>
          <p14:tracePt t="23824" x="7499350" y="5207000"/>
          <p14:tracePt t="23841" x="7499350" y="5238750"/>
          <p14:tracePt t="23858" x="7496175" y="5254625"/>
          <p14:tracePt t="23874" x="7480300" y="5280025"/>
          <p14:tracePt t="23890" x="7470775" y="5299075"/>
          <p14:tracePt t="23908" x="7461250" y="5311775"/>
          <p14:tracePt t="23924" x="7454900" y="5327650"/>
          <p14:tracePt t="23941" x="7442200" y="5349875"/>
          <p14:tracePt t="23958" x="7426325" y="5394325"/>
          <p14:tracePt t="23974" x="7419975" y="5416550"/>
          <p14:tracePt t="23991" x="7413625" y="5445125"/>
          <p14:tracePt t="24008" x="7394575" y="5480050"/>
          <p14:tracePt t="24024" x="7381875" y="5511800"/>
          <p14:tracePt t="24041" x="7366000" y="5534025"/>
          <p14:tracePt t="24059" x="7346950" y="5578475"/>
          <p14:tracePt t="24074" x="7337425" y="5594350"/>
          <p14:tracePt t="24090" x="7327900" y="5603875"/>
          <p14:tracePt t="24108" x="7312025" y="5622925"/>
          <p14:tracePt t="24124" x="7312025" y="5632450"/>
          <p14:tracePt t="24141" x="7305675" y="5641975"/>
          <p14:tracePt t="24159" x="7305675" y="5651500"/>
          <p14:tracePt t="24988" x="7299325" y="5616575"/>
          <p14:tracePt t="24995" x="7289800" y="5559425"/>
          <p14:tracePt t="25008" x="7254875" y="5403850"/>
          <p14:tracePt t="25025" x="7219950" y="5273675"/>
          <p14:tracePt t="25040" x="7204075" y="5156200"/>
          <p14:tracePt t="25058" x="7165975" y="4867275"/>
          <p14:tracePt t="25090" x="7112000" y="4540250"/>
          <p14:tracePt t="25124" x="7067550" y="4286250"/>
          <p14:tracePt t="25141" x="7054850" y="4241800"/>
          <p14:tracePt t="25158" x="7042150" y="4219575"/>
          <p14:tracePt t="25174" x="7042150" y="4210050"/>
          <p14:tracePt t="25190" x="7042150" y="4203700"/>
          <p14:tracePt t="25208" x="7042150" y="4200525"/>
          <p14:tracePt t="25401" x="7038975" y="4194175"/>
          <p14:tracePt t="25409" x="7038975" y="4191000"/>
          <p14:tracePt t="25425" x="7038975" y="4181475"/>
          <p14:tracePt t="25457" x="7032625" y="4181475"/>
          <p14:tracePt t="25479" x="7029450" y="4181475"/>
          <p14:tracePt t="25490" x="7023100" y="4181475"/>
          <p14:tracePt t="25508" x="7023100" y="4187825"/>
          <p14:tracePt t="25524" x="7023100" y="4197350"/>
          <p14:tracePt t="25541" x="7013575" y="4206875"/>
          <p14:tracePt t="25558" x="7013575" y="4216400"/>
          <p14:tracePt t="25574" x="7013575" y="4225925"/>
          <p14:tracePt t="25591" x="7013575" y="4232275"/>
          <p14:tracePt t="25838" x="7019925" y="4241800"/>
          <p14:tracePt t="25844" x="7032625" y="4254500"/>
          <p14:tracePt t="25858" x="7073900" y="4295775"/>
          <p14:tracePt t="25874" x="7099300" y="4343400"/>
          <p14:tracePt t="25890" x="7124700" y="4381500"/>
          <p14:tracePt t="25907" x="7156450" y="4422775"/>
          <p14:tracePt t="25923" x="7169150" y="4448175"/>
          <p14:tracePt t="25941" x="7181850" y="4476750"/>
          <p14:tracePt t="25958" x="7204075" y="4508500"/>
          <p14:tracePt t="25974" x="7213600" y="4518025"/>
          <p14:tracePt t="25991" x="7213600" y="4530725"/>
          <p14:tracePt t="26007" x="7213600" y="4546600"/>
          <p14:tracePt t="26024" x="7213600" y="4568825"/>
          <p14:tracePt t="26040" x="7219950" y="4591050"/>
          <p14:tracePt t="26057" x="7219950" y="4622800"/>
          <p14:tracePt t="26073" x="7226300" y="4654550"/>
          <p14:tracePt t="26090" x="7226300" y="4676775"/>
          <p14:tracePt t="26108" x="7232650" y="4714875"/>
          <p14:tracePt t="26124" x="7239000" y="4740275"/>
          <p14:tracePt t="26141" x="7239000" y="4768850"/>
          <p14:tracePt t="26157" x="7242175" y="4781550"/>
          <p14:tracePt t="26174" x="7254875" y="4803775"/>
          <p14:tracePt t="26190" x="7261225" y="4826000"/>
          <p14:tracePt t="26207" x="7273925" y="4870450"/>
          <p14:tracePt t="26224" x="7283450" y="4892675"/>
          <p14:tracePt t="26241" x="7296150" y="4937125"/>
          <p14:tracePt t="26258" x="7302500" y="5000625"/>
          <p14:tracePt t="26274" x="7315200" y="5022850"/>
          <p14:tracePt t="26290" x="7321550" y="5060950"/>
          <p14:tracePt t="26307" x="7327900" y="5114925"/>
          <p14:tracePt t="26323" x="7334250" y="5153025"/>
          <p14:tracePt t="26340" x="7340600" y="5197475"/>
          <p14:tracePt t="26357" x="7346950" y="5276850"/>
          <p14:tracePt t="26373" x="7346950" y="5321300"/>
          <p14:tracePt t="26390" x="7346950" y="5349875"/>
          <p14:tracePt t="26407" x="7346950" y="5391150"/>
          <p14:tracePt t="26424" x="7346950" y="5419725"/>
          <p14:tracePt t="26440" x="7346950" y="5441950"/>
          <p14:tracePt t="26458" x="7346950" y="5473700"/>
          <p14:tracePt t="26473" x="7346950" y="5489575"/>
          <p14:tracePt t="26490" x="7346950" y="5511800"/>
          <p14:tracePt t="26507" x="7346950" y="5553075"/>
          <p14:tracePt t="26524" x="7346950" y="5575300"/>
          <p14:tracePt t="26541" x="7346950" y="5603875"/>
          <p14:tracePt t="26557" x="7346950" y="5629275"/>
          <p14:tracePt t="26574" x="7346950" y="5645150"/>
          <p14:tracePt t="26590" x="7346950" y="5654675"/>
          <p14:tracePt t="26607" x="7346950" y="5670550"/>
          <p14:tracePt t="26623" x="7346950" y="5680075"/>
          <p14:tracePt t="26640" x="7340600" y="5695950"/>
          <p14:tracePt t="26658" x="7340600" y="5708650"/>
          <p14:tracePt t="26674" x="7340600" y="5715000"/>
          <p14:tracePt t="27035" x="7334250" y="5686425"/>
          <p14:tracePt t="27043" x="7324725" y="5629275"/>
          <p14:tracePt t="27057" x="7299325" y="5476875"/>
          <p14:tracePt t="27073" x="7280275" y="5346700"/>
          <p14:tracePt t="27092" x="7267575" y="5260975"/>
          <p14:tracePt t="27124" x="7242175" y="5000625"/>
          <p14:tracePt t="27157" x="7242175" y="4832350"/>
          <p14:tracePt t="27174" x="7242175" y="4778375"/>
          <p14:tracePt t="27191" x="7242175" y="4727575"/>
          <p14:tracePt t="27208" x="7242175" y="4667250"/>
          <p14:tracePt t="27224" x="7242175" y="4635500"/>
          <p14:tracePt t="27240" x="7242175" y="4619625"/>
          <p14:tracePt t="27257" x="7242175" y="4594225"/>
          <p14:tracePt t="27273" x="7242175" y="4584700"/>
          <p14:tracePt t="27290" x="7229475" y="4568825"/>
          <p14:tracePt t="27307" x="7219950" y="4543425"/>
          <p14:tracePt t="27324" x="7210425" y="4527550"/>
          <p14:tracePt t="27341" x="7200900" y="4518025"/>
          <p14:tracePt t="27357" x="7188200" y="4489450"/>
          <p14:tracePt t="27374" x="7178675" y="4473575"/>
          <p14:tracePt t="27390" x="7178675" y="4457700"/>
          <p14:tracePt t="27407" x="7172325" y="4432300"/>
          <p14:tracePt t="27423" x="7169150" y="4416425"/>
          <p14:tracePt t="27440" x="7156450" y="4387850"/>
          <p14:tracePt t="27458" x="7140575" y="4352925"/>
          <p14:tracePt t="27474" x="7112000" y="4321175"/>
          <p14:tracePt t="27491" x="7096125" y="4308475"/>
          <p14:tracePt t="27507" x="7064375" y="4283075"/>
          <p14:tracePt t="27524" x="7051675" y="4257675"/>
          <p14:tracePt t="27540" x="7042150" y="4241800"/>
          <p14:tracePt t="27557" x="7042150" y="4229100"/>
          <p14:tracePt t="27574" x="7042150" y="4213225"/>
          <p14:tracePt t="27836" x="7051675" y="4222750"/>
          <p14:tracePt t="27842" x="7064375" y="4248150"/>
          <p14:tracePt t="27856" x="7096125" y="4273550"/>
          <p14:tracePt t="27873" x="7121525" y="4311650"/>
          <p14:tracePt t="27891" x="7140575" y="4349750"/>
          <p14:tracePt t="27908" x="7165975" y="4416425"/>
          <p14:tracePt t="27924" x="7188200" y="4470400"/>
          <p14:tracePt t="27941" x="7200900" y="4508500"/>
          <p14:tracePt t="27957" x="7207250" y="4540250"/>
          <p14:tracePt t="27973" x="7207250" y="4556125"/>
          <p14:tracePt t="27990" x="7207250" y="4565650"/>
          <p14:tracePt t="28007" x="7207250" y="4581525"/>
          <p14:tracePt t="28024" x="7207250" y="4591050"/>
          <p14:tracePt t="28040" x="7207250" y="4606925"/>
          <p14:tracePt t="28057" x="7207250" y="4619625"/>
          <p14:tracePt t="28074" x="7207250" y="4629150"/>
          <p14:tracePt t="28090" x="7207250" y="4641850"/>
          <p14:tracePt t="28106" x="7207250" y="4660900"/>
          <p14:tracePt t="28123" x="7207250" y="4670425"/>
          <p14:tracePt t="28140" x="7210425" y="4679950"/>
          <p14:tracePt t="28157" x="7226300" y="4695825"/>
          <p14:tracePt t="28174" x="7235825" y="4711700"/>
          <p14:tracePt t="28192" x="7242175" y="4721225"/>
          <p14:tracePt t="28207" x="7248525" y="4733925"/>
          <p14:tracePt t="28223" x="7251700" y="4743450"/>
          <p14:tracePt t="28240" x="7251700" y="4759325"/>
          <p14:tracePt t="28257" x="7251700" y="4775200"/>
          <p14:tracePt t="28273" x="7251700" y="4784725"/>
          <p14:tracePt t="28291" x="7258050" y="4794250"/>
          <p14:tracePt t="28308" x="7261225" y="4813300"/>
          <p14:tracePt t="28324" x="7273925" y="4819650"/>
        </p14:tracePtLst>
      </p14:laserTraceLst>
    </p:ext>
  </p:extLs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6" name="Picture 2" descr="http://www.vivaiopesaresi.com/foto%5Ccatalogo-popolusitalic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8" y="714375"/>
            <a:ext cx="3810000" cy="507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8547" name="Rectangle 2"/>
          <p:cNvSpPr>
            <a:spLocks noChangeArrowheads="1"/>
          </p:cNvSpPr>
          <p:nvPr/>
        </p:nvSpPr>
        <p:spPr bwMode="auto">
          <a:xfrm>
            <a:off x="1500188" y="0"/>
            <a:ext cx="65722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FR" altLang="fr-FR" i="1">
                <a:solidFill>
                  <a:srgbClr val="FF0000"/>
                </a:solidFill>
              </a:rPr>
              <a:t>Populus nigra</a:t>
            </a:r>
            <a:r>
              <a:rPr lang="fr-FR" altLang="fr-FR"/>
              <a:t>, peuplier noir, « sefssaf »</a:t>
            </a:r>
          </a:p>
        </p:txBody>
      </p:sp>
      <p:pic>
        <p:nvPicPr>
          <p:cNvPr id="108548" name="Picture 4" descr="http://www.champyves.fr/arbres/peuplier/Peuplier_noir_8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49" b="17313"/>
          <a:stretch>
            <a:fillRect/>
          </a:stretch>
        </p:blipFill>
        <p:spPr bwMode="auto">
          <a:xfrm>
            <a:off x="4429125" y="1071563"/>
            <a:ext cx="4227513" cy="385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8549" name="ZoneTexte 4"/>
          <p:cNvSpPr txBox="1">
            <a:spLocks noChangeArrowheads="1"/>
          </p:cNvSpPr>
          <p:nvPr/>
        </p:nvSpPr>
        <p:spPr bwMode="auto">
          <a:xfrm>
            <a:off x="4535488" y="5286375"/>
            <a:ext cx="4608512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FR" altLang="fr-FR"/>
              <a:t>Tronc « noir », feuilles vertes</a:t>
            </a:r>
          </a:p>
          <a:p>
            <a:pPr eaLnBrk="1" hangingPunct="1"/>
            <a:r>
              <a:rPr lang="fr-FR" altLang="fr-FR"/>
              <a:t> sur les deux faces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625"/>
    </mc:Choice>
    <mc:Fallback>
      <p:transition spd="slow" advTm="216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447" x="7248525" y="4800600"/>
          <p14:tracePt t="2453" x="7216775" y="4778375"/>
          <p14:tracePt t="2464" x="7165975" y="4737100"/>
          <p14:tracePt t="2482" x="6985000" y="4562475"/>
          <p14:tracePt t="2498" x="6854825" y="4422775"/>
          <p14:tracePt t="2519" x="6661150" y="4229100"/>
          <p14:tracePt t="2532" x="6486525" y="4054475"/>
          <p14:tracePt t="2566" x="6175375" y="3781425"/>
          <p14:tracePt t="2600" x="5800725" y="3454400"/>
          <p14:tracePt t="2617" x="5667375" y="3352800"/>
          <p14:tracePt t="2633" x="5607050" y="3317875"/>
          <p14:tracePt t="2648" x="5597525" y="3305175"/>
          <p14:tracePt t="3132" x="5584825" y="3292475"/>
          <p14:tracePt t="3138" x="5572125" y="3279775"/>
          <p14:tracePt t="3148" x="5559425" y="3267075"/>
          <p14:tracePt t="3164" x="5527675" y="3235325"/>
          <p14:tracePt t="3181" x="5480050" y="3168650"/>
          <p14:tracePt t="3198" x="5413375" y="3063875"/>
          <p14:tracePt t="3214" x="5321300" y="2940050"/>
          <p14:tracePt t="3247" x="4968875" y="2559050"/>
          <p14:tracePt t="3282" x="4387850" y="2127250"/>
          <p14:tracePt t="3299" x="4108450" y="1939925"/>
          <p14:tracePt t="3315" x="3949700" y="1828800"/>
          <p14:tracePt t="3332" x="3740150" y="1717675"/>
          <p14:tracePt t="3349" x="3648075" y="1660525"/>
          <p14:tracePt t="3365" x="3568700" y="1619250"/>
          <p14:tracePt t="3381" x="3479800" y="1562100"/>
          <p14:tracePt t="3398" x="3419475" y="1508125"/>
          <p14:tracePt t="3415" x="3381375" y="1482725"/>
          <p14:tracePt t="3431" x="3321050" y="1428750"/>
          <p14:tracePt t="3448" x="3289300" y="1409700"/>
          <p14:tracePt t="3464" x="3279775" y="1393825"/>
          <p14:tracePt t="3482" x="3267075" y="1384300"/>
          <p14:tracePt t="3498" x="3254375" y="1374775"/>
          <p14:tracePt t="3515" x="3228975" y="1368425"/>
          <p14:tracePt t="3532" x="3194050" y="1352550"/>
          <p14:tracePt t="3548" x="3162300" y="1333500"/>
          <p14:tracePt t="3565" x="3117850" y="1320800"/>
          <p14:tracePt t="3581" x="3051175" y="1301750"/>
          <p14:tracePt t="3597" x="3000375" y="1289050"/>
          <p14:tracePt t="3614" x="2933700" y="1266825"/>
          <p14:tracePt t="3631" x="2832100" y="1244600"/>
          <p14:tracePt t="3648" x="2787650" y="1231900"/>
          <p14:tracePt t="3664" x="2743200" y="1219200"/>
          <p14:tracePt t="3682" x="2698750" y="1219200"/>
          <p14:tracePt t="4068" x="2746375" y="1219200"/>
          <p14:tracePt t="4075" x="2816225" y="1219200"/>
          <p14:tracePt t="4082" x="2886075" y="1219200"/>
          <p14:tracePt t="4098" x="3013075" y="1200150"/>
          <p14:tracePt t="4115" x="3121025" y="1184275"/>
          <p14:tracePt t="4131" x="3222625" y="1165225"/>
          <p14:tracePt t="4164" x="3321050" y="1130300"/>
          <p14:tracePt t="4198" x="3422650" y="1098550"/>
          <p14:tracePt t="4215" x="3470275" y="1079500"/>
          <p14:tracePt t="4232" x="3505200" y="1060450"/>
          <p14:tracePt t="4249" x="3533775" y="1047750"/>
          <p14:tracePt t="4264" x="3552825" y="1038225"/>
          <p14:tracePt t="4281" x="3587750" y="1003300"/>
          <p14:tracePt t="4297" x="3609975" y="987425"/>
          <p14:tracePt t="4314" x="3648075" y="958850"/>
          <p14:tracePt t="4331" x="3730625" y="933450"/>
          <p14:tracePt t="4347" x="3794125" y="917575"/>
          <p14:tracePt t="4364" x="3848100" y="904875"/>
          <p14:tracePt t="4381" x="3921125" y="879475"/>
          <p14:tracePt t="4398" x="3959225" y="866775"/>
          <p14:tracePt t="4415" x="4003675" y="860425"/>
          <p14:tracePt t="4432" x="4064000" y="860425"/>
          <p14:tracePt t="4449" x="4102100" y="860425"/>
          <p14:tracePt t="4465" x="4124325" y="860425"/>
          <p14:tracePt t="4482" x="4165600" y="854075"/>
          <p14:tracePt t="4499" x="4187825" y="854075"/>
          <p14:tracePt t="4514" x="4203700" y="847725"/>
          <p14:tracePt t="4531" x="4235450" y="847725"/>
          <p14:tracePt t="4547" x="4251325" y="847725"/>
          <p14:tracePt t="4564" x="4276725" y="847725"/>
          <p14:tracePt t="4581" x="4298950" y="847725"/>
          <p14:tracePt t="4597" x="4327525" y="847725"/>
          <p14:tracePt t="4614" x="4349750" y="847725"/>
          <p14:tracePt t="4631" x="4381500" y="847725"/>
          <p14:tracePt t="4648" x="4403725" y="847725"/>
          <p14:tracePt t="4664" x="4432300" y="847725"/>
          <p14:tracePt t="4681" x="4448175" y="847725"/>
          <p14:tracePt t="4698" x="4457700" y="847725"/>
          <p14:tracePt t="4714" x="4467225" y="847725"/>
          <p14:tracePt t="4731" x="4483100" y="847725"/>
          <p14:tracePt t="4748" x="4483100" y="850900"/>
          <p14:tracePt t="4765" x="4486275" y="854075"/>
          <p14:tracePt t="5546" x="4470400" y="933450"/>
          <p14:tracePt t="5553" x="4441825" y="1028700"/>
          <p14:tracePt t="5565" x="4422775" y="1120775"/>
          <p14:tracePt t="5581" x="4371975" y="1527175"/>
          <p14:tracePt t="5603" x="4371975" y="1987550"/>
          <p14:tracePt t="5618" x="4371975" y="2266950"/>
          <p14:tracePt t="5632" x="4391025" y="2609850"/>
          <p14:tracePt t="5664" x="4470400" y="3105150"/>
          <p14:tracePt t="5699" x="4527550" y="3565525"/>
          <p14:tracePt t="5717" x="4533900" y="3749675"/>
          <p14:tracePt t="5733" x="4533900" y="3854450"/>
          <p14:tracePt t="5748" x="4533900" y="3937000"/>
          <p14:tracePt t="5764" x="4543425" y="4000500"/>
          <p14:tracePt t="5781" x="4556125" y="4070350"/>
          <p14:tracePt t="5797" x="4562475" y="4114800"/>
          <p14:tracePt t="5814" x="4581525" y="4146550"/>
          <p14:tracePt t="5832" x="4597400" y="4187825"/>
          <p14:tracePt t="5848" x="4603750" y="4203700"/>
          <p14:tracePt t="5866" x="4603750" y="4225925"/>
          <p14:tracePt t="5881" x="4603750" y="4229100"/>
          <p14:tracePt t="5909" x="4600575" y="4210050"/>
          <p14:tracePt t="5916" x="4597400" y="4191000"/>
          <p14:tracePt t="5931" x="4540250" y="4124325"/>
          <p14:tracePt t="5947" x="4467225" y="4038600"/>
          <p14:tracePt t="5964" x="4371975" y="3943350"/>
          <p14:tracePt t="5981" x="4203700" y="3822700"/>
          <p14:tracePt t="5997" x="4044950" y="3727450"/>
          <p14:tracePt t="6015" x="3851275" y="3629025"/>
          <p14:tracePt t="6031" x="3727450" y="3568700"/>
          <p14:tracePt t="6047" x="3629025" y="3536950"/>
          <p14:tracePt t="6065" x="3559175" y="3511550"/>
          <p14:tracePt t="6081" x="3517900" y="3505200"/>
          <p14:tracePt t="6097" x="3508375" y="3505200"/>
          <p14:tracePt t="6114" x="3498850" y="3505200"/>
          <p14:tracePt t="6131" x="3498850" y="3502025"/>
          <p14:tracePt t="6148" x="3536950" y="3482975"/>
          <p14:tracePt t="6164" x="3616325" y="3441700"/>
          <p14:tracePt t="6181" x="3854450" y="3368675"/>
          <p14:tracePt t="6197" x="4032250" y="3295650"/>
          <p14:tracePt t="6215" x="4308475" y="3114675"/>
          <p14:tracePt t="6231" x="4467225" y="2990850"/>
          <p14:tracePt t="6249" x="4575175" y="2882900"/>
          <p14:tracePt t="6264" x="4673600" y="2778125"/>
          <p14:tracePt t="6281" x="4800600" y="2641600"/>
          <p14:tracePt t="6297" x="4864100" y="2568575"/>
          <p14:tracePt t="6314" x="4918075" y="2508250"/>
          <p14:tracePt t="6331" x="4965700" y="2441575"/>
          <p14:tracePt t="6348" x="4984750" y="2397125"/>
          <p14:tracePt t="6366" x="5003800" y="2339975"/>
          <p14:tracePt t="6381" x="5013325" y="2317750"/>
          <p14:tracePt t="6398" x="5013325" y="2286000"/>
          <p14:tracePt t="6401" x="5013325" y="2276475"/>
          <p14:tracePt t="6415" x="5013325" y="2260600"/>
          <p14:tracePt t="6431" x="5013325" y="2244725"/>
          <p14:tracePt t="6448" x="5013325" y="2222500"/>
          <p14:tracePt t="6465" x="5006975" y="2193925"/>
          <p14:tracePt t="6481" x="4994275" y="2165350"/>
          <p14:tracePt t="6497" x="4987925" y="2133600"/>
          <p14:tracePt t="6515" x="4981575" y="2038350"/>
          <p14:tracePt t="6531" x="4981575" y="1955800"/>
          <p14:tracePt t="6547" x="4975225" y="1895475"/>
          <p14:tracePt t="6565" x="4956175" y="1793875"/>
          <p14:tracePt t="6581" x="4946650" y="1711325"/>
          <p14:tracePt t="6597" x="4930775" y="1612900"/>
          <p14:tracePt t="6615" x="4918075" y="1504950"/>
          <p14:tracePt t="6631" x="4905375" y="1466850"/>
          <p14:tracePt t="6648" x="4899025" y="1422400"/>
          <p14:tracePt t="6665" x="4879975" y="1387475"/>
          <p14:tracePt t="6681" x="4873625" y="1377950"/>
          <p14:tracePt t="6698" x="4873625" y="1368425"/>
          <p14:tracePt t="6714" x="4873625" y="1362075"/>
          <p14:tracePt t="6766" x="4870450" y="1362075"/>
          <p14:tracePt t="6795" x="4870450" y="1365250"/>
          <p14:tracePt t="6802" x="4870450" y="1368425"/>
          <p14:tracePt t="6814" x="4870450" y="1374775"/>
          <p14:tracePt t="6831" x="4870450" y="1387475"/>
          <p14:tracePt t="6848" x="4870450" y="1397000"/>
          <p14:tracePt t="6864" x="4870450" y="1412875"/>
          <p14:tracePt t="6881" x="4870450" y="1460500"/>
          <p14:tracePt t="6897" x="4870450" y="1498600"/>
          <p14:tracePt t="6915" x="4886325" y="1562100"/>
          <p14:tracePt t="6931" x="4905375" y="1616075"/>
          <p14:tracePt t="6948" x="4921250" y="1679575"/>
          <p14:tracePt t="6965" x="4978400" y="1819275"/>
          <p14:tracePt t="6981" x="5010150" y="1905000"/>
          <p14:tracePt t="6998" x="5032375" y="1971675"/>
          <p14:tracePt t="7014" x="5067300" y="2076450"/>
          <p14:tracePt t="7031" x="5083175" y="2162175"/>
          <p14:tracePt t="7048" x="5099050" y="2244725"/>
          <p14:tracePt t="7065" x="5114925" y="2346325"/>
          <p14:tracePt t="7081" x="5127625" y="2400300"/>
          <p14:tracePt t="7098" x="5127625" y="2460625"/>
          <p14:tracePt t="7114" x="5127625" y="2574925"/>
          <p14:tracePt t="7131" x="5133975" y="2647950"/>
          <p14:tracePt t="7147" x="5149850" y="2711450"/>
          <p14:tracePt t="7164" x="5156200" y="2781300"/>
          <p14:tracePt t="7181" x="5178425" y="2905125"/>
          <p14:tracePt t="7198" x="5178425" y="3006725"/>
          <p14:tracePt t="7215" x="5175250" y="3127375"/>
          <p14:tracePt t="7231" x="5159375" y="3200400"/>
          <p14:tracePt t="7247" x="5127625" y="3311525"/>
          <p14:tracePt t="7264" x="5086350" y="3400425"/>
          <p14:tracePt t="7281" x="5032375" y="3517900"/>
          <p14:tracePt t="7297" x="5000625" y="3597275"/>
          <p14:tracePt t="7314" x="4946650" y="3714750"/>
          <p14:tracePt t="7331" x="4921250" y="3762375"/>
          <p14:tracePt t="7348" x="4899025" y="3816350"/>
          <p14:tracePt t="7365" x="4860925" y="3876675"/>
          <p14:tracePt t="7381" x="4848225" y="3898900"/>
          <p14:tracePt t="7397" x="4835525" y="3924300"/>
          <p14:tracePt t="7414" x="4816475" y="3937000"/>
          <p14:tracePt t="7431" x="4806950" y="3949700"/>
          <p14:tracePt t="7448" x="4806950" y="3959225"/>
          <p14:tracePt t="7464" x="4800600" y="3959225"/>
          <p14:tracePt t="7480" x="4791075" y="3949700"/>
          <p14:tracePt t="7497" x="4772025" y="3895725"/>
          <p14:tracePt t="7514" x="4762500" y="3800475"/>
          <p14:tracePt t="7531" x="4752975" y="3603625"/>
          <p14:tracePt t="7547" x="4752975" y="3432175"/>
          <p14:tracePt t="7565" x="4752975" y="3238500"/>
          <p14:tracePt t="7581" x="4759325" y="3098800"/>
          <p14:tracePt t="7598" x="4768850" y="2959100"/>
          <p14:tracePt t="7615" x="4803775" y="2794000"/>
          <p14:tracePt t="7631" x="4819650" y="2663825"/>
          <p14:tracePt t="7647" x="4835525" y="2533650"/>
          <p14:tracePt t="7664" x="4845050" y="2362200"/>
          <p14:tracePt t="7681" x="4845050" y="2222500"/>
          <p14:tracePt t="7697" x="4845050" y="2063750"/>
          <p14:tracePt t="7715" x="4845050" y="1924050"/>
          <p14:tracePt t="7731" x="4845050" y="1841500"/>
          <p14:tracePt t="7748" x="4845050" y="1771650"/>
          <p14:tracePt t="7765" x="4845050" y="1685925"/>
          <p14:tracePt t="7781" x="4845050" y="1641475"/>
          <p14:tracePt t="7797" x="4845050" y="1619250"/>
          <p14:tracePt t="7814" x="4845050" y="1587500"/>
          <p14:tracePt t="7831" x="4845050" y="1577975"/>
          <p14:tracePt t="7848" x="4845050" y="1568450"/>
          <p14:tracePt t="7865" x="4845050" y="1552575"/>
          <p14:tracePt t="7881" x="4845050" y="1536700"/>
          <p14:tracePt t="7898" x="4845050" y="1527175"/>
          <p14:tracePt t="8258" x="4845050" y="1539875"/>
          <p14:tracePt t="8265" x="4845050" y="1574800"/>
          <p14:tracePt t="8272" x="4838700" y="1603375"/>
          <p14:tracePt t="8280" x="4838700" y="1638300"/>
          <p14:tracePt t="8297" x="4838700" y="1682750"/>
          <p14:tracePt t="8331" x="4829175" y="1847850"/>
          <p14:tracePt t="8364" x="4829175" y="2016125"/>
          <p14:tracePt t="8380" x="4829175" y="2060575"/>
          <p14:tracePt t="8398" x="4829175" y="2082800"/>
          <p14:tracePt t="8415" x="4829175" y="2120900"/>
          <p14:tracePt t="8431" x="4829175" y="2149475"/>
          <p14:tracePt t="8448" x="4829175" y="2193925"/>
          <p14:tracePt t="8465" x="4832350" y="2266950"/>
          <p14:tracePt t="8481" x="4832350" y="2317750"/>
          <p14:tracePt t="8497" x="4832350" y="2362200"/>
          <p14:tracePt t="8514" x="4832350" y="2397125"/>
          <p14:tracePt t="8530" x="4832350" y="2425700"/>
          <p14:tracePt t="8548" x="4832350" y="2447925"/>
          <p14:tracePt t="8565" x="4832350" y="2489200"/>
          <p14:tracePt t="8581" x="4832350" y="2508250"/>
          <p14:tracePt t="8598" x="4826000" y="2530475"/>
          <p14:tracePt t="8615" x="4810125" y="2559050"/>
          <p14:tracePt t="8630" x="4810125" y="2581275"/>
          <p14:tracePt t="8647" x="4810125" y="2597150"/>
          <p14:tracePt t="8664" x="4800600" y="2609850"/>
          <p14:tracePt t="8680" x="4794250" y="2619375"/>
          <p14:tracePt t="8697" x="4794250" y="2632075"/>
          <p14:tracePt t="14671" x="4845050" y="2632075"/>
          <p14:tracePt t="14678" x="4937125" y="2625725"/>
          <p14:tracePt t="14685" x="5029200" y="2616200"/>
          <p14:tracePt t="14698" x="5318125" y="2593975"/>
          <p14:tracePt t="14714" x="5727700" y="2568575"/>
          <p14:tracePt t="14730" x="6286500" y="2568575"/>
          <p14:tracePt t="14764" x="7667625" y="2720975"/>
          <p14:tracePt t="14798" x="8423275" y="2940050"/>
          <p14:tracePt t="14815" x="8588375" y="3003550"/>
          <p14:tracePt t="14831" x="8718550" y="3038475"/>
          <p14:tracePt t="14847" x="8775700" y="3060700"/>
          <p14:tracePt t="14864" x="8810625" y="3082925"/>
          <p14:tracePt t="14880" x="8813800" y="3092450"/>
          <p14:tracePt t="14897" x="8807450" y="3092450"/>
          <p14:tracePt t="14913" x="8778875" y="3092450"/>
          <p14:tracePt t="14930" x="8677275" y="3089275"/>
          <p14:tracePt t="14947" x="8537575" y="3070225"/>
          <p14:tracePt t="14963" x="8296275" y="3063875"/>
          <p14:tracePt t="14980" x="8159750" y="3063875"/>
          <p14:tracePt t="14997" x="8020050" y="3063875"/>
          <p14:tracePt t="15014" x="7835900" y="3067050"/>
          <p14:tracePt t="15030" x="7740650" y="3082925"/>
          <p14:tracePt t="15047" x="7623175" y="3101975"/>
          <p14:tracePt t="15063" x="7432675" y="3143250"/>
          <p14:tracePt t="15080" x="7343775" y="3168650"/>
          <p14:tracePt t="15097" x="7216775" y="3222625"/>
          <p14:tracePt t="15114" x="7127875" y="3254375"/>
          <p14:tracePt t="15131" x="7042150" y="3279775"/>
          <p14:tracePt t="15148" x="6918325" y="3321050"/>
          <p14:tracePt t="15163" x="6797675" y="3346450"/>
          <p14:tracePt t="15180" x="6680200" y="3362325"/>
          <p14:tracePt t="15196" x="6553200" y="3362325"/>
          <p14:tracePt t="15213" x="6391275" y="3362325"/>
          <p14:tracePt t="15230" x="6264275" y="3362325"/>
          <p14:tracePt t="15247" x="6086475" y="3340100"/>
          <p14:tracePt t="15264" x="5991225" y="3324225"/>
          <p14:tracePt t="15280" x="5905500" y="3308350"/>
          <p14:tracePt t="15297" x="5803900" y="3279775"/>
          <p14:tracePt t="15313" x="5759450" y="3267075"/>
          <p14:tracePt t="15330" x="5727700" y="3254375"/>
          <p14:tracePt t="15347" x="5686425" y="3228975"/>
          <p14:tracePt t="15363" x="5661025" y="3213100"/>
          <p14:tracePt t="15380" x="5613400" y="3178175"/>
          <p14:tracePt t="15397" x="5568950" y="3117850"/>
          <p14:tracePt t="15414" x="5543550" y="3079750"/>
          <p14:tracePt t="15430" x="5518150" y="3054350"/>
          <p14:tracePt t="15447" x="5511800" y="3028950"/>
          <p14:tracePt t="15463" x="5514975" y="3019425"/>
          <p14:tracePt t="15480" x="5543550" y="3000375"/>
          <p14:tracePt t="15497" x="5680075" y="2943225"/>
          <p14:tracePt t="15514" x="5788025" y="2927350"/>
          <p14:tracePt t="15531" x="5905500" y="2911475"/>
          <p14:tracePt t="15535" x="5988050" y="2911475"/>
          <p14:tracePt t="15548" x="6169025" y="2917825"/>
          <p14:tracePt t="15564" x="6365875" y="2965450"/>
          <p14:tracePt t="15580" x="6664325" y="3063875"/>
          <p14:tracePt t="15597" x="6937375" y="3184525"/>
          <p14:tracePt t="15614" x="7105650" y="3260725"/>
          <p14:tracePt t="15631" x="7226300" y="3321050"/>
          <p14:tracePt t="15647" x="7369175" y="3403600"/>
          <p14:tracePt t="15664" x="7470775" y="3463925"/>
          <p14:tracePt t="15681" x="7585075" y="3514725"/>
          <p14:tracePt t="15697" x="7702550" y="3568700"/>
          <p14:tracePt t="15713" x="7731125" y="3581400"/>
          <p14:tracePt t="15730" x="7750175" y="3594100"/>
          <p14:tracePt t="15747" x="7759700" y="3594100"/>
          <p14:tracePt t="15784" x="7759700" y="3590925"/>
          <p14:tracePt t="15798" x="7753350" y="3581400"/>
          <p14:tracePt t="15814" x="7731125" y="3571875"/>
          <p14:tracePt t="15831" x="7705725" y="3540125"/>
          <p14:tracePt t="15847" x="7623175" y="3498850"/>
          <p14:tracePt t="15863" x="7562850" y="3460750"/>
          <p14:tracePt t="15880" x="7486650" y="3432175"/>
          <p14:tracePt t="15897" x="7324725" y="3371850"/>
          <p14:tracePt t="15913" x="7226300" y="3340100"/>
          <p14:tracePt t="15931" x="7127875" y="3295650"/>
          <p14:tracePt t="15947" x="6924675" y="3244850"/>
          <p14:tracePt t="15964" x="6826250" y="3203575"/>
          <p14:tracePt t="15980" x="6737350" y="3171825"/>
          <p14:tracePt t="15997" x="6610350" y="3114675"/>
          <p14:tracePt t="16013" x="6556375" y="3101975"/>
          <p14:tracePt t="16030" x="6499225" y="3089275"/>
          <p14:tracePt t="16047" x="6429375" y="3079750"/>
          <p14:tracePt t="16064" x="6384925" y="3079750"/>
          <p14:tracePt t="16081" x="6362700" y="3079750"/>
          <p14:tracePt t="16097" x="6315075" y="3079750"/>
          <p14:tracePt t="16114" x="6286500" y="3079750"/>
          <p14:tracePt t="16129" x="6264275" y="3079750"/>
          <p14:tracePt t="16147" x="6223000" y="3079750"/>
          <p14:tracePt t="16163" x="6178550" y="3079750"/>
          <p14:tracePt t="16180" x="6146800" y="3060700"/>
          <p14:tracePt t="16197" x="6105525" y="3044825"/>
          <p14:tracePt t="16214" x="6083300" y="3044825"/>
          <p14:tracePt t="16230" x="6061075" y="3044825"/>
          <p14:tracePt t="16247" x="6048375" y="3044825"/>
          <p14:tracePt t="16263" x="6038850" y="3044825"/>
          <p14:tracePt t="16279" x="6026150" y="3044825"/>
          <p14:tracePt t="16297" x="6022975" y="3044825"/>
          <p14:tracePt t="16313" x="6013450" y="3044825"/>
          <p14:tracePt t="16330" x="6007100" y="3044825"/>
          <p14:tracePt t="16526" x="6019800" y="3038475"/>
          <p14:tracePt t="16533" x="6048375" y="3032125"/>
          <p14:tracePt t="16547" x="6083300" y="3025775"/>
          <p14:tracePt t="16563" x="6115050" y="3025775"/>
          <p14:tracePt t="16580" x="6130925" y="3025775"/>
          <p14:tracePt t="16598" x="6149975" y="3025775"/>
          <p14:tracePt t="17577" x="6140450" y="3019425"/>
          <p14:tracePt t="17584" x="6130925" y="3013075"/>
          <p14:tracePt t="17597" x="6118225" y="3013075"/>
          <p14:tracePt t="17647" x="6200775" y="3013075"/>
          <p14:tracePt t="17680" x="6315075" y="3013075"/>
          <p14:tracePt t="17696" x="6362700" y="3013075"/>
          <p14:tracePt t="17713" x="6372225" y="3013075"/>
          <p14:tracePt t="17747" x="6381750" y="3013075"/>
          <p14:tracePt t="17764" x="6400800" y="3013075"/>
          <p14:tracePt t="17780" x="6438900" y="3013075"/>
          <p14:tracePt t="17796" x="6569075" y="3035300"/>
          <p14:tracePt t="17813" x="6724650" y="3070225"/>
          <p14:tracePt t="17829" x="6877050" y="3114675"/>
          <p14:tracePt t="17847" x="7089775" y="3168650"/>
          <p14:tracePt t="17863" x="7210425" y="3213100"/>
          <p14:tracePt t="17880" x="7312025" y="3244850"/>
          <p14:tracePt t="17897" x="7416800" y="3289300"/>
          <p14:tracePt t="17914" x="7461250" y="3302000"/>
          <p14:tracePt t="17930" x="7505700" y="3314700"/>
          <p14:tracePt t="17946" x="7550150" y="3327400"/>
          <p14:tracePt t="17963" x="7559675" y="3327400"/>
          <p14:tracePt t="17980" x="7569200" y="3327400"/>
          <p14:tracePt t="17997" x="7572375" y="3327400"/>
          <p14:tracePt t="19419" x="7594600" y="3406775"/>
          <p14:tracePt t="19426" x="7632700" y="3502025"/>
          <p14:tracePt t="19432" x="7680325" y="3597275"/>
          <p14:tracePt t="19447" x="7791450" y="3898900"/>
          <p14:tracePt t="19464" x="7889875" y="4165600"/>
          <p14:tracePt t="19489" x="8026400" y="4689475"/>
          <p14:tracePt t="19514" x="8093075" y="4978400"/>
          <p14:tracePt t="19547" x="8140700" y="5232400"/>
          <p14:tracePt t="19564" x="8147050" y="5283200"/>
          <p14:tracePt t="19580" x="8147050" y="5305425"/>
          <p14:tracePt t="19597" x="8140700" y="5318125"/>
          <p14:tracePt t="19613" x="8131175" y="5324475"/>
          <p14:tracePt t="19630" x="8115300" y="5324475"/>
          <p14:tracePt t="19646" x="8061325" y="5314950"/>
          <p14:tracePt t="19663" x="8004175" y="5295900"/>
          <p14:tracePt t="19680" x="7959725" y="5283200"/>
          <p14:tracePt t="19696" x="7924800" y="5264150"/>
          <p14:tracePt t="19713" x="7908925" y="5257800"/>
          <p14:tracePt t="19730" x="7899400" y="5257800"/>
          <p14:tracePt t="19747" x="7889875" y="5257800"/>
        </p14:tracePtLst>
      </p14:laserTraceLst>
    </p:ext>
  </p:extLs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1"/>
          <p:cNvSpPr>
            <a:spLocks noChangeArrowheads="1"/>
          </p:cNvSpPr>
          <p:nvPr/>
        </p:nvSpPr>
        <p:spPr bwMode="auto">
          <a:xfrm>
            <a:off x="3500438" y="0"/>
            <a:ext cx="2057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FR" altLang="fr-FR" i="1">
                <a:solidFill>
                  <a:srgbClr val="FF0000"/>
                </a:solidFill>
              </a:rPr>
              <a:t>Oxalidaceae</a:t>
            </a:r>
          </a:p>
        </p:txBody>
      </p:sp>
      <p:pic>
        <p:nvPicPr>
          <p:cNvPr id="109571" name="Picture 4" descr="https://www.anbg.gov.au/gallery/oxalis-cernua-wall-c-larg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38" y="571500"/>
            <a:ext cx="5029200" cy="628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9572" name="ZoneTexte 3"/>
          <p:cNvSpPr txBox="1">
            <a:spLocks noChangeArrowheads="1"/>
          </p:cNvSpPr>
          <p:nvPr/>
        </p:nvSpPr>
        <p:spPr bwMode="auto">
          <a:xfrm>
            <a:off x="5715000" y="2857500"/>
            <a:ext cx="34290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FR" altLang="fr-FR" i="1">
                <a:solidFill>
                  <a:srgbClr val="FF0000"/>
                </a:solidFill>
              </a:rPr>
              <a:t>Oxalis pes-caprae,</a:t>
            </a:r>
          </a:p>
          <a:p>
            <a:pPr eaLnBrk="1" hangingPunct="1"/>
            <a:r>
              <a:rPr lang="fr-FR" altLang="fr-FR"/>
              <a:t>Oseille, « lhamida »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9390"/>
    </mc:Choice>
    <mc:Fallback>
      <p:transition spd="slow" advTm="693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014" x="7880350" y="5241925"/>
          <p14:tracePt t="2020" x="7867650" y="5222875"/>
          <p14:tracePt t="2028" x="7851775" y="5194300"/>
          <p14:tracePt t="2038" x="7839075" y="5175250"/>
          <p14:tracePt t="2054" x="7788275" y="5105400"/>
          <p14:tracePt t="2071" x="7708900" y="5006975"/>
          <p14:tracePt t="2104" x="7635875" y="4930775"/>
          <p14:tracePt t="2138" x="7566025" y="4860925"/>
          <p14:tracePt t="2155" x="7518400" y="4794250"/>
          <p14:tracePt t="2171" x="7489825" y="4730750"/>
          <p14:tracePt t="2187" x="7451725" y="4651375"/>
          <p14:tracePt t="2203" x="7419975" y="4584700"/>
          <p14:tracePt t="2221" x="7388225" y="4518025"/>
          <p14:tracePt t="2237" x="7375525" y="4492625"/>
          <p14:tracePt t="2254" x="7366000" y="4476750"/>
          <p14:tracePt t="2271" x="7350125" y="4464050"/>
          <p14:tracePt t="2287" x="7334250" y="4445000"/>
          <p14:tracePt t="2304" x="7308850" y="4413250"/>
          <p14:tracePt t="2321" x="7261225" y="4346575"/>
          <p14:tracePt t="2337" x="7235825" y="4308475"/>
          <p14:tracePt t="2354" x="7188200" y="4260850"/>
          <p14:tracePt t="2371" x="7115175" y="4187825"/>
          <p14:tracePt t="2387" x="7067550" y="4146550"/>
          <p14:tracePt t="2404" x="7010400" y="4111625"/>
          <p14:tracePt t="2420" x="6899275" y="4048125"/>
          <p14:tracePt t="2437" x="6832600" y="4010025"/>
          <p14:tracePt t="2455" x="6711950" y="3937000"/>
          <p14:tracePt t="2471" x="6642100" y="3898900"/>
          <p14:tracePt t="2487" x="6575425" y="3870325"/>
          <p14:tracePt t="2504" x="6527800" y="3835400"/>
          <p14:tracePt t="2521" x="6464300" y="3816350"/>
          <p14:tracePt t="2538" x="6426200" y="3803650"/>
          <p14:tracePt t="2556" x="6353175" y="3778250"/>
          <p14:tracePt t="2571" x="6308725" y="3771900"/>
          <p14:tracePt t="2588" x="6286500" y="3771900"/>
          <p14:tracePt t="2604" x="6248400" y="3771900"/>
          <p14:tracePt t="2621" x="6232525" y="3775075"/>
          <p14:tracePt t="2637" x="6216650" y="3784600"/>
          <p14:tracePt t="2654" x="6203950" y="3790950"/>
          <p14:tracePt t="2671" x="6191250" y="3803650"/>
          <p14:tracePt t="2687" x="6181725" y="3816350"/>
          <p14:tracePt t="2704" x="6169025" y="3819525"/>
          <p14:tracePt t="3291" x="6188075" y="3838575"/>
          <p14:tracePt t="3298" x="6207125" y="3851275"/>
          <p14:tracePt t="3305" x="6232525" y="3867150"/>
          <p14:tracePt t="3321" x="6264275" y="3898900"/>
          <p14:tracePt t="3338" x="6296025" y="3924300"/>
          <p14:tracePt t="3355" x="6334125" y="3965575"/>
          <p14:tracePt t="3372" x="6365875" y="3984625"/>
          <p14:tracePt t="3405" x="6403975" y="4019550"/>
          <p14:tracePt t="3437" x="6429375" y="4038600"/>
          <p14:tracePt t="3454" x="6435725" y="4038600"/>
          <p14:tracePt t="3735" x="6426200" y="4019550"/>
          <p14:tracePt t="3742" x="6416675" y="3981450"/>
          <p14:tracePt t="3755" x="6403975" y="3927475"/>
          <p14:tracePt t="3772" x="6375400" y="3851275"/>
          <p14:tracePt t="3788" x="6334125" y="3771900"/>
          <p14:tracePt t="3805" x="6245225" y="3552825"/>
          <p14:tracePt t="3821" x="6172200" y="3406775"/>
          <p14:tracePt t="3837" x="6102350" y="3282950"/>
          <p14:tracePt t="3854" x="5984875" y="3076575"/>
          <p14:tracePt t="3871" x="5905500" y="2971800"/>
          <p14:tracePt t="3887" x="5822950" y="2895600"/>
          <p14:tracePt t="3904" x="5686425" y="2778125"/>
          <p14:tracePt t="3920" x="5584825" y="2717800"/>
          <p14:tracePt t="3938" x="5467350" y="2609850"/>
          <p14:tracePt t="3954" x="5276850" y="2482850"/>
          <p14:tracePt t="3971" x="5184775" y="2406650"/>
          <p14:tracePt t="3987" x="5070475" y="2327275"/>
          <p14:tracePt t="4004" x="4864100" y="2228850"/>
          <p14:tracePt t="4026" x="4721225" y="2162175"/>
          <p14:tracePt t="4038" x="4651375" y="2146300"/>
          <p14:tracePt t="4055" x="4441825" y="2111375"/>
          <p14:tracePt t="4071" x="4311650" y="2101850"/>
          <p14:tracePt t="4088" x="4165600" y="2101850"/>
          <p14:tracePt t="4104" x="3924300" y="2101850"/>
          <p14:tracePt t="4120" x="3775075" y="2101850"/>
          <p14:tracePt t="4137" x="3616325" y="2101850"/>
          <p14:tracePt t="4154" x="3441700" y="2101850"/>
          <p14:tracePt t="4170" x="3368675" y="2111375"/>
          <p14:tracePt t="4188" x="3314700" y="2127250"/>
          <p14:tracePt t="4205" x="3238500" y="2174875"/>
          <p14:tracePt t="4221" x="3184525" y="2200275"/>
          <p14:tracePt t="4237" x="3143250" y="2241550"/>
          <p14:tracePt t="4253" x="3067050" y="2333625"/>
          <p14:tracePt t="4270" x="3013075" y="2406650"/>
          <p14:tracePt t="4287" x="2978150" y="2460625"/>
          <p14:tracePt t="4305" x="2921000" y="2540000"/>
          <p14:tracePt t="4321" x="2921000" y="2609850"/>
          <p14:tracePt t="4338" x="2921000" y="2689225"/>
          <p14:tracePt t="4354" x="2921000" y="2828925"/>
          <p14:tracePt t="4371" x="2924175" y="2914650"/>
          <p14:tracePt t="4387" x="2949575" y="3000375"/>
          <p14:tracePt t="4403" x="3032125" y="3130550"/>
          <p14:tracePt t="4420" x="3190875" y="3225800"/>
          <p14:tracePt t="4734" x="3155950" y="3286125"/>
          <p14:tracePt t="4741" x="3130550" y="3368675"/>
          <p14:tracePt t="4754" x="3063875" y="3568700"/>
          <p14:tracePt t="4771" x="3025775" y="3743325"/>
          <p14:tracePt t="4787" x="2978150" y="3952875"/>
          <p14:tracePt t="4803" x="2924175" y="4232275"/>
          <p14:tracePt t="4820" x="2886075" y="4406900"/>
          <p14:tracePt t="4838" x="2870200" y="4546600"/>
          <p14:tracePt t="4855" x="2860675" y="4752975"/>
          <p14:tracePt t="4871" x="2860675" y="4879975"/>
          <p14:tracePt t="4888" x="2851150" y="4962525"/>
          <p14:tracePt t="4904" x="2851150" y="5092700"/>
          <p14:tracePt t="4921" x="2835275" y="5200650"/>
          <p14:tracePt t="4937" x="2819400" y="5273675"/>
          <p14:tracePt t="4954" x="2800350" y="5356225"/>
          <p14:tracePt t="4970" x="2787650" y="5400675"/>
          <p14:tracePt t="4987" x="2774950" y="5438775"/>
          <p14:tracePt t="5005" x="2749550" y="5502275"/>
          <p14:tracePt t="5021" x="2749550" y="5546725"/>
          <p14:tracePt t="5042" x="2749550" y="5600700"/>
          <p14:tracePt t="5053" x="2765425" y="5632450"/>
          <p14:tracePt t="5070" x="2774950" y="5664200"/>
          <p14:tracePt t="5087" x="2794000" y="5692775"/>
          <p14:tracePt t="5104" x="2838450" y="5737225"/>
          <p14:tracePt t="5121" x="2863850" y="5756275"/>
          <p14:tracePt t="5137" x="2895600" y="5775325"/>
          <p14:tracePt t="5154" x="2936875" y="5788025"/>
          <p14:tracePt t="5171" x="2981325" y="5788025"/>
          <p14:tracePt t="5188" x="3038475" y="5788025"/>
          <p14:tracePt t="5204" x="3146425" y="5788025"/>
          <p14:tracePt t="5220" x="3219450" y="5775325"/>
          <p14:tracePt t="5237" x="3295650" y="5753100"/>
          <p14:tracePt t="5254" x="3422650" y="5715000"/>
          <p14:tracePt t="5270" x="3521075" y="5680075"/>
          <p14:tracePt t="5287" x="3619500" y="5648325"/>
          <p14:tracePt t="5304" x="3800475" y="5588000"/>
          <p14:tracePt t="5321" x="3933825" y="5553075"/>
          <p14:tracePt t="5337" x="4054475" y="5508625"/>
          <p14:tracePt t="5354" x="4181475" y="5461000"/>
          <p14:tracePt t="5370" x="4270375" y="5419725"/>
          <p14:tracePt t="5387" x="4340225" y="5375275"/>
          <p14:tracePt t="5404" x="4416425" y="5273675"/>
          <p14:tracePt t="5420" x="4483100" y="5191125"/>
          <p14:tracePt t="5437" x="4562475" y="5086350"/>
          <p14:tracePt t="5454" x="4702175" y="4822825"/>
          <p14:tracePt t="5471" x="4835525" y="4664075"/>
          <p14:tracePt t="5489" x="5029200" y="4324350"/>
          <p14:tracePt t="5507" x="5121275" y="4165600"/>
          <p14:tracePt t="5522" x="5197475" y="3965575"/>
          <p14:tracePt t="5537" x="5264150" y="3787775"/>
          <p14:tracePt t="5554" x="5327650" y="3540125"/>
          <p14:tracePt t="5570" x="5346700" y="3368675"/>
          <p14:tracePt t="5587" x="5362575" y="3260725"/>
          <p14:tracePt t="5603" x="5394325" y="3136900"/>
          <p14:tracePt t="5620" x="5426075" y="3048000"/>
          <p14:tracePt t="5637" x="5448300" y="2971800"/>
          <p14:tracePt t="5654" x="5476875" y="2882900"/>
          <p14:tracePt t="5671" x="5489575" y="2835275"/>
          <p14:tracePt t="5687" x="5489575" y="2774950"/>
          <p14:tracePt t="5704" x="5483225" y="2660650"/>
          <p14:tracePt t="5721" x="5467350" y="2552700"/>
          <p14:tracePt t="5737" x="5438775" y="2495550"/>
          <p14:tracePt t="5754" x="5397500" y="2409825"/>
          <p14:tracePt t="5770" x="5365750" y="2371725"/>
          <p14:tracePt t="5787" x="5340350" y="2324100"/>
          <p14:tracePt t="5804" x="5280025" y="2279650"/>
          <p14:tracePt t="5821" x="5222875" y="2251075"/>
          <p14:tracePt t="5838" x="5124450" y="2219325"/>
          <p14:tracePt t="5854" x="4959350" y="2184400"/>
          <p14:tracePt t="5871" x="4851400" y="2168525"/>
          <p14:tracePt t="5887" x="4724400" y="2159000"/>
          <p14:tracePt t="5904" x="4562475" y="2159000"/>
          <p14:tracePt t="5920" x="4479925" y="2159000"/>
          <p14:tracePt t="5937" x="4384675" y="2171700"/>
          <p14:tracePt t="5954" x="4216400" y="2197100"/>
          <p14:tracePt t="5971" x="4121150" y="2222500"/>
          <p14:tracePt t="5988" x="4022725" y="2238375"/>
          <p14:tracePt t="6004" x="3892550" y="2254250"/>
          <p14:tracePt t="6020" x="3806825" y="2260600"/>
          <p14:tracePt t="6039" x="3711575" y="2260600"/>
          <p14:tracePt t="6053" x="3673475" y="2260600"/>
          <p14:tracePt t="6071" x="3644900" y="2260600"/>
          <p14:tracePt t="6088" x="3622675" y="2260600"/>
          <p14:tracePt t="6104" x="3575050" y="2273300"/>
          <p14:tracePt t="6121" x="3527425" y="2292350"/>
          <p14:tracePt t="6137" x="3505200" y="2305050"/>
          <p14:tracePt t="6153" x="3463925" y="2324100"/>
          <p14:tracePt t="6170" x="3444875" y="2333625"/>
          <p14:tracePt t="6188" x="3435350" y="2349500"/>
          <p14:tracePt t="6204" x="3416300" y="2365375"/>
          <p14:tracePt t="6221" x="3406775" y="2374900"/>
          <p14:tracePt t="6238" x="3397250" y="2384425"/>
          <p14:tracePt t="6253" x="3390900" y="2403475"/>
          <p14:tracePt t="6270" x="3390900" y="2413000"/>
          <p14:tracePt t="6287" x="3390900" y="2428875"/>
          <p14:tracePt t="6303" x="3390900" y="2470150"/>
          <p14:tracePt t="6320" x="3390900" y="2492375"/>
          <p14:tracePt t="6337" x="3390900" y="2520950"/>
          <p14:tracePt t="6354" x="3390900" y="2540000"/>
          <p14:tracePt t="6370" x="3394075" y="2562225"/>
          <p14:tracePt t="6387" x="3397250" y="2571750"/>
          <p14:tracePt t="6404" x="3416300" y="2606675"/>
          <p14:tracePt t="6420" x="3429000" y="2638425"/>
          <p14:tracePt t="6437" x="3444875" y="2660650"/>
          <p14:tracePt t="6454" x="3463925" y="2701925"/>
          <p14:tracePt t="6471" x="3476625" y="2727325"/>
          <p14:tracePt t="6488" x="3486150" y="2755900"/>
          <p14:tracePt t="6504" x="3511550" y="2784475"/>
          <p14:tracePt t="6521" x="3521075" y="2800350"/>
          <p14:tracePt t="6537" x="3530600" y="2809875"/>
          <p14:tracePt t="6553" x="3549650" y="2825750"/>
          <p14:tracePt t="6570" x="3559175" y="2835275"/>
          <p14:tracePt t="6587" x="3571875" y="2844800"/>
          <p14:tracePt t="6604" x="3584575" y="2860675"/>
          <p14:tracePt t="6620" x="3590925" y="2870200"/>
          <p14:tracePt t="6638" x="3590925" y="2886075"/>
          <p14:tracePt t="6654" x="3600450" y="2901950"/>
          <p14:tracePt t="6671" x="3606800" y="2911475"/>
          <p14:tracePt t="6688" x="3606800" y="2921000"/>
          <p14:tracePt t="6703" x="3622675" y="2940050"/>
          <p14:tracePt t="6720" x="3632200" y="2949575"/>
          <p14:tracePt t="6739" x="3657600" y="2965450"/>
          <p14:tracePt t="6754" x="3683000" y="2990850"/>
          <p14:tracePt t="6771" x="3714750" y="3009900"/>
          <p14:tracePt t="6788" x="3730625" y="3028950"/>
          <p14:tracePt t="6804" x="3743325" y="3038475"/>
          <p14:tracePt t="7591" x="3797300" y="3063875"/>
          <p14:tracePt t="7597" x="3870325" y="3089275"/>
          <p14:tracePt t="7605" x="3952875" y="3127375"/>
          <p14:tracePt t="7625" x="4200525" y="3209925"/>
          <p14:tracePt t="7641" x="4391025" y="3276600"/>
          <p14:tracePt t="7660" x="4683125" y="3371850"/>
          <p14:tracePt t="7678" x="4838700" y="3435350"/>
          <p14:tracePt t="7704" x="5146675" y="3533775"/>
          <p14:tracePt t="7739" x="5327650" y="3594100"/>
          <p14:tracePt t="7755" x="5381625" y="3603625"/>
          <p14:tracePt t="7770" x="5426075" y="3603625"/>
          <p14:tracePt t="7787" x="5464175" y="3603625"/>
          <p14:tracePt t="7804" x="5511800" y="3594100"/>
          <p14:tracePt t="7820" x="5537200" y="3575050"/>
          <p14:tracePt t="7837" x="5553075" y="3571875"/>
          <p14:tracePt t="7853" x="5568950" y="3571875"/>
          <p14:tracePt t="7872" x="5578475" y="3571875"/>
          <p14:tracePt t="7888" x="5581650" y="3565525"/>
          <p14:tracePt t="7904" x="5588000" y="3549650"/>
          <p14:tracePt t="7920" x="5603875" y="3546475"/>
          <p14:tracePt t="7937" x="5613400" y="3530600"/>
          <p14:tracePt t="7953" x="5626100" y="3514725"/>
          <p14:tracePt t="7971" x="5638800" y="3505200"/>
          <p14:tracePt t="7989" x="5657850" y="3489325"/>
          <p14:tracePt t="8004" x="5676900" y="3467100"/>
          <p14:tracePt t="8021" x="5686425" y="3457575"/>
          <p14:tracePt t="8037" x="5705475" y="3441700"/>
          <p14:tracePt t="8039" x="5711825" y="3435350"/>
          <p14:tracePt t="8053" x="5721350" y="3422650"/>
          <p14:tracePt t="8074" x="5762625" y="3397250"/>
          <p14:tracePt t="8087" x="5775325" y="3390900"/>
          <p14:tracePt t="8103" x="5826125" y="3365500"/>
          <p14:tracePt t="8120" x="5848350" y="3355975"/>
          <p14:tracePt t="8139" x="5889625" y="3336925"/>
          <p14:tracePt t="8154" x="5908675" y="3327400"/>
          <p14:tracePt t="8170" x="5937250" y="3314700"/>
          <p14:tracePt t="8187" x="5953125" y="3314700"/>
          <p14:tracePt t="8203" x="5994400" y="3302000"/>
          <p14:tracePt t="8220" x="6029325" y="3302000"/>
          <p14:tracePt t="8237" x="6073775" y="3302000"/>
          <p14:tracePt t="8253" x="6137275" y="3302000"/>
          <p14:tracePt t="8270" x="6181725" y="3302000"/>
          <p14:tracePt t="8287" x="6210300" y="3302000"/>
          <p14:tracePt t="8304" x="6264275" y="3302000"/>
          <p14:tracePt t="8320" x="6286500" y="3302000"/>
          <p14:tracePt t="8337" x="6324600" y="3302000"/>
          <p14:tracePt t="8353" x="6378575" y="3302000"/>
          <p14:tracePt t="8370" x="6407150" y="3311525"/>
          <p14:tracePt t="8388" x="6438900" y="3317875"/>
          <p14:tracePt t="8403" x="6480175" y="3317875"/>
          <p14:tracePt t="8420" x="6499225" y="3317875"/>
          <p14:tracePt t="8437" x="6515100" y="3317875"/>
          <p14:tracePt t="8454" x="6556375" y="3317875"/>
          <p14:tracePt t="8470" x="6597650" y="3317875"/>
          <p14:tracePt t="8487" x="6635750" y="3317875"/>
          <p14:tracePt t="8504" x="6683375" y="3317875"/>
          <p14:tracePt t="8521" x="6699250" y="3317875"/>
          <p14:tracePt t="8537" x="6715125" y="3317875"/>
          <p14:tracePt t="8540" x="6718300" y="3317875"/>
          <p14:tracePt t="8554" x="6724650" y="3317875"/>
          <p14:tracePt t="8625" x="6724650" y="3321050"/>
          <p14:tracePt t="8631" x="6721475" y="3327400"/>
          <p14:tracePt t="8638" x="6718300" y="3330575"/>
          <p14:tracePt t="9046" x="6753225" y="3330575"/>
          <p14:tracePt t="9053" x="6810375" y="3330575"/>
          <p14:tracePt t="9060" x="6867525" y="3330575"/>
          <p14:tracePt t="9074" x="6950075" y="3327400"/>
          <p14:tracePt t="9090" x="7048500" y="3311525"/>
          <p14:tracePt t="9108" x="7143750" y="3286125"/>
          <p14:tracePt t="9120" x="7242175" y="3254375"/>
          <p14:tracePt t="9153" x="7391400" y="3219450"/>
          <p14:tracePt t="9188" x="7477125" y="3213100"/>
          <p14:tracePt t="9204" x="7493000" y="3213100"/>
          <p14:tracePt t="9221" x="7502525" y="3213100"/>
          <p14:tracePt t="9237" x="7512050" y="3206750"/>
          <p14:tracePt t="9254" x="7531100" y="3206750"/>
          <p14:tracePt t="9269" x="7543800" y="3206750"/>
          <p14:tracePt t="9286" x="7553325" y="3206750"/>
          <p14:tracePt t="9303" x="7572375" y="3206750"/>
          <p14:tracePt t="9320" x="7581900" y="3203575"/>
          <p14:tracePt t="9337" x="7604125" y="3203575"/>
          <p14:tracePt t="9353" x="7651750" y="3203575"/>
          <p14:tracePt t="9371" x="7696200" y="3203575"/>
          <p14:tracePt t="9388" x="7756525" y="3203575"/>
          <p14:tracePt t="9403" x="7807325" y="3206750"/>
          <p14:tracePt t="9420" x="7861300" y="3213100"/>
          <p14:tracePt t="9436" x="7921625" y="3219450"/>
          <p14:tracePt t="9453" x="8001000" y="3219450"/>
          <p14:tracePt t="9471" x="8051800" y="3219450"/>
          <p14:tracePt t="9488" x="8131175" y="3232150"/>
          <p14:tracePt t="9504" x="8194675" y="3241675"/>
          <p14:tracePt t="9521" x="8239125" y="3241675"/>
          <p14:tracePt t="9537" x="8293100" y="3248025"/>
          <p14:tracePt t="9553" x="8315325" y="3248025"/>
          <p14:tracePt t="9569" x="8337550" y="3248025"/>
          <p14:tracePt t="9587" x="8353425" y="3248025"/>
          <p14:tracePt t="9604" x="8362950" y="3251200"/>
          <p14:tracePt t="9620" x="8372475" y="3251200"/>
          <p14:tracePt t="9638" x="8391525" y="3251200"/>
          <p14:tracePt t="9654" x="8401050" y="3251200"/>
          <p14:tracePt t="9670" x="8413750" y="3251200"/>
          <p14:tracePt t="9687" x="8423275" y="3251200"/>
          <p14:tracePt t="9739" x="8426450" y="3251200"/>
          <p14:tracePt t="9753" x="8426450" y="3260725"/>
          <p14:tracePt t="9761" x="8426450" y="3267075"/>
          <p14:tracePt t="9770" x="8435975" y="3267075"/>
          <p14:tracePt t="9788" x="8435975" y="3273425"/>
          <p14:tracePt t="10081" x="8435975" y="3276600"/>
          <p14:tracePt t="10091" x="8442325" y="3282950"/>
          <p14:tracePt t="10107" x="8442325" y="3292475"/>
          <p14:tracePt t="10120" x="8442325" y="3305175"/>
          <p14:tracePt t="10137" x="8442325" y="3340100"/>
          <p14:tracePt t="10153" x="8432800" y="3378200"/>
          <p14:tracePt t="10171" x="8413750" y="3432175"/>
          <p14:tracePt t="10188" x="8337550" y="3562350"/>
          <p14:tracePt t="10204" x="8261350" y="3657600"/>
          <p14:tracePt t="10221" x="8166100" y="3752850"/>
          <p14:tracePt t="10238" x="7975600" y="3917950"/>
          <p14:tracePt t="10253" x="7794625" y="4032250"/>
          <p14:tracePt t="10271" x="7626350" y="4124325"/>
          <p14:tracePt t="10287" x="7353300" y="4248150"/>
          <p14:tracePt t="10303" x="7165975" y="4292600"/>
          <p14:tracePt t="10321" x="6991350" y="4340225"/>
          <p14:tracePt t="10337" x="6737350" y="4349750"/>
          <p14:tracePt t="10354" x="6623050" y="4349750"/>
          <p14:tracePt t="10371" x="6505575" y="4343400"/>
          <p14:tracePt t="10387" x="6359525" y="4311650"/>
          <p14:tracePt t="10403" x="6273800" y="4289425"/>
          <p14:tracePt t="10420" x="6216650" y="4251325"/>
          <p14:tracePt t="10437" x="6149975" y="4213225"/>
          <p14:tracePt t="10453" x="6108700" y="4165600"/>
          <p14:tracePt t="10471" x="6067425" y="4114800"/>
          <p14:tracePt t="10487" x="6022975" y="4079875"/>
          <p14:tracePt t="10504" x="5991225" y="4048125"/>
          <p14:tracePt t="10520" x="5965825" y="4022725"/>
          <p14:tracePt t="10537" x="5943600" y="3994150"/>
          <p14:tracePt t="10553" x="5927725" y="3984625"/>
          <p14:tracePt t="10570" x="5918200" y="3975100"/>
          <p14:tracePt t="10588" x="5911850" y="3959225"/>
          <p14:tracePt t="10603" x="5908675" y="3943350"/>
          <p14:tracePt t="10620" x="5902325" y="3933825"/>
          <p14:tracePt t="10638" x="5899150" y="3914775"/>
          <p14:tracePt t="10654" x="5883275" y="3905250"/>
          <p14:tracePt t="10670" x="5883275" y="3889375"/>
          <p14:tracePt t="10687" x="5867400" y="3873500"/>
          <p14:tracePt t="10703" x="5864225" y="3863975"/>
          <p14:tracePt t="10720" x="5857875" y="3854450"/>
          <p14:tracePt t="10737" x="5854700" y="3838575"/>
          <p14:tracePt t="10844" x="5861050" y="3838575"/>
          <p14:tracePt t="10852" x="5864225" y="3838575"/>
          <p14:tracePt t="10859" x="5870575" y="3838575"/>
          <p14:tracePt t="10869" x="5873750" y="3838575"/>
          <p14:tracePt t="10888" x="5911850" y="3838575"/>
          <p14:tracePt t="10903" x="5956300" y="3838575"/>
          <p14:tracePt t="10920" x="5994400" y="3838575"/>
          <p14:tracePt t="10937" x="6064250" y="3838575"/>
          <p14:tracePt t="10953" x="6121400" y="3838575"/>
          <p14:tracePt t="10970" x="6159500" y="3848100"/>
          <p14:tracePt t="10987" x="6216650" y="3860800"/>
          <p14:tracePt t="11004" x="6232525" y="3860800"/>
          <p14:tracePt t="11021" x="6248400" y="3860800"/>
          <p14:tracePt t="11038" x="6257925" y="3860800"/>
          <p14:tracePt t="11087" x="6261100" y="3860800"/>
          <p14:tracePt t="11094" x="6267450" y="3860800"/>
          <p14:tracePt t="11103" x="6270625" y="3860800"/>
          <p14:tracePt t="11119" x="6276975" y="3860800"/>
          <p14:tracePt t="11137" x="6296025" y="3860800"/>
          <p14:tracePt t="11153" x="6305550" y="3860800"/>
          <p14:tracePt t="11170" x="6321425" y="3860800"/>
          <p14:tracePt t="11187" x="6362700" y="3860800"/>
          <p14:tracePt t="11203" x="6397625" y="3860800"/>
          <p14:tracePt t="11220" x="6451600" y="3860800"/>
          <p14:tracePt t="11237" x="6534150" y="3860800"/>
          <p14:tracePt t="11253" x="6597650" y="3857625"/>
          <p14:tracePt t="11269" x="6667500" y="3857625"/>
          <p14:tracePt t="11286" x="6775450" y="3848100"/>
          <p14:tracePt t="11303" x="6835775" y="3848100"/>
          <p14:tracePt t="11320" x="6870700" y="3848100"/>
          <p14:tracePt t="11336" x="6918325" y="3848100"/>
          <p14:tracePt t="11353" x="6934200" y="3848100"/>
          <p14:tracePt t="11370" x="6950075" y="3848100"/>
          <p14:tracePt t="11386" x="6959600" y="3848100"/>
          <p14:tracePt t="11502" x="6965950" y="3848100"/>
          <p14:tracePt t="11509" x="6969125" y="3848100"/>
          <p14:tracePt t="11519" x="6975475" y="3848100"/>
          <p14:tracePt t="11603" x="6975475" y="3838575"/>
          <p14:tracePt t="11610" x="6972300" y="3835400"/>
          <p14:tracePt t="11620" x="6969125" y="3829050"/>
          <p14:tracePt t="11637" x="6934200" y="3813175"/>
          <p14:tracePt t="11653" x="6896100" y="3800475"/>
          <p14:tracePt t="11670" x="6842125" y="3778250"/>
          <p14:tracePt t="11687" x="6740525" y="3759200"/>
          <p14:tracePt t="11703" x="6632575" y="3743325"/>
          <p14:tracePt t="11720" x="6518275" y="3733800"/>
          <p14:tracePt t="11737" x="6343650" y="3724275"/>
          <p14:tracePt t="11754" x="6181725" y="3714750"/>
          <p14:tracePt t="11770" x="6086475" y="3702050"/>
          <p14:tracePt t="11786" x="5978525" y="3702050"/>
          <p14:tracePt t="11803" x="5943600" y="3702050"/>
          <p14:tracePt t="11820" x="5921375" y="3702050"/>
          <p14:tracePt t="11837" x="5886450" y="3702050"/>
          <p14:tracePt t="11853" x="5870575" y="3702050"/>
          <p14:tracePt t="11869" x="5861050" y="3702050"/>
          <p14:tracePt t="11887" x="5848350" y="3702050"/>
          <p14:tracePt t="11903" x="5838825" y="3702050"/>
          <p14:tracePt t="11920" x="5822950" y="3702050"/>
          <p14:tracePt t="11936" x="5807075" y="3702050"/>
          <p14:tracePt t="11953" x="5803900" y="3702050"/>
          <p14:tracePt t="12038" x="5810250" y="3702050"/>
          <p14:tracePt t="12044" x="5813425" y="3702050"/>
          <p14:tracePt t="12052" x="5819775" y="3702050"/>
          <p14:tracePt t="12070" x="5822950" y="3702050"/>
          <p14:tracePt t="12086" x="5845175" y="3711575"/>
          <p14:tracePt t="12103" x="5854700" y="3717925"/>
          <p14:tracePt t="12120" x="5864225" y="3727450"/>
          <p14:tracePt t="12138" x="5905500" y="3733800"/>
          <p14:tracePt t="12154" x="5927725" y="3740150"/>
          <p14:tracePt t="12170" x="5949950" y="3746500"/>
          <p14:tracePt t="12187" x="5997575" y="3752850"/>
          <p14:tracePt t="12203" x="6019800" y="3752850"/>
          <p14:tracePt t="12220" x="6057900" y="3752850"/>
          <p14:tracePt t="12237" x="6089650" y="3752850"/>
          <p14:tracePt t="12253" x="6118225" y="3752850"/>
          <p14:tracePt t="12270" x="6127750" y="3752850"/>
          <p14:tracePt t="12287" x="6143625" y="3752850"/>
          <p14:tracePt t="12304" x="6159500" y="3752850"/>
          <p14:tracePt t="12320" x="6172200" y="3752850"/>
          <p14:tracePt t="12336" x="6219825" y="3752850"/>
          <p14:tracePt t="12353" x="6257925" y="3752850"/>
          <p14:tracePt t="12370" x="6318250" y="3752850"/>
          <p14:tracePt t="12386" x="6403975" y="3752850"/>
          <p14:tracePt t="12403" x="6454775" y="3752850"/>
          <p14:tracePt t="12420" x="6499225" y="3752850"/>
          <p14:tracePt t="12436" x="6562725" y="3752850"/>
          <p14:tracePt t="12453" x="6584950" y="3752850"/>
          <p14:tracePt t="12470" x="6597650" y="3752850"/>
          <p14:tracePt t="12487" x="6613525" y="3752850"/>
          <p14:tracePt t="12553" x="6619875" y="3752850"/>
          <p14:tracePt t="13693" x="6664325" y="3765550"/>
          <p14:tracePt t="13701" x="6737350" y="3781425"/>
          <p14:tracePt t="13707" x="6807200" y="3800475"/>
          <p14:tracePt t="13720" x="6889750" y="3819525"/>
          <p14:tracePt t="13736" x="7102475" y="3863975"/>
          <p14:tracePt t="13753" x="7239000" y="3873500"/>
          <p14:tracePt t="13786" x="7607300" y="3873500"/>
          <p14:tracePt t="13820" x="7880350" y="3873500"/>
          <p14:tracePt t="13836" x="8010525" y="3873500"/>
          <p14:tracePt t="13853" x="8070850" y="3873500"/>
          <p14:tracePt t="13871" x="8105775" y="3873500"/>
          <p14:tracePt t="13887" x="8147050" y="3873500"/>
          <p14:tracePt t="13903" x="8162925" y="3873500"/>
          <p14:tracePt t="13920" x="8172450" y="3867150"/>
          <p14:tracePt t="13937" x="8191500" y="3844925"/>
          <p14:tracePt t="13953" x="8201025" y="3835400"/>
          <p14:tracePt t="13969" x="8213725" y="3825875"/>
          <p14:tracePt t="13987" x="8213725" y="3819525"/>
          <p14:tracePt t="14002" x="8213725" y="3816350"/>
          <p14:tracePt t="14021" x="8216900" y="3816350"/>
          <p14:tracePt t="14054" x="8232775" y="3810000"/>
          <p14:tracePt t="14070" x="8242300" y="3806825"/>
          <p14:tracePt t="14086" x="8251825" y="3790950"/>
          <p14:tracePt t="14103" x="8251825" y="3781425"/>
          <p14:tracePt t="14120" x="8258175" y="3781425"/>
          <p14:tracePt t="14136" x="8261350" y="3781425"/>
          <p14:tracePt t="16001" x="8220075" y="3781425"/>
          <p14:tracePt t="16008" x="8140700" y="3781425"/>
          <p14:tracePt t="16021" x="7991475" y="3781425"/>
          <p14:tracePt t="16042" x="7740650" y="3781425"/>
          <p14:tracePt t="16057" x="7578725" y="3762375"/>
          <p14:tracePt t="16073" x="7391400" y="3733800"/>
          <p14:tracePt t="16087" x="7172325" y="3695700"/>
          <p14:tracePt t="16119" x="6769100" y="3603625"/>
          <p14:tracePt t="16154" x="6289675" y="3470275"/>
          <p14:tracePt t="16172" x="6096000" y="3419475"/>
          <p14:tracePt t="16187" x="6019800" y="3378200"/>
          <p14:tracePt t="16207" x="5915025" y="3343275"/>
          <p14:tracePt t="16219" x="5895975" y="3330575"/>
          <p14:tracePt t="16236" x="5819775" y="3302000"/>
          <p14:tracePt t="16252" x="5775325" y="3276600"/>
          <p14:tracePt t="16269" x="5737225" y="3251200"/>
          <p14:tracePt t="16287" x="5683250" y="3219450"/>
          <p14:tracePt t="16304" x="5651500" y="3187700"/>
          <p14:tracePt t="16321" x="5613400" y="3127375"/>
          <p14:tracePt t="16337" x="5578475" y="3079750"/>
          <p14:tracePt t="16352" x="5556250" y="3003550"/>
          <p14:tracePt t="16369" x="5527675" y="2936875"/>
          <p14:tracePt t="16386" x="5473700" y="2828925"/>
          <p14:tracePt t="16402" x="5416550" y="2736850"/>
          <p14:tracePt t="16421" x="5308600" y="2562225"/>
          <p14:tracePt t="16437" x="5260975" y="2482850"/>
          <p14:tracePt t="16454" x="5232400" y="2416175"/>
          <p14:tracePt t="16471" x="5178425" y="2308225"/>
          <p14:tracePt t="16487" x="5146675" y="2219325"/>
          <p14:tracePt t="16503" x="5130800" y="2155825"/>
          <p14:tracePt t="16521" x="5105400" y="2082800"/>
          <p14:tracePt t="16537" x="5092700" y="2038350"/>
          <p14:tracePt t="16553" x="5080000" y="2012950"/>
          <p14:tracePt t="16571" x="5060950" y="1949450"/>
          <p14:tracePt t="16587" x="5041900" y="1905000"/>
          <p14:tracePt t="16603" x="5022850" y="1857375"/>
          <p14:tracePt t="16621" x="5003800" y="1816100"/>
          <p14:tracePt t="16636" x="4984750" y="1790700"/>
          <p14:tracePt t="16653" x="4968875" y="1781175"/>
          <p14:tracePt t="16669" x="4946650" y="1762125"/>
          <p14:tracePt t="16671" x="4927600" y="1755775"/>
          <p14:tracePt t="16686" x="4902200" y="1730375"/>
          <p14:tracePt t="16703" x="4879975" y="1714500"/>
          <p14:tracePt t="16720" x="4835525" y="1689100"/>
          <p14:tracePt t="16736" x="4803775" y="1663700"/>
          <p14:tracePt t="16753" x="4781550" y="1644650"/>
          <p14:tracePt t="16770" x="4740275" y="1628775"/>
          <p14:tracePt t="16786" x="4721225" y="1609725"/>
          <p14:tracePt t="16803" x="4705350" y="1600200"/>
          <p14:tracePt t="16821" x="4686300" y="1584325"/>
          <p14:tracePt t="16837" x="4676775" y="1574800"/>
          <p14:tracePt t="16853" x="4664075" y="1558925"/>
          <p14:tracePt t="16871" x="4648200" y="1536700"/>
          <p14:tracePt t="16887" x="4632325" y="1520825"/>
          <p14:tracePt t="16903" x="4629150" y="1498600"/>
          <p14:tracePt t="16920" x="4629150" y="1479550"/>
          <p14:tracePt t="16936" x="4629150" y="1470025"/>
          <p14:tracePt t="16952" x="4629150" y="1447800"/>
          <p14:tracePt t="16971" x="4629150" y="1435100"/>
          <p14:tracePt t="16987" x="4629150" y="1419225"/>
          <p14:tracePt t="17003" x="4622800" y="1390650"/>
          <p14:tracePt t="17021" x="4597400" y="1346200"/>
          <p14:tracePt t="17037" x="4562475" y="1298575"/>
          <p14:tracePt t="17053" x="4527550" y="1244600"/>
          <p14:tracePt t="17070" x="4460875" y="1162050"/>
          <p14:tracePt t="17086" x="4410075" y="1114425"/>
          <p14:tracePt t="17102" x="4378325" y="1079500"/>
          <p14:tracePt t="17120" x="4359275" y="1066800"/>
          <p14:tracePt t="17500" x="4359275" y="1057275"/>
          <p14:tracePt t="17507" x="4359275" y="1038225"/>
          <p14:tracePt t="17520" x="4359275" y="993775"/>
          <p14:tracePt t="17537" x="4359275" y="942975"/>
          <p14:tracePt t="17553" x="4359275" y="892175"/>
          <p14:tracePt t="17570" x="4359275" y="819150"/>
          <p14:tracePt t="17586" x="4359275" y="774700"/>
          <p14:tracePt t="17602" x="4359275" y="762000"/>
          <p14:tracePt t="17620" x="4359275" y="739775"/>
          <p14:tracePt t="17636" x="4359275" y="730250"/>
          <p14:tracePt t="17652" x="4359275" y="727075"/>
          <p14:tracePt t="17670" x="4346575" y="720725"/>
          <p14:tracePt t="17686" x="4340225" y="720725"/>
          <p14:tracePt t="17702" x="4337050" y="720725"/>
          <p14:tracePt t="17720" x="4321175" y="720725"/>
          <p14:tracePt t="17735" x="4305300" y="720725"/>
          <p14:tracePt t="17752" x="4295775" y="714375"/>
          <p14:tracePt t="17769" x="4279900" y="714375"/>
          <p14:tracePt t="17786" x="4270375" y="714375"/>
          <p14:tracePt t="17803" x="4257675" y="714375"/>
          <p14:tracePt t="17820" x="4241800" y="714375"/>
          <p14:tracePt t="17837" x="4232275" y="717550"/>
          <p14:tracePt t="17853" x="4222750" y="727075"/>
          <p14:tracePt t="17870" x="4200525" y="749300"/>
          <p14:tracePt t="17885" x="4178300" y="774700"/>
          <p14:tracePt t="17902" x="4146550" y="796925"/>
          <p14:tracePt t="17920" x="4114800" y="822325"/>
          <p14:tracePt t="17936" x="4105275" y="831850"/>
          <p14:tracePt t="17952" x="4089400" y="841375"/>
          <p14:tracePt t="17970" x="4076700" y="857250"/>
          <p14:tracePt t="18003" x="4076700" y="860425"/>
          <p14:tracePt t="18021" x="4076700" y="866775"/>
          <p14:tracePt t="18036" x="4076700" y="882650"/>
          <p14:tracePt t="18053" x="4076700" y="892175"/>
          <p14:tracePt t="18071" x="4076700" y="904875"/>
          <p14:tracePt t="18086" x="4086225" y="914400"/>
          <p14:tracePt t="18103" x="4105275" y="933450"/>
          <p14:tracePt t="18120" x="4114800" y="946150"/>
          <p14:tracePt t="18136" x="4124325" y="955675"/>
          <p14:tracePt t="18152" x="4133850" y="965200"/>
          <p14:tracePt t="18170" x="4143375" y="987425"/>
          <p14:tracePt t="18186" x="4159250" y="996950"/>
          <p14:tracePt t="18203" x="4168775" y="1006475"/>
          <p14:tracePt t="18220" x="4184650" y="1022350"/>
          <p14:tracePt t="18236" x="4194175" y="1031875"/>
          <p14:tracePt t="18252" x="4210050" y="1041400"/>
          <p14:tracePt t="18270" x="4222750" y="1057275"/>
          <p14:tracePt t="18285" x="4241800" y="1073150"/>
          <p14:tracePt t="18302" x="4264025" y="1082675"/>
          <p14:tracePt t="18320" x="4289425" y="1098550"/>
          <p14:tracePt t="18336" x="4321175" y="1111250"/>
          <p14:tracePt t="18352" x="4343400" y="1130300"/>
          <p14:tracePt t="18370" x="4371975" y="1130300"/>
          <p14:tracePt t="18386" x="4394200" y="1130300"/>
          <p14:tracePt t="18403" x="4422775" y="1130300"/>
          <p14:tracePt t="18419" x="4457700" y="1108075"/>
          <p14:tracePt t="18436" x="4489450" y="1095375"/>
          <p14:tracePt t="18452" x="4511675" y="1085850"/>
          <p14:tracePt t="18470" x="4552950" y="1066800"/>
          <p14:tracePt t="18486" x="4572000" y="1047750"/>
          <p14:tracePt t="18503" x="4581525" y="1038225"/>
          <p14:tracePt t="18520" x="4600575" y="1025525"/>
          <p14:tracePt t="18536" x="4610100" y="1016000"/>
          <p14:tracePt t="18553" x="4619625" y="1006475"/>
          <p14:tracePt t="18570" x="4641850" y="990600"/>
          <p14:tracePt t="18585" x="4651375" y="974725"/>
          <p14:tracePt t="18602" x="4651375" y="946150"/>
          <p14:tracePt t="18620" x="4651375" y="904875"/>
          <p14:tracePt t="18636" x="4651375" y="882650"/>
          <p14:tracePt t="18653" x="4645025" y="860425"/>
          <p14:tracePt t="18670" x="4619625" y="825500"/>
          <p14:tracePt t="18686" x="4610100" y="815975"/>
          <p14:tracePt t="18702" x="4600575" y="803275"/>
          <p14:tracePt t="18719" x="4578350" y="784225"/>
          <p14:tracePt t="18735" x="4556125" y="771525"/>
          <p14:tracePt t="18753" x="4530725" y="758825"/>
          <p14:tracePt t="18770" x="4489450" y="749300"/>
          <p14:tracePt t="18786" x="4460875" y="749300"/>
          <p14:tracePt t="18803" x="4438650" y="749300"/>
          <p14:tracePt t="18820" x="4406900" y="749300"/>
          <p14:tracePt t="18836" x="4384675" y="749300"/>
          <p14:tracePt t="18853" x="4362450" y="749300"/>
          <p14:tracePt t="18870" x="4330700" y="749300"/>
          <p14:tracePt t="18886" x="4298950" y="749300"/>
          <p14:tracePt t="18903" x="4279900" y="749300"/>
          <p14:tracePt t="18920" x="4251325" y="749300"/>
          <p14:tracePt t="18936" x="4235450" y="749300"/>
          <p14:tracePt t="18953" x="4219575" y="758825"/>
          <p14:tracePt t="18970" x="4178300" y="777875"/>
          <p14:tracePt t="18985" x="4168775" y="793750"/>
          <p14:tracePt t="19002" x="4152900" y="803275"/>
          <p14:tracePt t="19020" x="4130675" y="819150"/>
          <p14:tracePt t="19036" x="4121150" y="828675"/>
          <p14:tracePt t="19052" x="4111625" y="838200"/>
          <p14:tracePt t="19069" x="4089400" y="860425"/>
          <p14:tracePt t="19086" x="4089400" y="869950"/>
          <p14:tracePt t="19102" x="4089400" y="879475"/>
          <p14:tracePt t="19119" x="4089400" y="898525"/>
          <p14:tracePt t="19136" x="4089400" y="908050"/>
          <p14:tracePt t="19152" x="4089400" y="920750"/>
          <p14:tracePt t="19170" x="4089400" y="933450"/>
          <p14:tracePt t="19186" x="4089400" y="949325"/>
          <p14:tracePt t="19203" x="4098925" y="958850"/>
          <p14:tracePt t="19220" x="4114800" y="987425"/>
          <p14:tracePt t="19236" x="4127500" y="1009650"/>
          <p14:tracePt t="19252" x="4137025" y="1025525"/>
          <p14:tracePt t="19269" x="4159250" y="1054100"/>
          <p14:tracePt t="19285" x="4175125" y="1063625"/>
          <p14:tracePt t="19302" x="4197350" y="1076325"/>
          <p14:tracePt t="19320" x="4232275" y="1092200"/>
          <p14:tracePt t="19336" x="4254500" y="1108075"/>
          <p14:tracePt t="19353" x="4276725" y="1120775"/>
          <p14:tracePt t="19369" x="4292600" y="1130300"/>
          <p14:tracePt t="19385" x="4302125" y="1133475"/>
          <p14:tracePt t="19402" x="4318000" y="1133475"/>
          <p14:tracePt t="19419" x="4330700" y="1139825"/>
          <p14:tracePt t="19435" x="4343400" y="1143000"/>
          <p14:tracePt t="19452" x="4352925" y="1143000"/>
          <p14:tracePt t="19470" x="4378325" y="1143000"/>
          <p14:tracePt t="19486" x="4387850" y="1155700"/>
          <p14:tracePt t="19503" x="4397375" y="1155700"/>
          <p14:tracePt t="19519" x="4416425" y="1155700"/>
          <p14:tracePt t="19535" x="4416425" y="1162050"/>
          <p14:tracePt t="19552" x="4422775" y="1162050"/>
          <p14:tracePt t="19586" x="4429125" y="1162050"/>
          <p14:tracePt t="19603" x="4438650" y="1162050"/>
          <p14:tracePt t="19620" x="4457700" y="1158875"/>
          <p14:tracePt t="19636" x="4467225" y="1143000"/>
          <p14:tracePt t="19652" x="4476750" y="1133475"/>
          <p14:tracePt t="19669" x="4495800" y="1092200"/>
          <p14:tracePt t="19685" x="4514850" y="1060450"/>
          <p14:tracePt t="19702" x="4527550" y="1028700"/>
          <p14:tracePt t="19720" x="4543425" y="993775"/>
          <p14:tracePt t="19736" x="4556125" y="971550"/>
          <p14:tracePt t="19753" x="4559300" y="962025"/>
          <p14:tracePt t="19770" x="4559300" y="946150"/>
          <p14:tracePt t="19786" x="4559300" y="942975"/>
          <p14:tracePt t="19819" x="4549775" y="942975"/>
          <p14:tracePt t="19836" x="4540250" y="942975"/>
          <p14:tracePt t="19853" x="4530725" y="942975"/>
          <p14:tracePt t="19870" x="4508500" y="942975"/>
          <p14:tracePt t="19886" x="4505325" y="942975"/>
          <p14:tracePt t="19920" x="4495800" y="942975"/>
          <p14:tracePt t="19936" x="4486275" y="942975"/>
          <p14:tracePt t="19952" x="4476750" y="942975"/>
          <p14:tracePt t="19969" x="4454525" y="923925"/>
          <p14:tracePt t="19985" x="4445000" y="914400"/>
          <p14:tracePt t="20002" x="4422775" y="892175"/>
          <p14:tracePt t="20020" x="4378325" y="841375"/>
          <p14:tracePt t="20036" x="4352925" y="809625"/>
          <p14:tracePt t="20053" x="4327525" y="784225"/>
          <p14:tracePt t="20070" x="4286250" y="768350"/>
          <p14:tracePt t="20086" x="4260850" y="755650"/>
          <p14:tracePt t="20102" x="4232275" y="742950"/>
          <p14:tracePt t="20119" x="4197350" y="742950"/>
          <p14:tracePt t="20136" x="4181475" y="742950"/>
          <p14:tracePt t="20152" x="4162425" y="742950"/>
          <p14:tracePt t="20169" x="4127500" y="742950"/>
          <p14:tracePt t="20186" x="4105275" y="742950"/>
          <p14:tracePt t="20202" x="4083050" y="742950"/>
          <p14:tracePt t="20220" x="4054475" y="742950"/>
          <p14:tracePt t="20236" x="4044950" y="742950"/>
          <p14:tracePt t="20252" x="4029075" y="752475"/>
          <p14:tracePt t="20269" x="3994150" y="768350"/>
          <p14:tracePt t="20286" x="3971925" y="781050"/>
          <p14:tracePt t="20302" x="3940175" y="793750"/>
          <p14:tracePt t="20319" x="3898900" y="815975"/>
          <p14:tracePt t="20335" x="3873500" y="828675"/>
          <p14:tracePt t="20352" x="3857625" y="838200"/>
          <p14:tracePt t="20369" x="3838575" y="854075"/>
          <p14:tracePt t="20385" x="3825875" y="869950"/>
          <p14:tracePt t="20402" x="3816350" y="885825"/>
          <p14:tracePt t="20419" x="3797300" y="927100"/>
          <p14:tracePt t="20436" x="3781425" y="952500"/>
          <p14:tracePt t="20452" x="3756025" y="974725"/>
          <p14:tracePt t="20470" x="3736975" y="1025525"/>
          <p14:tracePt t="20486" x="3717925" y="1057275"/>
          <p14:tracePt t="20502" x="3708400" y="1079500"/>
          <p14:tracePt t="20519" x="3695700" y="1120775"/>
          <p14:tracePt t="20535" x="3683000" y="1146175"/>
          <p14:tracePt t="20552" x="3663950" y="1174750"/>
          <p14:tracePt t="20569" x="3648075" y="1219200"/>
          <p14:tracePt t="20586" x="3635375" y="1241425"/>
          <p14:tracePt t="20603" x="3622675" y="1263650"/>
          <p14:tracePt t="20620" x="3606800" y="1308100"/>
          <p14:tracePt t="20636" x="3606800" y="1336675"/>
          <p14:tracePt t="20652" x="3606800" y="1358900"/>
          <p14:tracePt t="20669" x="3606800" y="1397000"/>
          <p14:tracePt t="20686" x="3600450" y="1422400"/>
          <p14:tracePt t="20702" x="3594100" y="1450975"/>
          <p14:tracePt t="20719" x="3594100" y="1482725"/>
          <p14:tracePt t="20735" x="3594100" y="1495425"/>
          <p14:tracePt t="20752" x="3594100" y="1514475"/>
          <p14:tracePt t="20769" x="3594100" y="1530350"/>
          <p14:tracePt t="20786" x="3594100" y="1539875"/>
          <p14:tracePt t="20802" x="3609975" y="1555750"/>
          <p14:tracePt t="20819" x="3625850" y="1571625"/>
          <p14:tracePt t="20835" x="3635375" y="1581150"/>
          <p14:tracePt t="20853" x="3644900" y="1590675"/>
          <p14:tracePt t="20870" x="3667125" y="1609725"/>
          <p14:tracePt t="20886" x="3676650" y="1619250"/>
          <p14:tracePt t="20903" x="3686175" y="1628775"/>
          <p14:tracePt t="20919" x="3698875" y="1644650"/>
          <p14:tracePt t="20935" x="3724275" y="1660525"/>
          <p14:tracePt t="20952" x="3746500" y="1673225"/>
          <p14:tracePt t="20969" x="3787775" y="1679575"/>
          <p14:tracePt t="20986" x="3816350" y="1679575"/>
          <p14:tracePt t="21003" x="3854450" y="1679575"/>
          <p14:tracePt t="21019" x="3902075" y="1692275"/>
          <p14:tracePt t="21036" x="3930650" y="1692275"/>
          <p14:tracePt t="21052" x="3962400" y="1695450"/>
          <p14:tracePt t="21069" x="3994150" y="1701800"/>
          <p14:tracePt t="21085" x="4022725" y="1701800"/>
          <p14:tracePt t="21102" x="4038600" y="1701800"/>
          <p14:tracePt t="21120" x="4079875" y="1701800"/>
          <p14:tracePt t="21136" x="4102100" y="1701800"/>
          <p14:tracePt t="21153" x="4146550" y="1701800"/>
          <p14:tracePt t="21169" x="4206875" y="1698625"/>
          <p14:tracePt t="21186" x="4251325" y="1698625"/>
          <p14:tracePt t="21202" x="4283075" y="1698625"/>
          <p14:tracePt t="21205" x="4292600" y="1698625"/>
          <p14:tracePt t="21219" x="4321175" y="1692275"/>
          <p14:tracePt t="21236" x="4346575" y="1689100"/>
          <p14:tracePt t="21253" x="4368800" y="1676400"/>
          <p14:tracePt t="21269" x="4419600" y="1657350"/>
          <p14:tracePt t="21286" x="4457700" y="1638300"/>
          <p14:tracePt t="21303" x="4518025" y="1625600"/>
          <p14:tracePt t="21319" x="4581525" y="1606550"/>
          <p14:tracePt t="21336" x="4613275" y="1593850"/>
          <p14:tracePt t="21352" x="4635500" y="1574800"/>
          <p14:tracePt t="21369" x="4664075" y="1558925"/>
          <p14:tracePt t="21385" x="4683125" y="1536700"/>
          <p14:tracePt t="21402" x="4692650" y="1504950"/>
          <p14:tracePt t="21419" x="4727575" y="1454150"/>
          <p14:tracePt t="21435" x="4740275" y="1416050"/>
          <p14:tracePt t="21452" x="4752975" y="1371600"/>
          <p14:tracePt t="21469" x="4772025" y="1304925"/>
          <p14:tracePt t="21485" x="4791075" y="1250950"/>
          <p14:tracePt t="21504" x="4806950" y="1187450"/>
          <p14:tracePt t="21519" x="4826000" y="1085850"/>
          <p14:tracePt t="21536" x="4826000" y="1025525"/>
          <p14:tracePt t="21553" x="4826000" y="981075"/>
          <p14:tracePt t="21569" x="4826000" y="949325"/>
          <p14:tracePt t="21586" x="4826000" y="927100"/>
          <p14:tracePt t="21602" x="4826000" y="911225"/>
          <p14:tracePt t="21619" x="4810125" y="889000"/>
          <p14:tracePt t="21635" x="4794250" y="879475"/>
          <p14:tracePt t="21652" x="4784725" y="869950"/>
          <p14:tracePt t="21669" x="4765675" y="854075"/>
          <p14:tracePt t="21686" x="4733925" y="838200"/>
          <p14:tracePt t="21703" x="4711700" y="825500"/>
          <p14:tracePt t="21706" x="4699000" y="819150"/>
          <p14:tracePt t="21719" x="4654550" y="806450"/>
          <p14:tracePt t="21735" x="4600575" y="793750"/>
          <p14:tracePt t="21753" x="4543425" y="771525"/>
          <p14:tracePt t="21769" x="4483100" y="765175"/>
          <p14:tracePt t="21785" x="4445000" y="765175"/>
          <p14:tracePt t="21803" x="4410075" y="765175"/>
          <p14:tracePt t="21819" x="4375150" y="765175"/>
          <p14:tracePt t="21836" x="4352925" y="765175"/>
          <p14:tracePt t="21853" x="4330700" y="765175"/>
          <p14:tracePt t="21869" x="4283075" y="765175"/>
          <p14:tracePt t="21885" x="4241800" y="765175"/>
          <p14:tracePt t="21902" x="4219575" y="765175"/>
          <p14:tracePt t="21919" x="4171950" y="765175"/>
          <p14:tracePt t="21936" x="4140200" y="765175"/>
          <p14:tracePt t="21953" x="4124325" y="765175"/>
          <p14:tracePt t="21969" x="4111625" y="765175"/>
          <p14:tracePt t="21986" x="4102100" y="765175"/>
          <p14:tracePt t="22002" x="4079875" y="765175"/>
          <p14:tracePt t="22019" x="4048125" y="765175"/>
          <p14:tracePt t="22035" x="4022725" y="765175"/>
          <p14:tracePt t="22052" x="4013200" y="765175"/>
          <p14:tracePt t="22069" x="4000500" y="765175"/>
          <p14:tracePt t="22086" x="3984625" y="765175"/>
          <p14:tracePt t="22103" x="3975100" y="765175"/>
          <p14:tracePt t="22119" x="3959225" y="765175"/>
          <p14:tracePt t="22136" x="3949700" y="765175"/>
          <p14:tracePt t="22152" x="3933825" y="765175"/>
          <p14:tracePt t="22169" x="3921125" y="765175"/>
          <p14:tracePt t="22185" x="3911600" y="765175"/>
          <p14:tracePt t="22203" x="3902075" y="765175"/>
          <p14:tracePt t="22207" x="3895725" y="765175"/>
          <p14:tracePt t="22220" x="3879850" y="765175"/>
          <p14:tracePt t="22237" x="3876675" y="765175"/>
          <p14:tracePt t="22254" x="3876675" y="768350"/>
          <p14:tracePt t="22269" x="3876675" y="787400"/>
          <p14:tracePt t="22285" x="3876675" y="796925"/>
          <p14:tracePt t="22302" x="3876675" y="806450"/>
          <p14:tracePt t="22319" x="3876675" y="828675"/>
          <p14:tracePt t="22336" x="3876675" y="847725"/>
          <p14:tracePt t="22353" x="3876675" y="885825"/>
          <p14:tracePt t="22369" x="3886200" y="965200"/>
          <p14:tracePt t="22386" x="3898900" y="1009650"/>
          <p14:tracePt t="22402" x="3898900" y="1047750"/>
          <p14:tracePt t="22418" x="3898900" y="1108075"/>
          <p14:tracePt t="22435" x="3898900" y="1146175"/>
          <p14:tracePt t="22452" x="3898900" y="1168400"/>
          <p14:tracePt t="22469" x="3898900" y="1209675"/>
          <p14:tracePt t="22486" x="3898900" y="1228725"/>
          <p14:tracePt t="22504" x="3883025" y="1273175"/>
          <p14:tracePt t="22519" x="3870325" y="1301750"/>
          <p14:tracePt t="22536" x="3867150" y="1311275"/>
          <p14:tracePt t="22553" x="3851275" y="1339850"/>
          <p14:tracePt t="22569" x="3835400" y="1355725"/>
          <p14:tracePt t="22586" x="3829050" y="1365250"/>
          <p14:tracePt t="22604" x="3829050" y="1377950"/>
          <p14:tracePt t="22619" x="3829050" y="1387475"/>
          <p14:tracePt t="22636" x="3829050" y="1403350"/>
          <p14:tracePt t="22653" x="3829050" y="1412875"/>
          <p14:tracePt t="23134" x="3863975" y="1419225"/>
          <p14:tracePt t="23141" x="3924300" y="1428750"/>
          <p14:tracePt t="23154" x="4006850" y="1435100"/>
          <p14:tracePt t="23173" x="4067175" y="1435100"/>
          <p14:tracePt t="23190" x="4124325" y="1425575"/>
          <p14:tracePt t="23206" x="4143375" y="1409700"/>
          <p14:tracePt t="23219" x="4162425" y="1355725"/>
          <p14:tracePt t="23256" x="4159250" y="1244600"/>
          <p14:tracePt t="23286" x="4130675" y="1181100"/>
          <p14:tracePt t="23304" x="4086225" y="1146175"/>
          <p14:tracePt t="23319" x="4076700" y="1133475"/>
          <p14:tracePt t="23336" x="4067175" y="1123950"/>
          <p14:tracePt t="23352" x="4051300" y="1114425"/>
          <p14:tracePt t="23369" x="4035425" y="1114425"/>
          <p14:tracePt t="23386" x="4032250" y="1114425"/>
          <p14:tracePt t="23403" x="4025900" y="1114425"/>
          <p14:tracePt t="23461" x="4025900" y="1117600"/>
          <p14:tracePt t="23467" x="4022725" y="1120775"/>
          <p14:tracePt t="23475" x="4022725" y="1127125"/>
          <p14:tracePt t="23485" x="4016375" y="1127125"/>
          <p14:tracePt t="23502" x="4013200" y="1136650"/>
          <p14:tracePt t="23519" x="4000500" y="1152525"/>
          <p14:tracePt t="23536" x="3997325" y="1168400"/>
          <p14:tracePt t="23553" x="3990975" y="1181100"/>
          <p14:tracePt t="23569" x="3987800" y="1190625"/>
          <p14:tracePt t="23586" x="3975100" y="1200150"/>
          <p14:tracePt t="23603" x="3965575" y="1235075"/>
          <p14:tracePt t="23619" x="3946525" y="1257300"/>
          <p14:tracePt t="23636" x="3940175" y="1289050"/>
          <p14:tracePt t="23654" x="3930650" y="1323975"/>
          <p14:tracePt t="23669" x="3917950" y="1352550"/>
          <p14:tracePt t="23686" x="3905250" y="1377950"/>
          <p14:tracePt t="23703" x="3889375" y="1412875"/>
          <p14:tracePt t="23720" x="3876675" y="1428750"/>
          <p14:tracePt t="23736" x="3867150" y="1444625"/>
          <p14:tracePt t="23753" x="3844925" y="1460500"/>
          <p14:tracePt t="23768" x="3835400" y="1470025"/>
          <p14:tracePt t="23785" x="3832225" y="1479550"/>
          <p14:tracePt t="23803" x="3825875" y="1495425"/>
          <p14:tracePt t="23840" x="3825875" y="1498600"/>
          <p14:tracePt t="23890" x="3825875" y="1504950"/>
          <p14:tracePt t="23896" x="3822700" y="1508125"/>
          <p14:tracePt t="23903" x="3816350" y="1514475"/>
          <p14:tracePt t="23918" x="3813175" y="1517650"/>
          <p14:tracePt t="23935" x="3806825" y="1527175"/>
          <p14:tracePt t="23953" x="3790950" y="1543050"/>
          <p14:tracePt t="23969" x="3781425" y="1552575"/>
          <p14:tracePt t="23986" x="3771900" y="1562100"/>
          <p14:tracePt t="24003" x="3768725" y="1577975"/>
          <p14:tracePt t="24019" x="3762375" y="1593850"/>
          <p14:tracePt t="24036" x="3762375" y="1603375"/>
          <p14:tracePt t="24052" x="3746500" y="1619250"/>
          <p14:tracePt t="24069" x="3736975" y="1628775"/>
          <p14:tracePt t="24085" x="3727450" y="1644650"/>
          <p14:tracePt t="24102" x="3717925" y="1654175"/>
          <p14:tracePt t="24119" x="3695700" y="1673225"/>
          <p14:tracePt t="24136" x="3686175" y="1695450"/>
          <p14:tracePt t="24153" x="3670300" y="1711325"/>
          <p14:tracePt t="24169" x="3660775" y="1727200"/>
          <p14:tracePt t="24185" x="3644900" y="1743075"/>
          <p14:tracePt t="24202" x="3638550" y="1762125"/>
          <p14:tracePt t="24219" x="3629025" y="1771650"/>
          <p14:tracePt t="24236" x="3619500" y="1781175"/>
          <p14:tracePt t="24239" x="3613150" y="1793875"/>
          <p14:tracePt t="24253" x="3609975" y="1803400"/>
          <p14:tracePt t="24274" x="3594100" y="1822450"/>
          <p14:tracePt t="24286" x="3587750" y="1828800"/>
          <p14:tracePt t="24302" x="3571875" y="1854200"/>
          <p14:tracePt t="24319" x="3562350" y="1870075"/>
          <p14:tracePt t="24335" x="3552825" y="1879600"/>
          <p14:tracePt t="24352" x="3530600" y="1901825"/>
          <p14:tracePt t="24369" x="3521075" y="1911350"/>
          <p14:tracePt t="24386" x="3511550" y="1920875"/>
          <p14:tracePt t="24403" x="3492500" y="1936750"/>
          <p14:tracePt t="24419" x="3486150" y="1952625"/>
          <p14:tracePt t="24436" x="3476625" y="1962150"/>
          <p14:tracePt t="24452" x="3460750" y="1984375"/>
          <p14:tracePt t="24469" x="3451225" y="2000250"/>
          <p14:tracePt t="24485" x="3435350" y="2009775"/>
          <p14:tracePt t="24502" x="3425825" y="2022475"/>
          <p14:tracePt t="24518" x="3425825" y="2035175"/>
          <p14:tracePt t="24536" x="3419475" y="2047875"/>
          <p14:tracePt t="24553" x="3416300" y="2063750"/>
          <p14:tracePt t="24569" x="3406775" y="2073275"/>
          <p14:tracePt t="24585" x="3390900" y="2082800"/>
          <p14:tracePt t="24602" x="3381375" y="2105025"/>
          <p14:tracePt t="24618" x="3375025" y="2114550"/>
          <p14:tracePt t="24635" x="3371850" y="2124075"/>
          <p14:tracePt t="24652" x="3365500" y="2136775"/>
          <p14:tracePt t="24669" x="3365500" y="2152650"/>
          <p14:tracePt t="24686" x="3355975" y="2162175"/>
          <p14:tracePt t="24704" x="3340100" y="2178050"/>
          <p14:tracePt t="24719" x="3333750" y="2187575"/>
          <p14:tracePt t="24735" x="3324225" y="2203450"/>
          <p14:tracePt t="24752" x="3311525" y="2219325"/>
          <p14:tracePt t="24768" x="3302000" y="2228850"/>
          <p14:tracePt t="24785" x="3289300" y="2238375"/>
          <p14:tracePt t="24802" x="3289300" y="2257425"/>
          <p14:tracePt t="24819" x="3289300" y="2266950"/>
          <p14:tracePt t="24836" x="3286125" y="2276475"/>
          <p14:tracePt t="24853" x="3276600" y="2292350"/>
          <p14:tracePt t="24869" x="3270250" y="2308225"/>
          <p14:tracePt t="24885" x="3263900" y="2324100"/>
          <p14:tracePt t="24902" x="3260725" y="2355850"/>
          <p14:tracePt t="24919" x="3260725" y="2378075"/>
          <p14:tracePt t="24936" x="3254375" y="2400300"/>
          <p14:tracePt t="24953" x="3248025" y="2435225"/>
          <p14:tracePt t="24969" x="3248025" y="2444750"/>
          <p14:tracePt t="24986" x="3238500" y="2454275"/>
          <p14:tracePt t="25002" x="3232150" y="2473325"/>
          <p14:tracePt t="25018" x="3228975" y="2482850"/>
          <p14:tracePt t="25035" x="3228975" y="2495550"/>
          <p14:tracePt t="25053" x="3219450" y="2520950"/>
          <p14:tracePt t="25069" x="3219450" y="2536825"/>
          <p14:tracePt t="25086" x="3213100" y="2552700"/>
          <p14:tracePt t="25103" x="3200400" y="2587625"/>
          <p14:tracePt t="25119" x="3184525" y="2609850"/>
          <p14:tracePt t="25136" x="3184525" y="2619375"/>
          <p14:tracePt t="25152" x="3178175" y="2638425"/>
          <p14:tracePt t="25168" x="3178175" y="2647950"/>
          <p14:tracePt t="25185" x="3178175" y="2654300"/>
          <p14:tracePt t="25203" x="3178175" y="2651125"/>
          <p14:tracePt t="25219" x="3190875" y="2635250"/>
          <p14:tracePt t="25236" x="3219450" y="2581275"/>
          <p14:tracePt t="25253" x="3279775" y="2400300"/>
          <p14:tracePt t="25269" x="3314700" y="2244725"/>
          <p14:tracePt t="25286" x="3359150" y="2114550"/>
          <p14:tracePt t="25302" x="3413125" y="1901825"/>
          <p14:tracePt t="25318" x="3457575" y="1778000"/>
          <p14:tracePt t="25335" x="3489325" y="1692275"/>
          <p14:tracePt t="25353" x="3552825" y="1571625"/>
          <p14:tracePt t="25369" x="3584575" y="1495425"/>
          <p14:tracePt t="25385" x="3619500" y="1435100"/>
          <p14:tracePt t="25403" x="3648075" y="1352550"/>
          <p14:tracePt t="25419" x="3660775" y="1320800"/>
          <p14:tracePt t="25435" x="3676650" y="1304925"/>
          <p14:tracePt t="25452" x="3683000" y="1285875"/>
          <p14:tracePt t="25468" x="3683000" y="1276350"/>
          <p14:tracePt t="25485" x="3683000" y="1270000"/>
          <p14:tracePt t="25553" x="3683000" y="1273175"/>
          <p14:tracePt t="25560" x="3683000" y="1276350"/>
          <p14:tracePt t="25568" x="3683000" y="1282700"/>
          <p14:tracePt t="25585" x="3679825" y="1292225"/>
          <p14:tracePt t="25602" x="3663950" y="1336675"/>
          <p14:tracePt t="25618" x="3651250" y="1384300"/>
          <p14:tracePt t="25635" x="3635375" y="1428750"/>
          <p14:tracePt t="25653" x="3616325" y="1511300"/>
          <p14:tracePt t="25669" x="3594100" y="1574800"/>
          <p14:tracePt t="25686" x="3562350" y="1654175"/>
          <p14:tracePt t="25703" x="3517900" y="1758950"/>
          <p14:tracePt t="25719" x="3505200" y="1803400"/>
          <p14:tracePt t="25735" x="3492500" y="1835150"/>
          <p14:tracePt t="25752" x="3467100" y="1885950"/>
          <p14:tracePt t="25768" x="3451225" y="1908175"/>
          <p14:tracePt t="25786" x="3438525" y="1939925"/>
          <p14:tracePt t="25803" x="3419475" y="1981200"/>
          <p14:tracePt t="25819" x="3406775" y="2006600"/>
          <p14:tracePt t="25835" x="3390900" y="2028825"/>
          <p14:tracePt t="25852" x="3371850" y="2063750"/>
          <p14:tracePt t="25868" x="3362325" y="2079625"/>
          <p14:tracePt t="25885" x="3359150" y="2089150"/>
          <p14:tracePt t="25902" x="3352800" y="2111375"/>
          <p14:tracePt t="25918" x="3343275" y="2120900"/>
          <p14:tracePt t="25935" x="3336925" y="2130425"/>
          <p14:tracePt t="25953" x="3321050" y="2152650"/>
          <p14:tracePt t="25969" x="3311525" y="2162175"/>
          <p14:tracePt t="25986" x="3308350" y="2171700"/>
          <p14:tracePt t="26002" x="3302000" y="2184400"/>
          <p14:tracePt t="26018" x="3302000" y="2200275"/>
          <p14:tracePt t="26035" x="3292475" y="2209800"/>
          <p14:tracePt t="26051" x="3286125" y="2232025"/>
          <p14:tracePt t="26069" x="3286125" y="2241550"/>
          <p14:tracePt t="26085" x="3279775" y="2270125"/>
          <p14:tracePt t="26103" x="3279775" y="2295525"/>
          <p14:tracePt t="26119" x="3273425" y="2324100"/>
          <p14:tracePt t="26135" x="3267075" y="2349500"/>
          <p14:tracePt t="26152" x="3267075" y="2374900"/>
          <p14:tracePt t="26168" x="3263900" y="2390775"/>
          <p14:tracePt t="26185" x="3257550" y="2400300"/>
          <p14:tracePt t="26202" x="3241675" y="2422525"/>
          <p14:tracePt t="26219" x="3225800" y="2432050"/>
          <p14:tracePt t="26235" x="3216275" y="2447925"/>
          <p14:tracePt t="26253" x="3206750" y="2473325"/>
          <p14:tracePt t="26269" x="3206750" y="2489200"/>
          <p14:tracePt t="26286" x="3200400" y="2505075"/>
          <p14:tracePt t="26302" x="3200400" y="2524125"/>
          <p14:tracePt t="26318" x="3197225" y="2540000"/>
          <p14:tracePt t="26336" x="3197225" y="2549525"/>
          <p14:tracePt t="26352" x="3178175" y="2578100"/>
          <p14:tracePt t="26369" x="3178175" y="2600325"/>
          <p14:tracePt t="26386" x="3175000" y="2616200"/>
          <p14:tracePt t="26402" x="3175000" y="2647950"/>
          <p14:tracePt t="26419" x="3175000" y="2663825"/>
          <p14:tracePt t="26435" x="3175000" y="2686050"/>
          <p14:tracePt t="26451" x="3175000" y="2698750"/>
          <p14:tracePt t="26468" x="3175000" y="2714625"/>
          <p14:tracePt t="26485" x="3168650" y="2736850"/>
          <p14:tracePt t="26502" x="3155950" y="2762250"/>
          <p14:tracePt t="26518" x="3152775" y="2784475"/>
          <p14:tracePt t="26535" x="3146425" y="2806700"/>
          <p14:tracePt t="26551" x="3133725" y="2847975"/>
          <p14:tracePt t="26568" x="3133725" y="2870200"/>
          <p14:tracePt t="26585" x="3121025" y="2901950"/>
          <p14:tracePt t="26603" x="3105150" y="2936875"/>
          <p14:tracePt t="26619" x="3092450" y="2965450"/>
          <p14:tracePt t="26635" x="3079750" y="2990850"/>
          <p14:tracePt t="26653" x="3057525" y="3019425"/>
          <p14:tracePt t="26669" x="3048000" y="3028950"/>
          <p14:tracePt t="26685" x="3038475" y="3044825"/>
          <p14:tracePt t="26701" x="3022600" y="3070225"/>
          <p14:tracePt t="26718" x="3006725" y="3082925"/>
          <p14:tracePt t="26735" x="2994025" y="3105150"/>
          <p14:tracePt t="26752" x="2974975" y="3146425"/>
          <p14:tracePt t="26769" x="2965450" y="3171825"/>
          <p14:tracePt t="26786" x="2943225" y="3216275"/>
          <p14:tracePt t="26802" x="2924175" y="3282950"/>
          <p14:tracePt t="26818" x="2921000" y="3305175"/>
          <p14:tracePt t="26835" x="2914650" y="3333750"/>
          <p14:tracePt t="26852" x="2914650" y="3355975"/>
          <p14:tracePt t="26869" x="2908300" y="3355975"/>
          <p14:tracePt t="26885" x="2905125" y="3355975"/>
          <p14:tracePt t="27282" x="2908300" y="3387725"/>
          <p14:tracePt t="27289" x="2914650" y="3425825"/>
          <p14:tracePt t="27306" x="2927350" y="3476625"/>
          <p14:tracePt t="27323" x="2933700" y="3540125"/>
          <p14:tracePt t="27335" x="2933700" y="3559175"/>
          <p14:tracePt t="27368" x="2933700" y="3594100"/>
          <p14:tracePt t="27401" x="2933700" y="3625850"/>
          <p14:tracePt t="27445" x="2933700" y="3622675"/>
          <p14:tracePt t="27453" x="2933700" y="3619500"/>
          <p14:tracePt t="27469" x="2933700" y="3590925"/>
          <p14:tracePt t="27485" x="2933700" y="3562350"/>
          <p14:tracePt t="27502" x="2933700" y="3521075"/>
          <p14:tracePt t="27518" x="2933700" y="3498850"/>
          <p14:tracePt t="27535" x="2933700" y="3476625"/>
          <p14:tracePt t="27551" x="2933700" y="3454400"/>
          <p14:tracePt t="27569" x="2933700" y="3425825"/>
          <p14:tracePt t="27585" x="2933700" y="3413125"/>
          <p14:tracePt t="27601" x="2933700" y="3384550"/>
          <p14:tracePt t="27619" x="2933700" y="3362325"/>
          <p14:tracePt t="27635" x="2933700" y="3346450"/>
          <p14:tracePt t="27652" x="2933700" y="3314700"/>
          <p14:tracePt t="27668" x="2933700" y="3292475"/>
          <p14:tracePt t="27685" x="2933700" y="3263900"/>
          <p14:tracePt t="27702" x="2933700" y="3238500"/>
          <p14:tracePt t="27719" x="2933700" y="3209925"/>
          <p14:tracePt t="27736" x="2933700" y="3181350"/>
          <p14:tracePt t="27753" x="2940050" y="3101975"/>
          <p14:tracePt t="27769" x="2955925" y="3028950"/>
          <p14:tracePt t="27785" x="2978150" y="2965450"/>
          <p14:tracePt t="27801" x="2997200" y="2889250"/>
          <p14:tracePt t="27819" x="3022600" y="2841625"/>
          <p14:tracePt t="27835" x="3070225" y="2774950"/>
          <p14:tracePt t="27852" x="3140075" y="2663825"/>
          <p14:tracePt t="27869" x="3171825" y="2587625"/>
          <p14:tracePt t="27885" x="3200400" y="2520950"/>
          <p14:tracePt t="27902" x="3228975" y="2438400"/>
          <p14:tracePt t="27918" x="3248025" y="2384425"/>
          <p14:tracePt t="27935" x="3289300" y="2317750"/>
          <p14:tracePt t="27952" x="3324225" y="2222500"/>
          <p14:tracePt t="27968" x="3352800" y="2165350"/>
          <p14:tracePt t="27985" x="3368675" y="2117725"/>
          <p14:tracePt t="28002" x="3387725" y="2054225"/>
          <p14:tracePt t="28019" x="3409950" y="1990725"/>
          <p14:tracePt t="28035" x="3419475" y="1952625"/>
          <p14:tracePt t="28052" x="3438525" y="1889125"/>
          <p14:tracePt t="28068" x="3457575" y="1857375"/>
          <p14:tracePt t="28085" x="3489325" y="1831975"/>
          <p14:tracePt t="28102" x="3508375" y="1784350"/>
          <p14:tracePt t="28118" x="3521075" y="1746250"/>
          <p14:tracePt t="28136" x="3540125" y="1708150"/>
          <p14:tracePt t="28152" x="3540125" y="1644650"/>
          <p14:tracePt t="28169" x="3540125" y="1609725"/>
          <p14:tracePt t="28185" x="3540125" y="1597025"/>
          <p14:tracePt t="28201" x="3540125" y="1584325"/>
          <p14:tracePt t="28218" x="3540125" y="1574800"/>
          <p14:tracePt t="28452" x="3540125" y="1581150"/>
          <p14:tracePt t="28458" x="3540125" y="1590675"/>
          <p14:tracePt t="28468" x="3540125" y="1593850"/>
          <p14:tracePt t="28484" x="3540125" y="1606550"/>
          <p14:tracePt t="28501" x="3540125" y="1631950"/>
          <p14:tracePt t="28518" x="3536950" y="1670050"/>
          <p14:tracePt t="28535" x="3517900" y="1714500"/>
          <p14:tracePt t="28552" x="3498850" y="1778000"/>
          <p14:tracePt t="28569" x="3486150" y="1809750"/>
          <p14:tracePt t="28585" x="3473450" y="1847850"/>
          <p14:tracePt t="28602" x="3451225" y="1882775"/>
          <p14:tracePt t="28618" x="3451225" y="1911350"/>
          <p14:tracePt t="28635" x="3438525" y="1943100"/>
          <p14:tracePt t="28652" x="3425825" y="2006600"/>
          <p14:tracePt t="28669" x="3413125" y="2051050"/>
          <p14:tracePt t="28686" x="3400425" y="2079625"/>
          <p14:tracePt t="28702" x="3394075" y="2114550"/>
          <p14:tracePt t="28719" x="3387725" y="2143125"/>
          <p14:tracePt t="28735" x="3387725" y="2152650"/>
          <p14:tracePt t="28752" x="3381375" y="2174875"/>
          <p14:tracePt t="28768" x="3378200" y="2190750"/>
          <p14:tracePt t="28785" x="3368675" y="2200275"/>
          <p14:tracePt t="28789" x="3362325" y="2203450"/>
          <p14:tracePt t="28802" x="3346450" y="2216150"/>
          <p14:tracePt t="28823" x="3343275" y="2228850"/>
          <p14:tracePt t="28835" x="3336925" y="2241550"/>
          <p14:tracePt t="28852" x="3330575" y="2254250"/>
          <p14:tracePt t="28869" x="3327400" y="2270125"/>
          <p14:tracePt t="28885" x="3327400" y="2298700"/>
          <p14:tracePt t="28901" x="3327400" y="2333625"/>
          <p14:tracePt t="28918" x="3327400" y="2355850"/>
          <p14:tracePt t="28936" x="3321050" y="2365375"/>
          <p14:tracePt t="28952" x="3317875" y="2384425"/>
          <p14:tracePt t="28969" x="3317875" y="2400300"/>
          <p14:tracePt t="28985" x="3311525" y="2409825"/>
          <p14:tracePt t="29002" x="3311525" y="2422525"/>
          <p14:tracePt t="29018" x="3311525" y="2432050"/>
          <p14:tracePt t="29035" x="3311525" y="2447925"/>
          <p14:tracePt t="29052" x="3305175" y="2463800"/>
          <p14:tracePt t="29069" x="3305175" y="2473325"/>
          <p14:tracePt t="29086" x="3295650" y="2482850"/>
          <p14:tracePt t="29102" x="3286125" y="2505075"/>
          <p14:tracePt t="29119" x="3286125" y="2514600"/>
          <p14:tracePt t="29136" x="3286125" y="2527300"/>
          <p14:tracePt t="29152" x="3286125" y="2549525"/>
          <p14:tracePt t="29168" x="3286125" y="2571750"/>
          <p14:tracePt t="29185" x="3286125" y="2593975"/>
          <p14:tracePt t="29201" x="3286125" y="2613025"/>
          <p14:tracePt t="29218" x="3286125" y="2622550"/>
          <p14:tracePt t="29236" x="3286125" y="2638425"/>
          <p14:tracePt t="29289" x="3286125" y="2632075"/>
          <p14:tracePt t="29295" x="3286125" y="2625725"/>
          <p14:tracePt t="29302" x="3286125" y="2622550"/>
          <p14:tracePt t="29318" x="3286125" y="2613025"/>
          <p14:tracePt t="29335" x="3305175" y="2590800"/>
          <p14:tracePt t="29351" x="3321050" y="2533650"/>
          <p14:tracePt t="29369" x="3333750" y="2489200"/>
          <p14:tracePt t="29386" x="3349625" y="2390775"/>
          <p14:tracePt t="29402" x="3368675" y="2352675"/>
          <p14:tracePt t="29419" x="3381375" y="2314575"/>
          <p14:tracePt t="29437" x="3397250" y="2286000"/>
          <p14:tracePt t="29452" x="3406775" y="2263775"/>
          <p14:tracePt t="29468" x="3422650" y="2247900"/>
          <p14:tracePt t="29484" x="3448050" y="2216150"/>
          <p14:tracePt t="29501" x="3495675" y="2149475"/>
          <p14:tracePt t="29518" x="3521075" y="2105025"/>
          <p14:tracePt t="29535" x="3536950" y="2041525"/>
          <p14:tracePt t="29551" x="3562350" y="1984375"/>
          <p14:tracePt t="29569" x="3575050" y="1952625"/>
          <p14:tracePt t="29587" x="3587750" y="1936750"/>
          <p14:tracePt t="29602" x="3597275" y="1927225"/>
          <p14:tracePt t="29618" x="3613150" y="1911350"/>
          <p14:tracePt t="29635" x="3625850" y="1895475"/>
          <p14:tracePt t="29651" x="3625850" y="1882775"/>
          <p14:tracePt t="29669" x="3625850" y="1873250"/>
          <p14:tracePt t="29703" x="3625850" y="1866900"/>
          <p14:tracePt t="29730" x="3625850" y="1863725"/>
          <p14:tracePt t="29737" x="3625850" y="1851025"/>
          <p14:tracePt t="29751" x="3616325" y="1841500"/>
          <p14:tracePt t="29768" x="3603625" y="1831975"/>
          <p14:tracePt t="29786" x="3587750" y="1816100"/>
          <p14:tracePt t="29802" x="3578225" y="1803400"/>
          <p14:tracePt t="29822" x="3571875" y="1803400"/>
          <p14:tracePt t="29852" x="3568700" y="1803400"/>
          <p14:tracePt t="29859" x="3562350" y="1803400"/>
          <p14:tracePt t="29868" x="3552825" y="1803400"/>
          <p14:tracePt t="29885" x="3543300" y="1803400"/>
          <p14:tracePt t="29901" x="3527425" y="1803400"/>
          <p14:tracePt t="29918" x="3517900" y="1803400"/>
          <p14:tracePt t="29936" x="3498850" y="1803400"/>
          <p14:tracePt t="29952" x="3489325" y="1803400"/>
          <p14:tracePt t="29969" x="3489325" y="1809750"/>
          <p14:tracePt t="29986" x="3482975" y="1822450"/>
          <p14:tracePt t="30002" x="3473450" y="1831975"/>
          <p14:tracePt t="30019" x="3470275" y="1844675"/>
          <p14:tracePt t="30034" x="3454400" y="1860550"/>
          <p14:tracePt t="30052" x="3438525" y="1873250"/>
          <p14:tracePt t="30068" x="3429000" y="1889125"/>
          <p14:tracePt t="30084" x="3416300" y="1920875"/>
          <p14:tracePt t="30102" x="3409950" y="1952625"/>
          <p14:tracePt t="30118" x="3397250" y="1984375"/>
          <p14:tracePt t="30136" x="3384550" y="2019300"/>
          <p14:tracePt t="30152" x="3378200" y="2047875"/>
          <p14:tracePt t="30168" x="3375025" y="2070100"/>
          <p14:tracePt t="30184" x="3362325" y="2101850"/>
          <p14:tracePt t="30201" x="3349625" y="2136775"/>
          <p14:tracePt t="30218" x="3336925" y="2159000"/>
          <p14:tracePt t="30236" x="3336925" y="2181225"/>
          <p14:tracePt t="30252" x="3336925" y="2200275"/>
          <p14:tracePt t="30269" x="3336925" y="2209800"/>
          <p14:tracePt t="30286" x="3333750" y="2225675"/>
          <p14:tracePt t="30302" x="3327400" y="2235200"/>
          <p14:tracePt t="30318" x="3327400" y="2251075"/>
          <p14:tracePt t="30335" x="3327400" y="2260600"/>
          <p14:tracePt t="30352" x="3327400" y="2276475"/>
          <p14:tracePt t="30369" x="3327400" y="2286000"/>
          <p14:tracePt t="30387" x="3327400" y="2298700"/>
          <p14:tracePt t="30402" x="3327400" y="2305050"/>
          <p14:tracePt t="30418" x="3327400" y="2311400"/>
          <p14:tracePt t="30465" x="3321050" y="2311400"/>
          <p14:tracePt t="30480" x="3321050" y="2314575"/>
          <p14:tracePt t="30486" x="3321050" y="2320925"/>
          <p14:tracePt t="30508" x="3321050" y="2324100"/>
          <p14:tracePt t="30551" x="3321050" y="2330450"/>
          <p14:tracePt t="30579" x="3321050" y="2333625"/>
          <p14:tracePt t="30630" x="3321050" y="2339975"/>
          <p14:tracePt t="30652" x="3321050" y="2349500"/>
          <p14:tracePt t="30729" x="3317875" y="2349500"/>
          <p14:tracePt t="31044" x="3317875" y="2355850"/>
          <p14:tracePt t="31107" x="3317875" y="2359025"/>
          <p14:tracePt t="31400" x="3317875" y="2406650"/>
          <p14:tracePt t="31407" x="3317875" y="2473325"/>
          <p14:tracePt t="31421" x="3317875" y="2657475"/>
          <p14:tracePt t="31438" x="3324225" y="2851150"/>
          <p14:tracePt t="31457" x="3343275" y="3184525"/>
          <p14:tracePt t="31469" x="3352800" y="3298825"/>
          <p14:tracePt t="31502" x="3409950" y="3892550"/>
          <p14:tracePt t="31535" x="3457575" y="4406900"/>
          <p14:tracePt t="31553" x="3473450" y="4568825"/>
          <p14:tracePt t="31568" x="3502025" y="4699000"/>
          <p14:tracePt t="31585" x="3502025" y="4806950"/>
          <p14:tracePt t="31602" x="3502025" y="4860925"/>
          <p14:tracePt t="31618" x="3502025" y="4889500"/>
          <p14:tracePt t="31635" x="3502025" y="4937125"/>
          <p14:tracePt t="31652" x="3502025" y="4975225"/>
          <p14:tracePt t="31668" x="3502025" y="5010150"/>
          <p14:tracePt t="31685" x="3502025" y="5064125"/>
          <p14:tracePt t="31701" x="3502025" y="5108575"/>
          <p14:tracePt t="31718" x="3502025" y="5130800"/>
          <p14:tracePt t="31735" x="3502025" y="5165725"/>
          <p14:tracePt t="31752" x="3502025" y="5175250"/>
          <p14:tracePt t="31768" x="3502025" y="5184775"/>
          <p14:tracePt t="31785" x="3482975" y="5203825"/>
          <p14:tracePt t="31801" x="3473450" y="5219700"/>
          <p14:tracePt t="31818" x="3460750" y="5251450"/>
          <p14:tracePt t="31835" x="3441700" y="5251450"/>
          <p14:tracePt t="32200" x="3422650" y="5264150"/>
          <p14:tracePt t="32208" x="3409950" y="5276850"/>
          <p14:tracePt t="32221" x="3378200" y="5302250"/>
          <p14:tracePt t="32238" x="3352800" y="5327650"/>
          <p14:tracePt t="32254" x="3336925" y="5337175"/>
          <p14:tracePt t="32274" x="3314700" y="5353050"/>
          <p14:tracePt t="32302" x="3295650" y="5378450"/>
          <p14:tracePt t="32335" x="3267075" y="5403850"/>
          <p14:tracePt t="32352" x="3254375" y="5403850"/>
          <p14:tracePt t="32368" x="3244850" y="5403850"/>
          <p14:tracePt t="32401" x="3241675" y="5403850"/>
          <p14:tracePt t="32418" x="3232150" y="5403850"/>
          <p14:tracePt t="32435" x="3209925" y="5403850"/>
          <p14:tracePt t="32452" x="3200400" y="5403850"/>
          <p14:tracePt t="32469" x="3190875" y="5403850"/>
          <p14:tracePt t="32485" x="3171825" y="5403850"/>
          <p14:tracePt t="32501" x="3162300" y="5403850"/>
          <p14:tracePt t="32517" x="3152775" y="5403850"/>
          <p14:tracePt t="32534" x="3136900" y="5403850"/>
          <p14:tracePt t="32551" x="3121025" y="5403850"/>
          <p14:tracePt t="32568" x="3111500" y="5403850"/>
          <p14:tracePt t="32586" x="3098800" y="5403850"/>
          <p14:tracePt t="32602" x="3089275" y="5403850"/>
          <p14:tracePt t="32618" x="3073400" y="5400675"/>
          <p14:tracePt t="32635" x="3073400" y="5394325"/>
          <p14:tracePt t="32651" x="3073400" y="5391150"/>
          <p14:tracePt t="32715" x="3067050" y="5391150"/>
          <p14:tracePt t="32722" x="3067050" y="5384800"/>
          <p14:tracePt t="32735" x="3063875" y="5384800"/>
          <p14:tracePt t="32752" x="3063875" y="5381625"/>
          <p14:tracePt t="32792" x="3063875" y="5375275"/>
          <p14:tracePt t="32800" x="3063875" y="5372100"/>
          <p14:tracePt t="32821" x="3063875" y="5362575"/>
          <p14:tracePt t="32828" x="3063875" y="5356225"/>
          <p14:tracePt t="32843" x="3063875" y="5349875"/>
          <p14:tracePt t="32858" x="3063875" y="5346700"/>
          <p14:tracePt t="32868" x="3063875" y="5340350"/>
          <p14:tracePt t="32885" x="3063875" y="5337175"/>
          <p14:tracePt t="32902" x="3079750" y="5327650"/>
          <p14:tracePt t="32918" x="3092450" y="5311775"/>
          <p14:tracePt t="32935" x="3111500" y="5295900"/>
          <p14:tracePt t="32951" x="3133725" y="5283200"/>
          <p14:tracePt t="32968" x="3149600" y="5273675"/>
          <p14:tracePt t="32985" x="3165475" y="5260975"/>
          <p14:tracePt t="33002" x="3175000" y="5248275"/>
          <p14:tracePt t="33018" x="3194050" y="5232400"/>
          <p14:tracePt t="33035" x="3222625" y="5213350"/>
          <p14:tracePt t="33052" x="3254375" y="5200650"/>
          <p14:tracePt t="33068" x="3276600" y="5187950"/>
          <p14:tracePt t="33084" x="3311525" y="5172075"/>
          <p14:tracePt t="33101" x="3324225" y="5153025"/>
          <p14:tracePt t="33118" x="3333750" y="5143500"/>
          <p14:tracePt t="33135" x="3352800" y="5140325"/>
          <p14:tracePt t="33152" x="3362325" y="5140325"/>
          <p14:tracePt t="33169" x="3371850" y="5140325"/>
          <p14:tracePt t="33185" x="3387725" y="5140325"/>
          <p14:tracePt t="33201" x="3403600" y="5127625"/>
          <p14:tracePt t="33217" x="3406775" y="5127625"/>
          <p14:tracePt t="33234" x="3413125" y="5124450"/>
          <p14:tracePt t="33251" x="3416300" y="5118100"/>
          <p14:tracePt t="33268" x="3416300" y="5108575"/>
          <p14:tracePt t="33285" x="3425825" y="5099050"/>
          <p14:tracePt t="33301" x="3432175" y="5095875"/>
          <p14:tracePt t="33318" x="3432175" y="5089525"/>
          <p14:tracePt t="33335" x="3441700" y="5073650"/>
          <p14:tracePt t="33351" x="3441700" y="5060950"/>
          <p14:tracePt t="33368" x="3448050" y="5054600"/>
          <p14:tracePt t="33385" x="3451225" y="5045075"/>
          <p14:tracePt t="33401" x="3460750" y="5038725"/>
          <p14:tracePt t="33418" x="3470275" y="5035550"/>
          <p14:tracePt t="33435" x="3479800" y="5019675"/>
          <p14:tracePt t="33451" x="3479800" y="5003800"/>
          <p14:tracePt t="33468" x="3492500" y="4994275"/>
          <p14:tracePt t="33484" x="3495675" y="4981575"/>
          <p14:tracePt t="33501" x="3495675" y="4972050"/>
          <p14:tracePt t="33517" x="3495675" y="4956175"/>
          <p14:tracePt t="33534" x="3502025" y="4940300"/>
          <p14:tracePt t="33551" x="3502025" y="4937125"/>
          <p14:tracePt t="33568" x="3502025" y="4930775"/>
          <p14:tracePt t="33584" x="3505200" y="4914900"/>
          <p14:tracePt t="33601" x="3505200" y="4902200"/>
          <p14:tracePt t="33618" x="3505200" y="4892675"/>
          <p14:tracePt t="33635" x="3505200" y="4886325"/>
          <p14:tracePt t="33721" x="3505200" y="4883150"/>
          <p14:tracePt t="33742" x="3505200" y="4876800"/>
          <p14:tracePt t="33749" x="3505200" y="4870450"/>
          <p14:tracePt t="33771" x="3505200" y="4867275"/>
          <p14:tracePt t="33801" x="3505200" y="4857750"/>
          <p14:tracePt t="33807" x="3511550" y="4857750"/>
          <p14:tracePt t="33818" x="3514725" y="4851400"/>
          <p14:tracePt t="33835" x="3530600" y="4851400"/>
          <p14:tracePt t="33852" x="3546475" y="4841875"/>
          <p14:tracePt t="33868" x="3556000" y="4835525"/>
          <p14:tracePt t="33884" x="3559175" y="4822825"/>
          <p14:tracePt t="33901" x="3571875" y="4816475"/>
          <p14:tracePt t="33918" x="3575050" y="4816475"/>
          <p14:tracePt t="33938" x="3597275" y="4800600"/>
          <p14:tracePt t="33951" x="3606800" y="4794250"/>
          <p14:tracePt t="33968" x="3616325" y="4794250"/>
          <p14:tracePt t="34449" x="3625850" y="4794250"/>
          <p14:tracePt t="34456" x="3638550" y="4794250"/>
          <p14:tracePt t="34471" x="3673475" y="4794250"/>
          <p14:tracePt t="34488" x="3711575" y="4794250"/>
          <p14:tracePt t="34506" x="3806825" y="4794250"/>
          <p14:tracePt t="34522" x="3851275" y="4787900"/>
          <p14:tracePt t="34534" x="3895725" y="4775200"/>
          <p14:tracePt t="34567" x="3971925" y="4737100"/>
          <p14:tracePt t="34601" x="4038600" y="4676775"/>
          <p14:tracePt t="34618" x="4070350" y="4651375"/>
          <p14:tracePt t="34634" x="4089400" y="4616450"/>
          <p14:tracePt t="34651" x="4102100" y="4591050"/>
          <p14:tracePt t="34668" x="4111625" y="4575175"/>
          <p14:tracePt t="34685" x="4133850" y="4552950"/>
          <p14:tracePt t="34701" x="4149725" y="4537075"/>
          <p14:tracePt t="34718" x="4159250" y="4527550"/>
          <p14:tracePt t="34734" x="4184650" y="4508500"/>
          <p14:tracePt t="34750" x="4194175" y="4495800"/>
          <p14:tracePt t="34767" x="4206875" y="4486275"/>
          <p14:tracePt t="34784" x="4225925" y="4473575"/>
          <p14:tracePt t="34801" x="4235450" y="4457700"/>
          <p14:tracePt t="34818" x="4244975" y="4448175"/>
          <p14:tracePt t="34834" x="4260850" y="4432300"/>
          <p14:tracePt t="34851" x="4264025" y="4422775"/>
          <p14:tracePt t="34867" x="4264025" y="4406900"/>
          <p14:tracePt t="34884" x="4264025" y="4397375"/>
          <p14:tracePt t="34956" x="4264025" y="4394200"/>
          <p14:tracePt t="34964" x="4264025" y="4387850"/>
          <p14:tracePt t="34971" x="4264025" y="4384675"/>
          <p14:tracePt t="34985" x="4264025" y="4371975"/>
          <p14:tracePt t="35001" x="4254500" y="4359275"/>
          <p14:tracePt t="35018" x="4244975" y="4352925"/>
          <p14:tracePt t="35034" x="4229100" y="4343400"/>
          <p14:tracePt t="35051" x="4213225" y="4343400"/>
          <p14:tracePt t="35068" x="4203700" y="4343400"/>
          <p14:tracePt t="35085" x="4191000" y="4343400"/>
          <p14:tracePt t="35101" x="4178300" y="4343400"/>
          <p14:tracePt t="35118" x="4165600" y="4343400"/>
          <p14:tracePt t="35134" x="4149725" y="4343400"/>
          <p14:tracePt t="35150" x="4140200" y="4343400"/>
          <p14:tracePt t="35167" x="4117975" y="4356100"/>
          <p14:tracePt t="35184" x="4095750" y="4378325"/>
          <p14:tracePt t="35201" x="4086225" y="4387850"/>
          <p14:tracePt t="35218" x="4076700" y="4397375"/>
          <p14:tracePt t="35235" x="4054475" y="4419600"/>
          <p14:tracePt t="35251" x="4044950" y="4429125"/>
          <p14:tracePt t="35268" x="4035425" y="4432300"/>
          <p14:tracePt t="35284" x="4016375" y="4432300"/>
          <p14:tracePt t="35300" x="4006850" y="4438650"/>
          <p14:tracePt t="35318" x="3997325" y="4441825"/>
          <p14:tracePt t="35335" x="3981450" y="4457700"/>
          <p14:tracePt t="35351" x="3965575" y="4473575"/>
          <p14:tracePt t="35368" x="3949700" y="4479925"/>
          <p14:tracePt t="35385" x="3933825" y="4492625"/>
          <p14:tracePt t="35401" x="3924300" y="4492625"/>
          <p14:tracePt t="35417" x="3908425" y="4505325"/>
          <p14:tracePt t="35434" x="3895725" y="4524375"/>
          <p14:tracePt t="35451" x="3886200" y="4533900"/>
          <p14:tracePt t="35467" x="3873500" y="4543425"/>
          <p14:tracePt t="35485" x="3854450" y="4559300"/>
          <p14:tracePt t="35501" x="3844925" y="4575175"/>
          <p14:tracePt t="35518" x="3832225" y="4597400"/>
          <p14:tracePt t="35534" x="3816350" y="4622800"/>
          <p14:tracePt t="35550" x="3816350" y="4635500"/>
          <p14:tracePt t="35567" x="3816350" y="4645025"/>
          <p14:tracePt t="35584" x="3816350" y="4657725"/>
          <p14:tracePt t="35601" x="3816350" y="4667250"/>
          <p14:tracePt t="35618" x="3822700" y="4683125"/>
          <p14:tracePt t="35635" x="3844925" y="4699000"/>
          <p14:tracePt t="35651" x="3873500" y="4711700"/>
          <p14:tracePt t="35668" x="3898900" y="4721225"/>
          <p14:tracePt t="35684" x="3946525" y="4721225"/>
          <p14:tracePt t="35701" x="3975100" y="4721225"/>
          <p14:tracePt t="35717" x="4003675" y="4721225"/>
          <p14:tracePt t="35735" x="4038600" y="4721225"/>
          <p14:tracePt t="35751" x="4054475" y="4721225"/>
          <p14:tracePt t="35768" x="4064000" y="4721225"/>
          <p14:tracePt t="35785" x="4076700" y="4721225"/>
          <p14:tracePt t="35801" x="4086225" y="4721225"/>
          <p14:tracePt t="35818" x="4102100" y="4721225"/>
          <p14:tracePt t="35834" x="4117975" y="4721225"/>
          <p14:tracePt t="35850" x="4127500" y="4721225"/>
          <p14:tracePt t="35867" x="4137025" y="4714875"/>
          <p14:tracePt t="35884" x="4152900" y="4702175"/>
          <p14:tracePt t="35901" x="4152900" y="4692650"/>
          <p14:tracePt t="35918" x="4156075" y="4676775"/>
          <p14:tracePt t="35935" x="4165600" y="4660900"/>
          <p14:tracePt t="35951" x="4178300" y="4651375"/>
          <p14:tracePt t="35967" x="4187825" y="4641850"/>
          <p14:tracePt t="35988" x="4206875" y="4619625"/>
          <p14:tracePt t="36000" x="4216400" y="4610100"/>
          <p14:tracePt t="36017" x="4222750" y="4600575"/>
          <p14:tracePt t="36035" x="4222750" y="4587875"/>
          <p14:tracePt t="36051" x="4222750" y="4572000"/>
          <p14:tracePt t="36068" x="4222750" y="4562475"/>
          <p14:tracePt t="36084" x="4222750" y="4546600"/>
          <p14:tracePt t="36100" x="4222750" y="4537075"/>
          <p14:tracePt t="36117" x="4222750" y="4533900"/>
          <p14:tracePt t="36134" x="4225925" y="4511675"/>
          <p14:tracePt t="36151" x="4232275" y="4502150"/>
          <p14:tracePt t="36168" x="4248150" y="4492625"/>
          <p14:tracePt t="36185" x="4248150" y="4473575"/>
          <p14:tracePt t="36201" x="4248150" y="4464050"/>
          <p14:tracePt t="36217" x="4248150" y="4451350"/>
          <p14:tracePt t="37684" x="4200525" y="4397375"/>
          <p14:tracePt t="37692" x="4121150" y="4295775"/>
          <p14:tracePt t="37701" x="4022725" y="4137025"/>
          <p14:tracePt t="37722" x="3794125" y="3711575"/>
          <p14:tracePt t="37739" x="3670300" y="3409950"/>
          <p14:tracePt t="37757" x="3454400" y="2930525"/>
          <p14:tracePt t="37775" x="3359150" y="2740025"/>
          <p14:tracePt t="37801" x="3244850" y="2486025"/>
          <p14:tracePt t="37835" x="3152775" y="2317750"/>
          <p14:tracePt t="37851" x="3133725" y="2295525"/>
          <p14:tracePt t="37868" x="3117850" y="2270125"/>
          <p14:tracePt t="37884" x="3101975" y="2254250"/>
          <p14:tracePt t="37901" x="3092450" y="2244725"/>
          <p14:tracePt t="37917" x="3089275" y="2241550"/>
          <p14:tracePt t="37963" x="3082925" y="2241550"/>
          <p14:tracePt t="37970" x="3073400" y="2241550"/>
          <p14:tracePt t="37989" x="3063875" y="2241550"/>
          <p14:tracePt t="38001" x="3054350" y="2247900"/>
          <p14:tracePt t="38018" x="3038475" y="2266950"/>
          <p14:tracePt t="38033" x="3038475" y="2311400"/>
          <p14:tracePt t="38050" x="3038475" y="2365375"/>
          <p14:tracePt t="38067" x="3038475" y="2416175"/>
          <p14:tracePt t="38084" x="3038475" y="2463800"/>
          <p14:tracePt t="38100" x="3038475" y="2492375"/>
          <p14:tracePt t="38117" x="3041650" y="2514600"/>
          <p14:tracePt t="38134" x="3048000" y="2562225"/>
          <p14:tracePt t="38151" x="3060700" y="2609850"/>
          <p14:tracePt t="38167" x="3073400" y="2663825"/>
          <p14:tracePt t="38183" x="3098800" y="2743200"/>
          <p14:tracePt t="38201" x="3111500" y="2781300"/>
          <p14:tracePt t="38218" x="3124200" y="2813050"/>
          <p14:tracePt t="38234" x="3136900" y="2838450"/>
          <p14:tracePt t="38251" x="3136900" y="2854325"/>
          <p14:tracePt t="38268" x="3136900" y="2860675"/>
          <p14:tracePt t="38284" x="3143250" y="2841625"/>
          <p14:tracePt t="38301" x="3162300" y="2778125"/>
          <p14:tracePt t="38317" x="3162300" y="2673350"/>
          <p14:tracePt t="38333" x="3140075" y="2530475"/>
          <p14:tracePt t="38350" x="3124200" y="2413000"/>
          <p14:tracePt t="38369" x="3098800" y="2257425"/>
          <p14:tracePt t="38385" x="3082925" y="2181225"/>
          <p14:tracePt t="38401" x="3076575" y="2120900"/>
          <p14:tracePt t="38419" x="3076575" y="2057400"/>
          <p14:tracePt t="38434" x="3076575" y="2028825"/>
          <p14:tracePt t="38450" x="3076575" y="2006600"/>
          <p14:tracePt t="38467" x="3076575" y="1997075"/>
          <p14:tracePt t="38469" x="3076575" y="1990725"/>
          <p14:tracePt t="38484" x="3076575" y="1987550"/>
          <p14:tracePt t="38541" x="3076575" y="1993900"/>
          <p14:tracePt t="38548" x="3067050" y="1997075"/>
          <p14:tracePt t="38555" x="3060700" y="2003425"/>
          <p14:tracePt t="38567" x="3057525" y="2009775"/>
          <p14:tracePt t="38583" x="3044825" y="2041525"/>
          <p14:tracePt t="38600" x="3044825" y="2095500"/>
          <p14:tracePt t="38617" x="3038475" y="2187575"/>
          <p14:tracePt t="38633" x="3038475" y="2327275"/>
          <p14:tracePt t="38650" x="3038475" y="2422525"/>
          <p14:tracePt t="38669" x="3038475" y="2606675"/>
          <p14:tracePt t="38685" x="3051175" y="2701925"/>
          <p14:tracePt t="38701" x="3057525" y="2784475"/>
          <p14:tracePt t="38717" x="3063875" y="2847975"/>
          <p14:tracePt t="38734" x="3063875" y="2895600"/>
          <p14:tracePt t="38750" x="3063875" y="2905125"/>
          <p14:tracePt t="38768" x="3063875" y="2921000"/>
          <p14:tracePt t="38801" x="3063875" y="2908300"/>
          <p14:tracePt t="38818" x="3054350" y="2816225"/>
          <p14:tracePt t="38834" x="3038475" y="2730500"/>
          <p14:tracePt t="38850" x="3032125" y="2647950"/>
          <p14:tracePt t="38868" x="3022600" y="2584450"/>
          <p14:tracePt t="38883" x="3022600" y="2498725"/>
          <p14:tracePt t="38900" x="3022600" y="2441575"/>
          <p14:tracePt t="38919" x="3022600" y="2327275"/>
          <p14:tracePt t="38934" x="3022600" y="2266950"/>
          <p14:tracePt t="38951" x="3022600" y="2222500"/>
          <p14:tracePt t="38969" x="3022600" y="2168525"/>
          <p14:tracePt t="38984" x="3022600" y="2139950"/>
          <p14:tracePt t="39001" x="3022600" y="2130425"/>
          <p14:tracePt t="39021" x="3022600" y="2114550"/>
          <p14:tracePt t="39106" x="3022600" y="2117725"/>
          <p14:tracePt t="39113" x="3022600" y="2120900"/>
          <p14:tracePt t="39120" x="3022600" y="2133600"/>
          <p14:tracePt t="39134" x="3041650" y="2187575"/>
          <p14:tracePt t="39150" x="3076575" y="2308225"/>
          <p14:tracePt t="39167" x="3117850" y="2428875"/>
          <p14:tracePt t="39183" x="3152775" y="2619375"/>
          <p14:tracePt t="39200" x="3178175" y="2727325"/>
          <p14:tracePt t="39218" x="3184525" y="2844800"/>
          <p14:tracePt t="39234" x="3184525" y="2889250"/>
          <p14:tracePt t="39251" x="3184525" y="2933700"/>
          <p14:tracePt t="39268" x="3184525" y="2974975"/>
          <p14:tracePt t="39284" x="3184525" y="2984500"/>
          <p14:tracePt t="39300" x="3184525" y="2994025"/>
          <p14:tracePt t="39318" x="3184525" y="2997200"/>
          <p14:tracePt t="39351" x="3184525" y="2987675"/>
          <p14:tracePt t="39368" x="3159125" y="2886075"/>
          <p14:tracePt t="39385" x="3143250" y="2768600"/>
          <p14:tracePt t="39401" x="3127375" y="2682875"/>
          <p14:tracePt t="39417" x="3111500" y="2597150"/>
          <p14:tracePt t="39433" x="3089275" y="2495550"/>
          <p14:tracePt t="39450" x="3082925" y="2432050"/>
          <p14:tracePt t="39467" x="3082925" y="2371725"/>
          <p14:tracePt t="39483" x="3082925" y="2311400"/>
          <p14:tracePt t="39500" x="3082925" y="2266950"/>
          <p14:tracePt t="39519" x="3082925" y="2203450"/>
          <p14:tracePt t="39534" x="3082925" y="2168525"/>
          <p14:tracePt t="39550" x="3082925" y="2139950"/>
          <p14:tracePt t="39567" x="3082925" y="2111375"/>
          <p14:tracePt t="39583" x="3082925" y="2095500"/>
          <p14:tracePt t="39600" x="3082925" y="2092325"/>
          <p14:tracePt t="39617" x="3082925" y="2082800"/>
          <p14:tracePt t="39719" x="3082925" y="2089150"/>
          <p14:tracePt t="39725" x="3082925" y="2092325"/>
          <p14:tracePt t="39733" x="3082925" y="2098675"/>
          <p14:tracePt t="39750" x="3086100" y="2120900"/>
          <p14:tracePt t="39767" x="3086100" y="2143125"/>
          <p14:tracePt t="39783" x="3098800" y="2184400"/>
          <p14:tracePt t="39801" x="3098800" y="2235200"/>
          <p14:tracePt t="39819" x="3098800" y="2320925"/>
          <p14:tracePt t="39834" x="3098800" y="2381250"/>
          <p14:tracePt t="39851" x="3098800" y="2441575"/>
          <p14:tracePt t="39868" x="3098800" y="2536825"/>
          <p14:tracePt t="39884" x="3098800" y="2606675"/>
          <p14:tracePt t="39901" x="3098800" y="2667000"/>
          <p14:tracePt t="39919" x="3098800" y="2724150"/>
          <p14:tracePt t="39934" x="3098800" y="2746375"/>
          <p14:tracePt t="39951" x="3098800" y="2759075"/>
          <p14:tracePt t="39968" x="3098800" y="2768600"/>
          <p14:tracePt t="40000" x="3089275" y="2752725"/>
          <p14:tracePt t="40018" x="3070225" y="2679700"/>
          <p14:tracePt t="40033" x="3057525" y="2625725"/>
          <p14:tracePt t="40051" x="3019425" y="2555875"/>
          <p14:tracePt t="40068" x="2968625" y="2409825"/>
          <p14:tracePt t="40084" x="2936875" y="2320925"/>
          <p14:tracePt t="40101" x="2924175" y="2257425"/>
          <p14:tracePt t="40118" x="2908300" y="2124075"/>
          <p14:tracePt t="40134" x="2908300" y="2032000"/>
          <p14:tracePt t="40150" x="2908300" y="1958975"/>
          <p14:tracePt t="40168" x="2908300" y="1889125"/>
          <p14:tracePt t="40184" x="2908300" y="1860550"/>
          <p14:tracePt t="40200" x="2908300" y="1844675"/>
          <p14:tracePt t="40218" x="2908300" y="1831975"/>
          <p14:tracePt t="40234" x="2911475" y="1822450"/>
          <p14:tracePt t="40250" x="2911475" y="1806575"/>
          <p14:tracePt t="40268" x="2911475" y="1790700"/>
          <p14:tracePt t="40349" x="2911475" y="1793875"/>
          <p14:tracePt t="40356" x="2911475" y="1797050"/>
          <p14:tracePt t="40368" x="2911475" y="1806575"/>
          <p14:tracePt t="40384" x="2914650" y="1822450"/>
          <p14:tracePt t="40400" x="2927350" y="1844675"/>
          <p14:tracePt t="40418" x="2952750" y="1901825"/>
          <p14:tracePt t="40434" x="2978150" y="1958975"/>
          <p14:tracePt t="40451" x="3003550" y="1997075"/>
          <p14:tracePt t="40468" x="3038475" y="2079625"/>
          <p14:tracePt t="40484" x="3060700" y="2133600"/>
          <p14:tracePt t="40501" x="3082925" y="2200275"/>
          <p14:tracePt t="40518" x="3101975" y="2289175"/>
          <p14:tracePt t="40534" x="3108325" y="2327275"/>
          <p14:tracePt t="40550" x="3114675" y="2362200"/>
          <p14:tracePt t="40568" x="3114675" y="2397125"/>
          <p14:tracePt t="40583" x="3114675" y="2419350"/>
          <p14:tracePt t="40601" x="3114675" y="2428875"/>
          <p14:tracePt t="40618" x="3114675" y="2444750"/>
          <p14:tracePt t="40651" x="3114675" y="2441575"/>
          <p14:tracePt t="40667" x="3140075" y="2384425"/>
          <p14:tracePt t="40684" x="3146425" y="2311400"/>
          <p14:tracePt t="40700" x="3146425" y="2251075"/>
          <p14:tracePt t="40718" x="3146425" y="2174875"/>
          <p14:tracePt t="40734" x="3130550" y="2120900"/>
          <p14:tracePt t="40751" x="3114675" y="2066925"/>
          <p14:tracePt t="40768" x="3095625" y="1965325"/>
          <p14:tracePt t="40784" x="3082925" y="1927225"/>
          <p14:tracePt t="40800" x="3063875" y="1889125"/>
          <p14:tracePt t="40817" x="3057525" y="1866900"/>
          <p14:tracePt t="40834" x="3057525" y="1854200"/>
          <p14:tracePt t="40919" x="3051175" y="1854200"/>
          <p14:tracePt t="40933" x="3048000" y="1863725"/>
          <p14:tracePt t="40939" x="3048000" y="1870075"/>
          <p14:tracePt t="40950" x="3048000" y="1876425"/>
          <p14:tracePt t="40967" x="3041650" y="1889125"/>
          <p14:tracePt t="40984" x="3041650" y="1898650"/>
          <p14:tracePt t="41001" x="3041650" y="1920875"/>
          <p14:tracePt t="41018" x="3041650" y="1952625"/>
          <p14:tracePt t="41034" x="3041650" y="1984375"/>
          <p14:tracePt t="41051" x="3041650" y="2019300"/>
          <p14:tracePt t="41068" x="3041650" y="2114550"/>
          <p14:tracePt t="41084" x="3041650" y="2184400"/>
          <p14:tracePt t="41100" x="3041650" y="2244725"/>
          <p14:tracePt t="41118" x="3041650" y="2305050"/>
          <p14:tracePt t="41134" x="3041650" y="2327275"/>
          <p14:tracePt t="41151" x="3041650" y="2359025"/>
          <p14:tracePt t="41168" x="3041650" y="2390775"/>
          <p14:tracePt t="41184" x="3041650" y="2425700"/>
          <p14:tracePt t="41201" x="3041650" y="2463800"/>
          <p14:tracePt t="41217" x="3041650" y="2527300"/>
          <p14:tracePt t="41233" x="3044825" y="2571750"/>
          <p14:tracePt t="41250" x="3044825" y="2593975"/>
          <p14:tracePt t="41268" x="3044825" y="2632075"/>
          <p14:tracePt t="41284" x="3044825" y="2641600"/>
          <p14:tracePt t="41301" x="3044825" y="2657475"/>
          <p14:tracePt t="41318" x="3044825" y="2673350"/>
          <p14:tracePt t="41334" x="3044825" y="2682875"/>
          <p14:tracePt t="41350" x="3044825" y="2692400"/>
          <p14:tracePt t="41367" x="3044825" y="2711450"/>
          <p14:tracePt t="41383" x="3051175" y="2720975"/>
          <p14:tracePt t="41400" x="3054350" y="2730500"/>
          <p14:tracePt t="41418" x="3060700" y="2746375"/>
          <p14:tracePt t="41434" x="3060700" y="2762250"/>
          <p14:tracePt t="41451" x="3060700" y="2771775"/>
          <p14:tracePt t="41468" x="3060700" y="2784475"/>
          <p14:tracePt t="41484" x="3060700" y="2794000"/>
          <p14:tracePt t="42175" x="3060700" y="2752725"/>
          <p14:tracePt t="42184" x="3060700" y="2695575"/>
          <p14:tracePt t="42190" x="3060700" y="2625725"/>
          <p14:tracePt t="42205" x="3060700" y="2498725"/>
          <p14:tracePt t="42221" x="3060700" y="2416175"/>
          <p14:tracePt t="42240" x="3060700" y="2362200"/>
          <p14:tracePt t="42268" x="3060700" y="2336800"/>
          <p14:tracePt t="42301" x="3060700" y="2330450"/>
          <p14:tracePt t="42318" x="3060700" y="2327275"/>
          <p14:tracePt t="42334" x="3060700" y="2320925"/>
          <p14:tracePt t="42626" x="3060700" y="2324100"/>
          <p14:tracePt t="42633" x="3060700" y="2327275"/>
          <p14:tracePt t="42639" x="3060700" y="2339975"/>
          <p14:tracePt t="42650" x="3060700" y="2343150"/>
          <p14:tracePt t="42667" x="3060700" y="2359025"/>
          <p14:tracePt t="42712" x="3060700" y="2355850"/>
          <p14:tracePt t="42718" x="3060700" y="2346325"/>
          <p14:tracePt t="42734" x="3060700" y="2308225"/>
          <p14:tracePt t="42750" x="3060700" y="2279650"/>
          <p14:tracePt t="42767" x="3051175" y="2232025"/>
          <p14:tracePt t="42783" x="3038475" y="2200275"/>
          <p14:tracePt t="42800" x="3025775" y="2162175"/>
          <p14:tracePt t="42817" x="3006725" y="2114550"/>
          <p14:tracePt t="42833" x="3000375" y="2070100"/>
          <p14:tracePt t="42850" x="2987675" y="2032000"/>
          <p14:tracePt t="42867" x="2974975" y="1984375"/>
          <p14:tracePt t="42884" x="2965450" y="1946275"/>
          <p14:tracePt t="42900" x="2959100" y="1930400"/>
          <p14:tracePt t="42917" x="2959100" y="1914525"/>
          <p14:tracePt t="42933" x="2959100" y="1898650"/>
          <p14:tracePt t="42950" x="2959100" y="1895475"/>
          <p14:tracePt t="43012" x="2952750" y="1895475"/>
          <p14:tracePt t="43232" x="2955925" y="1901825"/>
          <p14:tracePt t="43239" x="2962275" y="1905000"/>
          <p14:tracePt t="43254" x="2971800" y="1933575"/>
          <p14:tracePt t="43271" x="2984500" y="1958975"/>
          <p14:tracePt t="43284" x="2990850" y="1987550"/>
          <p14:tracePt t="43317" x="3009900" y="2051050"/>
          <p14:tracePt t="43350" x="3025775" y="2127250"/>
          <p14:tracePt t="43367" x="3025775" y="2212975"/>
          <p14:tracePt t="43383" x="3035300" y="2266950"/>
          <p14:tracePt t="43401" x="3041650" y="2311400"/>
          <p14:tracePt t="43417" x="3041650" y="2371725"/>
          <p14:tracePt t="43434" x="3054350" y="2409825"/>
          <p14:tracePt t="43450" x="3060700" y="2454275"/>
          <p14:tracePt t="43467" x="3067050" y="2527300"/>
          <p14:tracePt t="43483" x="3067050" y="2568575"/>
          <p14:tracePt t="43500" x="3067050" y="2606675"/>
          <p14:tracePt t="43517" x="3067050" y="2654300"/>
          <p14:tracePt t="43533" x="3067050" y="2682875"/>
          <p14:tracePt t="43550" x="3067050" y="2720975"/>
          <p14:tracePt t="43567" x="3067050" y="2781300"/>
          <p14:tracePt t="43584" x="3079750" y="2828925"/>
          <p14:tracePt t="43600" x="3092450" y="2873375"/>
          <p14:tracePt t="43617" x="3105150" y="2936875"/>
          <p14:tracePt t="43633" x="3111500" y="2959100"/>
          <p14:tracePt t="43650" x="3117850" y="2981325"/>
          <p14:tracePt t="43667" x="3127375" y="3022600"/>
          <p14:tracePt t="43683" x="3143250" y="3054350"/>
          <p14:tracePt t="43701" x="3146425" y="3076575"/>
          <p14:tracePt t="43717" x="3155950" y="3092450"/>
          <p14:tracePt t="43734" x="3155950" y="3105150"/>
          <p14:tracePt t="43750" x="3155950" y="3114675"/>
          <p14:tracePt t="43767" x="3162300" y="3130550"/>
          <p14:tracePt t="43783" x="3162300" y="3140075"/>
          <p14:tracePt t="43800" x="3162300" y="3146425"/>
          <p14:tracePt t="43817" x="3162300" y="3155950"/>
          <p14:tracePt t="44512" x="3162300" y="3159125"/>
          <p14:tracePt t="44533" x="3162300" y="3155950"/>
          <p14:tracePt t="47595" x="3267075" y="3155950"/>
          <p14:tracePt t="47602" x="3502025" y="3155950"/>
          <p14:tracePt t="47621" x="3927475" y="3171825"/>
          <p14:tracePt t="47637" x="4768850" y="3257550"/>
          <p14:tracePt t="47654" x="5305425" y="3327400"/>
          <p14:tracePt t="47674" x="6019800" y="3435350"/>
          <p14:tracePt t="47701" x="6905625" y="3603625"/>
          <p14:tracePt t="47734" x="7327900" y="3698875"/>
          <p14:tracePt t="47752" x="7512050" y="3778250"/>
          <p14:tracePt t="47766" x="7588250" y="3810000"/>
          <p14:tracePt t="47783" x="7635875" y="3844925"/>
          <p14:tracePt t="47799" x="7661275" y="3867150"/>
          <p14:tracePt t="47816" x="7680325" y="3883025"/>
          <p14:tracePt t="47833" x="7686675" y="3898900"/>
          <p14:tracePt t="47867" x="7673975" y="3898900"/>
          <p14:tracePt t="47883" x="7639050" y="3895725"/>
          <p14:tracePt t="47900" x="7597775" y="3879850"/>
          <p14:tracePt t="48103" x="7740650" y="3968750"/>
          <p14:tracePt t="48110" x="7861300" y="4054475"/>
          <p14:tracePt t="48117" x="7978775" y="4127500"/>
          <p14:tracePt t="48133" x="8353425" y="4311650"/>
          <p14:tracePt t="48152" x="8699500" y="4483100"/>
          <p14:tracePt t="48170" x="8899525" y="4559300"/>
          <p14:tracePt t="48185" x="9051925" y="4587875"/>
          <p14:tracePt t="48451" x="9140825" y="3933825"/>
          <p14:tracePt t="48459" x="9112250" y="3940175"/>
          <p14:tracePt t="48467" x="9093200" y="3956050"/>
          <p14:tracePt t="48483" x="9048750" y="3975100"/>
          <p14:tracePt t="48501" x="8988425" y="4019550"/>
          <p14:tracePt t="48517" x="8947150" y="4060825"/>
          <p14:tracePt t="48533" x="8899525" y="4095750"/>
          <p14:tracePt t="48549" x="8820150" y="4143375"/>
          <p14:tracePt t="48566" x="8699500" y="4222750"/>
          <p14:tracePt t="48583" x="8648700" y="4257675"/>
          <p14:tracePt t="48599" x="8616950" y="4276725"/>
          <p14:tracePt t="48616" x="8588375" y="4298950"/>
          <p14:tracePt t="48633" x="8578850" y="4308475"/>
          <p14:tracePt t="48651" x="8559800" y="4318000"/>
          <p14:tracePt t="48667" x="8553450" y="4318000"/>
          <p14:tracePt t="48683" x="8553450" y="4324350"/>
          <p14:tracePt t="48716" x="8556625" y="4324350"/>
          <p14:tracePt t="48732" x="8572500" y="4318000"/>
          <p14:tracePt t="48749" x="8588375" y="4308475"/>
          <p14:tracePt t="48766" x="8629650" y="4264025"/>
          <p14:tracePt t="48782" x="8658225" y="4216400"/>
          <p14:tracePt t="48801" x="8705850" y="4149725"/>
          <p14:tracePt t="48817" x="8715375" y="4127500"/>
          <p14:tracePt t="48833" x="8715375" y="4105275"/>
          <p14:tracePt t="48850" x="8715375" y="4083050"/>
          <p14:tracePt t="48866" x="8709025" y="4060825"/>
          <p14:tracePt t="48882" x="8689975" y="4044950"/>
          <p14:tracePt t="48899" x="8680450" y="4035425"/>
          <p14:tracePt t="48916" x="8667750" y="4025900"/>
          <p14:tracePt t="48933" x="8658225" y="4025900"/>
          <p14:tracePt t="48950" x="8629650" y="4025900"/>
          <p14:tracePt t="48966" x="8582025" y="4025900"/>
          <p14:tracePt t="48982" x="8537575" y="4025900"/>
          <p14:tracePt t="48999" x="8477250" y="4025900"/>
          <p14:tracePt t="49016" x="8397875" y="4035425"/>
          <p14:tracePt t="49033" x="8353425" y="4048125"/>
          <p14:tracePt t="49052" x="8302625" y="4073525"/>
          <p14:tracePt t="49067" x="8280400" y="4089400"/>
          <p14:tracePt t="49083" x="8267700" y="4114800"/>
          <p14:tracePt t="49099" x="8242300" y="4137025"/>
          <p14:tracePt t="49116" x="8226425" y="4181475"/>
          <p14:tracePt t="49132" x="8213725" y="4197350"/>
          <p14:tracePt t="49149" x="8204200" y="4213225"/>
          <p14:tracePt t="49167" x="8204200" y="4232275"/>
          <p14:tracePt t="49183" x="8204200" y="4241800"/>
          <p14:tracePt t="49201" x="8204200" y="4257675"/>
          <p14:tracePt t="49217" x="8204200" y="4267200"/>
          <p14:tracePt t="49233" x="8204200" y="4283075"/>
          <p14:tracePt t="49249" x="8204200" y="4292600"/>
          <p14:tracePt t="49266" x="8216900" y="4302125"/>
          <p14:tracePt t="49282" x="8226425" y="4302125"/>
          <p14:tracePt t="49299" x="8235950" y="4302125"/>
          <p14:tracePt t="49316" x="8261350" y="4295775"/>
          <p14:tracePt t="49333" x="8277225" y="4283075"/>
          <p14:tracePt t="49349" x="8286750" y="4267200"/>
          <p14:tracePt t="49366" x="8324850" y="4210050"/>
          <p14:tracePt t="49383" x="8337550" y="4165600"/>
          <p14:tracePt t="49399" x="8350250" y="4105275"/>
          <p14:tracePt t="49416" x="8350250" y="4057650"/>
          <p14:tracePt t="49433" x="8350250" y="4029075"/>
          <p14:tracePt t="49449" x="8350250" y="4016375"/>
          <p14:tracePt t="49466" x="8350250" y="4003675"/>
          <p14:tracePt t="49531" x="8350250" y="3997325"/>
          <p14:tracePt t="49602" x="8350250" y="3994150"/>
          <p14:tracePt t="49666" x="8343900" y="3994150"/>
          <p14:tracePt t="49672" x="8340725" y="3994150"/>
          <p14:tracePt t="49710" x="8334375" y="3994150"/>
          <p14:tracePt t="49766" x="8331200" y="3994150"/>
          <p14:tracePt t="49772" x="8324850" y="3994150"/>
          <p14:tracePt t="49782" x="8315325" y="3994150"/>
          <p14:tracePt t="50230" x="8261350" y="3994150"/>
          <p14:tracePt t="50238" x="8181975" y="3984625"/>
          <p14:tracePt t="50251" x="7988300" y="3984625"/>
          <p14:tracePt t="50266" x="7807325" y="3984625"/>
          <p14:tracePt t="50283" x="7566025" y="3984625"/>
          <p14:tracePt t="50301" x="7213600" y="3984625"/>
          <p14:tracePt t="50316" x="6911975" y="3975100"/>
          <p14:tracePt t="50349" x="6321425" y="3886200"/>
          <p14:tracePt t="50384" x="5746750" y="3819525"/>
          <p14:tracePt t="50401" x="5483225" y="3800475"/>
          <p14:tracePt t="50417" x="5356225" y="3800475"/>
          <p14:tracePt t="50433" x="5283200" y="3803650"/>
          <p14:tracePt t="50450" x="5235575" y="3822700"/>
          <p14:tracePt t="50466" x="5216525" y="3832225"/>
          <p14:tracePt t="50482" x="5207000" y="3848100"/>
          <p14:tracePt t="50500" x="5207000" y="3889375"/>
          <p14:tracePt t="50516" x="5222875" y="3914775"/>
          <p14:tracePt t="50533" x="5283200" y="3956050"/>
          <p14:tracePt t="50551" x="5378450" y="4000500"/>
          <p14:tracePt t="50567" x="5441950" y="4016375"/>
          <p14:tracePt t="50583" x="5499100" y="4016375"/>
          <p14:tracePt t="50600" x="5588000" y="4003675"/>
          <p14:tracePt t="50616" x="5641975" y="3984625"/>
          <p14:tracePt t="50632" x="5692775" y="3943350"/>
          <p14:tracePt t="50650" x="5746750" y="3822700"/>
          <p14:tracePt t="50666" x="5778500" y="3736975"/>
          <p14:tracePt t="50683" x="5778500" y="3676650"/>
          <p14:tracePt t="50700" x="5756275" y="3511550"/>
          <p14:tracePt t="50717" x="5721350" y="3400425"/>
          <p14:tracePt t="50732" x="5689600" y="3324225"/>
          <p14:tracePt t="50750" x="5645150" y="3263900"/>
          <p14:tracePt t="50766" x="5626100" y="3241675"/>
          <p14:tracePt t="50782" x="5603875" y="3222625"/>
          <p14:tracePt t="50800" x="5575300" y="3203575"/>
          <p14:tracePt t="50816" x="5562600" y="3190875"/>
          <p14:tracePt t="50832" x="5553075" y="3181350"/>
          <p14:tracePt t="50850" x="5537200" y="3171825"/>
          <p14:tracePt t="50866" x="5527675" y="3171825"/>
          <p14:tracePt t="50882" x="5499100" y="3162300"/>
          <p14:tracePt t="50901" x="5451475" y="3162300"/>
          <p14:tracePt t="50916" x="5400675" y="3162300"/>
          <p14:tracePt t="50933" x="5346700" y="3178175"/>
          <p14:tracePt t="50950" x="5273675" y="3203575"/>
          <p14:tracePt t="50967" x="5207000" y="3241675"/>
          <p14:tracePt t="50983" x="5146675" y="3286125"/>
          <p14:tracePt t="51000" x="5045075" y="3371850"/>
          <p14:tracePt t="51016" x="4981575" y="3444875"/>
          <p14:tracePt t="51032" x="4914900" y="3517900"/>
          <p14:tracePt t="51050" x="4806950" y="3654425"/>
          <p14:tracePt t="51066" x="4708525" y="3759200"/>
          <p14:tracePt t="51083" x="4591050" y="3867150"/>
          <p14:tracePt t="51104" x="4448175" y="4048125"/>
          <p14:tracePt t="51116" x="4371975" y="4149725"/>
          <p14:tracePt t="51133" x="4302125" y="4244975"/>
          <p14:tracePt t="51150" x="4235450" y="4343400"/>
          <p14:tracePt t="51165" x="4216400" y="4375150"/>
          <p14:tracePt t="51182" x="4203700" y="4403725"/>
          <p14:tracePt t="51199" x="4203700" y="4413250"/>
          <p14:tracePt t="51437" x="4133850" y="4435475"/>
          <p14:tracePt t="51443" x="4025900" y="4473575"/>
          <p14:tracePt t="51450" x="3917950" y="4533900"/>
          <p14:tracePt t="51466" x="3736975" y="4638675"/>
          <p14:tracePt t="51483" x="3536950" y="4797425"/>
          <p14:tracePt t="51500" x="3311525" y="5003800"/>
          <p14:tracePt t="51517" x="3194050" y="5133975"/>
          <p14:tracePt t="51536" x="3028950" y="5324475"/>
          <p14:tracePt t="51549" x="2949575" y="5438775"/>
          <p14:tracePt t="51566" x="2876550" y="5584825"/>
          <p14:tracePt t="51582" x="2816225" y="5699125"/>
          <p14:tracePt t="51600" x="2765425" y="5845175"/>
          <p14:tracePt t="51617" x="2746375" y="5911850"/>
          <p14:tracePt t="51633" x="2724150" y="5965825"/>
          <p14:tracePt t="51650" x="2705100" y="6022975"/>
          <p14:tracePt t="51666" x="2705100" y="6038850"/>
          <p14:tracePt t="51683" x="2705100" y="6048375"/>
          <p14:tracePt t="51700" x="2705100" y="6067425"/>
          <p14:tracePt t="51715" x="2705100" y="6076950"/>
          <p14:tracePt t="51749" x="2797175" y="6073775"/>
          <p14:tracePt t="51766" x="2971800" y="6026150"/>
          <p14:tracePt t="51782" x="3371850" y="5899150"/>
          <p14:tracePt t="51800" x="4000500" y="5645150"/>
          <p14:tracePt t="51818" x="4337050" y="5470525"/>
          <p14:tracePt t="51835" x="4740275" y="5219700"/>
          <p14:tracePt t="51852" x="4911725" y="5054600"/>
          <p14:tracePt t="51867" x="5051425" y="4914900"/>
          <p14:tracePt t="51882" x="5175250" y="4765675"/>
          <p14:tracePt t="51900" x="5289550" y="4578350"/>
          <p14:tracePt t="51917" x="5337175" y="4498975"/>
          <p14:tracePt t="51933" x="5349875" y="4454525"/>
          <p14:tracePt t="51950" x="5362575" y="4419600"/>
          <p14:tracePt t="51966" x="5362575" y="4391025"/>
          <p14:tracePt t="51982" x="5362575" y="4368800"/>
          <p14:tracePt t="52000" x="5349875" y="4327525"/>
          <p14:tracePt t="52016" x="5330825" y="4302125"/>
          <p14:tracePt t="52033" x="5299075" y="4264025"/>
          <p14:tracePt t="52050" x="5273675" y="4206875"/>
          <p14:tracePt t="52066" x="5260975" y="4162425"/>
          <p14:tracePt t="52083" x="5248275" y="4124325"/>
          <p14:tracePt t="52104" x="5248275" y="4006850"/>
          <p14:tracePt t="52116" x="5248275" y="3879850"/>
          <p14:tracePt t="52132" x="5238750" y="3762375"/>
          <p14:tracePt t="52149" x="5213350" y="3597275"/>
          <p14:tracePt t="52166" x="5197475" y="3489325"/>
          <p14:tracePt t="52182" x="5181600" y="3416300"/>
          <p14:tracePt t="52200" x="5181600" y="3330575"/>
          <p14:tracePt t="52216" x="5200650" y="3267075"/>
          <p14:tracePt t="52233" x="5232400" y="3178175"/>
          <p14:tracePt t="52250" x="5318125" y="3016250"/>
          <p14:tracePt t="52265" x="5365750" y="2933700"/>
          <p14:tracePt t="52282" x="5394325" y="2876550"/>
          <p14:tracePt t="52300" x="5422900" y="2803525"/>
          <p14:tracePt t="52316" x="5422900" y="2768600"/>
          <p14:tracePt t="52333" x="5422900" y="2752725"/>
          <p14:tracePt t="52350" x="5422900" y="2736850"/>
          <p14:tracePt t="52366" x="5422900" y="2727325"/>
          <p14:tracePt t="52382" x="5422900" y="2717800"/>
          <p14:tracePt t="52400" x="5403850" y="2711450"/>
          <p14:tracePt t="52416" x="5394325" y="2711450"/>
          <p14:tracePt t="52432" x="5378450" y="2711450"/>
          <p14:tracePt t="52450" x="5340350" y="2711450"/>
          <p14:tracePt t="52466" x="5318125" y="2711450"/>
          <p14:tracePt t="52483" x="5280025" y="2711450"/>
          <p14:tracePt t="52500" x="5238750" y="2727325"/>
          <p14:tracePt t="52516" x="5216525" y="2736850"/>
          <p14:tracePt t="52532" x="5191125" y="2749550"/>
          <p14:tracePt t="52549" x="5149850" y="2768600"/>
          <p14:tracePt t="52566" x="5133975" y="2784475"/>
          <p14:tracePt t="52582" x="5102225" y="2794000"/>
          <p14:tracePt t="52600" x="5076825" y="2813050"/>
          <p14:tracePt t="52616" x="5051425" y="2822575"/>
          <p14:tracePt t="52633" x="5035550" y="2838450"/>
          <p14:tracePt t="52650" x="4994275" y="2857500"/>
          <p14:tracePt t="52666" x="4972050" y="2870200"/>
          <p14:tracePt t="52682" x="4946650" y="2898775"/>
          <p14:tracePt t="52700" x="4908550" y="2936875"/>
          <p14:tracePt t="52716" x="4876800" y="2968625"/>
          <p14:tracePt t="52732" x="4857750" y="2994025"/>
          <p14:tracePt t="52750" x="4835525" y="3035300"/>
          <p14:tracePt t="52766" x="4829175" y="3057525"/>
          <p14:tracePt t="52783" x="4829175" y="3086100"/>
          <p14:tracePt t="52800" x="4829175" y="3133725"/>
          <p14:tracePt t="52816" x="4832350" y="3178175"/>
          <p14:tracePt t="52832" x="4851400" y="3235325"/>
          <p14:tracePt t="52849" x="4879975" y="3298825"/>
          <p14:tracePt t="52865" x="4927600" y="3340100"/>
          <p14:tracePt t="52882" x="5010150" y="3397250"/>
          <p14:tracePt t="52900" x="5146675" y="3444875"/>
          <p14:tracePt t="52916" x="5210175" y="3460750"/>
          <p14:tracePt t="52933" x="5264150" y="3467100"/>
          <p14:tracePt t="52950" x="5349875" y="3467100"/>
          <p14:tracePt t="52966" x="5378450" y="3467100"/>
          <p14:tracePt t="52982" x="5407025" y="3467100"/>
          <p14:tracePt t="52999" x="5422900" y="3454400"/>
          <p14:tracePt t="53016" x="5432425" y="3438525"/>
          <p14:tracePt t="53033" x="5464175" y="3400425"/>
          <p14:tracePt t="53050" x="5502275" y="3305175"/>
          <p14:tracePt t="53066" x="5514975" y="3241675"/>
          <p14:tracePt t="53083" x="5514975" y="3171825"/>
          <p14:tracePt t="53100" x="5508625" y="2965450"/>
          <p14:tracePt t="53116" x="5492750" y="2867025"/>
          <p14:tracePt t="53132" x="5476875" y="2794000"/>
          <p14:tracePt t="53149" x="5457825" y="2705100"/>
          <p14:tracePt t="53166" x="5435600" y="2638425"/>
          <p14:tracePt t="53183" x="5422900" y="2584450"/>
          <p14:tracePt t="53200" x="5397500" y="2527300"/>
          <p14:tracePt t="53216" x="5378450" y="2511425"/>
          <p14:tracePt t="53233" x="5362575" y="2501900"/>
          <p14:tracePt t="53249" x="5349875" y="2492375"/>
          <p14:tracePt t="53265" x="5340350" y="2492375"/>
          <p14:tracePt t="53282" x="5324475" y="2492375"/>
          <p14:tracePt t="53300" x="5292725" y="2492375"/>
          <p14:tracePt t="53316" x="5260975" y="2498725"/>
          <p14:tracePt t="53333" x="5222875" y="2524125"/>
          <p14:tracePt t="53350" x="5114925" y="2603500"/>
          <p14:tracePt t="53366" x="5045075" y="2657475"/>
          <p14:tracePt t="53383" x="4991100" y="2708275"/>
          <p14:tracePt t="53399" x="4914900" y="2809875"/>
          <p14:tracePt t="53415" x="4867275" y="2901950"/>
          <p14:tracePt t="53433" x="4819650" y="2971800"/>
          <p14:tracePt t="53450" x="4759325" y="3079750"/>
          <p14:tracePt t="53466" x="4727575" y="3168650"/>
          <p14:tracePt t="53483" x="4692650" y="3254375"/>
          <p14:tracePt t="53499" x="4676775" y="3387725"/>
          <p14:tracePt t="53516" x="4699000" y="3473450"/>
          <p14:tracePt t="53532" x="4721225" y="3559175"/>
          <p14:tracePt t="53549" x="4784725" y="3667125"/>
          <p14:tracePt t="53566" x="4829175" y="3727450"/>
          <p14:tracePt t="53583" x="4911725" y="3803650"/>
          <p14:tracePt t="53600" x="5045075" y="3886200"/>
          <p14:tracePt t="53616" x="5111750" y="3924300"/>
          <p14:tracePt t="53633" x="5156200" y="3937000"/>
          <p14:tracePt t="53649" x="5222875" y="3956050"/>
          <p14:tracePt t="53665" x="5257800" y="3956050"/>
          <p14:tracePt t="53682" x="5302250" y="3952875"/>
          <p14:tracePt t="53699" x="5362575" y="3921125"/>
          <p14:tracePt t="53716" x="5387975" y="3883025"/>
          <p14:tracePt t="53733" x="5422900" y="3816350"/>
          <p14:tracePt t="53750" x="5451475" y="3724275"/>
          <p14:tracePt t="53766" x="5470525" y="3676650"/>
          <p14:tracePt t="53783" x="5470525" y="3625850"/>
          <p14:tracePt t="53799" x="5470525" y="3540125"/>
          <p14:tracePt t="53815" x="5470525" y="3479800"/>
          <p14:tracePt t="53832" x="5470525" y="3419475"/>
          <p14:tracePt t="53849" x="5448300" y="3336925"/>
          <p14:tracePt t="53865" x="5432425" y="3251200"/>
          <p14:tracePt t="53882" x="5407025" y="3143250"/>
          <p14:tracePt t="53900" x="5349875" y="3003550"/>
          <p14:tracePt t="53915" x="5327650" y="2940050"/>
          <p14:tracePt t="53932" x="5289550" y="2870200"/>
          <p14:tracePt t="53949" x="5245100" y="2765425"/>
          <p14:tracePt t="53965" x="5207000" y="2695575"/>
          <p14:tracePt t="53982" x="5178425" y="2638425"/>
          <p14:tracePt t="53999" x="5133975" y="2593975"/>
          <p14:tracePt t="54016" x="5111750" y="2578100"/>
          <p14:tracePt t="54033" x="5080000" y="2565400"/>
          <p14:tracePt t="54050" x="5038725" y="2546350"/>
          <p14:tracePt t="54066" x="5022850" y="2546350"/>
          <p14:tracePt t="54071" x="5013325" y="2546350"/>
          <p14:tracePt t="54082" x="5000625" y="2546350"/>
          <p14:tracePt t="54099" x="4984750" y="2546350"/>
          <p14:tracePt t="54115" x="4972050" y="2552700"/>
          <p14:tracePt t="54132" x="4962525" y="2565400"/>
          <p14:tracePt t="54150" x="4937125" y="2606675"/>
          <p14:tracePt t="54166" x="4924425" y="2628900"/>
          <p14:tracePt t="54183" x="4911725" y="2660650"/>
          <p14:tracePt t="54200" x="4895850" y="2695575"/>
          <p14:tracePt t="54216" x="4876800" y="2717800"/>
          <p14:tracePt t="54232" x="4867275" y="2733675"/>
          <p14:tracePt t="54249" x="4848225" y="2774950"/>
          <p14:tracePt t="54266" x="4835525" y="2806700"/>
          <p14:tracePt t="54282" x="4835525" y="2867025"/>
          <p14:tracePt t="54299" x="4841875" y="2971800"/>
          <p14:tracePt t="54316" x="4854575" y="3022600"/>
          <p14:tracePt t="54333" x="4860925" y="3076575"/>
          <p14:tracePt t="54349" x="4873625" y="3155950"/>
          <p14:tracePt t="54366" x="4886325" y="3209925"/>
          <p14:tracePt t="54382" x="4908550" y="3263900"/>
          <p14:tracePt t="54399" x="4927600" y="3327400"/>
          <p14:tracePt t="54416" x="4940300" y="3359150"/>
          <p14:tracePt t="54432" x="4949825" y="3387725"/>
          <p14:tracePt t="54450" x="4981575" y="3432175"/>
          <p14:tracePt t="54466" x="4994275" y="3448050"/>
          <p14:tracePt t="54483" x="5003800" y="3457575"/>
          <p14:tracePt t="54499" x="5003800" y="3473450"/>
          <p14:tracePt t="54516" x="5006975" y="3482975"/>
          <p14:tracePt t="54532" x="5013325" y="3482975"/>
          <p14:tracePt t="54622" x="5016500" y="3482975"/>
          <p14:tracePt t="58364" x="4949825" y="3498850"/>
          <p14:tracePt t="58371" x="4879975" y="3514725"/>
          <p14:tracePt t="58386" x="4638675" y="3584575"/>
          <p14:tracePt t="58402" x="4429125" y="3641725"/>
          <p14:tracePt t="58419" x="4092575" y="3730625"/>
          <p14:tracePt t="58439" x="3895725" y="3775075"/>
          <p14:tracePt t="58466" x="3473450" y="3813175"/>
          <p14:tracePt t="58500" x="3143250" y="3873500"/>
          <p14:tracePt t="58517" x="3067050" y="3889375"/>
          <p14:tracePt t="58532" x="3038475" y="3902075"/>
          <p14:tracePt t="58548" x="3006725" y="3937000"/>
          <p14:tracePt t="58565" x="3006725" y="3959225"/>
          <p14:tracePt t="58582" x="3006725" y="3990975"/>
          <p14:tracePt t="58598" x="3006725" y="4010025"/>
          <p14:tracePt t="58615" x="3019425" y="4019550"/>
          <p14:tracePt t="58632" x="3025775" y="4019550"/>
          <p14:tracePt t="58649" x="3038475" y="4019550"/>
          <p14:tracePt t="58665" x="3057525" y="3987800"/>
          <p14:tracePt t="58682" x="3092450" y="3924300"/>
          <p14:tracePt t="58698" x="3162300" y="3752850"/>
          <p14:tracePt t="58715" x="3171825" y="3600450"/>
          <p14:tracePt t="58732" x="3108325" y="3413125"/>
          <p14:tracePt t="58752" x="2917825" y="3168650"/>
          <p14:tracePt t="58766" x="2692400" y="3000375"/>
          <p14:tracePt t="58784" x="2244725" y="2765425"/>
          <p14:tracePt t="58800" x="2009775" y="2663825"/>
          <p14:tracePt t="58816" x="1854200" y="2609850"/>
          <p14:tracePt t="58832" x="1755775" y="2584450"/>
          <p14:tracePt t="58848" x="1660525" y="2574925"/>
          <p14:tracePt t="58865" x="1622425" y="2574925"/>
          <p14:tracePt t="58881" x="1577975" y="2578100"/>
          <p14:tracePt t="58898" x="1549400" y="2603500"/>
          <p14:tracePt t="59171" x="1501775" y="2590800"/>
          <p14:tracePt t="59180" x="1431925" y="2584450"/>
          <p14:tracePt t="59185" x="1362075" y="2565400"/>
          <p14:tracePt t="59203" x="1241425" y="2540000"/>
          <p14:tracePt t="59215" x="1165225" y="2517775"/>
          <p14:tracePt t="59232" x="1111250" y="2501900"/>
          <p14:tracePt t="59248" x="1054100" y="2482850"/>
          <p14:tracePt t="59265" x="1031875" y="2482850"/>
          <p14:tracePt t="59282" x="1003300" y="2482850"/>
          <p14:tracePt t="59299" x="962025" y="2479675"/>
          <p14:tracePt t="59316" x="946150" y="2479675"/>
          <p14:tracePt t="59332" x="936625" y="2473325"/>
          <p14:tracePt t="59348" x="920750" y="2463800"/>
          <p14:tracePt t="59365" x="904875" y="2457450"/>
          <p14:tracePt t="59382" x="895350" y="2457450"/>
          <p14:tracePt t="59398" x="882650" y="2457450"/>
          <p14:tracePt t="59415" x="873125" y="2457450"/>
          <p14:tracePt t="59432" x="857250" y="2457450"/>
          <p14:tracePt t="59448" x="841375" y="2460625"/>
          <p14:tracePt t="59465" x="831850" y="2476500"/>
          <p14:tracePt t="59482" x="825500" y="2505075"/>
          <p14:tracePt t="59498" x="825500" y="2590800"/>
          <p14:tracePt t="59515" x="838200" y="2654300"/>
          <p14:tracePt t="59532" x="850900" y="2705100"/>
          <p14:tracePt t="59548" x="914400" y="2835275"/>
          <p14:tracePt t="59565" x="971550" y="2917825"/>
          <p14:tracePt t="59582" x="1019175" y="2987675"/>
          <p14:tracePt t="59599" x="1171575" y="3079750"/>
          <p14:tracePt t="59615" x="1336675" y="3117850"/>
          <p14:tracePt t="59632" x="1450975" y="3124200"/>
          <p14:tracePt t="59648" x="1628775" y="3101975"/>
          <p14:tracePt t="59665" x="1717675" y="3063875"/>
          <p14:tracePt t="59682" x="1781175" y="3009900"/>
          <p14:tracePt t="59698" x="1835150" y="2955925"/>
          <p14:tracePt t="59715" x="1860550" y="2924175"/>
          <p14:tracePt t="59732" x="1873250" y="2892425"/>
          <p14:tracePt t="59748" x="1876425" y="2879725"/>
          <p14:tracePt t="59765" x="1876425" y="2863850"/>
          <p14:tracePt t="59782" x="1851025" y="2847975"/>
          <p14:tracePt t="59799" x="1784350" y="2819400"/>
          <p14:tracePt t="59816" x="1730375" y="2806700"/>
          <p14:tracePt t="59832" x="1679575" y="2800350"/>
          <p14:tracePt t="59848" x="1584325" y="2800350"/>
          <p14:tracePt t="59866" x="1520825" y="2809875"/>
          <p14:tracePt t="59881" x="1482725" y="2822575"/>
          <p14:tracePt t="59898" x="1419225" y="2841625"/>
          <p14:tracePt t="59915" x="1381125" y="2870200"/>
          <p14:tracePt t="59931" x="1349375" y="2895600"/>
          <p14:tracePt t="59948" x="1298575" y="2933700"/>
          <p14:tracePt t="59966" x="1266825" y="2946400"/>
          <p14:tracePt t="59983" x="1257300" y="2955925"/>
          <p14:tracePt t="59999" x="1241425" y="2968625"/>
          <p14:tracePt t="60016" x="1238250" y="2968625"/>
          <p14:tracePt t="60032" x="1244600" y="2968625"/>
          <p14:tracePt t="60048" x="1450975" y="2955925"/>
          <p14:tracePt t="60065" x="1701800" y="2914650"/>
          <p14:tracePt t="60081" x="1987550" y="2873375"/>
          <p14:tracePt t="60098" x="2422525" y="2809875"/>
          <p14:tracePt t="60117" x="2670175" y="2768600"/>
          <p14:tracePt t="60133" x="3054350" y="2720975"/>
          <p14:tracePt t="60150" x="3238500" y="2701925"/>
          <p14:tracePt t="60165" x="3422650" y="2673350"/>
          <p14:tracePt t="60182" x="3575050" y="2657475"/>
          <p14:tracePt t="60198" x="3698875" y="2625725"/>
          <p14:tracePt t="60215" x="3756025" y="2590800"/>
          <p14:tracePt t="60232" x="3797300" y="2571750"/>
          <p14:tracePt t="60252" x="3819525" y="2543175"/>
          <p14:tracePt t="60265" x="3832225" y="2517775"/>
          <p14:tracePt t="60282" x="3832225" y="2501900"/>
          <p14:tracePt t="60298" x="3832225" y="2476500"/>
          <p14:tracePt t="60315" x="3825875" y="2466975"/>
          <p14:tracePt t="60331" x="3813175" y="2457450"/>
          <p14:tracePt t="60348" x="3794125" y="2435225"/>
          <p14:tracePt t="60366" x="3762375" y="2422525"/>
          <p14:tracePt t="60384" x="3717925" y="2400300"/>
          <p14:tracePt t="60399" x="3692525" y="2352675"/>
          <p14:tracePt t="60416" x="3667125" y="2298700"/>
          <p14:tracePt t="60432" x="3635375" y="2219325"/>
          <p14:tracePt t="60448" x="3629025" y="2133600"/>
          <p14:tracePt t="60465" x="3629025" y="2073275"/>
          <p14:tracePt t="60481" x="3638550" y="2009775"/>
          <p14:tracePt t="60497" x="3663950" y="1952625"/>
          <p14:tracePt t="60514" x="3670300" y="1927225"/>
          <p14:tracePt t="60531" x="3670300" y="1917700"/>
          <p14:tracePt t="60547" x="3676650" y="1898650"/>
          <p14:tracePt t="60564" x="3676650" y="1889125"/>
          <p14:tracePt t="60597" x="3676650" y="1882775"/>
          <p14:tracePt t="60819" x="3692525" y="1892300"/>
          <p14:tracePt t="60826" x="3721100" y="1914525"/>
          <p14:tracePt t="60833" x="3740150" y="1927225"/>
          <p14:tracePt t="60848" x="3806825" y="1962150"/>
          <p14:tracePt t="60865" x="3895725" y="2003425"/>
          <p14:tracePt t="60881" x="3975100" y="2035175"/>
          <p14:tracePt t="60898" x="4133850" y="2085975"/>
          <p14:tracePt t="60915" x="4260850" y="2092325"/>
          <p14:tracePt t="60932" x="4352925" y="2092325"/>
          <p14:tracePt t="60948" x="4435475" y="2082800"/>
          <p14:tracePt t="60965" x="4457700" y="2066925"/>
          <p14:tracePt t="60982" x="4467225" y="2057400"/>
          <p14:tracePt t="60998" x="4479925" y="2022475"/>
          <p14:tracePt t="61015" x="4479925" y="1993900"/>
          <p14:tracePt t="61033" x="4479925" y="1965325"/>
          <p14:tracePt t="61049" x="4479925" y="1952625"/>
          <p14:tracePt t="61065" x="4479925" y="1939925"/>
          <p14:tracePt t="61081" x="4479925" y="1936750"/>
          <p14:tracePt t="61098" x="4479925" y="1930400"/>
          <p14:tracePt t="61115" x="4489450" y="1930400"/>
          <p14:tracePt t="61133" x="4514850" y="1930400"/>
          <p14:tracePt t="61149" x="4568825" y="1924050"/>
          <p14:tracePt t="61166" x="4629150" y="1924050"/>
          <p14:tracePt t="61183" x="4718050" y="1917700"/>
          <p14:tracePt t="61198" x="4778375" y="1917700"/>
          <p14:tracePt t="61215" x="4854575" y="1917700"/>
          <p14:tracePt t="61231" x="4946650" y="1917700"/>
          <p14:tracePt t="61234" x="5006975" y="1917700"/>
          <p14:tracePt t="61248" x="5080000" y="1930400"/>
          <p14:tracePt t="61266" x="5124450" y="1943100"/>
          <p14:tracePt t="61283" x="5187950" y="1962150"/>
          <p14:tracePt t="61299" x="5213350" y="1978025"/>
          <p14:tracePt t="61315" x="5222875" y="1990725"/>
          <p14:tracePt t="61332" x="5245100" y="2000250"/>
          <p14:tracePt t="61619" x="5241925" y="1990725"/>
          <p14:tracePt t="61626" x="5235575" y="1981200"/>
          <p14:tracePt t="61633" x="5229225" y="1974850"/>
          <p14:tracePt t="61649" x="5213350" y="1958975"/>
          <p14:tracePt t="61665" x="5184775" y="1939925"/>
          <p14:tracePt t="61683" x="5168900" y="1927225"/>
          <p14:tracePt t="61699" x="5159375" y="1920875"/>
          <p14:tracePt t="61715" x="5143500" y="1920875"/>
          <p14:tracePt t="61732" x="5130800" y="1920875"/>
          <p14:tracePt t="61748" x="5121275" y="1917700"/>
          <p14:tracePt t="61764" x="5108575" y="1917700"/>
          <p14:tracePt t="61783" x="5089525" y="1917700"/>
          <p14:tracePt t="61799" x="5080000" y="1911350"/>
          <p14:tracePt t="61815" x="5064125" y="1908175"/>
          <p14:tracePt t="61833" x="5029200" y="1882775"/>
          <p14:tracePt t="61849" x="5003800" y="1870075"/>
          <p14:tracePt t="61865" x="4975225" y="1860550"/>
          <p14:tracePt t="61881" x="4937125" y="1847850"/>
          <p14:tracePt t="61898" x="4832350" y="1800225"/>
          <p14:tracePt t="61915" x="4765675" y="1771650"/>
          <p14:tracePt t="61932" x="4702175" y="1746250"/>
          <p14:tracePt t="61948" x="4664075" y="1727200"/>
          <p14:tracePt t="61965" x="4606925" y="1698625"/>
          <p14:tracePt t="61982" x="4476750" y="1625600"/>
          <p14:tracePt t="61999" x="4387850" y="1584325"/>
          <p14:tracePt t="62015" x="4298950" y="1552575"/>
          <p14:tracePt t="62032" x="4187825" y="1530350"/>
          <p14:tracePt t="62048" x="4124325" y="1514475"/>
          <p14:tracePt t="62064" x="4054475" y="1514475"/>
          <p14:tracePt t="62082" x="3959225" y="1514475"/>
          <p14:tracePt t="62098" x="3914775" y="1530350"/>
          <p14:tracePt t="62115" x="3838575" y="1546225"/>
          <p14:tracePt t="62132" x="3714750" y="1587500"/>
          <p14:tracePt t="62149" x="3644900" y="1622425"/>
          <p14:tracePt t="62165" x="3587750" y="1651000"/>
          <p14:tracePt t="62182" x="3543300" y="1695450"/>
          <p14:tracePt t="62198" x="3511550" y="1720850"/>
          <p14:tracePt t="62215" x="3495675" y="1752600"/>
          <p14:tracePt t="62233" x="3457575" y="1787525"/>
          <p14:tracePt t="62249" x="3432175" y="1828800"/>
          <p14:tracePt t="62265" x="3409950" y="1882775"/>
          <p14:tracePt t="62269" x="3403600" y="1908175"/>
          <p14:tracePt t="62282" x="3384550" y="1965325"/>
          <p14:tracePt t="62299" x="3384550" y="2009775"/>
          <p14:tracePt t="62315" x="3384550" y="2038350"/>
          <p14:tracePt t="62332" x="3403600" y="2082800"/>
          <p14:tracePt t="62348" x="3416300" y="2105025"/>
          <p14:tracePt t="62365" x="3429000" y="2127250"/>
          <p14:tracePt t="62383" x="3470275" y="2139950"/>
          <p14:tracePt t="62399" x="3498850" y="2139950"/>
          <p14:tracePt t="62415" x="3543300" y="2136775"/>
          <p14:tracePt t="62432" x="3609975" y="2098675"/>
          <p14:tracePt t="62448" x="3657600" y="2063750"/>
          <p14:tracePt t="62465" x="3692525" y="2012950"/>
          <p14:tracePt t="62482" x="3740150" y="1946275"/>
          <p14:tracePt t="62499" x="3762375" y="1924050"/>
          <p14:tracePt t="62515" x="3787775" y="1898650"/>
          <p14:tracePt t="62533" x="3803650" y="1882775"/>
          <p14:tracePt t="62548" x="3806825" y="1873250"/>
          <p14:tracePt t="63063" x="3813175" y="1876425"/>
          <p14:tracePt t="63070" x="3813175" y="1879600"/>
          <p14:tracePt t="63086" x="3813175" y="1895475"/>
          <p14:tracePt t="63104" x="3813175" y="1911350"/>
          <p14:tracePt t="63119" x="3816350" y="1914525"/>
          <p14:tracePt t="63135" x="3822700" y="1914525"/>
          <p14:tracePt t="63155" x="3832225" y="1914525"/>
          <p14:tracePt t="63182" x="3841750" y="1914525"/>
          <p14:tracePt t="63215" x="3841750" y="1892300"/>
          <p14:tracePt t="63232" x="3841750" y="1879600"/>
          <p14:tracePt t="63754" x="3848100" y="1885950"/>
          <p14:tracePt t="63761" x="3851275" y="1898650"/>
          <p14:tracePt t="63769" x="3857625" y="1901825"/>
          <p14:tracePt t="63782" x="3883025" y="1933575"/>
          <p14:tracePt t="63799" x="3898900" y="1955800"/>
          <p14:tracePt t="63819" x="3930650" y="2000250"/>
          <p14:tracePt t="63832" x="3962400" y="2038350"/>
          <p14:tracePt t="63865" x="3994150" y="2092325"/>
          <p14:tracePt t="63898" x="4016375" y="2124075"/>
          <p14:tracePt t="63915" x="4016375" y="2130425"/>
          <p14:tracePt t="63990" x="4016375" y="2127250"/>
          <p14:tracePt t="63996" x="4016375" y="2124075"/>
          <p14:tracePt t="64003" x="4016375" y="2117725"/>
          <p14:tracePt t="64014" x="4016375" y="2114550"/>
          <p14:tracePt t="64031" x="4016375" y="2089150"/>
          <p14:tracePt t="64048" x="4013200" y="2076450"/>
          <p14:tracePt t="64064" x="4013200" y="2066925"/>
          <p14:tracePt t="64082" x="4013200" y="2047875"/>
          <p14:tracePt t="64098" x="4010025" y="2038350"/>
          <p14:tracePt t="64114" x="4010025" y="2028825"/>
          <p14:tracePt t="64132" x="4010025" y="2012950"/>
          <p14:tracePt t="64148" x="4010025" y="2000250"/>
          <p14:tracePt t="64182" x="4010025" y="1993900"/>
          <p14:tracePt t="64199" x="4010025" y="1984375"/>
          <p14:tracePt t="64215" x="4010025" y="1974850"/>
          <p14:tracePt t="64231" x="4010025" y="1955800"/>
          <p14:tracePt t="64247" x="4010025" y="1943100"/>
          <p14:tracePt t="64265" x="4010025" y="1939925"/>
          <p14:tracePt t="64375" x="4010025" y="1933575"/>
          <p14:tracePt t="64411" x="4010025" y="1930400"/>
          <p14:tracePt t="64661" x="4010025" y="1924050"/>
          <p14:tracePt t="64667" x="4010025" y="1920875"/>
          <p14:tracePt t="64748" x="4010025" y="1927225"/>
          <p14:tracePt t="64754" x="4010025" y="1930400"/>
          <p14:tracePt t="64765" x="4010025" y="1936750"/>
          <p14:tracePt t="64797" x="4010025" y="1965325"/>
          <p14:tracePt t="64831" x="4010025" y="1990725"/>
          <p14:tracePt t="64848" x="4010025" y="2000250"/>
          <p14:tracePt t="64869" x="4010025" y="2019300"/>
          <p14:tracePt t="64881" x="4010025" y="2028825"/>
          <p14:tracePt t="64917" x="4016375" y="2028825"/>
          <p14:tracePt t="64931" x="4032250" y="2028825"/>
          <p14:tracePt t="64947" x="4041775" y="2028825"/>
          <p14:tracePt t="65767" x="4041775" y="2009775"/>
          <p14:tracePt t="65775" x="4041775" y="1978025"/>
          <p14:tracePt t="65783" x="4041775" y="1958975"/>
          <p14:tracePt t="65803" x="4041775" y="1895475"/>
          <p14:tracePt t="65819" x="4041775" y="1873250"/>
          <p14:tracePt t="65836" x="4041775" y="1851025"/>
          <p14:tracePt t="65848" x="4041775" y="1835150"/>
          <p14:tracePt t="65881" x="4032250" y="1781175"/>
          <p14:tracePt t="65914" x="4003675" y="1739900"/>
          <p14:tracePt t="65931" x="3987800" y="1711325"/>
          <p14:tracePt t="65948" x="3984625" y="1701800"/>
          <p14:tracePt t="65964" x="3978275" y="1685925"/>
          <p14:tracePt t="65981" x="3978275" y="1679575"/>
          <p14:tracePt t="66024" x="3978275" y="1676400"/>
        </p14:tracePtLst>
      </p14:laserTraceLst>
    </p:ext>
  </p:extLs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4" name="Picture 2" descr="http://velvetundergroundblog.files.wordpress.com/2014/03/oxalis-pes-caprae0016c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688" y="0"/>
            <a:ext cx="3470275" cy="307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0595" name="Picture 6" descr="https://ecolo2011.files.wordpress.com/2013/03/oxalis-articulata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60" t="27568" r="26830" b="34261"/>
          <a:stretch>
            <a:fillRect/>
          </a:stretch>
        </p:blipFill>
        <p:spPr bwMode="auto">
          <a:xfrm>
            <a:off x="571500" y="3857625"/>
            <a:ext cx="4059238" cy="2500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0596" name="Picture 8" descr="https://upload.wikimedia.org/wikipedia/commons/f/f5/Oxalis_pes-caprae_var_pleniflora_(Flower)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59" t="21161" r="30157" b="25935"/>
          <a:stretch>
            <a:fillRect/>
          </a:stretch>
        </p:blipFill>
        <p:spPr bwMode="auto">
          <a:xfrm>
            <a:off x="5572125" y="0"/>
            <a:ext cx="2643188" cy="264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0597" name="Rectangle 5"/>
          <p:cNvSpPr>
            <a:spLocks noChangeArrowheads="1"/>
          </p:cNvSpPr>
          <p:nvPr/>
        </p:nvSpPr>
        <p:spPr bwMode="auto">
          <a:xfrm>
            <a:off x="1000125" y="3214688"/>
            <a:ext cx="31432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FR" altLang="fr-FR" i="1">
                <a:solidFill>
                  <a:srgbClr val="FF0000"/>
                </a:solidFill>
              </a:rPr>
              <a:t>Oxalis pes-caprae</a:t>
            </a:r>
            <a:endParaRPr lang="fr-FR" altLang="fr-FR"/>
          </a:p>
        </p:txBody>
      </p:sp>
      <p:sp>
        <p:nvSpPr>
          <p:cNvPr id="110598" name="Rectangle 6"/>
          <p:cNvSpPr>
            <a:spLocks noChangeArrowheads="1"/>
          </p:cNvSpPr>
          <p:nvPr/>
        </p:nvSpPr>
        <p:spPr bwMode="auto">
          <a:xfrm>
            <a:off x="5929313" y="2643188"/>
            <a:ext cx="2914650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FR" altLang="fr-FR" i="1">
                <a:solidFill>
                  <a:srgbClr val="FF0000"/>
                </a:solidFill>
              </a:rPr>
              <a:t>Oxalis pes-caprae</a:t>
            </a:r>
          </a:p>
          <a:p>
            <a:pPr eaLnBrk="1" hangingPunct="1"/>
            <a:r>
              <a:rPr lang="fr-FR" altLang="fr-FR" i="1">
                <a:solidFill>
                  <a:srgbClr val="FF0000"/>
                </a:solidFill>
              </a:rPr>
              <a:t> </a:t>
            </a:r>
            <a:r>
              <a:rPr lang="fr-FR" altLang="fr-FR">
                <a:solidFill>
                  <a:srgbClr val="FF0000"/>
                </a:solidFill>
              </a:rPr>
              <a:t>var. </a:t>
            </a:r>
            <a:r>
              <a:rPr lang="fr-FR" altLang="fr-FR" i="1">
                <a:solidFill>
                  <a:srgbClr val="FF0000"/>
                </a:solidFill>
              </a:rPr>
              <a:t>pleniflora</a:t>
            </a:r>
            <a:endParaRPr lang="fr-FR" altLang="fr-FR"/>
          </a:p>
        </p:txBody>
      </p:sp>
      <p:sp>
        <p:nvSpPr>
          <p:cNvPr id="110599" name="Rectangle 7"/>
          <p:cNvSpPr>
            <a:spLocks noChangeArrowheads="1"/>
          </p:cNvSpPr>
          <p:nvPr/>
        </p:nvSpPr>
        <p:spPr bwMode="auto">
          <a:xfrm>
            <a:off x="1428750" y="6334125"/>
            <a:ext cx="260826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FR" altLang="fr-FR" i="1">
                <a:solidFill>
                  <a:srgbClr val="FF0000"/>
                </a:solidFill>
              </a:rPr>
              <a:t>Oxalis purpurea</a:t>
            </a:r>
            <a:endParaRPr lang="fr-FR" altLang="fr-FR"/>
          </a:p>
        </p:txBody>
      </p:sp>
      <p:pic>
        <p:nvPicPr>
          <p:cNvPr id="110600" name="Picture 9" descr="http://s.ipernity.com/T/L/z.gif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" y="-212725"/>
            <a:ext cx="9525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0601" name="Picture 11" descr="http://s.ipernity.com/T/L/z.gif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" y="-212725"/>
            <a:ext cx="9525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0602" name="Picture 13" descr="Image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46" t="33546" r="27928" b="50743"/>
          <a:stretch>
            <a:fillRect/>
          </a:stretch>
        </p:blipFill>
        <p:spPr bwMode="auto">
          <a:xfrm>
            <a:off x="5133975" y="3786188"/>
            <a:ext cx="3652838" cy="2500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0603" name="ZoneTexte 10"/>
          <p:cNvSpPr txBox="1">
            <a:spLocks noChangeArrowheads="1"/>
          </p:cNvSpPr>
          <p:nvPr/>
        </p:nvSpPr>
        <p:spPr bwMode="auto">
          <a:xfrm>
            <a:off x="5643563" y="6334125"/>
            <a:ext cx="29845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FR" altLang="fr-FR" i="1">
                <a:solidFill>
                  <a:srgbClr val="FF0000"/>
                </a:solidFill>
              </a:rPr>
              <a:t>Oxalis corniculata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7651"/>
    </mc:Choice>
    <mc:Fallback>
      <p:transition spd="slow" advTm="576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5255" x="3921125" y="1619250"/>
          <p14:tracePt t="5261" x="3816350" y="1514475"/>
          <p14:tracePt t="5275" x="3625850" y="1333500"/>
          <p14:tracePt t="5291" x="3441700" y="1130300"/>
          <p14:tracePt t="5311" x="3203575" y="828675"/>
          <p14:tracePt t="5332" x="3022600" y="574675"/>
          <p14:tracePt t="5358" x="2857500" y="349250"/>
          <p14:tracePt t="5391" x="2527300" y="76200"/>
          <p14:tracePt t="5409" x="2422525" y="0"/>
          <p14:tracePt t="5425" x="2320925" y="0"/>
          <p14:tracePt t="5441" x="2282825" y="0"/>
          <p14:tracePt t="5457" x="2263775" y="0"/>
          <p14:tracePt t="5474" x="2254250" y="0"/>
          <p14:tracePt t="5726" x="2228850" y="38100"/>
          <p14:tracePt t="5733" x="2190750" y="101600"/>
          <p14:tracePt t="5741" x="2136775" y="174625"/>
          <p14:tracePt t="5757" x="2044700" y="301625"/>
          <p14:tracePt t="5774" x="1889125" y="501650"/>
          <p14:tracePt t="5790" x="1787525" y="682625"/>
          <p14:tracePt t="5807" x="1695450" y="819150"/>
          <p14:tracePt t="5824" x="1587500" y="1016000"/>
          <p14:tracePt t="5840" x="1546225" y="1104900"/>
          <p14:tracePt t="5857" x="1508125" y="1184275"/>
          <p14:tracePt t="5874" x="1489075" y="1247775"/>
          <p14:tracePt t="6212" x="1577975" y="1276350"/>
          <p14:tracePt t="6218" x="1651000" y="1304925"/>
          <p14:tracePt t="6226" x="1746250" y="1352550"/>
          <p14:tracePt t="6241" x="1955800" y="1409700"/>
          <p14:tracePt t="6258" x="2155825" y="1473200"/>
          <p14:tracePt t="6275" x="2476500" y="1530350"/>
          <p14:tracePt t="6291" x="2682875" y="1549400"/>
          <p14:tracePt t="6324" x="3260725" y="1587500"/>
          <p14:tracePt t="6357" x="3638550" y="1635125"/>
          <p14:tracePt t="6375" x="3816350" y="1660525"/>
          <p14:tracePt t="6391" x="3889375" y="1660525"/>
          <p14:tracePt t="6407" x="3933825" y="1660525"/>
          <p14:tracePt t="6424" x="3952875" y="1647825"/>
          <p14:tracePt t="6440" x="3971925" y="1622425"/>
          <p14:tracePt t="6456" x="3978275" y="1600200"/>
          <p14:tracePt t="6474" x="3978275" y="1574800"/>
          <p14:tracePt t="6490" x="3978275" y="1568450"/>
          <p14:tracePt t="6633" x="3949700" y="1555750"/>
          <p14:tracePt t="6640" x="3889375" y="1549400"/>
          <p14:tracePt t="6657" x="3759200" y="1514475"/>
          <p14:tracePt t="6674" x="3530600" y="1422400"/>
          <p14:tracePt t="6690" x="3362325" y="1339850"/>
          <p14:tracePt t="6708" x="3238500" y="1266825"/>
          <p14:tracePt t="6724" x="3130550" y="1206500"/>
          <p14:tracePt t="6740" x="3092450" y="1193800"/>
          <p14:tracePt t="6757" x="3067050" y="1181100"/>
          <p14:tracePt t="6775" x="3025775" y="1155700"/>
          <p14:tracePt t="6791" x="2981325" y="1143000"/>
          <p14:tracePt t="6807" x="2917825" y="1130300"/>
          <p14:tracePt t="6824" x="2838450" y="1111250"/>
          <p14:tracePt t="6841" x="2800350" y="1092200"/>
          <p14:tracePt t="6857" x="2768600" y="1092200"/>
          <p14:tracePt t="6874" x="2749550" y="1092200"/>
          <p14:tracePt t="6890" x="2733675" y="1092200"/>
          <p14:tracePt t="6907" x="2724150" y="1092200"/>
          <p14:tracePt t="6924" x="2708275" y="1092200"/>
          <p14:tracePt t="6941" x="2698750" y="1092200"/>
          <p14:tracePt t="6957" x="2673350" y="1092200"/>
          <p14:tracePt t="6975" x="2638425" y="1092200"/>
          <p14:tracePt t="6990" x="2609850" y="1101725"/>
          <p14:tracePt t="7007" x="2600325" y="1111250"/>
          <p14:tracePt t="7024" x="2584450" y="1123950"/>
          <p14:tracePt t="7040" x="2555875" y="1136650"/>
          <p14:tracePt t="7057" x="2530475" y="1162050"/>
          <p14:tracePt t="7075" x="2489200" y="1196975"/>
          <p14:tracePt t="7091" x="2463800" y="1238250"/>
          <p14:tracePt t="7108" x="2438400" y="1260475"/>
          <p14:tracePt t="7125" x="2419350" y="1304925"/>
          <p14:tracePt t="7140" x="2409825" y="1320800"/>
          <p14:tracePt t="7156" x="2397125" y="1349375"/>
          <p14:tracePt t="7174" x="2374900" y="1377950"/>
          <p14:tracePt t="7189" x="2362200" y="1409700"/>
          <p14:tracePt t="7206" x="2349500" y="1431925"/>
          <p14:tracePt t="7224" x="2324100" y="1482725"/>
          <p14:tracePt t="7241" x="2311400" y="1511300"/>
          <p14:tracePt t="7257" x="2301875" y="1536700"/>
          <p14:tracePt t="7273" x="2295525" y="1577975"/>
          <p14:tracePt t="7289" x="2295525" y="1587500"/>
          <p14:tracePt t="7306" x="2295525" y="1597025"/>
          <p14:tracePt t="7323" x="2295525" y="1616075"/>
          <p14:tracePt t="7340" x="2295525" y="1625600"/>
          <p14:tracePt t="7357" x="2295525" y="1635125"/>
          <p14:tracePt t="7375" x="2295525" y="1651000"/>
          <p14:tracePt t="7390" x="2295525" y="1666875"/>
          <p14:tracePt t="7407" x="2301875" y="1676400"/>
          <p14:tracePt t="7423" x="2317750" y="1689100"/>
          <p14:tracePt t="7439" x="2339975" y="1701800"/>
          <p14:tracePt t="7456" x="2362200" y="1727200"/>
          <p14:tracePt t="7474" x="2422525" y="1765300"/>
          <p14:tracePt t="7491" x="2479675" y="1800225"/>
          <p14:tracePt t="7508" x="2559050" y="1831975"/>
          <p14:tracePt t="7524" x="2698750" y="1905000"/>
          <p14:tracePt t="7540" x="2768600" y="1952625"/>
          <p14:tracePt t="7557" x="2847975" y="1981200"/>
          <p14:tracePt t="7573" x="2930525" y="2009775"/>
          <p14:tracePt t="7590" x="2955925" y="2028825"/>
          <p14:tracePt t="7607" x="2971800" y="2038350"/>
          <p14:tracePt t="7624" x="2997200" y="2054225"/>
          <p14:tracePt t="7640" x="3013075" y="2066925"/>
          <p14:tracePt t="7657" x="3044825" y="2089150"/>
          <p14:tracePt t="7674" x="3073400" y="2124075"/>
          <p14:tracePt t="7690" x="3086100" y="2155825"/>
          <p14:tracePt t="7707" x="3111500" y="2181225"/>
          <p14:tracePt t="7724" x="3130550" y="2222500"/>
          <p14:tracePt t="7740" x="3140075" y="2244725"/>
          <p14:tracePt t="7757" x="3165475" y="2276475"/>
          <p14:tracePt t="7774" x="3197225" y="2314575"/>
          <p14:tracePt t="7790" x="3228975" y="2362200"/>
          <p14:tracePt t="7807" x="3257550" y="2406650"/>
          <p14:tracePt t="7824" x="3298825" y="2444750"/>
          <p14:tracePt t="7840" x="3311525" y="2476500"/>
          <p14:tracePt t="7856" x="3324225" y="2492375"/>
          <p14:tracePt t="7873" x="3336925" y="2511425"/>
          <p14:tracePt t="7890" x="3352800" y="2520950"/>
          <p14:tracePt t="7907" x="3375025" y="2527300"/>
          <p14:tracePt t="7925" x="3416300" y="2527300"/>
          <p14:tracePt t="7941" x="3438525" y="2527300"/>
          <p14:tracePt t="8447" x="3435350" y="2476500"/>
          <p14:tracePt t="8453" x="3425825" y="2406650"/>
          <p14:tracePt t="8461" x="3416300" y="2314575"/>
          <p14:tracePt t="8473" x="3416300" y="2124075"/>
          <p14:tracePt t="8490" x="3416300" y="1939925"/>
          <p14:tracePt t="8507" x="3416300" y="1758950"/>
          <p14:tracePt t="8540" x="3416300" y="1492250"/>
          <p14:tracePt t="8574" x="3384550" y="1371600"/>
          <p14:tracePt t="8592" x="3365500" y="1333500"/>
          <p14:tracePt t="8607" x="3346450" y="1295400"/>
          <p14:tracePt t="8624" x="3317875" y="1222375"/>
          <p14:tracePt t="8640" x="3298825" y="1177925"/>
          <p14:tracePt t="8657" x="3286125" y="1130300"/>
          <p14:tracePt t="8673" x="3267075" y="1066800"/>
          <p14:tracePt t="8690" x="3254375" y="1044575"/>
          <p14:tracePt t="8707" x="3254375" y="1022350"/>
          <p14:tracePt t="8724" x="3238500" y="1012825"/>
          <p14:tracePt t="8741" x="3228975" y="1012825"/>
          <p14:tracePt t="8757" x="3219450" y="1012825"/>
          <p14:tracePt t="8773" x="3206750" y="1012825"/>
          <p14:tracePt t="8789" x="3178175" y="1012825"/>
          <p14:tracePt t="8806" x="3162300" y="1012825"/>
          <p14:tracePt t="8824" x="3121025" y="1012825"/>
          <p14:tracePt t="8840" x="3101975" y="1012825"/>
          <p14:tracePt t="8857" x="3070225" y="1022350"/>
          <p14:tracePt t="8874" x="3048000" y="1044575"/>
          <p14:tracePt t="8890" x="3038475" y="1054100"/>
          <p14:tracePt t="8906" x="3022600" y="1063625"/>
          <p14:tracePt t="8923" x="3006725" y="1098550"/>
          <p14:tracePt t="8940" x="2994025" y="1120775"/>
          <p14:tracePt t="8957" x="2990850" y="1130300"/>
          <p14:tracePt t="8974" x="2990850" y="1149350"/>
          <p14:tracePt t="8990" x="2990850" y="1158875"/>
          <p14:tracePt t="9007" x="2990850" y="1174750"/>
          <p14:tracePt t="9024" x="2990850" y="1203325"/>
          <p14:tracePt t="9040" x="3003550" y="1219200"/>
          <p14:tracePt t="9056" x="3013075" y="1228725"/>
          <p14:tracePt t="9073" x="3035300" y="1250950"/>
          <p14:tracePt t="9090" x="3044825" y="1260475"/>
          <p14:tracePt t="9107" x="3067050" y="1270000"/>
          <p14:tracePt t="9124" x="3105150" y="1270000"/>
          <p14:tracePt t="9140" x="3149600" y="1270000"/>
          <p14:tracePt t="9157" x="3178175" y="1270000"/>
          <p14:tracePt t="9174" x="3219450" y="1270000"/>
          <p14:tracePt t="9190" x="3241675" y="1270000"/>
          <p14:tracePt t="9206" x="3273425" y="1260475"/>
          <p14:tracePt t="9223" x="3289300" y="1257300"/>
          <p14:tracePt t="10139" x="3235325" y="1273175"/>
          <p14:tracePt t="10146" x="3152775" y="1301750"/>
          <p14:tracePt t="10157" x="3070225" y="1339850"/>
          <p14:tracePt t="10173" x="2784475" y="1454150"/>
          <p14:tracePt t="10189" x="2628900" y="1527175"/>
          <p14:tracePt t="10206" x="2495550" y="1597025"/>
          <p14:tracePt t="10209" x="2419350" y="1654175"/>
          <p14:tracePt t="10239" x="2190750" y="1822450"/>
          <p14:tracePt t="10273" x="1952625" y="2085975"/>
          <p14:tracePt t="10291" x="1885950" y="2178050"/>
          <p14:tracePt t="10309" x="1825625" y="2276475"/>
          <p14:tracePt t="10323" x="1793875" y="2343150"/>
          <p14:tracePt t="10340" x="1774825" y="2400300"/>
          <p14:tracePt t="10357" x="1762125" y="2432050"/>
          <p14:tracePt t="10373" x="1755775" y="2473325"/>
          <p14:tracePt t="10389" x="1755775" y="2489200"/>
          <p14:tracePt t="10407" x="1755775" y="2514600"/>
          <p14:tracePt t="10423" x="1755775" y="2555875"/>
          <p14:tracePt t="10440" x="1758950" y="2578100"/>
          <p14:tracePt t="10457" x="1771650" y="2600325"/>
          <p14:tracePt t="10473" x="1809750" y="2651125"/>
          <p14:tracePt t="10489" x="1819275" y="2682875"/>
          <p14:tracePt t="10507" x="1831975" y="2714625"/>
          <p14:tracePt t="10523" x="1857375" y="2762250"/>
          <p14:tracePt t="10540" x="1870075" y="2806700"/>
          <p14:tracePt t="10557" x="1882775" y="2844800"/>
          <p14:tracePt t="10573" x="1917700" y="2930525"/>
          <p14:tracePt t="10590" x="1946275" y="2994025"/>
          <p14:tracePt t="10607" x="1974850" y="3051175"/>
          <p14:tracePt t="10623" x="2022475" y="3111500"/>
          <p14:tracePt t="10639" x="2054225" y="3136900"/>
          <p14:tracePt t="10657" x="2079625" y="3168650"/>
          <p14:tracePt t="10673" x="2117725" y="3194050"/>
          <p14:tracePt t="10981" x="2108200" y="3178175"/>
          <p14:tracePt t="10989" x="2095500" y="3159125"/>
          <p14:tracePt t="11007" x="2044700" y="3108325"/>
          <p14:tracePt t="11023" x="2006600" y="3057525"/>
          <p14:tracePt t="11039" x="1974850" y="3044825"/>
          <p14:tracePt t="11056" x="1952625" y="3038475"/>
          <p14:tracePt t="11073" x="1911350" y="3038475"/>
          <p14:tracePt t="11090" x="1889125" y="3048000"/>
          <p14:tracePt t="11107" x="1863725" y="3073400"/>
          <p14:tracePt t="11123" x="1838325" y="3140075"/>
          <p14:tracePt t="11140" x="1825625" y="3194050"/>
          <p14:tracePt t="11156" x="1828800" y="3263900"/>
          <p14:tracePt t="11173" x="1866900" y="3378200"/>
          <p14:tracePt t="11189" x="1914525" y="3448050"/>
          <p14:tracePt t="11206" x="1981200" y="3530600"/>
          <p14:tracePt t="11208" x="2012950" y="3571875"/>
          <p14:tracePt t="11223" x="2108200" y="3657600"/>
          <p14:tracePt t="11240" x="2190750" y="3730625"/>
          <p14:tracePt t="11256" x="2254250" y="3803650"/>
          <p14:tracePt t="11273" x="2365375" y="3873500"/>
          <p14:tracePt t="11290" x="2419350" y="3902075"/>
          <p14:tracePt t="11306" x="2486025" y="3924300"/>
          <p14:tracePt t="11322" x="2593975" y="3933825"/>
          <p14:tracePt t="11339" x="2654300" y="3933825"/>
          <p14:tracePt t="11356" x="2698750" y="3930650"/>
          <p14:tracePt t="11372" x="2762250" y="3905250"/>
          <p14:tracePt t="11390" x="2794000" y="3898900"/>
          <p14:tracePt t="11406" x="2803525" y="3889375"/>
          <p14:tracePt t="11423" x="2816225" y="3873500"/>
          <p14:tracePt t="11440" x="2822575" y="3867150"/>
          <p14:tracePt t="11456" x="2822575" y="3857625"/>
          <p14:tracePt t="12046" x="2841625" y="3844925"/>
          <p14:tracePt t="12054" x="2860675" y="3832225"/>
          <p14:tracePt t="12066" x="2908300" y="3806825"/>
          <p14:tracePt t="12073" x="2917825" y="3800475"/>
          <p14:tracePt t="12090" x="2949575" y="3781425"/>
          <p14:tracePt t="12110" x="2971800" y="3765550"/>
          <p14:tracePt t="12123" x="2981325" y="3756025"/>
          <p14:tracePt t="12156" x="3025775" y="3727450"/>
          <p14:tracePt t="12190" x="3114675" y="3702050"/>
          <p14:tracePt t="12207" x="3165475" y="3695700"/>
          <p14:tracePt t="12211" x="3190875" y="3695700"/>
          <p14:tracePt t="12224" x="3228975" y="3689350"/>
          <p14:tracePt t="12240" x="3263900" y="3689350"/>
          <p14:tracePt t="12256" x="3286125" y="3689350"/>
          <p14:tracePt t="12272" x="3305175" y="3689350"/>
          <p14:tracePt t="12289" x="3314700" y="3689350"/>
          <p14:tracePt t="12323" x="3327400" y="3689350"/>
          <p14:tracePt t="12340" x="3336925" y="3689350"/>
          <p14:tracePt t="12356" x="3346450" y="3673475"/>
          <p14:tracePt t="12373" x="3368675" y="3660775"/>
          <p14:tracePt t="12390" x="3387725" y="3654425"/>
          <p14:tracePt t="12406" x="3409950" y="3654425"/>
          <p14:tracePt t="12422" x="3425825" y="3648075"/>
          <p14:tracePt t="12439" x="3435350" y="3648075"/>
          <p14:tracePt t="12456" x="3444875" y="3644900"/>
          <p14:tracePt t="12473" x="3463925" y="3635375"/>
          <p14:tracePt t="12490" x="3476625" y="3619500"/>
          <p14:tracePt t="12507" x="3492500" y="3606800"/>
          <p14:tracePt t="12523" x="3524250" y="3597275"/>
          <p14:tracePt t="12539" x="3549650" y="3584575"/>
          <p14:tracePt t="12556" x="3578225" y="3565525"/>
          <p14:tracePt t="12573" x="3600450" y="3549650"/>
          <p14:tracePt t="12590" x="3609975" y="3546475"/>
          <p14:tracePt t="12607" x="3625850" y="3540125"/>
          <p14:tracePt t="12624" x="3632200" y="3540125"/>
          <p14:tracePt t="13073" x="3632200" y="3543300"/>
          <p14:tracePt t="13080" x="3632200" y="3546475"/>
          <p14:tracePt t="13089" x="3632200" y="3552825"/>
          <p14:tracePt t="13106" x="3632200" y="3568700"/>
          <p14:tracePt t="13123" x="3632200" y="3578225"/>
          <p14:tracePt t="13544" x="3603625" y="3584575"/>
          <p14:tracePt t="13550" x="3552825" y="3600450"/>
          <p14:tracePt t="13558" x="3514725" y="3616325"/>
          <p14:tracePt t="13572" x="3413125" y="3667125"/>
          <p14:tracePt t="13592" x="3292475" y="3717925"/>
          <p14:tracePt t="13609" x="3133725" y="3857625"/>
          <p14:tracePt t="13622" x="3016250" y="3956050"/>
          <p14:tracePt t="13656" x="2806700" y="4149725"/>
          <p14:tracePt t="13689" x="2619375" y="4451350"/>
          <p14:tracePt t="13707" x="2559050" y="4622800"/>
          <p14:tracePt t="13724" x="2543175" y="4752975"/>
          <p14:tracePt t="13739" x="2533650" y="4845050"/>
          <p14:tracePt t="13756" x="2533650" y="4962525"/>
          <p14:tracePt t="13772" x="2540000" y="5124450"/>
          <p14:tracePt t="13789" x="2555875" y="5241925"/>
          <p14:tracePt t="13806" x="2571750" y="5349875"/>
          <p14:tracePt t="13822" x="2635250" y="5584825"/>
          <p14:tracePt t="13839" x="2689225" y="5730875"/>
          <p14:tracePt t="13856" x="2762250" y="5886450"/>
          <p14:tracePt t="13873" x="2892425" y="6127750"/>
          <p14:tracePt t="13889" x="2965450" y="6251575"/>
          <p14:tracePt t="13906" x="3035300" y="6365875"/>
          <p14:tracePt t="13923" x="3127375" y="6518275"/>
          <p14:tracePt t="13939" x="3194050" y="6591300"/>
          <p14:tracePt t="13956" x="3263900" y="6648450"/>
          <p14:tracePt t="13972" x="3362325" y="6708775"/>
          <p14:tracePt t="13989" x="3425825" y="6721475"/>
          <p14:tracePt t="14006" x="3460750" y="6721475"/>
          <p14:tracePt t="14301" x="3413125" y="6699250"/>
          <p14:tracePt t="14309" x="3340100" y="6661150"/>
          <p14:tracePt t="14323" x="3197225" y="6600825"/>
          <p14:tracePt t="14339" x="3041650" y="6562725"/>
          <p14:tracePt t="14356" x="2892425" y="6537325"/>
          <p14:tracePt t="14372" x="2762250" y="6537325"/>
          <p14:tracePt t="14389" x="2717800" y="6537325"/>
          <p14:tracePt t="14406" x="2673350" y="6537325"/>
          <p14:tracePt t="14423" x="2603500" y="6540500"/>
          <p14:tracePt t="14439" x="2540000" y="6559550"/>
          <p14:tracePt t="14456" x="2476500" y="6575425"/>
          <p14:tracePt t="14473" x="2403475" y="6594475"/>
          <p14:tracePt t="14489" x="2355850" y="6623050"/>
          <p14:tracePt t="14506" x="2333625" y="6645275"/>
          <p14:tracePt t="14522" x="2289175" y="6670675"/>
          <p14:tracePt t="14539" x="2257425" y="6689725"/>
          <p14:tracePt t="14555" x="2212975" y="6702425"/>
          <p14:tracePt t="14572" x="2155825" y="6721475"/>
          <p14:tracePt t="15423" x="2181225" y="6651625"/>
          <p14:tracePt t="15430" x="2184400" y="6657975"/>
          <p14:tracePt t="15443" x="2206625" y="6667500"/>
          <p14:tracePt t="15459" x="2228850" y="6680200"/>
          <p14:tracePt t="15476" x="2282825" y="6699250"/>
          <p14:tracePt t="15496" x="2387600" y="6727825"/>
          <p14:tracePt t="15523" x="2533650" y="6743700"/>
          <p14:tracePt t="15556" x="2613025" y="6743700"/>
          <p14:tracePt t="15573" x="2647950" y="6740525"/>
          <p14:tracePt t="15589" x="2686050" y="6727825"/>
          <p14:tracePt t="15607" x="2749550" y="6702425"/>
          <p14:tracePt t="15623" x="2781300" y="6683375"/>
          <p14:tracePt t="15639" x="2809875" y="6664325"/>
          <p14:tracePt t="15657" x="2847975" y="6629400"/>
          <p14:tracePt t="15673" x="2870200" y="6613525"/>
          <p14:tracePt t="15689" x="2879725" y="6594475"/>
          <p14:tracePt t="15706" x="2889250" y="6584950"/>
          <p14:tracePt t="15723" x="2905125" y="6572250"/>
          <p14:tracePt t="15739" x="2921000" y="6572250"/>
          <p14:tracePt t="15757" x="2924175" y="6572250"/>
          <p14:tracePt t="15772" x="2930525" y="6572250"/>
          <p14:tracePt t="16222" x="2984500" y="6550025"/>
          <p14:tracePt t="16229" x="3070225" y="6511925"/>
          <p14:tracePt t="16242" x="3267075" y="6448425"/>
          <p14:tracePt t="16259" x="3479800" y="6381750"/>
          <p14:tracePt t="16276" x="3632200" y="6324600"/>
          <p14:tracePt t="16278" x="3705225" y="6289675"/>
          <p14:tracePt t="16296" x="3860800" y="6235700"/>
          <p14:tracePt t="16322" x="4054475" y="6118225"/>
          <p14:tracePt t="16357" x="4181475" y="6042025"/>
          <p14:tracePt t="16372" x="4238625" y="6016625"/>
          <p14:tracePt t="16389" x="4270375" y="5997575"/>
          <p14:tracePt t="16406" x="4302125" y="5975350"/>
          <p14:tracePt t="16422" x="4337050" y="5937250"/>
          <p14:tracePt t="16439" x="4368800" y="5899150"/>
          <p14:tracePt t="16456" x="4410075" y="5822950"/>
          <p14:tracePt t="16473" x="4432300" y="5778500"/>
          <p14:tracePt t="16488" x="4441825" y="5753100"/>
          <p14:tracePt t="16506" x="4454525" y="5730875"/>
          <p14:tracePt t="16523" x="4464050" y="5715000"/>
          <p14:tracePt t="16539" x="4473575" y="5705475"/>
          <p14:tracePt t="16557" x="4489450" y="5689600"/>
          <p14:tracePt t="16573" x="4489450" y="5664200"/>
          <p14:tracePt t="16590" x="4495800" y="5641975"/>
          <p14:tracePt t="16607" x="4508500" y="5578475"/>
          <p14:tracePt t="16623" x="4508500" y="5540375"/>
          <p14:tracePt t="16639" x="4508500" y="5518150"/>
          <p14:tracePt t="16656" x="4508500" y="5480050"/>
          <p14:tracePt t="16672" x="4508500" y="5470525"/>
          <p14:tracePt t="16689" x="4505325" y="5454650"/>
          <p14:tracePt t="16707" x="4489450" y="5432425"/>
          <p14:tracePt t="16723" x="4460875" y="5419725"/>
          <p14:tracePt t="16739" x="4438650" y="5410200"/>
          <p14:tracePt t="16757" x="4397375" y="5397500"/>
          <p14:tracePt t="16773" x="4375150" y="5397500"/>
          <p14:tracePt t="16789" x="4346575" y="5397500"/>
          <p14:tracePt t="16807" x="4298950" y="5397500"/>
          <p14:tracePt t="16822" x="4267200" y="5397500"/>
          <p14:tracePt t="16839" x="4238625" y="5397500"/>
          <p14:tracePt t="16856" x="4206875" y="5397500"/>
          <p14:tracePt t="16872" x="4178300" y="5397500"/>
          <p14:tracePt t="16889" x="4156075" y="5397500"/>
          <p14:tracePt t="16907" x="4114800" y="5397500"/>
          <p14:tracePt t="16923" x="4092575" y="5400675"/>
          <p14:tracePt t="16939" x="4054475" y="5403850"/>
          <p14:tracePt t="16956" x="4025900" y="5403850"/>
          <p14:tracePt t="16972" x="3984625" y="5403850"/>
          <p14:tracePt t="16989" x="3962400" y="5403850"/>
          <p14:tracePt t="17007" x="3924300" y="5403850"/>
          <p14:tracePt t="17023" x="3892550" y="5403850"/>
          <p14:tracePt t="17039" x="3873500" y="5403850"/>
          <p14:tracePt t="17056" x="3832225" y="5403850"/>
          <p14:tracePt t="17072" x="3810000" y="5403850"/>
          <p14:tracePt t="17088" x="3781425" y="5403850"/>
          <p14:tracePt t="17106" x="3759200" y="5403850"/>
          <p14:tracePt t="17122" x="3746500" y="5403850"/>
          <p14:tracePt t="17139" x="3730625" y="5410200"/>
          <p14:tracePt t="17157" x="3714750" y="5426075"/>
          <p14:tracePt t="17173" x="3705225" y="5435600"/>
          <p14:tracePt t="17190" x="3695700" y="5451475"/>
          <p14:tracePt t="17206" x="3673475" y="5464175"/>
          <p14:tracePt t="17222" x="3663950" y="5476875"/>
          <p14:tracePt t="17239" x="3654425" y="5489575"/>
          <p14:tracePt t="17256" x="3635375" y="5534025"/>
          <p14:tracePt t="17273" x="3635375" y="5562600"/>
          <p14:tracePt t="17290" x="3635375" y="5584825"/>
          <p14:tracePt t="17307" x="3635375" y="5626100"/>
          <p14:tracePt t="17323" x="3635375" y="5648325"/>
          <p14:tracePt t="17339" x="3638550" y="5676900"/>
          <p14:tracePt t="17356" x="3657600" y="5711825"/>
          <p14:tracePt t="17372" x="3670300" y="5749925"/>
          <p14:tracePt t="17389" x="3679825" y="5772150"/>
          <p14:tracePt t="17406" x="3721100" y="5832475"/>
          <p14:tracePt t="17422" x="3746500" y="5864225"/>
          <p14:tracePt t="17439" x="3771900" y="5889625"/>
          <p14:tracePt t="17457" x="3810000" y="5930900"/>
          <p14:tracePt t="17473" x="3838575" y="5956300"/>
          <p14:tracePt t="17489" x="3873500" y="5988050"/>
          <p14:tracePt t="17506" x="3937000" y="6029325"/>
          <p14:tracePt t="17522" x="3984625" y="6061075"/>
          <p14:tracePt t="17539" x="4022725" y="6086475"/>
          <p14:tracePt t="17557" x="4067175" y="6105525"/>
          <p14:tracePt t="17573" x="4105275" y="6118225"/>
          <p14:tracePt t="17590" x="4127500" y="6118225"/>
          <p14:tracePt t="17607" x="4165600" y="6118225"/>
          <p14:tracePt t="17623" x="4197350" y="6108700"/>
          <p14:tracePt t="17639" x="4219575" y="6105525"/>
          <p14:tracePt t="17656" x="4260850" y="6086475"/>
          <p14:tracePt t="17672" x="4270375" y="6080125"/>
          <p14:tracePt t="17689" x="4279900" y="6076950"/>
          <p14:tracePt t="17707" x="4295775" y="6076950"/>
          <p14:tracePt t="17723" x="4305300" y="6076950"/>
          <p14:tracePt t="17921" x="4264025" y="6054725"/>
          <p14:tracePt t="17928" x="4222750" y="6019800"/>
          <p14:tracePt t="17938" x="4171950" y="5994400"/>
          <p14:tracePt t="17956" x="4025900" y="5864225"/>
          <p14:tracePt t="17973" x="3895725" y="5756275"/>
          <p14:tracePt t="17989" x="3800475" y="5651500"/>
          <p14:tracePt t="18007" x="3644900" y="5438775"/>
          <p14:tracePt t="18023" x="3571875" y="5302250"/>
          <p14:tracePt t="18039" x="3514725" y="5210175"/>
          <p14:tracePt t="18056" x="3429000" y="5057775"/>
          <p14:tracePt t="18072" x="3387725" y="4959350"/>
          <p14:tracePt t="18089" x="3365500" y="4883150"/>
          <p14:tracePt t="18107" x="3346450" y="4810125"/>
          <p14:tracePt t="18123" x="3346450" y="4787900"/>
          <p14:tracePt t="18140" x="3340100" y="4759325"/>
          <p14:tracePt t="18156" x="3340100" y="4727575"/>
          <p14:tracePt t="18172" x="3333750" y="4702175"/>
          <p14:tracePt t="18188" x="3314700" y="4679950"/>
          <p14:tracePt t="18206" x="3308350" y="4638675"/>
          <p14:tracePt t="18222" x="3308350" y="4610100"/>
          <p14:tracePt t="18239" x="3308350" y="4581525"/>
          <p14:tracePt t="18257" x="3308350" y="4546600"/>
          <p14:tracePt t="18273" x="3308350" y="4530725"/>
          <p14:tracePt t="18289" x="3308350" y="4521200"/>
          <p14:tracePt t="18306" x="3308350" y="4508500"/>
          <p14:tracePt t="18322" x="3308350" y="4498975"/>
          <p14:tracePt t="18350" x="3305175" y="4486275"/>
          <p14:tracePt t="18356" x="3298825" y="4483100"/>
          <p14:tracePt t="18372" x="3289300" y="4476750"/>
          <p14:tracePt t="18388" x="3279775" y="4473575"/>
          <p14:tracePt t="18406" x="3267075" y="4457700"/>
          <p14:tracePt t="18422" x="3241675" y="4445000"/>
          <p14:tracePt t="18439" x="3213100" y="4429125"/>
          <p14:tracePt t="18457" x="3149600" y="4410075"/>
          <p14:tracePt t="18472" x="3111500" y="4403725"/>
          <p14:tracePt t="18489" x="3073400" y="4403725"/>
          <p14:tracePt t="18507" x="3035300" y="4403725"/>
          <p14:tracePt t="18523" x="3019425" y="4403725"/>
          <p14:tracePt t="18540" x="3003550" y="4403725"/>
          <p14:tracePt t="18557" x="2981325" y="4419600"/>
          <p14:tracePt t="18573" x="2971800" y="4435475"/>
          <p14:tracePt t="18589" x="2955925" y="4445000"/>
          <p14:tracePt t="18606" x="2927350" y="4473575"/>
          <p14:tracePt t="18622" x="2908300" y="4505325"/>
          <p14:tracePt t="18639" x="2895600" y="4537075"/>
          <p14:tracePt t="18657" x="2870200" y="4594225"/>
          <p14:tracePt t="18672" x="2857500" y="4632325"/>
          <p14:tracePt t="18689" x="2857500" y="4660900"/>
          <p14:tracePt t="18706" x="2857500" y="4730750"/>
          <p14:tracePt t="18723" x="2857500" y="4791075"/>
          <p14:tracePt t="18739" x="2851150" y="4870450"/>
          <p14:tracePt t="18756" x="2841625" y="4965700"/>
          <p14:tracePt t="18772" x="2841625" y="5010150"/>
          <p14:tracePt t="18789" x="2841625" y="5060950"/>
          <p14:tracePt t="18806" x="2841625" y="5124450"/>
          <p14:tracePt t="18822" x="2841625" y="5168900"/>
          <p14:tracePt t="18839" x="2841625" y="5197475"/>
          <p14:tracePt t="18856" x="2841625" y="5238750"/>
          <p14:tracePt t="18872" x="2841625" y="5260975"/>
          <p14:tracePt t="18888" x="2841625" y="5289550"/>
          <p14:tracePt t="18906" x="2841625" y="5302250"/>
          <p14:tracePt t="18922" x="2841625" y="5314950"/>
          <p14:tracePt t="18939" x="2841625" y="5327650"/>
          <p14:tracePt t="18957" x="2841625" y="5343525"/>
          <p14:tracePt t="18972" x="2841625" y="5353050"/>
          <p14:tracePt t="18989" x="2841625" y="5359400"/>
          <p14:tracePt t="19035" x="2841625" y="5362575"/>
          <p14:tracePt t="19050" x="2841625" y="5372100"/>
          <p14:tracePt t="19064" x="2841625" y="5378450"/>
          <p14:tracePt t="19072" x="2844800" y="5378450"/>
          <p14:tracePt t="19089" x="2847975" y="5378450"/>
          <p14:tracePt t="19107" x="2847975" y="5381625"/>
          <p14:tracePt t="19149" x="2854325" y="5381625"/>
          <p14:tracePt t="19164" x="2860675" y="5387975"/>
          <p14:tracePt t="19171" x="2870200" y="5394325"/>
          <p14:tracePt t="19177" x="2873375" y="5397500"/>
          <p14:tracePt t="19188" x="2879725" y="5397500"/>
          <p14:tracePt t="19206" x="2927350" y="5416550"/>
          <p14:tracePt t="19222" x="2965450" y="5435600"/>
          <p14:tracePt t="19239" x="3019425" y="5448300"/>
          <p14:tracePt t="19256" x="3070225" y="5461000"/>
          <p14:tracePt t="19272" x="3092450" y="5461000"/>
          <p14:tracePt t="19288" x="3121025" y="5461000"/>
          <p14:tracePt t="19306" x="3184525" y="5457825"/>
          <p14:tracePt t="19322" x="3257550" y="5441950"/>
          <p14:tracePt t="19339" x="3343275" y="5426075"/>
          <p14:tracePt t="19356" x="3486150" y="5400675"/>
          <p14:tracePt t="19372" x="3546475" y="5400675"/>
          <p14:tracePt t="19389" x="3590925" y="5400675"/>
          <p14:tracePt t="19406" x="3638550" y="5400675"/>
          <p14:tracePt t="19422" x="3660775" y="5400675"/>
          <p14:tracePt t="19439" x="3676650" y="5400675"/>
          <p14:tracePt t="19456" x="3695700" y="5387975"/>
          <p14:tracePt t="19472" x="3727450" y="5375275"/>
          <p14:tracePt t="19488" x="3749675" y="5362575"/>
          <p14:tracePt t="19506" x="3781425" y="5340350"/>
          <p14:tracePt t="19522" x="3790950" y="5330825"/>
          <p14:tracePt t="19539" x="3800475" y="5321300"/>
          <p14:tracePt t="19556" x="3816350" y="5299075"/>
          <p14:tracePt t="19572" x="3832225" y="5267325"/>
          <p14:tracePt t="19589" x="3832225" y="5210175"/>
          <p14:tracePt t="19607" x="3832225" y="5114925"/>
          <p14:tracePt t="19623" x="3832225" y="4994275"/>
          <p14:tracePt t="19640" x="3832225" y="4876800"/>
          <p14:tracePt t="19656" x="3813175" y="4756150"/>
          <p14:tracePt t="19672" x="3800475" y="4670425"/>
          <p14:tracePt t="19689" x="3765550" y="4581525"/>
          <p14:tracePt t="19705" x="3692525" y="4441825"/>
          <p14:tracePt t="19722" x="3648075" y="4381500"/>
          <p14:tracePt t="19739" x="3613150" y="4333875"/>
          <p14:tracePt t="19756" x="3559175" y="4264025"/>
          <p14:tracePt t="19773" x="3508375" y="4213225"/>
          <p14:tracePt t="19789" x="3467100" y="4175125"/>
          <p14:tracePt t="19806" x="3409950" y="4130675"/>
          <p14:tracePt t="19823" x="3343275" y="4092575"/>
          <p14:tracePt t="19839" x="3289300" y="4079875"/>
          <p14:tracePt t="19842" x="3270250" y="4079875"/>
          <p14:tracePt t="19856" x="3241675" y="4079875"/>
          <p14:tracePt t="19872" x="3219450" y="4083050"/>
          <p14:tracePt t="19889" x="3187700" y="4102100"/>
          <p14:tracePt t="19906" x="3165475" y="4114800"/>
          <p14:tracePt t="19923" x="3136900" y="4127500"/>
          <p14:tracePt t="19939" x="3111500" y="4146550"/>
          <p14:tracePt t="19956" x="3070225" y="4191000"/>
          <p14:tracePt t="19972" x="3025775" y="4238625"/>
          <p14:tracePt t="19988" x="2971800" y="4302125"/>
          <p14:tracePt t="20006" x="2895600" y="4394200"/>
          <p14:tracePt t="20022" x="2863850" y="4432300"/>
          <p14:tracePt t="20039" x="2838450" y="4473575"/>
          <p14:tracePt t="20056" x="2794000" y="4518025"/>
          <p14:tracePt t="20073" x="2774950" y="4540250"/>
          <p14:tracePt t="20089" x="2762250" y="4578350"/>
          <p14:tracePt t="20105" x="2743200" y="4645025"/>
          <p14:tracePt t="20122" x="2730500" y="4679950"/>
          <p14:tracePt t="20138" x="2730500" y="4724400"/>
          <p14:tracePt t="20156" x="2749550" y="4791075"/>
          <p14:tracePt t="20173" x="2762250" y="4835525"/>
          <p14:tracePt t="20189" x="2781300" y="4879975"/>
          <p14:tracePt t="20206" x="2832100" y="4978400"/>
          <p14:tracePt t="20222" x="2867025" y="5026025"/>
          <p14:tracePt t="20239" x="2901950" y="5073650"/>
          <p14:tracePt t="20255" x="2933700" y="5130800"/>
          <p14:tracePt t="20272" x="2952750" y="5156200"/>
          <p14:tracePt t="20289" x="2965450" y="5187950"/>
          <p14:tracePt t="20306" x="2981325" y="5216525"/>
          <p14:tracePt t="20323" x="2984500" y="5226050"/>
          <p14:tracePt t="20339" x="2997200" y="5241925"/>
          <p14:tracePt t="20356" x="3013075" y="5254625"/>
          <p14:tracePt t="20372" x="3016250" y="5264150"/>
          <p14:tracePt t="20388" x="3025775" y="5273675"/>
          <p14:tracePt t="20405" x="3035300" y="5295900"/>
          <p14:tracePt t="20422" x="3048000" y="5305425"/>
          <p14:tracePt t="20439" x="3060700" y="5314950"/>
          <p14:tracePt t="20456" x="3076575" y="5337175"/>
          <p14:tracePt t="20473" x="3086100" y="5346700"/>
          <p14:tracePt t="20489" x="3117850" y="5356225"/>
          <p14:tracePt t="20506" x="3143250" y="5356225"/>
          <p14:tracePt t="20523" x="3171825" y="5356225"/>
          <p14:tracePt t="20539" x="3194050" y="5356225"/>
          <p14:tracePt t="20556" x="3241675" y="5356225"/>
          <p14:tracePt t="20573" x="3286125" y="5356225"/>
          <p14:tracePt t="20589" x="3314700" y="5356225"/>
          <p14:tracePt t="20607" x="3362325" y="5356225"/>
          <p14:tracePt t="20623" x="3394075" y="5349875"/>
          <p14:tracePt t="20639" x="3409950" y="5337175"/>
          <p14:tracePt t="20655" x="3425825" y="5337175"/>
          <p14:tracePt t="20672" x="3435350" y="5337175"/>
          <p14:tracePt t="20688" x="3444875" y="5337175"/>
          <p14:tracePt t="20723" x="3448050" y="5337175"/>
          <p14:tracePt t="20949" x="3425825" y="5359400"/>
          <p14:tracePt t="20955" x="3387725" y="5384800"/>
          <p14:tracePt t="20963" x="3355975" y="5407025"/>
          <p14:tracePt t="20971" x="3327400" y="5438775"/>
          <p14:tracePt t="20988" x="3282950" y="5486400"/>
          <p14:tracePt t="21006" x="3213100" y="5597525"/>
          <p14:tracePt t="21022" x="3155950" y="5689600"/>
          <p14:tracePt t="21039" x="3098800" y="5768975"/>
          <p14:tracePt t="21056" x="3048000" y="5949950"/>
          <p14:tracePt t="21072" x="3003550" y="6061075"/>
          <p14:tracePt t="21088" x="2981325" y="6169025"/>
          <p14:tracePt t="21106" x="2946400" y="6337300"/>
          <p14:tracePt t="21122" x="2930525" y="6423025"/>
          <p14:tracePt t="21139" x="2924175" y="6467475"/>
          <p14:tracePt t="21156" x="2924175" y="6508750"/>
          <p14:tracePt t="21470" x="2889250" y="6502400"/>
          <p14:tracePt t="21478" x="2841625" y="6502400"/>
          <p14:tracePt t="21489" x="2797175" y="6502400"/>
          <p14:tracePt t="21505" x="2654300" y="6508750"/>
          <p14:tracePt t="21522" x="2527300" y="6527800"/>
          <p14:tracePt t="21538" x="2419350" y="6543675"/>
          <p14:tracePt t="21556" x="2308225" y="6565900"/>
          <p14:tracePt t="21572" x="2251075" y="6584950"/>
          <p14:tracePt t="21589" x="2206625" y="6597650"/>
          <p14:tracePt t="21606" x="2155825" y="6616700"/>
          <p14:tracePt t="22142" x="2216150" y="6727825"/>
          <p14:tracePt t="22160" x="2276475" y="6721475"/>
          <p14:tracePt t="22176" x="2339975" y="6721475"/>
          <p14:tracePt t="22193" x="2349500" y="6721475"/>
          <p14:tracePt t="22209" x="2359025" y="6721475"/>
          <p14:tracePt t="22228" x="2362200" y="6721475"/>
          <p14:tracePt t="22289" x="2368550" y="6721475"/>
          <p14:tracePt t="22498" x="2371725" y="6721475"/>
          <p14:tracePt t="22505" x="2378075" y="6721475"/>
          <p14:tracePt t="22520" x="2381250" y="6721475"/>
          <p14:tracePt t="23026" x="2419350" y="6721475"/>
          <p14:tracePt t="23033" x="2501900" y="6727825"/>
          <p14:tracePt t="23042" x="2593975" y="6737350"/>
          <p14:tracePt t="23059" x="2765425" y="6753225"/>
          <p14:tracePt t="23075" x="3009900" y="6781800"/>
          <p14:tracePt t="23088" x="3082925" y="6807200"/>
          <p14:tracePt t="23122" x="3352800" y="6842125"/>
          <p14:tracePt t="23155" x="3467100" y="6842125"/>
          <p14:tracePt t="23172" x="3495675" y="6842125"/>
          <p14:tracePt t="23188" x="3505200" y="6842125"/>
          <p14:tracePt t="23205" x="3521075" y="6842125"/>
          <p14:tracePt t="23221" x="3530600" y="6842125"/>
          <p14:tracePt t="23291" x="3536950" y="6842125"/>
          <p14:tracePt t="23299" x="3540125" y="6842125"/>
          <p14:tracePt t="23305" x="3540125" y="6838950"/>
          <p14:tracePt t="23322" x="3549650" y="6835775"/>
          <p14:tracePt t="23338" x="3559175" y="6829425"/>
          <p14:tracePt t="23355" x="3581400" y="6810375"/>
          <p14:tracePt t="23371" x="3590925" y="6810375"/>
          <p14:tracePt t="23388" x="3600450" y="6797675"/>
          <p14:tracePt t="23390" x="3606800" y="6794500"/>
          <p14:tracePt t="23405" x="3635375" y="6794500"/>
          <p14:tracePt t="23421" x="3657600" y="6781800"/>
          <p14:tracePt t="23438" x="3705225" y="6769100"/>
          <p14:tracePt t="23455" x="3759200" y="6750050"/>
          <p14:tracePt t="23472" x="3790950" y="6737350"/>
          <p14:tracePt t="23488" x="3806825" y="6727825"/>
          <p14:tracePt t="23505" x="3829050" y="6705600"/>
          <p14:tracePt t="23521" x="3835400" y="6696075"/>
          <p14:tracePt t="23538" x="3838575" y="6696075"/>
          <p14:tracePt t="23583" x="3832225" y="6696075"/>
          <p14:tracePt t="23590" x="3829050" y="6696075"/>
          <p14:tracePt t="23605" x="3813175" y="6696075"/>
          <p14:tracePt t="23621" x="3797300" y="6689725"/>
          <p14:tracePt t="23638" x="3775075" y="6686550"/>
          <p14:tracePt t="23655" x="3730625" y="6667500"/>
          <p14:tracePt t="23671" x="3686175" y="6648450"/>
          <p14:tracePt t="23689" x="3619500" y="6616700"/>
          <p14:tracePt t="23705" x="3479800" y="6559550"/>
          <p14:tracePt t="23722" x="3371850" y="6543675"/>
          <p14:tracePt t="23738" x="3276600" y="6518275"/>
          <p14:tracePt t="23755" x="3146425" y="6464300"/>
          <p14:tracePt t="23771" x="3079750" y="6435725"/>
          <p14:tracePt t="23788" x="3032125" y="6397625"/>
          <p14:tracePt t="23805" x="2959100" y="6324600"/>
          <p14:tracePt t="23821" x="2901950" y="6232525"/>
          <p14:tracePt t="23838" x="2870200" y="6124575"/>
          <p14:tracePt t="23855" x="2854325" y="5991225"/>
          <p14:tracePt t="23872" x="2854325" y="5876925"/>
          <p14:tracePt t="23889" x="2886075" y="5711825"/>
          <p14:tracePt t="23891" x="2924175" y="5638800"/>
          <p14:tracePt t="23905" x="2994025" y="5505450"/>
          <p14:tracePt t="23922" x="3108325" y="5346700"/>
          <p14:tracePt t="23938" x="3190875" y="5187950"/>
          <p14:tracePt t="23956" x="3276600" y="5026025"/>
          <p14:tracePt t="23972" x="3317875" y="4914900"/>
          <p14:tracePt t="23989" x="3343275" y="4806950"/>
          <p14:tracePt t="24005" x="3352800" y="4699000"/>
          <p14:tracePt t="24021" x="3359150" y="4660900"/>
          <p14:tracePt t="24038" x="3371850" y="4629150"/>
          <p14:tracePt t="24055" x="3375025" y="4597400"/>
          <p14:tracePt t="24072" x="3375025" y="4572000"/>
          <p14:tracePt t="24090" x="3375025" y="4562475"/>
          <p14:tracePt t="24106" x="3375025" y="4552950"/>
          <p14:tracePt t="24122" x="3375025" y="4549775"/>
          <p14:tracePt t="24140" x="3375025" y="4533900"/>
          <p14:tracePt t="24155" x="3365500" y="4518025"/>
          <p14:tracePt t="24172" x="3352800" y="4508500"/>
          <p14:tracePt t="24188" x="3330575" y="4495800"/>
          <p14:tracePt t="24205" x="3267075" y="4476750"/>
          <p14:tracePt t="24222" x="3206750" y="4476750"/>
          <p14:tracePt t="24239" x="3146425" y="4476750"/>
          <p14:tracePt t="24256" x="3073400" y="4502150"/>
          <p14:tracePt t="24272" x="3035300" y="4514850"/>
          <p14:tracePt t="24288" x="3013075" y="4527550"/>
          <p14:tracePt t="24305" x="2971800" y="4549775"/>
          <p14:tracePt t="24321" x="2955925" y="4565650"/>
          <p14:tracePt t="24338" x="2930525" y="4591050"/>
          <p14:tracePt t="24355" x="2889250" y="4657725"/>
          <p14:tracePt t="24372" x="2876550" y="4718050"/>
          <p14:tracePt t="24390" x="2851150" y="4784725"/>
          <p14:tracePt t="24406" x="2851150" y="4826000"/>
          <p14:tracePt t="24422" x="2851150" y="4848225"/>
          <p14:tracePt t="24438" x="2851150" y="4886325"/>
          <p14:tracePt t="24455" x="2851150" y="4927600"/>
          <p14:tracePt t="24471" x="2851150" y="4946650"/>
          <p14:tracePt t="24488" x="2851150" y="4959350"/>
          <p14:tracePt t="24505" x="2851150" y="4978400"/>
          <p14:tracePt t="24522" x="2857500" y="4987925"/>
          <p14:tracePt t="24540" x="2867025" y="4994275"/>
          <p14:tracePt t="24555" x="2879725" y="4994275"/>
          <p14:tracePt t="24571" x="2889250" y="4994275"/>
          <p14:tracePt t="24588" x="2898775" y="4994275"/>
          <p14:tracePt t="24605" x="2914650" y="4994275"/>
          <p14:tracePt t="24676" x="2917825" y="4997450"/>
          <p14:tracePt t="27062" x="2987675" y="5006975"/>
          <p14:tracePt t="27069" x="3079750" y="5013325"/>
          <p14:tracePt t="27076" x="3203575" y="5013325"/>
          <p14:tracePt t="27089" x="3575050" y="5003800"/>
          <p14:tracePt t="27105" x="4168775" y="4975225"/>
          <p14:tracePt t="27127" x="5200650" y="4930775"/>
          <p14:tracePt t="27146" x="6273800" y="4940300"/>
          <p14:tracePt t="27173" x="7096125" y="5026025"/>
          <p14:tracePt t="27207" x="7769225" y="5140325"/>
          <p14:tracePt t="27225" x="7962900" y="5191125"/>
          <p14:tracePt t="27240" x="8035925" y="5207000"/>
          <p14:tracePt t="27255" x="8080375" y="5219700"/>
          <p14:tracePt t="27272" x="8112125" y="5226050"/>
          <p14:tracePt t="27289" x="8131175" y="5226050"/>
          <p14:tracePt t="27355" x="8131175" y="5229225"/>
          <p14:tracePt t="27361" x="8124825" y="5229225"/>
          <p14:tracePt t="27372" x="8115300" y="5229225"/>
          <p14:tracePt t="27389" x="8099425" y="5238750"/>
          <p14:tracePt t="27405" x="8077200" y="5251450"/>
          <p14:tracePt t="27422" x="8048625" y="5264150"/>
          <p14:tracePt t="27426" x="8035925" y="5264150"/>
          <p14:tracePt t="27437" x="8016875" y="5264150"/>
          <p14:tracePt t="27454" x="7915275" y="5264150"/>
          <p14:tracePt t="27471" x="7823200" y="5264150"/>
          <p14:tracePt t="27487" x="7727950" y="5264150"/>
          <p14:tracePt t="27504" x="7607300" y="5280025"/>
          <p14:tracePt t="27521" x="7578725" y="5292725"/>
          <p14:tracePt t="27539" x="7540625" y="5314950"/>
          <p14:tracePt t="27555" x="7531100" y="5324475"/>
          <p14:tracePt t="27572" x="7521575" y="5334000"/>
          <p14:tracePt t="27588" x="7515225" y="5349875"/>
          <p14:tracePt t="27604" x="7518400" y="5365750"/>
          <p14:tracePt t="27621" x="7566025" y="5391150"/>
          <p14:tracePt t="27638" x="7667625" y="5451475"/>
          <p14:tracePt t="27655" x="7877175" y="5568950"/>
          <p14:tracePt t="27672" x="8010525" y="5641975"/>
          <p14:tracePt t="27689" x="8150225" y="5705475"/>
          <p14:tracePt t="27705" x="8216900" y="5727700"/>
          <p14:tracePt t="27721" x="8261350" y="5740400"/>
          <p14:tracePt t="27738" x="8283575" y="5740400"/>
          <p14:tracePt t="27754" x="8293100" y="5740400"/>
          <p14:tracePt t="27805" x="8289925" y="5740400"/>
          <p14:tracePt t="27811" x="8286750" y="5740400"/>
          <p14:tracePt t="27821" x="8280400" y="5740400"/>
          <p14:tracePt t="27839" x="8216900" y="5718175"/>
          <p14:tracePt t="27855" x="8093075" y="5673725"/>
          <p14:tracePt t="27871" x="7972425" y="5638800"/>
          <p14:tracePt t="27888" x="7804150" y="5578475"/>
          <p14:tracePt t="27905" x="7680325" y="5537200"/>
          <p14:tracePt t="27921" x="7515225" y="5470525"/>
          <p14:tracePt t="27939" x="7080250" y="5295900"/>
          <p14:tracePt t="27955" x="6661150" y="5105400"/>
          <p14:tracePt t="27973" x="6156325" y="4905375"/>
          <p14:tracePt t="27990" x="5492750" y="4600575"/>
          <p14:tracePt t="28006" x="5118100" y="4346575"/>
          <p14:tracePt t="28023" x="4848225" y="4137025"/>
          <p14:tracePt t="28039" x="4435475" y="3641725"/>
          <p14:tracePt t="28055" x="4156075" y="3279775"/>
          <p14:tracePt t="28073" x="4000500" y="3063875"/>
          <p14:tracePt t="28090" x="3810000" y="2806700"/>
          <p14:tracePt t="28106" x="3702050" y="2667000"/>
          <p14:tracePt t="28124" x="3571875" y="2530475"/>
          <p14:tracePt t="28138" x="3524250" y="2489200"/>
          <p14:tracePt t="28154" x="3479800" y="2438400"/>
          <p14:tracePt t="28171" x="3429000" y="2387600"/>
          <p14:tracePt t="28188" x="3355975" y="2308225"/>
          <p14:tracePt t="28205" x="3317875" y="2266950"/>
          <p14:tracePt t="28222" x="3282950" y="2219325"/>
          <p14:tracePt t="28239" x="3238500" y="2174875"/>
          <p14:tracePt t="28255" x="3216275" y="2162175"/>
          <p14:tracePt t="28271" x="3190875" y="2152650"/>
          <p14:tracePt t="28288" x="3149600" y="2127250"/>
          <p14:tracePt t="28304" x="3117850" y="2114550"/>
          <p14:tracePt t="28322" x="3095625" y="2101850"/>
          <p14:tracePt t="28339" x="3060700" y="2092325"/>
          <p14:tracePt t="28355" x="3038475" y="2079625"/>
          <p14:tracePt t="28372" x="3022600" y="2070100"/>
          <p14:tracePt t="28389" x="2987675" y="2063750"/>
          <p14:tracePt t="28405" x="2978150" y="2054225"/>
          <p14:tracePt t="28422" x="2968625" y="2054225"/>
          <p14:tracePt t="28439" x="2946400" y="2054225"/>
          <p14:tracePt t="28454" x="2936875" y="2047875"/>
          <p14:tracePt t="28471" x="2927350" y="2047875"/>
          <p14:tracePt t="28488" x="2924175" y="2047875"/>
          <p14:tracePt t="28521" x="2924175" y="2044700"/>
          <p14:tracePt t="28748" x="2968625" y="2098675"/>
          <p14:tracePt t="28754" x="3057525" y="2174875"/>
          <p14:tracePt t="28772" x="3286125" y="2381250"/>
          <p14:tracePt t="28789" x="3743325" y="2800350"/>
          <p14:tracePt t="28805" x="4187825" y="3213100"/>
          <p14:tracePt t="28824" x="5003800" y="4029075"/>
          <p14:tracePt t="28839" x="5568950" y="4597400"/>
          <p14:tracePt t="28855" x="6029325" y="5086350"/>
          <p14:tracePt t="28872" x="6451600" y="5476875"/>
          <p14:tracePt t="28889" x="6854825" y="5886450"/>
          <p14:tracePt t="28906" x="7026275" y="5997575"/>
          <p14:tracePt t="28923" x="7121525" y="6073775"/>
          <p14:tracePt t="28939" x="7200900" y="6130925"/>
          <p14:tracePt t="28955" x="7229475" y="6156325"/>
          <p14:tracePt t="28971" x="7261225" y="6175375"/>
          <p14:tracePt t="28988" x="7334250" y="6200775"/>
          <p14:tracePt t="29004" x="7397750" y="6216650"/>
          <p14:tracePt t="29021" x="7442200" y="6216650"/>
          <p14:tracePt t="29039" x="7505700" y="6207125"/>
          <p14:tracePt t="29055" x="7531100" y="6175375"/>
          <p14:tracePt t="29072" x="7562850" y="6143625"/>
          <p14:tracePt t="29088" x="7610475" y="5984875"/>
          <p14:tracePt t="29104" x="7645400" y="5832475"/>
          <p14:tracePt t="29121" x="7661275" y="5737225"/>
          <p14:tracePt t="29138" x="7721600" y="5565775"/>
          <p14:tracePt t="29155" x="7737475" y="5457825"/>
          <p14:tracePt t="29172" x="7747000" y="5394325"/>
          <p14:tracePt t="29189" x="7737475" y="5308600"/>
          <p14:tracePt t="29205" x="7702550" y="5260975"/>
          <p14:tracePt t="29222" x="7648575" y="5191125"/>
          <p14:tracePt t="29238" x="7426325" y="5032375"/>
          <p14:tracePt t="29254" x="7277100" y="4949825"/>
          <p14:tracePt t="29272" x="7134225" y="4905375"/>
          <p14:tracePt t="29288" x="6991350" y="4879975"/>
          <p14:tracePt t="29305" x="6946900" y="4879975"/>
          <p14:tracePt t="29322" x="6915150" y="4889500"/>
          <p14:tracePt t="29339" x="6867525" y="4908550"/>
          <p14:tracePt t="29355" x="6769100" y="4940300"/>
          <p14:tracePt t="29371" x="6562725" y="4959350"/>
          <p14:tracePt t="29388" x="6035675" y="4924425"/>
          <p14:tracePt t="29405" x="5641975" y="4822825"/>
          <p14:tracePt t="29424" x="5013325" y="4584700"/>
          <p14:tracePt t="29440" x="4552950" y="4295775"/>
          <p14:tracePt t="29456" x="4279900" y="4070350"/>
          <p14:tracePt t="29460" x="4127500" y="3930650"/>
          <p14:tracePt t="29474" x="3832225" y="3622675"/>
          <p14:tracePt t="29492" x="3663950" y="3432175"/>
          <p14:tracePt t="29505" x="3463925" y="3209925"/>
          <p14:tracePt t="29522" x="3352800" y="3070225"/>
          <p14:tracePt t="29540" x="3244850" y="2955925"/>
          <p14:tracePt t="29554" x="3216275" y="2889250"/>
          <p14:tracePt t="29571" x="3209925" y="2816225"/>
          <p14:tracePt t="29588" x="3219450" y="2720975"/>
          <p14:tracePt t="29608" x="3225800" y="2667000"/>
          <p14:tracePt t="29621" x="3225800" y="2632075"/>
          <p14:tracePt t="29638" x="3213100" y="2574925"/>
          <p14:tracePt t="29654" x="3181350" y="2543175"/>
          <p14:tracePt t="29671" x="3152775" y="2505075"/>
          <p14:tracePt t="29689" x="3136900" y="2463800"/>
          <p14:tracePt t="29705" x="3117850" y="2444750"/>
          <p14:tracePt t="29721" x="3114675" y="2428875"/>
          <p14:tracePt t="29754" x="3114675" y="2441575"/>
          <p14:tracePt t="29771" x="3127375" y="2457450"/>
          <p14:tracePt t="29788" x="3181350" y="2593975"/>
          <p14:tracePt t="29804" x="3248025" y="2771775"/>
          <p14:tracePt t="29821" x="3282950" y="2968625"/>
          <p14:tracePt t="29838" x="3314700" y="3324225"/>
          <p14:tracePt t="29855" x="3305175" y="3632200"/>
          <p14:tracePt t="29871" x="3273425" y="3933825"/>
          <p14:tracePt t="29888" x="3251200" y="4333875"/>
          <p14:tracePt t="29905" x="3251200" y="4581525"/>
          <p14:tracePt t="29921" x="3251200" y="4775200"/>
          <p14:tracePt t="29938" x="3276600" y="5006975"/>
          <p14:tracePt t="29956" x="3292475" y="5124450"/>
          <p14:tracePt t="29971" x="3292475" y="5194300"/>
          <p14:tracePt t="29975" x="3292475" y="5222875"/>
          <p14:tracePt t="29988" x="3292475" y="5264150"/>
          <p14:tracePt t="30005" x="3292475" y="5286375"/>
          <p14:tracePt t="30021" x="3292475" y="5295900"/>
          <p14:tracePt t="30038" x="3292475" y="5318125"/>
          <p14:tracePt t="30054" x="3292475" y="5327650"/>
          <p14:tracePt t="30071" x="3292475" y="5337175"/>
          <p14:tracePt t="30089" x="3292475" y="5349875"/>
          <p14:tracePt t="30105" x="3292475" y="5362575"/>
          <p14:tracePt t="30122" x="3292475" y="5372100"/>
          <p14:tracePt t="30138" x="3292475" y="5375275"/>
          <p14:tracePt t="30195" x="3292475" y="5381625"/>
          <p14:tracePt t="30203" x="3292475" y="5384800"/>
          <p14:tracePt t="30209" x="3292475" y="5391150"/>
          <p14:tracePt t="30221" x="3292475" y="5394325"/>
          <p14:tracePt t="30238" x="3305175" y="5429250"/>
          <p14:tracePt t="30255" x="3314700" y="5451475"/>
          <p14:tracePt t="30272" x="3336925" y="5499100"/>
          <p14:tracePt t="30288" x="3359150" y="5540375"/>
          <p14:tracePt t="30304" x="3371850" y="5565775"/>
          <p14:tracePt t="30321" x="3384550" y="5594350"/>
          <p14:tracePt t="30338" x="3429000" y="5680075"/>
          <p14:tracePt t="30355" x="3460750" y="5768975"/>
          <p14:tracePt t="30372" x="3492500" y="5867400"/>
          <p14:tracePt t="30388" x="3517900" y="6022975"/>
          <p14:tracePt t="30405" x="3517900" y="6105525"/>
          <p14:tracePt t="30421" x="3498850" y="6181725"/>
          <p14:tracePt t="30438" x="3473450" y="6251575"/>
          <p14:tracePt t="30455" x="3460750" y="6280150"/>
          <p14:tracePt t="30471" x="3444875" y="6292850"/>
          <p14:tracePt t="30487" x="3422650" y="6305550"/>
          <p14:tracePt t="30504" x="3413125" y="6315075"/>
          <p14:tracePt t="30521" x="3403600" y="6343650"/>
          <p14:tracePt t="30538" x="3378200" y="6381750"/>
          <p14:tracePt t="30555" x="3365500" y="6410325"/>
          <p14:tracePt t="30571" x="3352800" y="6435725"/>
          <p14:tracePt t="30588" x="3352800" y="6454775"/>
          <p14:tracePt t="30604" x="3349625" y="6464300"/>
          <p14:tracePt t="30638" x="3340100" y="6461125"/>
          <p14:tracePt t="30655" x="3324225" y="6451600"/>
          <p14:tracePt t="30672" x="3317875" y="6423025"/>
          <p14:tracePt t="30688" x="3298825" y="6372225"/>
          <p14:tracePt t="30704" x="3254375" y="6302375"/>
          <p14:tracePt t="30721" x="3184525" y="6200775"/>
          <p14:tracePt t="30738" x="3025775" y="6057900"/>
          <p14:tracePt t="30754" x="2898775" y="5940425"/>
          <p14:tracePt t="30771" x="2781300" y="5832475"/>
          <p14:tracePt t="30788" x="2613025" y="5708650"/>
          <p14:tracePt t="30805" x="2543175" y="5654675"/>
          <p14:tracePt t="30822" x="2495550" y="5626100"/>
          <p14:tracePt t="30838" x="2451100" y="5600700"/>
          <p14:tracePt t="30854" x="2428875" y="5591175"/>
          <p14:tracePt t="30871" x="2406650" y="5591175"/>
          <p14:tracePt t="30888" x="2390775" y="5591175"/>
          <p14:tracePt t="30904" x="2381250" y="5591175"/>
          <p14:tracePt t="30921" x="2378075" y="5581650"/>
          <p14:tracePt t="30939" x="2378075" y="5575300"/>
          <p14:tracePt t="30955" x="2384425" y="5572125"/>
          <p14:tracePt t="30971" x="2403475" y="5572125"/>
          <p14:tracePt t="30988" x="2444750" y="5572125"/>
          <p14:tracePt t="31004" x="2460625" y="5584825"/>
          <p14:tracePt t="31021" x="2470150" y="5594350"/>
          <p14:tracePt t="31039" x="2501900" y="5635625"/>
          <p14:tracePt t="31055" x="2524125" y="5661025"/>
          <p14:tracePt t="31071" x="2555875" y="5692775"/>
          <p14:tracePt t="31088" x="2641600" y="5734050"/>
          <p14:tracePt t="31105" x="2720975" y="5781675"/>
          <p14:tracePt t="31121" x="2787650" y="5810250"/>
          <p14:tracePt t="31138" x="2838450" y="5848350"/>
          <p14:tracePt t="31154" x="2847975" y="5857875"/>
          <p14:tracePt t="31171" x="2854325" y="5867400"/>
          <p14:tracePt t="31188" x="2854325" y="5889625"/>
          <p14:tracePt t="31205" x="2854325" y="5899150"/>
          <p14:tracePt t="31221" x="2854325" y="5908675"/>
          <p14:tracePt t="31239" x="2854325" y="5918200"/>
          <p14:tracePt t="32324" x="2860675" y="5851525"/>
          <p14:tracePt t="32331" x="2870200" y="5746750"/>
          <p14:tracePt t="32338" x="2879725" y="5622925"/>
          <p14:tracePt t="32354" x="2889250" y="5337175"/>
          <p14:tracePt t="32370" x="2882900" y="5038725"/>
          <p14:tracePt t="32387" x="2851150" y="4638675"/>
          <p14:tracePt t="32421" x="2787650" y="4244975"/>
          <p14:tracePt t="32455" x="2733675" y="4073525"/>
          <p14:tracePt t="32472" x="2717800" y="4051300"/>
          <p14:tracePt t="32487" x="2714625" y="4051300"/>
          <p14:tracePt t="32509" x="2701925" y="4051300"/>
          <p14:tracePt t="32523" x="2698750" y="4051300"/>
          <p14:tracePt t="32537" x="2689225" y="4051300"/>
          <p14:tracePt t="32554" x="2679700" y="4051300"/>
          <p14:tracePt t="32570" x="2670175" y="4051300"/>
          <p14:tracePt t="32587" x="2647950" y="4051300"/>
          <p14:tracePt t="32604" x="2638425" y="4041775"/>
          <p14:tracePt t="32621" x="2628900" y="4025900"/>
          <p14:tracePt t="32637" x="2609850" y="3946525"/>
          <p14:tracePt t="32654" x="2590800" y="3870325"/>
          <p14:tracePt t="32670" x="2584450" y="3778250"/>
          <p14:tracePt t="32687" x="2584450" y="3619500"/>
          <p14:tracePt t="32704" x="2590800" y="3543300"/>
          <p14:tracePt t="32720" x="2590800" y="3492500"/>
          <p14:tracePt t="32738" x="2590800" y="3444875"/>
          <p14:tracePt t="32754" x="2587625" y="3422650"/>
          <p14:tracePt t="32770" x="2587625" y="3390900"/>
          <p14:tracePt t="32787" x="2587625" y="3365500"/>
          <p14:tracePt t="32804" x="2587625" y="3349625"/>
          <p14:tracePt t="32820" x="2587625" y="3340100"/>
          <p14:tracePt t="33030" x="2593975" y="3343275"/>
          <p14:tracePt t="33037" x="2613025" y="3349625"/>
          <p14:tracePt t="33054" x="2644775" y="3368675"/>
          <p14:tracePt t="33071" x="2673350" y="3378200"/>
          <p14:tracePt t="33088" x="2708275" y="3384550"/>
          <p14:tracePt t="33104" x="2736850" y="3384550"/>
          <p14:tracePt t="33121" x="2759075" y="3384550"/>
          <p14:tracePt t="33138" x="2813050" y="3384550"/>
          <p14:tracePt t="33154" x="2851150" y="3390900"/>
          <p14:tracePt t="33170" x="2873375" y="3397250"/>
          <p14:tracePt t="33188" x="2895600" y="3403600"/>
          <p14:tracePt t="33204" x="2905125" y="3406775"/>
          <p14:tracePt t="33221" x="2914650" y="3419475"/>
          <p14:tracePt t="33238" x="2949575" y="3429000"/>
          <p14:tracePt t="33255" x="2981325" y="3448050"/>
          <p14:tracePt t="33271" x="3079750" y="3514725"/>
          <p14:tracePt t="33288" x="3365500" y="3657600"/>
          <p14:tracePt t="33306" x="3724275" y="3832225"/>
          <p14:tracePt t="33323" x="4413250" y="4248150"/>
          <p14:tracePt t="33341" x="4927600" y="4498975"/>
          <p14:tracePt t="33355" x="5575300" y="4899025"/>
          <p14:tracePt t="33372" x="6604000" y="5486400"/>
          <p14:tracePt t="33390" x="7235825" y="5940425"/>
          <p14:tracePt t="33406" x="7823200" y="6369050"/>
          <p14:tracePt t="33423" x="8505825" y="6854825"/>
          <p14:tracePt t="33440" x="8858250" y="6854825"/>
          <p14:tracePt t="33454" x="9105900" y="6854825"/>
          <p14:tracePt t="33824" x="9096375" y="6731000"/>
          <p14:tracePt t="33831" x="9001125" y="6705600"/>
          <p14:tracePt t="33838" x="8918575" y="6686550"/>
          <p14:tracePt t="33854" x="8756650" y="6648450"/>
          <p14:tracePt t="33870" x="8582025" y="6632575"/>
          <p14:tracePt t="33887" x="8385175" y="6635750"/>
          <p14:tracePt t="33921" x="8223250" y="6673850"/>
          <p14:tracePt t="33955" x="8032750" y="6734175"/>
          <p14:tracePt t="33971" x="7966075" y="6765925"/>
          <p14:tracePt t="33987" x="7899400" y="6813550"/>
          <p14:tracePt t="34003" x="7861300" y="6838950"/>
          <p14:tracePt t="34020" x="7813675" y="6854825"/>
          <p14:tracePt t="34037" x="7740650" y="6854825"/>
          <p14:tracePt t="34055" x="7677150" y="6854825"/>
          <p14:tracePt t="34072" x="7594600" y="6854825"/>
          <p14:tracePt t="34088" x="7556500" y="6854825"/>
          <p14:tracePt t="34104" x="7534275" y="6854825"/>
          <p14:tracePt t="34121" x="7512050" y="6854825"/>
          <p14:tracePt t="34137" x="7496175" y="6854825"/>
          <p14:tracePt t="34153" x="7486650" y="6854825"/>
          <p14:tracePt t="34171" x="7477125" y="6854825"/>
          <p14:tracePt t="34187" x="7458075" y="6854825"/>
          <p14:tracePt t="34204" x="7448550" y="6854825"/>
          <p14:tracePt t="34223" x="7432675" y="6854825"/>
          <p14:tracePt t="34238" x="7410450" y="6854825"/>
          <p14:tracePt t="34254" x="7397750" y="6854825"/>
          <p14:tracePt t="34270" x="7372350" y="6854825"/>
          <p14:tracePt t="34288" x="7334250" y="6854825"/>
          <p14:tracePt t="34304" x="7289800" y="6854825"/>
          <p14:tracePt t="34322" x="7251700" y="6854825"/>
          <p14:tracePt t="34338" x="7213600" y="6854825"/>
          <p14:tracePt t="34355" x="7185025" y="6854825"/>
          <p14:tracePt t="34372" x="7169150" y="6854825"/>
          <p14:tracePt t="34388" x="7159625" y="6854825"/>
          <p14:tracePt t="34403" x="7150100" y="6854825"/>
          <p14:tracePt t="34420" x="7134225" y="6854825"/>
          <p14:tracePt t="34437" x="7134225" y="6848475"/>
          <p14:tracePt t="34454" x="7124700" y="6842125"/>
          <p14:tracePt t="34472" x="7108825" y="6832600"/>
          <p14:tracePt t="34488" x="7099300" y="6832600"/>
          <p14:tracePt t="34504" x="7096125" y="6832600"/>
          <p14:tracePt t="34781" x="7102475" y="6832600"/>
          <p14:tracePt t="35166" x="7105650" y="6832600"/>
          <p14:tracePt t="35174" x="7112000" y="6829425"/>
          <p14:tracePt t="35192" x="7134225" y="6816725"/>
          <p14:tracePt t="35209" x="7191375" y="6791325"/>
          <p14:tracePt t="35225" x="7235825" y="6778625"/>
          <p14:tracePt t="35238" x="7273925" y="6765925"/>
          <p14:tracePt t="35262" x="7327900" y="6759575"/>
          <p14:tracePt t="35287" x="7410450" y="6759575"/>
          <p14:tracePt t="35322" x="7473950" y="6753225"/>
          <p14:tracePt t="35338" x="7493000" y="6753225"/>
          <p14:tracePt t="35355" x="7531100" y="6753225"/>
          <p14:tracePt t="35372" x="7594600" y="6753225"/>
          <p14:tracePt t="35388" x="7629525" y="6753225"/>
          <p14:tracePt t="35404" x="7673975" y="6753225"/>
          <p14:tracePt t="35422" x="7721600" y="6753225"/>
          <p14:tracePt t="35437" x="7756525" y="6753225"/>
          <p14:tracePt t="35454" x="7794625" y="6753225"/>
          <p14:tracePt t="35470" x="7832725" y="6753225"/>
          <p14:tracePt t="35488" x="7893050" y="6753225"/>
          <p14:tracePt t="35504" x="7931150" y="6753225"/>
          <p14:tracePt t="35520" x="7991475" y="6753225"/>
          <p14:tracePt t="35523" x="8007350" y="6753225"/>
          <p14:tracePt t="35538" x="8067675" y="6753225"/>
          <p14:tracePt t="35558" x="8156575" y="6756400"/>
          <p14:tracePt t="35570" x="8175625" y="6756400"/>
          <p14:tracePt t="35587" x="8223250" y="6756400"/>
          <p14:tracePt t="35604" x="8242300" y="6756400"/>
          <p14:tracePt t="35620" x="8274050" y="6756400"/>
          <p14:tracePt t="35637" x="8305800" y="6756400"/>
          <p14:tracePt t="35654" x="8350250" y="6756400"/>
          <p14:tracePt t="35672" x="8397875" y="6756400"/>
          <p14:tracePt t="35687" x="8432800" y="6756400"/>
          <p14:tracePt t="35704" x="8464550" y="6756400"/>
          <p14:tracePt t="35720" x="8474075" y="6756400"/>
          <p14:tracePt t="35737" x="8486775" y="6756400"/>
          <p14:tracePt t="35780" x="8493125" y="6756400"/>
          <p14:tracePt t="36308" x="8493125" y="6705600"/>
          <p14:tracePt t="36316" x="8493125" y="6638925"/>
          <p14:tracePt t="36323" x="8486775" y="6569075"/>
          <p14:tracePt t="36338" x="8467725" y="6407150"/>
          <p14:tracePt t="36354" x="8467725" y="6235700"/>
          <p14:tracePt t="36372" x="8467725" y="6038850"/>
          <p14:tracePt t="36388" x="8467725" y="5924550"/>
          <p14:tracePt t="36421" x="8455025" y="5759450"/>
          <p14:tracePt t="36454" x="8439150" y="5721350"/>
          <p14:tracePt t="36472" x="8423275" y="5699125"/>
          <p14:tracePt t="36488" x="8416925" y="5689600"/>
          <p14:tracePt t="36504" x="8416925" y="5680075"/>
          <p14:tracePt t="36521" x="8416925" y="5654675"/>
          <p14:tracePt t="36537" x="8416925" y="5645150"/>
          <p14:tracePt t="36553" x="8416925" y="5635625"/>
          <p14:tracePt t="36571" x="8416925" y="5629275"/>
          <p14:tracePt t="36587" x="8416925" y="5626100"/>
          <p14:tracePt t="36603" x="8416925" y="5616575"/>
          <p14:tracePt t="36622" x="8416925" y="5594350"/>
          <p14:tracePt t="36638" x="8416925" y="5578475"/>
          <p14:tracePt t="36654" x="8416925" y="5549900"/>
          <p14:tracePt t="36671" x="8416925" y="5511800"/>
          <p14:tracePt t="36687" x="8416925" y="5480050"/>
          <p14:tracePt t="36704" x="8416925" y="5464175"/>
          <p14:tracePt t="36721" x="8416925" y="5451475"/>
          <p14:tracePt t="36738" x="8416925" y="5435600"/>
          <p14:tracePt t="36754" x="8420100" y="5426075"/>
          <p14:tracePt t="36771" x="8423275" y="5410200"/>
          <p14:tracePt t="36787" x="8435975" y="5407025"/>
          <p14:tracePt t="36804" x="8439150" y="5394325"/>
          <p14:tracePt t="36821" x="8439150" y="5375275"/>
          <p14:tracePt t="36837" x="8445500" y="5365750"/>
          <p14:tracePt t="36854" x="8448675" y="5356225"/>
          <p14:tracePt t="36872" x="8448675" y="5346700"/>
          <p14:tracePt t="36904" x="8448675" y="5337175"/>
          <p14:tracePt t="36921" x="8448675" y="5327650"/>
          <p14:tracePt t="36937" x="8448675" y="5314950"/>
          <p14:tracePt t="36954" x="8448675" y="5305425"/>
          <p14:tracePt t="37030" x="8448675" y="5308600"/>
          <p14:tracePt t="37037" x="8448675" y="5311775"/>
          <p14:tracePt t="37054" x="8439150" y="5324475"/>
          <p14:tracePt t="37057" x="8426450" y="5327650"/>
          <p14:tracePt t="37071" x="8416925" y="5343525"/>
          <p14:tracePt t="37087" x="8407400" y="5353050"/>
          <p14:tracePt t="37104" x="8397875" y="5368925"/>
          <p14:tracePt t="37120" x="8372475" y="5413375"/>
          <p14:tracePt t="37137" x="8359775" y="5448300"/>
          <p14:tracePt t="37154" x="8347075" y="5495925"/>
          <p14:tracePt t="37171" x="8328025" y="5559425"/>
          <p14:tracePt t="37188" x="8328025" y="5603875"/>
          <p14:tracePt t="37204" x="8321675" y="5632450"/>
          <p14:tracePt t="37221" x="8321675" y="5673725"/>
          <p14:tracePt t="37237" x="8321675" y="5689600"/>
          <p14:tracePt t="37254" x="8312150" y="5699125"/>
          <p14:tracePt t="37271" x="8312150" y="5718175"/>
          <p14:tracePt t="37287" x="8312150" y="5727700"/>
          <p14:tracePt t="37304" x="8312150" y="5734050"/>
          <p14:tracePt t="37350" x="8318500" y="5734050"/>
          <p14:tracePt t="37358" x="8324850" y="5730875"/>
          <p14:tracePt t="37370" x="8334375" y="5721350"/>
          <p14:tracePt t="37386" x="8343900" y="5711825"/>
          <p14:tracePt t="37403" x="8353425" y="5695950"/>
          <p14:tracePt t="37421" x="8375650" y="5670550"/>
          <p14:tracePt t="37437" x="8388350" y="5638800"/>
          <p14:tracePt t="37454" x="8397875" y="5616575"/>
          <p14:tracePt t="37472" x="8404225" y="5581650"/>
          <p14:tracePt t="37487" x="8404225" y="5572125"/>
          <p14:tracePt t="37504" x="8404225" y="5562600"/>
          <p14:tracePt t="37520" x="8404225" y="5546725"/>
          <p14:tracePt t="37536" x="8404225" y="5530850"/>
          <p14:tracePt t="37553" x="8404225" y="5521325"/>
          <p14:tracePt t="37571" x="8404225" y="5518150"/>
          <p14:tracePt t="37586" x="8404225" y="5511800"/>
          <p14:tracePt t="37615" x="8404225" y="5505450"/>
          <p14:tracePt t="37622" x="8404225" y="5502275"/>
          <p14:tracePt t="37638" x="8404225" y="5495925"/>
          <p14:tracePt t="37656" x="8404225" y="5492750"/>
          <p14:tracePt t="37671" x="8397875" y="5483225"/>
          <p14:tracePt t="37703" x="8388350" y="5473700"/>
          <p14:tracePt t="37721" x="8369300" y="5457825"/>
          <p14:tracePt t="37737" x="8359775" y="5448300"/>
          <p14:tracePt t="37754" x="8353425" y="5432425"/>
          <p14:tracePt t="37771" x="8353425" y="5416550"/>
          <p14:tracePt t="37787" x="8353425" y="5407025"/>
          <p14:tracePt t="37804" x="8353425" y="5403850"/>
          <p14:tracePt t="37836" x="8353425" y="5397500"/>
          <p14:tracePt t="37864" x="8347075" y="5391150"/>
          <p14:tracePt t="37878" x="8347075" y="5381625"/>
          <p14:tracePt t="37887" x="8347075" y="5378450"/>
          <p14:tracePt t="37904" x="8343900" y="5368925"/>
          <p14:tracePt t="37921" x="8337550" y="5362575"/>
          <p14:tracePt t="37937" x="8337550" y="5353050"/>
          <p14:tracePt t="37954" x="8337550" y="5346700"/>
          <p14:tracePt t="37970" x="8337550" y="5327650"/>
          <p14:tracePt t="37987" x="8337550" y="5324475"/>
          <p14:tracePt t="38003" x="8337550" y="5314950"/>
          <p14:tracePt t="38021" x="8337550" y="5302250"/>
          <p14:tracePt t="38037" x="8337550" y="5292725"/>
          <p14:tracePt t="38054" x="8340725" y="5280025"/>
          <p14:tracePt t="38071" x="8353425" y="5264150"/>
          <p14:tracePt t="38087" x="8362950" y="5254625"/>
          <p14:tracePt t="38103" x="8378825" y="5248275"/>
          <p14:tracePt t="38121" x="8388350" y="5245100"/>
          <p14:tracePt t="38200" x="8394700" y="5245100"/>
          <p14:tracePt t="38221" x="8401050" y="5245100"/>
          <p14:tracePt t="38236" x="8401050" y="5232400"/>
          <p14:tracePt t="38287" x="8404225" y="5232400"/>
          <p14:tracePt t="38364" x="8404225" y="5241925"/>
          <p14:tracePt t="38371" x="8404225" y="5245100"/>
          <p14:tracePt t="38387" x="8404225" y="5254625"/>
          <p14:tracePt t="38403" x="8404225" y="5264150"/>
          <p14:tracePt t="38420" x="8388350" y="5280025"/>
          <p14:tracePt t="38437" x="8356600" y="5308600"/>
          <p14:tracePt t="38454" x="8340725" y="5321300"/>
          <p14:tracePt t="38471" x="8324850" y="5334000"/>
          <p14:tracePt t="38487" x="8308975" y="5353050"/>
          <p14:tracePt t="38504" x="8299450" y="5362575"/>
          <p14:tracePt t="38520" x="8283575" y="5372100"/>
          <p14:tracePt t="38537" x="8274050" y="5375275"/>
          <p14:tracePt t="38553" x="8261350" y="5375275"/>
          <p14:tracePt t="38570" x="8245475" y="5375275"/>
          <p14:tracePt t="38586" x="8235950" y="5375275"/>
          <p14:tracePt t="38603" x="8226425" y="5375275"/>
          <p14:tracePt t="38620" x="8204200" y="5375275"/>
          <p14:tracePt t="38637" x="8194675" y="5375275"/>
          <p14:tracePt t="38653" x="8191500" y="5375275"/>
          <p14:tracePt t="38670" x="8175625" y="5375275"/>
          <p14:tracePt t="38687" x="8159750" y="5375275"/>
          <p14:tracePt t="38704" x="8156575" y="5368925"/>
          <p14:tracePt t="38720" x="8147050" y="5356225"/>
          <p14:tracePt t="38737" x="8147050" y="5340350"/>
          <p14:tracePt t="38754" x="8147050" y="5330825"/>
          <p14:tracePt t="38771" x="8137525" y="5314950"/>
          <p14:tracePt t="38787" x="8137525" y="5305425"/>
          <p14:tracePt t="38804" x="8137525" y="5289550"/>
          <p14:tracePt t="38820" x="8137525" y="5276850"/>
          <p14:tracePt t="38836" x="8137525" y="5267325"/>
          <p14:tracePt t="38854" x="8137525" y="5260975"/>
          <p14:tracePt t="39099" x="8131175" y="5264150"/>
          <p14:tracePt t="39106" x="8128000" y="5267325"/>
          <p14:tracePt t="39120" x="8112125" y="5276850"/>
          <p14:tracePt t="39136" x="8089900" y="5289550"/>
          <p14:tracePt t="39153" x="8061325" y="5289550"/>
          <p14:tracePt t="39171" x="8039100" y="5289550"/>
          <p14:tracePt t="39187" x="8023225" y="5289550"/>
          <p14:tracePt t="39204" x="8004175" y="5289550"/>
          <p14:tracePt t="39220" x="7981950" y="5289550"/>
          <p14:tracePt t="39236" x="7953375" y="5289550"/>
          <p14:tracePt t="39253" x="7931150" y="5286375"/>
          <p14:tracePt t="39270" x="7899400" y="5270500"/>
          <p14:tracePt t="39288" x="7889875" y="5260975"/>
          <p14:tracePt t="39304" x="7870825" y="5241925"/>
          <p14:tracePt t="39321" x="7858125" y="5232400"/>
          <p14:tracePt t="39338" x="7842250" y="5222875"/>
          <p14:tracePt t="39354" x="7835900" y="5213350"/>
          <p14:tracePt t="39370" x="7832725" y="5203825"/>
          <p14:tracePt t="39386" x="7832725" y="5194300"/>
          <p14:tracePt t="39403" x="7826375" y="5194300"/>
          <p14:tracePt t="39420" x="7826375" y="5187950"/>
          <p14:tracePt t="39465" x="7826375" y="5184775"/>
          <p14:tracePt t="39479" x="7826375" y="5178425"/>
          <p14:tracePt t="39498" x="7826375" y="5175250"/>
          <p14:tracePt t="39535" x="7826375" y="5168900"/>
          <p14:tracePt t="39634" x="7826375" y="5172075"/>
          <p14:tracePt t="39641" x="7826375" y="5175250"/>
          <p14:tracePt t="39653" x="7826375" y="5181600"/>
          <p14:tracePt t="39670" x="7826375" y="5200650"/>
          <p14:tracePt t="39686" x="7826375" y="5210175"/>
          <p14:tracePt t="39704" x="7826375" y="5226050"/>
          <p14:tracePt t="39721" x="7826375" y="5257800"/>
          <p14:tracePt t="39737" x="7826375" y="5280025"/>
          <p14:tracePt t="39754" x="7826375" y="5295900"/>
          <p14:tracePt t="39771" x="7826375" y="5324475"/>
          <p14:tracePt t="39787" x="7826375" y="5334000"/>
          <p14:tracePt t="39803" x="7826375" y="5343525"/>
          <p14:tracePt t="39821" x="7826375" y="5362575"/>
          <p14:tracePt t="39836" x="7826375" y="5372100"/>
          <p14:tracePt t="39853" x="7826375" y="5381625"/>
          <p14:tracePt t="39871" x="7826375" y="5387975"/>
          <p14:tracePt t="39899" x="7826375" y="5391150"/>
          <p14:tracePt t="39927" x="7826375" y="5397500"/>
          <p14:tracePt t="39942" x="7826375" y="5407025"/>
          <p14:tracePt t="39949" x="7826375" y="5413375"/>
          <p14:tracePt t="39956" x="7826375" y="5416550"/>
          <p14:tracePt t="39969" x="7816850" y="5426075"/>
          <p14:tracePt t="39986" x="7807325" y="5435600"/>
          <p14:tracePt t="40004" x="7791450" y="5445125"/>
          <p14:tracePt t="40021" x="7775575" y="5467350"/>
          <p14:tracePt t="40037" x="7753350" y="5476875"/>
          <p14:tracePt t="40054" x="7715250" y="5495925"/>
          <p14:tracePt t="40070" x="7648575" y="5537200"/>
          <p14:tracePt t="40086" x="7629525" y="5549900"/>
          <p14:tracePt t="40241" x="7620000" y="5549900"/>
          <p14:tracePt t="40249" x="7607300" y="5549900"/>
          <p14:tracePt t="40257" x="7604125" y="5549900"/>
          <p14:tracePt t="40270" x="7594600" y="5549900"/>
          <p14:tracePt t="40287" x="7578725" y="5549900"/>
          <p14:tracePt t="40304" x="7569200" y="5549900"/>
          <p14:tracePt t="40321" x="7553325" y="5549900"/>
          <p14:tracePt t="40337" x="7543800" y="5549900"/>
          <p14:tracePt t="40353" x="7534275" y="5549900"/>
          <p14:tracePt t="40370" x="7515225" y="5549900"/>
          <p14:tracePt t="40386" x="7505700" y="5549900"/>
          <p14:tracePt t="40403" x="7496175" y="5549900"/>
          <p14:tracePt t="40420" x="7464425" y="5549900"/>
          <p14:tracePt t="40437" x="7442200" y="5549900"/>
          <p14:tracePt t="40454" x="7404100" y="5549900"/>
          <p14:tracePt t="40470" x="7372350" y="5549900"/>
          <p14:tracePt t="40487" x="7343775" y="5549900"/>
          <p14:tracePt t="40504" x="7331075" y="5549900"/>
          <p14:tracePt t="40520" x="7318375" y="5549900"/>
          <p14:tracePt t="40536" x="7302500" y="5549900"/>
          <p14:tracePt t="40598" x="7299325" y="5549900"/>
          <p14:tracePt t="40605" x="7292975" y="5549900"/>
          <p14:tracePt t="40620" x="7286625" y="5549900"/>
          <p14:tracePt t="40636" x="7277100" y="5543550"/>
          <p14:tracePt t="40656" x="7273925" y="5543550"/>
          <p14:tracePt t="45612" x="7312025" y="5502275"/>
          <p14:tracePt t="45620" x="7388225" y="5426075"/>
          <p14:tracePt t="45626" x="7464425" y="5340350"/>
          <p14:tracePt t="45635" x="7572375" y="5222875"/>
          <p14:tracePt t="45654" x="7902575" y="4857750"/>
          <p14:tracePt t="45677" x="8150225" y="4524375"/>
          <p14:tracePt t="45705" x="8435975" y="4102100"/>
          <p14:tracePt t="45740" x="8629650" y="3521075"/>
          <p14:tracePt t="45755" x="8658225" y="3324225"/>
          <p14:tracePt t="45771" x="8677275" y="3152775"/>
          <p14:tracePt t="45785" x="8677275" y="2968625"/>
          <p14:tracePt t="45803" x="8677275" y="2832100"/>
          <p14:tracePt t="45820" x="8664575" y="2711450"/>
          <p14:tracePt t="45836" x="8648700" y="2625725"/>
          <p14:tracePt t="45852" x="8632825" y="2562225"/>
          <p14:tracePt t="45869" x="8620125" y="2473325"/>
          <p14:tracePt t="45887" x="8613775" y="2435225"/>
          <p14:tracePt t="45904" x="8588375" y="2378075"/>
          <p14:tracePt t="45920" x="8537575" y="2320925"/>
          <p14:tracePt t="45936" x="8442325" y="2216150"/>
          <p14:tracePt t="45953" x="8308975" y="2057400"/>
          <p14:tracePt t="45969" x="8235950" y="1984375"/>
          <p14:tracePt t="45986" x="8181975" y="1924050"/>
          <p14:tracePt t="46004" x="8096250" y="1822450"/>
          <p14:tracePt t="46020" x="8023225" y="1749425"/>
          <p14:tracePt t="46037" x="7950200" y="1682750"/>
          <p14:tracePt t="46054" x="7845425" y="1587500"/>
          <p14:tracePt t="46069" x="7775575" y="1539875"/>
          <p14:tracePt t="46086" x="7696200" y="1485900"/>
          <p14:tracePt t="46103" x="7607300" y="1435100"/>
          <p14:tracePt t="46119" x="7569200" y="1409700"/>
          <p14:tracePt t="46137" x="7524750" y="1390650"/>
          <p14:tracePt t="46153" x="7505700" y="1384300"/>
          <p14:tracePt t="46440" x="7486650" y="1371600"/>
          <p14:tracePt t="46447" x="7458075" y="1343025"/>
          <p14:tracePt t="46454" x="7400925" y="1279525"/>
          <p14:tracePt t="46470" x="7334250" y="1184275"/>
          <p14:tracePt t="46486" x="7296150" y="1108075"/>
          <p14:tracePt t="46503" x="7239000" y="968375"/>
          <p14:tracePt t="46520" x="7223125" y="904875"/>
          <p14:tracePt t="46536" x="7210425" y="857250"/>
          <p14:tracePt t="46554" x="7188200" y="815975"/>
          <p14:tracePt t="46570" x="7178675" y="806450"/>
          <p14:tracePt t="46587" x="7169150" y="796925"/>
          <p14:tracePt t="46604" x="7153275" y="774700"/>
          <p14:tracePt t="46619" x="7137400" y="765175"/>
          <p14:tracePt t="46636" x="7115175" y="755650"/>
          <p14:tracePt t="46653" x="7048500" y="733425"/>
          <p14:tracePt t="46669" x="7004050" y="714375"/>
          <p14:tracePt t="46687" x="6965950" y="701675"/>
          <p14:tracePt t="46703" x="6924675" y="695325"/>
          <p14:tracePt t="46720" x="6908800" y="695325"/>
          <p14:tracePt t="46736" x="6896100" y="695325"/>
          <p14:tracePt t="46753" x="6861175" y="695325"/>
          <p14:tracePt t="46769" x="6832600" y="695325"/>
          <p14:tracePt t="46786" x="6794500" y="695325"/>
          <p14:tracePt t="46803" x="6727825" y="695325"/>
          <p14:tracePt t="46819" x="6683375" y="695325"/>
          <p14:tracePt t="46836" x="6638925" y="695325"/>
          <p14:tracePt t="46854" x="6569075" y="695325"/>
          <p14:tracePt t="46870" x="6530975" y="698500"/>
          <p14:tracePt t="46886" x="6477000" y="714375"/>
          <p14:tracePt t="46903" x="6403975" y="739775"/>
          <p14:tracePt t="46919" x="6356350" y="765175"/>
          <p14:tracePt t="46936" x="6318250" y="800100"/>
          <p14:tracePt t="46953" x="6280150" y="835025"/>
          <p14:tracePt t="46970" x="6248400" y="866775"/>
          <p14:tracePt t="46986" x="6216650" y="898525"/>
          <p14:tracePt t="47004" x="6156325" y="962025"/>
          <p14:tracePt t="47020" x="6121400" y="1009650"/>
          <p14:tracePt t="47036" x="6080125" y="1057275"/>
          <p14:tracePt t="47053" x="6029325" y="1155700"/>
          <p14:tracePt t="47069" x="6003925" y="1193800"/>
          <p14:tracePt t="47086" x="5984875" y="1231900"/>
          <p14:tracePt t="47103" x="5965825" y="1273175"/>
          <p14:tracePt t="47120" x="5959475" y="1298575"/>
          <p14:tracePt t="47137" x="5956300" y="1320800"/>
          <p14:tracePt t="47153" x="5949950" y="1339850"/>
          <p14:tracePt t="47170" x="5943600" y="1362075"/>
          <p14:tracePt t="47186" x="5943600" y="1390650"/>
          <p14:tracePt t="47203" x="5943600" y="1431925"/>
          <p14:tracePt t="47219" x="5943600" y="1454150"/>
          <p14:tracePt t="47236" x="5937250" y="1476375"/>
          <p14:tracePt t="47254" x="5937250" y="1504950"/>
          <p14:tracePt t="47270" x="5937250" y="1514475"/>
          <p14:tracePt t="47287" x="5927725" y="1524000"/>
          <p14:tracePt t="47303" x="5927725" y="1549400"/>
          <p14:tracePt t="47319" x="5927725" y="1565275"/>
          <p14:tracePt t="47336" x="5927725" y="1581150"/>
          <p14:tracePt t="47353" x="5927725" y="1612900"/>
          <p14:tracePt t="47370" x="5927725" y="1622425"/>
          <p14:tracePt t="47386" x="5927725" y="1635125"/>
          <p14:tracePt t="47403" x="5927725" y="1654175"/>
          <p14:tracePt t="47420" x="5927725" y="1670050"/>
          <p14:tracePt t="47436" x="5927725" y="1682750"/>
          <p14:tracePt t="47453" x="5937250" y="1727200"/>
          <p14:tracePt t="47469" x="5946775" y="1755775"/>
          <p14:tracePt t="47486" x="5959475" y="1787525"/>
          <p14:tracePt t="47503" x="6007100" y="1854200"/>
          <p14:tracePt t="47519" x="6032500" y="1876425"/>
          <p14:tracePt t="47536" x="6064250" y="1908175"/>
          <p14:tracePt t="47554" x="6099175" y="1939925"/>
          <p14:tracePt t="47570" x="6130925" y="1958975"/>
          <p14:tracePt t="47586" x="6153150" y="1971675"/>
          <p14:tracePt t="47603" x="6245225" y="2000250"/>
          <p14:tracePt t="47619" x="6365875" y="2025650"/>
          <p14:tracePt t="47636" x="6473825" y="2041525"/>
          <p14:tracePt t="47653" x="6607175" y="2063750"/>
          <p14:tracePt t="47669" x="6677025" y="2063750"/>
          <p14:tracePt t="47686" x="6737350" y="2063750"/>
          <p14:tracePt t="47703" x="6826250" y="2047875"/>
          <p14:tracePt t="47719" x="6889750" y="2032000"/>
          <p14:tracePt t="47736" x="6969125" y="2003425"/>
          <p14:tracePt t="47753" x="7159625" y="1949450"/>
          <p14:tracePt t="47770" x="7299325" y="1924050"/>
          <p14:tracePt t="47787" x="7416800" y="1914525"/>
          <p14:tracePt t="47804" x="7578725" y="1914525"/>
          <p14:tracePt t="47820" x="7639050" y="1914525"/>
          <p14:tracePt t="47836" x="7677150" y="1914525"/>
          <p14:tracePt t="47853" x="7724775" y="1905000"/>
          <p14:tracePt t="47869" x="7762875" y="1892300"/>
          <p14:tracePt t="47886" x="7810500" y="1863725"/>
          <p14:tracePt t="47904" x="7874000" y="1825625"/>
          <p14:tracePt t="47920" x="7915275" y="1793875"/>
          <p14:tracePt t="47937" x="7962900" y="1765300"/>
          <p14:tracePt t="47953" x="8007350" y="1704975"/>
          <p14:tracePt t="47970" x="8032750" y="1660525"/>
          <p14:tracePt t="47986" x="8074025" y="1581150"/>
          <p14:tracePt t="48003" x="8105775" y="1435100"/>
          <p14:tracePt t="48019" x="8118475" y="1371600"/>
          <p14:tracePt t="48036" x="8134350" y="1314450"/>
          <p14:tracePt t="48053" x="8153400" y="1235075"/>
          <p14:tracePt t="48070" x="8153400" y="1184275"/>
          <p14:tracePt t="48087" x="8137525" y="1130300"/>
          <p14:tracePt t="48103" x="8093075" y="1035050"/>
          <p14:tracePt t="48119" x="8045450" y="974725"/>
          <p14:tracePt t="48136" x="8004175" y="923925"/>
          <p14:tracePt t="48153" x="7934325" y="854075"/>
          <p14:tracePt t="48169" x="7880350" y="800100"/>
          <p14:tracePt t="48186" x="7839075" y="762000"/>
          <p14:tracePt t="48203" x="7769225" y="688975"/>
          <p14:tracePt t="48220" x="7727950" y="647700"/>
          <p14:tracePt t="48237" x="7670800" y="619125"/>
          <p14:tracePt t="48253" x="7594600" y="577850"/>
          <p14:tracePt t="48269" x="7550150" y="565150"/>
          <p14:tracePt t="48286" x="7518400" y="552450"/>
          <p14:tracePt t="48288" x="7499350" y="546100"/>
          <p14:tracePt t="48303" x="7454900" y="533400"/>
          <p14:tracePt t="48319" x="7407275" y="514350"/>
          <p14:tracePt t="48336" x="7321550" y="482600"/>
          <p14:tracePt t="48353" x="7207250" y="460375"/>
          <p14:tracePt t="48369" x="7169150" y="441325"/>
          <p14:tracePt t="48386" x="7140575" y="428625"/>
          <p14:tracePt t="48403" x="7099300" y="415925"/>
          <p14:tracePt t="48419" x="7077075" y="409575"/>
          <p14:tracePt t="48436" x="7051675" y="400050"/>
          <p14:tracePt t="48453" x="6962775" y="371475"/>
          <p14:tracePt t="48469" x="6896100" y="355600"/>
          <p14:tracePt t="48487" x="6851650" y="342900"/>
          <p14:tracePt t="48503" x="6791325" y="342900"/>
          <p14:tracePt t="48520" x="6737350" y="342900"/>
          <p14:tracePt t="48536" x="6680200" y="342900"/>
          <p14:tracePt t="48552" x="6578600" y="361950"/>
          <p14:tracePt t="48569" x="6515100" y="377825"/>
          <p14:tracePt t="48586" x="6445250" y="415925"/>
          <p14:tracePt t="48603" x="6369050" y="450850"/>
          <p14:tracePt t="48620" x="6321425" y="482600"/>
          <p14:tracePt t="48637" x="6296025" y="508000"/>
          <p14:tracePt t="48653" x="6251575" y="574675"/>
          <p14:tracePt t="48670" x="6219825" y="654050"/>
          <p14:tracePt t="48686" x="6197600" y="717550"/>
          <p14:tracePt t="48702" x="6172200" y="850900"/>
          <p14:tracePt t="48719" x="6149975" y="939800"/>
          <p14:tracePt t="48736" x="6124575" y="1035050"/>
          <p14:tracePt t="48753" x="6105525" y="1136650"/>
          <p14:tracePt t="48770" x="6089650" y="1200150"/>
          <p14:tracePt t="48787" x="6089650" y="1282700"/>
          <p14:tracePt t="48791" x="6089650" y="1308100"/>
          <p14:tracePt t="48803" x="6089650" y="1377950"/>
          <p14:tracePt t="48819" x="6089650" y="1438275"/>
          <p14:tracePt t="48836" x="6089650" y="1498600"/>
          <p14:tracePt t="48852" x="6089650" y="1584325"/>
          <p14:tracePt t="48869" x="6089650" y="1641475"/>
          <p14:tracePt t="48887" x="6089650" y="1701800"/>
          <p14:tracePt t="48902" x="6089650" y="1771650"/>
          <p14:tracePt t="48920" x="6089650" y="1816100"/>
          <p14:tracePt t="48936" x="6089650" y="1838325"/>
          <p14:tracePt t="48953" x="6092825" y="1879600"/>
          <p14:tracePt t="48969" x="6099175" y="1901825"/>
          <p14:tracePt t="48986" x="6099175" y="1930400"/>
          <p14:tracePt t="49002" x="6118225" y="1965325"/>
          <p14:tracePt t="49019" x="6134100" y="1997075"/>
          <p14:tracePt t="49036" x="6159500" y="2022475"/>
          <p14:tracePt t="49053" x="6203950" y="2066925"/>
          <p14:tracePt t="49070" x="6229350" y="2089150"/>
          <p14:tracePt t="49086" x="6257925" y="2101850"/>
          <p14:tracePt t="49103" x="6302375" y="2127250"/>
          <p14:tracePt t="49119" x="6346825" y="2139950"/>
          <p14:tracePt t="49136" x="6416675" y="2146300"/>
          <p14:tracePt t="49153" x="6550025" y="2162175"/>
          <p14:tracePt t="49170" x="6610350" y="2168525"/>
          <p14:tracePt t="49187" x="6654800" y="2174875"/>
          <p14:tracePt t="49203" x="6721475" y="2193925"/>
          <p14:tracePt t="49220" x="6750050" y="2193925"/>
          <p14:tracePt t="49236" x="6772275" y="2193925"/>
          <p14:tracePt t="49252" x="6819900" y="2193925"/>
          <p14:tracePt t="49269" x="6861175" y="2193925"/>
          <p14:tracePt t="49286" x="6899275" y="2190750"/>
          <p14:tracePt t="49302" x="6988175" y="2171700"/>
          <p14:tracePt t="49319" x="7035800" y="2159000"/>
          <p14:tracePt t="49336" x="7089775" y="2146300"/>
          <p14:tracePt t="49353" x="7153275" y="2127250"/>
          <p14:tracePt t="49370" x="7191375" y="2108200"/>
          <p14:tracePt t="49386" x="7219950" y="2089150"/>
          <p14:tracePt t="49402" x="7264400" y="2044700"/>
          <p14:tracePt t="49419" x="7296150" y="2019300"/>
          <p14:tracePt t="49436" x="7346950" y="1974850"/>
          <p14:tracePt t="49452" x="7439025" y="1889125"/>
          <p14:tracePt t="49470" x="7502525" y="1819275"/>
          <p14:tracePt t="49486" x="7556500" y="1755775"/>
          <p14:tracePt t="49503" x="7635875" y="1647825"/>
          <p14:tracePt t="49519" x="7667625" y="1568450"/>
          <p14:tracePt t="49536" x="7702550" y="1438275"/>
          <p14:tracePt t="49552" x="7743825" y="1257300"/>
          <p14:tracePt t="49569" x="7775575" y="1168400"/>
          <p14:tracePt t="49587" x="7810500" y="1069975"/>
          <p14:tracePt t="49602" x="7854950" y="965200"/>
          <p14:tracePt t="49620" x="7867650" y="901700"/>
          <p14:tracePt t="49636" x="7880350" y="857250"/>
          <p14:tracePt t="49653" x="7893050" y="806450"/>
          <p14:tracePt t="49668" x="7899400" y="784225"/>
          <p14:tracePt t="49685" x="7899400" y="749300"/>
          <p14:tracePt t="49702" x="7896225" y="685800"/>
          <p14:tracePt t="49720" x="7883525" y="654050"/>
          <p14:tracePt t="49737" x="7870825" y="615950"/>
          <p14:tracePt t="49753" x="7835900" y="581025"/>
          <p14:tracePt t="49770" x="7810500" y="561975"/>
          <p14:tracePt t="49786" x="7772400" y="549275"/>
          <p14:tracePt t="49802" x="7689850" y="523875"/>
          <p14:tracePt t="49819" x="7616825" y="508000"/>
          <p14:tracePt t="49835" x="7556500" y="508000"/>
          <p14:tracePt t="49852" x="7470775" y="508000"/>
          <p14:tracePt t="49869" x="7410450" y="508000"/>
          <p14:tracePt t="49886" x="7340600" y="508000"/>
          <p14:tracePt t="49902" x="7245350" y="508000"/>
          <p14:tracePt t="49919" x="7200900" y="508000"/>
          <p14:tracePt t="49936" x="7140575" y="508000"/>
          <p14:tracePt t="49952" x="7064375" y="508000"/>
          <p14:tracePt t="49969" x="7004050" y="508000"/>
          <p14:tracePt t="49986" x="6959600" y="508000"/>
          <p14:tracePt t="50003" x="6896100" y="511175"/>
          <p14:tracePt t="50019" x="6867525" y="523875"/>
          <p14:tracePt t="50036" x="6829425" y="536575"/>
          <p14:tracePt t="50053" x="6762750" y="568325"/>
          <p14:tracePt t="50069" x="6705600" y="596900"/>
          <p14:tracePt t="50086" x="6667500" y="622300"/>
          <p14:tracePt t="50102" x="6610350" y="654050"/>
          <p14:tracePt t="50119" x="6578600" y="673100"/>
          <p14:tracePt t="50136" x="6562725" y="682625"/>
          <p14:tracePt t="50153" x="6546850" y="711200"/>
          <p14:tracePt t="50169" x="6530975" y="720725"/>
          <p14:tracePt t="50186" x="6521450" y="730250"/>
          <p14:tracePt t="50203" x="6505575" y="752475"/>
          <p14:tracePt t="50219" x="6496050" y="762000"/>
          <p14:tracePt t="50236" x="6480175" y="771525"/>
          <p14:tracePt t="50252" x="6467475" y="787400"/>
          <p14:tracePt t="50269" x="6467475" y="803275"/>
          <p14:tracePt t="50286" x="6467475" y="812800"/>
          <p14:tracePt t="50302" x="6467475" y="825500"/>
          <p14:tracePt t="50319" x="6467475" y="835025"/>
          <p14:tracePt t="50345" x="6461125" y="835025"/>
          <p14:tracePt t="50359" x="6461125" y="847725"/>
          <p14:tracePt t="50368" x="6461125" y="850900"/>
          <p14:tracePt t="50386" x="6461125" y="860425"/>
          <p14:tracePt t="50402" x="6461125" y="876300"/>
          <p14:tracePt t="50419" x="6461125" y="885825"/>
          <p14:tracePt t="50436" x="6461125" y="901700"/>
          <p14:tracePt t="50453" x="6461125" y="914400"/>
          <p14:tracePt t="50469" x="6461125" y="920750"/>
          <p14:tracePt t="50503" x="6461125" y="923925"/>
          <p14:tracePt t="50519" x="6461125" y="933450"/>
          <p14:tracePt t="50537" x="6461125" y="942975"/>
          <p14:tracePt t="50553" x="6461125" y="958850"/>
          <p14:tracePt t="50569" x="6461125" y="968375"/>
          <p14:tracePt t="50586" x="6461125" y="984250"/>
          <p14:tracePt t="50602" x="6464300" y="1000125"/>
          <p14:tracePt t="50619" x="6464300" y="1003300"/>
          <p14:tracePt t="50636" x="6464300" y="1009650"/>
          <p14:tracePt t="50675" x="6464300" y="1012825"/>
          <p14:tracePt t="50685" x="6464300" y="1019175"/>
          <p14:tracePt t="50702" x="6467475" y="1038225"/>
          <p14:tracePt t="50718" x="6467475" y="1047750"/>
          <p14:tracePt t="50736" x="6467475" y="1057275"/>
          <p14:tracePt t="50810" x="6473825" y="1063625"/>
          <p14:tracePt t="50817" x="6473825" y="1066800"/>
          <p14:tracePt t="50825" x="6473825" y="1073150"/>
          <p14:tracePt t="50837" x="6477000" y="1082675"/>
          <p14:tracePt t="50853" x="6492875" y="1098550"/>
          <p14:tracePt t="50869" x="6499225" y="1108075"/>
          <p14:tracePt t="50886" x="6499225" y="1117600"/>
          <p14:tracePt t="50902" x="6499225" y="1136650"/>
          <p14:tracePt t="50918" x="6499225" y="1146175"/>
          <p14:tracePt t="50936" x="6499225" y="1158875"/>
          <p14:tracePt t="50953" x="6499225" y="1171575"/>
          <p14:tracePt t="50969" x="6505575" y="1193800"/>
          <p14:tracePt t="50986" x="6518275" y="1225550"/>
          <p14:tracePt t="51003" x="6537325" y="1314450"/>
          <p14:tracePt t="51019" x="6559550" y="1368425"/>
          <p14:tracePt t="51035" x="6572250" y="1416050"/>
          <p14:tracePt t="51052" x="6584950" y="1479550"/>
          <p14:tracePt t="51068" x="6584950" y="1536700"/>
          <p14:tracePt t="51086" x="6597650" y="1612900"/>
          <p14:tracePt t="51103" x="6632575" y="1790700"/>
          <p14:tracePt t="51119" x="6667500" y="1943100"/>
          <p14:tracePt t="51136" x="6724650" y="2108200"/>
          <p14:tracePt t="51153" x="6778625" y="2333625"/>
          <p14:tracePt t="51169" x="6813550" y="2463800"/>
          <p14:tracePt t="51185" x="6838950" y="2593975"/>
          <p14:tracePt t="51202" x="6854825" y="2695575"/>
          <p14:tracePt t="51219" x="6854825" y="2755900"/>
          <p14:tracePt t="51237" x="6854825" y="2813050"/>
          <p14:tracePt t="51253" x="6854825" y="2886075"/>
          <p14:tracePt t="51629" x="6851650" y="2886075"/>
          <p14:tracePt t="51637" x="6848475" y="2886075"/>
          <p14:tracePt t="51644" x="6842125" y="2886075"/>
          <p14:tracePt t="51655" x="6835775" y="2889250"/>
          <p14:tracePt t="51672" x="6788150" y="2908300"/>
          <p14:tracePt t="51692" x="6756400" y="2921000"/>
          <p14:tracePt t="51719" x="6667500" y="2959100"/>
          <p14:tracePt t="51751" x="6553200" y="3032125"/>
          <p14:tracePt t="51768" x="6505575" y="3057525"/>
          <p14:tracePt t="51785" x="6457950" y="3092450"/>
          <p14:tracePt t="51801" x="6413500" y="3130550"/>
          <p14:tracePt t="51819" x="6381750" y="3149600"/>
          <p14:tracePt t="51835" x="6359525" y="3159125"/>
          <p14:tracePt t="51852" x="6318250" y="3178175"/>
          <p14:tracePt t="51868" x="6308725" y="3187700"/>
          <p14:tracePt t="51889" x="6286500" y="3197225"/>
          <p14:tracePt t="51902" x="6276975" y="3197225"/>
          <p14:tracePt t="51919" x="6267450" y="3197225"/>
          <p14:tracePt t="51935" x="6264275" y="3197225"/>
          <p14:tracePt t="51968" x="6264275" y="3190875"/>
          <p14:tracePt t="51985" x="6264275" y="3181350"/>
          <p14:tracePt t="52002" x="6264275" y="3168650"/>
          <p14:tracePt t="52018" x="6270625" y="3155950"/>
          <p14:tracePt t="52035" x="6273800" y="3143250"/>
          <p14:tracePt t="52052" x="6273800" y="3127375"/>
          <p14:tracePt t="52069" x="6273800" y="3121025"/>
          <p14:tracePt t="52102" x="6273800" y="3117850"/>
          <p14:tracePt t="52473" x="6280150" y="3108325"/>
          <p14:tracePt t="52480" x="6283325" y="3101975"/>
          <p14:tracePt t="52490" x="6296025" y="3095625"/>
          <p14:tracePt t="52506" x="6340475" y="3082925"/>
          <p14:tracePt t="52522" x="6438900" y="3070225"/>
          <p14:tracePt t="52537" x="6521450" y="3070225"/>
          <p14:tracePt t="52568" x="6775450" y="3070225"/>
          <p14:tracePt t="52602" x="7016750" y="3070225"/>
          <p14:tracePt t="52618" x="7156450" y="3070225"/>
          <p14:tracePt t="52635" x="7302500" y="3070225"/>
          <p14:tracePt t="52652" x="7566025" y="3070225"/>
          <p14:tracePt t="52668" x="7747000" y="3070225"/>
          <p14:tracePt t="52685" x="7921625" y="3076575"/>
          <p14:tracePt t="52702" x="8185150" y="3095625"/>
          <p14:tracePt t="52718" x="8312150" y="3095625"/>
          <p14:tracePt t="52735" x="8404225" y="3095625"/>
          <p14:tracePt t="52752" x="8521700" y="3095625"/>
          <p14:tracePt t="52769" x="8572500" y="3089275"/>
          <p14:tracePt t="52787" x="8636000" y="3070225"/>
          <p14:tracePt t="52803" x="8667750" y="3054350"/>
          <p14:tracePt t="52819" x="8699500" y="3041650"/>
          <p14:tracePt t="52835" x="8721725" y="3028950"/>
          <p14:tracePt t="52852" x="8753475" y="3028950"/>
          <p14:tracePt t="52868" x="8766175" y="3028950"/>
          <p14:tracePt t="52885" x="8775700" y="3028950"/>
          <p14:tracePt t="53123" x="8721725" y="3048000"/>
          <p14:tracePt t="53129" x="8648700" y="3082925"/>
          <p14:tracePt t="53137" x="8575675" y="3130550"/>
          <p14:tracePt t="53152" x="8407400" y="3213100"/>
          <p14:tracePt t="53168" x="8229600" y="3298825"/>
          <p14:tracePt t="53186" x="7956550" y="3400425"/>
          <p14:tracePt t="53202" x="7769225" y="3457575"/>
          <p14:tracePt t="53219" x="7569200" y="3524250"/>
          <p14:tracePt t="53237" x="7267575" y="3619500"/>
          <p14:tracePt t="53253" x="7112000" y="3663950"/>
          <p14:tracePt t="53269" x="6981825" y="3698875"/>
          <p14:tracePt t="53287" x="6858000" y="3730625"/>
          <p14:tracePt t="53303" x="6800850" y="3746500"/>
          <p14:tracePt t="53319" x="6762750" y="3746500"/>
          <p14:tracePt t="53337" x="6731000" y="3746500"/>
          <p14:tracePt t="53353" x="6702425" y="3746500"/>
          <p14:tracePt t="53369" x="6686550" y="3746500"/>
          <p14:tracePt t="53386" x="6651625" y="3727450"/>
          <p14:tracePt t="53402" x="6642100" y="3717925"/>
          <p14:tracePt t="53419" x="6632575" y="3708400"/>
          <p14:tracePt t="53437" x="6610350" y="3673475"/>
          <p14:tracePt t="53453" x="6597650" y="3663950"/>
          <p14:tracePt t="53469" x="6588125" y="3654425"/>
          <p14:tracePt t="53487" x="6546850" y="3622675"/>
          <p14:tracePt t="53503" x="6524625" y="3609975"/>
          <p14:tracePt t="53519" x="6499225" y="3600450"/>
          <p14:tracePt t="53536" x="6470650" y="3584575"/>
          <p14:tracePt t="53552" x="6461125" y="3568700"/>
          <p14:tracePt t="53569" x="6451600" y="3559175"/>
          <p14:tracePt t="53586" x="6432550" y="3543300"/>
          <p14:tracePt t="53602" x="6407150" y="3530600"/>
          <p14:tracePt t="53619" x="6378575" y="3514725"/>
          <p14:tracePt t="53636" x="6343650" y="3508375"/>
          <p14:tracePt t="53653" x="6334125" y="3508375"/>
          <p14:tracePt t="53669" x="6318250" y="3508375"/>
          <p14:tracePt t="53686" x="6305550" y="3508375"/>
          <p14:tracePt t="53702" x="6299200" y="3508375"/>
          <p14:tracePt t="53788" x="6302375" y="3508375"/>
          <p14:tracePt t="53802" x="6305550" y="3508375"/>
          <p14:tracePt t="53809" x="6311900" y="3508375"/>
          <p14:tracePt t="53819" x="6315075" y="3508375"/>
          <p14:tracePt t="53836" x="6337300" y="3508375"/>
          <p14:tracePt t="53852" x="6346825" y="3502025"/>
          <p14:tracePt t="53868" x="6362700" y="3492500"/>
          <p14:tracePt t="53886" x="6403975" y="3479800"/>
          <p14:tracePt t="53902" x="6426200" y="3479800"/>
          <p14:tracePt t="53919" x="6454775" y="3473450"/>
          <p14:tracePt t="53937" x="6486525" y="3473450"/>
          <p14:tracePt t="53953" x="6511925" y="3473450"/>
          <p14:tracePt t="53969" x="6521450" y="3473450"/>
          <p14:tracePt t="53985" x="6530975" y="3473450"/>
          <p14:tracePt t="54002" x="6556375" y="3473450"/>
          <p14:tracePt t="54018" x="6565900" y="3473450"/>
          <p14:tracePt t="54035" x="6584950" y="3454400"/>
          <p14:tracePt t="54052" x="6607175" y="3441700"/>
          <p14:tracePt t="54068" x="6632575" y="3432175"/>
          <p14:tracePt t="54086" x="6673850" y="3425825"/>
          <p14:tracePt t="54102" x="6702425" y="3425825"/>
          <p14:tracePt t="54118" x="6724650" y="3425825"/>
          <p14:tracePt t="54136" x="6737350" y="3425825"/>
          <p14:tracePt t="54152" x="6743700" y="3425825"/>
          <p14:tracePt t="54202" x="6746875" y="3425825"/>
          <p14:tracePt t="54209" x="6753225" y="3425825"/>
          <p14:tracePt t="54218" x="6756400" y="3425825"/>
          <p14:tracePt t="54236" x="6778625" y="3425825"/>
          <p14:tracePt t="55123" x="6807200" y="3425825"/>
          <p14:tracePt t="55130" x="6845300" y="3429000"/>
          <p14:tracePt t="55140" x="6870700" y="3435350"/>
          <p14:tracePt t="55157" x="6972300" y="3451225"/>
          <p14:tracePt t="55173" x="7077075" y="3457575"/>
          <p14:tracePt t="55188" x="7207250" y="3476625"/>
          <p14:tracePt t="55209" x="7429500" y="3511550"/>
          <p14:tracePt t="55235" x="7718425" y="3546475"/>
          <p14:tracePt t="55269" x="7889875" y="3571875"/>
          <p14:tracePt t="55287" x="7947025" y="3584575"/>
          <p14:tracePt t="55302" x="7966075" y="3584575"/>
          <p14:tracePt t="55319" x="7991475" y="3584575"/>
          <p14:tracePt t="55335" x="8004175" y="3584575"/>
          <p14:tracePt t="55352" x="8010525" y="3584575"/>
          <p14:tracePt t="55368" x="8013700" y="3584575"/>
          <p14:tracePt t="55465" x="8020050" y="3584575"/>
          <p14:tracePt t="55538" x="8023225" y="3584575"/>
          <p14:tracePt t="55544" x="8035925" y="3584575"/>
          <p14:tracePt t="55552" x="8039100" y="3584575"/>
          <p14:tracePt t="55569" x="8045450" y="3584575"/>
        </p14:tracePtLst>
      </p14:laserTraceLst>
    </p:ext>
  </p:extLs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1"/>
          <p:cNvSpPr>
            <a:spLocks noChangeArrowheads="1"/>
          </p:cNvSpPr>
          <p:nvPr/>
        </p:nvSpPr>
        <p:spPr bwMode="auto">
          <a:xfrm>
            <a:off x="3429000" y="0"/>
            <a:ext cx="232886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FR" altLang="fr-FR" i="1">
                <a:solidFill>
                  <a:srgbClr val="FF0000"/>
                </a:solidFill>
              </a:rPr>
              <a:t>Cannabaceae</a:t>
            </a:r>
            <a:r>
              <a:rPr lang="fr-FR" altLang="fr-FR"/>
              <a:t> </a:t>
            </a:r>
          </a:p>
        </p:txBody>
      </p:sp>
      <p:sp>
        <p:nvSpPr>
          <p:cNvPr id="111619" name="Rectangle 2"/>
          <p:cNvSpPr>
            <a:spLocks noChangeArrowheads="1"/>
          </p:cNvSpPr>
          <p:nvPr/>
        </p:nvSpPr>
        <p:spPr bwMode="auto">
          <a:xfrm>
            <a:off x="2071688" y="6334125"/>
            <a:ext cx="550068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FR" altLang="fr-FR" i="1">
                <a:solidFill>
                  <a:srgbClr val="FF0000"/>
                </a:solidFill>
              </a:rPr>
              <a:t>Cannabis sativa</a:t>
            </a:r>
            <a:r>
              <a:rPr lang="fr-FR" altLang="fr-FR" i="1"/>
              <a:t>,</a:t>
            </a:r>
            <a:r>
              <a:rPr lang="fr-FR" altLang="fr-FR"/>
              <a:t> Chanvre cultivé </a:t>
            </a:r>
          </a:p>
        </p:txBody>
      </p:sp>
      <p:pic>
        <p:nvPicPr>
          <p:cNvPr id="111620" name="Picture 4" descr="https://upload.wikimedia.org/wikipedia/commons/thumb/f/f9/Cannabis_sativa_-_K%C3%B6hler%E2%80%93s_Medizinal-Pflanzen-026.jpg/290px-Cannabis_sativa_-_K%C3%B6hler%E2%80%93s_Medizinal-Pflanzen-02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2938"/>
            <a:ext cx="5000625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1621" name="Rectangle 4"/>
          <p:cNvSpPr>
            <a:spLocks noChangeArrowheads="1"/>
          </p:cNvSpPr>
          <p:nvPr/>
        </p:nvSpPr>
        <p:spPr bwMode="auto">
          <a:xfrm>
            <a:off x="5286375" y="785813"/>
            <a:ext cx="3857625" cy="526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FR" altLang="fr-FR" sz="2400"/>
              <a:t>* grande herbe (2-3m) annuelle, à port</a:t>
            </a:r>
          </a:p>
          <a:p>
            <a:pPr eaLnBrk="1" hangingPunct="1"/>
            <a:r>
              <a:rPr lang="fr-FR" altLang="fr-FR" sz="2400"/>
              <a:t>très variable</a:t>
            </a:r>
          </a:p>
          <a:p>
            <a:pPr eaLnBrk="1" hangingPunct="1"/>
            <a:r>
              <a:rPr lang="fr-FR" altLang="fr-FR" sz="2400"/>
              <a:t>* dioïque</a:t>
            </a:r>
          </a:p>
          <a:p>
            <a:pPr eaLnBrk="1" hangingPunct="1"/>
            <a:r>
              <a:rPr lang="fr-FR" altLang="fr-FR" sz="2400"/>
              <a:t>* feuilles palmatiséquées</a:t>
            </a:r>
          </a:p>
          <a:p>
            <a:pPr eaLnBrk="1" hangingPunct="1"/>
            <a:r>
              <a:rPr lang="fr-FR" altLang="fr-FR" sz="2400"/>
              <a:t>(5-7 segments), alternes</a:t>
            </a:r>
          </a:p>
          <a:p>
            <a:pPr eaLnBrk="1" hangingPunct="1"/>
            <a:r>
              <a:rPr lang="fr-FR" altLang="fr-FR" sz="2400"/>
              <a:t>* fleurs apétales</a:t>
            </a:r>
          </a:p>
          <a:p>
            <a:pPr eaLnBrk="1" hangingPunct="1"/>
            <a:r>
              <a:rPr lang="fr-FR" altLang="fr-FR" sz="2400"/>
              <a:t>* fleurs mâles en panicules</a:t>
            </a:r>
          </a:p>
          <a:p>
            <a:pPr eaLnBrk="1" hangingPunct="1"/>
            <a:r>
              <a:rPr lang="fr-FR" altLang="fr-FR" sz="2400"/>
              <a:t>* fleurs femelles en cymes compactes</a:t>
            </a:r>
          </a:p>
          <a:p>
            <a:pPr eaLnBrk="1" hangingPunct="1"/>
            <a:r>
              <a:rPr lang="fr-FR" altLang="fr-FR" sz="2400"/>
              <a:t>mêlées à des bractées, </a:t>
            </a:r>
            <a:r>
              <a:rPr lang="fr-FR" altLang="fr-FR" sz="2400">
                <a:solidFill>
                  <a:srgbClr val="FF0000"/>
                </a:solidFill>
              </a:rPr>
              <a:t>nombreuses glandes à résine</a:t>
            </a:r>
          </a:p>
          <a:p>
            <a:pPr eaLnBrk="1" hangingPunct="1"/>
            <a:r>
              <a:rPr lang="fr-FR" altLang="fr-FR" sz="2400"/>
              <a:t>* fruits : akènes (chènevis)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1527"/>
    </mc:Choice>
    <mc:Fallback>
      <p:transition spd="slow" advTm="615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805" x="8045450" y="3549650"/>
          <p14:tracePt t="3812" x="8045450" y="3492500"/>
          <p14:tracePt t="3821" x="8045450" y="3435350"/>
          <p14:tracePt t="3833" x="8045450" y="3352800"/>
          <p14:tracePt t="3849" x="8032750" y="3289300"/>
          <p14:tracePt t="3866" x="8001000" y="3190875"/>
          <p14:tracePt t="3899" x="7877175" y="2946400"/>
          <p14:tracePt t="3933" x="7804150" y="2841625"/>
          <p14:tracePt t="3949" x="7778750" y="2794000"/>
          <p14:tracePt t="3966" x="7747000" y="2768600"/>
          <p14:tracePt t="3983" x="7708900" y="2724150"/>
          <p14:tracePt t="3999" x="7677150" y="2692400"/>
          <p14:tracePt t="4016" x="7661275" y="2676525"/>
          <p14:tracePt t="4032" x="7645400" y="2660650"/>
          <p14:tracePt t="4049" x="7629525" y="2651125"/>
          <p14:tracePt t="4066" x="7620000" y="2651125"/>
          <p14:tracePt t="4083" x="7604125" y="2651125"/>
          <p14:tracePt t="4100" x="7594600" y="2651125"/>
          <p14:tracePt t="4116" x="7575550" y="2651125"/>
          <p14:tracePt t="4133" x="7553325" y="2651125"/>
          <p14:tracePt t="4149" x="7524750" y="2654300"/>
          <p14:tracePt t="4166" x="7515225" y="2663825"/>
          <p14:tracePt t="4183" x="7499350" y="2679700"/>
          <p14:tracePt t="4199" x="7489825" y="2698750"/>
          <p14:tracePt t="4216" x="7470775" y="2724150"/>
          <p14:tracePt t="4233" x="7439025" y="2806700"/>
          <p14:tracePt t="4250" x="7423150" y="2892425"/>
          <p14:tracePt t="4266" x="7400925" y="2968625"/>
          <p14:tracePt t="4282" x="7394575" y="3054350"/>
          <p14:tracePt t="4299" x="7394575" y="3082925"/>
          <p14:tracePt t="4316" x="7394575" y="3121025"/>
          <p14:tracePt t="4333" x="7394575" y="3146425"/>
          <p14:tracePt t="6969" x="7359650" y="3108325"/>
          <p14:tracePt t="6976" x="7305675" y="3057525"/>
          <p14:tracePt t="6983" x="7264400" y="3022600"/>
          <p14:tracePt t="7018" x="7000875" y="2784475"/>
          <p14:tracePt t="7053" x="6721475" y="2517775"/>
          <p14:tracePt t="7069" x="6632575" y="2400300"/>
          <p14:tracePt t="7084" x="6550025" y="2263775"/>
          <p14:tracePt t="7099" x="6492875" y="2162175"/>
          <p14:tracePt t="7116" x="6470650" y="2108200"/>
          <p14:tracePt t="7132" x="6457950" y="2066925"/>
          <p14:tracePt t="7150" x="6457950" y="2051050"/>
          <p14:tracePt t="7167" x="6470650" y="2035175"/>
          <p14:tracePt t="7183" x="6486525" y="2025650"/>
          <p14:tracePt t="7199" x="6537325" y="2012950"/>
          <p14:tracePt t="7215" x="6604000" y="1990725"/>
          <p14:tracePt t="7232" x="6692900" y="1968500"/>
          <p14:tracePt t="7249" x="6750050" y="1949450"/>
          <p14:tracePt t="7267" x="6800850" y="1905000"/>
          <p14:tracePt t="7283" x="6826250" y="1873250"/>
          <p14:tracePt t="7300" x="6861175" y="1825625"/>
          <p14:tracePt t="7317" x="6880225" y="1762125"/>
          <p14:tracePt t="7332" x="6880225" y="1717675"/>
          <p14:tracePt t="7348" x="6880225" y="1682750"/>
          <p14:tracePt t="7366" x="6870700" y="1635125"/>
          <p14:tracePt t="7382" x="6838950" y="1584325"/>
          <p14:tracePt t="7399" x="6813550" y="1568450"/>
          <p14:tracePt t="7416" x="6781800" y="1555750"/>
          <p14:tracePt t="7432" x="6743700" y="1549400"/>
          <p14:tracePt t="7449" x="6711950" y="1549400"/>
          <p14:tracePt t="7465" x="6689725" y="1549400"/>
          <p14:tracePt t="7482" x="6651625" y="1549400"/>
          <p14:tracePt t="7499" x="6629400" y="1549400"/>
          <p14:tracePt t="7515" x="6600825" y="1549400"/>
          <p14:tracePt t="7532" x="6565900" y="1549400"/>
          <p14:tracePt t="7549" x="6537325" y="1549400"/>
          <p14:tracePt t="7565" x="6521450" y="1549400"/>
          <p14:tracePt t="7582" x="6502400" y="1549400"/>
          <p14:tracePt t="7599" x="6492875" y="1539875"/>
          <p14:tracePt t="7615" x="6467475" y="1527175"/>
          <p14:tracePt t="7632" x="6448425" y="1511300"/>
          <p14:tracePt t="7649" x="6432550" y="1495425"/>
          <p14:tracePt t="7665" x="6419850" y="1473200"/>
          <p14:tracePt t="7682" x="6410325" y="1457325"/>
          <p14:tracePt t="7699" x="6410325" y="1447800"/>
          <p14:tracePt t="7716" x="6410325" y="1431925"/>
          <p14:tracePt t="7732" x="6410325" y="1428750"/>
          <p14:tracePt t="7789" x="6407150" y="1428750"/>
          <p14:tracePt t="8310" x="6400800" y="1422400"/>
          <p14:tracePt t="8318" x="6394450" y="1419225"/>
          <p14:tracePt t="8333" x="6384925" y="1409700"/>
          <p14:tracePt t="8349" x="6375400" y="1409700"/>
          <p14:tracePt t="8366" x="6372225" y="1409700"/>
          <p14:tracePt t="8424" x="6365875" y="1409700"/>
          <p14:tracePt t="8438" x="6356350" y="1409700"/>
          <p14:tracePt t="8466" x="6346825" y="1409700"/>
          <p14:tracePt t="8482" x="6337300" y="1409700"/>
          <p14:tracePt t="8499" x="6327775" y="1409700"/>
          <p14:tracePt t="8517" x="6305550" y="1409700"/>
          <p14:tracePt t="8533" x="6296025" y="1409700"/>
          <p14:tracePt t="8549" x="6286500" y="1409700"/>
          <p14:tracePt t="8566" x="6273800" y="1409700"/>
          <p14:tracePt t="8582" x="6257925" y="1409700"/>
          <p14:tracePt t="8598" x="6248400" y="1409700"/>
          <p14:tracePt t="8616" x="6232525" y="1393825"/>
          <p14:tracePt t="8632" x="6223000" y="1390650"/>
          <p14:tracePt t="8648" x="6207125" y="1384300"/>
          <p14:tracePt t="8666" x="6188075" y="1371600"/>
          <p14:tracePt t="8682" x="6175375" y="1368425"/>
          <p14:tracePt t="8699" x="6146800" y="1368425"/>
          <p14:tracePt t="8716" x="6111875" y="1349375"/>
          <p14:tracePt t="8732" x="6083300" y="1339850"/>
          <p14:tracePt t="8749" x="6057900" y="1327150"/>
          <p14:tracePt t="8766" x="6022975" y="1314450"/>
          <p14:tracePt t="8783" x="6013450" y="1311275"/>
          <p14:tracePt t="8799" x="6003925" y="1304925"/>
          <p14:tracePt t="8817" x="5988050" y="1304925"/>
          <p14:tracePt t="8832" x="5975350" y="1298575"/>
          <p14:tracePt t="8848" x="5962650" y="1295400"/>
          <p14:tracePt t="8866" x="5949950" y="1295400"/>
          <p14:tracePt t="8882" x="5940425" y="1295400"/>
          <p14:tracePt t="8899" x="5927725" y="1289050"/>
          <p14:tracePt t="9652" x="5943600" y="1292225"/>
          <p14:tracePt t="9659" x="5962650" y="1298575"/>
          <p14:tracePt t="9666" x="5991225" y="1304925"/>
          <p14:tracePt t="9682" x="6026150" y="1317625"/>
          <p14:tracePt t="9698" x="6070600" y="1323975"/>
          <p14:tracePt t="9716" x="6127750" y="1323975"/>
          <p14:tracePt t="9732" x="6162675" y="1323975"/>
          <p14:tracePt t="9766" x="6270625" y="1323975"/>
          <p14:tracePt t="9799" x="6327775" y="1323975"/>
          <p14:tracePt t="9816" x="6350000" y="1323975"/>
          <p14:tracePt t="9831" x="6362700" y="1323975"/>
          <p14:tracePt t="9848" x="6375400" y="1323975"/>
          <p14:tracePt t="9866" x="6388100" y="1323975"/>
          <p14:tracePt t="9883" x="6397625" y="1323975"/>
          <p14:tracePt t="9899" x="6413500" y="1323975"/>
          <p14:tracePt t="9903" x="6419850" y="1323975"/>
          <p14:tracePt t="9916" x="6432550" y="1323975"/>
          <p14:tracePt t="9932" x="6464300" y="1323975"/>
          <p14:tracePt t="9949" x="6486525" y="1320800"/>
          <p14:tracePt t="9966" x="6540500" y="1314450"/>
          <p14:tracePt t="9981" x="6562725" y="1311275"/>
          <p14:tracePt t="9998" x="6594475" y="1311275"/>
          <p14:tracePt t="10016" x="6642100" y="1304925"/>
          <p14:tracePt t="10032" x="6677025" y="1298575"/>
          <p14:tracePt t="10049" x="6724650" y="1292225"/>
          <p14:tracePt t="10066" x="6794500" y="1285875"/>
          <p14:tracePt t="10082" x="6845300" y="1279525"/>
          <p14:tracePt t="10098" x="6883400" y="1279525"/>
          <p14:tracePt t="10116" x="6946900" y="1273175"/>
          <p14:tracePt t="10132" x="6975475" y="1273175"/>
          <p14:tracePt t="10149" x="6997700" y="1273175"/>
          <p14:tracePt t="10166" x="7045325" y="1273175"/>
          <p14:tracePt t="10182" x="7067550" y="1273175"/>
          <p14:tracePt t="10199" x="7096125" y="1273175"/>
          <p14:tracePt t="10216" x="7121525" y="1273175"/>
          <p14:tracePt t="10231" x="7137400" y="1273175"/>
          <p14:tracePt t="10248" x="7146925" y="1273175"/>
          <p14:tracePt t="10266" x="7162800" y="1266825"/>
          <p14:tracePt t="10282" x="7165975" y="1266825"/>
          <p14:tracePt t="10299" x="7181850" y="1266825"/>
          <p14:tracePt t="10316" x="7197725" y="1257300"/>
          <p14:tracePt t="10332" x="7216775" y="1257300"/>
          <p14:tracePt t="10349" x="7248525" y="1257300"/>
          <p14:tracePt t="10365" x="7308850" y="1257300"/>
          <p14:tracePt t="10381" x="7362825" y="1257300"/>
          <p14:tracePt t="10398" x="7432675" y="1250950"/>
          <p14:tracePt t="10416" x="7553325" y="1225550"/>
          <p14:tracePt t="10432" x="7620000" y="1212850"/>
          <p14:tracePt t="10448" x="7689850" y="1206500"/>
          <p14:tracePt t="10466" x="7800975" y="1190625"/>
          <p14:tracePt t="10482" x="7851775" y="1184275"/>
          <p14:tracePt t="10499" x="7905750" y="1184275"/>
          <p14:tracePt t="10516" x="7969250" y="1184275"/>
          <p14:tracePt t="10532" x="7997825" y="1184275"/>
          <p14:tracePt t="10549" x="8020050" y="1184275"/>
          <p14:tracePt t="10566" x="8045450" y="1184275"/>
          <p14:tracePt t="10582" x="8054975" y="1184275"/>
          <p14:tracePt t="10599" x="8064500" y="1181100"/>
          <p14:tracePt t="10616" x="8080375" y="1174750"/>
          <p14:tracePt t="10632" x="8096250" y="1174750"/>
          <p14:tracePt t="10648" x="8105775" y="1162050"/>
          <p14:tracePt t="10666" x="8115300" y="1162050"/>
          <p14:tracePt t="10682" x="8121650" y="1162050"/>
          <p14:tracePt t="12165" x="8121650" y="1165225"/>
          <p14:tracePt t="12172" x="8121650" y="1171575"/>
          <p14:tracePt t="12182" x="8118475" y="1174750"/>
          <p14:tracePt t="12198" x="8108950" y="1184275"/>
          <p14:tracePt t="12216" x="8089900" y="1200150"/>
          <p14:tracePt t="12231" x="8058150" y="1231900"/>
          <p14:tracePt t="12265" x="7870825" y="1390650"/>
          <p14:tracePt t="12298" x="7673975" y="1555750"/>
          <p14:tracePt t="12317" x="7442200" y="1666875"/>
          <p14:tracePt t="12333" x="7331075" y="1727200"/>
          <p14:tracePt t="12348" x="7197725" y="1781175"/>
          <p14:tracePt t="12365" x="7013575" y="1857375"/>
          <p14:tracePt t="12382" x="6902450" y="1911350"/>
          <p14:tracePt t="12398" x="6816725" y="1933575"/>
          <p14:tracePt t="12415" x="6683375" y="1949450"/>
          <p14:tracePt t="12431" x="6613525" y="1949450"/>
          <p14:tracePt t="12448" x="6540500" y="1946275"/>
          <p14:tracePt t="12465" x="6467475" y="1927225"/>
          <p14:tracePt t="12481" x="6416675" y="1911350"/>
          <p14:tracePt t="12498" x="6369050" y="1879600"/>
          <p14:tracePt t="12515" x="6273800" y="1835150"/>
          <p14:tracePt t="12531" x="6213475" y="1790700"/>
          <p14:tracePt t="12549" x="6159500" y="1736725"/>
          <p14:tracePt t="12565" x="6089650" y="1666875"/>
          <p14:tracePt t="12582" x="6038850" y="1622425"/>
          <p14:tracePt t="12599" x="5997575" y="1574800"/>
          <p14:tracePt t="12615" x="5924550" y="1508125"/>
          <p14:tracePt t="12631" x="5880100" y="1482725"/>
          <p14:tracePt t="12648" x="5832475" y="1447800"/>
          <p14:tracePt t="12665" x="5775325" y="1428750"/>
          <p14:tracePt t="12681" x="5749925" y="1419225"/>
          <p14:tracePt t="12698" x="5721350" y="1400175"/>
          <p14:tracePt t="12715" x="5699125" y="1400175"/>
          <p14:tracePt t="12732" x="5689600" y="1400175"/>
          <p14:tracePt t="12749" x="5680075" y="1400175"/>
          <p14:tracePt t="12765" x="5661025" y="1393825"/>
          <p14:tracePt t="12782" x="5651500" y="1393825"/>
          <p14:tracePt t="12799" x="5641975" y="1393825"/>
          <p14:tracePt t="12815" x="5619750" y="1393825"/>
          <p14:tracePt t="12831" x="5610225" y="1393825"/>
          <p14:tracePt t="12848" x="5600700" y="1393825"/>
          <p14:tracePt t="12865" x="5591175" y="1393825"/>
          <p14:tracePt t="12881" x="5581650" y="1393825"/>
          <p14:tracePt t="12898" x="5568950" y="1406525"/>
          <p14:tracePt t="12915" x="5559425" y="1416050"/>
          <p14:tracePt t="12932" x="5556250" y="1425575"/>
          <p14:tracePt t="12949" x="5556250" y="1435100"/>
          <p14:tracePt t="12965" x="5549900" y="1457325"/>
          <p14:tracePt t="12982" x="5549900" y="1466850"/>
          <p14:tracePt t="12998" x="5549900" y="1476375"/>
          <p14:tracePt t="13015" x="5549900" y="1492250"/>
          <p14:tracePt t="13032" x="5549900" y="1504950"/>
          <p14:tracePt t="13049" x="5549900" y="1514475"/>
          <p14:tracePt t="13065" x="5549900" y="1530350"/>
          <p14:tracePt t="13082" x="5549900" y="1539875"/>
          <p14:tracePt t="13099" x="5553075" y="1546225"/>
          <p14:tracePt t="13116" x="5565775" y="1546225"/>
          <p14:tracePt t="13132" x="5581650" y="1546225"/>
          <p14:tracePt t="13148" x="5591175" y="1546225"/>
          <p14:tracePt t="13165" x="5607050" y="1533525"/>
          <p14:tracePt t="13181" x="5616575" y="1524000"/>
          <p14:tracePt t="13198" x="5638800" y="1514475"/>
          <p14:tracePt t="13215" x="5664200" y="1492250"/>
          <p14:tracePt t="13232" x="5686425" y="1485900"/>
          <p14:tracePt t="13249" x="5702300" y="1485900"/>
          <p14:tracePt t="13265" x="5721350" y="1485900"/>
          <p14:tracePt t="13281" x="5737225" y="1485900"/>
          <p14:tracePt t="13298" x="5746750" y="1485900"/>
          <p14:tracePt t="13315" x="5756275" y="1485900"/>
          <p14:tracePt t="13372" x="5762625" y="1485900"/>
          <p14:tracePt t="13379" x="5765800" y="1485900"/>
          <p14:tracePt t="13386" x="5772150" y="1485900"/>
          <p14:tracePt t="13416" x="5781675" y="1485900"/>
          <p14:tracePt t="13422" x="5788025" y="1485900"/>
          <p14:tracePt t="13431" x="5791200" y="1485900"/>
          <p14:tracePt t="13448" x="5800725" y="1485900"/>
          <p14:tracePt t="13465" x="5816600" y="1485900"/>
          <p14:tracePt t="13481" x="5832475" y="1485900"/>
          <p14:tracePt t="13498" x="5845175" y="1485900"/>
          <p14:tracePt t="13515" x="5886450" y="1485900"/>
          <p14:tracePt t="13532" x="5924550" y="1485900"/>
          <p14:tracePt t="13548" x="5965825" y="1485900"/>
          <p14:tracePt t="13565" x="6045200" y="1485900"/>
          <p14:tracePt t="13581" x="6099175" y="1485900"/>
          <p14:tracePt t="13599" x="6149975" y="1485900"/>
          <p14:tracePt t="13615" x="6226175" y="1489075"/>
          <p14:tracePt t="13632" x="6286500" y="1489075"/>
          <p14:tracePt t="13649" x="6324600" y="1495425"/>
          <p14:tracePt t="13665" x="6378575" y="1495425"/>
          <p14:tracePt t="13681" x="6403975" y="1495425"/>
          <p14:tracePt t="13699" x="6413500" y="1495425"/>
          <p14:tracePt t="13715" x="6423025" y="1495425"/>
          <p14:tracePt t="13794" x="6426200" y="1495425"/>
          <p14:tracePt t="14316" x="6451600" y="1501775"/>
          <p14:tracePt t="14323" x="6508750" y="1511300"/>
          <p14:tracePt t="14332" x="6581775" y="1527175"/>
          <p14:tracePt t="14349" x="6711950" y="1571625"/>
          <p14:tracePt t="14365" x="6892925" y="1616075"/>
          <p14:tracePt t="14381" x="7010400" y="1641475"/>
          <p14:tracePt t="14414" x="7197725" y="1685925"/>
          <p14:tracePt t="14448" x="7305675" y="1698625"/>
          <p14:tracePt t="14465" x="7391400" y="1698625"/>
          <p14:tracePt t="14481" x="7451725" y="1698625"/>
          <p14:tracePt t="14498" x="7493000" y="1698625"/>
          <p14:tracePt t="14514" x="7521575" y="1704975"/>
          <p14:tracePt t="14532" x="7531100" y="1704975"/>
          <p14:tracePt t="14550" x="7537450" y="1704975"/>
          <p14:tracePt t="14594" x="7537450" y="1708150"/>
          <p14:tracePt t="14602" x="7534275" y="1708150"/>
          <p14:tracePt t="14615" x="7524750" y="1724025"/>
          <p14:tracePt t="14631" x="7502525" y="1736725"/>
          <p14:tracePt t="14649" x="7448550" y="1749425"/>
          <p14:tracePt t="14664" x="7353300" y="1793875"/>
          <p14:tracePt t="14681" x="7245350" y="1828800"/>
          <p14:tracePt t="14699" x="7134225" y="1870075"/>
          <p14:tracePt t="14715" x="6997700" y="1917700"/>
          <p14:tracePt t="14732" x="6908800" y="1958975"/>
          <p14:tracePt t="14748" x="6800850" y="1974850"/>
          <p14:tracePt t="14765" x="6645275" y="2000250"/>
          <p14:tracePt t="14782" x="6562725" y="2006600"/>
          <p14:tracePt t="14798" x="6502400" y="2006600"/>
          <p14:tracePt t="14815" x="6407150" y="2006600"/>
          <p14:tracePt t="14832" x="6353175" y="2006600"/>
          <p14:tracePt t="14850" x="6292850" y="2006600"/>
          <p14:tracePt t="14865" x="6270625" y="2006600"/>
          <p14:tracePt t="14882" x="6238875" y="1993900"/>
          <p14:tracePt t="14898" x="6216650" y="1981200"/>
          <p14:tracePt t="14915" x="6172200" y="1955800"/>
          <p14:tracePt t="14932" x="6156325" y="1946275"/>
          <p14:tracePt t="14949" x="6127750" y="1933575"/>
          <p14:tracePt t="14965" x="6099175" y="1917700"/>
          <p14:tracePt t="14982" x="6076950" y="1901825"/>
          <p14:tracePt t="15000" x="6048375" y="1882775"/>
          <p14:tracePt t="15015" x="6026150" y="1882775"/>
          <p14:tracePt t="15031" x="6010275" y="1882775"/>
          <p14:tracePt t="15048" x="5994400" y="1882775"/>
          <p14:tracePt t="15064" x="5969000" y="1882775"/>
          <p14:tracePt t="15081" x="5959475" y="1882775"/>
          <p14:tracePt t="15099" x="5949950" y="1882775"/>
          <p14:tracePt t="15115" x="5934075" y="1882775"/>
          <p14:tracePt t="15132" x="5918200" y="1882775"/>
          <p14:tracePt t="15149" x="5908675" y="1882775"/>
          <p14:tracePt t="15244" x="5905500" y="1882775"/>
          <p14:tracePt t="15272" x="5899150" y="1882775"/>
          <p14:tracePt t="15913" x="5911850" y="1879600"/>
          <p14:tracePt t="15921" x="5940425" y="1873250"/>
          <p14:tracePt t="15931" x="5965825" y="1866900"/>
          <p14:tracePt t="15947" x="6019800" y="1857375"/>
          <p14:tracePt t="15964" x="6083300" y="1844675"/>
          <p14:tracePt t="15981" x="6111875" y="1844675"/>
          <p14:tracePt t="16014" x="6188075" y="1844675"/>
          <p14:tracePt t="16048" x="6232525" y="1844675"/>
          <p14:tracePt t="16064" x="6273800" y="1844675"/>
          <p14:tracePt t="16081" x="6318250" y="1847850"/>
          <p14:tracePt t="16099" x="6397625" y="1847850"/>
          <p14:tracePt t="16115" x="6454775" y="1847850"/>
          <p14:tracePt t="16131" x="6508750" y="1847850"/>
          <p14:tracePt t="16148" x="6569075" y="1847850"/>
          <p14:tracePt t="16164" x="6607175" y="1860550"/>
          <p14:tracePt t="16181" x="6651625" y="1866900"/>
          <p14:tracePt t="16199" x="6715125" y="1866900"/>
          <p14:tracePt t="16215" x="6756400" y="1866900"/>
          <p14:tracePt t="16232" x="6778625" y="1866900"/>
          <p14:tracePt t="16249" x="6800850" y="1866900"/>
          <p14:tracePt t="16265" x="6816725" y="1866900"/>
          <p14:tracePt t="16282" x="6826250" y="1866900"/>
          <p14:tracePt t="16337" x="6829425" y="1866900"/>
          <p14:tracePt t="16779" x="6816725" y="1879600"/>
          <p14:tracePt t="16787" x="6804025" y="1892300"/>
          <p14:tracePt t="16799" x="6753225" y="1943100"/>
          <p14:tracePt t="16815" x="6727825" y="1981200"/>
          <p14:tracePt t="16831" x="6696075" y="2019300"/>
          <p14:tracePt t="16848" x="6657975" y="2063750"/>
          <p14:tracePt t="16865" x="6635750" y="2073275"/>
          <p14:tracePt t="16898" x="6600825" y="2101850"/>
          <p14:tracePt t="16931" x="6546850" y="2108200"/>
          <p14:tracePt t="16949" x="6508750" y="2108200"/>
          <p14:tracePt t="16965" x="6486525" y="2108200"/>
          <p14:tracePt t="16981" x="6454775" y="2108200"/>
          <p14:tracePt t="16998" x="6400800" y="2108200"/>
          <p14:tracePt t="17014" x="6350000" y="2108200"/>
          <p14:tracePt t="17031" x="6311900" y="2127250"/>
          <p14:tracePt t="17049" x="6245225" y="2146300"/>
          <p14:tracePt t="17065" x="6216650" y="2155825"/>
          <p14:tracePt t="17082" x="6191250" y="2168525"/>
          <p14:tracePt t="17099" x="6156325" y="2193925"/>
          <p14:tracePt t="17115" x="6146800" y="2203450"/>
          <p14:tracePt t="17131" x="6137275" y="2203450"/>
          <p14:tracePt t="17148" x="6121400" y="2203450"/>
          <p14:tracePt t="17165" x="6108700" y="2203450"/>
          <p14:tracePt t="17182" x="6099175" y="2203450"/>
          <p14:tracePt t="17199" x="6083300" y="2212975"/>
          <p14:tracePt t="17215" x="6073775" y="2222500"/>
          <p14:tracePt t="17232" x="6057900" y="2238375"/>
          <p14:tracePt t="17248" x="6042025" y="2251075"/>
          <p14:tracePt t="17264" x="6032500" y="2260600"/>
          <p14:tracePt t="17281" x="6022975" y="2270125"/>
          <p14:tracePt t="17299" x="6003925" y="2282825"/>
          <p14:tracePt t="17315" x="5991225" y="2282825"/>
          <p14:tracePt t="17331" x="5981700" y="2282825"/>
          <p14:tracePt t="20248" x="5975350" y="2320925"/>
          <p14:tracePt t="20256" x="5969000" y="2381250"/>
          <p14:tracePt t="20264" x="5969000" y="2438400"/>
          <p14:tracePt t="20281" x="5959475" y="2511425"/>
          <p14:tracePt t="20298" x="5959475" y="2597150"/>
          <p14:tracePt t="20315" x="5959475" y="2667000"/>
          <p14:tracePt t="20348" x="5959475" y="2787650"/>
          <p14:tracePt t="20381" x="5959475" y="2825750"/>
          <p14:tracePt t="20398" x="5959475" y="2847975"/>
          <p14:tracePt t="20414" x="5959475" y="2857500"/>
          <p14:tracePt t="20431" x="5959475" y="2860675"/>
          <p14:tracePt t="20449" x="5946775" y="2860675"/>
          <p14:tracePt t="20464" x="5937250" y="2860675"/>
          <p14:tracePt t="20482" x="5911850" y="2841625"/>
          <p14:tracePt t="20497" x="5876925" y="2790825"/>
          <p14:tracePt t="20514" x="5845175" y="2765425"/>
          <p14:tracePt t="20531" x="5819775" y="2733675"/>
          <p14:tracePt t="20548" x="5775325" y="2711450"/>
          <p14:tracePt t="20564" x="5753100" y="2692400"/>
          <p14:tracePt t="20581" x="5721350" y="2679700"/>
          <p14:tracePt t="20598" x="5708650" y="2676525"/>
          <p14:tracePt t="20615" x="5695950" y="2676525"/>
          <p14:tracePt t="20631" x="5683250" y="2676525"/>
          <p14:tracePt t="20648" x="5667375" y="2676525"/>
          <p14:tracePt t="20664" x="5657850" y="2676525"/>
          <p14:tracePt t="20680" x="5651500" y="2676525"/>
          <p14:tracePt t="20714" x="5641975" y="2676525"/>
          <p14:tracePt t="20731" x="5629275" y="2676525"/>
          <p14:tracePt t="20748" x="5613400" y="2676525"/>
          <p14:tracePt t="20765" x="5603875" y="2676525"/>
          <p14:tracePt t="20781" x="5594350" y="2676525"/>
          <p14:tracePt t="20864" x="5594350" y="2670175"/>
          <p14:tracePt t="20876" x="5594350" y="2660650"/>
          <p14:tracePt t="20885" x="5594350" y="2654300"/>
          <p14:tracePt t="20898" x="5594350" y="2641600"/>
          <p14:tracePt t="20915" x="5594350" y="2632075"/>
          <p14:tracePt t="20931" x="5594350" y="2622550"/>
          <p14:tracePt t="20948" x="5594350" y="2606675"/>
          <p14:tracePt t="20964" x="5594350" y="2584450"/>
          <p14:tracePt t="20981" x="5594350" y="2568575"/>
          <p14:tracePt t="20999" x="5594350" y="2555875"/>
          <p14:tracePt t="21015" x="5597525" y="2540000"/>
          <p14:tracePt t="21019" x="5600700" y="2533650"/>
          <p14:tracePt t="21031" x="5607050" y="2533650"/>
          <p14:tracePt t="21048" x="5619750" y="2533650"/>
          <p14:tracePt t="21064" x="5629275" y="2533650"/>
          <p14:tracePt t="21080" x="5651500" y="2530475"/>
          <p14:tracePt t="21097" x="5686425" y="2530475"/>
          <p14:tracePt t="21114" x="5715000" y="2530475"/>
          <p14:tracePt t="21131" x="5737225" y="2530475"/>
          <p14:tracePt t="21149" x="5778500" y="2530475"/>
          <p14:tracePt t="21165" x="5816600" y="2552700"/>
          <p14:tracePt t="21181" x="5845175" y="2562225"/>
          <p14:tracePt t="21198" x="5911850" y="2581275"/>
          <p14:tracePt t="21214" x="5956300" y="2597150"/>
          <p14:tracePt t="21231" x="6010275" y="2616200"/>
          <p14:tracePt t="21247" x="6092825" y="2635250"/>
          <p14:tracePt t="21264" x="6137275" y="2635250"/>
          <p14:tracePt t="21280" x="6165850" y="2635250"/>
          <p14:tracePt t="21298" x="6213475" y="2635250"/>
          <p14:tracePt t="21315" x="6257925" y="2635250"/>
          <p14:tracePt t="21331" x="6302375" y="2635250"/>
          <p14:tracePt t="21347" x="6394450" y="2635250"/>
          <p14:tracePt t="21364" x="6454775" y="2635250"/>
          <p14:tracePt t="21381" x="6505575" y="2635250"/>
          <p14:tracePt t="21398" x="6569075" y="2635250"/>
          <p14:tracePt t="21415" x="6629400" y="2635250"/>
          <p14:tracePt t="21431" x="6680200" y="2635250"/>
          <p14:tracePt t="21448" x="6759575" y="2635250"/>
          <p14:tracePt t="21464" x="6813550" y="2635250"/>
          <p14:tracePt t="21480" x="6864350" y="2635250"/>
          <p14:tracePt t="21497" x="6943725" y="2651125"/>
          <p14:tracePt t="21514" x="7004050" y="2651125"/>
          <p14:tracePt t="21530" x="7064375" y="2651125"/>
          <p14:tracePt t="21547" x="7150100" y="2651125"/>
          <p14:tracePt t="21564" x="7200900" y="2651125"/>
          <p14:tracePt t="21581" x="7245350" y="2651125"/>
          <p14:tracePt t="21597" x="7308850" y="2651125"/>
          <p14:tracePt t="21614" x="7337425" y="2651125"/>
          <p14:tracePt t="21631" x="7381875" y="2651125"/>
          <p14:tracePt t="21648" x="7435850" y="2651125"/>
          <p14:tracePt t="21665" x="7464425" y="2651125"/>
          <p14:tracePt t="21681" x="7508875" y="2651125"/>
          <p14:tracePt t="21698" x="7562850" y="2651125"/>
          <p14:tracePt t="21715" x="7600950" y="2651125"/>
          <p14:tracePt t="21731" x="7635875" y="2651125"/>
          <p14:tracePt t="21748" x="7693025" y="2651125"/>
          <p14:tracePt t="21764" x="7721600" y="2651125"/>
          <p14:tracePt t="21781" x="7750175" y="2651125"/>
          <p14:tracePt t="21797" x="7791450" y="2647950"/>
          <p14:tracePt t="21814" x="7813675" y="2647950"/>
          <p14:tracePt t="21831" x="7835900" y="2647950"/>
          <p14:tracePt t="21848" x="7877175" y="2647950"/>
          <p14:tracePt t="21865" x="7905750" y="2647950"/>
          <p14:tracePt t="21881" x="7915275" y="2647950"/>
          <p14:tracePt t="21899" x="7927975" y="2647950"/>
          <p14:tracePt t="21915" x="7934325" y="2647950"/>
          <p14:tracePt t="21970" x="7934325" y="2654300"/>
          <p14:tracePt t="21984" x="7931150" y="2654300"/>
          <p14:tracePt t="21992" x="7927975" y="2657475"/>
          <p14:tracePt t="21998" x="7921625" y="2663825"/>
          <p14:tracePt t="22015" x="7912100" y="2663825"/>
          <p14:tracePt t="22031" x="7877175" y="2676525"/>
          <p14:tracePt t="22033" x="7851775" y="2676525"/>
          <p14:tracePt t="22048" x="7781925" y="2676525"/>
          <p14:tracePt t="22064" x="7699375" y="2682875"/>
          <p14:tracePt t="22080" x="7572375" y="2692400"/>
          <p14:tracePt t="22098" x="7327900" y="2711450"/>
          <p14:tracePt t="22114" x="7200900" y="2717800"/>
          <p14:tracePt t="22131" x="7016750" y="2736850"/>
          <p14:tracePt t="22148" x="6781800" y="2781300"/>
          <p14:tracePt t="22164" x="6642100" y="2819400"/>
          <p14:tracePt t="22181" x="6451600" y="2882900"/>
          <p14:tracePt t="22198" x="6213475" y="2974975"/>
          <p14:tracePt t="22214" x="6026150" y="3032125"/>
          <p14:tracePt t="22231" x="5851525" y="3079750"/>
          <p14:tracePt t="22248" x="5635625" y="3140075"/>
          <p14:tracePt t="22265" x="5492750" y="3184525"/>
          <p14:tracePt t="22280" x="5381625" y="3244850"/>
          <p14:tracePt t="22297" x="5248275" y="3346450"/>
          <p14:tracePt t="22314" x="5143500" y="3425825"/>
          <p14:tracePt t="22331" x="5029200" y="3505200"/>
          <p14:tracePt t="22348" x="4860925" y="3616325"/>
          <p14:tracePt t="22364" x="4714875" y="3717925"/>
          <p14:tracePt t="22381" x="4587875" y="3800475"/>
          <p14:tracePt t="22398" x="4435475" y="3892550"/>
          <p14:tracePt t="22414" x="4356100" y="3943350"/>
          <p14:tracePt t="22431" x="4276725" y="3981450"/>
          <p14:tracePt t="22447" x="4165600" y="4051300"/>
          <p14:tracePt t="22464" x="4095750" y="4108450"/>
          <p14:tracePt t="22481" x="4022725" y="4181475"/>
          <p14:tracePt t="22497" x="3917950" y="4267200"/>
          <p14:tracePt t="22514" x="3848100" y="4314825"/>
          <p14:tracePt t="22530" x="3800475" y="4349750"/>
          <p14:tracePt t="22547" x="3759200" y="4365625"/>
          <p14:tracePt t="22564" x="3752850" y="4365625"/>
          <p14:tracePt t="22806" x="3698875" y="4349750"/>
          <p14:tracePt t="22812" x="3603625" y="4321175"/>
          <p14:tracePt t="22819" x="3521075" y="4302125"/>
          <p14:tracePt t="22831" x="3451225" y="4276725"/>
          <p14:tracePt t="22848" x="3248025" y="4222750"/>
          <p14:tracePt t="22864" x="3095625" y="4187825"/>
          <p14:tracePt t="22880" x="2965450" y="4168775"/>
          <p14:tracePt t="22897" x="2844800" y="4156075"/>
          <p14:tracePt t="22914" x="2781300" y="4140200"/>
          <p14:tracePt t="22931" x="2720975" y="4140200"/>
          <p14:tracePt t="22948" x="2657475" y="4133850"/>
          <p14:tracePt t="22964" x="2635250" y="4121150"/>
          <p14:tracePt t="22981" x="2603500" y="4114800"/>
          <p14:tracePt t="22997" x="2546350" y="4098925"/>
          <p14:tracePt t="23014" x="2517775" y="4086225"/>
          <p14:tracePt t="23031" x="2473325" y="4073525"/>
          <p14:tracePt t="23048" x="2406650" y="4048125"/>
          <p14:tracePt t="23065" x="2362200" y="4035425"/>
          <p14:tracePt t="23069" x="2343150" y="4029075"/>
          <p14:tracePt t="23081" x="2324100" y="4022725"/>
          <p14:tracePt t="23098" x="2260600" y="3981450"/>
          <p14:tracePt t="23114" x="2197100" y="3921125"/>
          <p14:tracePt t="23130" x="2139950" y="3838575"/>
          <p14:tracePt t="23147" x="2066925" y="3746500"/>
          <p14:tracePt t="23164" x="2041525" y="3717925"/>
          <p14:tracePt t="23181" x="2009775" y="3683000"/>
          <p14:tracePt t="23198" x="1993900" y="3670300"/>
          <p14:tracePt t="23215" x="1984375" y="3663950"/>
          <p14:tracePt t="23231" x="1978025" y="3663950"/>
          <p14:tracePt t="23427" x="1978025" y="3673475"/>
          <p14:tracePt t="23433" x="1978025" y="3698875"/>
          <p14:tracePt t="23448" x="1978025" y="3733800"/>
          <p14:tracePt t="23465" x="1978025" y="3771900"/>
          <p14:tracePt t="23482" x="1997075" y="3863975"/>
          <p14:tracePt t="23498" x="2012950" y="3937000"/>
          <p14:tracePt t="23514" x="2028825" y="4000500"/>
          <p14:tracePt t="23530" x="2041525" y="4064000"/>
          <p14:tracePt t="23547" x="2066925" y="4137025"/>
          <p14:tracePt t="23563" x="2079625" y="4191000"/>
          <p14:tracePt t="23580" x="2095500" y="4244975"/>
          <p14:tracePt t="23582" x="2101850" y="4270375"/>
          <p14:tracePt t="23597" x="2114550" y="4333875"/>
          <p14:tracePt t="23614" x="2130425" y="4397375"/>
          <p14:tracePt t="23630" x="2149475" y="4445000"/>
          <p14:tracePt t="23648" x="2168525" y="4502150"/>
          <p14:tracePt t="23663" x="2178050" y="4524375"/>
          <p14:tracePt t="23680" x="2184400" y="4546600"/>
          <p14:tracePt t="23697" x="2184400" y="4568825"/>
          <p14:tracePt t="23714" x="2184400" y="4578350"/>
          <p14:tracePt t="23730" x="2184400" y="4587875"/>
          <p14:tracePt t="23768" x="2184400" y="4584700"/>
          <p14:tracePt t="23781" x="2184400" y="4581525"/>
          <p14:tracePt t="23798" x="2206625" y="4559300"/>
          <p14:tracePt t="23814" x="2206625" y="4530725"/>
          <p14:tracePt t="23831" x="2206625" y="4498975"/>
          <p14:tracePt t="23848" x="2206625" y="4438650"/>
          <p14:tracePt t="23864" x="2206625" y="4384675"/>
          <p14:tracePt t="23881" x="2190750" y="4340225"/>
          <p14:tracePt t="23898" x="2171700" y="4273550"/>
          <p14:tracePt t="23914" x="2152650" y="4235450"/>
          <p14:tracePt t="23931" x="2117725" y="4197350"/>
          <p14:tracePt t="23947" x="2085975" y="4130675"/>
          <p14:tracePt t="23964" x="2066925" y="4102100"/>
          <p14:tracePt t="23980" x="2051050" y="4089400"/>
          <p14:tracePt t="23997" x="2035175" y="4076700"/>
          <p14:tracePt t="24014" x="2032000" y="4076700"/>
          <p14:tracePt t="24048" x="2038350" y="4076700"/>
          <p14:tracePt t="24064" x="2066925" y="4076700"/>
          <p14:tracePt t="24080" x="2101850" y="4079875"/>
          <p14:tracePt t="24082" x="2120900" y="4086225"/>
          <p14:tracePt t="24097" x="2181225" y="4092575"/>
          <p14:tracePt t="24113" x="2238375" y="4098925"/>
          <p14:tracePt t="24130" x="2282825" y="4105275"/>
          <p14:tracePt t="24147" x="2317750" y="4111625"/>
          <p14:tracePt t="24164" x="2333625" y="4111625"/>
          <p14:tracePt t="24182" x="2346325" y="4111625"/>
          <p14:tracePt t="24198" x="2355850" y="4108450"/>
          <p14:tracePt t="24214" x="2365375" y="4098925"/>
          <p14:tracePt t="24230" x="2381250" y="4089400"/>
          <p14:tracePt t="24247" x="2397125" y="4064000"/>
          <p14:tracePt t="24263" x="2406650" y="4054475"/>
          <p14:tracePt t="24280" x="2416175" y="4041775"/>
          <p14:tracePt t="24298" x="2438400" y="4029075"/>
          <p14:tracePt t="24314" x="2454275" y="4013200"/>
          <p14:tracePt t="24332" x="2498725" y="3984625"/>
          <p14:tracePt t="24347" x="2597150" y="3933825"/>
          <p14:tracePt t="24364" x="2663825" y="3905250"/>
          <p14:tracePt t="24380" x="2711450" y="3870325"/>
          <p14:tracePt t="24397" x="2755900" y="3832225"/>
          <p14:tracePt t="24414" x="2771775" y="3822700"/>
          <p14:tracePt t="24432" x="2787650" y="3800475"/>
          <p14:tracePt t="24448" x="2790825" y="3790950"/>
          <p14:tracePt t="24497" x="2790825" y="3787775"/>
          <p14:tracePt t="24503" x="2790825" y="3781425"/>
          <p14:tracePt t="24513" x="2790825" y="3778250"/>
          <p14:tracePt t="24530" x="2774950" y="3762375"/>
          <p14:tracePt t="24547" x="2717800" y="3743325"/>
          <p14:tracePt t="24564" x="2673350" y="3730625"/>
          <p14:tracePt t="24580" x="2641600" y="3717925"/>
          <p14:tracePt t="24582" x="2622550" y="3711575"/>
          <p14:tracePt t="24597" x="2613025" y="3711575"/>
          <p14:tracePt t="24614" x="2603500" y="3711575"/>
          <p14:tracePt t="24653" x="2603500" y="3714750"/>
          <p14:tracePt t="24663" x="2603500" y="3717925"/>
          <p14:tracePt t="24680" x="2603500" y="3727450"/>
          <p14:tracePt t="24698" x="2616200" y="3749675"/>
          <p14:tracePt t="24714" x="2622550" y="3778250"/>
          <p14:tracePt t="24732" x="2628900" y="3819525"/>
          <p14:tracePt t="24747" x="2644775" y="3841750"/>
          <p14:tracePt t="24764" x="2657475" y="3867150"/>
          <p14:tracePt t="24781" x="2676525" y="3914775"/>
          <p14:tracePt t="24798" x="2689225" y="3968750"/>
          <p14:tracePt t="24814" x="2701925" y="4032250"/>
          <p14:tracePt t="24832" x="2701925" y="4102100"/>
          <p14:tracePt t="24848" x="2701925" y="4137025"/>
          <p14:tracePt t="24864" x="2701925" y="4159250"/>
          <p14:tracePt t="24881" x="2701925" y="4181475"/>
          <p14:tracePt t="24897" x="2689225" y="4197350"/>
          <p14:tracePt t="24913" x="2679700" y="4206875"/>
          <p14:tracePt t="24930" x="2670175" y="4216400"/>
          <p14:tracePt t="24947" x="2657475" y="4232275"/>
          <p14:tracePt t="24964" x="2641600" y="4232275"/>
          <p14:tracePt t="24982" x="2625725" y="4235450"/>
          <p14:tracePt t="24997" x="2616200" y="4235450"/>
          <p14:tracePt t="25014" x="2606675" y="4235450"/>
          <p14:tracePt t="25031" x="2587625" y="4235450"/>
          <p14:tracePt t="25047" x="2581275" y="4235450"/>
          <p14:tracePt t="25064" x="2581275" y="4241800"/>
          <p14:tracePt t="25082" x="2584450" y="4244975"/>
          <p14:tracePt t="25098" x="2593975" y="4251325"/>
          <p14:tracePt t="25114" x="2619375" y="4257675"/>
          <p14:tracePt t="25132" x="2682875" y="4264025"/>
          <p14:tracePt t="25148" x="2743200" y="4264025"/>
          <p14:tracePt t="25164" x="2803525" y="4264025"/>
          <p14:tracePt t="25180" x="2863850" y="4264025"/>
          <p14:tracePt t="25197" x="2933700" y="4264025"/>
          <p14:tracePt t="25214" x="2955925" y="4264025"/>
          <p14:tracePt t="25232" x="2981325" y="4264025"/>
          <p14:tracePt t="25248" x="2997200" y="4264025"/>
          <p14:tracePt t="25264" x="3013075" y="4264025"/>
          <p14:tracePt t="25281" x="3051175" y="4264025"/>
          <p14:tracePt t="25297" x="3067050" y="4264025"/>
          <p14:tracePt t="25313" x="3076575" y="4264025"/>
          <p14:tracePt t="25330" x="3092450" y="4264025"/>
          <p14:tracePt t="25347" x="3101975" y="4264025"/>
          <p14:tracePt t="25461" x="3108325" y="4264025"/>
          <p14:tracePt t="25476" x="3108325" y="4267200"/>
          <p14:tracePt t="25483" x="3108325" y="4273550"/>
          <p14:tracePt t="25498" x="3108325" y="4286250"/>
          <p14:tracePt t="25515" x="3108325" y="4298950"/>
          <p14:tracePt t="25532" x="3108325" y="4311650"/>
          <p14:tracePt t="25548" x="3108325" y="4321175"/>
          <p14:tracePt t="25563" x="3108325" y="4337050"/>
          <p14:tracePt t="25581" x="3108325" y="4352925"/>
          <p14:tracePt t="25597" x="3108325" y="4365625"/>
          <p14:tracePt t="25613" x="3114675" y="4397375"/>
          <p14:tracePt t="25630" x="3117850" y="4419600"/>
          <p14:tracePt t="25647" x="3130550" y="4460875"/>
          <p14:tracePt t="25663" x="3149600" y="4476750"/>
          <p14:tracePt t="25681" x="3152775" y="4492625"/>
          <p14:tracePt t="25697" x="3152775" y="4508500"/>
          <p14:tracePt t="25714" x="3152775" y="4518025"/>
          <p14:tracePt t="25731" x="3152775" y="4527550"/>
          <p14:tracePt t="26410" x="3190875" y="4524375"/>
          <p14:tracePt t="26417" x="3251200" y="4514850"/>
          <p14:tracePt t="26430" x="3324225" y="4498975"/>
          <p14:tracePt t="26447" x="3409950" y="4486275"/>
          <p14:tracePt t="26463" x="3508375" y="4451350"/>
          <p14:tracePt t="26481" x="3679825" y="4400550"/>
          <p14:tracePt t="26497" x="3822700" y="4356100"/>
          <p14:tracePt t="26531" x="4276725" y="4244975"/>
          <p14:tracePt t="26565" x="4546600" y="4210050"/>
          <p14:tracePt t="26580" x="4692650" y="4178300"/>
          <p14:tracePt t="26597" x="4800600" y="4162425"/>
          <p14:tracePt t="26613" x="4918075" y="4143375"/>
          <p14:tracePt t="26630" x="5095875" y="4117975"/>
          <p14:tracePt t="26647" x="5194300" y="4086225"/>
          <p14:tracePt t="26663" x="5314950" y="4051300"/>
          <p14:tracePt t="26680" x="5441950" y="3994150"/>
          <p14:tracePt t="26697" x="5508625" y="3965575"/>
          <p14:tracePt t="26713" x="5556250" y="3930650"/>
          <p14:tracePt t="26731" x="5603875" y="3863975"/>
          <p14:tracePt t="26747" x="5629275" y="3825875"/>
          <p14:tracePt t="26763" x="5664200" y="3778250"/>
          <p14:tracePt t="26781" x="5686425" y="3730625"/>
          <p14:tracePt t="26797" x="5699125" y="3705225"/>
          <p14:tracePt t="26813" x="5711825" y="3689350"/>
          <p14:tracePt t="26831" x="5730875" y="3670300"/>
          <p14:tracePt t="26847" x="5730875" y="3657600"/>
          <p14:tracePt t="26864" x="5730875" y="3648075"/>
          <p14:tracePt t="26880" x="5730875" y="3622675"/>
          <p14:tracePt t="26897" x="5730875" y="3600450"/>
          <p14:tracePt t="26913" x="5730875" y="3584575"/>
          <p14:tracePt t="26931" x="5730875" y="3559175"/>
          <p14:tracePt t="26947" x="5730875" y="3543300"/>
          <p14:tracePt t="26964" x="5724525" y="3514725"/>
          <p14:tracePt t="26981" x="5724525" y="3495675"/>
          <p14:tracePt t="26997" x="5724525" y="3486150"/>
          <p14:tracePt t="27013" x="5724525" y="3470275"/>
          <p14:tracePt t="27030" x="5724525" y="3448050"/>
          <p14:tracePt t="27047" x="5724525" y="3438525"/>
          <p14:tracePt t="27063" x="5724525" y="3429000"/>
          <p14:tracePt t="27081" x="5724525" y="3409950"/>
          <p14:tracePt t="27097" x="5724525" y="3400425"/>
          <p14:tracePt t="27114" x="5724525" y="3390900"/>
          <p14:tracePt t="27117" x="5724525" y="3384550"/>
          <p14:tracePt t="27130" x="5724525" y="3368675"/>
          <p14:tracePt t="27163" x="5724525" y="3365500"/>
          <p14:tracePt t="27181" x="5730875" y="3359150"/>
          <p14:tracePt t="27217" x="5734050" y="3359150"/>
          <p14:tracePt t="27230" x="5740400" y="3359150"/>
          <p14:tracePt t="27875" x="5743575" y="3359150"/>
          <p14:tracePt t="27888" x="5749925" y="3359150"/>
          <p14:tracePt t="27946" x="5753100" y="3359150"/>
          <p14:tracePt t="27952" x="5759450" y="3359150"/>
          <p14:tracePt t="27964" x="5768975" y="3359150"/>
          <p14:tracePt t="27996" x="5905500" y="3371850"/>
          <p14:tracePt t="28031" x="6200775" y="3422650"/>
          <p14:tracePt t="28048" x="6286500" y="3444875"/>
          <p14:tracePt t="28064" x="6350000" y="3460750"/>
          <p14:tracePt t="28080" x="6480175" y="3460750"/>
          <p14:tracePt t="28096" x="6594475" y="3460750"/>
          <p14:tracePt t="28114" x="6677025" y="3460750"/>
          <p14:tracePt t="28116" x="6702425" y="3460750"/>
          <p14:tracePt t="28130" x="6753225" y="3460750"/>
          <p14:tracePt t="28147" x="6797675" y="3460750"/>
          <p14:tracePt t="28164" x="6826250" y="3460750"/>
          <p14:tracePt t="28181" x="6867525" y="3460750"/>
          <p14:tracePt t="28197" x="6883400" y="3460750"/>
          <p14:tracePt t="28214" x="6905625" y="3457575"/>
          <p14:tracePt t="28230" x="6937375" y="3457575"/>
          <p14:tracePt t="28246" x="6969125" y="3457575"/>
          <p14:tracePt t="28264" x="6988175" y="3457575"/>
          <p14:tracePt t="28281" x="7004050" y="3457575"/>
          <p14:tracePt t="28297" x="7019925" y="3457575"/>
          <p14:tracePt t="28314" x="7023100" y="3457575"/>
          <p14:tracePt t="28402" x="7013575" y="3457575"/>
          <p14:tracePt t="28410" x="7007225" y="3454400"/>
          <p14:tracePt t="28417" x="7004050" y="3448050"/>
          <p14:tracePt t="28431" x="6978650" y="3432175"/>
          <p14:tracePt t="28447" x="6950075" y="3419475"/>
          <p14:tracePt t="28464" x="6924675" y="3406775"/>
          <p14:tracePt t="28481" x="6883400" y="3390900"/>
          <p14:tracePt t="28497" x="6851650" y="3378200"/>
          <p14:tracePt t="28514" x="6807200" y="3365500"/>
          <p14:tracePt t="28530" x="6727825" y="3343275"/>
          <p14:tracePt t="28546" x="6661150" y="3324225"/>
          <p14:tracePt t="28564" x="6597650" y="3308350"/>
          <p14:tracePt t="28581" x="6527800" y="3302000"/>
          <p14:tracePt t="28597" x="6489700" y="3302000"/>
          <p14:tracePt t="28614" x="6470650" y="3302000"/>
          <p14:tracePt t="28617" x="6451600" y="3302000"/>
          <p14:tracePt t="28630" x="6407150" y="3302000"/>
          <p14:tracePt t="28647" x="6353175" y="3305175"/>
          <p14:tracePt t="28663" x="6308725" y="3317875"/>
          <p14:tracePt t="28680" x="6242050" y="3340100"/>
          <p14:tracePt t="28696" x="6213475" y="3346450"/>
          <p14:tracePt t="28713" x="6191250" y="3349625"/>
          <p14:tracePt t="28731" x="6172200" y="3349625"/>
          <p14:tracePt t="28747" x="6156325" y="3349625"/>
          <p14:tracePt t="28764" x="6134100" y="3349625"/>
          <p14:tracePt t="28780" x="6092825" y="3349625"/>
          <p14:tracePt t="28796" x="6064250" y="3346450"/>
          <p14:tracePt t="28813" x="6026150" y="3340100"/>
          <p14:tracePt t="28830" x="5984875" y="3317875"/>
          <p14:tracePt t="28846" x="5969000" y="3317875"/>
          <p14:tracePt t="28863" x="5959475" y="3317875"/>
          <p14:tracePt t="28880" x="5937250" y="3317875"/>
          <p14:tracePt t="28897" x="5927725" y="3317875"/>
          <p14:tracePt t="28914" x="5918200" y="3317875"/>
          <p14:tracePt t="28930" x="5915025" y="3317875"/>
          <p14:tracePt t="29017" x="5921375" y="3317875"/>
          <p14:tracePt t="29026" x="5930900" y="3311525"/>
          <p14:tracePt t="29039" x="5946775" y="3311525"/>
          <p14:tracePt t="29046" x="5956300" y="3311525"/>
          <p14:tracePt t="29064" x="5972175" y="3311525"/>
          <p14:tracePt t="29079" x="5997575" y="3311525"/>
          <p14:tracePt t="29096" x="6029325" y="3311525"/>
          <p14:tracePt t="29113" x="6048375" y="3311525"/>
          <p14:tracePt t="29115" x="6076950" y="3311525"/>
          <p14:tracePt t="29129" x="6111875" y="3311525"/>
          <p14:tracePt t="29146" x="6156325" y="3321050"/>
          <p14:tracePt t="29164" x="6200775" y="3333750"/>
          <p14:tracePt t="29180" x="6235700" y="3340100"/>
          <p14:tracePt t="29197" x="6251575" y="3340100"/>
          <p14:tracePt t="29213" x="6261100" y="3340100"/>
          <p14:tracePt t="29230" x="6273800" y="3340100"/>
          <p14:tracePt t="29246" x="6289675" y="3340100"/>
          <p14:tracePt t="29264" x="6311900" y="3340100"/>
          <p14:tracePt t="29281" x="6334125" y="3340100"/>
          <p14:tracePt t="29297" x="6343650" y="3340100"/>
          <p14:tracePt t="29314" x="6356350" y="3340100"/>
          <p14:tracePt t="29330" x="6372225" y="3340100"/>
          <p14:tracePt t="29346" x="6381750" y="3340100"/>
          <p14:tracePt t="29363" x="6391275" y="3340100"/>
          <p14:tracePt t="29381" x="6410325" y="3340100"/>
          <p14:tracePt t="29397" x="6432550" y="3340100"/>
          <p14:tracePt t="29414" x="6461125" y="3340100"/>
          <p14:tracePt t="29431" x="6496050" y="3340100"/>
          <p14:tracePt t="29447" x="6518275" y="3336925"/>
          <p14:tracePt t="29463" x="6534150" y="3324225"/>
          <p14:tracePt t="29480" x="6550025" y="3321050"/>
          <p14:tracePt t="29496" x="6559550" y="3321050"/>
          <p14:tracePt t="29513" x="6575425" y="3321050"/>
          <p14:tracePt t="29531" x="6588125" y="3321050"/>
          <p14:tracePt t="29547" x="6597650" y="3321050"/>
          <p14:tracePt t="29564" x="6610350" y="3321050"/>
          <p14:tracePt t="29581" x="6629400" y="3321050"/>
          <p14:tracePt t="29596" x="6632575" y="3321050"/>
          <p14:tracePt t="29613" x="6638925" y="3321050"/>
          <p14:tracePt t="29652" x="6642100" y="3321050"/>
          <p14:tracePt t="29658" x="6648450" y="3321050"/>
          <p14:tracePt t="29666" x="6654800" y="3321050"/>
          <p14:tracePt t="29688" x="6657975" y="3321050"/>
          <p14:tracePt t="29697" x="6667500" y="3321050"/>
          <p14:tracePt t="29714" x="6673850" y="3321050"/>
          <p14:tracePt t="29729" x="6689725" y="3321050"/>
          <p14:tracePt t="29746" x="6699250" y="3321050"/>
          <p14:tracePt t="29763" x="6718300" y="3321050"/>
          <p14:tracePt t="29779" x="6765925" y="3321050"/>
          <p14:tracePt t="29796" x="6810375" y="3321050"/>
          <p14:tracePt t="29814" x="6854825" y="3321050"/>
          <p14:tracePt t="29831" x="6889750" y="3324225"/>
          <p14:tracePt t="29847" x="6911975" y="3324225"/>
          <p14:tracePt t="29863" x="6927850" y="3324225"/>
          <p14:tracePt t="29880" x="6940550" y="3324225"/>
          <p14:tracePt t="29896" x="6946900" y="3324225"/>
          <p14:tracePt t="30545" x="6946900" y="3346450"/>
          <p14:tracePt t="30553" x="6943725" y="3365500"/>
          <p14:tracePt t="30563" x="6937375" y="3384550"/>
          <p14:tracePt t="30579" x="6915150" y="3482975"/>
          <p14:tracePt t="30596" x="6889750" y="3581400"/>
          <p14:tracePt t="30613" x="6867525" y="3667125"/>
          <p14:tracePt t="30646" x="6832600" y="3825875"/>
          <p14:tracePt t="30681" x="6781800" y="3914775"/>
          <p14:tracePt t="30697" x="6772275" y="3930650"/>
          <p14:tracePt t="30714" x="6759575" y="3940175"/>
          <p14:tracePt t="30730" x="6740525" y="3949700"/>
          <p14:tracePt t="30746" x="6718300" y="3949700"/>
          <p14:tracePt t="30763" x="6702425" y="3949700"/>
          <p14:tracePt t="30779" x="6661150" y="3930650"/>
          <p14:tracePt t="30796" x="6629400" y="3911600"/>
          <p14:tracePt t="30814" x="6607175" y="3898900"/>
          <p14:tracePt t="30830" x="6584950" y="3883025"/>
          <p14:tracePt t="30847" x="6562725" y="3873500"/>
          <p14:tracePt t="30863" x="6553200" y="3857625"/>
          <p14:tracePt t="30880" x="6518275" y="3841750"/>
          <p14:tracePt t="30897" x="6496050" y="3829050"/>
          <p14:tracePt t="30915" x="6454775" y="3813175"/>
          <p14:tracePt t="30931" x="6442075" y="3794125"/>
          <p14:tracePt t="30947" x="6426200" y="3790950"/>
          <p14:tracePt t="30964" x="6407150" y="3784600"/>
          <p14:tracePt t="30980" x="6384925" y="3784600"/>
          <p14:tracePt t="30996" x="6375400" y="3784600"/>
          <p14:tracePt t="31013" x="6365875" y="3784600"/>
          <p14:tracePt t="31030" x="6340475" y="3784600"/>
          <p14:tracePt t="31046" x="6330950" y="3784600"/>
          <p14:tracePt t="31063" x="6321425" y="3784600"/>
          <p14:tracePt t="31080" x="6299200" y="3784600"/>
          <p14:tracePt t="31097" x="6289675" y="3784600"/>
          <p14:tracePt t="31115" x="6276975" y="3787775"/>
          <p14:tracePt t="31130" x="6264275" y="3790950"/>
          <p14:tracePt t="31146" x="6264275" y="3797300"/>
          <p14:tracePt t="31172" x="6264275" y="3806825"/>
          <p14:tracePt t="31194" x="6267450" y="3806825"/>
          <p14:tracePt t="31201" x="6273800" y="3806825"/>
          <p14:tracePt t="31213" x="6276975" y="3806825"/>
          <p14:tracePt t="31230" x="6296025" y="3806825"/>
          <p14:tracePt t="31247" x="6327775" y="3806825"/>
          <p14:tracePt t="31264" x="6350000" y="3806825"/>
          <p14:tracePt t="31280" x="6381750" y="3806825"/>
          <p14:tracePt t="31296" x="6391275" y="3806825"/>
          <p14:tracePt t="31313" x="6407150" y="3797300"/>
          <p14:tracePt t="31329" x="6429375" y="3794125"/>
          <p14:tracePt t="31346" x="6438900" y="3794125"/>
          <p14:tracePt t="31363" x="6442075" y="3794125"/>
          <p14:tracePt t="31565" x="6464300" y="3794125"/>
          <p14:tracePt t="31572" x="6483350" y="3794125"/>
          <p14:tracePt t="31579" x="6502400" y="3794125"/>
          <p14:tracePt t="31596" x="6546850" y="3794125"/>
          <p14:tracePt t="31614" x="6616700" y="3794125"/>
          <p14:tracePt t="31630" x="6667500" y="3794125"/>
          <p14:tracePt t="31647" x="6702425" y="3794125"/>
          <p14:tracePt t="31664" x="6765925" y="3794125"/>
          <p14:tracePt t="31680" x="6810375" y="3794125"/>
          <p14:tracePt t="31696" x="6854825" y="3794125"/>
          <p14:tracePt t="31713" x="6911975" y="3794125"/>
          <p14:tracePt t="31729" x="6991350" y="3794125"/>
          <p14:tracePt t="31746" x="7029450" y="3794125"/>
          <p14:tracePt t="31763" x="7070725" y="3794125"/>
          <p14:tracePt t="31780" x="7127875" y="3794125"/>
          <p14:tracePt t="31797" x="7172325" y="3794125"/>
          <p14:tracePt t="31814" x="7251700" y="3797300"/>
          <p14:tracePt t="31830" x="7302500" y="3810000"/>
          <p14:tracePt t="31846" x="7340600" y="3810000"/>
          <p14:tracePt t="31863" x="7385050" y="3810000"/>
          <p14:tracePt t="31879" x="7445375" y="3810000"/>
          <p14:tracePt t="31896" x="7483475" y="3810000"/>
          <p14:tracePt t="31913" x="7518400" y="3810000"/>
          <p14:tracePt t="31930" x="7613650" y="3810000"/>
          <p14:tracePt t="31947" x="7658100" y="3810000"/>
          <p14:tracePt t="31965" x="7712075" y="3810000"/>
          <p14:tracePt t="31980" x="7740650" y="3810000"/>
          <p14:tracePt t="31996" x="7756525" y="3810000"/>
          <p14:tracePt t="32013" x="7772400" y="3810000"/>
          <p14:tracePt t="32030" x="7794625" y="3810000"/>
          <p14:tracePt t="32047" x="7804150" y="3797300"/>
          <p14:tracePt t="32065" x="7816850" y="3797300"/>
          <p14:tracePt t="32080" x="7826375" y="3797300"/>
          <p14:tracePt t="32097" x="7842250" y="3797300"/>
          <p14:tracePt t="32113" x="7848600" y="3797300"/>
          <p14:tracePt t="32129" x="7851775" y="3797300"/>
          <p14:tracePt t="32215" x="7858125" y="3797300"/>
          <p14:tracePt t="32230" x="7861300" y="3797300"/>
          <p14:tracePt t="32237" x="7867650" y="3797300"/>
          <p14:tracePt t="32246" x="7870825" y="3797300"/>
          <p14:tracePt t="32263" x="7886700" y="3794125"/>
          <p14:tracePt t="32280" x="7896225" y="3794125"/>
          <p14:tracePt t="32296" x="7902575" y="3787775"/>
          <p14:tracePt t="32314" x="7918450" y="3784600"/>
          <p14:tracePt t="32330" x="7927975" y="3784600"/>
          <p14:tracePt t="32364" x="7937500" y="3784600"/>
          <p14:tracePt t="32400" x="7940675" y="3784600"/>
          <p14:tracePt t="32407" x="7947025" y="3784600"/>
          <p14:tracePt t="32495" x="7950200" y="3784600"/>
          <p14:tracePt t="32501" x="7956550" y="3784600"/>
          <p14:tracePt t="32514" x="7962900" y="3784600"/>
          <p14:tracePt t="32530" x="7972425" y="3784600"/>
          <p14:tracePt t="32546" x="7975600" y="3784600"/>
          <p14:tracePt t="32563" x="7991475" y="3784600"/>
          <p14:tracePt t="32580" x="8001000" y="3784600"/>
          <p14:tracePt t="32596" x="8007350" y="3784600"/>
          <p14:tracePt t="32613" x="8010525" y="3784600"/>
          <p14:tracePt t="33915" x="7908925" y="3784600"/>
          <p14:tracePt t="33921" x="7693025" y="3771900"/>
          <p14:tracePt t="33929" x="7435850" y="3771900"/>
          <p14:tracePt t="33946" x="6781800" y="3784600"/>
          <p14:tracePt t="33964" x="5445125" y="3984625"/>
          <p14:tracePt t="33981" x="4435475" y="4213225"/>
          <p14:tracePt t="34015" x="2181225" y="4892675"/>
          <p14:tracePt t="34047" x="866775" y="5311775"/>
          <p14:tracePt t="34065" x="222250" y="5537200"/>
          <p14:tracePt t="35129" x="6350" y="5257800"/>
          <p14:tracePt t="35571" x="228600" y="4216400"/>
          <p14:tracePt t="35578" x="492125" y="4318000"/>
          <p14:tracePt t="35584" x="755650" y="4419600"/>
          <p14:tracePt t="35600" x="1209675" y="4584700"/>
          <p14:tracePt t="35617" x="1466850" y="4705350"/>
          <p14:tracePt t="35634" x="1717675" y="4806950"/>
          <p14:tracePt t="35656" x="1822450" y="4860925"/>
          <p14:tracePt t="35680" x="1844675" y="4876800"/>
          <p14:tracePt t="35713" x="1854200" y="4889500"/>
          <p14:tracePt t="35758" x="1847850" y="4889500"/>
          <p14:tracePt t="35764" x="1844675" y="4879975"/>
          <p14:tracePt t="35780" x="1828800" y="4864100"/>
          <p14:tracePt t="35797" x="1797050" y="4838700"/>
          <p14:tracePt t="35813" x="1762125" y="4813300"/>
          <p14:tracePt t="35829" x="1714500" y="4794250"/>
          <p14:tracePt t="35846" x="1660525" y="4772025"/>
          <p14:tracePt t="35863" x="1489075" y="4730750"/>
          <p14:tracePt t="35879" x="1365250" y="4730750"/>
          <p14:tracePt t="35897" x="1225550" y="4737100"/>
          <p14:tracePt t="35913" x="1054100" y="4787900"/>
          <p14:tracePt t="35930" x="984250" y="4841875"/>
          <p14:tracePt t="35947" x="946150" y="4883150"/>
          <p14:tracePt t="35963" x="895350" y="4949825"/>
          <p14:tracePt t="35979" x="863600" y="4984750"/>
          <p14:tracePt t="35996" x="828675" y="5038725"/>
          <p14:tracePt t="36013" x="733425" y="5153025"/>
          <p14:tracePt t="36030" x="657225" y="5235575"/>
          <p14:tracePt t="36047" x="606425" y="5295900"/>
          <p14:tracePt t="36063" x="552450" y="5359400"/>
          <p14:tracePt t="36080" x="533400" y="5381625"/>
          <p14:tracePt t="36097" x="523875" y="5391150"/>
          <p14:tracePt t="36113" x="517525" y="5407025"/>
          <p14:tracePt t="36146" x="517525" y="5394325"/>
          <p14:tracePt t="36163" x="527050" y="5346700"/>
          <p14:tracePt t="36179" x="539750" y="5302250"/>
          <p14:tracePt t="36196" x="552450" y="5257800"/>
          <p14:tracePt t="36199" x="558800" y="5245100"/>
          <p14:tracePt t="36212" x="574675" y="5235575"/>
          <p14:tracePt t="36229" x="587375" y="5222875"/>
          <p14:tracePt t="36245" x="596900" y="5210175"/>
          <p14:tracePt t="36263" x="600075" y="5194300"/>
          <p14:tracePt t="36279" x="606425" y="5184775"/>
          <p14:tracePt t="36297" x="622300" y="5175250"/>
          <p14:tracePt t="36313" x="622300" y="5159375"/>
          <p14:tracePt t="36347" x="622300" y="5153025"/>
          <p14:tracePt t="36371" x="622300" y="5149850"/>
          <p14:tracePt t="36379" x="622300" y="5143500"/>
          <p14:tracePt t="36396" x="612775" y="5133975"/>
          <p14:tracePt t="36413" x="600075" y="5127625"/>
          <p14:tracePt t="36429" x="577850" y="5124450"/>
          <p14:tracePt t="36446" x="539750" y="5111750"/>
          <p14:tracePt t="36463" x="476250" y="5111750"/>
          <p14:tracePt t="36480" x="412750" y="5127625"/>
          <p14:tracePt t="36497" x="336550" y="5149850"/>
          <p14:tracePt t="36513" x="219075" y="5216525"/>
          <p14:tracePt t="36529" x="146050" y="5280025"/>
          <p14:tracePt t="36546" x="82550" y="5343525"/>
          <p14:tracePt t="36562" x="9525" y="5416550"/>
          <p14:tracePt t="36757" x="28575" y="5842000"/>
          <p14:tracePt t="36764" x="79375" y="5857875"/>
          <p14:tracePt t="36784" x="203200" y="5889625"/>
          <p14:tracePt t="36796" x="238125" y="5899150"/>
          <p14:tracePt t="36813" x="330200" y="5918200"/>
          <p14:tracePt t="36829" x="393700" y="5930900"/>
          <p14:tracePt t="36863" x="552450" y="5946775"/>
          <p14:tracePt t="36897" x="619125" y="5946775"/>
          <p14:tracePt t="36913" x="647700" y="5934075"/>
          <p14:tracePt t="36930" x="657225" y="5924550"/>
          <p14:tracePt t="36946" x="657225" y="5908675"/>
          <p14:tracePt t="36963" x="657225" y="5854700"/>
          <p14:tracePt t="36979" x="657225" y="5816600"/>
          <p14:tracePt t="36996" x="657225" y="5794375"/>
          <p14:tracePt t="37013" x="657225" y="5756275"/>
          <p14:tracePt t="37030" x="657225" y="5740400"/>
          <p14:tracePt t="37047" x="657225" y="5711825"/>
          <p14:tracePt t="37063" x="657225" y="5683250"/>
          <p14:tracePt t="37080" x="663575" y="5673725"/>
          <p14:tracePt t="37096" x="666750" y="5661025"/>
          <p14:tracePt t="37112" x="673100" y="5645150"/>
          <p14:tracePt t="37129" x="673100" y="5635625"/>
          <p14:tracePt t="37146" x="688975" y="5626100"/>
          <p14:tracePt t="37163" x="701675" y="5610225"/>
          <p14:tracePt t="37179" x="711200" y="5600700"/>
          <p14:tracePt t="37197" x="723900" y="5591175"/>
          <p14:tracePt t="37213" x="742950" y="5575300"/>
          <p14:tracePt t="37229" x="752475" y="5559425"/>
          <p14:tracePt t="37246" x="762000" y="5549900"/>
          <p14:tracePt t="37262" x="790575" y="5534025"/>
          <p14:tracePt t="37279" x="800100" y="5524500"/>
          <p14:tracePt t="37297" x="815975" y="5508625"/>
          <p14:tracePt t="37313" x="831850" y="5492750"/>
          <p14:tracePt t="37330" x="847725" y="5486400"/>
          <p14:tracePt t="37346" x="850900" y="5486400"/>
          <p14:tracePt t="37543" x="841375" y="5524500"/>
          <p14:tracePt t="37550" x="825500" y="5572125"/>
          <p14:tracePt t="37563" x="809625" y="5648325"/>
          <p14:tracePt t="37579" x="809625" y="5699125"/>
          <p14:tracePt t="37597" x="809625" y="5734050"/>
          <p14:tracePt t="37613" x="812800" y="5822950"/>
          <p14:tracePt t="37629" x="819150" y="5867400"/>
          <p14:tracePt t="37646" x="819150" y="5911850"/>
          <p14:tracePt t="37662" x="819150" y="5959475"/>
          <p14:tracePt t="37679" x="806450" y="5981700"/>
          <p14:tracePt t="37695" x="790575" y="5991225"/>
          <p14:tracePt t="37712" x="781050" y="6013450"/>
          <p14:tracePt t="37729" x="771525" y="6016625"/>
          <p14:tracePt t="37745" x="762000" y="6016625"/>
          <p14:tracePt t="37763" x="752475" y="6016625"/>
          <p14:tracePt t="37779" x="736600" y="6010275"/>
          <p14:tracePt t="37796" x="736600" y="5994400"/>
          <p14:tracePt t="37812" x="736600" y="5981700"/>
          <p14:tracePt t="37830" x="730250" y="5972175"/>
          <p14:tracePt t="38449" x="762000" y="5921375"/>
          <p14:tracePt t="38455" x="815975" y="5857875"/>
          <p14:tracePt t="38463" x="882650" y="5784850"/>
          <p14:tracePt t="38479" x="1187450" y="5527675"/>
          <p14:tracePt t="38501" x="2171700" y="4984750"/>
          <p14:tracePt t="38521" x="3781425" y="4432300"/>
          <p14:tracePt t="38547" x="5842000" y="4152900"/>
          <p14:tracePt t="38582" x="7489825" y="4241800"/>
          <p14:tracePt t="38598" x="8308975" y="4400550"/>
          <p14:tracePt t="38614" x="8636000" y="4492625"/>
          <p14:tracePt t="38630" x="8845550" y="4540250"/>
          <p14:tracePt t="38647" x="8963025" y="4565650"/>
          <p14:tracePt t="38662" x="9058275" y="4594225"/>
          <p14:tracePt t="38678" x="9096375" y="4600575"/>
          <p14:tracePt t="38695" x="9105900" y="4606925"/>
          <p14:tracePt t="38712" x="9112250" y="4606925"/>
          <p14:tracePt t="38729" x="9105900" y="4606925"/>
          <p14:tracePt t="38746" x="9090025" y="4606925"/>
          <p14:tracePt t="38762" x="8991600" y="4556125"/>
          <p14:tracePt t="39064" x="8972550" y="4483100"/>
          <p14:tracePt t="39071" x="8937625" y="4400550"/>
          <p14:tracePt t="39079" x="8864600" y="4289425"/>
          <p14:tracePt t="39096" x="8696325" y="4102100"/>
          <p14:tracePt t="39113" x="8464550" y="3933825"/>
          <p14:tracePt t="39130" x="8296275" y="3838575"/>
          <p14:tracePt t="39148" x="8099425" y="3759200"/>
          <p14:tracePt t="39163" x="7991475" y="3733800"/>
          <p14:tracePt t="39179" x="7864475" y="3717925"/>
          <p14:tracePt t="39196" x="7766050" y="3692525"/>
          <p14:tracePt t="39213" x="7658100" y="3692525"/>
          <p14:tracePt t="39229" x="7597775" y="3692525"/>
          <p14:tracePt t="39234" x="7572375" y="3695700"/>
          <p14:tracePt t="39246" x="7553325" y="3695700"/>
          <p14:tracePt t="39263" x="7505700" y="3714750"/>
          <p14:tracePt t="39280" x="7483475" y="3721100"/>
          <p14:tracePt t="39296" x="7451725" y="3733800"/>
          <p14:tracePt t="39313" x="7410450" y="3752850"/>
          <p14:tracePt t="39329" x="7362825" y="3771900"/>
          <p14:tracePt t="39346" x="7308850" y="3784600"/>
          <p14:tracePt t="39363" x="7178675" y="3800475"/>
          <p14:tracePt t="39379" x="7061200" y="3800475"/>
          <p14:tracePt t="39396" x="6959600" y="3800475"/>
          <p14:tracePt t="39413" x="6762750" y="3800475"/>
          <p14:tracePt t="39429" x="6613525" y="3794125"/>
          <p14:tracePt t="39446" x="6451600" y="3775075"/>
          <p14:tracePt t="39462" x="6194425" y="3721100"/>
          <p14:tracePt t="39479" x="6042025" y="3692525"/>
          <p14:tracePt t="39498" x="5870575" y="3632200"/>
          <p14:tracePt t="39513" x="5775325" y="3609975"/>
          <p14:tracePt t="39529" x="5689600" y="3594100"/>
          <p14:tracePt t="39546" x="5622925" y="3571875"/>
          <p14:tracePt t="39562" x="5553075" y="3571875"/>
          <p14:tracePt t="39579" x="5508625" y="3571875"/>
          <p14:tracePt t="39595" x="5480050" y="3571875"/>
          <p14:tracePt t="39612" x="5438775" y="3587750"/>
          <p14:tracePt t="39630" x="5422900" y="3597275"/>
          <p14:tracePt t="39646" x="5413375" y="3606800"/>
          <p14:tracePt t="39663" x="5391150" y="3622675"/>
          <p14:tracePt t="39679" x="5391150" y="3638550"/>
          <p14:tracePt t="39696" x="5391150" y="3648075"/>
          <p14:tracePt t="39712" x="5391150" y="3660775"/>
          <p14:tracePt t="39728" x="5391150" y="3673475"/>
          <p14:tracePt t="39746" x="5391150" y="3692525"/>
          <p14:tracePt t="39762" x="5391150" y="3721100"/>
          <p14:tracePt t="39779" x="5394325" y="3740150"/>
          <p14:tracePt t="39796" x="5410200" y="3759200"/>
          <p14:tracePt t="39813" x="5426075" y="3778250"/>
          <p14:tracePt t="39829" x="5451475" y="3806825"/>
          <p14:tracePt t="39846" x="5495925" y="3835400"/>
          <p14:tracePt t="39862" x="5562600" y="3879850"/>
          <p14:tracePt t="39879" x="5626100" y="3902075"/>
          <p14:tracePt t="39896" x="5692775" y="3924300"/>
          <p14:tracePt t="39912" x="5788025" y="3968750"/>
          <p14:tracePt t="39930" x="5851525" y="3990975"/>
          <p14:tracePt t="39947" x="5943600" y="4016375"/>
          <p14:tracePt t="39963" x="6000750" y="4032250"/>
          <p14:tracePt t="39979" x="6038850" y="4038600"/>
          <p14:tracePt t="39996" x="6048375" y="4038600"/>
          <p14:tracePt t="40012" x="6057900" y="4038600"/>
          <p14:tracePt t="40070" x="6061075" y="4038600"/>
          <p14:tracePt t="40083" x="6067425" y="4038600"/>
          <p14:tracePt t="40091" x="6076950" y="4038600"/>
          <p14:tracePt t="40098" x="6083300" y="4038600"/>
          <p14:tracePt t="40113" x="6092825" y="4038600"/>
          <p14:tracePt t="40128" x="6111875" y="4038600"/>
          <p14:tracePt t="40146" x="6149975" y="4038600"/>
          <p14:tracePt t="40162" x="6229350" y="4035425"/>
          <p14:tracePt t="40179" x="6302375" y="4029075"/>
          <p14:tracePt t="40196" x="6362700" y="4029075"/>
          <p14:tracePt t="40212" x="6432550" y="4022725"/>
          <p14:tracePt t="40229" x="6477000" y="4016375"/>
          <p14:tracePt t="40246" x="6565900" y="3994150"/>
          <p14:tracePt t="40262" x="6651625" y="3978275"/>
          <p14:tracePt t="40278" x="6711950" y="3978275"/>
          <p14:tracePt t="40297" x="6791325" y="3965575"/>
          <p14:tracePt t="40312" x="6835775" y="3965575"/>
          <p14:tracePt t="40330" x="6858000" y="3965575"/>
          <p14:tracePt t="40347" x="6889750" y="3965575"/>
          <p14:tracePt t="40363" x="6902450" y="3965575"/>
          <p14:tracePt t="40379" x="6931025" y="3965575"/>
          <p14:tracePt t="40396" x="6959600" y="3965575"/>
          <p14:tracePt t="40412" x="7023100" y="3968750"/>
          <p14:tracePt t="40429" x="7067550" y="3975100"/>
          <p14:tracePt t="40445" x="7112000" y="3981450"/>
          <p14:tracePt t="40462" x="7143750" y="3987800"/>
          <p14:tracePt t="40479" x="7172325" y="3987800"/>
          <p14:tracePt t="40495" x="7210425" y="3987800"/>
          <p14:tracePt t="40512" x="7280275" y="3994150"/>
          <p14:tracePt t="40529" x="7340600" y="3994150"/>
          <p14:tracePt t="40545" x="7385050" y="4006850"/>
          <p14:tracePt t="40562" x="7448550" y="4013200"/>
          <p14:tracePt t="40579" x="7493000" y="4013200"/>
          <p14:tracePt t="40597" x="7556500" y="4013200"/>
          <p14:tracePt t="40613" x="7591425" y="4013200"/>
          <p14:tracePt t="40629" x="7635875" y="4013200"/>
          <p14:tracePt t="40646" x="7699375" y="3997325"/>
          <p14:tracePt t="40662" x="7743825" y="3990975"/>
          <p14:tracePt t="40678" x="7794625" y="3984625"/>
          <p14:tracePt t="40697" x="7956550" y="3984625"/>
          <p14:tracePt t="40712" x="8083550" y="3984625"/>
          <p14:tracePt t="40729" x="8166100" y="3984625"/>
          <p14:tracePt t="40747" x="8293100" y="3984625"/>
          <p14:tracePt t="40762" x="8375650" y="3984625"/>
          <p14:tracePt t="40778" x="8445500" y="3984625"/>
          <p14:tracePt t="40796" x="8499475" y="3984625"/>
          <p14:tracePt t="40813" x="8537575" y="3984625"/>
          <p14:tracePt t="40829" x="8566150" y="3984625"/>
          <p14:tracePt t="40846" x="8582025" y="3984625"/>
          <p14:tracePt t="40862" x="8588375" y="3984625"/>
          <p14:tracePt t="40948" x="8585200" y="3987800"/>
          <p14:tracePt t="40954" x="8582025" y="3990975"/>
          <p14:tracePt t="40961" x="8569325" y="3990975"/>
          <p14:tracePt t="40978" x="8521700" y="4010025"/>
          <p14:tracePt t="40996" x="8401050" y="4032250"/>
          <p14:tracePt t="41013" x="8293100" y="4051300"/>
          <p14:tracePt t="41029" x="8128000" y="4095750"/>
          <p14:tracePt t="41046" x="7915275" y="4149725"/>
          <p14:tracePt t="41062" x="7794625" y="4184650"/>
          <p14:tracePt t="41078" x="7642225" y="4210050"/>
          <p14:tracePt t="41095" x="7512050" y="4235450"/>
          <p14:tracePt t="41112" x="7400925" y="4257675"/>
          <p14:tracePt t="41129" x="7305675" y="4273550"/>
          <p14:tracePt t="41147" x="7137400" y="4298950"/>
          <p14:tracePt t="41163" x="7061200" y="4321175"/>
          <p14:tracePt t="41179" x="6975475" y="4337050"/>
          <p14:tracePt t="41196" x="6823075" y="4362450"/>
          <p14:tracePt t="41212" x="6737350" y="4368800"/>
          <p14:tracePt t="41228" x="6670675" y="4378325"/>
          <p14:tracePt t="41246" x="6607175" y="4397375"/>
          <p14:tracePt t="41263" x="6556375" y="4410075"/>
          <p14:tracePt t="41280" x="6496050" y="4410075"/>
          <p14:tracePt t="41283" x="6467475" y="4416425"/>
          <p14:tracePt t="41297" x="6394450" y="4432300"/>
          <p14:tracePt t="41313" x="6327775" y="4451350"/>
          <p14:tracePt t="41329" x="6283325" y="4451350"/>
          <p14:tracePt t="41346" x="6245225" y="4451350"/>
          <p14:tracePt t="41362" x="6223000" y="4451350"/>
          <p14:tracePt t="41378" x="6184900" y="4451350"/>
          <p14:tracePt t="41396" x="6137275" y="4451350"/>
          <p14:tracePt t="41412" x="6096000" y="4451350"/>
          <p14:tracePt t="41429" x="6057900" y="4451350"/>
          <p14:tracePt t="41446" x="6016625" y="4451350"/>
          <p14:tracePt t="41462" x="5988050" y="4451350"/>
          <p14:tracePt t="41478" x="5965825" y="4451350"/>
          <p14:tracePt t="41496" x="5937250" y="4451350"/>
          <p14:tracePt t="41512" x="5927725" y="4451350"/>
          <p14:tracePt t="41528" x="5918200" y="4451350"/>
          <p14:tracePt t="41546" x="5899150" y="4451350"/>
          <p14:tracePt t="41562" x="5889625" y="4451350"/>
          <p14:tracePt t="41578" x="5880100" y="4451350"/>
          <p14:tracePt t="41596" x="5870575" y="4451350"/>
          <p14:tracePt t="41628" x="5864225" y="4451350"/>
          <p14:tracePt t="41646" x="5864225" y="4441825"/>
          <p14:tracePt t="41678" x="5864225" y="4432300"/>
          <p14:tracePt t="41776" x="5864225" y="4425950"/>
          <p14:tracePt t="41782" x="5864225" y="4422775"/>
          <p14:tracePt t="41812" x="5864225" y="4416425"/>
          <p14:tracePt t="41826" x="5867400" y="4406900"/>
          <p14:tracePt t="41833" x="5870575" y="4406900"/>
          <p14:tracePt t="41847" x="5880100" y="4400550"/>
          <p14:tracePt t="41862" x="5895975" y="4391025"/>
          <p14:tracePt t="41879" x="5927725" y="4378325"/>
          <p14:tracePt t="41896" x="5984875" y="4359275"/>
          <p14:tracePt t="41912" x="6022975" y="4340225"/>
          <p14:tracePt t="41929" x="6067425" y="4333875"/>
          <p14:tracePt t="41947" x="6115050" y="4321175"/>
          <p14:tracePt t="41963" x="6146800" y="4314825"/>
          <p14:tracePt t="41979" x="6181725" y="4308475"/>
          <p14:tracePt t="41996" x="6248400" y="4289425"/>
          <p14:tracePt t="42012" x="6267450" y="4289425"/>
          <p14:tracePt t="42028" x="6292850" y="4289425"/>
          <p14:tracePt t="42046" x="6305550" y="4289425"/>
          <p14:tracePt t="42062" x="6315075" y="4289425"/>
          <p14:tracePt t="43497" x="6289675" y="4283075"/>
          <p14:tracePt t="43505" x="6251575" y="4276725"/>
          <p14:tracePt t="43513" x="6226175" y="4270375"/>
          <p14:tracePt t="43528" x="6165850" y="4270375"/>
          <p14:tracePt t="43546" x="6111875" y="4270375"/>
          <p14:tracePt t="43561" x="6089650" y="4270375"/>
          <p14:tracePt t="43579" x="6051550" y="4273550"/>
          <p14:tracePt t="43612" x="5978525" y="4302125"/>
          <p14:tracePt t="43646" x="5905500" y="4333875"/>
          <p14:tracePt t="43662" x="5873750" y="4352925"/>
          <p14:tracePt t="43678" x="5851525" y="4368800"/>
          <p14:tracePt t="43696" x="5797550" y="4416425"/>
          <p14:tracePt t="43712" x="5753100" y="4441825"/>
          <p14:tracePt t="43729" x="5711825" y="4473575"/>
          <p14:tracePt t="43747" x="5622925" y="4549775"/>
          <p14:tracePt t="43762" x="5572125" y="4591050"/>
          <p14:tracePt t="43779" x="5518150" y="4664075"/>
          <p14:tracePt t="43795" x="5445125" y="4733925"/>
          <p14:tracePt t="43811" x="5419725" y="4781550"/>
          <p14:tracePt t="43828" x="5387975" y="4819650"/>
          <p14:tracePt t="43846" x="5349875" y="4864100"/>
          <p14:tracePt t="43861" x="5330825" y="4895850"/>
          <p14:tracePt t="43878" x="5321300" y="4911725"/>
          <p14:tracePt t="43896" x="5305425" y="4927600"/>
          <p14:tracePt t="43912" x="5295900" y="4937125"/>
          <p14:tracePt t="43929" x="5280025" y="4946650"/>
          <p14:tracePt t="43975" x="5280025" y="4940300"/>
          <p14:tracePt t="43983" x="5280025" y="4933950"/>
          <p14:tracePt t="43997" x="5280025" y="4924425"/>
          <p14:tracePt t="44012" x="5280025" y="4921250"/>
          <p14:tracePt t="44029" x="5280025" y="4914900"/>
          <p14:tracePt t="44046" x="5280025" y="4908550"/>
          <p14:tracePt t="44062" x="5280025" y="4905375"/>
          <p14:tracePt t="44096" x="5280025" y="4889500"/>
          <p14:tracePt t="44111" x="5280025" y="4886325"/>
          <p14:tracePt t="44128" x="5280025" y="4879975"/>
          <p14:tracePt t="44162" x="5280025" y="4876800"/>
          <p14:tracePt t="44268" x="5280025" y="4870450"/>
          <p14:tracePt t="44282" x="5280025" y="4864100"/>
          <p14:tracePt t="44297" x="5280025" y="4860925"/>
          <p14:tracePt t="44326" x="5280025" y="4854575"/>
          <p14:tracePt t="44333" x="5286375" y="4854575"/>
          <p14:tracePt t="44346" x="5295900" y="4854575"/>
          <p14:tracePt t="44362" x="5302250" y="4851400"/>
          <p14:tracePt t="44379" x="5305425" y="4851400"/>
          <p14:tracePt t="44395" x="5311775" y="4841875"/>
          <p14:tracePt t="44411" x="5321300" y="4835525"/>
          <p14:tracePt t="44428" x="5324475" y="4832350"/>
          <p14:tracePt t="44445" x="5337175" y="4832350"/>
          <p14:tracePt t="44461" x="5337175" y="4826000"/>
          <p14:tracePt t="44517" x="5340350" y="4826000"/>
          <p14:tracePt t="44525" x="5346700" y="4826000"/>
          <p14:tracePt t="44532" x="5349875" y="4826000"/>
          <p14:tracePt t="44546" x="5356225" y="4826000"/>
          <p14:tracePt t="44562" x="5365750" y="4819650"/>
          <p14:tracePt t="44579" x="5368925" y="4819650"/>
          <p14:tracePt t="44595" x="5391150" y="4816475"/>
          <p14:tracePt t="44612" x="5400675" y="4816475"/>
          <p14:tracePt t="44629" x="5410200" y="4810125"/>
          <p14:tracePt t="44645" x="5422900" y="4810125"/>
          <p14:tracePt t="44662" x="5438775" y="4810125"/>
          <p14:tracePt t="44678" x="5448300" y="4810125"/>
          <p14:tracePt t="44695" x="5464175" y="4810125"/>
          <p14:tracePt t="44711" x="5473700" y="4810125"/>
          <p14:tracePt t="44728" x="5489575" y="4810125"/>
          <p14:tracePt t="44745" x="5502275" y="4806950"/>
          <p14:tracePt t="44761" x="5518150" y="4800600"/>
          <p14:tracePt t="44778" x="5562600" y="4787900"/>
          <p14:tracePt t="44795" x="5692775" y="4800600"/>
          <p14:tracePt t="44812" x="5810250" y="4819650"/>
          <p14:tracePt t="44828" x="5918200" y="4835525"/>
          <p14:tracePt t="44846" x="6127750" y="4860925"/>
          <p14:tracePt t="44862" x="6232525" y="4870450"/>
          <p14:tracePt t="44878" x="6315075" y="4870450"/>
          <p14:tracePt t="44881" x="6362700" y="4870450"/>
          <p14:tracePt t="44895" x="6467475" y="4870450"/>
          <p14:tracePt t="44912" x="6604000" y="4870450"/>
          <p14:tracePt t="44928" x="6699250" y="4886325"/>
          <p14:tracePt t="44945" x="6816725" y="4886325"/>
          <p14:tracePt t="44962" x="6886575" y="4886325"/>
          <p14:tracePt t="44978" x="6940550" y="4886325"/>
          <p14:tracePt t="44995" x="7023100" y="4886325"/>
          <p14:tracePt t="45012" x="7061200" y="4876800"/>
          <p14:tracePt t="45029" x="7105650" y="4870450"/>
          <p14:tracePt t="45046" x="7169150" y="4851400"/>
          <p14:tracePt t="45062" x="7232650" y="4835525"/>
          <p14:tracePt t="45078" x="7292975" y="4835525"/>
          <p14:tracePt t="45096" x="7362825" y="4835525"/>
          <p14:tracePt t="45112" x="7385050" y="4835525"/>
          <p14:tracePt t="45128" x="7413625" y="4835525"/>
          <p14:tracePt t="45145" x="7454900" y="4835525"/>
          <p14:tracePt t="45162" x="7499350" y="4835525"/>
          <p14:tracePt t="45179" x="7550150" y="4835525"/>
          <p14:tracePt t="45195" x="7654925" y="4835525"/>
          <p14:tracePt t="45211" x="7750175" y="4835525"/>
          <p14:tracePt t="45228" x="7800975" y="4848225"/>
          <p14:tracePt t="45245" x="7899400" y="4860925"/>
          <p14:tracePt t="45262" x="7937500" y="4873625"/>
          <p14:tracePt t="45279" x="7981950" y="4886325"/>
          <p14:tracePt t="45295" x="8029575" y="4886325"/>
          <p14:tracePt t="45312" x="8051800" y="4886325"/>
          <p14:tracePt t="45328" x="8083550" y="4886325"/>
          <p14:tracePt t="45345" x="8096250" y="4886325"/>
          <p14:tracePt t="45361" x="8105775" y="4886325"/>
          <p14:tracePt t="45378" x="8112125" y="4886325"/>
          <p14:tracePt t="45395" x="8121650" y="4886325"/>
          <p14:tracePt t="45989" x="8121650" y="4892675"/>
          <p14:tracePt t="45995" x="8108950" y="4895850"/>
          <p14:tracePt t="46012" x="8070850" y="4908550"/>
          <p14:tracePt t="46028" x="7991475" y="4956175"/>
          <p14:tracePt t="46045" x="7826375" y="5060950"/>
          <p14:tracePt t="46062" x="7645400" y="5165725"/>
          <p14:tracePt t="46079" x="7467600" y="5251450"/>
          <p14:tracePt t="46112" x="7131050" y="5365750"/>
          <p14:tracePt t="46145" x="6965950" y="5381625"/>
          <p14:tracePt t="46162" x="6924675" y="5381625"/>
          <p14:tracePt t="46178" x="6886575" y="5381625"/>
          <p14:tracePt t="46195" x="6832600" y="5381625"/>
          <p14:tracePt t="46211" x="6804025" y="5381625"/>
          <p14:tracePt t="46229" x="6781800" y="5381625"/>
          <p14:tracePt t="46246" x="6740525" y="5381625"/>
          <p14:tracePt t="46262" x="6731000" y="5381625"/>
          <p14:tracePt t="46278" x="6721475" y="5378450"/>
          <p14:tracePt t="46295" x="6705600" y="5365750"/>
          <p14:tracePt t="46311" x="6683375" y="5353050"/>
          <p14:tracePt t="46328" x="6673850" y="5343525"/>
          <p14:tracePt t="46345" x="6654800" y="5337175"/>
          <p14:tracePt t="46361" x="6638925" y="5337175"/>
          <p14:tracePt t="46379" x="6629400" y="5337175"/>
          <p14:tracePt t="46382" x="6623050" y="5337175"/>
          <p14:tracePt t="46395" x="6613525" y="5337175"/>
          <p14:tracePt t="46411" x="6604000" y="5337175"/>
          <p14:tracePt t="46428" x="6594475" y="5337175"/>
          <p14:tracePt t="46444" x="6588125" y="5337175"/>
          <p14:tracePt t="47888" x="6623050" y="5340350"/>
          <p14:tracePt t="47897" x="6670675" y="5349875"/>
          <p14:tracePt t="47912" x="6756400" y="5356225"/>
          <p14:tracePt t="47930" x="6864350" y="5346700"/>
          <p14:tracePt t="47945" x="6931025" y="5324475"/>
          <p14:tracePt t="47961" x="6975475" y="5305425"/>
          <p14:tracePt t="47978" x="7000875" y="5292725"/>
          <p14:tracePt t="48011" x="7032625" y="5254625"/>
          <p14:tracePt t="48045" x="7064375" y="5222875"/>
          <p14:tracePt t="48062" x="7073900" y="5213350"/>
          <p14:tracePt t="48078" x="7083425" y="5203825"/>
          <p14:tracePt t="48094" x="7115175" y="5200650"/>
          <p14:tracePt t="48111" x="7137400" y="5194300"/>
          <p14:tracePt t="48128" x="7159625" y="5181600"/>
          <p14:tracePt t="48145" x="7216775" y="5181600"/>
          <p14:tracePt t="48162" x="7251700" y="5181600"/>
          <p14:tracePt t="48180" x="7280275" y="5181600"/>
          <p14:tracePt t="48195" x="7321550" y="5181600"/>
          <p14:tracePt t="48211" x="7331075" y="5181600"/>
          <p14:tracePt t="48228" x="7346950" y="5181600"/>
          <p14:tracePt t="48245" x="7366000" y="5181600"/>
          <p14:tracePt t="48261" x="7375525" y="5181600"/>
          <p14:tracePt t="48279" x="7388225" y="5181600"/>
          <p14:tracePt t="48295" x="7407275" y="5181600"/>
          <p14:tracePt t="48312" x="7416800" y="5181600"/>
          <p14:tracePt t="48330" x="7426325" y="5181600"/>
          <p14:tracePt t="48823" x="7432675" y="5181600"/>
          <p14:tracePt t="49552" x="7448550" y="5181600"/>
          <p14:tracePt t="49560" x="7467600" y="5181600"/>
          <p14:tracePt t="49566" x="7493000" y="5184775"/>
          <p14:tracePt t="49580" x="7537450" y="5197475"/>
          <p14:tracePt t="49595" x="7610475" y="5213350"/>
          <p14:tracePt t="49612" x="7718425" y="5229225"/>
          <p14:tracePt t="49645" x="7908925" y="5238750"/>
          <p14:tracePt t="49678" x="8162925" y="5232400"/>
          <p14:tracePt t="49694" x="8274050" y="5210175"/>
          <p14:tracePt t="49711" x="8318500" y="5203825"/>
          <p14:tracePt t="49729" x="8369300" y="5191125"/>
          <p14:tracePt t="49744" x="8385175" y="5191125"/>
          <p14:tracePt t="49762" x="8401050" y="5191125"/>
          <p14:tracePt t="49778" x="8404225" y="5191125"/>
          <p14:tracePt t="49844" x="8410575" y="5191125"/>
          <p14:tracePt t="49959" x="8407400" y="5191125"/>
          <p14:tracePt t="49966" x="8404225" y="5191125"/>
          <p14:tracePt t="49979" x="8388350" y="5191125"/>
          <p14:tracePt t="49995" x="8378825" y="5197475"/>
          <p14:tracePt t="50012" x="8356600" y="5210175"/>
          <p14:tracePt t="50029" x="8299450" y="5229225"/>
          <p14:tracePt t="50044" x="8261350" y="5248275"/>
          <p14:tracePt t="50061" x="8235950" y="5257800"/>
          <p14:tracePt t="50079" x="8194675" y="5276850"/>
          <p14:tracePt t="50095" x="8169275" y="5302250"/>
          <p14:tracePt t="50112" x="8140700" y="5318125"/>
          <p14:tracePt t="50129" x="8102600" y="5362575"/>
          <p14:tracePt t="50145" x="8077200" y="5387975"/>
          <p14:tracePt t="50162" x="8051800" y="5419725"/>
          <p14:tracePt t="50178" x="7934325" y="5432425"/>
          <p14:tracePt t="50194" x="7820025" y="5432425"/>
          <p14:tracePt t="50211" x="7680325" y="5432425"/>
          <p14:tracePt t="50228" x="7464425" y="5432425"/>
          <p14:tracePt t="50244" x="7391400" y="5432425"/>
          <p14:tracePt t="50545" x="7356475" y="5441950"/>
          <p14:tracePt t="50552" x="7296150" y="5448300"/>
          <p14:tracePt t="50561" x="7226300" y="5467350"/>
          <p14:tracePt t="50578" x="7023100" y="5527675"/>
          <p14:tracePt t="50594" x="6915150" y="5546725"/>
          <p14:tracePt t="50611" x="6797675" y="5572125"/>
          <p14:tracePt t="50628" x="6629400" y="5603875"/>
          <p14:tracePt t="50644" x="6565900" y="5619750"/>
          <p14:tracePt t="50661" x="6521450" y="5626100"/>
          <p14:tracePt t="50677" x="6477000" y="5626100"/>
          <p14:tracePt t="50694" x="6413500" y="5626100"/>
          <p14:tracePt t="50711" x="6378575" y="5626100"/>
          <p14:tracePt t="50727" x="6334125" y="5626100"/>
          <p14:tracePt t="50744" x="6280150" y="5626100"/>
          <p14:tracePt t="50762" x="6257925" y="5626100"/>
          <p14:tracePt t="50779" x="6216650" y="5626100"/>
          <p14:tracePt t="50795" x="6200775" y="5626100"/>
          <p14:tracePt t="50811" x="6178550" y="5626100"/>
          <p14:tracePt t="50828" x="6165850" y="5626100"/>
          <p14:tracePt t="50844" x="6156325" y="5626100"/>
          <p14:tracePt t="50861" x="6140450" y="5626100"/>
          <p14:tracePt t="50877" x="6130925" y="5622925"/>
          <p14:tracePt t="50895" x="6115050" y="5619750"/>
          <p14:tracePt t="50951" x="6111875" y="5619750"/>
          <p14:tracePt t="50979" x="6111875" y="5613400"/>
          <p14:tracePt t="50994" x="6111875" y="5603875"/>
          <p14:tracePt t="51015" x="6111875" y="5597525"/>
          <p14:tracePt t="51030" x="6111875" y="5594350"/>
          <p14:tracePt t="51044" x="6105525" y="5588000"/>
          <p14:tracePt t="51051" x="6105525" y="5584825"/>
          <p14:tracePt t="51061" x="6099175" y="5584825"/>
          <p14:tracePt t="51079" x="6099175" y="5575300"/>
          <p14:tracePt t="51095" x="6099175" y="5568950"/>
          <p14:tracePt t="51111" x="6099175" y="5553075"/>
          <p14:tracePt t="51128" x="6096000" y="5540375"/>
          <p14:tracePt t="51144" x="6086475" y="5521325"/>
          <p14:tracePt t="51161" x="6080125" y="5508625"/>
          <p14:tracePt t="51180" x="6080125" y="5480050"/>
          <p14:tracePt t="51195" x="6073775" y="5470525"/>
          <p14:tracePt t="51212" x="6073775" y="5454650"/>
          <p14:tracePt t="51229" x="6073775" y="5445125"/>
          <p14:tracePt t="52222" x="6064250" y="5454650"/>
          <p14:tracePt t="52229" x="6051550" y="5464175"/>
          <p14:tracePt t="52244" x="6010275" y="5505450"/>
          <p14:tracePt t="52261" x="5984875" y="5537200"/>
          <p14:tracePt t="52279" x="5940425" y="5597525"/>
          <p14:tracePt t="52294" x="5927725" y="5619750"/>
          <p14:tracePt t="52328" x="5899150" y="5692775"/>
          <p14:tracePt t="52361" x="5873750" y="5734050"/>
          <p14:tracePt t="52378" x="5873750" y="5753100"/>
          <p14:tracePt t="52394" x="5873750" y="5762625"/>
          <p14:tracePt t="52411" x="5870575" y="5772150"/>
          <p14:tracePt t="52429" x="5861050" y="5788025"/>
          <p14:tracePt t="52445" x="5851525" y="5788025"/>
          <p14:tracePt t="52461" x="5835650" y="5788025"/>
          <p14:tracePt t="52478" x="5819775" y="5788025"/>
          <p14:tracePt t="52494" x="5810250" y="5788025"/>
          <p14:tracePt t="52511" x="5807075" y="5788025"/>
          <p14:tracePt t="52544" x="5807075" y="5803900"/>
          <p14:tracePt t="52561" x="5807075" y="5807075"/>
          <p14:tracePt t="52578" x="5848350" y="5819775"/>
          <p14:tracePt t="52595" x="5870575" y="5826125"/>
          <p14:tracePt t="52611" x="5908675" y="5826125"/>
          <p14:tracePt t="52628" x="5956300" y="5838825"/>
          <p14:tracePt t="52644" x="6000750" y="5838825"/>
          <p14:tracePt t="52661" x="6048375" y="5857875"/>
          <p14:tracePt t="52678" x="6102350" y="5857875"/>
          <p14:tracePt t="52695" x="6146800" y="5857875"/>
          <p14:tracePt t="52711" x="6169025" y="5857875"/>
          <p14:tracePt t="52729" x="6207125" y="5864225"/>
          <p14:tracePt t="52745" x="6229350" y="5864225"/>
          <p14:tracePt t="52761" x="6261100" y="5870575"/>
          <p14:tracePt t="52778" x="6292850" y="5870575"/>
          <p14:tracePt t="52794" x="6337300" y="5870575"/>
          <p14:tracePt t="52810" x="6397625" y="5876925"/>
          <p14:tracePt t="52828" x="6486525" y="5883275"/>
          <p14:tracePt t="52844" x="6527800" y="5883275"/>
          <p14:tracePt t="52861" x="6565900" y="5895975"/>
          <p14:tracePt t="52878" x="6629400" y="5902325"/>
          <p14:tracePt t="52895" x="6667500" y="5908675"/>
          <p14:tracePt t="52911" x="6699250" y="5927725"/>
          <p14:tracePt t="52928" x="6740525" y="5937250"/>
          <p14:tracePt t="52944" x="6769100" y="5943600"/>
          <p14:tracePt t="52961" x="6794500" y="5956300"/>
          <p14:tracePt t="52978" x="6823075" y="5978525"/>
          <p14:tracePt t="52995" x="6838950" y="5978525"/>
          <p14:tracePt t="53011" x="6848475" y="5978525"/>
          <p14:tracePt t="53028" x="6861175" y="5978525"/>
          <p14:tracePt t="53044" x="6867525" y="5978525"/>
          <p14:tracePt t="53086" x="6873875" y="5978525"/>
          <p14:tracePt t="53094" x="6873875" y="5984875"/>
          <p14:tracePt t="53111" x="6883400" y="5991225"/>
          <p14:tracePt t="53128" x="6892925" y="5991225"/>
          <p14:tracePt t="53186" x="6899275" y="5991225"/>
          <p14:tracePt t="53207" x="6902450" y="5991225"/>
          <p14:tracePt t="53214" x="6908800" y="5991225"/>
          <p14:tracePt t="53228" x="6918325" y="5994400"/>
          <p14:tracePt t="53245" x="6937375" y="5994400"/>
          <p14:tracePt t="53261" x="6953250" y="5994400"/>
          <p14:tracePt t="53279" x="6994525" y="5994400"/>
          <p14:tracePt t="53295" x="7010400" y="5994400"/>
          <p14:tracePt t="53311" x="7026275" y="5994400"/>
          <p14:tracePt t="53328" x="7051675" y="5994400"/>
          <p14:tracePt t="53344" x="7061200" y="5994400"/>
          <p14:tracePt t="53361" x="7070725" y="5994400"/>
          <p14:tracePt t="53379" x="7089775" y="5994400"/>
          <p14:tracePt t="53395" x="7099300" y="5994400"/>
          <p14:tracePt t="53411" x="7112000" y="5994400"/>
          <p14:tracePt t="53429" x="7124700" y="5994400"/>
          <p14:tracePt t="53464" x="7131050" y="5994400"/>
          <p14:tracePt t="53486" x="7140575" y="5994400"/>
          <p14:tracePt t="53494" x="7146925" y="5994400"/>
          <p14:tracePt t="53511" x="7156450" y="5994400"/>
          <p14:tracePt t="53529" x="7169150" y="5994400"/>
          <p14:tracePt t="53544" x="7178675" y="5994400"/>
          <p14:tracePt t="53561" x="7191375" y="5994400"/>
          <p14:tracePt t="53578" x="7194550" y="5994400"/>
          <p14:tracePt t="53607" x="7200900" y="5994400"/>
          <p14:tracePt t="53680" x="7204075" y="5994400"/>
          <p14:tracePt t="53686" x="7210425" y="5994400"/>
          <p14:tracePt t="56128" x="7232650" y="5984875"/>
          <p14:tracePt t="56136" x="7261225" y="5972175"/>
          <p14:tracePt t="56144" x="7299325" y="5956300"/>
          <p14:tracePt t="56161" x="7388225" y="5915025"/>
          <p14:tracePt t="56177" x="7559675" y="5864225"/>
          <p14:tracePt t="56194" x="7635875" y="5842000"/>
          <p14:tracePt t="56228" x="7753350" y="5816600"/>
          <p14:tracePt t="56261" x="7870825" y="5816600"/>
          <p14:tracePt t="56278" x="7940675" y="5816600"/>
          <p14:tracePt t="56294" x="7978775" y="5816600"/>
          <p14:tracePt t="56310" x="8007350" y="5819775"/>
          <p14:tracePt t="56327" x="8029575" y="5826125"/>
          <p14:tracePt t="56344" x="8039100" y="5829300"/>
          <p14:tracePt t="56427" x="8039100" y="5835650"/>
          <p14:tracePt t="56442" x="8039100" y="5845175"/>
          <p14:tracePt t="56449" x="8039100" y="5851525"/>
          <p14:tracePt t="56463" x="8039100" y="5854700"/>
          <p14:tracePt t="56477" x="8039100" y="5864225"/>
          <p14:tracePt t="56494" x="8035925" y="5870575"/>
          <p14:tracePt t="56511" x="8032750" y="5880100"/>
          <p14:tracePt t="56528" x="8026400" y="5883275"/>
          <p14:tracePt t="56545" x="8016875" y="5895975"/>
          <p14:tracePt t="56561" x="8007350" y="5905500"/>
          <p14:tracePt t="56577" x="7978775" y="5927725"/>
          <p14:tracePt t="56594" x="7950200" y="5940425"/>
          <p14:tracePt t="56610" x="7908925" y="5965825"/>
          <p14:tracePt t="56627" x="7867650" y="5978525"/>
          <p14:tracePt t="56645" x="7845425" y="5978525"/>
          <p14:tracePt t="56661" x="7829550" y="5978525"/>
          <p14:tracePt t="56679" x="7810500" y="5978525"/>
          <p14:tracePt t="56694" x="7800975" y="5978525"/>
          <p14:tracePt t="56711" x="7791450" y="5978525"/>
          <p14:tracePt t="56727" x="7775575" y="5978525"/>
          <p14:tracePt t="56744" x="7766050" y="5978525"/>
          <p14:tracePt t="58664" x="7683500" y="5972175"/>
          <p14:tracePt t="58671" x="7594600" y="5972175"/>
          <p14:tracePt t="58678" x="7502525" y="5972175"/>
          <p14:tracePt t="58694" x="7343775" y="5972175"/>
          <p14:tracePt t="58711" x="7159625" y="5972175"/>
          <p14:tracePt t="58728" x="6940550" y="5978525"/>
          <p14:tracePt t="58762" x="6702425" y="6010275"/>
          <p14:tracePt t="58794" x="6619875" y="6022975"/>
          <p14:tracePt t="58811" x="6591300" y="6029325"/>
          <p14:tracePt t="58827" x="6575425" y="6029325"/>
          <p14:tracePt t="58844" x="6565900" y="6032500"/>
          <p14:tracePt t="58860" x="6556375" y="6032500"/>
          <p14:tracePt t="58877" x="6537325" y="6045200"/>
          <p14:tracePt t="58894" x="6524625" y="6051550"/>
          <p14:tracePt t="58910" x="6515100" y="6051550"/>
          <p14:tracePt t="58927" x="6496050" y="6051550"/>
          <p14:tracePt t="58944" x="6486525" y="6051550"/>
          <p14:tracePt t="58961" x="6477000" y="6054725"/>
          <p14:tracePt t="58978" x="6470650" y="6054725"/>
          <p14:tracePt t="58994" x="6461125" y="6061075"/>
          <p14:tracePt t="59011" x="6448425" y="6061075"/>
          <p14:tracePt t="59027" x="6432550" y="6061075"/>
          <p14:tracePt t="59043" x="6416675" y="6061075"/>
          <p14:tracePt t="59060" x="6388100" y="6061075"/>
          <p14:tracePt t="59077" x="6356350" y="6061075"/>
          <p14:tracePt t="59094" x="6330950" y="6061075"/>
          <p14:tracePt t="59111" x="6321425" y="6061075"/>
          <p14:tracePt t="59115" x="6318250" y="6061075"/>
          <p14:tracePt t="59128" x="6302375" y="6061075"/>
          <p14:tracePt t="59144" x="6286500" y="6061075"/>
          <p14:tracePt t="59160" x="6276975" y="6061075"/>
          <p14:tracePt t="59177" x="6261100" y="6061075"/>
          <p14:tracePt t="59194" x="6251575" y="6061075"/>
          <p14:tracePt t="59210" x="6235700" y="6061075"/>
          <p14:tracePt t="59227" x="6223000" y="6061075"/>
          <p14:tracePt t="59278" x="6223000" y="6057900"/>
        </p14:tracePtLst>
      </p14:laserTraceLst>
    </p:ext>
  </p:extLs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14375"/>
            <a:ext cx="3810000" cy="5214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4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3524250"/>
            <a:ext cx="3819525" cy="333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44" name="Rectangle 3"/>
          <p:cNvSpPr>
            <a:spLocks noChangeArrowheads="1"/>
          </p:cNvSpPr>
          <p:nvPr/>
        </p:nvSpPr>
        <p:spPr bwMode="auto">
          <a:xfrm>
            <a:off x="3929063" y="428625"/>
            <a:ext cx="5214937" cy="341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FR" altLang="fr-FR" sz="2400"/>
              <a:t>On distingue souvent </a:t>
            </a:r>
            <a:r>
              <a:rPr lang="fr-FR" altLang="fr-FR" sz="2400">
                <a:solidFill>
                  <a:srgbClr val="FF0000"/>
                </a:solidFill>
              </a:rPr>
              <a:t>2 variétés</a:t>
            </a:r>
            <a:r>
              <a:rPr lang="fr-FR" altLang="fr-FR" sz="2400"/>
              <a:t>:</a:t>
            </a:r>
          </a:p>
          <a:p>
            <a:pPr eaLnBrk="1" hangingPunct="1"/>
            <a:endParaRPr lang="fr-FR" altLang="fr-FR" sz="2400"/>
          </a:p>
          <a:p>
            <a:pPr eaLnBrk="1" hangingPunct="1"/>
            <a:r>
              <a:rPr lang="fr-FR" altLang="fr-FR" sz="2400"/>
              <a:t>►</a:t>
            </a:r>
            <a:r>
              <a:rPr lang="fr-FR" altLang="fr-FR" sz="2400">
                <a:solidFill>
                  <a:srgbClr val="FF0000"/>
                </a:solidFill>
              </a:rPr>
              <a:t>chanvre à fibres : régions tempérées</a:t>
            </a:r>
          </a:p>
          <a:p>
            <a:pPr eaLnBrk="1" hangingPunct="1"/>
            <a:endParaRPr lang="fr-FR" altLang="fr-FR" sz="2400"/>
          </a:p>
          <a:p>
            <a:pPr eaLnBrk="1" hangingPunct="1"/>
            <a:r>
              <a:rPr lang="fr-FR" altLang="fr-FR" sz="2400"/>
              <a:t>* très cultivé autrefois (cannebière…),</a:t>
            </a:r>
          </a:p>
          <a:p>
            <a:pPr eaLnBrk="1" hangingPunct="1"/>
            <a:r>
              <a:rPr lang="fr-FR" altLang="fr-FR" sz="2400"/>
              <a:t>actuellement culture très réglementée,</a:t>
            </a:r>
          </a:p>
          <a:p>
            <a:pPr eaLnBrk="1" hangingPunct="1"/>
            <a:r>
              <a:rPr lang="fr-FR" altLang="fr-FR" sz="2400"/>
              <a:t>utilisé </a:t>
            </a:r>
            <a:r>
              <a:rPr lang="fr-FR" altLang="fr-FR" sz="2400">
                <a:solidFill>
                  <a:srgbClr val="FF0000"/>
                </a:solidFill>
              </a:rPr>
              <a:t>pour fabrication de papiers spéciaux, de vêtements, de panneaux isolants.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4433"/>
    </mc:Choice>
    <mc:Fallback>
      <p:transition spd="slow" advTm="344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722" x="6251575" y="6038850"/>
          <p14:tracePt t="4728" x="6302375" y="6003925"/>
          <p14:tracePt t="4735" x="6356350" y="5959475"/>
          <p14:tracePt t="4749" x="6492875" y="5870575"/>
          <p14:tracePt t="4767" x="6610350" y="5762625"/>
          <p14:tracePt t="4783" x="6788150" y="5505450"/>
          <p14:tracePt t="4816" x="7004050" y="5105400"/>
          <p14:tracePt t="4850" x="7162800" y="4657725"/>
          <p14:tracePt t="4868" x="7188200" y="4527550"/>
          <p14:tracePt t="4885" x="7204075" y="4425950"/>
          <p14:tracePt t="4900" x="7219950" y="4343400"/>
          <p14:tracePt t="4916" x="7219950" y="4241800"/>
          <p14:tracePt t="4932" x="7219950" y="4146550"/>
          <p14:tracePt t="4949" x="7191375" y="4013200"/>
          <p14:tracePt t="4966" x="7153275" y="3870325"/>
          <p14:tracePt t="4984" x="7048500" y="3695700"/>
          <p14:tracePt t="4999" x="6975475" y="3609975"/>
          <p14:tracePt t="5016" x="6861175" y="3530600"/>
          <p14:tracePt t="5034" x="6626225" y="3371850"/>
          <p14:tracePt t="5050" x="6470650" y="3289300"/>
          <p14:tracePt t="5067" x="6302375" y="3197225"/>
          <p14:tracePt t="5082" x="6188075" y="3136900"/>
          <p14:tracePt t="5099" x="6045200" y="3051175"/>
          <p14:tracePt t="5116" x="5975350" y="2997200"/>
          <p14:tracePt t="5133" x="5905500" y="2940050"/>
          <p14:tracePt t="5149" x="5800725" y="2835275"/>
          <p14:tracePt t="5166" x="5737225" y="2784475"/>
          <p14:tracePt t="5183" x="5667375" y="2711450"/>
          <p14:tracePt t="5199" x="5629275" y="2679700"/>
          <p14:tracePt t="5216" x="5568950" y="2628900"/>
          <p14:tracePt t="5232" x="5549900" y="2609850"/>
          <p14:tracePt t="5584" x="5514975" y="2568575"/>
          <p14:tracePt t="5591" x="5483225" y="2514600"/>
          <p14:tracePt t="5599" x="5435600" y="2451100"/>
          <p14:tracePt t="5615" x="5343525" y="2295525"/>
          <p14:tracePt t="5632" x="5260975" y="2136775"/>
          <p14:tracePt t="5649" x="5140325" y="1895475"/>
          <p14:tracePt t="5666" x="5067300" y="1739900"/>
          <p14:tracePt t="5699" x="4991100" y="1546225"/>
          <p14:tracePt t="5733" x="4962525" y="1508125"/>
          <p14:tracePt t="5749" x="4959350" y="1508125"/>
          <p14:tracePt t="5799" x="4965700" y="1508125"/>
          <p14:tracePt t="5807" x="4968875" y="1508125"/>
          <p14:tracePt t="5816" x="4981575" y="1508125"/>
          <p14:tracePt t="5834" x="5029200" y="1511300"/>
          <p14:tracePt t="5850" x="5051425" y="1524000"/>
          <p14:tracePt t="5866" x="5083175" y="1533525"/>
          <p14:tracePt t="5884" x="5111750" y="1558925"/>
          <p14:tracePt t="5900" x="5127625" y="1562100"/>
          <p14:tracePt t="5916" x="5130800" y="1568450"/>
          <p14:tracePt t="5950" x="5121275" y="1568450"/>
          <p14:tracePt t="5966" x="5099050" y="1568450"/>
          <p14:tracePt t="5984" x="5035550" y="1568450"/>
          <p14:tracePt t="6000" x="4975225" y="1568450"/>
          <p14:tracePt t="6016" x="4911725" y="1581150"/>
          <p14:tracePt t="6033" x="4829175" y="1603375"/>
          <p14:tracePt t="6049" x="4784725" y="1622425"/>
          <p14:tracePt t="6066" x="4759325" y="1635125"/>
          <p14:tracePt t="6084" x="4718050" y="1651000"/>
          <p14:tracePt t="6100" x="4702175" y="1663700"/>
          <p14:tracePt t="6116" x="4689475" y="1679575"/>
          <p14:tracePt t="6134" x="4670425" y="1689100"/>
          <p14:tracePt t="6150" x="4660900" y="1689100"/>
          <p14:tracePt t="6166" x="4651375" y="1689100"/>
          <p14:tracePt t="6183" x="4641850" y="1689100"/>
          <p14:tracePt t="6199" x="4635500" y="1689100"/>
          <p14:tracePt t="6234" x="4632325" y="1689100"/>
          <p14:tracePt t="6249" x="4622800" y="1689100"/>
          <p14:tracePt t="6543" x="4660900" y="1682750"/>
          <p14:tracePt t="6550" x="4708525" y="1682750"/>
          <p14:tracePt t="6566" x="4845050" y="1682750"/>
          <p14:tracePt t="6583" x="5032375" y="1676400"/>
          <p14:tracePt t="6599" x="5114925" y="1676400"/>
          <p14:tracePt t="6615" x="5197475" y="1666875"/>
          <p14:tracePt t="6633" x="5286375" y="1647825"/>
          <p14:tracePt t="6649" x="5340350" y="1647825"/>
          <p14:tracePt t="6666" x="5378450" y="1631950"/>
          <p14:tracePt t="6683" x="5426075" y="1628775"/>
          <p14:tracePt t="6699" x="5454650" y="1622425"/>
          <p14:tracePt t="6716" x="5492750" y="1622425"/>
          <p14:tracePt t="6733" x="5546725" y="1616075"/>
          <p14:tracePt t="6749" x="5584825" y="1609725"/>
          <p14:tracePt t="6766" x="5629275" y="1603375"/>
          <p14:tracePt t="6769" x="5648325" y="1603375"/>
          <p14:tracePt t="6784" x="5692775" y="1603375"/>
          <p14:tracePt t="6800" x="5721350" y="1597025"/>
          <p14:tracePt t="6816" x="5743575" y="1590675"/>
          <p14:tracePt t="6833" x="5784850" y="1590675"/>
          <p14:tracePt t="6849" x="5807075" y="1590675"/>
          <p14:tracePt t="6866" x="5842000" y="1590675"/>
          <p14:tracePt t="6883" x="5883275" y="1590675"/>
          <p14:tracePt t="6899" x="5911850" y="1584325"/>
          <p14:tracePt t="6916" x="5934075" y="1584325"/>
          <p14:tracePt t="6934" x="5962650" y="1584325"/>
          <p14:tracePt t="6950" x="5972175" y="1584325"/>
          <p14:tracePt t="6966" x="5981700" y="1584325"/>
          <p14:tracePt t="6983" x="5988050" y="1584325"/>
          <p14:tracePt t="8342" x="6003925" y="1584325"/>
          <p14:tracePt t="8349" x="6029325" y="1584325"/>
          <p14:tracePt t="8366" x="6089650" y="1584325"/>
          <p14:tracePt t="8399" x="6226175" y="1584325"/>
          <p14:tracePt t="8432" x="6359525" y="1587500"/>
          <p14:tracePt t="8449" x="6419850" y="1600200"/>
          <p14:tracePt t="8466" x="6483350" y="1616075"/>
          <p14:tracePt t="8483" x="6565900" y="1635125"/>
          <p14:tracePt t="8499" x="6613525" y="1654175"/>
          <p14:tracePt t="8516" x="6635750" y="1654175"/>
          <p14:tracePt t="8533" x="6673850" y="1654175"/>
          <p14:tracePt t="8549" x="6689725" y="1654175"/>
          <p14:tracePt t="8565" x="6718300" y="1654175"/>
          <p14:tracePt t="8583" x="6746875" y="1654175"/>
          <p14:tracePt t="8599" x="6775450" y="1654175"/>
          <p14:tracePt t="8616" x="6804025" y="1654175"/>
          <p14:tracePt t="8633" x="6867525" y="1654175"/>
          <p14:tracePt t="8649" x="6908800" y="1654175"/>
          <p14:tracePt t="8666" x="6953250" y="1654175"/>
          <p14:tracePt t="8682" x="7010400" y="1660525"/>
          <p14:tracePt t="8699" x="7038975" y="1673225"/>
          <p14:tracePt t="8715" x="7086600" y="1685925"/>
          <p14:tracePt t="8732" x="7143750" y="1711325"/>
          <p14:tracePt t="8748" x="7172325" y="1724025"/>
          <p14:tracePt t="8765" x="7210425" y="1736725"/>
          <p14:tracePt t="8783" x="7245350" y="1752600"/>
          <p14:tracePt t="8799" x="7277100" y="1771650"/>
          <p14:tracePt t="8816" x="7302500" y="1784350"/>
          <p14:tracePt t="8833" x="7343775" y="1797050"/>
          <p14:tracePt t="8848" x="7378700" y="1797050"/>
          <p14:tracePt t="8865" x="7400925" y="1797050"/>
          <p14:tracePt t="8882" x="7442200" y="1797050"/>
          <p14:tracePt t="8899" x="7464425" y="1797050"/>
          <p14:tracePt t="8915" x="7493000" y="1797050"/>
          <p14:tracePt t="8933" x="7527925" y="1781175"/>
          <p14:tracePt t="8948" x="7559675" y="1762125"/>
          <p14:tracePt t="8966" x="7588250" y="1752600"/>
          <p14:tracePt t="8982" x="7639050" y="1733550"/>
          <p14:tracePt t="8998" x="7670800" y="1720850"/>
          <p14:tracePt t="9016" x="7708900" y="1695450"/>
          <p14:tracePt t="9033" x="7750175" y="1676400"/>
          <p14:tracePt t="9049" x="7775575" y="1663700"/>
          <p14:tracePt t="9066" x="7804150" y="1654175"/>
          <p14:tracePt t="9083" x="7826375" y="1631950"/>
          <p14:tracePt t="9099" x="7842250" y="1619250"/>
          <p14:tracePt t="9116" x="7858125" y="1609725"/>
          <p14:tracePt t="9132" x="7874000" y="1609725"/>
          <p14:tracePt t="9148" x="7883525" y="1606550"/>
          <p14:tracePt t="9165" x="7893050" y="1606550"/>
          <p14:tracePt t="9183" x="7912100" y="1606550"/>
          <p14:tracePt t="9199" x="7921625" y="1606550"/>
          <p14:tracePt t="9216" x="7927975" y="1606550"/>
          <p14:tracePt t="9233" x="7931150" y="1606550"/>
          <p14:tracePt t="9892" x="7931150" y="1600200"/>
          <p14:tracePt t="9905" x="7931150" y="1597025"/>
          <p14:tracePt t="11761" x="7924800" y="1597025"/>
          <p14:tracePt t="11768" x="7921625" y="1597025"/>
          <p14:tracePt t="11782" x="7899400" y="1597025"/>
          <p14:tracePt t="11798" x="7861300" y="1603375"/>
          <p14:tracePt t="11815" x="7788275" y="1609725"/>
          <p14:tracePt t="11832" x="7632700" y="1644650"/>
          <p14:tracePt t="11849" x="7493000" y="1660525"/>
          <p14:tracePt t="11882" x="7226300" y="1727200"/>
          <p14:tracePt t="11916" x="7007225" y="1797050"/>
          <p14:tracePt t="11932" x="6867525" y="1854200"/>
          <p14:tracePt t="11948" x="6778625" y="1892300"/>
          <p14:tracePt t="11965" x="6692900" y="1924050"/>
          <p14:tracePt t="11982" x="6575425" y="1971675"/>
          <p14:tracePt t="11999" x="6527800" y="1990725"/>
          <p14:tracePt t="12016" x="6489700" y="2003425"/>
          <p14:tracePt t="12032" x="6448425" y="2047875"/>
          <p14:tracePt t="12049" x="6416675" y="2073275"/>
          <p14:tracePt t="12065" x="6365875" y="2120900"/>
          <p14:tracePt t="12082" x="6296025" y="2193925"/>
          <p14:tracePt t="12099" x="6245225" y="2244725"/>
          <p14:tracePt t="12116" x="6203950" y="2282825"/>
          <p14:tracePt t="12133" x="6149975" y="2352675"/>
          <p14:tracePt t="12149" x="6121400" y="2400300"/>
          <p14:tracePt t="12166" x="6105525" y="2422525"/>
          <p14:tracePt t="12182" x="6086475" y="2457450"/>
          <p14:tracePt t="12198" x="6083300" y="2470150"/>
          <p14:tracePt t="12845" x="6035675" y="2470150"/>
          <p14:tracePt t="12853" x="5956300" y="2463800"/>
          <p14:tracePt t="12865" x="5876925" y="2463800"/>
          <p14:tracePt t="12882" x="5648325" y="2463800"/>
          <p14:tracePt t="12898" x="5476875" y="2463800"/>
          <p14:tracePt t="12915" x="5324475" y="2476500"/>
          <p14:tracePt t="12932" x="5181600" y="2501900"/>
          <p14:tracePt t="12965" x="5010150" y="2540000"/>
          <p14:tracePt t="12998" x="4886325" y="2581275"/>
          <p14:tracePt t="13015" x="4857750" y="2587625"/>
          <p14:tracePt t="13032" x="4835525" y="2587625"/>
          <p14:tracePt t="13049" x="4826000" y="2587625"/>
          <p14:tracePt t="13067" x="4806950" y="2587625"/>
          <p14:tracePt t="13083" x="4797425" y="2587625"/>
          <p14:tracePt t="13099" x="4784725" y="2587625"/>
          <p14:tracePt t="13115" x="4775200" y="2587625"/>
          <p14:tracePt t="13132" x="4756150" y="2587625"/>
          <p14:tracePt t="13149" x="4733925" y="2587625"/>
          <p14:tracePt t="13165" x="4711700" y="2578100"/>
          <p14:tracePt t="13182" x="4667250" y="2562225"/>
          <p14:tracePt t="13199" x="4622800" y="2533650"/>
          <p14:tracePt t="13215" x="4597400" y="2524125"/>
          <p14:tracePt t="13232" x="4556125" y="2498725"/>
          <p14:tracePt t="13249" x="4546600" y="2489200"/>
          <p14:tracePt t="13265" x="4537075" y="2479675"/>
          <p14:tracePt t="13281" x="4514850" y="2463800"/>
          <p14:tracePt t="13298" x="4505325" y="2454275"/>
          <p14:tracePt t="13315" x="4505325" y="2444750"/>
          <p14:tracePt t="13332" x="4502150" y="2435225"/>
          <p14:tracePt t="13349" x="4495800" y="2422525"/>
          <p14:tracePt t="13365" x="4486275" y="2413000"/>
          <p14:tracePt t="13369" x="4483100" y="2409825"/>
          <p14:tracePt t="13382" x="4464050" y="2390775"/>
          <p14:tracePt t="13399" x="4454525" y="2381250"/>
          <p14:tracePt t="13415" x="4451350" y="2378075"/>
          <p14:tracePt t="13432" x="4445000" y="2362200"/>
          <p14:tracePt t="13449" x="4445000" y="2359025"/>
          <p14:tracePt t="13466" x="4445000" y="2352675"/>
          <p14:tracePt t="13675" x="4464050" y="2352675"/>
          <p14:tracePt t="13682" x="4498975" y="2352675"/>
          <p14:tracePt t="13698" x="4568825" y="2352675"/>
          <p14:tracePt t="13715" x="4629150" y="2352675"/>
          <p14:tracePt t="13732" x="4746625" y="2352675"/>
          <p14:tracePt t="13749" x="4838700" y="2359025"/>
          <p14:tracePt t="13766" x="4918075" y="2359025"/>
          <p14:tracePt t="13783" x="4946650" y="2359025"/>
          <p14:tracePt t="13799" x="4975225" y="2359025"/>
          <p14:tracePt t="13816" x="5006975" y="2359025"/>
          <p14:tracePt t="13832" x="5038725" y="2359025"/>
          <p14:tracePt t="13848" x="5067300" y="2359025"/>
          <p14:tracePt t="13865" x="5102225" y="2359025"/>
          <p14:tracePt t="13867" x="5121275" y="2359025"/>
          <p14:tracePt t="13881" x="5159375" y="2359025"/>
          <p14:tracePt t="13898" x="5203825" y="2359025"/>
          <p14:tracePt t="13916" x="5251450" y="2355850"/>
          <p14:tracePt t="13932" x="5295900" y="2349500"/>
          <p14:tracePt t="13949" x="5346700" y="2349500"/>
          <p14:tracePt t="13966" x="5489575" y="2343150"/>
          <p14:tracePt t="13982" x="5572125" y="2343150"/>
          <p14:tracePt t="13998" x="5629275" y="2343150"/>
          <p14:tracePt t="14016" x="5724525" y="2343150"/>
          <p14:tracePt t="14032" x="5819775" y="2343150"/>
          <p14:tracePt t="14049" x="5902325" y="2343150"/>
          <p14:tracePt t="14066" x="5994400" y="2343150"/>
          <p14:tracePt t="14082" x="6038850" y="2343150"/>
          <p14:tracePt t="14099" x="6076950" y="2343150"/>
          <p14:tracePt t="14115" x="6137275" y="2343150"/>
          <p14:tracePt t="14132" x="6175375" y="2343150"/>
          <p14:tracePt t="14148" x="6197600" y="2343150"/>
          <p14:tracePt t="14166" x="6238875" y="2343150"/>
          <p14:tracePt t="14182" x="6248400" y="2343150"/>
          <p14:tracePt t="14199" x="6257925" y="2343150"/>
          <p14:tracePt t="14216" x="6276975" y="2343150"/>
          <p14:tracePt t="14232" x="6299200" y="2349500"/>
          <p14:tracePt t="14249" x="6315075" y="2349500"/>
          <p14:tracePt t="14266" x="6334125" y="2349500"/>
          <p14:tracePt t="14282" x="6350000" y="2349500"/>
          <p14:tracePt t="14299" x="6359525" y="2349500"/>
          <p14:tracePt t="14316" x="6381750" y="2349500"/>
          <p14:tracePt t="14331" x="6391275" y="2349500"/>
          <p14:tracePt t="14348" x="6394450" y="2349500"/>
          <p14:tracePt t="14365" x="6403975" y="2349500"/>
          <p14:tracePt t="14382" x="6410325" y="2349500"/>
          <p14:tracePt t="14930" x="6426200" y="2346325"/>
          <p14:tracePt t="14937" x="6445250" y="2339975"/>
          <p14:tracePt t="14948" x="6470650" y="2333625"/>
          <p14:tracePt t="14966" x="6543675" y="2314575"/>
          <p14:tracePt t="14998" x="6645275" y="2286000"/>
          <p14:tracePt t="15031" x="6708775" y="2286000"/>
          <p14:tracePt t="15048" x="6724650" y="2286000"/>
          <p14:tracePt t="15065" x="6734175" y="2286000"/>
          <p14:tracePt t="15137" x="6734175" y="2282825"/>
          <p14:tracePt t="15144" x="6734175" y="2276475"/>
          <p14:tracePt t="15551" x="6731000" y="2276475"/>
          <p14:tracePt t="15558" x="6727825" y="2276475"/>
          <p14:tracePt t="15573" x="6721475" y="2276475"/>
          <p14:tracePt t="15581" x="6715125" y="2276475"/>
          <p14:tracePt t="15598" x="6705600" y="2276475"/>
          <p14:tracePt t="15615" x="6686550" y="2276475"/>
          <p14:tracePt t="15631" x="6677025" y="2276475"/>
          <p14:tracePt t="15665" x="6670675" y="2276475"/>
          <p14:tracePt t="15698" x="6657975" y="2276475"/>
          <p14:tracePt t="15715" x="6642100" y="2279650"/>
          <p14:tracePt t="15731" x="6632575" y="2282825"/>
          <p14:tracePt t="15748" x="6623050" y="2282825"/>
          <p14:tracePt t="15765" x="6613525" y="2295525"/>
          <p14:tracePt t="16259" x="6654800" y="2301875"/>
          <p14:tracePt t="16266" x="6702425" y="2311400"/>
          <p14:tracePt t="16281" x="6788150" y="2327275"/>
          <p14:tracePt t="16298" x="6867525" y="2327275"/>
          <p14:tracePt t="16315" x="7029450" y="2327275"/>
          <p14:tracePt t="16332" x="7146925" y="2327275"/>
          <p14:tracePt t="16348" x="7229475" y="2327275"/>
          <p14:tracePt t="16382" x="7419975" y="2298700"/>
          <p14:tracePt t="16415" x="7499350" y="2282825"/>
          <p14:tracePt t="16431" x="7515225" y="2282825"/>
          <p14:tracePt t="16448" x="7518400" y="2282825"/>
          <p14:tracePt t="16495" x="7518400" y="2276475"/>
          <p14:tracePt t="16502" x="7508875" y="2270125"/>
          <p14:tracePt t="16515" x="7496175" y="2266950"/>
          <p14:tracePt t="16532" x="7486650" y="2260600"/>
          <p14:tracePt t="16548" x="7477125" y="2257425"/>
          <p14:tracePt t="16565" x="7448550" y="2244725"/>
          <p14:tracePt t="16581" x="7439025" y="2241550"/>
          <p14:tracePt t="16598" x="7429500" y="2241550"/>
          <p14:tracePt t="16614" x="7416800" y="2241550"/>
          <p14:tracePt t="16631" x="7400925" y="2241550"/>
          <p14:tracePt t="16648" x="7391400" y="2241550"/>
          <p14:tracePt t="16665" x="7375525" y="2241550"/>
          <p14:tracePt t="16681" x="7366000" y="2241550"/>
          <p14:tracePt t="16698" x="7350125" y="2241550"/>
          <p14:tracePt t="16731" x="7346950" y="2241550"/>
          <p14:tracePt t="17566" x="7413625" y="2251075"/>
          <p14:tracePt t="17573" x="7473950" y="2270125"/>
          <p14:tracePt t="17582" x="7534275" y="2286000"/>
          <p14:tracePt t="17599" x="7610475" y="2317750"/>
          <p14:tracePt t="17616" x="7661275" y="2336800"/>
          <p14:tracePt t="17631" x="7670800" y="2346325"/>
          <p14:tracePt t="17647" x="7677150" y="2355850"/>
          <p14:tracePt t="17681" x="7677150" y="2384425"/>
          <p14:tracePt t="17715" x="7642225" y="2409825"/>
          <p14:tracePt t="17732" x="7620000" y="2428875"/>
          <p14:tracePt t="17748" x="7594600" y="2438400"/>
          <p14:tracePt t="17765" x="7553325" y="2457450"/>
          <p14:tracePt t="17781" x="7543800" y="2466975"/>
          <p14:tracePt t="17798" x="7524750" y="2482850"/>
          <p14:tracePt t="17814" x="7512050" y="2498725"/>
          <p14:tracePt t="17831" x="7496175" y="2508250"/>
          <p14:tracePt t="17849" x="7467600" y="2520950"/>
          <p14:tracePt t="17865" x="7429500" y="2543175"/>
          <p14:tracePt t="17882" x="7407275" y="2555875"/>
          <p14:tracePt t="17898" x="7362825" y="2574925"/>
          <p14:tracePt t="17914" x="7296150" y="2616200"/>
          <p14:tracePt t="17931" x="7258050" y="2635250"/>
          <p14:tracePt t="17948" x="7210425" y="2667000"/>
          <p14:tracePt t="17965" x="7118350" y="2695575"/>
          <p14:tracePt t="17982" x="7019925" y="2736850"/>
          <p14:tracePt t="17999" x="6889750" y="2755900"/>
          <p14:tracePt t="18015" x="6702425" y="2781300"/>
          <p14:tracePt t="18032" x="6530975" y="2781300"/>
          <p14:tracePt t="18048" x="6372225" y="2781300"/>
          <p14:tracePt t="18064" x="6073775" y="2755900"/>
          <p14:tracePt t="18081" x="5889625" y="2736850"/>
          <p14:tracePt t="18098" x="5702300" y="2708275"/>
          <p14:tracePt t="18115" x="5448300" y="2682875"/>
          <p14:tracePt t="18131" x="5321300" y="2673350"/>
          <p14:tracePt t="18149" x="5172075" y="2673350"/>
          <p14:tracePt t="18165" x="5010150" y="2673350"/>
          <p14:tracePt t="18181" x="4930775" y="2673350"/>
          <p14:tracePt t="18198" x="4860925" y="2673350"/>
          <p14:tracePt t="18215" x="4775200" y="2673350"/>
          <p14:tracePt t="18231" x="4721225" y="2673350"/>
          <p14:tracePt t="18248" x="4679950" y="2673350"/>
          <p14:tracePt t="18265" x="4638675" y="2676525"/>
          <p14:tracePt t="18281" x="4606925" y="2682875"/>
          <p14:tracePt t="18298" x="4584700" y="2686050"/>
          <p14:tracePt t="18315" x="4543425" y="2692400"/>
          <p14:tracePt t="18331" x="4521200" y="2698750"/>
          <p14:tracePt t="18348" x="4492625" y="2698750"/>
          <p14:tracePt t="18365" x="4451350" y="2698750"/>
          <p14:tracePt t="18381" x="4429125" y="2698750"/>
          <p14:tracePt t="18398" x="4413250" y="2698750"/>
          <p14:tracePt t="18414" x="4394200" y="2698750"/>
          <p14:tracePt t="18431" x="4384675" y="2698750"/>
          <p14:tracePt t="18448" x="4375150" y="2698750"/>
          <p14:tracePt t="18464" x="4365625" y="2698750"/>
          <p14:tracePt t="18743" x="4371975" y="2698750"/>
          <p14:tracePt t="18750" x="4375150" y="2698750"/>
          <p14:tracePt t="18764" x="4384675" y="2698750"/>
          <p14:tracePt t="19150" x="4397375" y="2698750"/>
          <p14:tracePt t="19157" x="4400550" y="2698750"/>
          <p14:tracePt t="19165" x="4410075" y="2698750"/>
          <p14:tracePt t="19181" x="4432300" y="2698750"/>
          <p14:tracePt t="19200" x="4473575" y="2698750"/>
          <p14:tracePt t="19232" x="4524375" y="2692400"/>
          <p14:tracePt t="19264" x="4597400" y="2686050"/>
          <p14:tracePt t="19281" x="4625975" y="2686050"/>
          <p14:tracePt t="19297" x="4654550" y="2679700"/>
          <p14:tracePt t="19314" x="4711700" y="2660650"/>
          <p14:tracePt t="19331" x="4772025" y="2660650"/>
          <p14:tracePt t="19348" x="4841875" y="2651125"/>
          <p14:tracePt t="19365" x="4949825" y="2651125"/>
          <p14:tracePt t="19382" x="5051425" y="2651125"/>
          <p14:tracePt t="19397" x="5168900" y="2657475"/>
          <p14:tracePt t="19415" x="5346700" y="2682875"/>
          <p14:tracePt t="19431" x="5473700" y="2692400"/>
          <p14:tracePt t="19448" x="5588000" y="2692400"/>
          <p14:tracePt t="19465" x="5749925" y="2692400"/>
          <p14:tracePt t="19481" x="5832475" y="2689225"/>
          <p14:tracePt t="19498" x="5921375" y="2663825"/>
          <p14:tracePt t="19515" x="6086475" y="2647950"/>
          <p14:tracePt t="19532" x="6181725" y="2632075"/>
          <p14:tracePt t="19548" x="6242050" y="2632075"/>
          <p14:tracePt t="19564" x="6337300" y="2625725"/>
          <p14:tracePt t="19581" x="6381750" y="2613025"/>
          <p14:tracePt t="19598" x="6435725" y="2597150"/>
          <p14:tracePt t="19615" x="6489700" y="2597150"/>
          <p14:tracePt t="19632" x="6505575" y="2597150"/>
          <p14:tracePt t="19649" x="6521450" y="2597150"/>
          <p14:tracePt t="19665" x="6537325" y="2597150"/>
          <p14:tracePt t="19681" x="6540500" y="2597150"/>
          <p14:tracePt t="19908" x="6546850" y="2597150"/>
          <p14:tracePt t="19915" x="6550025" y="2597150"/>
          <p14:tracePt t="19932" x="6565900" y="2597150"/>
          <p14:tracePt t="19948" x="6575425" y="2597150"/>
          <p14:tracePt t="19949" x="6581775" y="2597150"/>
          <p14:tracePt t="19964" x="6604000" y="2597150"/>
          <p14:tracePt t="19981" x="6623050" y="2593975"/>
          <p14:tracePt t="19998" x="6645275" y="2593975"/>
          <p14:tracePt t="20015" x="6686550" y="2581275"/>
          <p14:tracePt t="20032" x="6718300" y="2574925"/>
          <p14:tracePt t="20049" x="6762750" y="2574925"/>
          <p14:tracePt t="20065" x="6800850" y="2574925"/>
          <p14:tracePt t="20082" x="6829425" y="2574925"/>
          <p14:tracePt t="20098" x="6861175" y="2574925"/>
          <p14:tracePt t="20114" x="6880225" y="2574925"/>
          <p14:tracePt t="20131" x="6889750" y="2574925"/>
          <p14:tracePt t="20148" x="6899275" y="2574925"/>
          <p14:tracePt t="20165" x="6905625" y="2574925"/>
          <p14:tracePt t="20772" x="6927850" y="2574925"/>
          <p14:tracePt t="20782" x="6953250" y="2578100"/>
          <p14:tracePt t="20799" x="7048500" y="2578100"/>
          <p14:tracePt t="20814" x="7108825" y="2578100"/>
          <p14:tracePt t="20831" x="7153275" y="2578100"/>
          <p14:tracePt t="20848" x="7197725" y="2578100"/>
          <p14:tracePt t="20881" x="7258050" y="2578100"/>
          <p14:tracePt t="20914" x="7315200" y="2584450"/>
          <p14:tracePt t="20931" x="7343775" y="2584450"/>
          <p14:tracePt t="20948" x="7366000" y="2584450"/>
          <p14:tracePt t="20964" x="7429500" y="2584450"/>
          <p14:tracePt t="20981" x="7473950" y="2584450"/>
          <p14:tracePt t="20999" x="7534275" y="2584450"/>
          <p14:tracePt t="21015" x="7588250" y="2584450"/>
          <p14:tracePt t="21031" x="7639050" y="2590800"/>
          <p14:tracePt t="21049" x="7734300" y="2597150"/>
          <p14:tracePt t="21064" x="7794625" y="2597150"/>
          <p14:tracePt t="21080" x="7867650" y="2603500"/>
          <p14:tracePt t="21097" x="7972425" y="2603500"/>
          <p14:tracePt t="21114" x="8121650" y="2603500"/>
          <p14:tracePt t="21130" x="8194675" y="2603500"/>
          <p14:tracePt t="21148" x="8255000" y="2603500"/>
          <p14:tracePt t="21165" x="8337550" y="2603500"/>
          <p14:tracePt t="21181" x="8397875" y="2603500"/>
          <p14:tracePt t="21198" x="8458200" y="2603500"/>
          <p14:tracePt t="21215" x="8537575" y="2603500"/>
          <p14:tracePt t="21232" x="8582025" y="2603500"/>
          <p14:tracePt t="21248" x="8610600" y="2603500"/>
          <p14:tracePt t="21265" x="8651875" y="2603500"/>
          <p14:tracePt t="21282" x="8670925" y="2603500"/>
          <p14:tracePt t="21298" x="8693150" y="2603500"/>
          <p14:tracePt t="21314" x="8709025" y="2603500"/>
          <p14:tracePt t="21331" x="8718550" y="2603500"/>
          <p14:tracePt t="21348" x="8734425" y="2603500"/>
          <p14:tracePt t="21364" x="8759825" y="2603500"/>
          <p14:tracePt t="21381" x="8769350" y="2603500"/>
          <p14:tracePt t="21397" x="8778875" y="2603500"/>
          <p14:tracePt t="21414" x="8801100" y="2603500"/>
          <p14:tracePt t="21536" x="8804275" y="2603500"/>
          <p14:tracePt t="21937" x="8804275" y="2609850"/>
          <p14:tracePt t="21944" x="8797925" y="2613025"/>
          <p14:tracePt t="21952" x="8794750" y="2619375"/>
          <p14:tracePt t="21965" x="8782050" y="2635250"/>
          <p14:tracePt t="21981" x="8763000" y="2651125"/>
          <p14:tracePt t="21999" x="8724900" y="2695575"/>
          <p14:tracePt t="22031" x="8601075" y="2759075"/>
          <p14:tracePt t="22064" x="8340725" y="2841625"/>
          <p14:tracePt t="22081" x="8232775" y="2876550"/>
          <p14:tracePt t="22098" x="8102600" y="2911475"/>
          <p14:tracePt t="22115" x="7931150" y="2971800"/>
          <p14:tracePt t="22131" x="7832725" y="2994025"/>
          <p14:tracePt t="22148" x="7651750" y="3038475"/>
          <p14:tracePt t="22164" x="7556500" y="3054350"/>
          <p14:tracePt t="22181" x="7470775" y="3070225"/>
          <p14:tracePt t="22198" x="7327900" y="3101975"/>
          <p14:tracePt t="22214" x="7219950" y="3117850"/>
          <p14:tracePt t="22232" x="7112000" y="3133725"/>
          <p14:tracePt t="22249" x="6985000" y="3133725"/>
          <p14:tracePt t="22265" x="6858000" y="3133725"/>
          <p14:tracePt t="22281" x="6740525" y="3133725"/>
          <p14:tracePt t="22298" x="6613525" y="3133725"/>
          <p14:tracePt t="22314" x="6496050" y="3130550"/>
          <p14:tracePt t="22331" x="6391275" y="3121025"/>
          <p14:tracePt t="22348" x="6245225" y="3089275"/>
          <p14:tracePt t="22365" x="6159500" y="3073400"/>
          <p14:tracePt t="22382" x="6051550" y="3048000"/>
          <p14:tracePt t="22399" x="5880100" y="2987675"/>
          <p14:tracePt t="22415" x="5781675" y="2955925"/>
          <p14:tracePt t="22431" x="5661025" y="2911475"/>
          <p14:tracePt t="22447" x="5530850" y="2876550"/>
          <p14:tracePt t="22450" x="5470525" y="2860675"/>
          <p14:tracePt t="22464" x="5375275" y="2844800"/>
          <p14:tracePt t="22481" x="5286375" y="2819400"/>
          <p14:tracePt t="22498" x="5143500" y="2797175"/>
          <p14:tracePt t="22514" x="5057775" y="2781300"/>
          <p14:tracePt t="22531" x="4994275" y="2774950"/>
          <p14:tracePt t="22548" x="4933950" y="2774950"/>
          <p14:tracePt t="22565" x="4895850" y="2774950"/>
          <p14:tracePt t="22581" x="4860925" y="2774950"/>
          <p14:tracePt t="22598" x="4819650" y="2774950"/>
          <p14:tracePt t="22614" x="4797425" y="2774950"/>
          <p14:tracePt t="22631" x="4781550" y="2774950"/>
          <p14:tracePt t="22648" x="4762500" y="2774950"/>
          <p14:tracePt t="22664" x="4752975" y="2774950"/>
          <p14:tracePt t="22681" x="4743450" y="2774950"/>
          <p14:tracePt t="22698" x="4733925" y="2774950"/>
          <p14:tracePt t="22992" x="4746625" y="2781300"/>
          <p14:tracePt t="22998" x="4781550" y="2797175"/>
          <p14:tracePt t="23014" x="4886325" y="2857500"/>
          <p14:tracePt t="23031" x="5019675" y="2936875"/>
          <p14:tracePt t="23048" x="5207000" y="3044825"/>
          <p14:tracePt t="23065" x="5362575" y="3108325"/>
          <p14:tracePt t="23081" x="5518150" y="3162300"/>
          <p14:tracePt t="23098" x="5699125" y="3232150"/>
          <p14:tracePt t="23115" x="5886450" y="3260725"/>
          <p14:tracePt t="23131" x="6035675" y="3270250"/>
          <p14:tracePt t="23147" x="6242050" y="3270250"/>
          <p14:tracePt t="23164" x="6346825" y="3270250"/>
          <p14:tracePt t="23181" x="6407150" y="3270250"/>
          <p14:tracePt t="23198" x="6461125" y="3270250"/>
          <p14:tracePt t="23215" x="6477000" y="3270250"/>
          <p14:tracePt t="23231" x="6486525" y="3270250"/>
          <p14:tracePt t="23248" x="6499225" y="3270250"/>
          <p14:tracePt t="23265" x="6502400" y="3270250"/>
          <p14:tracePt t="23281" x="6508750" y="3270250"/>
          <p14:tracePt t="23298" x="6511925" y="3270250"/>
          <p14:tracePt t="23342" x="6518275" y="3270250"/>
          <p14:tracePt t="23349" x="6521450" y="3270250"/>
          <p14:tracePt t="23364" x="6527800" y="3270250"/>
          <p14:tracePt t="23381" x="6530975" y="3270250"/>
          <p14:tracePt t="23398" x="6540500" y="3257550"/>
          <p14:tracePt t="23414" x="6550025" y="3248025"/>
          <p14:tracePt t="23430" x="6562725" y="3238500"/>
          <p14:tracePt t="23447" x="6619875" y="3200400"/>
          <p14:tracePt t="23464" x="6699250" y="3143250"/>
          <p14:tracePt t="23481" x="6778625" y="3105150"/>
          <p14:tracePt t="23498" x="6877050" y="3044825"/>
          <p14:tracePt t="23515" x="6953250" y="3013075"/>
          <p14:tracePt t="23531" x="7042150" y="2971800"/>
          <p14:tracePt t="23548" x="7188200" y="2940050"/>
          <p14:tracePt t="23564" x="7318375" y="2924175"/>
          <p14:tracePt t="23581" x="7470775" y="2895600"/>
          <p14:tracePt t="23598" x="7699375" y="2886075"/>
          <p14:tracePt t="23615" x="7813675" y="2886075"/>
          <p14:tracePt t="23632" x="7918450" y="2886075"/>
          <p14:tracePt t="23648" x="8007350" y="2905125"/>
          <p14:tracePt t="23665" x="8035925" y="2905125"/>
          <p14:tracePt t="23681" x="8061325" y="2905125"/>
          <p14:tracePt t="23697" x="8074025" y="2911475"/>
          <p14:tracePt t="23772" x="8074025" y="2914650"/>
          <p14:tracePt t="23780" x="8074025" y="2921000"/>
          <p14:tracePt t="23798" x="8080375" y="2921000"/>
          <p14:tracePt t="23899" x="8080375" y="2924175"/>
          <p14:tracePt t="23914" x="8080375" y="2930525"/>
          <p14:tracePt t="23920" x="8080375" y="2933700"/>
          <p14:tracePt t="23930" x="8080375" y="2940050"/>
          <p14:tracePt t="23948" x="8080375" y="2959100"/>
          <p14:tracePt t="23964" x="8077200" y="2968625"/>
          <p14:tracePt t="23980" x="8067675" y="2978150"/>
          <p14:tracePt t="23997" x="8048625" y="2994025"/>
          <p14:tracePt t="24014" x="8035925" y="3009900"/>
          <p14:tracePt t="24031" x="8013700" y="3022600"/>
          <p14:tracePt t="24048" x="7988300" y="3025775"/>
          <p14:tracePt t="24064" x="7978775" y="3025775"/>
          <p14:tracePt t="24081" x="7969250" y="3025775"/>
          <p14:tracePt t="24097" x="7953375" y="3025775"/>
          <p14:tracePt t="24114" x="7937500" y="3025775"/>
          <p14:tracePt t="24131" x="7927975" y="3025775"/>
          <p14:tracePt t="24148" x="7912100" y="3025775"/>
          <p14:tracePt t="24181" x="7912100" y="3032125"/>
          <p14:tracePt t="24206" x="7912100" y="3035300"/>
          <p14:tracePt t="24220" x="7908925" y="3035300"/>
          <p14:tracePt t="24735" x="7927975" y="3114675"/>
          <p14:tracePt t="24742" x="7947025" y="3244850"/>
          <p14:tracePt t="24750" x="7956550" y="3346450"/>
          <p14:tracePt t="24764" x="7975600" y="3552825"/>
          <p14:tracePt t="24781" x="7975600" y="3781425"/>
          <p14:tracePt t="24798" x="7991475" y="4022725"/>
          <p14:tracePt t="24822" x="8001000" y="4251325"/>
          <p14:tracePt t="24847" x="8001000" y="4460875"/>
          <p14:tracePt t="24881" x="7978775" y="4718050"/>
          <p14:tracePt t="24898" x="7956550" y="4832350"/>
          <p14:tracePt t="24914" x="7943850" y="4864100"/>
          <p14:tracePt t="24931" x="7931150" y="4892675"/>
          <p14:tracePt t="24947" x="7921625" y="4905375"/>
          <p14:tracePt t="24963" x="7912100" y="4905375"/>
          <p14:tracePt t="24981" x="7905750" y="4905375"/>
          <p14:tracePt t="25006" x="7902575" y="4905375"/>
          <p14:tracePt t="25042" x="7902575" y="4899025"/>
          <p14:tracePt t="25050" x="7902575" y="4864100"/>
          <p14:tracePt t="25064" x="7902575" y="4768850"/>
          <p14:tracePt t="25081" x="7902575" y="4667250"/>
          <p14:tracePt t="25097" x="7902575" y="4559300"/>
          <p14:tracePt t="25113" x="7902575" y="4508500"/>
          <p14:tracePt t="25131" x="7896225" y="4457700"/>
          <p14:tracePt t="25148" x="7870825" y="4400550"/>
          <p14:tracePt t="25164" x="7858125" y="4368800"/>
          <p14:tracePt t="25181" x="7845425" y="4352925"/>
          <p14:tracePt t="25198" x="7832725" y="4327525"/>
          <p14:tracePt t="25214" x="7813675" y="4308475"/>
          <p14:tracePt t="25231" x="7804150" y="4298950"/>
          <p14:tracePt t="25248" x="7788275" y="4283075"/>
          <p14:tracePt t="25264" x="7778750" y="4279900"/>
          <p14:tracePt t="25281" x="7762875" y="4279900"/>
          <p14:tracePt t="25298" x="7731125" y="4273550"/>
          <p14:tracePt t="25314" x="7686675" y="4273550"/>
          <p14:tracePt t="25331" x="7642225" y="4273550"/>
          <p14:tracePt t="25348" x="7566025" y="4273550"/>
          <p14:tracePt t="25364" x="7505700" y="4273550"/>
          <p14:tracePt t="25381" x="7423150" y="4273550"/>
          <p14:tracePt t="25397" x="7337425" y="4273550"/>
          <p14:tracePt t="25414" x="7277100" y="4273550"/>
          <p14:tracePt t="25430" x="7226300" y="4273550"/>
          <p14:tracePt t="25447" x="7140575" y="4273550"/>
          <p14:tracePt t="25463" x="7096125" y="4273550"/>
          <p14:tracePt t="25480" x="7061200" y="4273550"/>
          <p14:tracePt t="25482" x="7035800" y="4273550"/>
          <p14:tracePt t="25497" x="7013575" y="4273550"/>
          <p14:tracePt t="25514" x="6985000" y="4273550"/>
          <p14:tracePt t="25530" x="6959600" y="4276725"/>
          <p14:tracePt t="25547" x="6918325" y="4292600"/>
          <p14:tracePt t="25564" x="6902450" y="4305300"/>
          <p14:tracePt t="25581" x="6892925" y="4314825"/>
          <p14:tracePt t="25598" x="6870700" y="4337050"/>
          <p14:tracePt t="25614" x="6861175" y="4346575"/>
          <p14:tracePt t="25631" x="6851650" y="4368800"/>
          <p14:tracePt t="25648" x="6851650" y="4406900"/>
          <p14:tracePt t="25663" x="6851650" y="4438650"/>
          <p14:tracePt t="25680" x="6858000" y="4460875"/>
          <p14:tracePt t="25697" x="6892925" y="4511675"/>
          <p14:tracePt t="25713" x="6908800" y="4543425"/>
          <p14:tracePt t="25730" x="6937375" y="4591050"/>
          <p14:tracePt t="25747" x="6985000" y="4667250"/>
          <p14:tracePt t="25763" x="7019925" y="4714875"/>
          <p14:tracePt t="25780" x="7042150" y="4737100"/>
          <p14:tracePt t="25798" x="7067550" y="4781550"/>
          <p14:tracePt t="25813" x="7083425" y="4803775"/>
          <p14:tracePt t="25830" x="7092950" y="4819650"/>
          <p14:tracePt t="25848" x="7108825" y="4835525"/>
          <p14:tracePt t="25864" x="7118350" y="4835525"/>
          <p14:tracePt t="25881" x="7143750" y="4845050"/>
          <p14:tracePt t="25898" x="7175500" y="4845050"/>
          <p14:tracePt t="25914" x="7213600" y="4845050"/>
          <p14:tracePt t="25931" x="7235825" y="4845050"/>
          <p14:tracePt t="25947" x="7289800" y="4845050"/>
          <p14:tracePt t="25963" x="7334250" y="4845050"/>
          <p14:tracePt t="25981" x="7378700" y="4845050"/>
          <p14:tracePt t="25984" x="7394575" y="4845050"/>
          <p14:tracePt t="25998" x="7426325" y="4845050"/>
          <p14:tracePt t="26014" x="7454900" y="4845050"/>
          <p14:tracePt t="26031" x="7477125" y="4845050"/>
          <p14:tracePt t="26047" x="7496175" y="4838700"/>
          <p14:tracePt t="26063" x="7505700" y="4829175"/>
          <p14:tracePt t="26080" x="7524750" y="4791075"/>
          <p14:tracePt t="26097" x="7550150" y="4727575"/>
          <p14:tracePt t="26114" x="7550150" y="4683125"/>
          <p14:tracePt t="26131" x="7550150" y="4654550"/>
          <p14:tracePt t="26148" x="7550150" y="4629150"/>
          <p14:tracePt t="26164" x="7550150" y="4619625"/>
          <p14:tracePt t="26181" x="7550150" y="4610100"/>
          <p14:tracePt t="26197" x="7550150" y="4594225"/>
          <p14:tracePt t="26213" x="7550150" y="4578350"/>
          <p14:tracePt t="26230" x="7550150" y="4568825"/>
          <p14:tracePt t="26247" x="7550150" y="4559300"/>
          <p14:tracePt t="26264" x="7550150" y="4556125"/>
          <p14:tracePt t="26281" x="7550150" y="4549775"/>
          <p14:tracePt t="26298" x="7550150" y="4540250"/>
          <p14:tracePt t="26314" x="7537450" y="4524375"/>
          <p14:tracePt t="26330" x="7534275" y="4524375"/>
          <p14:tracePt t="26347" x="7518400" y="4514850"/>
          <p14:tracePt t="26363" x="7512050" y="4505325"/>
          <p14:tracePt t="26380" x="7502525" y="4495800"/>
          <p14:tracePt t="26398" x="7483475" y="4473575"/>
          <p14:tracePt t="26414" x="7470775" y="4457700"/>
          <p14:tracePt t="26431" x="7461250" y="4435475"/>
          <p14:tracePt t="26448" x="7435850" y="4384675"/>
          <p14:tracePt t="26465" x="7423150" y="4346575"/>
          <p14:tracePt t="26480" x="7410450" y="4314825"/>
          <p14:tracePt t="26482" x="7397750" y="4289425"/>
          <p14:tracePt t="26497" x="7381875" y="4225925"/>
          <p14:tracePt t="26513" x="7381875" y="4130675"/>
          <p14:tracePt t="26530" x="7397750" y="4025900"/>
          <p14:tracePt t="26548" x="7464425" y="3854450"/>
          <p14:tracePt t="26565" x="7531100" y="3686175"/>
          <p14:tracePt t="26581" x="7600950" y="3571875"/>
          <p14:tracePt t="26598" x="7686675" y="3470275"/>
          <p14:tracePt t="26614" x="7721600" y="3429000"/>
          <p14:tracePt t="26631" x="7747000" y="3403600"/>
          <p14:tracePt t="26647" x="7759700" y="3384550"/>
          <p14:tracePt t="26663" x="7772400" y="3375025"/>
          <p14:tracePt t="26681" x="7772400" y="3365500"/>
          <p14:tracePt t="26698" x="7772400" y="3352800"/>
          <p14:tracePt t="26714" x="7762875" y="3343275"/>
          <p14:tracePt t="26731" x="7753350" y="3333750"/>
          <p14:tracePt t="26748" x="7740650" y="3314700"/>
          <p14:tracePt t="26764" x="7727950" y="3298825"/>
          <p14:tracePt t="26780" x="7712075" y="3289300"/>
          <p14:tracePt t="26797" x="7696200" y="3267075"/>
          <p14:tracePt t="26813" x="7686675" y="3257550"/>
          <p14:tracePt t="26830" x="7677150" y="3241675"/>
          <p14:tracePt t="26847" x="7658100" y="3219450"/>
          <p14:tracePt t="26863" x="7648575" y="3209925"/>
          <p14:tracePt t="26881" x="7635875" y="3194050"/>
          <p14:tracePt t="26897" x="7623175" y="3181350"/>
          <p14:tracePt t="26913" x="7607300" y="3168650"/>
          <p14:tracePt t="26930" x="7597775" y="3168650"/>
          <p14:tracePt t="26947" x="7591425" y="3168650"/>
          <p14:tracePt t="27034" x="7594600" y="3168650"/>
          <p14:tracePt t="27041" x="7597775" y="3168650"/>
          <p14:tracePt t="27054" x="7604125" y="3168650"/>
          <p14:tracePt t="27063" x="7607300" y="3168650"/>
          <p14:tracePt t="27080" x="7623175" y="3168650"/>
          <p14:tracePt t="27098" x="7639050" y="3168650"/>
          <p14:tracePt t="27114" x="7648575" y="3168650"/>
          <p14:tracePt t="27131" x="7677150" y="3168650"/>
          <p14:tracePt t="27148" x="7740650" y="3175000"/>
          <p14:tracePt t="27164" x="7769225" y="3181350"/>
          <p14:tracePt t="27181" x="7807325" y="3181350"/>
          <p14:tracePt t="27197" x="7832725" y="3181350"/>
          <p14:tracePt t="27213" x="7848600" y="3181350"/>
          <p14:tracePt t="27231" x="7858125" y="3181350"/>
          <p14:tracePt t="27247" x="7861300" y="3181350"/>
          <p14:tracePt t="27263" x="7867650" y="3181350"/>
          <p14:tracePt t="27281" x="7874000" y="3181350"/>
          <p14:tracePt t="27299" x="7877175" y="3181350"/>
          <p14:tracePt t="27314" x="7883525" y="3181350"/>
          <p14:tracePt t="27331" x="7883525" y="3190875"/>
          <p14:tracePt t="27347" x="7883525" y="3203575"/>
          <p14:tracePt t="27363" x="7883525" y="3213100"/>
          <p14:tracePt t="27381" x="7883525" y="3225800"/>
          <p14:tracePt t="27398" x="7870825" y="3238500"/>
          <p14:tracePt t="27414" x="7861300" y="3260725"/>
          <p14:tracePt t="27431" x="7820025" y="3286125"/>
          <p14:tracePt t="27448" x="7750175" y="3349625"/>
          <p14:tracePt t="27464" x="7712075" y="3390900"/>
          <p14:tracePt t="27480" x="7645400" y="3460750"/>
          <p14:tracePt t="27497" x="7569200" y="3571875"/>
          <p14:tracePt t="27513" x="7512050" y="3644900"/>
          <p14:tracePt t="27531" x="7458075" y="3705225"/>
          <p14:tracePt t="27547" x="7419975" y="3762375"/>
          <p14:tracePt t="27564" x="7388225" y="3787775"/>
          <p14:tracePt t="27581" x="7378700" y="3810000"/>
          <p14:tracePt t="27597" x="7362825" y="3832225"/>
          <p14:tracePt t="27614" x="7353300" y="3841750"/>
          <p14:tracePt t="27631" x="7337425" y="3851275"/>
          <p14:tracePt t="27647" x="7331075" y="3860800"/>
          <p14:tracePt t="27740" x="7331075" y="3873500"/>
          <p14:tracePt t="27783" x="7327900" y="3873500"/>
          <p14:tracePt t="27789" x="7321550" y="3873500"/>
          <p14:tracePt t="27797" x="7318375" y="3873500"/>
          <p14:tracePt t="27814" x="7308850" y="3873500"/>
          <p14:tracePt t="27832" x="7292975" y="3873500"/>
          <p14:tracePt t="27848" x="7270750" y="3873500"/>
          <p14:tracePt t="27864" x="7232650" y="3857625"/>
          <p14:tracePt t="27880" x="7181850" y="3844925"/>
          <p14:tracePt t="27897" x="7048500" y="3819525"/>
          <p14:tracePt t="27913" x="6965950" y="3819525"/>
          <p14:tracePt t="27930" x="6883400" y="3819525"/>
          <p14:tracePt t="27947" x="6731000" y="3803650"/>
          <p14:tracePt t="27964" x="6635750" y="3803650"/>
          <p14:tracePt t="27982" x="6572250" y="3790950"/>
          <p14:tracePt t="27997" x="6451600" y="3775075"/>
          <p14:tracePt t="28014" x="6369050" y="3765550"/>
          <p14:tracePt t="28030" x="6283325" y="3749675"/>
          <p14:tracePt t="28047" x="6175375" y="3736975"/>
          <p14:tracePt t="28063" x="6057900" y="3711575"/>
          <p14:tracePt t="28081" x="5915025" y="3673475"/>
          <p14:tracePt t="28098" x="5680075" y="3619500"/>
          <p14:tracePt t="28114" x="5495925" y="3584575"/>
          <p14:tracePt t="28132" x="5257800" y="3502025"/>
          <p14:tracePt t="28147" x="5102225" y="3454400"/>
          <p14:tracePt t="28164" x="4946650" y="3400425"/>
          <p14:tracePt t="28180" x="4848225" y="3368675"/>
          <p14:tracePt t="28197" x="4730750" y="3314700"/>
          <p14:tracePt t="28214" x="4686300" y="3298825"/>
          <p14:tracePt t="28231" x="4654550" y="3289300"/>
          <p14:tracePt t="28247" x="4629150" y="3289300"/>
          <p14:tracePt t="28264" x="4613275" y="3289300"/>
          <p14:tracePt t="28281" x="4603750" y="3289300"/>
          <p14:tracePt t="28297" x="4594225" y="3289300"/>
          <p14:tracePt t="28332" x="4587875" y="3289300"/>
          <p14:tracePt t="28384" x="4584700" y="3289300"/>
          <p14:tracePt t="28393" x="4578350" y="3289300"/>
          <p14:tracePt t="28425" x="4568825" y="3289300"/>
          <p14:tracePt t="28475" x="4568825" y="3295650"/>
          <p14:tracePt t="28489" x="4568825" y="3298825"/>
          <p14:tracePt t="28496" x="4568825" y="3305175"/>
          <p14:tracePt t="28513" x="4568825" y="3308350"/>
          <p14:tracePt t="28530" x="4578350" y="3314700"/>
          <p14:tracePt t="28547" x="4591050" y="3321050"/>
          <p14:tracePt t="28564" x="4600575" y="3324225"/>
          <p14:tracePt t="28581" x="4610100" y="3324225"/>
          <p14:tracePt t="28597" x="4632325" y="3333750"/>
          <p14:tracePt t="28613" x="4641850" y="3333750"/>
          <p14:tracePt t="28648" x="4651375" y="3333750"/>
          <p14:tracePt t="28664" x="4657725" y="3340100"/>
          <p14:tracePt t="29762" x="4721225" y="3375025"/>
          <p14:tracePt t="29772" x="4845050" y="3438525"/>
          <p14:tracePt t="29785" x="5032375" y="3505200"/>
          <p14:tracePt t="29797" x="5187950" y="3568700"/>
          <p14:tracePt t="29814" x="5356225" y="3622675"/>
          <p14:tracePt t="29831" x="5473700" y="3648075"/>
          <p14:tracePt t="29847" x="5613400" y="3657600"/>
          <p14:tracePt t="29881" x="5829300" y="3638550"/>
          <p14:tracePt t="29914" x="5940425" y="3603625"/>
          <p14:tracePt t="29932" x="5975350" y="3594100"/>
          <p14:tracePt t="29948" x="5997575" y="3587750"/>
          <p14:tracePt t="29963" x="6007100" y="3587750"/>
          <p14:tracePt t="29981" x="6019800" y="3587750"/>
          <p14:tracePt t="30013" x="6026150" y="3581400"/>
          <p14:tracePt t="30032" x="6026150" y="3568700"/>
          <p14:tracePt t="30046" x="6026150" y="3552825"/>
          <p14:tracePt t="30063" x="6026150" y="3543300"/>
          <p14:tracePt t="30081" x="6026150" y="3502025"/>
          <p14:tracePt t="30097" x="6022975" y="3479800"/>
          <p14:tracePt t="30114" x="6010275" y="3448050"/>
          <p14:tracePt t="30131" x="6003925" y="3409950"/>
          <p14:tracePt t="30148" x="6003925" y="3378200"/>
          <p14:tracePt t="30164" x="6003925" y="3362325"/>
          <p14:tracePt t="30181" x="6000750" y="3343275"/>
          <p14:tracePt t="30198" x="6000750" y="3333750"/>
          <p14:tracePt t="30214" x="6000750" y="3324225"/>
          <p14:tracePt t="30231" x="6000750" y="3314700"/>
          <p14:tracePt t="30334" x="6000750" y="3308350"/>
          <p14:tracePt t="31089" x="6067425" y="3302000"/>
          <p14:tracePt t="31096" x="6181725" y="3292475"/>
          <p14:tracePt t="31102" x="6305550" y="3282950"/>
          <p14:tracePt t="31113" x="6410325" y="3282950"/>
          <p14:tracePt t="31130" x="6775450" y="3282950"/>
          <p14:tracePt t="31146" x="6978650" y="3289300"/>
          <p14:tracePt t="31163" x="7235825" y="3298825"/>
          <p14:tracePt t="31197" x="7750175" y="3355975"/>
          <p14:tracePt t="31231" x="8169275" y="3429000"/>
          <p14:tracePt t="31248" x="8289925" y="3444875"/>
          <p14:tracePt t="31264" x="8385175" y="3460750"/>
          <p14:tracePt t="31280" x="8474075" y="3467100"/>
          <p14:tracePt t="31296" x="8509000" y="3467100"/>
          <p14:tracePt t="31313" x="8547100" y="3467100"/>
          <p14:tracePt t="31330" x="8578850" y="3467100"/>
          <p14:tracePt t="31347" x="8604250" y="3467100"/>
          <p14:tracePt t="31363" x="8616950" y="3467100"/>
          <p14:tracePt t="31380" x="8632825" y="3460750"/>
          <p14:tracePt t="31396" x="8648700" y="3460750"/>
          <p14:tracePt t="31413" x="8658225" y="3460750"/>
          <p14:tracePt t="31430" x="8670925" y="3460750"/>
          <p14:tracePt t="31446" x="8680450" y="3460750"/>
          <p14:tracePt t="31463" x="8696325" y="3457575"/>
          <p14:tracePt t="31480" x="8712200" y="3451225"/>
          <p14:tracePt t="31497" x="8721725" y="3448050"/>
          <p14:tracePt t="31513" x="8731250" y="3448050"/>
          <p14:tracePt t="31530" x="8747125" y="3448050"/>
        </p14:tracePtLst>
      </p14:laserTrace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1"/>
          <p:cNvSpPr>
            <a:spLocks noChangeArrowheads="1"/>
          </p:cNvSpPr>
          <p:nvPr/>
        </p:nvSpPr>
        <p:spPr bwMode="auto">
          <a:xfrm>
            <a:off x="5072063" y="0"/>
            <a:ext cx="4071937" cy="6986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fr-FR" altLang="fr-FR" i="1">
                <a:solidFill>
                  <a:srgbClr val="FF0000"/>
                </a:solidFill>
              </a:rPr>
              <a:t>Cucurbitaceae</a:t>
            </a:r>
          </a:p>
          <a:p>
            <a:pPr algn="ctr" eaLnBrk="1" hangingPunct="1"/>
            <a:endParaRPr lang="fr-FR" altLang="fr-FR" i="1">
              <a:solidFill>
                <a:srgbClr val="FF0000"/>
              </a:solidFill>
            </a:endParaRPr>
          </a:p>
          <a:p>
            <a:pPr eaLnBrk="1" hangingPunct="1"/>
            <a:r>
              <a:rPr lang="fr-FR" altLang="fr-FR"/>
              <a:t>Exp : </a:t>
            </a:r>
            <a:r>
              <a:rPr lang="fr-FR" altLang="fr-FR" i="1">
                <a:solidFill>
                  <a:srgbClr val="FF0000"/>
                </a:solidFill>
              </a:rPr>
              <a:t>Cucumis</a:t>
            </a:r>
            <a:r>
              <a:rPr lang="fr-FR" altLang="fr-FR" i="1"/>
              <a:t> </a:t>
            </a:r>
            <a:r>
              <a:rPr lang="fr-FR" altLang="fr-FR" i="1">
                <a:solidFill>
                  <a:srgbClr val="FF0000"/>
                </a:solidFill>
              </a:rPr>
              <a:t>sativus, </a:t>
            </a:r>
            <a:r>
              <a:rPr lang="fr-FR" altLang="fr-FR">
                <a:solidFill>
                  <a:srgbClr val="7030A0"/>
                </a:solidFill>
              </a:rPr>
              <a:t>concombre et cornichon </a:t>
            </a:r>
            <a:r>
              <a:rPr lang="fr-FR" altLang="fr-FR" i="1"/>
              <a:t>(</a:t>
            </a:r>
            <a:r>
              <a:rPr lang="fr-FR" altLang="fr-FR" u="sng"/>
              <a:t>pl non taillés </a:t>
            </a:r>
            <a:r>
              <a:rPr lang="fr-FR" altLang="fr-FR"/>
              <a:t>donnent de nombreux petits fr récoltés tôt : cornichons</a:t>
            </a:r>
          </a:p>
          <a:p>
            <a:pPr eaLnBrk="1" hangingPunct="1"/>
            <a:r>
              <a:rPr lang="fr-FR" altLang="fr-FR" u="sng"/>
              <a:t>pl taillés</a:t>
            </a:r>
            <a:r>
              <a:rPr lang="fr-FR" altLang="fr-FR"/>
              <a:t>, fr récoltés tard : concombres</a:t>
            </a:r>
          </a:p>
          <a:p>
            <a:pPr eaLnBrk="1" hangingPunct="1"/>
            <a:r>
              <a:rPr lang="es-ES" altLang="fr-FR"/>
              <a:t>ex : </a:t>
            </a:r>
            <a:r>
              <a:rPr lang="es-ES" altLang="fr-FR" i="1">
                <a:solidFill>
                  <a:srgbClr val="FF0000"/>
                </a:solidFill>
              </a:rPr>
              <a:t>Cucumis melo, </a:t>
            </a:r>
            <a:r>
              <a:rPr lang="es-ES" altLang="fr-FR">
                <a:solidFill>
                  <a:srgbClr val="800080"/>
                </a:solidFill>
              </a:rPr>
              <a:t>melon ; </a:t>
            </a:r>
            <a:r>
              <a:rPr lang="fr-FR" altLang="fr-FR" i="1">
                <a:solidFill>
                  <a:srgbClr val="FF0000"/>
                </a:solidFill>
              </a:rPr>
              <a:t>Citrullus</a:t>
            </a:r>
            <a:r>
              <a:rPr lang="fr-FR" altLang="fr-FR" i="1"/>
              <a:t> </a:t>
            </a:r>
            <a:r>
              <a:rPr lang="fr-FR" altLang="fr-FR" i="1">
                <a:solidFill>
                  <a:srgbClr val="FF0000"/>
                </a:solidFill>
              </a:rPr>
              <a:t>lanatus, </a:t>
            </a:r>
            <a:r>
              <a:rPr lang="fr-FR" altLang="fr-FR">
                <a:solidFill>
                  <a:srgbClr val="7030A0"/>
                </a:solidFill>
              </a:rPr>
              <a:t>pastèque</a:t>
            </a:r>
            <a:r>
              <a:rPr lang="fr-FR" altLang="fr-FR" i="1">
                <a:solidFill>
                  <a:srgbClr val="FF0000"/>
                </a:solidFill>
              </a:rPr>
              <a:t> ; </a:t>
            </a:r>
            <a:r>
              <a:rPr lang="es-ES" altLang="fr-FR" i="1">
                <a:solidFill>
                  <a:srgbClr val="FF0000"/>
                </a:solidFill>
              </a:rPr>
              <a:t>Cucurbita maxima, </a:t>
            </a:r>
            <a:r>
              <a:rPr lang="es-ES" altLang="fr-FR">
                <a:solidFill>
                  <a:srgbClr val="7030A0"/>
                </a:solidFill>
              </a:rPr>
              <a:t>potiron ; </a:t>
            </a:r>
            <a:r>
              <a:rPr lang="fr-FR" altLang="fr-FR" i="1">
                <a:solidFill>
                  <a:srgbClr val="FF0000"/>
                </a:solidFill>
              </a:rPr>
              <a:t>Cucurbita pepo, </a:t>
            </a:r>
            <a:r>
              <a:rPr lang="fr-FR" altLang="fr-FR"/>
              <a:t>divers variétés de </a:t>
            </a:r>
            <a:r>
              <a:rPr lang="fr-FR" altLang="fr-FR">
                <a:solidFill>
                  <a:srgbClr val="7030A0"/>
                </a:solidFill>
              </a:rPr>
              <a:t>citrouille</a:t>
            </a:r>
            <a:r>
              <a:rPr lang="fr-FR" altLang="fr-FR"/>
              <a:t>, </a:t>
            </a:r>
            <a:r>
              <a:rPr lang="fr-FR" altLang="fr-FR">
                <a:solidFill>
                  <a:srgbClr val="7030A0"/>
                </a:solidFill>
              </a:rPr>
              <a:t>courge</a:t>
            </a:r>
            <a:r>
              <a:rPr lang="fr-FR" altLang="fr-FR"/>
              <a:t>, </a:t>
            </a:r>
            <a:r>
              <a:rPr lang="fr-FR" altLang="fr-FR">
                <a:solidFill>
                  <a:srgbClr val="7030A0"/>
                </a:solidFill>
              </a:rPr>
              <a:t>courgette, …</a:t>
            </a:r>
            <a:endParaRPr lang="fr-FR" altLang="fr-FR"/>
          </a:p>
        </p:txBody>
      </p:sp>
      <p:pic>
        <p:nvPicPr>
          <p:cNvPr id="86019" name="Picture 4" descr="http://www.terrabotanica-thouars.fr/IMG/jpg/ccrb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1101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9201"/>
    </mc:Choice>
    <mc:Fallback>
      <p:transition spd="slow" advTm="992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303" x="7712075" y="6518275"/>
          <p14:tracePt t="2310" x="7743825" y="6489700"/>
          <p14:tracePt t="2317" x="7807325" y="6413500"/>
          <p14:tracePt t="2333" x="7908925" y="6286500"/>
          <p14:tracePt t="2366" x="8220075" y="5962650"/>
          <p14:tracePt t="2402" x="8474075" y="5657850"/>
          <p14:tracePt t="2420" x="8575675" y="5508625"/>
          <p14:tracePt t="2434" x="8655050" y="5381625"/>
          <p14:tracePt t="2449" x="8712200" y="5292725"/>
          <p14:tracePt t="2466" x="8747125" y="5146675"/>
          <p14:tracePt t="2483" x="8747125" y="5019675"/>
          <p14:tracePt t="2500" x="8724900" y="4933950"/>
          <p14:tracePt t="2516" x="8661400" y="4822825"/>
          <p14:tracePt t="2995" x="8667750" y="4752975"/>
          <p14:tracePt t="3001" x="8667750" y="4664075"/>
          <p14:tracePt t="3016" x="8667750" y="4479925"/>
          <p14:tracePt t="3033" x="8651875" y="4264025"/>
          <p14:tracePt t="3055" x="8566150" y="3940175"/>
          <p14:tracePt t="3070" x="8480425" y="3654425"/>
          <p14:tracePt t="3083" x="8404225" y="3457575"/>
          <p14:tracePt t="3116" x="8229600" y="3048000"/>
          <p14:tracePt t="3150" x="8124825" y="2886075"/>
          <p14:tracePt t="3167" x="8054975" y="2822575"/>
          <p14:tracePt t="3183" x="8023225" y="2797175"/>
          <p14:tracePt t="3200" x="7997825" y="2771775"/>
          <p14:tracePt t="3217" x="7956550" y="2755900"/>
          <p14:tracePt t="3233" x="7943850" y="2749550"/>
          <p14:tracePt t="3617" x="7889875" y="2740025"/>
          <p14:tracePt t="3624" x="7810500" y="2730500"/>
          <p14:tracePt t="3633" x="7740650" y="2730500"/>
          <p14:tracePt t="3654" x="7566025" y="2730500"/>
          <p14:tracePt t="3669" x="7439025" y="2736850"/>
          <p14:tracePt t="3686" x="7289800" y="2755900"/>
          <p14:tracePt t="3699" x="7137400" y="2765425"/>
          <p14:tracePt t="3733" x="6781800" y="2781300"/>
          <p14:tracePt t="3766" x="6518275" y="2832100"/>
          <p14:tracePt t="3783" x="6397625" y="2867025"/>
          <p14:tracePt t="3804" x="6270625" y="2921000"/>
          <p14:tracePt t="3815" x="6181725" y="2952750"/>
          <p14:tracePt t="3832" x="6092825" y="2994025"/>
          <p14:tracePt t="3849" x="6003925" y="3025775"/>
          <p14:tracePt t="3866" x="5895975" y="3079750"/>
          <p14:tracePt t="3883" x="5857875" y="3105150"/>
          <p14:tracePt t="3900" x="5816600" y="3136900"/>
          <p14:tracePt t="3916" x="5775325" y="3175000"/>
          <p14:tracePt t="3933" x="5749925" y="3206750"/>
          <p14:tracePt t="3949" x="5718175" y="3232150"/>
          <p14:tracePt t="3966" x="5680075" y="3276600"/>
          <p14:tracePt t="3982" x="5648325" y="3302000"/>
          <p14:tracePt t="3999" x="5622925" y="3333750"/>
          <p14:tracePt t="4017" x="5565775" y="3371850"/>
          <p14:tracePt t="4033" x="5540375" y="3403600"/>
          <p14:tracePt t="4050" x="5508625" y="3435350"/>
          <p14:tracePt t="4066" x="5464175" y="3486150"/>
          <p14:tracePt t="4083" x="5438775" y="3524250"/>
          <p14:tracePt t="4099" x="5413375" y="3549650"/>
          <p14:tracePt t="4115" x="5381625" y="3594100"/>
          <p14:tracePt t="4132" x="5365750" y="3616325"/>
          <p14:tracePt t="4150" x="5340350" y="3641725"/>
          <p14:tracePt t="4167" x="5314950" y="3676650"/>
          <p14:tracePt t="4183" x="5305425" y="3686175"/>
          <p14:tracePt t="4200" x="5295900" y="3695700"/>
          <p14:tracePt t="4216" x="5276850" y="3724275"/>
          <p14:tracePt t="4233" x="5267325" y="3733800"/>
          <p14:tracePt t="4250" x="5257800" y="3743325"/>
          <p14:tracePt t="4266" x="5235575" y="3762375"/>
          <p14:tracePt t="4282" x="5226050" y="3775075"/>
          <p14:tracePt t="4300" x="5226050" y="3784600"/>
          <p14:tracePt t="4316" x="5213350" y="3797300"/>
          <p14:tracePt t="4332" x="5210175" y="3813175"/>
          <p14:tracePt t="4349" x="5200650" y="3822700"/>
          <p14:tracePt t="4365" x="5200650" y="3838575"/>
          <p14:tracePt t="4382" x="5200650" y="3848100"/>
          <p14:tracePt t="4399" x="5200650" y="3863975"/>
          <p14:tracePt t="4416" x="5200650" y="3876675"/>
          <p14:tracePt t="4433" x="5200650" y="3886200"/>
          <p14:tracePt t="4449" x="5200650" y="3892550"/>
          <p14:tracePt t="4466" x="5200650" y="3895725"/>
          <p14:tracePt t="4499" x="5207000" y="3895725"/>
          <p14:tracePt t="5309" x="5203825" y="3860800"/>
          <p14:tracePt t="5317" x="5194300" y="3790950"/>
          <p14:tracePt t="5336" x="5175250" y="3641725"/>
          <p14:tracePt t="5353" x="5159375" y="3463925"/>
          <p14:tracePt t="5369" x="5149850" y="3349625"/>
          <p14:tracePt t="5383" x="5149850" y="3276600"/>
          <p14:tracePt t="5415" x="5149850" y="3152775"/>
          <p14:tracePt t="5450" x="5162550" y="3022600"/>
          <p14:tracePt t="5466" x="5162550" y="2895600"/>
          <p14:tracePt t="5482" x="5162550" y="2813050"/>
          <p14:tracePt t="5499" x="5162550" y="2752725"/>
          <p14:tracePt t="5515" x="5159375" y="2667000"/>
          <p14:tracePt t="5532" x="5159375" y="2622550"/>
          <p14:tracePt t="5550" x="5159375" y="2606675"/>
          <p14:tracePt t="5567" x="5159375" y="2590800"/>
          <p14:tracePt t="5583" x="5159375" y="2581275"/>
          <p14:tracePt t="5599" x="5146675" y="2565400"/>
          <p14:tracePt t="5616" x="5127625" y="2552700"/>
          <p14:tracePt t="5632" x="5105400" y="2540000"/>
          <p14:tracePt t="5649" x="5073650" y="2527300"/>
          <p14:tracePt t="5665" x="5032375" y="2505075"/>
          <p14:tracePt t="5682" x="4987925" y="2495550"/>
          <p14:tracePt t="5699" x="4927600" y="2489200"/>
          <p14:tracePt t="5716" x="4819650" y="2495550"/>
          <p14:tracePt t="5733" x="4702175" y="2511425"/>
          <p14:tracePt t="5749" x="4603750" y="2536825"/>
          <p14:tracePt t="5765" x="4505325" y="2549525"/>
          <p14:tracePt t="5782" x="4451350" y="2549525"/>
          <p14:tracePt t="5799" x="4397375" y="2555875"/>
          <p14:tracePt t="5816" x="4327525" y="2555875"/>
          <p14:tracePt t="5832" x="4276725" y="2555875"/>
          <p14:tracePt t="5850" x="4241800" y="2555875"/>
          <p14:tracePt t="5866" x="4162425" y="2555875"/>
          <p14:tracePt t="5883" x="4117975" y="2562225"/>
          <p14:tracePt t="5899" x="4064000" y="2574925"/>
          <p14:tracePt t="5915" x="3975100" y="2603500"/>
          <p14:tracePt t="5932" x="3917950" y="2616200"/>
          <p14:tracePt t="5949" x="3870325" y="2644775"/>
          <p14:tracePt t="5966" x="3819525" y="2676525"/>
          <p14:tracePt t="5983" x="3797300" y="2701925"/>
          <p14:tracePt t="6000" x="3765550" y="2733675"/>
          <p14:tracePt t="6016" x="3727450" y="2774950"/>
          <p14:tracePt t="6032" x="3714750" y="2822575"/>
          <p14:tracePt t="6049" x="3702050" y="2882900"/>
          <p14:tracePt t="6065" x="3717925" y="2946400"/>
          <p14:tracePt t="6082" x="3749675" y="2987675"/>
          <p14:tracePt t="6100" x="3781425" y="3016250"/>
          <p14:tracePt t="7988" x="3787775" y="3054350"/>
          <p14:tracePt t="7995" x="3797300" y="3114675"/>
          <p14:tracePt t="8002" x="3806825" y="3184525"/>
          <p14:tracePt t="8016" x="3832225" y="3302000"/>
          <p14:tracePt t="8032" x="3848100" y="3409950"/>
          <p14:tracePt t="8049" x="3892550" y="3562350"/>
          <p14:tracePt t="8082" x="4073525" y="3927475"/>
          <p14:tracePt t="8117" x="4346575" y="4225925"/>
          <p14:tracePt t="8135" x="4422775" y="4311650"/>
          <p14:tracePt t="8151" x="4495800" y="4378325"/>
          <p14:tracePt t="8166" x="4518025" y="4400550"/>
          <p14:tracePt t="8182" x="4530725" y="4419600"/>
          <p14:tracePt t="8199" x="4546600" y="4429125"/>
          <p14:tracePt t="8215" x="4559300" y="4438650"/>
          <p14:tracePt t="8232" x="4568825" y="4438650"/>
          <p14:tracePt t="8250" x="4578350" y="4438650"/>
          <p14:tracePt t="8266" x="4600575" y="4425950"/>
          <p14:tracePt t="8283" x="4622800" y="4387850"/>
          <p14:tracePt t="8299" x="4660900" y="4318000"/>
          <p14:tracePt t="8315" x="4683125" y="4219575"/>
          <p14:tracePt t="8332" x="4683125" y="4168775"/>
          <p14:tracePt t="8348" x="4683125" y="4130675"/>
          <p14:tracePt t="8365" x="4683125" y="4067175"/>
          <p14:tracePt t="8382" x="4679950" y="4022725"/>
          <p14:tracePt t="8399" x="4667250" y="3962400"/>
          <p14:tracePt t="8417" x="4619625" y="3895725"/>
          <p14:tracePt t="8433" x="4594225" y="3848100"/>
          <p14:tracePt t="8449" x="4562475" y="3816350"/>
          <p14:tracePt t="8465" x="4514850" y="3756025"/>
          <p14:tracePt t="8482" x="4489450" y="3711575"/>
          <p14:tracePt t="8499" x="4464050" y="3679825"/>
          <p14:tracePt t="8516" x="4419600" y="3625850"/>
          <p14:tracePt t="8533" x="4387850" y="3606800"/>
          <p14:tracePt t="8549" x="4362450" y="3581400"/>
          <p14:tracePt t="8566" x="4321175" y="3565525"/>
          <p14:tracePt t="8582" x="4298950" y="3552825"/>
          <p14:tracePt t="8599" x="4267200" y="3540125"/>
          <p14:tracePt t="8616" x="4225925" y="3517900"/>
          <p14:tracePt t="8632" x="4194175" y="3505200"/>
          <p14:tracePt t="8649" x="4171950" y="3492500"/>
          <p14:tracePt t="8666" x="4127500" y="3467100"/>
          <p14:tracePt t="8683" x="4117975" y="3467100"/>
          <p14:tracePt t="8699" x="4108450" y="3467100"/>
          <p14:tracePt t="8716" x="4089400" y="3467100"/>
          <p14:tracePt t="8732" x="4079875" y="3467100"/>
          <p14:tracePt t="8749" x="4067175" y="3467100"/>
          <p14:tracePt t="8765" x="4035425" y="3467100"/>
          <p14:tracePt t="8782" x="4013200" y="3467100"/>
          <p14:tracePt t="8799" x="3990975" y="3467100"/>
          <p14:tracePt t="8816" x="3971925" y="3467100"/>
          <p14:tracePt t="8833" x="3959225" y="3467100"/>
          <p14:tracePt t="8837" x="3956050" y="3467100"/>
          <p14:tracePt t="8849" x="3946525" y="3467100"/>
          <p14:tracePt t="8866" x="3930650" y="3486150"/>
          <p14:tracePt t="8882" x="3921125" y="3495675"/>
          <p14:tracePt t="8899" x="3911600" y="3505200"/>
          <p14:tracePt t="8915" x="3889375" y="3540125"/>
          <p14:tracePt t="8932" x="3876675" y="3562350"/>
          <p14:tracePt t="8948" x="3863975" y="3594100"/>
          <p14:tracePt t="8965" x="3848100" y="3629025"/>
          <p14:tracePt t="8982" x="3829050" y="3644900"/>
          <p14:tracePt t="8999" x="3819525" y="3663950"/>
          <p14:tracePt t="9016" x="3800475" y="3705225"/>
          <p14:tracePt t="9032" x="3794125" y="3733800"/>
          <p14:tracePt t="9049" x="3775075" y="3781425"/>
          <p14:tracePt t="9066" x="3768725" y="3867150"/>
          <p14:tracePt t="9082" x="3768725" y="3917950"/>
          <p14:tracePt t="9100" x="3768725" y="3971925"/>
          <p14:tracePt t="9116" x="3768725" y="4054475"/>
          <p14:tracePt t="9132" x="3768725" y="4114800"/>
          <p14:tracePt t="9149" x="3768725" y="4175125"/>
          <p14:tracePt t="9165" x="3768725" y="4254500"/>
          <p14:tracePt t="9182" x="3768725" y="4289425"/>
          <p14:tracePt t="9199" x="3768725" y="4333875"/>
          <p14:tracePt t="9216" x="3768725" y="4387850"/>
          <p14:tracePt t="9232" x="3768725" y="4410075"/>
          <p14:tracePt t="9249" x="3768725" y="4435475"/>
          <p14:tracePt t="9266" x="3768725" y="4448175"/>
          <p14:tracePt t="9282" x="3768725" y="4457700"/>
          <p14:tracePt t="9298" x="3768725" y="4473575"/>
          <p14:tracePt t="9315" x="3768725" y="4479925"/>
          <p14:tracePt t="9374" x="3781425" y="4479925"/>
          <p14:tracePt t="9381" x="3784600" y="4479925"/>
          <p14:tracePt t="9388" x="3790950" y="4479925"/>
          <p14:tracePt t="9716" x="3752850" y="4460875"/>
          <p14:tracePt t="9723" x="3692525" y="4425950"/>
          <p14:tracePt t="9732" x="3629025" y="4381500"/>
          <p14:tracePt t="9749" x="3511550" y="4273550"/>
          <p14:tracePt t="9767" x="3362325" y="4124325"/>
          <p14:tracePt t="9783" x="3270250" y="4064000"/>
          <p14:tracePt t="9816" x="3101975" y="3959225"/>
          <p14:tracePt t="9848" x="2984500" y="3930650"/>
          <p14:tracePt t="9851" x="2946400" y="3924300"/>
          <p14:tracePt t="9866" x="2863850" y="3924300"/>
          <p14:tracePt t="9882" x="2781300" y="3927475"/>
          <p14:tracePt t="9899" x="2695575" y="3943350"/>
          <p14:tracePt t="9916" x="2540000" y="3968750"/>
          <p14:tracePt t="9933" x="2413000" y="3968750"/>
          <p14:tracePt t="9949" x="2308225" y="3984625"/>
          <p14:tracePt t="9966" x="2143125" y="3994150"/>
          <p14:tracePt t="9982" x="2028825" y="4000500"/>
          <p14:tracePt t="9998" x="1911350" y="4010025"/>
          <p14:tracePt t="10015" x="1746250" y="4019550"/>
          <p14:tracePt t="10033" x="1622425" y="4019550"/>
          <p14:tracePt t="10049" x="1495425" y="4019550"/>
          <p14:tracePt t="10066" x="1365250" y="4019550"/>
          <p14:tracePt t="10083" x="1250950" y="4019550"/>
          <p14:tracePt t="10099" x="1158875" y="4019550"/>
          <p14:tracePt t="10116" x="1060450" y="4019550"/>
          <p14:tracePt t="10132" x="1016000" y="4019550"/>
          <p14:tracePt t="10149" x="965200" y="4019550"/>
          <p14:tracePt t="10165" x="901700" y="4010025"/>
          <p14:tracePt t="10182" x="857250" y="4010025"/>
          <p14:tracePt t="10199" x="825500" y="3997325"/>
          <p14:tracePt t="10216" x="784225" y="3978275"/>
          <p14:tracePt t="10233" x="768350" y="3968750"/>
          <p14:tracePt t="10249" x="752475" y="3959225"/>
          <p14:tracePt t="10265" x="730250" y="3921125"/>
          <p14:tracePt t="10282" x="723900" y="3883025"/>
          <p14:tracePt t="10298" x="723900" y="3841750"/>
          <p14:tracePt t="10315" x="739775" y="3768725"/>
          <p14:tracePt t="10333" x="758825" y="3714750"/>
          <p14:tracePt t="10349" x="771525" y="3660775"/>
          <p14:tracePt t="10353" x="777875" y="3635375"/>
          <p14:tracePt t="10366" x="793750" y="3571875"/>
          <p14:tracePt t="10383" x="800100" y="3517900"/>
          <p14:tracePt t="10398" x="819150" y="3473450"/>
          <p14:tracePt t="10415" x="819150" y="3419475"/>
          <p14:tracePt t="10432" x="825500" y="3394075"/>
          <p14:tracePt t="10448" x="825500" y="3384550"/>
          <p14:tracePt t="10465" x="825500" y="3371850"/>
          <p14:tracePt t="10499" x="825500" y="3365500"/>
          <p14:tracePt t="10952" x="809625" y="3375025"/>
          <p14:tracePt t="10958" x="784225" y="3381375"/>
          <p14:tracePt t="10965" x="746125" y="3387725"/>
          <p14:tracePt t="10982" x="685800" y="3394075"/>
          <p14:tracePt t="10998" x="635000" y="3394075"/>
          <p14:tracePt t="11016" x="555625" y="3384550"/>
          <p14:tracePt t="11033" x="517525" y="3371850"/>
          <p14:tracePt t="11065" x="450850" y="3324225"/>
          <p14:tracePt t="11099" x="412750" y="3267075"/>
          <p14:tracePt t="11115" x="400050" y="3197225"/>
          <p14:tracePt t="11132" x="400050" y="3136900"/>
          <p14:tracePt t="11149" x="400050" y="3076575"/>
          <p14:tracePt t="11166" x="400050" y="2994025"/>
          <p14:tracePt t="11182" x="400050" y="2924175"/>
          <p14:tracePt t="11199" x="400050" y="2828925"/>
          <p14:tracePt t="11215" x="400050" y="2667000"/>
          <p14:tracePt t="11231" x="400050" y="2574925"/>
          <p14:tracePt t="11248" x="400050" y="2482850"/>
          <p14:tracePt t="11266" x="400050" y="2320925"/>
          <p14:tracePt t="11283" x="400050" y="2228850"/>
          <p14:tracePt t="11299" x="400050" y="2133600"/>
          <p14:tracePt t="11316" x="400050" y="1962150"/>
          <p14:tracePt t="11332" x="412750" y="1844675"/>
          <p14:tracePt t="11349" x="431800" y="1746250"/>
          <p14:tracePt t="11365" x="463550" y="1612900"/>
          <p14:tracePt t="11381" x="485775" y="1514475"/>
          <p14:tracePt t="11398" x="501650" y="1419225"/>
          <p14:tracePt t="11415" x="530225" y="1327150"/>
          <p14:tracePt t="11432" x="546100" y="1263650"/>
          <p14:tracePt t="11448" x="558800" y="1206500"/>
          <p14:tracePt t="11465" x="577850" y="1136650"/>
          <p14:tracePt t="11482" x="584200" y="1098550"/>
          <p14:tracePt t="11499" x="596900" y="1076325"/>
          <p14:tracePt t="11515" x="600075" y="1060450"/>
          <p14:tracePt t="11532" x="600075" y="1044575"/>
          <p14:tracePt t="11548" x="600075" y="1035050"/>
          <p14:tracePt t="11566" x="600075" y="1031875"/>
          <p14:tracePt t="11666" x="600075" y="1025525"/>
          <p14:tracePt t="11681" x="600075" y="1022350"/>
          <p14:tracePt t="11695" x="600075" y="1016000"/>
          <p14:tracePt t="11765" x="600075" y="1019175"/>
          <p14:tracePt t="11772" x="600075" y="1028700"/>
          <p14:tracePt t="11781" x="600075" y="1047750"/>
          <p14:tracePt t="11798" x="600075" y="1114425"/>
          <p14:tracePt t="11815" x="568325" y="1327150"/>
          <p14:tracePt t="11832" x="542925" y="1511300"/>
          <p14:tracePt t="11848" x="523875" y="1695450"/>
          <p14:tracePt t="11866" x="485775" y="1984375"/>
          <p14:tracePt t="11882" x="469900" y="2114550"/>
          <p14:tracePt t="11887" x="460375" y="2184400"/>
          <p14:tracePt t="11899" x="450850" y="2254250"/>
          <p14:tracePt t="11915" x="425450" y="2428875"/>
          <p14:tracePt t="11931" x="403225" y="2517775"/>
          <p14:tracePt t="11948" x="387350" y="2603500"/>
          <p14:tracePt t="11965" x="361950" y="2768600"/>
          <p14:tracePt t="11982" x="346075" y="2863850"/>
          <p14:tracePt t="11999" x="323850" y="2952750"/>
          <p14:tracePt t="12015" x="323850" y="3057525"/>
          <p14:tracePt t="12032" x="323850" y="3117850"/>
          <p14:tracePt t="12049" x="323850" y="3152775"/>
          <p14:tracePt t="12065" x="323850" y="3200400"/>
          <p14:tracePt t="12082" x="323850" y="3232150"/>
          <p14:tracePt t="12098" x="323850" y="3251200"/>
          <p14:tracePt t="12115" x="323850" y="3286125"/>
          <p14:tracePt t="12132" x="323850" y="3302000"/>
          <p14:tracePt t="12149" x="323850" y="3314700"/>
          <p14:tracePt t="12166" x="333375" y="3359150"/>
          <p14:tracePt t="12182" x="349250" y="3381375"/>
          <p14:tracePt t="12199" x="374650" y="3413125"/>
          <p14:tracePt t="12215" x="441325" y="3451225"/>
          <p14:tracePt t="12231" x="488950" y="3486150"/>
          <p14:tracePt t="12248" x="533400" y="3511550"/>
          <p14:tracePt t="12266" x="593725" y="3543300"/>
          <p14:tracePt t="12282" x="625475" y="3562350"/>
          <p14:tracePt t="12299" x="663575" y="3590925"/>
          <p14:tracePt t="12315" x="704850" y="3606800"/>
          <p14:tracePt t="12332" x="736600" y="3619500"/>
          <p14:tracePt t="12348" x="758825" y="3632200"/>
          <p14:tracePt t="12365" x="781050" y="3654425"/>
          <p14:tracePt t="12381" x="790575" y="3663950"/>
          <p14:tracePt t="12398" x="800100" y="3673475"/>
          <p14:tracePt t="12400" x="800100" y="3676650"/>
          <p14:tracePt t="12415" x="800100" y="3692525"/>
          <p14:tracePt t="12449" x="800100" y="3698875"/>
          <p14:tracePt t="12465" x="800100" y="3702050"/>
          <p14:tracePt t="12486" x="793750" y="3702050"/>
          <p14:tracePt t="12498" x="787400" y="3702050"/>
          <p14:tracePt t="12516" x="774700" y="3702050"/>
          <p14:tracePt t="12532" x="752475" y="3702050"/>
          <p14:tracePt t="12549" x="730250" y="3698875"/>
          <p14:tracePt t="12566" x="673100" y="3648075"/>
          <p14:tracePt t="12582" x="606425" y="3575050"/>
          <p14:tracePt t="12598" x="530225" y="3482975"/>
          <p14:tracePt t="12615" x="406400" y="3305175"/>
          <p14:tracePt t="12632" x="323850" y="3146425"/>
          <p14:tracePt t="12648" x="247650" y="2968625"/>
          <p14:tracePt t="12666" x="155575" y="2698750"/>
          <p14:tracePt t="12682" x="98425" y="2511425"/>
          <p14:tracePt t="12698" x="63500" y="2355850"/>
          <p14:tracePt t="12716" x="9525" y="2101850"/>
          <p14:tracePt t="12787" x="3175" y="1450975"/>
          <p14:tracePt t="12795" x="19050" y="1403350"/>
          <p14:tracePt t="12801" x="28575" y="1343025"/>
          <p14:tracePt t="12816" x="44450" y="1235075"/>
          <p14:tracePt t="12832" x="69850" y="1149350"/>
          <p14:tracePt t="12849" x="82550" y="1085850"/>
          <p14:tracePt t="12866" x="117475" y="1019175"/>
          <p14:tracePt t="12882" x="130175" y="974725"/>
          <p14:tracePt t="12898" x="142875" y="936625"/>
          <p14:tracePt t="12915" x="165100" y="901700"/>
          <p14:tracePt t="12932" x="171450" y="892175"/>
          <p14:tracePt t="12949" x="171450" y="876300"/>
          <p14:tracePt t="12966" x="171450" y="869950"/>
          <p14:tracePt t="12982" x="171450" y="866775"/>
          <p14:tracePt t="12999" x="180975" y="866775"/>
          <p14:tracePt t="13015" x="200025" y="860425"/>
          <p14:tracePt t="13031" x="228600" y="860425"/>
          <p14:tracePt t="13048" x="260350" y="860425"/>
          <p14:tracePt t="13065" x="304800" y="860425"/>
          <p14:tracePt t="13082" x="342900" y="860425"/>
          <p14:tracePt t="13099" x="371475" y="863600"/>
          <p14:tracePt t="13116" x="434975" y="876300"/>
          <p14:tracePt t="13132" x="482600" y="895350"/>
          <p14:tracePt t="13148" x="527050" y="901700"/>
          <p14:tracePt t="13165" x="561975" y="914400"/>
          <p14:tracePt t="13181" x="571500" y="914400"/>
          <p14:tracePt t="13198" x="581025" y="914400"/>
          <p14:tracePt t="13423" x="571500" y="962025"/>
          <p14:tracePt t="13430" x="561975" y="1009650"/>
          <p14:tracePt t="13437" x="552450" y="1066800"/>
          <p14:tracePt t="13448" x="546100" y="1104900"/>
          <p14:tracePt t="13465" x="520700" y="1304925"/>
          <p14:tracePt t="13481" x="511175" y="1454150"/>
          <p14:tracePt t="13498" x="501650" y="1581150"/>
          <p14:tracePt t="13515" x="501650" y="1778000"/>
          <p14:tracePt t="13531" x="501650" y="1914525"/>
          <p14:tracePt t="13548" x="501650" y="2019300"/>
          <p14:tracePt t="13565" x="501650" y="2190750"/>
          <p14:tracePt t="13581" x="495300" y="2298700"/>
          <p14:tracePt t="13598" x="485775" y="2403475"/>
          <p14:tracePt t="13616" x="479425" y="2520950"/>
          <p14:tracePt t="13632" x="479425" y="2616200"/>
          <p14:tracePt t="13648" x="479425" y="2708275"/>
          <p14:tracePt t="13665" x="479425" y="2816225"/>
          <p14:tracePt t="13682" x="479425" y="2876550"/>
          <p14:tracePt t="13698" x="479425" y="2927350"/>
          <p14:tracePt t="13715" x="479425" y="2990850"/>
          <p14:tracePt t="13731" x="479425" y="3009900"/>
          <p14:tracePt t="13748" x="479425" y="3032125"/>
          <p14:tracePt t="13765" x="479425" y="3048000"/>
          <p14:tracePt t="13781" x="479425" y="3057525"/>
          <p14:tracePt t="13798" x="479425" y="3067050"/>
          <p14:tracePt t="13815" x="479425" y="3082925"/>
          <p14:tracePt t="13887" x="479425" y="3086100"/>
          <p14:tracePt t="13909" x="479425" y="3092450"/>
          <p14:tracePt t="13930" x="479425" y="3095625"/>
          <p14:tracePt t="13944" x="479425" y="3101975"/>
          <p14:tracePt t="13957" x="479425" y="3105150"/>
          <p14:tracePt t="13972" x="479425" y="3111500"/>
          <p14:tracePt t="13986" x="479425" y="3121025"/>
          <p14:tracePt t="14000" x="479425" y="3127375"/>
          <p14:tracePt t="14094" x="479425" y="3130550"/>
          <p14:tracePt t="14100" x="479425" y="3136900"/>
          <p14:tracePt t="14115" x="479425" y="3146425"/>
          <p14:tracePt t="14132" x="485775" y="3155950"/>
          <p14:tracePt t="14148" x="495300" y="3171825"/>
          <p14:tracePt t="14165" x="504825" y="3184525"/>
          <p14:tracePt t="14181" x="520700" y="3197225"/>
          <p14:tracePt t="14198" x="527050" y="3206750"/>
          <p14:tracePt t="14216" x="539750" y="3225800"/>
          <p14:tracePt t="14232" x="552450" y="3248025"/>
          <p14:tracePt t="14248" x="565150" y="3279775"/>
          <p14:tracePt t="14266" x="584200" y="3343275"/>
          <p14:tracePt t="14282" x="596900" y="3381375"/>
          <p14:tracePt t="14299" x="603250" y="3409950"/>
          <p14:tracePt t="14316" x="603250" y="3432175"/>
          <p14:tracePt t="14332" x="603250" y="3441700"/>
          <p14:tracePt t="14349" x="603250" y="3451225"/>
          <p14:tracePt t="14365" x="606425" y="3451225"/>
          <p14:tracePt t="14665" x="641350" y="3498850"/>
          <p14:tracePt t="14672" x="685800" y="3562350"/>
          <p14:tracePt t="14681" x="723900" y="3635375"/>
          <p14:tracePt t="14698" x="815975" y="3803650"/>
          <p14:tracePt t="14716" x="917575" y="4022725"/>
          <p14:tracePt t="14732" x="977900" y="4146550"/>
          <p14:tracePt t="14749" x="1031875" y="4279900"/>
          <p14:tracePt t="14766" x="1117600" y="4432300"/>
          <p14:tracePt t="14782" x="1155700" y="4498975"/>
          <p14:tracePt t="14798" x="1193800" y="4578350"/>
          <p14:tracePt t="14815" x="1257300" y="4699000"/>
          <p14:tracePt t="14832" x="1298575" y="4775200"/>
          <p14:tracePt t="14848" x="1327150" y="4845050"/>
          <p14:tracePt t="14866" x="1377950" y="4940300"/>
          <p14:tracePt t="14882" x="1409700" y="5006975"/>
          <p14:tracePt t="14899" x="1447800" y="5076825"/>
          <p14:tracePt t="14915" x="1492250" y="5172075"/>
          <p14:tracePt t="14932" x="1530350" y="5238750"/>
          <p14:tracePt t="14948" x="1555750" y="5286375"/>
          <p14:tracePt t="14965" x="1612900" y="5365750"/>
          <p14:tracePt t="14981" x="1654175" y="5413375"/>
          <p14:tracePt t="14998" x="1689100" y="5451475"/>
          <p14:tracePt t="15016" x="1749425" y="5521325"/>
          <p14:tracePt t="15032" x="1803400" y="5572125"/>
          <p14:tracePt t="15049" x="1844675" y="5622925"/>
          <p14:tracePt t="15065" x="1905000" y="5661025"/>
          <p14:tracePt t="15082" x="1936750" y="5692775"/>
          <p14:tracePt t="15098" x="1958975" y="5705475"/>
          <p14:tracePt t="15115" x="1974850" y="5721350"/>
          <p14:tracePt t="15131" x="1990725" y="5730875"/>
          <p14:tracePt t="15148" x="2000250" y="5746750"/>
          <p14:tracePt t="15165" x="2012950" y="5756275"/>
          <p14:tracePt t="15182" x="2022475" y="5756275"/>
          <p14:tracePt t="15198" x="2038350" y="5756275"/>
          <p14:tracePt t="15215" x="2066925" y="5743575"/>
          <p14:tracePt t="15231" x="2098675" y="5718175"/>
          <p14:tracePt t="15248" x="2124075" y="5686425"/>
          <p14:tracePt t="15265" x="2168525" y="5626100"/>
          <p14:tracePt t="15281" x="2193925" y="5588000"/>
          <p14:tracePt t="15298" x="2225675" y="5562600"/>
          <p14:tracePt t="15315" x="2251075" y="5518150"/>
          <p14:tracePt t="15332" x="2260600" y="5495925"/>
          <p14:tracePt t="15348" x="2273300" y="5464175"/>
          <p14:tracePt t="15365" x="2298700" y="5407025"/>
          <p14:tracePt t="15382" x="2298700" y="5349875"/>
          <p14:tracePt t="15399" x="2305050" y="5295900"/>
          <p14:tracePt t="15416" x="2320925" y="5197475"/>
          <p14:tracePt t="15432" x="2333625" y="5143500"/>
          <p14:tracePt t="15449" x="2352675" y="5089525"/>
          <p14:tracePt t="15452" x="2352675" y="5054600"/>
          <p14:tracePt t="15465" x="2359025" y="5010150"/>
          <p14:tracePt t="15481" x="2368550" y="4965700"/>
          <p14:tracePt t="15498" x="2368550" y="4921250"/>
          <p14:tracePt t="15515" x="2368550" y="4873625"/>
          <p14:tracePt t="15531" x="2368550" y="4851400"/>
          <p14:tracePt t="15548" x="2378075" y="4829175"/>
          <p14:tracePt t="15565" x="2397125" y="4794250"/>
          <p14:tracePt t="15582" x="2413000" y="4772025"/>
          <p14:tracePt t="15599" x="2425700" y="4746625"/>
          <p14:tracePt t="15615" x="2441575" y="4705350"/>
          <p14:tracePt t="15631" x="2454275" y="4683125"/>
          <p14:tracePt t="15648" x="2470150" y="4670425"/>
          <p14:tracePt t="15665" x="2473325" y="4651375"/>
          <p14:tracePt t="15682" x="2473325" y="4641850"/>
          <p14:tracePt t="15715" x="2473325" y="4638675"/>
          <p14:tracePt t="15736" x="2473325" y="4632325"/>
          <p14:tracePt t="16593" x="2473325" y="4610100"/>
          <p14:tracePt t="16600" x="2473325" y="4584700"/>
          <p14:tracePt t="16615" x="2498725" y="4489450"/>
          <p14:tracePt t="16632" x="2562225" y="4343400"/>
          <p14:tracePt t="16648" x="2638425" y="4165600"/>
          <p14:tracePt t="16665" x="2806700" y="3784600"/>
          <p14:tracePt t="16700" x="3019425" y="3263900"/>
          <p14:tracePt t="16734" x="3114675" y="3009900"/>
          <p14:tracePt t="16750" x="3159125" y="2841625"/>
          <p14:tracePt t="16764" x="3175000" y="2755900"/>
          <p14:tracePt t="16782" x="3187700" y="2679700"/>
          <p14:tracePt t="16798" x="3203575" y="2606675"/>
          <p14:tracePt t="16816" x="3254375" y="2447925"/>
          <p14:tracePt t="16832" x="3276600" y="2349500"/>
          <p14:tracePt t="16849" x="3308350" y="2273300"/>
          <p14:tracePt t="16866" x="3340100" y="2146300"/>
          <p14:tracePt t="16882" x="3355975" y="2051050"/>
          <p14:tracePt t="16898" x="3362325" y="1968500"/>
          <p14:tracePt t="16914" x="3378200" y="1879600"/>
          <p14:tracePt t="16931" x="3378200" y="1825625"/>
          <p14:tracePt t="16948" x="3378200" y="1774825"/>
          <p14:tracePt t="16965" x="3378200" y="1670050"/>
          <p14:tracePt t="16982" x="3378200" y="1597025"/>
          <p14:tracePt t="16986" x="3378200" y="1562100"/>
          <p14:tracePt t="16998" x="3365500" y="1533525"/>
          <p14:tracePt t="17015" x="3346450" y="1444625"/>
          <p14:tracePt t="17032" x="3324225" y="1377950"/>
          <p14:tracePt t="17048" x="3282950" y="1289050"/>
          <p14:tracePt t="17064" x="3244850" y="1174750"/>
          <p14:tracePt t="17082" x="3213100" y="1136650"/>
          <p14:tracePt t="17099" x="3184525" y="1089025"/>
          <p14:tracePt t="17116" x="3130550" y="1022350"/>
          <p14:tracePt t="17132" x="3079750" y="958850"/>
          <p14:tracePt t="17148" x="3013075" y="889000"/>
          <p14:tracePt t="17165" x="2940050" y="806450"/>
          <p14:tracePt t="17181" x="2889250" y="755650"/>
          <p14:tracePt t="17198" x="2857500" y="730250"/>
          <p14:tracePt t="17215" x="2819400" y="685800"/>
          <p14:tracePt t="17231" x="2787650" y="660400"/>
          <p14:tracePt t="17248" x="2749550" y="628650"/>
          <p14:tracePt t="17265" x="2692400" y="590550"/>
          <p14:tracePt t="17282" x="2654300" y="558800"/>
          <p14:tracePt t="17298" x="2606675" y="530225"/>
          <p14:tracePt t="17314" x="2549525" y="498475"/>
          <p14:tracePt t="17331" x="2517775" y="485775"/>
          <p14:tracePt t="17348" x="2479675" y="473075"/>
          <p14:tracePt t="17365" x="2425700" y="460375"/>
          <p14:tracePt t="17382" x="2387600" y="460375"/>
          <p14:tracePt t="17398" x="2349500" y="463550"/>
          <p14:tracePt t="17416" x="2301875" y="482600"/>
          <p14:tracePt t="17432" x="2270125" y="508000"/>
          <p14:tracePt t="17448" x="2238375" y="533400"/>
          <p14:tracePt t="17464" x="2171700" y="581025"/>
          <p14:tracePt t="17481" x="2133600" y="612775"/>
          <p14:tracePt t="17498" x="2073275" y="663575"/>
          <p14:tracePt t="17500" x="2051050" y="685800"/>
          <p14:tracePt t="17514" x="1997075" y="755650"/>
          <p14:tracePt t="17531" x="1943100" y="819150"/>
          <p14:tracePt t="17548" x="1908175" y="866775"/>
          <p14:tracePt t="17565" x="1860550" y="933450"/>
          <p14:tracePt t="17581" x="1838325" y="965200"/>
          <p14:tracePt t="17598" x="1803400" y="1012825"/>
          <p14:tracePt t="17615" x="1765300" y="1079500"/>
          <p14:tracePt t="17631" x="1727200" y="1146175"/>
          <p14:tracePt t="17648" x="1708150" y="1184275"/>
          <p14:tracePt t="17665" x="1673225" y="1250950"/>
          <p14:tracePt t="17682" x="1660525" y="1279525"/>
          <p14:tracePt t="17698" x="1651000" y="1311275"/>
          <p14:tracePt t="17714" x="1631950" y="1352550"/>
          <p14:tracePt t="17732" x="1612900" y="1377950"/>
          <p14:tracePt t="17748" x="1600200" y="1416050"/>
          <p14:tracePt t="17765" x="1584325" y="1463675"/>
          <p14:tracePt t="17781" x="1571625" y="1495425"/>
          <p14:tracePt t="17798" x="1552575" y="1527175"/>
          <p14:tracePt t="17815" x="1552575" y="1558925"/>
          <p14:tracePt t="17831" x="1552575" y="1587500"/>
          <p14:tracePt t="17848" x="1552575" y="1609725"/>
          <p14:tracePt t="17865" x="1574800" y="1660525"/>
          <p14:tracePt t="17881" x="1584325" y="1682750"/>
          <p14:tracePt t="17898" x="1590675" y="1720850"/>
          <p14:tracePt t="17915" x="1609725" y="1771650"/>
          <p14:tracePt t="17931" x="1628775" y="1809750"/>
          <p14:tracePt t="17949" x="1641475" y="1854200"/>
          <p14:tracePt t="17965" x="1660525" y="1905000"/>
          <p14:tracePt t="17981" x="1673225" y="1933575"/>
          <p14:tracePt t="17998" x="1692275" y="1981200"/>
          <p14:tracePt t="18000" x="1698625" y="2000250"/>
          <p14:tracePt t="18014" x="1717675" y="2038350"/>
          <p14:tracePt t="18031" x="1749425" y="2070100"/>
          <p14:tracePt t="18048" x="1774825" y="2101850"/>
          <p14:tracePt t="18065" x="1835150" y="2146300"/>
          <p14:tracePt t="18082" x="1889125" y="2174875"/>
          <p14:tracePt t="18098" x="1955800" y="2203450"/>
          <p14:tracePt t="18115" x="2051050" y="2238375"/>
          <p14:tracePt t="18131" x="2105025" y="2260600"/>
          <p14:tracePt t="18148" x="2143125" y="2273300"/>
          <p14:tracePt t="18164" x="2225675" y="2301875"/>
          <p14:tracePt t="18182" x="2270125" y="2314575"/>
          <p14:tracePt t="18198" x="2314575" y="2327275"/>
          <p14:tracePt t="18215" x="2381250" y="2352675"/>
          <p14:tracePt t="18232" x="2403475" y="2365375"/>
          <p14:tracePt t="18248" x="2441575" y="2378075"/>
          <p14:tracePt t="18265" x="2492375" y="2393950"/>
          <p14:tracePt t="18281" x="2511425" y="2393950"/>
          <p14:tracePt t="18298" x="2549525" y="2393950"/>
          <p14:tracePt t="18314" x="2581275" y="2393950"/>
          <p14:tracePt t="18332" x="2613025" y="2393950"/>
          <p14:tracePt t="18348" x="2632075" y="2393950"/>
          <p14:tracePt t="18365" x="2673350" y="2390775"/>
          <p14:tracePt t="18382" x="2711450" y="2378075"/>
          <p14:tracePt t="18398" x="2743200" y="2368550"/>
          <p14:tracePt t="18414" x="2806700" y="2333625"/>
          <p14:tracePt t="18431" x="2854325" y="2308225"/>
          <p14:tracePt t="18448" x="2892425" y="2276475"/>
          <p14:tracePt t="18464" x="2936875" y="2232025"/>
          <p14:tracePt t="18481" x="2971800" y="2184400"/>
          <p14:tracePt t="18499" x="2994025" y="2159000"/>
          <p14:tracePt t="18515" x="3041650" y="2108200"/>
          <p14:tracePt t="18531" x="3067050" y="2076450"/>
          <p14:tracePt t="18548" x="3098800" y="2044700"/>
          <p14:tracePt t="18564" x="3140075" y="1958975"/>
          <p14:tracePt t="18582" x="3181350" y="1860550"/>
          <p14:tracePt t="18598" x="3209925" y="1790700"/>
          <p14:tracePt t="18615" x="3232150" y="1692275"/>
          <p14:tracePt t="18632" x="3257550" y="1593850"/>
          <p14:tracePt t="18648" x="3263900" y="1489075"/>
          <p14:tracePt t="18665" x="3263900" y="1371600"/>
          <p14:tracePt t="18681" x="3254375" y="1317625"/>
          <p14:tracePt t="18698" x="3235325" y="1279525"/>
          <p14:tracePt t="18714" x="3200400" y="1196975"/>
          <p14:tracePt t="18731" x="3165475" y="1139825"/>
          <p14:tracePt t="18748" x="3136900" y="1092200"/>
          <p14:tracePt t="18764" x="3092450" y="1025525"/>
          <p14:tracePt t="18781" x="3051175" y="990600"/>
          <p14:tracePt t="18798" x="3003550" y="958850"/>
          <p14:tracePt t="18815" x="2936875" y="911225"/>
          <p14:tracePt t="18832" x="2882900" y="882650"/>
          <p14:tracePt t="18848" x="2828925" y="857250"/>
          <p14:tracePt t="18865" x="2740025" y="822325"/>
          <p14:tracePt t="18882" x="2689225" y="806450"/>
          <p14:tracePt t="18898" x="2651125" y="793750"/>
          <p14:tracePt t="18915" x="2619375" y="793750"/>
          <p14:tracePt t="18932" x="2587625" y="793750"/>
          <p14:tracePt t="18948" x="2565400" y="793750"/>
          <p14:tracePt t="18965" x="2527300" y="793750"/>
          <p14:tracePt t="18982" x="2505075" y="793750"/>
          <p14:tracePt t="18999" x="2476500" y="796925"/>
          <p14:tracePt t="19015" x="2441575" y="809625"/>
          <p14:tracePt t="19032" x="2403475" y="822325"/>
          <p14:tracePt t="19048" x="2371725" y="835025"/>
          <p14:tracePt t="19065" x="2308225" y="860425"/>
          <p14:tracePt t="19082" x="2260600" y="873125"/>
          <p14:tracePt t="19098" x="2216150" y="898525"/>
          <p14:tracePt t="19115" x="2149475" y="946150"/>
          <p14:tracePt t="19131" x="2108200" y="996950"/>
          <p14:tracePt t="19148" x="2063750" y="1031875"/>
          <p14:tracePt t="19164" x="2032000" y="1079500"/>
          <p14:tracePt t="19181" x="2012950" y="1117600"/>
          <p14:tracePt t="19198" x="2003425" y="1149350"/>
          <p14:tracePt t="19215" x="1997075" y="1212850"/>
          <p14:tracePt t="19232" x="1987550" y="1273175"/>
          <p14:tracePt t="19248" x="1974850" y="1336675"/>
          <p14:tracePt t="19264" x="1962150" y="1416050"/>
          <p14:tracePt t="19281" x="1946275" y="1473200"/>
          <p14:tracePt t="19298" x="1946275" y="1514475"/>
          <p14:tracePt t="19314" x="1939925" y="1593850"/>
          <p14:tracePt t="19332" x="1939925" y="1644650"/>
          <p14:tracePt t="19348" x="1939925" y="1695450"/>
          <p14:tracePt t="19365" x="1939925" y="1758950"/>
          <p14:tracePt t="19381" x="1939925" y="1803400"/>
          <p14:tracePt t="19398" x="1939925" y="1838325"/>
          <p14:tracePt t="19415" x="1939925" y="1879600"/>
          <p14:tracePt t="19431" x="1939925" y="1917700"/>
          <p14:tracePt t="19448" x="1955800" y="1939925"/>
          <p14:tracePt t="19465" x="1968500" y="1981200"/>
          <p14:tracePt t="19481" x="1974850" y="2003425"/>
          <p14:tracePt t="19498" x="1978025" y="2028825"/>
          <p14:tracePt t="19514" x="1993900" y="2047875"/>
          <p14:tracePt t="19531" x="2003425" y="2057400"/>
          <p14:tracePt t="19547" x="2025650" y="2082800"/>
          <p14:tracePt t="19565" x="2063750" y="2111375"/>
          <p14:tracePt t="19581" x="2101850" y="2136775"/>
          <p14:tracePt t="19598" x="2146300" y="2149475"/>
          <p14:tracePt t="19615" x="2216150" y="2168525"/>
          <p14:tracePt t="19632" x="2273300" y="2184400"/>
          <p14:tracePt t="19648" x="2311400" y="2203450"/>
          <p14:tracePt t="19665" x="2381250" y="2216150"/>
          <p14:tracePt t="19681" x="2435225" y="2222500"/>
          <p14:tracePt t="19698" x="2495550" y="2228850"/>
          <p14:tracePt t="19715" x="2587625" y="2247900"/>
          <p14:tracePt t="19731" x="2647950" y="2247900"/>
          <p14:tracePt t="19748" x="2676525" y="2247900"/>
          <p14:tracePt t="19764" x="2701925" y="2247900"/>
          <p14:tracePt t="19782" x="2717800" y="2247900"/>
          <p14:tracePt t="19798" x="2727325" y="2247900"/>
          <p14:tracePt t="19843" x="2727325" y="2241550"/>
          <p14:tracePt t="19850" x="2727325" y="2238375"/>
          <p14:tracePt t="19865" x="2727325" y="2228850"/>
          <p14:tracePt t="19882" x="2727325" y="2200275"/>
          <p14:tracePt t="19898" x="2720975" y="2174875"/>
          <p14:tracePt t="19915" x="2701925" y="2133600"/>
          <p14:tracePt t="19932" x="2701925" y="2124075"/>
          <p14:tracePt t="19948" x="2695575" y="2114550"/>
          <p14:tracePt t="19965" x="2695575" y="2105025"/>
          <p14:tracePt t="19998" x="2698750" y="2105025"/>
          <p14:tracePt t="20015" x="2724150" y="2105025"/>
          <p14:tracePt t="20031" x="2752725" y="2098675"/>
          <p14:tracePt t="20048" x="2822575" y="2098675"/>
          <p14:tracePt t="20065" x="2952750" y="2098675"/>
          <p14:tracePt t="20082" x="3028950" y="2076450"/>
          <p14:tracePt t="20098" x="3092450" y="2060575"/>
          <p14:tracePt t="20114" x="3181350" y="2041525"/>
          <p14:tracePt t="20131" x="3225800" y="2028825"/>
          <p14:tracePt t="20148" x="3263900" y="2009775"/>
          <p14:tracePt t="20165" x="3279775" y="1993900"/>
          <p14:tracePt t="20182" x="3289300" y="1984375"/>
          <p14:tracePt t="20198" x="3298825" y="1974850"/>
          <p14:tracePt t="20215" x="3298825" y="1955800"/>
          <p14:tracePt t="20231" x="3298825" y="1949450"/>
          <p14:tracePt t="20308" x="3298825" y="1943100"/>
          <p14:tracePt t="20701" x="3263900" y="1946275"/>
          <p14:tracePt t="20708" x="3203575" y="1955800"/>
          <p14:tracePt t="20715" x="3165475" y="1971675"/>
          <p14:tracePt t="20732" x="3089275" y="1993900"/>
          <p14:tracePt t="20748" x="3028950" y="2032000"/>
          <p14:tracePt t="20764" x="2965450" y="2063750"/>
          <p14:tracePt t="20781" x="2917825" y="2098675"/>
          <p14:tracePt t="20814" x="2787650" y="2171700"/>
          <p14:tracePt t="20848" x="2698750" y="2232025"/>
          <p14:tracePt t="20865" x="2651125" y="2270125"/>
          <p14:tracePt t="20882" x="2625725" y="2301875"/>
          <p14:tracePt t="20898" x="2574925" y="2352675"/>
          <p14:tracePt t="20915" x="2514600" y="2406650"/>
          <p14:tracePt t="20931" x="2479675" y="2447925"/>
          <p14:tracePt t="20947" x="2438400" y="2498725"/>
          <p14:tracePt t="20965" x="2390775" y="2565400"/>
          <p14:tracePt t="20981" x="2365375" y="2603500"/>
          <p14:tracePt t="20998" x="2346325" y="2632075"/>
          <p14:tracePt t="21015" x="2314575" y="2670175"/>
          <p14:tracePt t="21031" x="2305050" y="2698750"/>
          <p14:tracePt t="21047" x="2286000" y="2717800"/>
          <p14:tracePt t="21065" x="2244725" y="2736850"/>
          <p14:tracePt t="21081" x="2212975" y="2755900"/>
          <p14:tracePt t="21098" x="2174875" y="2762250"/>
          <p14:tracePt t="21115" x="2114550" y="2762250"/>
          <p14:tracePt t="21131" x="2070100" y="2762250"/>
          <p14:tracePt t="21148" x="2032000" y="2759075"/>
          <p14:tracePt t="21165" x="1968500" y="2736850"/>
          <p14:tracePt t="21182" x="1924050" y="2724150"/>
          <p14:tracePt t="21199" x="1879600" y="2717800"/>
          <p14:tracePt t="21214" x="1816100" y="2705100"/>
          <p14:tracePt t="21231" x="1778000" y="2692400"/>
          <p14:tracePt t="21248" x="1724025" y="2673350"/>
          <p14:tracePt t="21264" x="1641475" y="2654300"/>
          <p14:tracePt t="21281" x="1577975" y="2632075"/>
          <p14:tracePt t="21300" x="1447800" y="2574925"/>
          <p14:tracePt t="21315" x="1384300" y="2562225"/>
          <p14:tracePt t="21332" x="1320800" y="2546350"/>
          <p14:tracePt t="21348" x="1282700" y="2527300"/>
          <p14:tracePt t="21364" x="1225550" y="2514600"/>
          <p14:tracePt t="21381" x="1196975" y="2501900"/>
          <p14:tracePt t="21397" x="1174750" y="2498725"/>
          <p14:tracePt t="21415" x="1133475" y="2492375"/>
          <p14:tracePt t="21431" x="1111250" y="2492375"/>
          <p14:tracePt t="21448" x="1082675" y="2492375"/>
          <p14:tracePt t="21465" x="1047750" y="2486025"/>
          <p14:tracePt t="21481" x="1019175" y="2486025"/>
          <p14:tracePt t="21499" x="987425" y="2486025"/>
          <p14:tracePt t="21514" x="971550" y="2486025"/>
          <p14:tracePt t="21530" x="962025" y="2486025"/>
          <p14:tracePt t="21547" x="952500" y="2486025"/>
          <p14:tracePt t="21565" x="939800" y="2486025"/>
          <p14:tracePt t="21581" x="939800" y="2479675"/>
          <p14:tracePt t="21598" x="939800" y="2463800"/>
          <p14:tracePt t="21615" x="936625" y="2444750"/>
          <p14:tracePt t="21631" x="936625" y="2416175"/>
          <p14:tracePt t="21648" x="939800" y="2403475"/>
          <p14:tracePt t="21914" x="904875" y="2381250"/>
          <p14:tracePt t="21921" x="857250" y="2365375"/>
          <p14:tracePt t="21931" x="815975" y="2349500"/>
          <p14:tracePt t="21948" x="739775" y="2311400"/>
          <p14:tracePt t="21964" x="628650" y="2238375"/>
          <p14:tracePt t="21980" x="590550" y="2212975"/>
          <p14:tracePt t="21998" x="549275" y="2181225"/>
          <p14:tracePt t="22015" x="514350" y="2155825"/>
          <p14:tracePt t="22032" x="498475" y="2146300"/>
          <p14:tracePt t="22035" x="492125" y="2143125"/>
          <p14:tracePt t="22049" x="482600" y="2143125"/>
          <p14:tracePt t="22064" x="473075" y="2143125"/>
          <p14:tracePt t="22121" x="473075" y="2136775"/>
          <p14:tracePt t="22136" x="476250" y="2136775"/>
          <p14:tracePt t="22143" x="479425" y="2136775"/>
          <p14:tracePt t="22150" x="485775" y="2136775"/>
          <p14:tracePt t="22165" x="495300" y="2136775"/>
          <p14:tracePt t="22181" x="511175" y="2120900"/>
          <p14:tracePt t="22198" x="520700" y="2120900"/>
          <p14:tracePt t="22214" x="542925" y="2105025"/>
          <p14:tracePt t="22231" x="565150" y="2092325"/>
          <p14:tracePt t="22247" x="587375" y="2082800"/>
          <p14:tracePt t="22264" x="612775" y="2060575"/>
          <p14:tracePt t="22280" x="625475" y="2054225"/>
          <p14:tracePt t="22297" x="638175" y="2047875"/>
          <p14:tracePt t="22314" x="650875" y="2047875"/>
          <p14:tracePt t="22331" x="660400" y="2047875"/>
          <p14:tracePt t="24215" x="822325" y="2101850"/>
          <p14:tracePt t="24221" x="1044575" y="2212975"/>
          <p14:tracePt t="24236" x="1527175" y="2505075"/>
          <p14:tracePt t="24253" x="1924050" y="2765425"/>
          <p14:tracePt t="24269" x="2346325" y="3060700"/>
          <p14:tracePt t="24285" x="2797175" y="3448050"/>
          <p14:tracePt t="24306" x="3206750" y="3822700"/>
          <p14:tracePt t="24332" x="3670300" y="4181475"/>
          <p14:tracePt t="24367" x="4562475" y="4797425"/>
          <p14:tracePt t="24383" x="4873625" y="4953000"/>
          <p14:tracePt t="24399" x="5219700" y="5140325"/>
          <p14:tracePt t="24416" x="5410200" y="5226050"/>
          <p14:tracePt t="24432" x="5543550" y="5270500"/>
          <p14:tracePt t="24447" x="5619750" y="5292725"/>
          <p14:tracePt t="24464" x="5683250" y="5295900"/>
          <p14:tracePt t="24480" x="5708650" y="5276850"/>
          <p14:tracePt t="24498" x="5749925" y="5219700"/>
          <p14:tracePt t="24515" x="5829300" y="5111750"/>
          <p14:tracePt t="24531" x="5883275" y="4965700"/>
          <p14:tracePt t="24548" x="5921375" y="4781550"/>
          <p14:tracePt t="24564" x="5940425" y="4492625"/>
          <p14:tracePt t="24580" x="5924550" y="4286250"/>
          <p14:tracePt t="24598" x="5886450" y="4092575"/>
          <p14:tracePt t="24614" x="5810250" y="3787775"/>
          <p14:tracePt t="24631" x="5746750" y="3632200"/>
          <p14:tracePt t="24648" x="5651500" y="3441700"/>
          <p14:tracePt t="24665" x="5495925" y="3232150"/>
          <p14:tracePt t="24681" x="5362575" y="3079750"/>
          <p14:tracePt t="24699" x="5080000" y="2847975"/>
          <p14:tracePt t="24715" x="4889500" y="2711450"/>
          <p14:tracePt t="24732" x="4638675" y="2559050"/>
          <p14:tracePt t="24748" x="4362450" y="2387600"/>
          <p14:tracePt t="24764" x="3898900" y="2162175"/>
          <p14:tracePt t="24781" x="3667125" y="2060575"/>
          <p14:tracePt t="24799" x="3251200" y="1908175"/>
          <p14:tracePt t="24816" x="3016250" y="1797050"/>
          <p14:tracePt t="24832" x="2717800" y="1670050"/>
          <p14:tracePt t="24848" x="2501900" y="1571625"/>
          <p14:tracePt t="24864" x="2181225" y="1454150"/>
          <p14:tracePt t="24881" x="1993900" y="1390650"/>
          <p14:tracePt t="24900" x="1749425" y="1343025"/>
          <p14:tracePt t="24915" x="1663700" y="1336675"/>
          <p14:tracePt t="24931" x="1584325" y="1336675"/>
          <p14:tracePt t="24948" x="1511300" y="1339850"/>
          <p14:tracePt t="24964" x="1428750" y="1368425"/>
          <p14:tracePt t="24980" x="1371600" y="1403350"/>
          <p14:tracePt t="24997" x="1320800" y="1454150"/>
          <p14:tracePt t="25015" x="1216025" y="1609725"/>
          <p14:tracePt t="25031" x="1155700" y="1720850"/>
          <p14:tracePt t="25048" x="1101725" y="1876425"/>
          <p14:tracePt t="25064" x="1009650" y="2092325"/>
          <p14:tracePt t="25081" x="936625" y="2238375"/>
          <p14:tracePt t="25099" x="825500" y="2489200"/>
          <p14:tracePt t="25115" x="762000" y="2635250"/>
          <p14:tracePt t="25135" x="682625" y="2860675"/>
          <p14:tracePt t="25148" x="663575" y="2933700"/>
          <p14:tracePt t="25165" x="638175" y="3121025"/>
          <p14:tracePt t="25180" x="638175" y="3248025"/>
          <p14:tracePt t="25198" x="650875" y="3387725"/>
          <p14:tracePt t="25215" x="685800" y="3565525"/>
          <p14:tracePt t="25231" x="730250" y="3708400"/>
          <p14:tracePt t="25247" x="781050" y="3819525"/>
          <p14:tracePt t="25264" x="869950" y="3994150"/>
          <p14:tracePt t="25280" x="946150" y="4098925"/>
          <p14:tracePt t="25297" x="1006475" y="4191000"/>
          <p14:tracePt t="25315" x="1123950" y="4327525"/>
          <p14:tracePt t="25331" x="1238250" y="4406900"/>
          <p14:tracePt t="25348" x="1343025" y="4473575"/>
          <p14:tracePt t="25365" x="1476375" y="4584700"/>
          <p14:tracePt t="25381" x="1568450" y="4632325"/>
          <p14:tracePt t="25397" x="1660525" y="4692650"/>
          <p14:tracePt t="25414" x="1758950" y="4768850"/>
          <p14:tracePt t="25430" x="1819275" y="4813300"/>
          <p14:tracePt t="25447" x="1866900" y="4848225"/>
          <p14:tracePt t="25465" x="1905000" y="4889500"/>
          <p14:tracePt t="25481" x="1943100" y="4914900"/>
          <p14:tracePt t="25498" x="1968500" y="4927600"/>
          <p14:tracePt t="25515" x="2009775" y="4953000"/>
          <p14:tracePt t="25531" x="2035175" y="4962525"/>
          <p14:tracePt t="25547" x="2070100" y="4972050"/>
          <p14:tracePt t="25564" x="2111375" y="4972050"/>
          <p14:tracePt t="25580" x="2133600" y="4972050"/>
          <p14:tracePt t="26357" x="2159000" y="4965700"/>
          <p14:tracePt t="26364" x="2187575" y="4959350"/>
          <p14:tracePt t="26370" x="2235200" y="4953000"/>
          <p14:tracePt t="26380" x="2292350" y="4943475"/>
          <p14:tracePt t="26397" x="2435225" y="4908550"/>
          <p14:tracePt t="26414" x="2670175" y="4854575"/>
          <p14:tracePt t="26430" x="2844800" y="4816475"/>
          <p14:tracePt t="26465" x="3314700" y="4667250"/>
          <p14:tracePt t="26499" x="3844925" y="4511675"/>
          <p14:tracePt t="26516" x="4054475" y="4464050"/>
          <p14:tracePt t="26531" x="4305300" y="4394200"/>
          <p14:tracePt t="26547" x="4543425" y="4311650"/>
          <p14:tracePt t="26564" x="4857750" y="4206875"/>
          <p14:tracePt t="26581" x="5035550" y="4152900"/>
          <p14:tracePt t="26599" x="5270500" y="4079875"/>
          <p14:tracePt t="26614" x="5394325" y="4035425"/>
          <p14:tracePt t="26631" x="5502275" y="4000500"/>
          <p14:tracePt t="26647" x="5591175" y="3968750"/>
          <p14:tracePt t="26663" x="5711825" y="3898900"/>
          <p14:tracePt t="26680" x="5791200" y="3841750"/>
          <p14:tracePt t="26697" x="5873750" y="3784600"/>
          <p14:tracePt t="26715" x="5984875" y="3705225"/>
          <p14:tracePt t="26731" x="6064250" y="3667125"/>
          <p14:tracePt t="26748" x="6165850" y="3606800"/>
          <p14:tracePt t="26765" x="6299200" y="3524250"/>
          <p14:tracePt t="26781" x="6372225" y="3460750"/>
          <p14:tracePt t="26797" x="6438900" y="3368675"/>
          <p14:tracePt t="26813" x="6521450" y="3225800"/>
          <p14:tracePt t="26830" x="6569075" y="3060700"/>
          <p14:tracePt t="26847" x="6604000" y="2908300"/>
          <p14:tracePt t="26863" x="6661150" y="2778125"/>
          <p14:tracePt t="26880" x="6705600" y="2647950"/>
          <p14:tracePt t="26898" x="6746875" y="2524125"/>
          <p14:tracePt t="26914" x="6791325" y="2355850"/>
          <p14:tracePt t="26931" x="6826250" y="2225675"/>
          <p14:tracePt t="26947" x="6842125" y="2085975"/>
          <p14:tracePt t="26963" x="6858000" y="1943100"/>
          <p14:tracePt t="26980" x="6867525" y="1879600"/>
          <p14:tracePt t="26998" x="6873875" y="1828800"/>
          <p14:tracePt t="27014" x="6880225" y="1739900"/>
          <p14:tracePt t="27031" x="6886575" y="1679575"/>
          <p14:tracePt t="27048" x="6886575" y="1625600"/>
          <p14:tracePt t="27064" x="6886575" y="1565275"/>
          <p14:tracePt t="27080" x="6886575" y="1543050"/>
          <p14:tracePt t="27097" x="6886575" y="1514475"/>
          <p14:tracePt t="27113" x="6886575" y="1498600"/>
          <p14:tracePt t="27130" x="6886575" y="1489075"/>
          <p14:tracePt t="27147" x="6880225" y="1479550"/>
          <p14:tracePt t="27150" x="6873875" y="1466850"/>
          <p14:tracePt t="27164" x="6864350" y="1463675"/>
          <p14:tracePt t="27180" x="6848475" y="1457325"/>
          <p14:tracePt t="27197" x="6819900" y="1457325"/>
          <p14:tracePt t="27214" x="6781800" y="1457325"/>
          <p14:tracePt t="27230" x="6759575" y="1457325"/>
          <p14:tracePt t="27247" x="6737350" y="1457325"/>
          <p14:tracePt t="27264" x="6696075" y="1457325"/>
          <p14:tracePt t="27280" x="6667500" y="1457325"/>
          <p14:tracePt t="27297" x="6645275" y="1457325"/>
          <p14:tracePt t="27314" x="6610350" y="1479550"/>
          <p14:tracePt t="27330" x="6600825" y="1489075"/>
          <p14:tracePt t="27346" x="6591300" y="1498600"/>
          <p14:tracePt t="27363" x="6556375" y="1514475"/>
          <p14:tracePt t="27380" x="6530975" y="1533525"/>
          <p14:tracePt t="27396" x="6508750" y="1546225"/>
          <p14:tracePt t="27413" x="6442075" y="1571625"/>
          <p14:tracePt t="27430" x="6413500" y="1584325"/>
          <p14:tracePt t="27446" x="6381750" y="1597025"/>
          <p14:tracePt t="27463" x="6340475" y="1597025"/>
          <p14:tracePt t="27479" x="6311900" y="1597025"/>
          <p14:tracePt t="27496" x="6289675" y="1597025"/>
          <p14:tracePt t="27513" x="6242050" y="1587500"/>
          <p14:tracePt t="27530" x="6210300" y="1574800"/>
          <p14:tracePt t="27546" x="6175375" y="1568450"/>
          <p14:tracePt t="27563" x="6124575" y="1555750"/>
          <p14:tracePt t="27579" x="6102350" y="1555750"/>
          <p14:tracePt t="27596" x="6086475" y="1555750"/>
          <p14:tracePt t="27613" x="6067425" y="1555750"/>
          <p14:tracePt t="27629" x="6057900" y="1555750"/>
          <p14:tracePt t="27646" x="6048375" y="1555750"/>
          <p14:tracePt t="27663" x="6048375" y="1565275"/>
          <p14:tracePt t="27679" x="6048375" y="1574800"/>
          <p14:tracePt t="27697" x="6048375" y="1587500"/>
          <p14:tracePt t="27713" x="6054725" y="1609725"/>
          <p14:tracePt t="27730" x="6080125" y="1641475"/>
          <p14:tracePt t="27747" x="6127750" y="1689100"/>
          <p14:tracePt t="27763" x="6232525" y="1784350"/>
          <p14:tracePt t="27780" x="6308725" y="1879600"/>
          <p14:tracePt t="27796" x="6397625" y="1993900"/>
          <p14:tracePt t="27814" x="6591300" y="2178050"/>
          <p14:tracePt t="27831" x="6737350" y="2279650"/>
          <p14:tracePt t="27848" x="6959600" y="2409825"/>
          <p14:tracePt t="27865" x="7105650" y="2482850"/>
          <p14:tracePt t="27880" x="7194550" y="2511425"/>
          <p14:tracePt t="27897" x="7267575" y="2530475"/>
          <p14:tracePt t="27913" x="7340600" y="2520950"/>
          <p14:tracePt t="27931" x="7385050" y="2498725"/>
          <p14:tracePt t="27947" x="7423150" y="2473325"/>
          <p14:tracePt t="27964" x="7477125" y="2422525"/>
          <p14:tracePt t="27980" x="7515225" y="2355850"/>
          <p14:tracePt t="27997" x="7546975" y="2257425"/>
          <p14:tracePt t="28014" x="7569200" y="2124075"/>
          <p14:tracePt t="28030" x="7569200" y="2063750"/>
          <p14:tracePt t="28047" x="7569200" y="2003425"/>
          <p14:tracePt t="28064" x="7550150" y="1901825"/>
          <p14:tracePt t="28081" x="7521575" y="1835150"/>
          <p14:tracePt t="28098" x="7486650" y="1787525"/>
          <p14:tracePt t="28114" x="7451725" y="1743075"/>
          <p14:tracePt t="28130" x="7419975" y="1727200"/>
          <p14:tracePt t="28147" x="7404100" y="1714500"/>
          <p14:tracePt t="28164" x="7388225" y="1704975"/>
          <p14:tracePt t="28180" x="7372350" y="1704975"/>
          <p14:tracePt t="28201" x="7369175" y="1704975"/>
          <p14:tracePt t="28213" x="7359650" y="1701800"/>
          <p14:tracePt t="28230" x="7350125" y="1695450"/>
          <p14:tracePt t="28247" x="7340600" y="1685925"/>
          <p14:tracePt t="28264" x="7318375" y="1670050"/>
          <p14:tracePt t="28280" x="7296150" y="1663700"/>
          <p14:tracePt t="28297" x="7264400" y="1651000"/>
          <p14:tracePt t="28314" x="7232650" y="1644650"/>
          <p14:tracePt t="28331" x="7204075" y="1644650"/>
          <p14:tracePt t="28347" x="7178675" y="1635125"/>
          <p14:tracePt t="28364" x="7143750" y="1616075"/>
          <p14:tracePt t="28381" x="7121525" y="1603375"/>
          <p14:tracePt t="28398" x="7077075" y="1590675"/>
          <p14:tracePt t="28414" x="7010400" y="1565275"/>
          <p14:tracePt t="28431" x="6965950" y="1546225"/>
          <p14:tracePt t="28447" x="6934200" y="1533525"/>
          <p14:tracePt t="28464" x="6892925" y="1514475"/>
          <p14:tracePt t="28481" x="6870700" y="1514475"/>
          <p14:tracePt t="28497" x="6861175" y="1511300"/>
          <p14:tracePt t="28514" x="6842125" y="1495425"/>
          <p14:tracePt t="28531" x="6832600" y="1495425"/>
          <p14:tracePt t="28547" x="6819900" y="1489075"/>
          <p14:tracePt t="28563" x="6800850" y="1489075"/>
          <p14:tracePt t="28580" x="6797675" y="1485900"/>
          <p14:tracePt t="28614" x="6791325" y="1476375"/>
          <p14:tracePt t="28630" x="6781800" y="1466850"/>
          <p14:tracePt t="28647" x="6772275" y="1454150"/>
          <p14:tracePt t="28664" x="6750050" y="1422400"/>
          <p14:tracePt t="28681" x="6731000" y="1403350"/>
          <p14:tracePt t="28697" x="6708775" y="1374775"/>
          <p14:tracePt t="28713" x="6686550" y="1358900"/>
          <p14:tracePt t="28730" x="6677025" y="1349375"/>
          <p14:tracePt t="28747" x="6667500" y="1346200"/>
          <p14:tracePt t="28764" x="6664325" y="1346200"/>
          <p14:tracePt t="28781" x="6654800" y="1346200"/>
          <p14:tracePt t="28797" x="6638925" y="1339850"/>
          <p14:tracePt t="28814" x="6623050" y="1339850"/>
          <p14:tracePt t="28830" x="6613525" y="1339850"/>
          <p14:tracePt t="28847" x="6604000" y="1330325"/>
          <p14:tracePt t="28864" x="6581775" y="1330325"/>
          <p14:tracePt t="28880" x="6572250" y="1330325"/>
          <p14:tracePt t="28897" x="6562725" y="1330325"/>
          <p14:tracePt t="28914" x="6543675" y="1330325"/>
          <p14:tracePt t="28931" x="6530975" y="1343025"/>
          <p14:tracePt t="28947" x="6521450" y="1352550"/>
          <p14:tracePt t="28964" x="6489700" y="1368425"/>
          <p14:tracePt t="28980" x="6470650" y="1377950"/>
          <p14:tracePt t="28997" x="6461125" y="1390650"/>
          <p14:tracePt t="29014" x="6445250" y="1390650"/>
          <p14:tracePt t="29031" x="6432550" y="1390650"/>
          <p14:tracePt t="29047" x="6423025" y="1390650"/>
          <p14:tracePt t="29064" x="6407150" y="1390650"/>
          <p14:tracePt t="29081" x="6397625" y="1390650"/>
          <p14:tracePt t="29097" x="6381750" y="1390650"/>
          <p14:tracePt t="29114" x="6362700" y="1390650"/>
          <p14:tracePt t="29130" x="6353175" y="1390650"/>
          <p14:tracePt t="29146" x="6337300" y="1390650"/>
          <p14:tracePt t="29163" x="6321425" y="1390650"/>
          <p14:tracePt t="29180" x="6318250" y="1390650"/>
          <p14:tracePt t="30178" x="6330950" y="1390650"/>
          <p14:tracePt t="30185" x="6340475" y="1390650"/>
          <p14:tracePt t="30201" x="6356350" y="1390650"/>
          <p14:tracePt t="30218" x="6384925" y="1387475"/>
          <p14:tracePt t="30222" x="6403975" y="1387475"/>
          <p14:tracePt t="30230" x="6429375" y="1387475"/>
          <p14:tracePt t="30251" x="6619875" y="1387475"/>
          <p14:tracePt t="30263" x="6746875" y="1387475"/>
          <p14:tracePt t="30297" x="7112000" y="1387475"/>
          <p14:tracePt t="30331" x="7467600" y="1403350"/>
          <p14:tracePt t="30348" x="7632700" y="1425575"/>
          <p14:tracePt t="30364" x="7727950" y="1425575"/>
          <p14:tracePt t="30381" x="7832725" y="1425575"/>
          <p14:tracePt t="30397" x="7912100" y="1425575"/>
          <p14:tracePt t="30414" x="8001000" y="1425575"/>
          <p14:tracePt t="30430" x="8039100" y="1425575"/>
          <p14:tracePt t="30446" x="8054975" y="1425575"/>
          <p14:tracePt t="30463" x="8070850" y="1425575"/>
          <p14:tracePt t="30481" x="8080375" y="1425575"/>
          <p14:tracePt t="30498" x="8089900" y="1416050"/>
          <p14:tracePt t="30514" x="8096250" y="1409700"/>
          <p14:tracePt t="30531" x="8105775" y="1400175"/>
          <p14:tracePt t="30547" x="8115300" y="1384300"/>
          <p14:tracePt t="30563" x="8147050" y="1381125"/>
          <p14:tracePt t="30580" x="8169275" y="1381125"/>
          <p14:tracePt t="30597" x="8201025" y="1381125"/>
          <p14:tracePt t="30613" x="8220075" y="1381125"/>
          <p14:tracePt t="30631" x="8235950" y="1381125"/>
          <p14:tracePt t="30648" x="8267700" y="1381125"/>
          <p14:tracePt t="30664" x="8283575" y="1381125"/>
          <p14:tracePt t="30681" x="8302625" y="1381125"/>
          <p14:tracePt t="30697" x="8312150" y="1381125"/>
          <p14:tracePt t="30713" x="8328025" y="1381125"/>
          <p14:tracePt t="30730" x="8337550" y="1381125"/>
          <p14:tracePt t="30748" x="8347075" y="1381125"/>
          <p14:tracePt t="30820" x="8356600" y="1381125"/>
          <p14:tracePt t="30855" x="8362950" y="1381125"/>
          <p14:tracePt t="30862" x="8369300" y="1381125"/>
          <p14:tracePt t="30870" x="8372475" y="1381125"/>
          <p14:tracePt t="30949" x="8378825" y="1381125"/>
          <p14:tracePt t="30956" x="8382000" y="1381125"/>
          <p14:tracePt t="30963" x="8388350" y="1381125"/>
          <p14:tracePt t="31006" x="8391525" y="1381125"/>
          <p14:tracePt t="31034" x="8397875" y="1381125"/>
          <p14:tracePt t="31041" x="8407400" y="1381125"/>
          <p14:tracePt t="31048" x="8413750" y="1381125"/>
          <p14:tracePt t="31164" x="8416925" y="1381125"/>
          <p14:tracePt t="31171" x="8423275" y="1381125"/>
          <p14:tracePt t="31449" x="8423275" y="1387475"/>
          <p14:tracePt t="31464" x="8423275" y="1397000"/>
          <p14:tracePt t="31471" x="8423275" y="1400175"/>
          <p14:tracePt t="31484" x="8423275" y="1409700"/>
          <p14:tracePt t="31498" x="8423275" y="1422400"/>
          <p14:tracePt t="31530" x="8423275" y="1444625"/>
          <p14:tracePt t="31563" x="8410575" y="1470025"/>
          <p14:tracePt t="31580" x="8397875" y="1498600"/>
          <p14:tracePt t="31597" x="8372475" y="1530350"/>
          <p14:tracePt t="31614" x="8334375" y="1597025"/>
          <p14:tracePt t="31631" x="8299450" y="1644650"/>
          <p14:tracePt t="31648" x="8220075" y="1727200"/>
          <p14:tracePt t="31663" x="8134350" y="1800225"/>
          <p14:tracePt t="31679" x="8007350" y="1901825"/>
          <p14:tracePt t="31697" x="7829550" y="2003425"/>
          <p14:tracePt t="31714" x="7543800" y="2127250"/>
          <p14:tracePt t="31730" x="7334250" y="2193925"/>
          <p14:tracePt t="31748" x="7086600" y="2276475"/>
          <p14:tracePt t="31764" x="6943725" y="2320925"/>
          <p14:tracePt t="31780" x="6810375" y="2365375"/>
          <p14:tracePt t="31797" x="6661150" y="2416175"/>
          <p14:tracePt t="31813" x="6553200" y="2441575"/>
          <p14:tracePt t="31830" x="6435725" y="2457450"/>
          <p14:tracePt t="31847" x="6343650" y="2457450"/>
          <p14:tracePt t="31863" x="6254750" y="2457450"/>
          <p14:tracePt t="31880" x="6207125" y="2454275"/>
          <p14:tracePt t="31898" x="6175375" y="2435225"/>
          <p14:tracePt t="31914" x="6149975" y="2432050"/>
          <p14:tracePt t="31930" x="6140450" y="2422525"/>
          <p14:tracePt t="31947" x="6099175" y="2397125"/>
          <p14:tracePt t="31963" x="6073775" y="2365375"/>
          <p14:tracePt t="31980" x="6042025" y="2339975"/>
          <p14:tracePt t="31998" x="6003925" y="2289175"/>
          <p14:tracePt t="32014" x="5962650" y="2241550"/>
          <p14:tracePt t="32031" x="5937250" y="2203450"/>
          <p14:tracePt t="32048" x="5889625" y="2143125"/>
          <p14:tracePt t="32064" x="5867400" y="2111375"/>
          <p14:tracePt t="32080" x="5826125" y="2079625"/>
          <p14:tracePt t="32098" x="5775325" y="2032000"/>
          <p14:tracePt t="32113" x="5749925" y="2022475"/>
          <p14:tracePt t="32130" x="5711825" y="2003425"/>
          <p14:tracePt t="32146" x="5689600" y="1984375"/>
          <p14:tracePt t="32164" x="5661025" y="1968500"/>
          <p14:tracePt t="32181" x="5651500" y="1958975"/>
          <p14:tracePt t="32198" x="5638800" y="1952625"/>
          <p14:tracePt t="32214" x="5632450" y="1952625"/>
          <p14:tracePt t="32230" x="5629275" y="1952625"/>
          <p14:tracePt t="32263" x="5629275" y="1943100"/>
          <p14:tracePt t="32279" x="5622925" y="1927225"/>
          <p14:tracePt t="32296" x="5607050" y="1917700"/>
          <p14:tracePt t="32314" x="5591175" y="1898650"/>
          <p14:tracePt t="32330" x="5581650" y="1876425"/>
          <p14:tracePt t="32348" x="5556250" y="1841500"/>
          <p14:tracePt t="32363" x="5543550" y="1809750"/>
          <p14:tracePt t="32380" x="5534025" y="1793875"/>
          <p14:tracePt t="32396" x="5524500" y="1778000"/>
          <p14:tracePt t="32413" x="5518150" y="1758950"/>
          <p14:tracePt t="32430" x="5518150" y="1752600"/>
          <p14:tracePt t="32464" x="5514975" y="1752600"/>
          <p14:tracePt t="34856" x="5549900" y="1752600"/>
          <p14:tracePt t="34864" x="5584825" y="1752600"/>
          <p14:tracePt t="34880" x="5667375" y="1752600"/>
          <p14:tracePt t="34913" x="5969000" y="1765300"/>
          <p14:tracePt t="34946" x="6137275" y="1790700"/>
          <p14:tracePt t="34963" x="6289675" y="1797050"/>
          <p14:tracePt t="34980" x="6384925" y="1806575"/>
          <p14:tracePt t="34997" x="6524625" y="1822450"/>
          <p14:tracePt t="35014" x="6651625" y="1822450"/>
          <p14:tracePt t="35030" x="6813550" y="1822450"/>
          <p14:tracePt t="35047" x="6985000" y="1822450"/>
          <p14:tracePt t="35063" x="7099300" y="1822450"/>
          <p14:tracePt t="35079" x="7194550" y="1822450"/>
          <p14:tracePt t="35097" x="7289800" y="1822450"/>
          <p14:tracePt t="35113" x="7334250" y="1822450"/>
          <p14:tracePt t="35129" x="7378700" y="1822450"/>
          <p14:tracePt t="35147" x="7467600" y="1806575"/>
          <p14:tracePt t="35163" x="7537450" y="1806575"/>
          <p14:tracePt t="35180" x="7588250" y="1806575"/>
          <p14:tracePt t="35197" x="7642225" y="1806575"/>
          <p14:tracePt t="35213" x="7664450" y="1806575"/>
          <p14:tracePt t="35229" x="7673975" y="1806575"/>
          <p14:tracePt t="35246" x="7696200" y="1800225"/>
          <p14:tracePt t="35263" x="7715250" y="1793875"/>
          <p14:tracePt t="35279" x="7731125" y="1793875"/>
          <p14:tracePt t="35297" x="7772400" y="1793875"/>
          <p14:tracePt t="35313" x="7794625" y="1793875"/>
          <p14:tracePt t="35329" x="7823200" y="1793875"/>
          <p14:tracePt t="35347" x="7839075" y="1793875"/>
          <p14:tracePt t="35363" x="7858125" y="1790700"/>
          <p14:tracePt t="35379" x="7867650" y="1790700"/>
          <p14:tracePt t="35398" x="7883525" y="1784350"/>
          <p14:tracePt t="35413" x="7893050" y="1784350"/>
          <p14:tracePt t="35429" x="7915275" y="1781175"/>
          <p14:tracePt t="35447" x="7927975" y="1781175"/>
          <p14:tracePt t="35463" x="7937500" y="1781175"/>
          <p14:tracePt t="35479" x="7947025" y="1781175"/>
          <p14:tracePt t="35496" x="7962900" y="1781175"/>
          <p14:tracePt t="35513" x="7969250" y="1781175"/>
          <p14:tracePt t="37962" x="7940675" y="1797050"/>
          <p14:tracePt t="37969" x="7877175" y="1831975"/>
          <p14:tracePt t="37983" x="7762875" y="1911350"/>
          <p14:tracePt t="38001" x="7658100" y="1987550"/>
          <p14:tracePt t="38018" x="7543800" y="2066925"/>
          <p14:tracePt t="38029" x="7407275" y="2168525"/>
          <p14:tracePt t="38063" x="7080250" y="2393950"/>
          <p14:tracePt t="38099" x="6800850" y="2568575"/>
          <p14:tracePt t="38115" x="6721475" y="2625725"/>
          <p14:tracePt t="38130" x="6651625" y="2673350"/>
          <p14:tracePt t="38147" x="6556375" y="2717800"/>
          <p14:tracePt t="38162" x="6489700" y="2746375"/>
          <p14:tracePt t="38179" x="6426200" y="2762250"/>
          <p14:tracePt t="38196" x="6372225" y="2774950"/>
          <p14:tracePt t="38212" x="6311900" y="2774950"/>
          <p14:tracePt t="38229" x="6280150" y="2774950"/>
          <p14:tracePt t="38247" x="6232525" y="2765425"/>
          <p14:tracePt t="38263" x="6210300" y="2755900"/>
          <p14:tracePt t="38279" x="6178550" y="2736850"/>
          <p14:tracePt t="38297" x="6111875" y="2695575"/>
          <p14:tracePt t="38313" x="6070600" y="2654300"/>
          <p14:tracePt t="38329" x="6022975" y="2628900"/>
          <p14:tracePt t="38345" x="5975350" y="2593975"/>
          <p14:tracePt t="38348" x="5965825" y="2581275"/>
          <p14:tracePt t="38362" x="5924550" y="2555875"/>
          <p14:tracePt t="38379" x="5899150" y="2517775"/>
          <p14:tracePt t="38397" x="5854700" y="2473325"/>
          <p14:tracePt t="38413" x="5838825" y="2457450"/>
          <p14:tracePt t="38430" x="5829300" y="2441575"/>
          <p14:tracePt t="38447" x="5813425" y="2422525"/>
          <p14:tracePt t="38463" x="5797550" y="2409825"/>
          <p14:tracePt t="38479" x="5788025" y="2400300"/>
          <p14:tracePt t="38497" x="5772150" y="2384425"/>
          <p14:tracePt t="38512" x="5762625" y="2374900"/>
          <p14:tracePt t="38529" x="5746750" y="2365375"/>
          <p14:tracePt t="38547" x="5743575" y="2365375"/>
          <p14:tracePt t="38579" x="5734050" y="2359025"/>
          <p14:tracePt t="38596" x="5721350" y="2349500"/>
          <p14:tracePt t="38612" x="5702300" y="2336800"/>
          <p14:tracePt t="38629" x="5692775" y="2327275"/>
          <p14:tracePt t="38645" x="5683250" y="2311400"/>
          <p14:tracePt t="38663" x="5667375" y="2295525"/>
          <p14:tracePt t="38679" x="5651500" y="2286000"/>
          <p14:tracePt t="38697" x="5638800" y="2276475"/>
          <p14:tracePt t="38713" x="5632450" y="2263775"/>
          <p14:tracePt t="38834" x="5626100" y="2263775"/>
          <p14:tracePt t="39162" x="5676900" y="2263775"/>
          <p14:tracePt t="39169" x="5759450" y="2270125"/>
          <p14:tracePt t="39183" x="5886450" y="2279650"/>
          <p14:tracePt t="39199" x="5972175" y="2286000"/>
          <p14:tracePt t="39216" x="6038850" y="2286000"/>
          <p14:tracePt t="39230" x="6111875" y="2295525"/>
          <p14:tracePt t="39263" x="6235700" y="2295525"/>
          <p14:tracePt t="39297" x="6289675" y="2295525"/>
          <p14:tracePt t="39312" x="6299200" y="2292350"/>
          <p14:tracePt t="39329" x="6308725" y="2292350"/>
          <p14:tracePt t="39346" x="6318250" y="2289175"/>
          <p14:tracePt t="39362" x="6324600" y="2282825"/>
          <p14:tracePt t="39379" x="6327775" y="2279650"/>
          <p14:tracePt t="39397" x="6343650" y="2279650"/>
          <p14:tracePt t="39413" x="6343650" y="2266950"/>
          <p14:tracePt t="39429" x="6353175" y="2266950"/>
          <p14:tracePt t="39445" x="6362700" y="2266950"/>
          <p14:tracePt t="39462" x="6372225" y="2263775"/>
          <p14:tracePt t="39479" x="6388100" y="2257425"/>
          <p14:tracePt t="39497" x="6407150" y="2247900"/>
          <p14:tracePt t="39512" x="6432550" y="2241550"/>
          <p14:tracePt t="39530" x="6473825" y="2241550"/>
          <p14:tracePt t="39547" x="6537325" y="2241550"/>
          <p14:tracePt t="39562" x="6581775" y="2241550"/>
          <p14:tracePt t="39579" x="6604000" y="2241550"/>
          <p14:tracePt t="39596" x="6638925" y="2241550"/>
          <p14:tracePt t="39612" x="6696075" y="2241550"/>
          <p14:tracePt t="39629" x="6724650" y="2241550"/>
          <p14:tracePt t="39645" x="6762750" y="2235200"/>
          <p14:tracePt t="39662" x="6816725" y="2235200"/>
          <p14:tracePt t="39679" x="6845300" y="2235200"/>
          <p14:tracePt t="39696" x="6873875" y="2235200"/>
          <p14:tracePt t="39712" x="6902450" y="2235200"/>
          <p14:tracePt t="39729" x="6911975" y="2235200"/>
          <p14:tracePt t="39747" x="6927850" y="2235200"/>
          <p14:tracePt t="39762" x="6937375" y="2235200"/>
          <p14:tracePt t="39983" x="6940550" y="2235200"/>
          <p14:tracePt t="39990" x="6946900" y="2235200"/>
          <p14:tracePt t="39997" x="6950075" y="2235200"/>
          <p14:tracePt t="40012" x="6965950" y="2235200"/>
          <p14:tracePt t="40668" x="6991350" y="2238375"/>
          <p14:tracePt t="40676" x="7010400" y="2244725"/>
          <p14:tracePt t="40683" x="7045325" y="2244725"/>
          <p14:tracePt t="40699" x="7083425" y="2244725"/>
          <p14:tracePt t="40716" x="7124700" y="2244725"/>
          <p14:tracePt t="40729" x="7178675" y="2244725"/>
          <p14:tracePt t="40763" x="7312025" y="2235200"/>
          <p14:tracePt t="40795" x="7553325" y="2225675"/>
          <p14:tracePt t="40812" x="7737475" y="2225675"/>
          <p14:tracePt t="40829" x="7886700" y="2225675"/>
          <p14:tracePt t="40847" x="8061325" y="2225675"/>
          <p14:tracePt t="40863" x="8166100" y="2219325"/>
          <p14:tracePt t="40879" x="8270875" y="2209800"/>
          <p14:tracePt t="40897" x="8432800" y="2209800"/>
          <p14:tracePt t="40912" x="8515350" y="2203450"/>
          <p14:tracePt t="40933" x="8655050" y="2203450"/>
          <p14:tracePt t="40945" x="8702675" y="2203450"/>
          <p14:tracePt t="40962" x="8810625" y="2203450"/>
          <p14:tracePt t="40979" x="8870950" y="2203450"/>
          <p14:tracePt t="40997" x="8924925" y="2197100"/>
          <p14:tracePt t="41012" x="8947150" y="2190750"/>
          <p14:tracePt t="41029" x="8978900" y="2184400"/>
          <p14:tracePt t="41045" x="9001125" y="2178050"/>
          <p14:tracePt t="41062" x="9048750" y="2178050"/>
          <p14:tracePt t="41079" x="9077325" y="2178050"/>
          <p14:tracePt t="41095" x="9099550" y="2178050"/>
          <p14:tracePt t="41112" x="9115425" y="2178050"/>
          <p14:tracePt t="41129" x="9118600" y="2178050"/>
          <p14:tracePt t="41219" x="9112250" y="2178050"/>
          <p14:tracePt t="41225" x="9109075" y="2178050"/>
          <p14:tracePt t="41233" x="9096375" y="2181225"/>
          <p14:tracePt t="41245" x="9086850" y="2181225"/>
          <p14:tracePt t="41262" x="8985250" y="2200275"/>
          <p14:tracePt t="41279" x="8890000" y="2216150"/>
          <p14:tracePt t="41297" x="8721725" y="2241550"/>
          <p14:tracePt t="41312" x="8616950" y="2257425"/>
          <p14:tracePt t="41328" x="8486775" y="2276475"/>
          <p14:tracePt t="41346" x="8356600" y="2292350"/>
          <p14:tracePt t="41362" x="8178800" y="2327275"/>
          <p14:tracePt t="41379" x="8029575" y="2343150"/>
          <p14:tracePt t="41397" x="7807325" y="2371725"/>
          <p14:tracePt t="41413" x="7658100" y="2387600"/>
          <p14:tracePt t="41429" x="7493000" y="2416175"/>
          <p14:tracePt t="41446" x="7296150" y="2441575"/>
          <p14:tracePt t="41462" x="7165975" y="2457450"/>
          <p14:tracePt t="41479" x="7048500" y="2466975"/>
          <p14:tracePt t="41495" x="6953250" y="2476500"/>
          <p14:tracePt t="41512" x="6848475" y="2476500"/>
          <p14:tracePt t="41529" x="6804025" y="2476500"/>
          <p14:tracePt t="41546" x="6740525" y="2476500"/>
          <p14:tracePt t="41562" x="6705600" y="2476500"/>
          <p14:tracePt t="41579" x="6661150" y="2476500"/>
          <p14:tracePt t="41595" x="6616700" y="2476500"/>
          <p14:tracePt t="41612" x="6569075" y="2476500"/>
          <p14:tracePt t="41629" x="6534150" y="2476500"/>
          <p14:tracePt t="41646" x="6486525" y="2476500"/>
          <p14:tracePt t="41662" x="6457950" y="2476500"/>
          <p14:tracePt t="41678" x="6426200" y="2476500"/>
          <p14:tracePt t="41695" x="6403975" y="2486025"/>
          <p14:tracePt t="41712" x="6356350" y="2486025"/>
          <p14:tracePt t="41728" x="6334125" y="2492375"/>
          <p14:tracePt t="41745" x="6305550" y="2492375"/>
          <p14:tracePt t="41762" x="6276975" y="2492375"/>
          <p14:tracePt t="41779" x="6261100" y="2492375"/>
          <p14:tracePt t="41797" x="6248400" y="2498725"/>
          <p14:tracePt t="41812" x="6238875" y="2498725"/>
          <p14:tracePt t="41829" x="6229350" y="2498725"/>
          <p14:tracePt t="41846" x="6213475" y="2498725"/>
          <p14:tracePt t="41962" x="6232525" y="2505075"/>
          <p14:tracePt t="41970" x="6242050" y="2505075"/>
          <p14:tracePt t="41979" x="6261100" y="2505075"/>
          <p14:tracePt t="41996" x="6315075" y="2505075"/>
          <p14:tracePt t="42012" x="6353175" y="2505075"/>
          <p14:tracePt t="42028" x="6388100" y="2505075"/>
          <p14:tracePt t="42045" x="6426200" y="2505075"/>
          <p14:tracePt t="42062" x="6502400" y="2505075"/>
          <p14:tracePt t="42080" x="6572250" y="2505075"/>
          <p14:tracePt t="42097" x="6680200" y="2505075"/>
          <p14:tracePt t="42112" x="6731000" y="2505075"/>
          <p14:tracePt t="42129" x="6791325" y="2517775"/>
          <p14:tracePt t="42146" x="6880225" y="2524125"/>
          <p14:tracePt t="42162" x="6940550" y="2524125"/>
          <p14:tracePt t="42179" x="7010400" y="2524125"/>
          <p14:tracePt t="42197" x="7096125" y="2524125"/>
          <p14:tracePt t="42213" x="7156450" y="2524125"/>
          <p14:tracePt t="42229" x="7216775" y="2524125"/>
          <p14:tracePt t="42246" x="7283450" y="2524125"/>
          <p14:tracePt t="42263" x="7321550" y="2524125"/>
          <p14:tracePt t="42279" x="7366000" y="2524125"/>
          <p14:tracePt t="42296" x="7426325" y="2524125"/>
          <p14:tracePt t="42312" x="7489825" y="2520950"/>
          <p14:tracePt t="42328" x="7591425" y="2520950"/>
          <p14:tracePt t="42345" x="7708900" y="2511425"/>
          <p14:tracePt t="42362" x="7829550" y="2505075"/>
          <p14:tracePt t="42379" x="7899400" y="2505075"/>
          <p14:tracePt t="42396" x="8007350" y="2498725"/>
          <p14:tracePt t="42412" x="8067675" y="2498725"/>
          <p14:tracePt t="42429" x="8102600" y="2498725"/>
          <p14:tracePt t="42445" x="8147050" y="2498725"/>
          <p14:tracePt t="42462" x="8210550" y="2498725"/>
          <p14:tracePt t="42479" x="8239125" y="2508250"/>
          <p14:tracePt t="42497" x="8280400" y="2514600"/>
          <p14:tracePt t="42512" x="8289925" y="2514600"/>
          <p14:tracePt t="42529" x="8305800" y="2514600"/>
          <p14:tracePt t="42546" x="8315325" y="2514600"/>
          <p14:tracePt t="42605" x="8315325" y="2517775"/>
          <p14:tracePt t="42612" x="8315325" y="2524125"/>
          <p14:tracePt t="42629" x="8315325" y="2527300"/>
          <p14:tracePt t="42646" x="8315325" y="2543175"/>
          <p14:tracePt t="42662" x="8315325" y="2552700"/>
          <p14:tracePt t="42679" x="8308975" y="2562225"/>
          <p14:tracePt t="42696" x="8289925" y="2571750"/>
          <p14:tracePt t="42713" x="8267700" y="2578100"/>
          <p14:tracePt t="42728" x="8220075" y="2597150"/>
          <p14:tracePt t="42745" x="8156575" y="2613025"/>
          <p14:tracePt t="42762" x="8067675" y="2632075"/>
          <p14:tracePt t="42779" x="8004175" y="2647950"/>
          <p14:tracePt t="42795" x="7927975" y="2679700"/>
          <p14:tracePt t="42812" x="7791450" y="2717800"/>
          <p14:tracePt t="42828" x="7702550" y="2752725"/>
          <p14:tracePt t="42846" x="7610475" y="2781300"/>
          <p14:tracePt t="42862" x="7546975" y="2794000"/>
          <p14:tracePt t="42878" x="7502525" y="2806700"/>
          <p14:tracePt t="42895" x="7464425" y="2825750"/>
          <p14:tracePt t="42912" x="7400925" y="2844800"/>
          <p14:tracePt t="42928" x="7369175" y="2857500"/>
          <p14:tracePt t="42946" x="7337425" y="2857500"/>
          <p14:tracePt t="42962" x="7308850" y="2857500"/>
          <p14:tracePt t="42979" x="7292975" y="2857500"/>
          <p14:tracePt t="42995" x="7261225" y="2863850"/>
          <p14:tracePt t="43012" x="7229475" y="2876550"/>
          <p14:tracePt t="43029" x="7197725" y="2892425"/>
          <p14:tracePt t="43046" x="7146925" y="2911475"/>
          <p14:tracePt t="43062" x="7096125" y="2924175"/>
          <p14:tracePt t="43079" x="7032625" y="2940050"/>
          <p14:tracePt t="43097" x="6946900" y="2962275"/>
          <p14:tracePt t="43112" x="6896100" y="2968625"/>
          <p14:tracePt t="43129" x="6842125" y="2968625"/>
          <p14:tracePt t="43145" x="6800850" y="2968625"/>
          <p14:tracePt t="43162" x="6731000" y="2968625"/>
          <p14:tracePt t="43178" x="6699250" y="2968625"/>
          <p14:tracePt t="43196" x="6670675" y="2968625"/>
          <p14:tracePt t="43212" x="6632575" y="2968625"/>
          <p14:tracePt t="43229" x="6619875" y="2968625"/>
          <p14:tracePt t="43246" x="6607175" y="2968625"/>
          <p14:tracePt t="43262" x="6597650" y="2968625"/>
          <p14:tracePt t="43278" x="6581775" y="2968625"/>
          <p14:tracePt t="43296" x="6565900" y="2968625"/>
          <p14:tracePt t="43312" x="6562725" y="2968625"/>
          <p14:tracePt t="43376" x="6556375" y="2968625"/>
          <p14:tracePt t="44275" x="6572250" y="2974975"/>
          <p14:tracePt t="44282" x="6588125" y="2981325"/>
          <p14:tracePt t="44299" x="6626225" y="2994025"/>
          <p14:tracePt t="44317" x="6657975" y="2997200"/>
          <p14:tracePt t="44333" x="6711950" y="2997200"/>
          <p14:tracePt t="44346" x="6737350" y="2997200"/>
          <p14:tracePt t="44379" x="6829425" y="2997200"/>
          <p14:tracePt t="44412" x="6902450" y="2978150"/>
          <p14:tracePt t="44428" x="6931025" y="2971800"/>
          <p14:tracePt t="44445" x="6940550" y="2965450"/>
          <p14:tracePt t="44462" x="6956425" y="2962275"/>
          <p14:tracePt t="44479" x="6972300" y="2955925"/>
          <p14:tracePt t="44495" x="6988175" y="2955925"/>
          <p14:tracePt t="44512" x="7000875" y="2955925"/>
          <p14:tracePt t="44528" x="7023100" y="2955925"/>
          <p14:tracePt t="44545" x="7038975" y="2955925"/>
          <p14:tracePt t="44562" x="7064375" y="2955925"/>
          <p14:tracePt t="44579" x="7092950" y="2955925"/>
          <p14:tracePt t="44595" x="7115175" y="2955925"/>
          <p14:tracePt t="44612" x="7162800" y="2955925"/>
          <p14:tracePt t="44629" x="7200900" y="2955925"/>
          <p14:tracePt t="44646" x="7270750" y="2955925"/>
          <p14:tracePt t="44662" x="7308850" y="2955925"/>
          <p14:tracePt t="44678" x="7350125" y="2955925"/>
          <p14:tracePt t="44695" x="7394575" y="2955925"/>
          <p14:tracePt t="44712" x="7429500" y="2955925"/>
          <p14:tracePt t="44728" x="7458075" y="2955925"/>
          <p14:tracePt t="44746" x="7473950" y="2955925"/>
          <p14:tracePt t="44762" x="7483475" y="2955925"/>
          <p14:tracePt t="44779" x="7496175" y="2955925"/>
          <p14:tracePt t="44795" x="7505700" y="2955925"/>
          <p14:tracePt t="44812" x="7521575" y="2955925"/>
          <p14:tracePt t="44828" x="7531100" y="2955925"/>
          <p14:tracePt t="44845" x="7546975" y="2955925"/>
          <p14:tracePt t="44862" x="7562850" y="2955925"/>
          <p14:tracePt t="44879" x="7572375" y="2955925"/>
          <p14:tracePt t="44896" x="7581900" y="2955925"/>
          <p14:tracePt t="44912" x="7597775" y="2955925"/>
          <p14:tracePt t="45162" x="7600950" y="2955925"/>
          <p14:tracePt t="45170" x="7607300" y="2955925"/>
          <p14:tracePt t="45179" x="7597775" y="2955925"/>
          <p14:tracePt t="46568" x="7591425" y="2908300"/>
          <p14:tracePt t="46575" x="7585075" y="2828925"/>
          <p14:tracePt t="46582" x="7575550" y="2736850"/>
          <p14:tracePt t="46597" x="7556500" y="2562225"/>
          <p14:tracePt t="46616" x="7556500" y="2425700"/>
          <p14:tracePt t="46629" x="7546975" y="2276475"/>
          <p14:tracePt t="46662" x="7540625" y="2019300"/>
          <p14:tracePt t="46694" x="7540625" y="1870075"/>
          <p14:tracePt t="46711" x="7540625" y="1774825"/>
          <p14:tracePt t="46728" x="7540625" y="1714500"/>
          <p14:tracePt t="46745" x="7540625" y="1670050"/>
          <p14:tracePt t="46762" x="7540625" y="1622425"/>
          <p14:tracePt t="46778" x="7540625" y="1587500"/>
          <p14:tracePt t="46794" x="7540625" y="1549400"/>
          <p14:tracePt t="46812" x="7540625" y="1527175"/>
          <p14:tracePt t="46828" x="7540625" y="1517650"/>
          <p14:tracePt t="46846" x="7540625" y="1514475"/>
          <p14:tracePt t="47825" x="7534275" y="1514475"/>
          <p14:tracePt t="47932" x="7527925" y="1514475"/>
          <p14:tracePt t="47946" x="7527925" y="1520825"/>
          <p14:tracePt t="47953" x="7524750" y="1520825"/>
          <p14:tracePt t="47965" x="7524750" y="1524000"/>
          <p14:tracePt t="47982" x="7524750" y="1530350"/>
          <p14:tracePt t="47999" x="7518400" y="1536700"/>
          <p14:tracePt t="48012" x="7515225" y="1539875"/>
          <p14:tracePt t="48046" x="7499350" y="1558925"/>
          <p14:tracePt t="48082" x="7483475" y="1574800"/>
          <p14:tracePt t="48111" x="7480300" y="1584325"/>
          <p14:tracePt t="48128" x="7473950" y="1593850"/>
          <p14:tracePt t="48146" x="7458075" y="1616075"/>
          <p14:tracePt t="48162" x="7448550" y="1625600"/>
          <p14:tracePt t="48179" x="7439025" y="1641475"/>
          <p14:tracePt t="48196" x="7419975" y="1689100"/>
          <p14:tracePt t="48212" x="7407275" y="1736725"/>
          <p14:tracePt t="48228" x="7388225" y="1774825"/>
          <p14:tracePt t="48245" x="7369175" y="1838325"/>
          <p14:tracePt t="48262" x="7356475" y="1898650"/>
          <p14:tracePt t="48279" x="7331075" y="1984375"/>
          <p14:tracePt t="48296" x="7283450" y="2133600"/>
          <p14:tracePt t="48312" x="7261225" y="2200275"/>
          <p14:tracePt t="48329" x="7229475" y="2276475"/>
          <p14:tracePt t="48346" x="7207250" y="2387600"/>
          <p14:tracePt t="48361" x="7191375" y="2463800"/>
          <p14:tracePt t="48378" x="7178675" y="2527300"/>
          <p14:tracePt t="48395" x="7146925" y="2628900"/>
          <p14:tracePt t="48411" x="7124700" y="2695575"/>
          <p14:tracePt t="48428" x="7102475" y="2771775"/>
          <p14:tracePt t="48446" x="7051675" y="2867025"/>
          <p14:tracePt t="48462" x="7023100" y="2933700"/>
          <p14:tracePt t="48478" x="6981825" y="3013075"/>
          <p14:tracePt t="48495" x="6908800" y="3152775"/>
          <p14:tracePt t="48511" x="6858000" y="3244850"/>
          <p14:tracePt t="48528" x="6800850" y="3336925"/>
          <p14:tracePt t="48546" x="6711950" y="3448050"/>
          <p14:tracePt t="48562" x="6635750" y="3530600"/>
          <p14:tracePt t="48579" x="6553200" y="3606800"/>
          <p14:tracePt t="48596" x="6454775" y="3676650"/>
          <p14:tracePt t="48612" x="6426200" y="3689350"/>
          <p14:tracePt t="48904" x="6397625" y="3679825"/>
          <p14:tracePt t="48910" x="6369050" y="3663950"/>
          <p14:tracePt t="48917" x="6330950" y="3648075"/>
          <p14:tracePt t="48927" x="6302375" y="3635375"/>
          <p14:tracePt t="48945" x="6188075" y="3530600"/>
          <p14:tracePt t="48961" x="6130925" y="3457575"/>
          <p14:tracePt t="48978" x="6089650" y="3406775"/>
          <p14:tracePt t="48995" x="6042025" y="3349625"/>
          <p14:tracePt t="49011" x="6032500" y="3324225"/>
          <p14:tracePt t="49028" x="6019800" y="3314700"/>
          <p14:tracePt t="49044" x="6010275" y="3305175"/>
          <p14:tracePt t="49061" x="5991225" y="3289300"/>
          <p14:tracePt t="49078" x="5981700" y="3273425"/>
          <p14:tracePt t="49099" x="5975350" y="3260725"/>
          <p14:tracePt t="49112" x="5972175" y="3260725"/>
          <p14:tracePt t="49128" x="5965825" y="3254375"/>
          <p14:tracePt t="49146" x="5956300" y="3254375"/>
          <p14:tracePt t="49162" x="5940425" y="3254375"/>
          <p14:tracePt t="49178" x="5937250" y="3254375"/>
          <p14:tracePt t="49195" x="5921375" y="3254375"/>
          <p14:tracePt t="49211" x="5911850" y="3254375"/>
          <p14:tracePt t="49228" x="5902325" y="3251200"/>
          <p14:tracePt t="49245" x="5867400" y="3238500"/>
          <p14:tracePt t="49261" x="5829300" y="3219450"/>
          <p14:tracePt t="49278" x="5784850" y="3206750"/>
          <p14:tracePt t="49295" x="5683250" y="3184525"/>
          <p14:tracePt t="49311" x="5619750" y="3171825"/>
          <p14:tracePt t="49328" x="5568950" y="3171825"/>
          <p14:tracePt t="49345" x="5505450" y="3171825"/>
          <p14:tracePt t="49361" x="5470525" y="3171825"/>
          <p14:tracePt t="49378" x="5448300" y="3171825"/>
          <p14:tracePt t="49395" x="5407025" y="3171825"/>
          <p14:tracePt t="49411" x="5384800" y="3171825"/>
          <p14:tracePt t="49428" x="5356225" y="3178175"/>
          <p14:tracePt t="49445" x="5327650" y="3190875"/>
          <p14:tracePt t="49462" x="5305425" y="3203575"/>
          <p14:tracePt t="49479" x="5289550" y="3219450"/>
          <p14:tracePt t="49496" x="5273675" y="3232150"/>
          <p14:tracePt t="49512" x="5257800" y="3244850"/>
          <p14:tracePt t="49529" x="5248275" y="3254375"/>
          <p14:tracePt t="49546" x="5232400" y="3273425"/>
          <p14:tracePt t="49561" x="5222875" y="3289300"/>
          <p14:tracePt t="49578" x="5203825" y="3311525"/>
          <p14:tracePt t="49595" x="5197475" y="3346450"/>
          <p14:tracePt t="49612" x="5197475" y="3362325"/>
          <p14:tracePt t="49629" x="5200650" y="3378200"/>
          <p14:tracePt t="49646" x="5219700" y="3394075"/>
          <p14:tracePt t="49661" x="5232400" y="3403600"/>
          <p14:tracePt t="49678" x="5245100" y="3413125"/>
          <p14:tracePt t="49695" x="5276850" y="3435350"/>
          <p14:tracePt t="49711" x="5292725" y="3444875"/>
          <p14:tracePt t="49728" x="5314950" y="3451225"/>
          <p14:tracePt t="49744" x="5343525" y="3451225"/>
          <p14:tracePt t="49761" x="5391150" y="3451225"/>
          <p14:tracePt t="49778" x="5419725" y="3457575"/>
          <p14:tracePt t="49796" x="5461000" y="3457575"/>
          <p14:tracePt t="49812" x="5470525" y="3457575"/>
          <p14:tracePt t="49828" x="5480050" y="3457575"/>
          <p14:tracePt t="49845" x="5499100" y="3463925"/>
          <p14:tracePt t="49861" x="5514975" y="3463925"/>
          <p14:tracePt t="49878" x="5530850" y="3463925"/>
          <p14:tracePt t="49896" x="5562600" y="3463925"/>
          <p14:tracePt t="49912" x="5584825" y="3463925"/>
          <p14:tracePt t="49928" x="5629275" y="3463925"/>
          <p14:tracePt t="49946" x="5692775" y="3460750"/>
          <p14:tracePt t="49962" x="5721350" y="3454400"/>
          <p14:tracePt t="49978" x="5759450" y="3448050"/>
          <p14:tracePt t="49995" x="5816600" y="3435350"/>
          <p14:tracePt t="50011" x="5861050" y="3413125"/>
          <p14:tracePt t="50028" x="5905500" y="3400425"/>
          <p14:tracePt t="50045" x="6029325" y="3378200"/>
          <p14:tracePt t="50061" x="6105525" y="3355975"/>
          <p14:tracePt t="50078" x="6159500" y="3333750"/>
          <p14:tracePt t="50095" x="6200775" y="3317875"/>
          <p14:tracePt t="50112" x="6216650" y="3308350"/>
          <p14:tracePt t="50128" x="6226175" y="3302000"/>
          <p14:tracePt t="50145" x="6232525" y="3302000"/>
          <p14:tracePt t="50246" x="6232525" y="3295650"/>
          <p14:tracePt t="50253" x="6232525" y="3286125"/>
          <p14:tracePt t="50261" x="6232525" y="3282950"/>
          <p14:tracePt t="50278" x="6232525" y="3273425"/>
          <p14:tracePt t="50295" x="6226175" y="3257550"/>
          <p14:tracePt t="50311" x="6203950" y="3235325"/>
          <p14:tracePt t="50328" x="6172200" y="3216275"/>
          <p14:tracePt t="50345" x="6105525" y="3171825"/>
          <p14:tracePt t="50361" x="6057900" y="3143250"/>
          <p14:tracePt t="50378" x="5994400" y="3121025"/>
          <p14:tracePt t="50395" x="5889625" y="3082925"/>
          <p14:tracePt t="50411" x="5816600" y="3070225"/>
          <p14:tracePt t="50428" x="5753100" y="3060700"/>
          <p14:tracePt t="50445" x="5689600" y="3060700"/>
          <p14:tracePt t="50461" x="5648325" y="3060700"/>
          <p14:tracePt t="50479" x="5610225" y="3063875"/>
          <p14:tracePt t="50495" x="5553075" y="3082925"/>
          <p14:tracePt t="50511" x="5521325" y="3101975"/>
          <p14:tracePt t="50528" x="5505450" y="3114675"/>
          <p14:tracePt t="50545" x="5489575" y="3124200"/>
          <p14:tracePt t="50561" x="5480050" y="3127375"/>
          <p14:tracePt t="50578" x="5464175" y="3136900"/>
          <p14:tracePt t="50595" x="5461000" y="3152775"/>
          <p14:tracePt t="50611" x="5461000" y="3162300"/>
          <p14:tracePt t="50628" x="5461000" y="3171825"/>
          <p14:tracePt t="50646" x="5461000" y="3187700"/>
          <p14:tracePt t="50661" x="5476875" y="3203575"/>
          <p14:tracePt t="50678" x="5489575" y="3213100"/>
          <p14:tracePt t="50695" x="5502275" y="3228975"/>
          <p14:tracePt t="50711" x="5511800" y="3238500"/>
          <p14:tracePt t="50729" x="5521325" y="3254375"/>
          <p14:tracePt t="50746" x="5537200" y="3267075"/>
          <p14:tracePt t="50762" x="5543550" y="3276600"/>
          <p14:tracePt t="50778" x="5553075" y="3286125"/>
          <p14:tracePt t="50795" x="5594350" y="3311525"/>
          <p14:tracePt t="50811" x="5638800" y="3324225"/>
          <p14:tracePt t="50828" x="5702300" y="3336925"/>
          <p14:tracePt t="50845" x="5803900" y="3359150"/>
          <p14:tracePt t="50862" x="5867400" y="3371850"/>
          <p14:tracePt t="50878" x="5918200" y="3371850"/>
          <p14:tracePt t="50896" x="6057900" y="3387725"/>
          <p14:tracePt t="50912" x="6143625" y="3394075"/>
          <p14:tracePt t="50928" x="6213475" y="3394075"/>
          <p14:tracePt t="50945" x="6270625" y="3394075"/>
          <p14:tracePt t="50961" x="6286500" y="3394075"/>
          <p14:tracePt t="50978" x="6302375" y="3394075"/>
          <p14:tracePt t="50995" x="6311900" y="3394075"/>
          <p14:tracePt t="51028" x="6311900" y="3387725"/>
          <p14:tracePt t="51046" x="6311900" y="3368675"/>
          <p14:tracePt t="51062" x="6315075" y="3359150"/>
          <p14:tracePt t="51078" x="6315075" y="3336925"/>
          <p14:tracePt t="51081" x="6315075" y="3333750"/>
          <p14:tracePt t="51095" x="6315075" y="3311525"/>
          <p14:tracePt t="51112" x="6315075" y="3302000"/>
          <p14:tracePt t="51127" x="6315075" y="3286125"/>
          <p14:tracePt t="51145" x="6308725" y="3260725"/>
          <p14:tracePt t="51162" x="6299200" y="3251200"/>
          <p14:tracePt t="51178" x="6283325" y="3232150"/>
          <p14:tracePt t="51196" x="6267450" y="3213100"/>
          <p14:tracePt t="51212" x="6257925" y="3197225"/>
          <p14:tracePt t="51228" x="6245225" y="3187700"/>
          <p14:tracePt t="51245" x="6219825" y="3165475"/>
          <p14:tracePt t="51261" x="6197600" y="3152775"/>
          <p14:tracePt t="51278" x="6165850" y="3140075"/>
          <p14:tracePt t="51296" x="6130925" y="3124200"/>
          <p14:tracePt t="51312" x="6102350" y="3124200"/>
          <p14:tracePt t="51328" x="6080125" y="3124200"/>
          <p14:tracePt t="51345" x="6038850" y="3124200"/>
          <p14:tracePt t="51361" x="5994400" y="3124200"/>
          <p14:tracePt t="51377" x="5959475" y="3124200"/>
          <p14:tracePt t="51395" x="5895975" y="3124200"/>
          <p14:tracePt t="51411" x="5867400" y="3127375"/>
          <p14:tracePt t="51428" x="5845175" y="3133725"/>
          <p14:tracePt t="51446" x="5829300" y="3143250"/>
          <p14:tracePt t="51462" x="5813425" y="3149600"/>
          <p14:tracePt t="51478" x="5803900" y="3159125"/>
          <p14:tracePt t="51495" x="5788025" y="3175000"/>
          <p14:tracePt t="51511" x="5778500" y="3178175"/>
          <p14:tracePt t="51527" x="5762625" y="3178175"/>
          <p14:tracePt t="51545" x="5749925" y="3184525"/>
          <p14:tracePt t="51562" x="5740400" y="3184525"/>
          <p14:tracePt t="51645" x="5734050" y="3184525"/>
          <p14:tracePt t="54275" x="5756275" y="3194050"/>
          <p14:tracePt t="54283" x="5781675" y="3200400"/>
          <p14:tracePt t="54298" x="5845175" y="3216275"/>
          <p14:tracePt t="54316" x="5905500" y="3216275"/>
          <p14:tracePt t="54332" x="5984875" y="3216275"/>
          <p14:tracePt t="54348" x="6038850" y="3228975"/>
          <p14:tracePt t="54368" x="6102350" y="3248025"/>
          <p14:tracePt t="54395" x="6184900" y="3273425"/>
          <p14:tracePt t="54428" x="6276975" y="3298825"/>
          <p14:tracePt t="54445" x="6340475" y="3324225"/>
          <p14:tracePt t="54461" x="6375400" y="3324225"/>
          <p14:tracePt t="54477" x="6419850" y="3330575"/>
          <p14:tracePt t="54495" x="6492875" y="3336925"/>
          <p14:tracePt t="54511" x="6572250" y="3346450"/>
          <p14:tracePt t="54528" x="6651625" y="3346450"/>
          <p14:tracePt t="54545" x="6746875" y="3346450"/>
          <p14:tracePt t="54562" x="6784975" y="3346450"/>
          <p14:tracePt t="54578" x="6813550" y="3346450"/>
          <p14:tracePt t="54594" x="6848475" y="3336925"/>
          <p14:tracePt t="54611" x="6877050" y="3330575"/>
          <p14:tracePt t="54627" x="6899275" y="3330575"/>
          <p14:tracePt t="54645" x="6940550" y="3330575"/>
          <p14:tracePt t="54661" x="6950075" y="3327400"/>
          <p14:tracePt t="54678" x="6959600" y="3327400"/>
          <p14:tracePt t="54695" x="6981825" y="3321050"/>
          <p14:tracePt t="54711" x="6981825" y="3311525"/>
          <p14:tracePt t="54728" x="6981825" y="3302000"/>
          <p14:tracePt t="54745" x="6981825" y="3292475"/>
          <p14:tracePt t="54761" x="6981825" y="3282950"/>
          <p14:tracePt t="54778" x="6981825" y="3273425"/>
          <p14:tracePt t="54794" x="6981825" y="3251200"/>
          <p14:tracePt t="54811" x="6972300" y="3241675"/>
          <p14:tracePt t="54827" x="6959600" y="3232150"/>
          <p14:tracePt t="54845" x="6931025" y="3216275"/>
          <p14:tracePt t="54861" x="6921500" y="3206750"/>
          <p14:tracePt t="54877" x="6905625" y="3197225"/>
          <p14:tracePt t="54894" x="6896100" y="3190875"/>
          <p14:tracePt t="54911" x="6880225" y="3190875"/>
          <p14:tracePt t="54927" x="6870700" y="3190875"/>
          <p14:tracePt t="54944" x="6851650" y="3190875"/>
          <p14:tracePt t="54960" x="6835775" y="3190875"/>
          <p14:tracePt t="54978" x="6807200" y="3190875"/>
          <p14:tracePt t="54995" x="6791325" y="3203575"/>
          <p14:tracePt t="55011" x="6781800" y="3213100"/>
          <p14:tracePt t="55027" x="6772275" y="3222625"/>
          <p14:tracePt t="55045" x="6753225" y="3232150"/>
          <p14:tracePt t="55060" x="6743700" y="3241675"/>
          <p14:tracePt t="55125" x="6743700" y="3248025"/>
          <p14:tracePt t="55604" x="6743700" y="3257550"/>
          <p14:tracePt t="55614" x="6743700" y="3260725"/>
          <p14:tracePt t="55628" x="6743700" y="3267075"/>
          <p14:tracePt t="55824" x="6750050" y="3273425"/>
          <p14:tracePt t="55831" x="6762750" y="3273425"/>
          <p14:tracePt t="55845" x="6797675" y="3273425"/>
          <p14:tracePt t="55860" x="6835775" y="3279775"/>
          <p14:tracePt t="55877" x="6896100" y="3279775"/>
          <p14:tracePt t="55894" x="6953250" y="3279775"/>
          <p14:tracePt t="55911" x="7045325" y="3292475"/>
          <p14:tracePt t="55944" x="7210425" y="3298825"/>
          <p14:tracePt t="55977" x="7366000" y="3314700"/>
          <p14:tracePt t="55994" x="7461250" y="3324225"/>
          <p14:tracePt t="56011" x="7553325" y="3324225"/>
          <p14:tracePt t="56028" x="7658100" y="3324225"/>
          <p14:tracePt t="56045" x="7766050" y="3324225"/>
          <p14:tracePt t="56061" x="7826375" y="3324225"/>
          <p14:tracePt t="56077" x="7886700" y="3324225"/>
          <p14:tracePt t="56094" x="7947025" y="3324225"/>
          <p14:tracePt t="56110" x="7997825" y="3324225"/>
          <p14:tracePt t="56127" x="8035925" y="3324225"/>
          <p14:tracePt t="56145" x="8083550" y="3324225"/>
          <p14:tracePt t="56161" x="8118475" y="3324225"/>
          <p14:tracePt t="56178" x="8150225" y="3324225"/>
          <p14:tracePt t="56195" x="8204200" y="3324225"/>
          <p14:tracePt t="56211" x="8248650" y="3324225"/>
          <p14:tracePt t="56232" x="8308975" y="3324225"/>
          <p14:tracePt t="56244" x="8353425" y="3324225"/>
          <p14:tracePt t="56260" x="8385175" y="3333750"/>
          <p14:tracePt t="56277" x="8413750" y="3340100"/>
          <p14:tracePt t="56295" x="8448675" y="3346450"/>
          <p14:tracePt t="56311" x="8470900" y="3346450"/>
          <p14:tracePt t="56327" x="8489950" y="3346450"/>
          <p14:tracePt t="56345" x="8524875" y="3346450"/>
          <p14:tracePt t="56361" x="8537575" y="3346450"/>
          <p14:tracePt t="56377" x="8553450" y="3352800"/>
          <p14:tracePt t="56394" x="8582025" y="3362325"/>
          <p14:tracePt t="56410" x="8591550" y="3362325"/>
          <p14:tracePt t="56427" x="8601075" y="3362325"/>
          <p14:tracePt t="56445" x="8613775" y="3362325"/>
          <p14:tracePt t="56461" x="8620125" y="3362325"/>
          <p14:tracePt t="56495" x="8636000" y="3362325"/>
          <p14:tracePt t="56511" x="8645525" y="3371850"/>
          <p14:tracePt t="57102" x="8578850" y="3381375"/>
          <p14:tracePt t="57110" x="8464550" y="3390900"/>
          <p14:tracePt t="57117" x="8350250" y="3400425"/>
          <p14:tracePt t="57127" x="8223250" y="3409950"/>
          <p14:tracePt t="57148" x="7880350" y="3448050"/>
          <p14:tracePt t="57162" x="7651750" y="3467100"/>
          <p14:tracePt t="57195" x="7134225" y="3530600"/>
          <p14:tracePt t="57228" x="6756400" y="3578225"/>
          <p14:tracePt t="57230" x="6686550" y="3587750"/>
          <p14:tracePt t="57245" x="6546850" y="3603625"/>
          <p14:tracePt t="57266" x="6365875" y="3638550"/>
          <p14:tracePt t="57277" x="6330950" y="3644900"/>
          <p14:tracePt t="57295" x="6216650" y="3667125"/>
          <p14:tracePt t="57311" x="6181725" y="3667125"/>
          <p14:tracePt t="57328" x="6130925" y="3667125"/>
          <p14:tracePt t="57344" x="6067425" y="3667125"/>
          <p14:tracePt t="57360" x="6022975" y="3667125"/>
          <p14:tracePt t="57377" x="5994400" y="3667125"/>
          <p14:tracePt t="57395" x="5953125" y="3667125"/>
          <p14:tracePt t="57411" x="5934075" y="3667125"/>
          <p14:tracePt t="57427" x="5902325" y="3667125"/>
          <p14:tracePt t="57445" x="5854700" y="3667125"/>
          <p14:tracePt t="57461" x="5819775" y="3667125"/>
          <p14:tracePt t="57478" x="5765800" y="3679825"/>
          <p14:tracePt t="57494" x="5702300" y="3698875"/>
          <p14:tracePt t="57510" x="5680075" y="3705225"/>
          <p14:tracePt t="57527" x="5657850" y="3705225"/>
          <p14:tracePt t="57545" x="5641975" y="3705225"/>
          <p14:tracePt t="57561" x="5632450" y="3711575"/>
          <p14:tracePt t="57577" x="5622925" y="3721100"/>
          <p14:tracePt t="57594" x="5600700" y="3736975"/>
          <p14:tracePt t="57611" x="5591175" y="3752850"/>
          <p14:tracePt t="57627" x="5581650" y="3762375"/>
          <p14:tracePt t="57645" x="5562600" y="3775075"/>
          <p14:tracePt t="57660" x="5553075" y="3775075"/>
          <p14:tracePt t="57677" x="5543550" y="3775075"/>
          <p14:tracePt t="57694" x="5537200" y="3781425"/>
          <p14:tracePt t="57730" x="5537200" y="3787775"/>
          <p14:tracePt t="57745" x="5540375" y="3787775"/>
          <p14:tracePt t="57760" x="5549900" y="3787775"/>
          <p14:tracePt t="57777" x="5578475" y="3787775"/>
          <p14:tracePt t="57794" x="5638800" y="3787775"/>
          <p14:tracePt t="57810" x="5676900" y="3787775"/>
          <p14:tracePt t="57827" x="5721350" y="3787775"/>
          <p14:tracePt t="57844" x="5759450" y="3787775"/>
          <p14:tracePt t="57861" x="5781675" y="3787775"/>
          <p14:tracePt t="57877" x="5803900" y="3787775"/>
          <p14:tracePt t="57894" x="5832475" y="3787775"/>
          <p14:tracePt t="57910" x="5845175" y="3787775"/>
          <p14:tracePt t="57927" x="5867400" y="3787775"/>
          <p14:tracePt t="57944" x="5899150" y="3787775"/>
          <p14:tracePt t="57961" x="5930900" y="3784600"/>
          <p14:tracePt t="57977" x="5953125" y="3778250"/>
          <p14:tracePt t="57994" x="5988050" y="3759200"/>
          <p14:tracePt t="58010" x="6003925" y="3756025"/>
          <p14:tracePt t="58027" x="6013450" y="3756025"/>
          <p14:tracePt t="58044" x="6038850" y="3756025"/>
          <p14:tracePt t="58061" x="6048375" y="3756025"/>
          <p14:tracePt t="58078" x="6064250" y="3749675"/>
          <p14:tracePt t="58094" x="6105525" y="3743325"/>
          <p14:tracePt t="58111" x="6127750" y="3743325"/>
          <p14:tracePt t="58128" x="6165850" y="3724275"/>
          <p14:tracePt t="58145" x="6229350" y="3717925"/>
          <p14:tracePt t="58160" x="6264275" y="3717925"/>
          <p14:tracePt t="58177" x="6296025" y="3714750"/>
          <p14:tracePt t="58194" x="6334125" y="3714750"/>
          <p14:tracePt t="58210" x="6356350" y="3714750"/>
          <p14:tracePt t="58227" x="6365875" y="3714750"/>
          <p14:tracePt t="58230" x="6372225" y="3714750"/>
          <p14:tracePt t="58245" x="6388100" y="3714750"/>
          <p14:tracePt t="58261" x="6397625" y="3714750"/>
          <p14:tracePt t="58277" x="6407150" y="3708400"/>
          <p14:tracePt t="58294" x="6438900" y="3708400"/>
          <p14:tracePt t="58310" x="6461125" y="3708400"/>
          <p14:tracePt t="58327" x="6483350" y="3702050"/>
          <p14:tracePt t="58345" x="6518275" y="3702050"/>
          <p14:tracePt t="58361" x="6537325" y="3695700"/>
          <p14:tracePt t="58377" x="6553200" y="3695700"/>
          <p14:tracePt t="58394" x="6569075" y="3695700"/>
          <p14:tracePt t="58411" x="6578600" y="3695700"/>
          <p14:tracePt t="58427" x="6588125" y="3695700"/>
          <p14:tracePt t="58444" x="6610350" y="3692525"/>
          <p14:tracePt t="58460" x="6619875" y="3692525"/>
          <p14:tracePt t="58477" x="6629400" y="3692525"/>
          <p14:tracePt t="60958" x="6584950" y="3679825"/>
          <p14:tracePt t="60966" x="6502400" y="3660775"/>
          <p14:tracePt t="60980" x="6350000" y="3632200"/>
          <p14:tracePt t="60998" x="6232525" y="3625850"/>
          <p14:tracePt t="61014" x="6153150" y="3625850"/>
          <p14:tracePt t="61027" x="6048375" y="3625850"/>
          <p14:tracePt t="61061" x="5880100" y="3629025"/>
          <p14:tracePt t="61094" x="5807075" y="3657600"/>
          <p14:tracePt t="61110" x="5775325" y="3670300"/>
          <p14:tracePt t="61127" x="5759450" y="3679825"/>
          <p14:tracePt t="61145" x="5724525" y="3698875"/>
          <p14:tracePt t="61161" x="5702300" y="3702050"/>
          <p14:tracePt t="61178" x="5673725" y="3708400"/>
          <p14:tracePt t="61194" x="5632450" y="3708400"/>
          <p14:tracePt t="61210" x="5597525" y="3708400"/>
          <p14:tracePt t="61226" x="5575300" y="3708400"/>
          <p14:tracePt t="61244" x="5546725" y="3708400"/>
          <p14:tracePt t="61261" x="5537200" y="3708400"/>
          <p14:tracePt t="61277" x="5527675" y="3708400"/>
          <p14:tracePt t="61298" x="5505450" y="3708400"/>
          <p14:tracePt t="61310" x="5502275" y="3708400"/>
          <p14:tracePt t="62716" x="5572125" y="3759200"/>
          <p14:tracePt t="62722" x="5673725" y="3851275"/>
          <p14:tracePt t="62730" x="5800725" y="3968750"/>
          <p14:tracePt t="62747" x="6032500" y="4165600"/>
          <p14:tracePt t="62764" x="6184900" y="4349750"/>
          <p14:tracePt t="62787" x="6521450" y="4654550"/>
          <p14:tracePt t="62817" x="6692900" y="4845050"/>
          <p14:tracePt t="62845" x="6781800" y="4946650"/>
          <p14:tracePt t="62860" x="6791325" y="4962525"/>
          <p14:tracePt t="62876" x="6800850" y="4972050"/>
          <p14:tracePt t="62894" x="6800850" y="4981575"/>
          <p14:tracePt t="62951" x="6794500" y="4975225"/>
          <p14:tracePt t="62958" x="6791325" y="4972050"/>
          <p14:tracePt t="62965" x="6784975" y="4972050"/>
          <p14:tracePt t="62976" x="6781800" y="4965700"/>
          <p14:tracePt t="62993" x="6765925" y="4962525"/>
          <p14:tracePt t="63010" x="6750050" y="4949825"/>
          <p14:tracePt t="63027" x="6721475" y="4933950"/>
          <p14:tracePt t="63044" x="6626225" y="4899025"/>
          <p14:tracePt t="63060" x="6527800" y="4854575"/>
          <p14:tracePt t="63077" x="6416675" y="4822825"/>
          <p14:tracePt t="63094" x="6191250" y="4749800"/>
          <p14:tracePt t="63110" x="6038850" y="4714875"/>
          <p14:tracePt t="63127" x="5861050" y="4648200"/>
          <p14:tracePt t="63143" x="5600700" y="4556125"/>
          <p14:tracePt t="63161" x="5448300" y="4508500"/>
          <p14:tracePt t="63176" x="5324475" y="4467225"/>
          <p14:tracePt t="63194" x="5187950" y="4425950"/>
          <p14:tracePt t="63210" x="5149850" y="4406900"/>
          <p14:tracePt t="63227" x="5121275" y="4406900"/>
          <p14:tracePt t="63244" x="5108575" y="4406900"/>
          <p14:tracePt t="63260" x="5099050" y="4406900"/>
          <p14:tracePt t="63277" x="5086350" y="4406900"/>
          <p14:tracePt t="63310" x="5099050" y="4406900"/>
          <p14:tracePt t="63327" x="5114925" y="4397375"/>
          <p14:tracePt t="63344" x="5159375" y="4378325"/>
          <p14:tracePt t="63360" x="5194300" y="4371975"/>
          <p14:tracePt t="63377" x="5226050" y="4352925"/>
          <p14:tracePt t="63394" x="5273675" y="4352925"/>
          <p14:tracePt t="63410" x="5302250" y="4352925"/>
          <p14:tracePt t="63427" x="5340350" y="4346575"/>
          <p14:tracePt t="63444" x="5372100" y="4346575"/>
          <p14:tracePt t="63460" x="5410200" y="4346575"/>
          <p14:tracePt t="63477" x="5454650" y="4346575"/>
          <p14:tracePt t="63494" x="5508625" y="4337050"/>
          <p14:tracePt t="63510" x="5546725" y="4330700"/>
          <p14:tracePt t="63527" x="5591175" y="4330700"/>
          <p14:tracePt t="63544" x="5661025" y="4330700"/>
          <p14:tracePt t="63560" x="5711825" y="4330700"/>
          <p14:tracePt t="63576" x="5756275" y="4330700"/>
          <p14:tracePt t="63594" x="5819775" y="4330700"/>
          <p14:tracePt t="63610" x="5842000" y="4330700"/>
          <p14:tracePt t="63627" x="5857875" y="4330700"/>
          <p14:tracePt t="63643" x="5876925" y="4330700"/>
          <p14:tracePt t="63660" x="5883275" y="4330700"/>
          <p14:tracePt t="63773" x="5886450" y="4330700"/>
          <p14:tracePt t="63794" x="5892800" y="4330700"/>
          <p14:tracePt t="64481" x="5997575" y="4365625"/>
          <p14:tracePt t="64488" x="6143625" y="4422775"/>
          <p14:tracePt t="64498" x="6248400" y="4460875"/>
          <p14:tracePt t="64515" x="6686550" y="4594225"/>
          <p14:tracePt t="64532" x="6896100" y="4651375"/>
          <p14:tracePt t="64547" x="7115175" y="4689475"/>
          <p14:tracePt t="64566" x="7343775" y="4705350"/>
          <p14:tracePt t="64593" x="7575550" y="4702175"/>
          <p14:tracePt t="64626" x="7724775" y="4670425"/>
          <p14:tracePt t="64644" x="7797800" y="4651375"/>
          <p14:tracePt t="64659" x="7842250" y="4625975"/>
          <p14:tracePt t="64677" x="7867650" y="4613275"/>
          <p14:tracePt t="64693" x="7886700" y="4600575"/>
          <p14:tracePt t="64710" x="7896225" y="4584700"/>
          <p14:tracePt t="64727" x="7908925" y="4575175"/>
          <p14:tracePt t="64744" x="7908925" y="4559300"/>
          <p14:tracePt t="64760" x="7908925" y="4549775"/>
          <p14:tracePt t="64776" x="7908925" y="4543425"/>
          <p14:tracePt t="64810" x="7912100" y="4533900"/>
          <p14:tracePt t="64827" x="7918450" y="4533900"/>
          <p14:tracePt t="64909" x="7918450" y="4530725"/>
          <p14:tracePt t="64952" x="7918450" y="4524375"/>
          <p14:tracePt t="64966" x="7915275" y="4524375"/>
          <p14:tracePt t="64979" x="7912100" y="4524375"/>
          <p14:tracePt t="64994" x="7905750" y="4524375"/>
          <p14:tracePt t="65009" x="7899400" y="4524375"/>
          <p14:tracePt t="65027" x="7896225" y="4524375"/>
          <p14:tracePt t="65051" x="7889875" y="4524375"/>
          <p14:tracePt t="65074" x="7880350" y="4524375"/>
          <p14:tracePt t="65081" x="7877175" y="4524375"/>
          <p14:tracePt t="65094" x="7867650" y="4524375"/>
          <p14:tracePt t="65110" x="7861300" y="4524375"/>
          <p14:tracePt t="65127" x="7851775" y="4524375"/>
          <p14:tracePt t="65143" x="7832725" y="4524375"/>
          <p14:tracePt t="65159" x="7823200" y="4524375"/>
          <p14:tracePt t="65176" x="7810500" y="4524375"/>
          <p14:tracePt t="65194" x="7797800" y="4530725"/>
          <p14:tracePt t="65209" x="7778750" y="4546600"/>
          <p14:tracePt t="65227" x="7769225" y="4556125"/>
          <p14:tracePt t="65243" x="7756525" y="4572000"/>
          <p14:tracePt t="65260" x="7747000" y="4581525"/>
          <p14:tracePt t="65277" x="7727950" y="4597400"/>
          <p14:tracePt t="65294" x="7715250" y="4613275"/>
          <p14:tracePt t="65309" x="7705725" y="4622800"/>
          <p14:tracePt t="65327" x="7696200" y="4632325"/>
          <p14:tracePt t="65329" x="7689850" y="4641850"/>
          <p14:tracePt t="65344" x="7673975" y="4654550"/>
          <p14:tracePt t="65359" x="7664450" y="4664075"/>
          <p14:tracePt t="65377" x="7654925" y="4673600"/>
          <p14:tracePt t="65393" x="7648575" y="4692650"/>
          <p14:tracePt t="65426" x="7639050" y="4692650"/>
          <p14:tracePt t="65443" x="7623175" y="4692650"/>
          <p14:tracePt t="65460" x="7613650" y="4692650"/>
          <p14:tracePt t="65477" x="7604125" y="4692650"/>
          <p14:tracePt t="65494" x="7597775" y="4692650"/>
          <p14:tracePt t="65510" x="7588250" y="4692650"/>
          <p14:tracePt t="65526" x="7588250" y="4686300"/>
          <p14:tracePt t="65544" x="7578725" y="4683125"/>
          <p14:tracePt t="65560" x="7578725" y="4670425"/>
          <p14:tracePt t="65577" x="7575550" y="4667250"/>
          <p14:tracePt t="65593" x="7569200" y="4651375"/>
          <p14:tracePt t="65610" x="7562850" y="4638675"/>
          <p14:tracePt t="65627" x="7559675" y="4625975"/>
          <p14:tracePt t="65643" x="7559675" y="4616450"/>
          <p14:tracePt t="65660" x="7559675" y="4606925"/>
          <p14:tracePt t="65676" x="7553325" y="4603750"/>
          <p14:tracePt t="65693" x="7553325" y="4581525"/>
          <p14:tracePt t="65710" x="7553325" y="4578350"/>
          <p14:tracePt t="65759" x="7553325" y="4572000"/>
          <p14:tracePt t="65858" x="7550150" y="4572000"/>
          <p14:tracePt t="65966" x="7550150" y="4568825"/>
          <p14:tracePt t="65987" x="7550150" y="4562475"/>
          <p14:tracePt t="65995" x="7550150" y="4559300"/>
          <p14:tracePt t="66010" x="7550150" y="4549775"/>
          <p14:tracePt t="66027" x="7556500" y="4533900"/>
          <p14:tracePt t="66043" x="7616825" y="4508500"/>
          <p14:tracePt t="66060" x="7715250" y="4473575"/>
          <p14:tracePt t="66076" x="7823200" y="4448175"/>
          <p14:tracePt t="66093" x="7956550" y="4425950"/>
          <p14:tracePt t="66109" x="8039100" y="4419600"/>
          <p14:tracePt t="66126" x="8121650" y="4419600"/>
          <p14:tracePt t="66144" x="8226425" y="4419600"/>
          <p14:tracePt t="66160" x="8280400" y="4419600"/>
          <p14:tracePt t="66177" x="8315325" y="4419600"/>
          <p14:tracePt t="66194" x="8369300" y="4419600"/>
          <p14:tracePt t="66210" x="8413750" y="4419600"/>
          <p14:tracePt t="66227" x="8442325" y="4419600"/>
          <p14:tracePt t="66243" x="8483600" y="4419600"/>
          <p14:tracePt t="66260" x="8499475" y="4419600"/>
          <p14:tracePt t="66277" x="8515350" y="4419600"/>
          <p14:tracePt t="66294" x="8531225" y="4419600"/>
          <p14:tracePt t="66310" x="8540750" y="4419600"/>
          <p14:tracePt t="66327" x="8550275" y="4419600"/>
          <p14:tracePt t="66343" x="8562975" y="4419600"/>
          <p14:tracePt t="66360" x="8569325" y="4419600"/>
          <p14:tracePt t="66376" x="8575675" y="4419600"/>
          <p14:tracePt t="66393" x="8578850" y="4419600"/>
          <p14:tracePt t="66410" x="8585200" y="4419600"/>
          <p14:tracePt t="66427" x="8594725" y="4403725"/>
          <p14:tracePt t="66444" x="8604250" y="4403725"/>
          <p14:tracePt t="66460" x="8620125" y="4403725"/>
          <p14:tracePt t="66477" x="8623300" y="4397375"/>
          <p14:tracePt t="66493" x="8632825" y="4394200"/>
          <p14:tracePt t="66509" x="8642350" y="4387850"/>
          <p14:tracePt t="66526" x="8651875" y="4381500"/>
          <p14:tracePt t="66543" x="8674100" y="4371975"/>
          <p14:tracePt t="66560" x="8683625" y="4368800"/>
          <p14:tracePt t="66577" x="8693150" y="4368800"/>
          <p14:tracePt t="69265" x="8642350" y="4368800"/>
          <p14:tracePt t="69273" x="8550275" y="4368800"/>
          <p14:tracePt t="69281" x="8461375" y="4368800"/>
          <p14:tracePt t="69297" x="8264525" y="4384675"/>
          <p14:tracePt t="69314" x="8010525" y="4419600"/>
          <p14:tracePt t="69329" x="7823200" y="4457700"/>
          <p14:tracePt t="69349" x="7524750" y="4495800"/>
          <p14:tracePt t="69376" x="7156450" y="4524375"/>
          <p14:tracePt t="69410" x="6413500" y="4533900"/>
          <p14:tracePt t="69429" x="5832475" y="4486275"/>
          <p14:tracePt t="69444" x="5381625" y="4406900"/>
          <p14:tracePt t="69461" x="4810125" y="4289425"/>
          <p14:tracePt t="69478" x="3937000" y="4083050"/>
          <p14:tracePt t="69495" x="3387725" y="3968750"/>
          <p14:tracePt t="69512" x="2962275" y="3892550"/>
          <p14:tracePt t="69529" x="2432050" y="3822700"/>
          <p14:tracePt t="69545" x="2171700" y="3803650"/>
          <p14:tracePt t="69561" x="1978025" y="3803650"/>
          <p14:tracePt t="69576" x="1793875" y="3803650"/>
          <p14:tracePt t="69593" x="1587500" y="3803650"/>
          <p14:tracePt t="69609" x="1485900" y="3803650"/>
          <p14:tracePt t="69626" x="1390650" y="3803650"/>
          <p14:tracePt t="69643" x="1260475" y="3787775"/>
          <p14:tracePt t="69660" x="1200150" y="3787775"/>
          <p14:tracePt t="69677" x="1162050" y="3775075"/>
          <p14:tracePt t="69694" x="1111250" y="3749675"/>
          <p14:tracePt t="69710" x="1082675" y="3743325"/>
          <p14:tracePt t="69726" x="1066800" y="3736975"/>
          <p14:tracePt t="69743" x="1050925" y="3727450"/>
          <p14:tracePt t="69759" x="1035050" y="3717925"/>
          <p14:tracePt t="69776" x="1025525" y="3698875"/>
          <p14:tracePt t="69793" x="1006475" y="3667125"/>
          <p14:tracePt t="69810" x="993775" y="3629025"/>
          <p14:tracePt t="69826" x="993775" y="3597275"/>
          <p14:tracePt t="69843" x="993775" y="3536950"/>
          <p14:tracePt t="69860" x="974725" y="3489325"/>
          <p14:tracePt t="69876" x="968375" y="3438525"/>
          <p14:tracePt t="69893" x="949325" y="3375025"/>
          <p14:tracePt t="69909" x="942975" y="3359150"/>
          <p14:tracePt t="69927" x="942975" y="3349625"/>
          <p14:tracePt t="69943" x="942975" y="3343275"/>
          <p14:tracePt t="69960" x="939800" y="3343275"/>
          <p14:tracePt t="69986" x="933450" y="3343275"/>
          <p14:tracePt t="69994" x="930275" y="3343275"/>
          <p14:tracePt t="70009" x="914400" y="3343275"/>
          <p14:tracePt t="70026" x="904875" y="3346450"/>
          <p14:tracePt t="70042" x="904875" y="3355975"/>
          <p14:tracePt t="70143" x="904875" y="3359150"/>
          <p14:tracePt t="70229" x="904875" y="3352800"/>
          <p14:tracePt t="70237" x="908050" y="3333750"/>
          <p14:tracePt t="70244" x="914400" y="3298825"/>
          <p14:tracePt t="70259" x="936625" y="3222625"/>
          <p14:tracePt t="70276" x="955675" y="3092450"/>
          <p14:tracePt t="70292" x="981075" y="2860675"/>
          <p14:tracePt t="70309" x="996950" y="2755900"/>
          <p14:tracePt t="70326" x="1025525" y="2613025"/>
          <p14:tracePt t="70343" x="1050925" y="2425700"/>
          <p14:tracePt t="70360" x="1066800" y="2317750"/>
          <p14:tracePt t="70377" x="1082675" y="2200275"/>
          <p14:tracePt t="70393" x="1117600" y="2044700"/>
          <p14:tracePt t="70410" x="1117600" y="1974850"/>
          <p14:tracePt t="70426" x="1123950" y="1936750"/>
          <p14:tracePt t="70443" x="1130300" y="1873250"/>
          <p14:tracePt t="70459" x="1136650" y="1844675"/>
          <p14:tracePt t="70476" x="1146175" y="1819275"/>
          <p14:tracePt t="70493" x="1146175" y="1781175"/>
          <p14:tracePt t="70510" x="1146175" y="1758950"/>
          <p14:tracePt t="70527" x="1146175" y="1727200"/>
          <p14:tracePt t="70543" x="1139825" y="1701800"/>
          <p14:tracePt t="70559" x="1127125" y="1679575"/>
          <p14:tracePt t="70576" x="1117600" y="1663700"/>
          <p14:tracePt t="70592" x="1095375" y="1647825"/>
          <p14:tracePt t="70610" x="1085850" y="1625600"/>
          <p14:tracePt t="70627" x="1069975" y="1609725"/>
          <p14:tracePt t="70643" x="1038225" y="1565275"/>
          <p14:tracePt t="70660" x="1025525" y="1543050"/>
          <p14:tracePt t="70676" x="1016000" y="1520825"/>
          <p14:tracePt t="70693" x="1016000" y="1479550"/>
          <p14:tracePt t="70709" x="1016000" y="1450975"/>
          <p14:tracePt t="70726" x="1016000" y="1435100"/>
          <p14:tracePt t="70743" x="1016000" y="1419225"/>
          <p14:tracePt t="70759" x="1016000" y="1409700"/>
          <p14:tracePt t="70777" x="1016000" y="1397000"/>
          <p14:tracePt t="70793" x="1016000" y="1390650"/>
          <p14:tracePt t="70992" x="1025525" y="1425575"/>
          <p14:tracePt t="71000" x="1054100" y="1508125"/>
          <p14:tracePt t="71009" x="1101725" y="1603375"/>
          <p14:tracePt t="71026" x="1219200" y="1812925"/>
          <p14:tracePt t="71059" x="1847850" y="2746375"/>
          <p14:tracePt t="71094" x="2489200" y="3625850"/>
          <p14:tracePt t="71111" x="2686050" y="3892550"/>
          <p14:tracePt t="71128" x="2895600" y="4184650"/>
          <p14:tracePt t="71145" x="2997200" y="4311650"/>
          <p14:tracePt t="71160" x="3086100" y="4425950"/>
          <p14:tracePt t="71176" x="3162300" y="4530725"/>
          <p14:tracePt t="71193" x="3251200" y="4641850"/>
          <p14:tracePt t="71210" x="3295650" y="4702175"/>
          <p14:tracePt t="71226" x="3321050" y="4740275"/>
          <p14:tracePt t="71243" x="3371850" y="4784725"/>
          <p14:tracePt t="71260" x="3419475" y="4813300"/>
          <p14:tracePt t="71276" x="3476625" y="4854575"/>
          <p14:tracePt t="71293" x="3619500" y="4937125"/>
          <p14:tracePt t="71309" x="3756025" y="5019675"/>
          <p14:tracePt t="71326" x="3962400" y="5137150"/>
          <p14:tracePt t="71344" x="4311650" y="5324475"/>
          <p14:tracePt t="71362" x="4622800" y="5480050"/>
          <p14:tracePt t="71378" x="4959350" y="5683250"/>
          <p14:tracePt t="71395" x="5194300" y="5845175"/>
          <p14:tracePt t="71412" x="5387975" y="5959475"/>
          <p14:tracePt t="71427" x="5695950" y="6105525"/>
          <p14:tracePt t="71443" x="5886450" y="6181725"/>
          <p14:tracePt t="71460" x="6092825" y="6229350"/>
          <p14:tracePt t="71475" x="6223000" y="6238875"/>
          <p14:tracePt t="71493" x="6337300" y="6203950"/>
          <p14:tracePt t="71509" x="6381750" y="6175375"/>
          <p14:tracePt t="71526" x="6410325" y="6130925"/>
          <p14:tracePt t="71543" x="6464300" y="6022975"/>
          <p14:tracePt t="71559" x="6480175" y="5905500"/>
          <p14:tracePt t="71576" x="6496050" y="5819775"/>
          <p14:tracePt t="71593" x="6502400" y="5734050"/>
          <p14:tracePt t="71609" x="6502400" y="5689600"/>
          <p14:tracePt t="71625" x="6502400" y="5638800"/>
          <p14:tracePt t="71642" x="6502400" y="5559425"/>
          <p14:tracePt t="71659" x="6499225" y="5514975"/>
          <p14:tracePt t="71675" x="6486525" y="5483225"/>
          <p14:tracePt t="71692" x="6470650" y="5441950"/>
          <p14:tracePt t="71709" x="6445250" y="5416550"/>
          <p14:tracePt t="71725" x="6419850" y="5387975"/>
          <p14:tracePt t="71743" x="6359525" y="5340350"/>
          <p14:tracePt t="71759" x="6289675" y="5286375"/>
          <p14:tracePt t="71776" x="6219825" y="5229225"/>
          <p14:tracePt t="71793" x="6137275" y="5156200"/>
          <p14:tracePt t="71810" x="6111875" y="5130800"/>
          <p14:tracePt t="71826" x="6080125" y="5099050"/>
          <p14:tracePt t="71843" x="6064250" y="5086350"/>
          <p14:tracePt t="71859" x="6054725" y="5073650"/>
          <p14:tracePt t="71875" x="6038850" y="5064125"/>
          <p14:tracePt t="71893" x="6026150" y="5045075"/>
          <p14:tracePt t="71909" x="6016625" y="5035550"/>
          <p14:tracePt t="71925" x="6007100" y="5035550"/>
          <p14:tracePt t="71943" x="5984875" y="5019675"/>
          <p14:tracePt t="71959" x="5975350" y="5010150"/>
          <p14:tracePt t="71976" x="5965825" y="4994275"/>
          <p14:tracePt t="71993" x="5949950" y="4965700"/>
          <p14:tracePt t="72009" x="5930900" y="4937125"/>
          <p14:tracePt t="72025" x="5918200" y="4899025"/>
          <p14:tracePt t="72043" x="5902325" y="4864100"/>
          <p14:tracePt t="72059" x="5889625" y="4851400"/>
          <p14:tracePt t="72075" x="5876925" y="4841875"/>
          <p14:tracePt t="72093" x="5876925" y="4832350"/>
          <p14:tracePt t="72172" x="5876925" y="4822825"/>
          <p14:tracePt t="72194" x="5870575" y="4822825"/>
          <p14:tracePt t="72236" x="5864225" y="4822825"/>
          <p14:tracePt t="72244" x="5861050" y="4822825"/>
          <p14:tracePt t="72259" x="5851525" y="4822825"/>
          <p14:tracePt t="72735" x="5857875" y="4822825"/>
          <p14:tracePt t="72742" x="5870575" y="4816475"/>
          <p14:tracePt t="72749" x="5883275" y="4810125"/>
          <p14:tracePt t="72763" x="5911850" y="4797425"/>
          <p14:tracePt t="72779" x="5937250" y="4787900"/>
          <p14:tracePt t="72792" x="5965825" y="4775200"/>
          <p14:tracePt t="72826" x="6010275" y="4762500"/>
          <p14:tracePt t="72859" x="6105525" y="4743450"/>
          <p14:tracePt t="72876" x="6156325" y="4737100"/>
          <p14:tracePt t="72893" x="6245225" y="4730750"/>
          <p14:tracePt t="72909" x="6305550" y="4724400"/>
          <p14:tracePt t="72925" x="6369050" y="4711700"/>
          <p14:tracePt t="72943" x="6426200" y="4711700"/>
          <p14:tracePt t="72959" x="6448425" y="4711700"/>
          <p14:tracePt t="72975" x="6477000" y="4711700"/>
          <p14:tracePt t="72978" x="6486525" y="4711700"/>
          <p14:tracePt t="72993" x="6508750" y="4711700"/>
          <p14:tracePt t="73009" x="6537325" y="4711700"/>
          <p14:tracePt t="73025" x="6569075" y="4711700"/>
          <p14:tracePt t="73043" x="6629400" y="4711700"/>
          <p14:tracePt t="73059" x="6661150" y="4711700"/>
          <p14:tracePt t="73075" x="6683375" y="4714875"/>
          <p14:tracePt t="73092" x="6696075" y="4714875"/>
          <p14:tracePt t="73109" x="6711950" y="4714875"/>
          <p14:tracePt t="73126" x="6718300" y="4714875"/>
          <p14:tracePt t="73143" x="6721475" y="4714875"/>
          <p14:tracePt t="73159" x="6731000" y="4714875"/>
          <p14:tracePt t="73175" x="6740525" y="4714875"/>
          <p14:tracePt t="73193" x="6769100" y="4711700"/>
          <p14:tracePt t="73209" x="6791325" y="4692650"/>
          <p14:tracePt t="73226" x="6823075" y="4686300"/>
          <p14:tracePt t="73243" x="6848475" y="4686300"/>
          <p14:tracePt t="73259" x="6864350" y="4686300"/>
          <p14:tracePt t="73275" x="6880225" y="4686300"/>
          <p14:tracePt t="73293" x="6883400" y="4686300"/>
          <p14:tracePt t="73492" x="6883400" y="4689475"/>
          <p14:tracePt t="73501" x="6877050" y="4692650"/>
          <p14:tracePt t="73512" x="6873875" y="4699000"/>
          <p14:tracePt t="73525" x="6861175" y="4708525"/>
          <p14:tracePt t="73542" x="6835775" y="4708525"/>
          <p14:tracePt t="73559" x="6813550" y="4708525"/>
          <p14:tracePt t="73575" x="6778625" y="4708525"/>
          <p14:tracePt t="73593" x="6737350" y="4708525"/>
          <p14:tracePt t="73609" x="6708775" y="4708525"/>
          <p14:tracePt t="73626" x="6692900" y="4708525"/>
          <p14:tracePt t="73642" x="6670675" y="4708525"/>
          <p14:tracePt t="73659" x="6661150" y="4708525"/>
          <p14:tracePt t="73675" x="6657975" y="4708525"/>
          <p14:tracePt t="73713" x="6664325" y="4702175"/>
          <p14:tracePt t="73725" x="6683375" y="4695825"/>
          <p14:tracePt t="73742" x="6756400" y="4683125"/>
          <p14:tracePt t="73759" x="6816725" y="4683125"/>
          <p14:tracePt t="73775" x="6867525" y="4683125"/>
          <p14:tracePt t="73793" x="6994525" y="4683125"/>
          <p14:tracePt t="73808" x="7080250" y="4692650"/>
          <p14:tracePt t="73826" x="7140575" y="4692650"/>
          <p14:tracePt t="73842" x="7232650" y="4721225"/>
          <p14:tracePt t="73858" x="7292975" y="4730750"/>
          <p14:tracePt t="73876" x="7375525" y="4730750"/>
          <p14:tracePt t="73892" x="7470775" y="4730750"/>
          <p14:tracePt t="73909" x="7531100" y="4730750"/>
          <p14:tracePt t="73926" x="7566025" y="4730750"/>
          <p14:tracePt t="73943" x="7623175" y="4730750"/>
          <p14:tracePt t="73959" x="7651750" y="4730750"/>
          <p14:tracePt t="73976" x="7667625" y="4730750"/>
          <p14:tracePt t="73993" x="7680325" y="4727575"/>
          <p14:tracePt t="74009" x="7693025" y="4727575"/>
          <p14:tracePt t="74026" x="7712075" y="4721225"/>
          <p14:tracePt t="74043" x="7740650" y="4711700"/>
          <p14:tracePt t="74058" x="7769225" y="4705350"/>
          <p14:tracePt t="74075" x="7785100" y="4695825"/>
          <p14:tracePt t="74092" x="7800975" y="4689475"/>
          <p14:tracePt t="74108" x="7816850" y="4683125"/>
          <p14:tracePt t="74126" x="7826375" y="4683125"/>
          <p14:tracePt t="74142" x="7835900" y="4683125"/>
          <p14:tracePt t="74464" x="7807325" y="4686300"/>
          <p14:tracePt t="74470" x="7781925" y="4692650"/>
          <p14:tracePt t="74479" x="7734300" y="4702175"/>
          <p14:tracePt t="74496" x="7613650" y="4727575"/>
          <p14:tracePt t="74512" x="7413625" y="4752975"/>
          <p14:tracePt t="74529" x="7242175" y="4772025"/>
          <p14:tracePt t="74542" x="7058025" y="4791075"/>
          <p14:tracePt t="74575" x="6689725" y="4826000"/>
          <p14:tracePt t="74609" x="6235700" y="4918075"/>
          <p14:tracePt t="74627" x="5988050" y="4984750"/>
          <p14:tracePt t="74644" x="5857875" y="5010150"/>
          <p14:tracePt t="74660" x="5753100" y="5026025"/>
          <p14:tracePt t="74676" x="5654675" y="5041900"/>
          <p14:tracePt t="74692" x="5565775" y="5060950"/>
          <p14:tracePt t="74709" x="5521325" y="5067300"/>
          <p14:tracePt t="74725" x="5483225" y="5067300"/>
          <p14:tracePt t="74742" x="5429250" y="5067300"/>
          <p14:tracePt t="74759" x="5384800" y="5067300"/>
          <p14:tracePt t="74776" x="5349875" y="5067300"/>
          <p14:tracePt t="74793" x="5314950" y="5067300"/>
          <p14:tracePt t="74809" x="5286375" y="5073650"/>
          <p14:tracePt t="74826" x="5270500" y="5073650"/>
          <p14:tracePt t="74842" x="5254625" y="5080000"/>
          <p14:tracePt t="74858" x="5238750" y="5080000"/>
          <p14:tracePt t="74875" x="5229225" y="5080000"/>
          <p14:tracePt t="74892" x="5219700" y="5080000"/>
          <p14:tracePt t="74978" x="5216525" y="5080000"/>
          <p14:tracePt t="75072" x="5216525" y="5086350"/>
          <p14:tracePt t="75082" x="5222875" y="5086350"/>
          <p14:tracePt t="75093" x="5257800" y="5086350"/>
          <p14:tracePt t="75110" x="5302250" y="5089525"/>
          <p14:tracePt t="75126" x="5346700" y="5099050"/>
          <p14:tracePt t="75142" x="5403850" y="5124450"/>
          <p14:tracePt t="75158" x="5429250" y="5133975"/>
          <p14:tracePt t="75175" x="5467350" y="5146675"/>
          <p14:tracePt t="75192" x="5521325" y="5159375"/>
          <p14:tracePt t="75209" x="5575300" y="5165725"/>
          <p14:tracePt t="75226" x="5635625" y="5165725"/>
          <p14:tracePt t="75242" x="5721350" y="5165725"/>
          <p14:tracePt t="75259" x="5765800" y="5165725"/>
          <p14:tracePt t="75276" x="5794375" y="5165725"/>
          <p14:tracePt t="75292" x="5822950" y="5165725"/>
          <p14:tracePt t="75308" x="5832475" y="5165725"/>
          <p14:tracePt t="75325" x="5835650" y="5165725"/>
          <p14:tracePt t="75359" x="5845175" y="5165725"/>
          <p14:tracePt t="75376" x="5873750" y="5165725"/>
          <p14:tracePt t="75392" x="5908675" y="5162550"/>
          <p14:tracePt t="75409" x="5930900" y="5162550"/>
          <p14:tracePt t="75425" x="5946775" y="5159375"/>
          <p14:tracePt t="75442" x="5972175" y="5153025"/>
          <p14:tracePt t="75458" x="5981700" y="5153025"/>
          <p14:tracePt t="75475" x="6003925" y="5153025"/>
          <p14:tracePt t="75492" x="6035675" y="5153025"/>
          <p14:tracePt t="75509" x="6057900" y="5153025"/>
          <p14:tracePt t="75526" x="6089650" y="5153025"/>
          <p14:tracePt t="75529" x="6105525" y="5153025"/>
          <p14:tracePt t="75543" x="6127750" y="5153025"/>
          <p14:tracePt t="75559" x="6159500" y="5153025"/>
          <p14:tracePt t="75576" x="6178550" y="5153025"/>
          <p14:tracePt t="75592" x="6200775" y="5153025"/>
          <p14:tracePt t="75608" x="6210300" y="5153025"/>
          <p14:tracePt t="75625" x="6232525" y="5146675"/>
          <p14:tracePt t="75642" x="6264275" y="5137150"/>
          <p14:tracePt t="75659" x="6289675" y="5124450"/>
          <p14:tracePt t="75676" x="6299200" y="5108575"/>
          <p14:tracePt t="75693" x="6324600" y="5092700"/>
          <p14:tracePt t="75709" x="6340475" y="5083175"/>
          <p14:tracePt t="75725" x="6350000" y="5073650"/>
          <p14:tracePt t="75742" x="6378575" y="5051425"/>
          <p14:tracePt t="75759" x="6388100" y="5045075"/>
          <p14:tracePt t="75775" x="6397625" y="5045075"/>
          <p14:tracePt t="75792" x="6400800" y="5045075"/>
          <p14:tracePt t="75856" x="6394450" y="5045075"/>
          <p14:tracePt t="75863" x="6391275" y="5045075"/>
          <p14:tracePt t="75875" x="6378575" y="5041900"/>
          <p14:tracePt t="75892" x="6270625" y="5019675"/>
          <p14:tracePt t="75908" x="6184900" y="4994275"/>
          <p14:tracePt t="75925" x="6111875" y="4987925"/>
          <p14:tracePt t="75942" x="6003925" y="4987925"/>
          <p14:tracePt t="75959" x="5934075" y="4987925"/>
          <p14:tracePt t="75975" x="5873750" y="4987925"/>
          <p14:tracePt t="75992" x="5788025" y="4987925"/>
          <p14:tracePt t="76008" x="5737225" y="4991100"/>
          <p14:tracePt t="76025" x="5683250" y="4991100"/>
          <p14:tracePt t="76042" x="5610225" y="5013325"/>
          <p14:tracePt t="76059" x="5565775" y="5026025"/>
          <p14:tracePt t="76080" x="5511800" y="5032375"/>
          <p14:tracePt t="76092" x="5489575" y="5035550"/>
          <p14:tracePt t="76109" x="5464175" y="5041900"/>
          <p14:tracePt t="76125" x="5435600" y="5041900"/>
          <p14:tracePt t="76142" x="5416550" y="5041900"/>
          <p14:tracePt t="76159" x="5394325" y="5041900"/>
          <p14:tracePt t="76176" x="5384800" y="5041900"/>
          <p14:tracePt t="76193" x="5368925" y="5041900"/>
          <p14:tracePt t="76209" x="5359400" y="5041900"/>
          <p14:tracePt t="76226" x="5349875" y="5041900"/>
          <p14:tracePt t="76242" x="5337175" y="5041900"/>
          <p14:tracePt t="76258" x="5324475" y="5041900"/>
          <p14:tracePt t="76275" x="5311775" y="5041900"/>
          <p14:tracePt t="76292" x="5295900" y="5041900"/>
          <p14:tracePt t="76308" x="5286375" y="5041900"/>
          <p14:tracePt t="76325" x="5280025" y="5041900"/>
          <p14:tracePt t="76519" x="5295900" y="5041900"/>
          <p14:tracePt t="76527" x="5321300" y="5041900"/>
          <p14:tracePt t="76542" x="5356225" y="5041900"/>
          <p14:tracePt t="76558" x="5416550" y="5041900"/>
          <p14:tracePt t="76575" x="5461000" y="5041900"/>
          <p14:tracePt t="76592" x="5524500" y="5041900"/>
          <p14:tracePt t="76609" x="5559425" y="5048250"/>
          <p14:tracePt t="76625" x="5607050" y="5070475"/>
          <p14:tracePt t="76642" x="5661025" y="5070475"/>
          <p14:tracePt t="76659" x="5683250" y="5073650"/>
          <p14:tracePt t="76676" x="5708650" y="5080000"/>
          <p14:tracePt t="76692" x="5721350" y="5080000"/>
          <p14:tracePt t="76708" x="5730875" y="5080000"/>
          <p14:tracePt t="76726" x="5753100" y="5080000"/>
          <p14:tracePt t="76743" x="5768975" y="5080000"/>
          <p14:tracePt t="76759" x="5778500" y="5080000"/>
          <p14:tracePt t="76776" x="5781675" y="5080000"/>
          <p14:tracePt t="76792" x="5788025" y="5080000"/>
          <p14:tracePt t="76871" x="5797550" y="5080000"/>
          <p14:tracePt t="77292" x="5737225" y="5060950"/>
          <p14:tracePt t="77300" x="5673725" y="5026025"/>
          <p14:tracePt t="77313" x="5553075" y="4972050"/>
          <p14:tracePt t="77327" x="5429250" y="4921250"/>
          <p14:tracePt t="77347" x="5292725" y="4838700"/>
          <p14:tracePt t="77363" x="5118100" y="4743450"/>
          <p14:tracePt t="77382" x="5016500" y="4683125"/>
          <p14:tracePt t="77409" x="4803775" y="4572000"/>
          <p14:tracePt t="77442" x="4641850" y="4451350"/>
          <p14:tracePt t="77460" x="4603750" y="4410075"/>
          <p14:tracePt t="77477" x="4546600" y="4356100"/>
          <p14:tracePt t="77493" x="4514850" y="4330700"/>
          <p14:tracePt t="77509" x="4498975" y="4305300"/>
          <p14:tracePt t="77525" x="4489450" y="4295775"/>
          <p14:tracePt t="77542" x="4473575" y="4283075"/>
          <p14:tracePt t="77559" x="4457700" y="4264025"/>
          <p14:tracePt t="77577" x="4448175" y="4251325"/>
          <p14:tracePt t="77592" x="4441825" y="4241800"/>
          <p14:tracePt t="77609" x="4438650" y="4229100"/>
          <p14:tracePt t="77627" x="4422775" y="4210050"/>
          <p14:tracePt t="77642" x="4416425" y="4200525"/>
          <p14:tracePt t="77659" x="4416425" y="4178300"/>
          <p14:tracePt t="77675" x="4416425" y="4149725"/>
          <p14:tracePt t="77692" x="4416425" y="4124325"/>
          <p14:tracePt t="77708" x="4416425" y="4098925"/>
          <p14:tracePt t="77725" x="4416425" y="4086225"/>
          <p14:tracePt t="77742" x="4406900" y="4070350"/>
          <p14:tracePt t="77759" x="4406900" y="4060825"/>
          <p14:tracePt t="77777" x="4406900" y="4051300"/>
          <p14:tracePt t="78784" x="4441825" y="4092575"/>
          <p14:tracePt t="78791" x="4495800" y="4156075"/>
          <p14:tracePt t="78798" x="4562475" y="4241800"/>
          <p14:tracePt t="78809" x="4654550" y="4343400"/>
          <p14:tracePt t="78825" x="4905375" y="4606925"/>
          <p14:tracePt t="78849" x="5594350" y="5267325"/>
          <p14:tracePt t="78867" x="5911850" y="5521325"/>
          <p14:tracePt t="78894" x="6600825" y="6032500"/>
          <p14:tracePt t="78927" x="7194550" y="6365875"/>
          <p14:tracePt t="78944" x="7343775" y="6457950"/>
          <p14:tracePt t="78960" x="7467600" y="6518275"/>
          <p14:tracePt t="78976" x="7553325" y="6578600"/>
          <p14:tracePt t="78992" x="7578725" y="6604000"/>
          <p14:tracePt t="79009" x="7588250" y="6613525"/>
          <p14:tracePt t="79026" x="7607300" y="6623050"/>
          <p14:tracePt t="79058" x="7613650" y="6619875"/>
          <p14:tracePt t="79076" x="7626350" y="6578600"/>
          <p14:tracePt t="79092" x="7626350" y="6543675"/>
          <p14:tracePt t="79109" x="7626350" y="6489700"/>
          <p14:tracePt t="79113" x="7626350" y="6464300"/>
          <p14:tracePt t="79126" x="7616825" y="6426200"/>
          <p14:tracePt t="79142" x="7604125" y="6375400"/>
          <p14:tracePt t="79158" x="7562850" y="6296025"/>
          <p14:tracePt t="79175" x="7531100" y="6207125"/>
          <p14:tracePt t="79192" x="7477125" y="6076950"/>
          <p14:tracePt t="79208" x="7419975" y="6007100"/>
          <p14:tracePt t="79226" x="7327900" y="5854700"/>
          <p14:tracePt t="79242" x="7245350" y="5727700"/>
          <p14:tracePt t="79259" x="7178675" y="5635625"/>
          <p14:tracePt t="79276" x="7064375" y="5527675"/>
          <p14:tracePt t="79292" x="6988175" y="5454650"/>
          <p14:tracePt t="79308" x="6943725" y="5384800"/>
          <p14:tracePt t="79325" x="6896100" y="5314950"/>
          <p14:tracePt t="79342" x="6848475" y="5248275"/>
          <p14:tracePt t="79359" x="6832600" y="5222875"/>
          <p14:tracePt t="79377" x="6813550" y="5181600"/>
          <p14:tracePt t="79392" x="6804025" y="5165725"/>
          <p14:tracePt t="79409" x="6788150" y="5156200"/>
          <p14:tracePt t="79426" x="6775450" y="5133975"/>
          <p14:tracePt t="79441" x="6775450" y="5124450"/>
          <p14:tracePt t="79458" x="6775450" y="5114925"/>
          <p14:tracePt t="79475" x="6775450" y="5105400"/>
          <p14:tracePt t="79491" x="6775450" y="5089525"/>
          <p14:tracePt t="79509" x="6775450" y="5086350"/>
          <p14:tracePt t="79526" x="6778625" y="5080000"/>
          <p14:tracePt t="79542" x="6788150" y="5076825"/>
          <p14:tracePt t="79558" x="6804025" y="5076825"/>
          <p14:tracePt t="79575" x="6823075" y="5067300"/>
          <p14:tracePt t="79592" x="6851650" y="5067300"/>
          <p14:tracePt t="79608" x="6873875" y="5067300"/>
          <p14:tracePt t="79626" x="6896100" y="5067300"/>
          <p14:tracePt t="79642" x="6911975" y="5067300"/>
          <p14:tracePt t="79659" x="6921500" y="5067300"/>
          <p14:tracePt t="79675" x="6924675" y="5067300"/>
          <p14:tracePt t="79713" x="6924675" y="5073650"/>
          <p14:tracePt t="79725" x="6931025" y="5073650"/>
          <p14:tracePt t="80026" x="6953250" y="5080000"/>
          <p14:tracePt t="80034" x="6972300" y="5086350"/>
          <p14:tracePt t="80041" x="7007225" y="5092700"/>
          <p14:tracePt t="80059" x="7045325" y="5105400"/>
          <p14:tracePt t="80076" x="7108825" y="5111750"/>
          <p14:tracePt t="80092" x="7150100" y="5111750"/>
          <p14:tracePt t="80108" x="7210425" y="5111750"/>
          <p14:tracePt t="80125" x="7299325" y="5102225"/>
          <p14:tracePt t="80142" x="7353300" y="5086350"/>
          <p14:tracePt t="80162" x="7404100" y="5073650"/>
          <p14:tracePt t="80175" x="7413625" y="5073650"/>
          <p14:tracePt t="80192" x="7448550" y="5067300"/>
          <p14:tracePt t="80209" x="7458075" y="5067300"/>
          <p14:tracePt t="80226" x="7473950" y="5064125"/>
          <p14:tracePt t="80242" x="7483475" y="5064125"/>
          <p14:tracePt t="80258" x="7499350" y="5064125"/>
          <p14:tracePt t="80275" x="7508875" y="5064125"/>
          <p14:tracePt t="80291" x="7521575" y="5057775"/>
          <p14:tracePt t="80308" x="7543800" y="5054600"/>
          <p14:tracePt t="80326" x="7578725" y="5054600"/>
          <p14:tracePt t="80342" x="7620000" y="5054600"/>
          <p14:tracePt t="80359" x="7651750" y="5054600"/>
          <p14:tracePt t="80376" x="7699375" y="5070475"/>
          <p14:tracePt t="80392" x="7737475" y="5080000"/>
          <p14:tracePt t="80408" x="7762875" y="5092700"/>
          <p14:tracePt t="80425" x="7797800" y="5111750"/>
          <p14:tracePt t="80442" x="7813675" y="5121275"/>
          <p14:tracePt t="80459" x="7823200" y="5137150"/>
          <p14:tracePt t="80476" x="7839075" y="5140325"/>
          <p14:tracePt t="80592" x="7839075" y="5130800"/>
          <p14:tracePt t="80598" x="7829550" y="5124450"/>
          <p14:tracePt t="80608" x="7826375" y="5118100"/>
          <p14:tracePt t="80626" x="7810500" y="5099050"/>
          <p14:tracePt t="80642" x="7800975" y="5089525"/>
          <p14:tracePt t="80658" x="7791450" y="5080000"/>
          <p14:tracePt t="80676" x="7769225" y="5064125"/>
          <p14:tracePt t="80692" x="7759700" y="5054600"/>
          <p14:tracePt t="80708" x="7750175" y="5048250"/>
          <p14:tracePt t="80726" x="7718425" y="5045075"/>
          <p14:tracePt t="80741" x="7702550" y="5045075"/>
          <p14:tracePt t="80758" x="7693025" y="5045075"/>
          <p14:tracePt t="80776" x="7673975" y="5045075"/>
          <p14:tracePt t="80808" x="7683500" y="5045075"/>
          <p14:tracePt t="80825" x="7747000" y="5045075"/>
          <p14:tracePt t="80841" x="7791450" y="5054600"/>
          <p14:tracePt t="80858" x="7845425" y="5067300"/>
          <p14:tracePt t="80876" x="7937500" y="5095875"/>
          <p14:tracePt t="80891" x="7985125" y="5114925"/>
          <p14:tracePt t="80908" x="8023225" y="5127625"/>
          <p14:tracePt t="80925" x="8048625" y="5143500"/>
          <p14:tracePt t="80942" x="8061325" y="5159375"/>
          <p14:tracePt t="80958" x="8077200" y="5172075"/>
          <p14:tracePt t="80975" x="8080375" y="5181600"/>
          <p14:tracePt t="80991" x="8080375" y="5184775"/>
          <p14:tracePt t="81277" x="8020050" y="5207000"/>
          <p14:tracePt t="81284" x="7950200" y="5222875"/>
          <p14:tracePt t="81292" x="7877175" y="5241925"/>
          <p14:tracePt t="81309" x="7721600" y="5305425"/>
          <p14:tracePt t="81326" x="7461250" y="5419725"/>
          <p14:tracePt t="81342" x="7324725" y="5489575"/>
          <p14:tracePt t="81359" x="7150100" y="5546725"/>
          <p14:tracePt t="81375" x="6946900" y="5616575"/>
          <p14:tracePt t="81391" x="6858000" y="5641975"/>
          <p14:tracePt t="81408" x="6772275" y="5664200"/>
          <p14:tracePt t="81425" x="6683375" y="5670550"/>
          <p14:tracePt t="81442" x="6638925" y="5670550"/>
          <p14:tracePt t="81459" x="6610350" y="5670550"/>
          <p14:tracePt t="81476" x="6572250" y="5670550"/>
          <p14:tracePt t="81492" x="6550025" y="5670550"/>
          <p14:tracePt t="81508" x="6511925" y="5670550"/>
          <p14:tracePt t="81525" x="6457950" y="5670550"/>
          <p14:tracePt t="81541" x="6435725" y="5670550"/>
          <p14:tracePt t="81558" x="6397625" y="5670550"/>
          <p14:tracePt t="81576" x="6337300" y="5670550"/>
          <p14:tracePt t="81592" x="6299200" y="5670550"/>
          <p14:tracePt t="81609" x="6264275" y="5670550"/>
          <p14:tracePt t="81626" x="6200775" y="5654675"/>
          <p14:tracePt t="81642" x="6153150" y="5641975"/>
          <p14:tracePt t="81658" x="6108700" y="5629275"/>
          <p14:tracePt t="81675" x="6029325" y="5610225"/>
          <p14:tracePt t="81691" x="5991225" y="5591175"/>
          <p14:tracePt t="81708" x="5962650" y="5578475"/>
          <p14:tracePt t="81726" x="5927725" y="5578475"/>
          <p14:tracePt t="81742" x="5899150" y="5578475"/>
          <p14:tracePt t="81759" x="5883275" y="5578475"/>
          <p14:tracePt t="81776" x="5857875" y="5578475"/>
          <p14:tracePt t="81791" x="5842000" y="5572125"/>
          <p14:tracePt t="81808" x="5832475" y="5572125"/>
          <p14:tracePt t="81825" x="5816600" y="5572125"/>
          <p14:tracePt t="81841" x="5800725" y="5572125"/>
          <p14:tracePt t="81858" x="5791200" y="5572125"/>
          <p14:tracePt t="81875" x="5778500" y="5568950"/>
          <p14:tracePt t="81892" x="5765800" y="5568950"/>
          <p14:tracePt t="81909" x="5740400" y="5562600"/>
          <p14:tracePt t="81925" x="5718175" y="5556250"/>
          <p14:tracePt t="81941" x="5708650" y="5556250"/>
          <p14:tracePt t="81958" x="5692775" y="5556250"/>
          <p14:tracePt t="81975" x="5683250" y="5556250"/>
          <p14:tracePt t="82233" x="5686425" y="5556250"/>
          <p14:tracePt t="82240" x="5695950" y="5556250"/>
          <p14:tracePt t="82248" x="5699125" y="5556250"/>
          <p14:tracePt t="82258" x="5705475" y="5556250"/>
          <p14:tracePt t="82276" x="5721350" y="5556250"/>
          <p14:tracePt t="82292" x="5730875" y="5556250"/>
          <p14:tracePt t="82376" x="5734050" y="5556250"/>
          <p14:tracePt t="82383" x="5743575" y="5556250"/>
          <p14:tracePt t="82392" x="5756275" y="5556250"/>
          <p14:tracePt t="82408" x="5784850" y="5556250"/>
          <p14:tracePt t="82426" x="5886450" y="5527675"/>
          <p14:tracePt t="82442" x="5940425" y="5511800"/>
          <p14:tracePt t="82458" x="6003925" y="5499100"/>
          <p14:tracePt t="82475" x="6096000" y="5480050"/>
          <p14:tracePt t="82491" x="6146800" y="5480050"/>
          <p14:tracePt t="82508" x="6216650" y="5480050"/>
          <p14:tracePt t="82526" x="6343650" y="5480050"/>
          <p14:tracePt t="82542" x="6429375" y="5489575"/>
          <p14:tracePt t="82559" x="6505575" y="5505450"/>
          <p14:tracePt t="82576" x="6623050" y="5514975"/>
          <p14:tracePt t="82592" x="6667500" y="5514975"/>
          <p14:tracePt t="82608" x="6711950" y="5514975"/>
          <p14:tracePt t="82625" x="6772275" y="5514975"/>
          <p14:tracePt t="82641" x="6810375" y="5514975"/>
          <p14:tracePt t="82658" x="6845300" y="5514975"/>
          <p14:tracePt t="82676" x="6931025" y="5514975"/>
          <p14:tracePt t="82692" x="6981825" y="5514975"/>
          <p14:tracePt t="82709" x="7019925" y="5527675"/>
          <p14:tracePt t="82726" x="7061200" y="5537200"/>
          <p14:tracePt t="82742" x="7070725" y="5537200"/>
          <p14:tracePt t="82758" x="7080250" y="5537200"/>
          <p14:tracePt t="82855" x="7086600" y="5537200"/>
          <p14:tracePt t="82948" x="7086600" y="5543550"/>
          <p14:tracePt t="82976" x="7083425" y="5543550"/>
          <p14:tracePt t="82984" x="7080250" y="5546725"/>
          <p14:tracePt t="82991" x="7073900" y="5546725"/>
          <p14:tracePt t="83008" x="7064375" y="5546725"/>
          <p14:tracePt t="83025" x="7054850" y="5546725"/>
          <p14:tracePt t="83106" x="7051675" y="5553075"/>
          <p14:tracePt t="83116" x="7038975" y="5553075"/>
          <p14:tracePt t="83127" x="7029450" y="5553075"/>
          <p14:tracePt t="83141" x="7019925" y="5553075"/>
          <p14:tracePt t="83158" x="7010400" y="5553075"/>
          <p14:tracePt t="83175" x="6991350" y="5553075"/>
          <p14:tracePt t="83191" x="6981825" y="5553075"/>
          <p14:tracePt t="83227" x="6981825" y="5559425"/>
          <p14:tracePt t="83284" x="6981825" y="5562600"/>
          <p14:tracePt t="83305" x="6988175" y="5568950"/>
          <p14:tracePt t="83313" x="6997700" y="5568950"/>
          <p14:tracePt t="83325" x="7013575" y="5572125"/>
          <p14:tracePt t="83341" x="7035800" y="5572125"/>
          <p14:tracePt t="83358" x="7064375" y="5578475"/>
          <p14:tracePt t="83375" x="7086600" y="5578475"/>
          <p14:tracePt t="83391" x="7096125" y="5578475"/>
          <p14:tracePt t="83409" x="7112000" y="5578475"/>
          <p14:tracePt t="83425" x="7124700" y="5578475"/>
          <p14:tracePt t="83497" x="7131050" y="5578475"/>
          <p14:tracePt t="83519" x="7134225" y="5578475"/>
          <p14:tracePt t="83527" x="7140575" y="5578475"/>
          <p14:tracePt t="83542" x="7156450" y="5578475"/>
          <p14:tracePt t="83559" x="7165975" y="5578475"/>
          <p14:tracePt t="83576" x="7178675" y="5578475"/>
          <p14:tracePt t="83592" x="7188200" y="5578475"/>
          <p14:tracePt t="83608" x="7210425" y="5578475"/>
          <p14:tracePt t="83625" x="7226300" y="5578475"/>
          <p14:tracePt t="83641" x="7235825" y="5578475"/>
          <p14:tracePt t="83658" x="7245350" y="5578475"/>
          <p14:tracePt t="83676" x="7264400" y="5578475"/>
          <p14:tracePt t="83692" x="7280275" y="5578475"/>
          <p14:tracePt t="83709" x="7296150" y="5578475"/>
          <p14:tracePt t="83726" x="7324725" y="5578475"/>
          <p14:tracePt t="83742" x="7334250" y="5591175"/>
          <p14:tracePt t="83758" x="7343775" y="5591175"/>
          <p14:tracePt t="83775" x="7350125" y="5591175"/>
          <p14:tracePt t="85370" x="7318375" y="5559425"/>
          <p14:tracePt t="85378" x="7264400" y="5505450"/>
          <p14:tracePt t="85397" x="7077075" y="5270500"/>
          <p14:tracePt t="85408" x="6972300" y="5143500"/>
          <p14:tracePt t="85430" x="6594475" y="4679950"/>
          <p14:tracePt t="85446" x="6162675" y="4124325"/>
          <p14:tracePt t="85466" x="5867400" y="3702050"/>
          <p14:tracePt t="85492" x="5359400" y="3009900"/>
          <p14:tracePt t="85527" x="4953000" y="2501900"/>
          <p14:tracePt t="85543" x="4845050" y="2374900"/>
          <p14:tracePt t="85559" x="4749800" y="2289175"/>
          <p14:tracePt t="85575" x="4632325" y="2171700"/>
          <p14:tracePt t="85591" x="4559300" y="2098675"/>
          <p14:tracePt t="85608" x="4505325" y="2038350"/>
          <p14:tracePt t="85625" x="4451350" y="1968500"/>
          <p14:tracePt t="85641" x="4432300" y="1946275"/>
          <p14:tracePt t="85658" x="4419600" y="1914525"/>
          <p14:tracePt t="85676" x="4397375" y="1879600"/>
          <p14:tracePt t="85692" x="4378325" y="1841500"/>
          <p14:tracePt t="85708" x="4356100" y="1784350"/>
          <p14:tracePt t="85725" x="4311650" y="1689100"/>
          <p14:tracePt t="85741" x="4298950" y="1638300"/>
          <p14:tracePt t="85757" x="4286250" y="1600200"/>
          <p14:tracePt t="85775" x="4260850" y="1536700"/>
          <p14:tracePt t="85792" x="4248150" y="1482725"/>
          <p14:tracePt t="85808" x="4235450" y="1419225"/>
          <p14:tracePt t="85825" x="4225925" y="1311275"/>
          <p14:tracePt t="85842" x="4225925" y="1257300"/>
          <p14:tracePt t="85857" x="4225925" y="1212850"/>
          <p14:tracePt t="85875" x="4235450" y="1165225"/>
          <p14:tracePt t="85891" x="4248150" y="1139825"/>
          <p14:tracePt t="85907" x="4264025" y="1123950"/>
          <p14:tracePt t="85925" x="4279900" y="1101725"/>
          <p14:tracePt t="85941" x="4289425" y="1092200"/>
          <p14:tracePt t="85958" x="4298950" y="1082675"/>
          <p14:tracePt t="85975" x="4305300" y="1073150"/>
          <p14:tracePt t="85992" x="4305300" y="1069975"/>
          <p14:tracePt t="86076" x="4302125" y="1069975"/>
          <p14:tracePt t="86083" x="4295775" y="1057275"/>
          <p14:tracePt t="86092" x="4292600" y="1054100"/>
          <p14:tracePt t="87519" x="4276725" y="1120775"/>
          <p14:tracePt t="87526" x="4267200" y="1235075"/>
          <p14:tracePt t="87541" x="4248150" y="1463675"/>
          <p14:tracePt t="87558" x="4229100" y="1736725"/>
          <p14:tracePt t="87575" x="4229100" y="2146300"/>
          <p14:tracePt t="87591" x="4248150" y="2463800"/>
          <p14:tracePt t="87607" x="4267200" y="2720975"/>
          <p14:tracePt t="87641" x="4400550" y="3365500"/>
          <p14:tracePt t="87675" x="4552950" y="3924300"/>
          <p14:tracePt t="87693" x="4622800" y="4159250"/>
          <p14:tracePt t="87709" x="4689475" y="4391025"/>
          <p14:tracePt t="87724" x="4775200" y="4695825"/>
          <p14:tracePt t="87741" x="4851400" y="4905375"/>
          <p14:tracePt t="87757" x="4937125" y="5095875"/>
          <p14:tracePt t="87773" x="5060950" y="5378450"/>
          <p14:tracePt t="87790" x="5124450" y="5534025"/>
          <p14:tracePt t="87807" x="5197475" y="5670550"/>
          <p14:tracePt t="87827" x="5308600" y="5816600"/>
          <p14:tracePt t="87840" x="5340350" y="5845175"/>
          <p14:tracePt t="88133" x="5378450" y="5870575"/>
          <p14:tracePt t="88141" x="5429250" y="5895975"/>
          <p14:tracePt t="88158" x="5553075" y="5956300"/>
          <p14:tracePt t="88175" x="5759450" y="6038850"/>
          <p14:tracePt t="88191" x="5899150" y="6073775"/>
          <p14:tracePt t="88208" x="6045200" y="6118225"/>
          <p14:tracePt t="88225" x="6232525" y="6143625"/>
          <p14:tracePt t="88241" x="6327775" y="6159500"/>
          <p14:tracePt t="88257" x="6432550" y="6169025"/>
          <p14:tracePt t="88275" x="6584950" y="6169025"/>
          <p14:tracePt t="88290" x="6664325" y="6169025"/>
          <p14:tracePt t="88307" x="6781800" y="6169025"/>
          <p14:tracePt t="88324" x="6978650" y="6162675"/>
          <p14:tracePt t="88340" x="7092950" y="6162675"/>
          <p14:tracePt t="88358" x="7207250" y="6162675"/>
          <p14:tracePt t="88375" x="7372350" y="6146800"/>
          <p14:tracePt t="88390" x="7467600" y="6130925"/>
          <p14:tracePt t="88407" x="7553325" y="6115050"/>
          <p14:tracePt t="88425" x="7658100" y="6086475"/>
          <p14:tracePt t="88441" x="7721600" y="6070600"/>
          <p14:tracePt t="88458" x="7785100" y="6057900"/>
          <p14:tracePt t="88475" x="7851775" y="6016625"/>
          <p14:tracePt t="88491" x="7896225" y="6003925"/>
          <p14:tracePt t="88507" x="7918450" y="5994400"/>
          <p14:tracePt t="88524" x="7956550" y="5969000"/>
          <p14:tracePt t="88540" x="7972425" y="5959475"/>
          <p14:tracePt t="88558" x="7981950" y="5959475"/>
          <p14:tracePt t="88574" x="7997825" y="5959475"/>
          <p14:tracePt t="88669" x="7988300" y="5959475"/>
          <p14:tracePt t="88679" x="7985125" y="5959475"/>
          <p14:tracePt t="88691" x="7975600" y="5959475"/>
          <p14:tracePt t="88708" x="7966075" y="5959475"/>
          <p14:tracePt t="88725" x="7918450" y="5959475"/>
          <p14:tracePt t="88741" x="7864475" y="5959475"/>
          <p14:tracePt t="88758" x="7820025" y="5969000"/>
          <p14:tracePt t="88774" x="7721600" y="5997575"/>
          <p14:tracePt t="88791" x="7654925" y="6026150"/>
          <p14:tracePt t="88807" x="7585075" y="6064250"/>
          <p14:tracePt t="88828" x="7489825" y="6108700"/>
          <p14:tracePt t="88840" x="7432675" y="6134100"/>
          <p14:tracePt t="88857" x="7385050" y="6162675"/>
          <p14:tracePt t="88874" x="7258050" y="6216650"/>
          <p14:tracePt t="88891" x="7146925" y="6251575"/>
          <p14:tracePt t="88907" x="7058025" y="6292850"/>
          <p14:tracePt t="88925" x="6931025" y="6340475"/>
          <p14:tracePt t="88941" x="6851650" y="6378575"/>
          <p14:tracePt t="88957" x="6775450" y="6410325"/>
          <p14:tracePt t="88975" x="6667500" y="6464300"/>
          <p14:tracePt t="88990" x="6604000" y="6477000"/>
          <p14:tracePt t="89007" x="6540500" y="6492875"/>
          <p14:tracePt t="89024" x="6448425" y="6521450"/>
          <p14:tracePt t="89040" x="6384925" y="6527800"/>
          <p14:tracePt t="89057" x="6334125" y="6534150"/>
          <p14:tracePt t="89074" x="6270625" y="6534150"/>
          <p14:tracePt t="89091" x="6248400" y="6534150"/>
          <p14:tracePt t="89108" x="6219825" y="6530975"/>
          <p14:tracePt t="89124" x="6175375" y="6505575"/>
          <p14:tracePt t="89141" x="6146800" y="6496050"/>
          <p14:tracePt t="89157" x="6115050" y="6483350"/>
          <p14:tracePt t="89174" x="6070600" y="6457950"/>
          <p14:tracePt t="89190" x="6042025" y="6432550"/>
          <p14:tracePt t="89207" x="6016625" y="6419850"/>
          <p14:tracePt t="89224" x="5997575" y="6407150"/>
          <p14:tracePt t="89240" x="5988050" y="6407150"/>
          <p14:tracePt t="89257" x="5978525" y="6407150"/>
          <p14:tracePt t="89274" x="5972175" y="6407150"/>
          <p14:tracePt t="89317" x="5975350" y="6407150"/>
          <p14:tracePt t="89325" x="5978525" y="6400800"/>
          <p14:tracePt t="89341" x="5988050" y="6384925"/>
          <p14:tracePt t="89357" x="6016625" y="6384925"/>
          <p14:tracePt t="89374" x="6048375" y="6384925"/>
          <p14:tracePt t="89391" x="6080125" y="6384925"/>
          <p14:tracePt t="89408" x="6102350" y="6384925"/>
          <p14:tracePt t="89424" x="6162675" y="6384925"/>
          <p14:tracePt t="89440" x="6213475" y="6384925"/>
          <p14:tracePt t="89458" x="6273800" y="6384925"/>
          <p14:tracePt t="89475" x="6359525" y="6378575"/>
          <p14:tracePt t="89491" x="6403975" y="6372225"/>
          <p14:tracePt t="89508" x="6442075" y="6372225"/>
          <p14:tracePt t="89525" x="6473825" y="6372225"/>
          <p14:tracePt t="89541" x="6505575" y="6365875"/>
          <p14:tracePt t="89557" x="6527800" y="6365875"/>
          <p14:tracePt t="89574" x="6575425" y="6353175"/>
          <p14:tracePt t="89590" x="6607175" y="6346825"/>
          <p14:tracePt t="89607" x="6642100" y="6346825"/>
          <p14:tracePt t="89624" x="6683375" y="6343650"/>
          <p14:tracePt t="89641" x="6711950" y="6343650"/>
          <p14:tracePt t="89658" x="6743700" y="6330950"/>
          <p14:tracePt t="89675" x="6781800" y="6330950"/>
          <p14:tracePt t="89691" x="6813550" y="6330950"/>
          <p14:tracePt t="89707" x="6842125" y="6330950"/>
          <p14:tracePt t="89724" x="6889750" y="6330950"/>
          <p14:tracePt t="89740" x="6924675" y="6330950"/>
          <p14:tracePt t="89757" x="6946900" y="6330950"/>
          <p14:tracePt t="89774" x="6981825" y="6330950"/>
          <p14:tracePt t="89790" x="6991350" y="6330950"/>
          <p14:tracePt t="89807" x="7000875" y="6330950"/>
          <p14:tracePt t="89810" x="7007225" y="6330950"/>
          <p14:tracePt t="89824" x="7010400" y="6330950"/>
          <p14:tracePt t="89939" x="7016750" y="6330950"/>
          <p14:tracePt t="90140" x="7019925" y="6337300"/>
          <p14:tracePt t="90146" x="7026275" y="6340475"/>
          <p14:tracePt t="90157" x="7032625" y="6346825"/>
          <p14:tracePt t="90174" x="7073900" y="6365875"/>
          <p14:tracePt t="90190" x="7102475" y="6381750"/>
          <p14:tracePt t="90207" x="7134225" y="6413500"/>
          <p14:tracePt t="90241" x="7194550" y="6442075"/>
          <p14:tracePt t="90275" x="7210425" y="6486525"/>
          <p14:tracePt t="90291" x="7210425" y="6515100"/>
          <p14:tracePt t="90308" x="7210425" y="6530975"/>
          <p14:tracePt t="90325" x="7191375" y="6562725"/>
          <p14:tracePt t="90341" x="7153275" y="6588125"/>
          <p14:tracePt t="90358" x="7096125" y="6616700"/>
          <p14:tracePt t="90374" x="6981825" y="6661150"/>
          <p14:tracePt t="90390" x="6892925" y="6686550"/>
          <p14:tracePt t="90407" x="6816725" y="6708775"/>
          <p14:tracePt t="90425" x="6718300" y="6727825"/>
          <p14:tracePt t="90441" x="6664325" y="6743700"/>
          <p14:tracePt t="90458" x="6600825" y="6756400"/>
          <p14:tracePt t="90475" x="6486525" y="6788150"/>
          <p14:tracePt t="90491" x="6413500" y="6794500"/>
          <p14:tracePt t="90508" x="6356350" y="6794500"/>
          <p14:tracePt t="90524" x="6270625" y="6794500"/>
          <p14:tracePt t="90540" x="6207125" y="6791325"/>
          <p14:tracePt t="90557" x="6146800" y="6784975"/>
          <p14:tracePt t="90574" x="6083300" y="6765925"/>
          <p14:tracePt t="90590" x="6051550" y="6759575"/>
          <p14:tracePt t="90608" x="6022975" y="6753225"/>
          <p14:tracePt t="90625" x="5991225" y="6753225"/>
          <p14:tracePt t="90641" x="5965825" y="6753225"/>
          <p14:tracePt t="90657" x="5956300" y="6753225"/>
          <p14:tracePt t="90674" x="5943600" y="6753225"/>
          <p14:tracePt t="90690" x="5927725" y="6753225"/>
          <p14:tracePt t="90707" x="5921375" y="6753225"/>
          <p14:tracePt t="90768" x="5924550" y="6753225"/>
          <p14:tracePt t="90775" x="5940425" y="6753225"/>
          <p14:tracePt t="90791" x="5969000" y="6753225"/>
          <p14:tracePt t="90808" x="6029325" y="6753225"/>
          <p14:tracePt t="90825" x="6102350" y="6753225"/>
          <p14:tracePt t="90841" x="6143625" y="6753225"/>
          <p14:tracePt t="90858" x="6165850" y="6753225"/>
          <p14:tracePt t="90875" x="6207125" y="6753225"/>
          <p14:tracePt t="90891" x="6229350" y="6753225"/>
          <p14:tracePt t="90908" x="6257925" y="6746875"/>
          <p14:tracePt t="90924" x="6321425" y="6740525"/>
          <p14:tracePt t="90940" x="6365875" y="6740525"/>
          <p14:tracePt t="90957" x="6403975" y="6734175"/>
          <p14:tracePt t="90974" x="6457950" y="6734175"/>
          <p14:tracePt t="90990" x="6486525" y="6734175"/>
          <p14:tracePt t="91007" x="6496050" y="6734175"/>
          <p14:tracePt t="91024" x="6511925" y="6734175"/>
          <p14:tracePt t="91040" x="6521450" y="6734175"/>
          <p14:tracePt t="91057" x="6543675" y="6734175"/>
          <p14:tracePt t="91074" x="6562725" y="6734175"/>
          <p14:tracePt t="91091" x="6572250" y="6734175"/>
          <p14:tracePt t="91107" x="6588125" y="6734175"/>
          <p14:tracePt t="91124" x="6600825" y="6734175"/>
          <p14:tracePt t="91141" x="6607175" y="6734175"/>
          <p14:tracePt t="91158" x="6610350" y="6734175"/>
          <p14:tracePt t="92047" x="6629400" y="6715125"/>
          <p14:tracePt t="92057" x="6642100" y="6696075"/>
          <p14:tracePt t="92077" x="6680200" y="6629400"/>
          <p14:tracePt t="92095" x="6715125" y="6572250"/>
          <p14:tracePt t="92107" x="6721475" y="6559550"/>
          <p14:tracePt t="92124" x="6737350" y="6518275"/>
          <p14:tracePt t="92157" x="6765925" y="6483350"/>
          <p14:tracePt t="92191" x="6800850" y="6426200"/>
          <p14:tracePt t="92207" x="6832600" y="6400800"/>
          <p14:tracePt t="92224" x="6861175" y="6356350"/>
          <p14:tracePt t="92240" x="6886575" y="6334125"/>
          <p14:tracePt t="92257" x="6899275" y="6302375"/>
          <p14:tracePt t="92274" x="6915150" y="6273800"/>
          <p14:tracePt t="92290" x="6931025" y="6264275"/>
          <p14:tracePt t="92307" x="6937375" y="6248400"/>
          <p14:tracePt t="92324" x="6937375" y="6232525"/>
          <p14:tracePt t="92341" x="6940550" y="6223000"/>
          <p14:tracePt t="92357" x="6946900" y="6213475"/>
          <p14:tracePt t="92360" x="6950075" y="6203950"/>
          <p14:tracePt t="92374" x="6962775" y="6188075"/>
          <p14:tracePt t="92391" x="6972300" y="6162675"/>
          <p14:tracePt t="92407" x="6972300" y="6143625"/>
          <p14:tracePt t="92424" x="6972300" y="6080125"/>
          <p14:tracePt t="92440" x="6972300" y="6035675"/>
          <p14:tracePt t="92457" x="6962775" y="6003925"/>
          <p14:tracePt t="92474" x="6946900" y="5962650"/>
          <p14:tracePt t="92491" x="6915150" y="5937250"/>
          <p14:tracePt t="92507" x="6889750" y="5905500"/>
          <p14:tracePt t="92524" x="6845300" y="5870575"/>
          <p14:tracePt t="92540" x="6823075" y="5845175"/>
          <p14:tracePt t="92557" x="6781800" y="5826125"/>
          <p14:tracePt t="92574" x="6718300" y="5791200"/>
          <p14:tracePt t="92590" x="6648450" y="5753100"/>
          <p14:tracePt t="92607" x="6591300" y="5724525"/>
          <p14:tracePt t="92624" x="6499225" y="5689600"/>
          <p14:tracePt t="92640" x="6426200" y="5676900"/>
          <p14:tracePt t="92657" x="6337300" y="5651500"/>
          <p14:tracePt t="92674" x="6213475" y="5622925"/>
          <p14:tracePt t="92691" x="6149975" y="5607050"/>
          <p14:tracePt t="92707" x="6086475" y="5594350"/>
          <p14:tracePt t="92724" x="5969000" y="5584825"/>
          <p14:tracePt t="92741" x="5889625" y="5584825"/>
          <p14:tracePt t="92757" x="5829300" y="5584825"/>
          <p14:tracePt t="92773" x="5743575" y="5584825"/>
          <p14:tracePt t="92791" x="5673725" y="5584825"/>
          <p14:tracePt t="92808" x="5613400" y="5584825"/>
          <p14:tracePt t="92825" x="5537200" y="5584825"/>
          <p14:tracePt t="92841" x="5492750" y="5584825"/>
          <p14:tracePt t="92858" x="5461000" y="5594350"/>
          <p14:tracePt t="92862" x="5441950" y="5600700"/>
          <p14:tracePt t="92874" x="5419725" y="5613400"/>
          <p14:tracePt t="92894" x="5368925" y="5638800"/>
          <p14:tracePt t="92907" x="5356225" y="5641975"/>
          <p14:tracePt t="92923" x="5305425" y="5667375"/>
          <p14:tracePt t="92940" x="5283200" y="5692775"/>
          <p14:tracePt t="92957" x="5251450" y="5705475"/>
          <p14:tracePt t="92973" x="5216525" y="5730875"/>
          <p14:tracePt t="92990" x="5200650" y="5740400"/>
          <p14:tracePt t="93007" x="5187950" y="5756275"/>
          <p14:tracePt t="93024" x="5175250" y="5772150"/>
          <p14:tracePt t="93040" x="5159375" y="5781675"/>
          <p14:tracePt t="93057" x="5149850" y="5791200"/>
          <p14:tracePt t="93074" x="5143500" y="5810250"/>
          <p14:tracePt t="93091" x="5143500" y="5819775"/>
          <p14:tracePt t="93107" x="5143500" y="5835650"/>
          <p14:tracePt t="93124" x="5143500" y="5864225"/>
          <p14:tracePt t="93141" x="5143500" y="5876925"/>
          <p14:tracePt t="93158" x="5143500" y="5892800"/>
          <p14:tracePt t="93174" x="5153025" y="5934075"/>
          <p14:tracePt t="93190" x="5172075" y="5956300"/>
          <p14:tracePt t="93207" x="5194300" y="5988050"/>
          <p14:tracePt t="93223" x="5229225" y="6007100"/>
          <p14:tracePt t="93240" x="5254625" y="6032500"/>
          <p14:tracePt t="93257" x="5286375" y="6042025"/>
          <p14:tracePt t="93275" x="5327650" y="6061075"/>
          <p14:tracePt t="93291" x="5372100" y="6073775"/>
          <p14:tracePt t="93308" x="5416550" y="6086475"/>
          <p14:tracePt t="93324" x="5483225" y="6105525"/>
          <p14:tracePt t="93340" x="5518150" y="6118225"/>
          <p14:tracePt t="93357" x="5549900" y="6118225"/>
          <p14:tracePt t="93374" x="5591175" y="6130925"/>
          <p14:tracePt t="93390" x="5613400" y="6130925"/>
          <p14:tracePt t="93407" x="5635625" y="6130925"/>
          <p14:tracePt t="93424" x="5683250" y="6143625"/>
          <p14:tracePt t="93441" x="5718175" y="6143625"/>
          <p14:tracePt t="93457" x="5749925" y="6143625"/>
          <p14:tracePt t="93473" x="5788025" y="6143625"/>
          <p14:tracePt t="93490" x="5826125" y="6143625"/>
          <p14:tracePt t="93507" x="5854700" y="6143625"/>
          <p14:tracePt t="93524" x="5895975" y="6143625"/>
          <p14:tracePt t="93540" x="5924550" y="6143625"/>
          <p14:tracePt t="93557" x="5969000" y="6143625"/>
          <p14:tracePt t="93574" x="6029325" y="6143625"/>
          <p14:tracePt t="93591" x="6067425" y="6143625"/>
          <p14:tracePt t="93607" x="6105525" y="6134100"/>
          <p14:tracePt t="93623" x="6146800" y="6127750"/>
          <p14:tracePt t="93640" x="6169025" y="6127750"/>
          <p14:tracePt t="93657" x="6197600" y="6121400"/>
          <p14:tracePt t="93674" x="6251575" y="6115050"/>
          <p14:tracePt t="93691" x="6289675" y="6108700"/>
          <p14:tracePt t="93707" x="6334125" y="6108700"/>
          <p14:tracePt t="93724" x="6397625" y="6108700"/>
          <p14:tracePt t="93740" x="6438900" y="6108700"/>
          <p14:tracePt t="93757" x="6470650" y="6108700"/>
          <p14:tracePt t="93774" x="6508750" y="6108700"/>
          <p14:tracePt t="93790" x="6530975" y="6108700"/>
          <p14:tracePt t="93808" x="6569075" y="6108700"/>
          <p14:tracePt t="93824" x="6632575" y="6102350"/>
          <p14:tracePt t="93841" x="6667500" y="6102350"/>
          <p14:tracePt t="93857" x="6711950" y="6102350"/>
          <p14:tracePt t="93873" x="6775450" y="6102350"/>
          <p14:tracePt t="93890" x="6810375" y="6102350"/>
          <p14:tracePt t="93907" x="6826250" y="6102350"/>
          <p14:tracePt t="93928" x="6842125" y="6102350"/>
          <p14:tracePt t="93940" x="6851650" y="6099175"/>
          <p14:tracePt t="93957" x="6867525" y="6099175"/>
          <p14:tracePt t="93974" x="6877050" y="6099175"/>
          <p14:tracePt t="94517" x="6880225" y="6099175"/>
          <p14:tracePt t="94525" x="6886575" y="6099175"/>
          <p14:tracePt t="94544" x="6905625" y="6086475"/>
          <p14:tracePt t="94560" x="6921500" y="6083300"/>
          <p14:tracePt t="94577" x="6943725" y="6070600"/>
          <p14:tracePt t="94591" x="6969125" y="6057900"/>
          <p14:tracePt t="94624" x="6997700" y="6045200"/>
          <p14:tracePt t="94657" x="7023100" y="6029325"/>
          <p14:tracePt t="94674" x="7038975" y="6022975"/>
          <p14:tracePt t="94690" x="7048500" y="6019800"/>
          <p14:tracePt t="94707" x="7064375" y="6019800"/>
          <p14:tracePt t="94723" x="7067550" y="6013450"/>
          <p14:tracePt t="94740" x="7073900" y="6010275"/>
          <p14:tracePt t="94757" x="7073900" y="6003925"/>
          <p14:tracePt t="94774" x="7073900" y="6000750"/>
          <p14:tracePt t="94791" x="7073900" y="5984875"/>
          <p14:tracePt t="94807" x="7077075" y="5984875"/>
        </p14:tracePtLst>
      </p14:laserTraceLst>
    </p:ext>
  </p:extLs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1"/>
          <p:cNvSpPr>
            <a:spLocks noChangeArrowheads="1"/>
          </p:cNvSpPr>
          <p:nvPr/>
        </p:nvSpPr>
        <p:spPr bwMode="auto">
          <a:xfrm>
            <a:off x="4786313" y="428625"/>
            <a:ext cx="3857625" cy="575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FR" altLang="fr-FR" sz="2400">
                <a:solidFill>
                  <a:srgbClr val="FF0000"/>
                </a:solidFill>
              </a:rPr>
              <a:t>►chanvre à </a:t>
            </a:r>
            <a:r>
              <a:rPr lang="fr-FR" altLang="fr-FR" sz="2400"/>
              <a:t>résine </a:t>
            </a:r>
            <a:r>
              <a:rPr lang="fr-FR" altLang="fr-FR" sz="2400" i="1">
                <a:solidFill>
                  <a:srgbClr val="339933"/>
                </a:solidFill>
              </a:rPr>
              <a:t>= C. sativa </a:t>
            </a:r>
            <a:r>
              <a:rPr lang="fr-FR" altLang="fr-FR" sz="2400">
                <a:solidFill>
                  <a:srgbClr val="339933"/>
                </a:solidFill>
              </a:rPr>
              <a:t>var</a:t>
            </a:r>
            <a:r>
              <a:rPr lang="fr-FR" altLang="fr-FR" sz="2400" i="1">
                <a:solidFill>
                  <a:srgbClr val="339933"/>
                </a:solidFill>
              </a:rPr>
              <a:t>. indica</a:t>
            </a:r>
            <a:r>
              <a:rPr lang="fr-FR" altLang="fr-FR" sz="2400"/>
              <a:t>: </a:t>
            </a:r>
            <a:r>
              <a:rPr lang="fr-FR" altLang="fr-FR" sz="2400">
                <a:solidFill>
                  <a:srgbClr val="FF0000"/>
                </a:solidFill>
              </a:rPr>
              <a:t>régions chaudes et sèches</a:t>
            </a:r>
            <a:endParaRPr lang="fr-FR" altLang="fr-FR" sz="2400" i="1">
              <a:solidFill>
                <a:srgbClr val="FF0000"/>
              </a:solidFill>
            </a:endParaRPr>
          </a:p>
          <a:p>
            <a:pPr eaLnBrk="1" hangingPunct="1"/>
            <a:r>
              <a:rPr lang="fr-FR" altLang="fr-FR" sz="2400"/>
              <a:t>* sommités femelles fleuries séchées : </a:t>
            </a:r>
            <a:r>
              <a:rPr lang="fr-FR" altLang="fr-FR" sz="2400">
                <a:solidFill>
                  <a:srgbClr val="FF0000"/>
                </a:solidFill>
              </a:rPr>
              <a:t>marijuana</a:t>
            </a:r>
          </a:p>
          <a:p>
            <a:pPr eaLnBrk="1" hangingPunct="1"/>
            <a:r>
              <a:rPr lang="fr-FR" altLang="fr-FR" sz="2400"/>
              <a:t>* résine : </a:t>
            </a:r>
            <a:r>
              <a:rPr lang="fr-FR" altLang="fr-FR" sz="2400">
                <a:solidFill>
                  <a:srgbClr val="FF0000"/>
                </a:solidFill>
              </a:rPr>
              <a:t>haschich </a:t>
            </a:r>
            <a:r>
              <a:rPr lang="fr-FR" altLang="fr-FR" sz="2400"/>
              <a:t>(parfois résine + sommités fleuries)</a:t>
            </a:r>
          </a:p>
          <a:p>
            <a:pPr eaLnBrk="1" hangingPunct="1"/>
            <a:r>
              <a:rPr lang="fr-FR" altLang="fr-FR" sz="2400"/>
              <a:t>* </a:t>
            </a:r>
            <a:r>
              <a:rPr lang="fr-FR" altLang="fr-FR" sz="2400">
                <a:solidFill>
                  <a:srgbClr val="FF0000"/>
                </a:solidFill>
              </a:rPr>
              <a:t>principe actif </a:t>
            </a:r>
            <a:r>
              <a:rPr lang="fr-FR" altLang="fr-FR">
                <a:solidFill>
                  <a:srgbClr val="FF0000"/>
                </a:solidFill>
              </a:rPr>
              <a:t>THC</a:t>
            </a:r>
            <a:r>
              <a:rPr lang="fr-FR" altLang="fr-FR" sz="2400">
                <a:solidFill>
                  <a:srgbClr val="FF0000"/>
                </a:solidFill>
              </a:rPr>
              <a:t> </a:t>
            </a:r>
            <a:r>
              <a:rPr lang="fr-FR" altLang="fr-FR" sz="2400"/>
              <a:t>: </a:t>
            </a:r>
            <a:r>
              <a:rPr lang="fr-FR" altLang="fr-FR"/>
              <a:t>tétrahydrocannabinol</a:t>
            </a:r>
          </a:p>
          <a:p>
            <a:pPr eaLnBrk="1" hangingPunct="1"/>
            <a:r>
              <a:rPr lang="fr-FR" altLang="fr-FR" sz="2400"/>
              <a:t>à propriétés </a:t>
            </a:r>
            <a:r>
              <a:rPr lang="fr-FR" altLang="fr-FR" sz="2400">
                <a:solidFill>
                  <a:srgbClr val="FF0000"/>
                </a:solidFill>
              </a:rPr>
              <a:t>psychotropes et effets secondaires nombreux</a:t>
            </a:r>
            <a:r>
              <a:rPr lang="fr-FR" altLang="fr-FR" sz="2400"/>
              <a:t> (troubles psychotiques, perturbation du processus de mémorisation…)</a:t>
            </a:r>
          </a:p>
        </p:txBody>
      </p:sp>
      <p:pic>
        <p:nvPicPr>
          <p:cNvPr id="11366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6672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8353"/>
    </mc:Choice>
    <mc:Fallback>
      <p:transition spd="slow" advTm="783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204" x="8728075" y="3375025"/>
          <p14:tracePt t="2211" x="8702675" y="3305175"/>
          <p14:tracePt t="2218" x="8655050" y="3219450"/>
          <p14:tracePt t="2229" x="8616950" y="3136900"/>
          <p14:tracePt t="2246" x="8493125" y="2828925"/>
          <p14:tracePt t="2263" x="8410575" y="2660650"/>
          <p14:tracePt t="2298" x="8194675" y="2219325"/>
          <p14:tracePt t="2332" x="8013700" y="1898650"/>
          <p14:tracePt t="2349" x="7975600" y="1819275"/>
          <p14:tracePt t="2365" x="7956550" y="1778000"/>
          <p14:tracePt t="2380" x="7937500" y="1755775"/>
          <p14:tracePt t="2396" x="7924800" y="1727200"/>
          <p14:tracePt t="2413" x="7921625" y="1711325"/>
          <p14:tracePt t="2429" x="7912100" y="1701800"/>
          <p14:tracePt t="2447" x="7889875" y="1679575"/>
          <p14:tracePt t="2747" x="7826375" y="1663700"/>
          <p14:tracePt t="2754" x="7743825" y="1644650"/>
          <p14:tracePt t="2763" x="7661275" y="1628775"/>
          <p14:tracePt t="2780" x="7499350" y="1590675"/>
          <p14:tracePt t="2796" x="7264400" y="1555750"/>
          <p14:tracePt t="2813" x="7159625" y="1539875"/>
          <p14:tracePt t="2830" x="7073900" y="1524000"/>
          <p14:tracePt t="2846" x="6924675" y="1482725"/>
          <p14:tracePt t="2862" x="6838950" y="1460500"/>
          <p14:tracePt t="2880" x="6784975" y="1444625"/>
          <p14:tracePt t="2896" x="6737350" y="1422400"/>
          <p14:tracePt t="2913" x="6699250" y="1409700"/>
          <p14:tracePt t="2930" x="6654800" y="1397000"/>
          <p14:tracePt t="2946" x="6575425" y="1346200"/>
          <p14:tracePt t="2963" x="6537325" y="1327150"/>
          <p14:tracePt t="2979" x="6492875" y="1308100"/>
          <p14:tracePt t="2997" x="6426200" y="1263650"/>
          <p14:tracePt t="3012" x="6375400" y="1219200"/>
          <p14:tracePt t="3029" x="6327775" y="1177925"/>
          <p14:tracePt t="3046" x="6207125" y="1098550"/>
          <p14:tracePt t="3063" x="6127750" y="1057275"/>
          <p14:tracePt t="3079" x="6048375" y="1028700"/>
          <p14:tracePt t="3096" x="5953125" y="974725"/>
          <p14:tracePt t="3113" x="5886450" y="946150"/>
          <p14:tracePt t="3129" x="5816600" y="908050"/>
          <p14:tracePt t="3146" x="5727700" y="885825"/>
          <p14:tracePt t="3163" x="5670550" y="873125"/>
          <p14:tracePt t="3180" x="5632450" y="866775"/>
          <p14:tracePt t="3182" x="5622925" y="866775"/>
          <p14:tracePt t="3196" x="5600700" y="866775"/>
          <p14:tracePt t="3213" x="5584825" y="866775"/>
          <p14:tracePt t="3229" x="5575300" y="866775"/>
          <p14:tracePt t="3246" x="5562600" y="866775"/>
          <p14:tracePt t="3263" x="5549900" y="866775"/>
          <p14:tracePt t="3279" x="5537200" y="866775"/>
          <p14:tracePt t="3296" x="5527675" y="866775"/>
          <p14:tracePt t="3533" x="5534025" y="866775"/>
          <p14:tracePt t="3541" x="5546725" y="860425"/>
          <p14:tracePt t="3550" x="5556250" y="854075"/>
          <p14:tracePt t="3563" x="5584825" y="854075"/>
          <p14:tracePt t="3579" x="5600700" y="854075"/>
          <p14:tracePt t="3596" x="5635625" y="854075"/>
          <p14:tracePt t="3612" x="5651500" y="854075"/>
          <p14:tracePt t="3630" x="5673725" y="854075"/>
          <p14:tracePt t="3646" x="5734050" y="854075"/>
          <p14:tracePt t="3663" x="5778500" y="857250"/>
          <p14:tracePt t="3680" x="5816600" y="863600"/>
          <p14:tracePt t="3682" x="5829300" y="863600"/>
          <p14:tracePt t="3696" x="5848350" y="863600"/>
          <p14:tracePt t="3713" x="5886450" y="863600"/>
          <p14:tracePt t="3730" x="5908675" y="863600"/>
          <p14:tracePt t="3747" x="5962650" y="863600"/>
          <p14:tracePt t="3763" x="6007100" y="869950"/>
          <p14:tracePt t="3780" x="6061075" y="876300"/>
          <p14:tracePt t="3796" x="6146800" y="876300"/>
          <p14:tracePt t="3813" x="6197600" y="876300"/>
          <p14:tracePt t="3830" x="6235700" y="876300"/>
          <p14:tracePt t="3846" x="6289675" y="876300"/>
          <p14:tracePt t="3862" x="6318250" y="876300"/>
          <p14:tracePt t="3880" x="6340475" y="876300"/>
          <p14:tracePt t="3896" x="6381750" y="876300"/>
          <p14:tracePt t="3913" x="6397625" y="876300"/>
          <p14:tracePt t="3931" x="6407150" y="876300"/>
          <p14:tracePt t="3946" x="6416675" y="876300"/>
          <p14:tracePt t="3981" x="6426200" y="876300"/>
          <p14:tracePt t="3996" x="6432550" y="876300"/>
          <p14:tracePt t="4017" x="6435725" y="876300"/>
          <p14:tracePt t="4960" x="6483350" y="898525"/>
          <p14:tracePt t="4968" x="6553200" y="914400"/>
          <p14:tracePt t="4980" x="6696075" y="942975"/>
          <p14:tracePt t="5012" x="6908800" y="974725"/>
          <p14:tracePt t="5047" x="7188200" y="974725"/>
          <p14:tracePt t="5064" x="7270750" y="971550"/>
          <p14:tracePt t="5081" x="7448550" y="936625"/>
          <p14:tracePt t="5097" x="7543800" y="920750"/>
          <p14:tracePt t="5113" x="7600950" y="908050"/>
          <p14:tracePt t="5130" x="7658100" y="889000"/>
          <p14:tracePt t="5146" x="7680325" y="876300"/>
          <p14:tracePt t="5163" x="7689850" y="866775"/>
          <p14:tracePt t="5180" x="7712075" y="850900"/>
          <p14:tracePt t="5197" x="7721600" y="838200"/>
          <p14:tracePt t="5214" x="7727950" y="838200"/>
          <p14:tracePt t="5496" x="7658100" y="854075"/>
          <p14:tracePt t="5504" x="7562850" y="892175"/>
          <p14:tracePt t="5514" x="7483475" y="911225"/>
          <p14:tracePt t="5530" x="7248525" y="965200"/>
          <p14:tracePt t="5546" x="7083425" y="1009650"/>
          <p14:tracePt t="5563" x="6962775" y="1044575"/>
          <p14:tracePt t="5580" x="6804025" y="1089025"/>
          <p14:tracePt t="5596" x="6705600" y="1111250"/>
          <p14:tracePt t="5613" x="6629400" y="1133475"/>
          <p14:tracePt t="5630" x="6505575" y="1174750"/>
          <p14:tracePt t="5647" x="6438900" y="1196975"/>
          <p14:tracePt t="5663" x="6388100" y="1209675"/>
          <p14:tracePt t="5680" x="6321425" y="1235075"/>
          <p14:tracePt t="5696" x="6286500" y="1247775"/>
          <p14:tracePt t="5713" x="6238875" y="1260475"/>
          <p14:tracePt t="5730" x="6191250" y="1285875"/>
          <p14:tracePt t="5746" x="6159500" y="1298575"/>
          <p14:tracePt t="5762" x="6130925" y="1304925"/>
          <p14:tracePt t="5780" x="6096000" y="1304925"/>
          <p14:tracePt t="5796" x="6067425" y="1311275"/>
          <p14:tracePt t="5813" x="6051550" y="1311275"/>
          <p14:tracePt t="5830" x="6019800" y="1311275"/>
          <p14:tracePt t="5846" x="6003925" y="1311275"/>
          <p14:tracePt t="5863" x="5988050" y="1311275"/>
          <p14:tracePt t="5880" x="5969000" y="1311275"/>
          <p14:tracePt t="5896" x="5959475" y="1311275"/>
          <p14:tracePt t="5912" x="5949950" y="1308100"/>
          <p14:tracePt t="5930" x="5934075" y="1298575"/>
          <p14:tracePt t="5946" x="5918200" y="1298575"/>
          <p14:tracePt t="5963" x="5915025" y="1282700"/>
          <p14:tracePt t="5980" x="5908675" y="1270000"/>
          <p14:tracePt t="5996" x="5905500" y="1260475"/>
          <p14:tracePt t="6013" x="5905500" y="1254125"/>
          <p14:tracePt t="6366" x="5924550" y="1254125"/>
          <p14:tracePt t="6374" x="5943600" y="1254125"/>
          <p14:tracePt t="6380" x="5959475" y="1254125"/>
          <p14:tracePt t="6396" x="6013450" y="1254125"/>
          <p14:tracePt t="6413" x="6070600" y="1254125"/>
          <p14:tracePt t="6430" x="6134100" y="1254125"/>
          <p14:tracePt t="6463" x="6207125" y="1254125"/>
          <p14:tracePt t="6496" x="6276975" y="1241425"/>
          <p14:tracePt t="6512" x="6308725" y="1241425"/>
          <p14:tracePt t="6530" x="6327775" y="1241425"/>
          <p14:tracePt t="6546" x="6337300" y="1241425"/>
          <p14:tracePt t="6563" x="6353175" y="1241425"/>
          <p14:tracePt t="6580" x="6372225" y="1241425"/>
          <p14:tracePt t="6597" x="6388100" y="1241425"/>
          <p14:tracePt t="6613" x="6403975" y="1241425"/>
          <p14:tracePt t="6630" x="6419850" y="1241425"/>
          <p14:tracePt t="6646" x="6429375" y="1241425"/>
          <p14:tracePt t="6662" x="6438900" y="1241425"/>
          <p14:tracePt t="6680" x="6457950" y="1244600"/>
          <p14:tracePt t="6695" x="6467475" y="1247775"/>
          <p14:tracePt t="6712" x="6477000" y="1254125"/>
          <p14:tracePt t="6730" x="6492875" y="1257300"/>
          <p14:tracePt t="6746" x="6508750" y="1263650"/>
          <p14:tracePt t="6763" x="6518275" y="1270000"/>
          <p14:tracePt t="6780" x="6546850" y="1273175"/>
          <p14:tracePt t="6796" x="6556375" y="1273175"/>
          <p14:tracePt t="6812" x="6565900" y="1285875"/>
          <p14:tracePt t="6830" x="6584950" y="1285875"/>
          <p14:tracePt t="6847" x="6613525" y="1285875"/>
          <p14:tracePt t="6863" x="6638925" y="1292225"/>
          <p14:tracePt t="6880" x="6686550" y="1301750"/>
          <p14:tracePt t="6896" x="6715125" y="1308100"/>
          <p14:tracePt t="6912" x="6731000" y="1308100"/>
          <p14:tracePt t="6930" x="6746875" y="1314450"/>
          <p14:tracePt t="6946" x="6750050" y="1314450"/>
          <p14:tracePt t="6988" x="6756400" y="1314450"/>
          <p14:tracePt t="6996" x="6765925" y="1314450"/>
          <p14:tracePt t="7013" x="6775450" y="1314450"/>
          <p14:tracePt t="7029" x="6784975" y="1314450"/>
          <p14:tracePt t="7117" x="6791325" y="1314450"/>
          <p14:tracePt t="8232" x="6800850" y="1314450"/>
          <p14:tracePt t="8273" x="6807200" y="1314450"/>
          <p14:tracePt t="8308" x="6810375" y="1314450"/>
          <p14:tracePt t="8323" x="6816725" y="1314450"/>
          <p14:tracePt t="8346" x="6838950" y="1314450"/>
          <p14:tracePt t="8380" x="7038975" y="1301750"/>
          <p14:tracePt t="8396" x="7131050" y="1301750"/>
          <p14:tracePt t="8412" x="7258050" y="1301750"/>
          <p14:tracePt t="8429" x="7419975" y="1301750"/>
          <p14:tracePt t="8445" x="7502525" y="1301750"/>
          <p14:tracePt t="8463" x="7597775" y="1308100"/>
          <p14:tracePt t="8480" x="7759700" y="1317625"/>
          <p14:tracePt t="8496" x="7842250" y="1323975"/>
          <p14:tracePt t="8513" x="7927975" y="1330325"/>
          <p14:tracePt t="8529" x="8093075" y="1355725"/>
          <p14:tracePt t="8545" x="8175625" y="1355725"/>
          <p14:tracePt t="8563" x="8248650" y="1355725"/>
          <p14:tracePt t="8580" x="8318500" y="1355725"/>
          <p14:tracePt t="8595" x="8353425" y="1355725"/>
          <p14:tracePt t="8613" x="8375650" y="1355725"/>
          <p14:tracePt t="8629" x="8410575" y="1368425"/>
          <p14:tracePt t="8646" x="8420100" y="1368425"/>
          <p14:tracePt t="8662" x="8426450" y="1368425"/>
          <p14:tracePt t="8679" x="8429625" y="1368425"/>
          <p14:tracePt t="9665" x="8429625" y="1365250"/>
          <p14:tracePt t="9679" x="8423275" y="1365250"/>
          <p14:tracePt t="9686" x="8420100" y="1365250"/>
          <p14:tracePt t="9695" x="8410575" y="1365250"/>
          <p14:tracePt t="9712" x="8394700" y="1365250"/>
          <p14:tracePt t="9729" x="8286750" y="1358900"/>
          <p14:tracePt t="9746" x="8172450" y="1358900"/>
          <p14:tracePt t="9780" x="7804150" y="1371600"/>
          <p14:tracePt t="9813" x="7502525" y="1400175"/>
          <p14:tracePt t="9830" x="7261225" y="1425575"/>
          <p14:tracePt t="9846" x="7099300" y="1444625"/>
          <p14:tracePt t="9863" x="6924675" y="1463675"/>
          <p14:tracePt t="9879" x="6727825" y="1489075"/>
          <p14:tracePt t="9896" x="6607175" y="1504950"/>
          <p14:tracePt t="9913" x="6477000" y="1533525"/>
          <p14:tracePt t="9930" x="6334125" y="1555750"/>
          <p14:tracePt t="9946" x="6251575" y="1555750"/>
          <p14:tracePt t="9963" x="6159500" y="1555750"/>
          <p14:tracePt t="9979" x="6042025" y="1555750"/>
          <p14:tracePt t="9995" x="5972175" y="1555750"/>
          <p14:tracePt t="10013" x="5911850" y="1555750"/>
          <p14:tracePt t="10029" x="5826125" y="1555750"/>
          <p14:tracePt t="10045" x="5765800" y="1555750"/>
          <p14:tracePt t="10063" x="5715000" y="1552575"/>
          <p14:tracePt t="10079" x="5645150" y="1552575"/>
          <p14:tracePt t="10095" x="5607050" y="1552575"/>
          <p14:tracePt t="10112" x="5578475" y="1552575"/>
          <p14:tracePt t="10129" x="5530850" y="1552575"/>
          <p14:tracePt t="10146" x="5508625" y="1552575"/>
          <p14:tracePt t="10163" x="5486400" y="1552575"/>
          <p14:tracePt t="10180" x="5448300" y="1552575"/>
          <p14:tracePt t="10196" x="5422900" y="1555750"/>
          <p14:tracePt t="10213" x="5394325" y="1555750"/>
          <p14:tracePt t="10229" x="5353050" y="1562100"/>
          <p14:tracePt t="10245" x="5343525" y="1565275"/>
          <p14:tracePt t="10262" x="5334000" y="1565275"/>
          <p14:tracePt t="10279" x="5321300" y="1565275"/>
          <p14:tracePt t="10295" x="5305425" y="1565275"/>
          <p14:tracePt t="10312" x="5295900" y="1565275"/>
          <p14:tracePt t="10329" x="5289550" y="1565275"/>
          <p14:tracePt t="10346" x="5289550" y="1571625"/>
          <p14:tracePt t="10394" x="5292725" y="1571625"/>
          <p14:tracePt t="10400" x="5295900" y="1571625"/>
          <p14:tracePt t="10412" x="5302250" y="1571625"/>
          <p14:tracePt t="10429" x="5353050" y="1571625"/>
          <p14:tracePt t="10446" x="5397500" y="1571625"/>
          <p14:tracePt t="10463" x="5441950" y="1571625"/>
          <p14:tracePt t="10479" x="5505450" y="1577975"/>
          <p14:tracePt t="10495" x="5540375" y="1577975"/>
          <p14:tracePt t="10513" x="5578475" y="1577975"/>
          <p14:tracePt t="10529" x="5626100" y="1577975"/>
          <p14:tracePt t="10546" x="5648325" y="1577975"/>
          <p14:tracePt t="10563" x="5670550" y="1584325"/>
          <p14:tracePt t="10579" x="5705475" y="1584325"/>
          <p14:tracePt t="10595" x="5721350" y="1584325"/>
          <p14:tracePt t="10612" x="5740400" y="1584325"/>
          <p14:tracePt t="10629" x="5762625" y="1584325"/>
          <p14:tracePt t="10645" x="5775325" y="1584325"/>
          <p14:tracePt t="10663" x="5807075" y="1584325"/>
          <p14:tracePt t="10680" x="5867400" y="1584325"/>
          <p14:tracePt t="10697" x="5911850" y="1584325"/>
          <p14:tracePt t="10715" x="5975350" y="1597025"/>
          <p14:tracePt t="10730" x="6003925" y="1597025"/>
          <p14:tracePt t="10746" x="6026150" y="1597025"/>
          <p14:tracePt t="10762" x="6054725" y="1597025"/>
          <p14:tracePt t="10779" x="6083300" y="1597025"/>
          <p14:tracePt t="10795" x="6092825" y="1597025"/>
          <p14:tracePt t="10812" x="6102350" y="1597025"/>
          <p14:tracePt t="10829" x="6111875" y="1597025"/>
          <p14:tracePt t="11065" x="6121400" y="1597025"/>
          <p14:tracePt t="11072" x="6134100" y="1597025"/>
          <p14:tracePt t="11079" x="6149975" y="1597025"/>
          <p14:tracePt t="11096" x="6172200" y="1597025"/>
          <p14:tracePt t="11113" x="6210300" y="1597025"/>
          <p14:tracePt t="11129" x="6273800" y="1597025"/>
          <p14:tracePt t="11146" x="6308725" y="1597025"/>
          <p14:tracePt t="11162" x="6369050" y="1597025"/>
          <p14:tracePt t="11179" x="6454775" y="1597025"/>
          <p14:tracePt t="11195" x="6505575" y="1597025"/>
          <p14:tracePt t="11213" x="6543675" y="1597025"/>
          <p14:tracePt t="11229" x="6575425" y="1597025"/>
          <p14:tracePt t="11246" x="6600825" y="1597025"/>
          <p14:tracePt t="11263" x="6610350" y="1597025"/>
          <p14:tracePt t="11279" x="6629400" y="1597025"/>
          <p14:tracePt t="11295" x="6651625" y="1597025"/>
          <p14:tracePt t="11312" x="6673850" y="1597025"/>
          <p14:tracePt t="11328" x="6721475" y="1597025"/>
          <p14:tracePt t="11345" x="6765925" y="1597025"/>
          <p14:tracePt t="11362" x="6800850" y="1597025"/>
          <p14:tracePt t="11379" x="6854825" y="1597025"/>
          <p14:tracePt t="11396" x="6899275" y="1597025"/>
          <p14:tracePt t="11413" x="6943725" y="1597025"/>
          <p14:tracePt t="11429" x="7007225" y="1597025"/>
          <p14:tracePt t="11445" x="7042150" y="1597025"/>
          <p14:tracePt t="11462" x="7086600" y="1597025"/>
          <p14:tracePt t="11479" x="7150100" y="1597025"/>
          <p14:tracePt t="11496" x="7172325" y="1597025"/>
          <p14:tracePt t="11513" x="7200900" y="1597025"/>
          <p14:tracePt t="11530" x="7219950" y="1597025"/>
          <p14:tracePt t="11545" x="7229475" y="1597025"/>
          <p14:tracePt t="11562" x="7251700" y="1587500"/>
          <p14:tracePt t="11579" x="7267575" y="1584325"/>
          <p14:tracePt t="11595" x="7277100" y="1584325"/>
          <p14:tracePt t="11612" x="7292975" y="1584325"/>
          <p14:tracePt t="11646" x="7296150" y="1584325"/>
          <p14:tracePt t="12650" x="7270750" y="1584325"/>
          <p14:tracePt t="12657" x="7223125" y="1584325"/>
          <p14:tracePt t="12663" x="7175500" y="1584325"/>
          <p14:tracePt t="12679" x="7070725" y="1587500"/>
          <p14:tracePt t="12695" x="6985000" y="1603375"/>
          <p14:tracePt t="12712" x="6880225" y="1619250"/>
          <p14:tracePt t="12746" x="6604000" y="1679575"/>
          <p14:tracePt t="12779" x="6337300" y="1746250"/>
          <p14:tracePt t="12796" x="6229350" y="1771650"/>
          <p14:tracePt t="12813" x="6105525" y="1793875"/>
          <p14:tracePt t="12829" x="6010275" y="1809750"/>
          <p14:tracePt t="12845" x="5892800" y="1825625"/>
          <p14:tracePt t="12863" x="5749925" y="1835150"/>
          <p14:tracePt t="12878" x="5680075" y="1835150"/>
          <p14:tracePt t="12895" x="5629275" y="1835150"/>
          <p14:tracePt t="12912" x="5543550" y="1835150"/>
          <p14:tracePt t="12929" x="5514975" y="1835150"/>
          <p14:tracePt t="12945" x="5486400" y="1835150"/>
          <p14:tracePt t="12962" x="5457825" y="1835150"/>
          <p14:tracePt t="12979" x="5448300" y="1835150"/>
          <p14:tracePt t="12996" x="5426075" y="1835150"/>
          <p14:tracePt t="13013" x="5413375" y="1835150"/>
          <p14:tracePt t="13029" x="5403850" y="1835150"/>
          <p14:tracePt t="13046" x="5387975" y="1838325"/>
          <p14:tracePt t="13063" x="5372100" y="1838325"/>
          <p14:tracePt t="13079" x="5362575" y="1838325"/>
          <p14:tracePt t="13095" x="5353050" y="1838325"/>
          <p14:tracePt t="13144" x="5353050" y="1844675"/>
          <p14:tracePt t="13213" x="5353050" y="1847850"/>
          <p14:tracePt t="13221" x="5349875" y="1854200"/>
          <p14:tracePt t="13228" x="5337175" y="1860550"/>
          <p14:tracePt t="13245" x="5327650" y="1870075"/>
          <p14:tracePt t="13263" x="5270500" y="1901825"/>
          <p14:tracePt t="13278" x="5181600" y="1933575"/>
          <p14:tracePt t="13295" x="5080000" y="1974850"/>
          <p14:tracePt t="13313" x="4810125" y="2047875"/>
          <p14:tracePt t="13329" x="4635500" y="2085975"/>
          <p14:tracePt t="13345" x="4460875" y="2120900"/>
          <p14:tracePt t="13362" x="4216400" y="2159000"/>
          <p14:tracePt t="13378" x="4089400" y="2174875"/>
          <p14:tracePt t="13395" x="3971925" y="2184400"/>
          <p14:tracePt t="13412" x="3829050" y="2200275"/>
          <p14:tracePt t="13428" x="3775075" y="2206625"/>
          <p14:tracePt t="13445" x="3752850" y="2206625"/>
          <p14:tracePt t="13462" x="3736975" y="2206625"/>
          <p14:tracePt t="13743" x="3692525" y="2203450"/>
          <p14:tracePt t="13749" x="3622675" y="2203450"/>
          <p14:tracePt t="13762" x="3517900" y="2203450"/>
          <p14:tracePt t="13778" x="3438525" y="2203450"/>
          <p14:tracePt t="13795" x="3375025" y="2203450"/>
          <p14:tracePt t="13813" x="3327400" y="2203450"/>
          <p14:tracePt t="13829" x="3317875" y="2203450"/>
          <p14:tracePt t="13846" x="3314700" y="2203450"/>
          <p14:tracePt t="13850" x="3314700" y="2209800"/>
          <p14:tracePt t="13862" x="3333750" y="2216150"/>
          <p14:tracePt t="13884" x="3727450" y="2251075"/>
          <p14:tracePt t="13895" x="3886200" y="2260600"/>
          <p14:tracePt t="13912" x="4324350" y="2295525"/>
          <p14:tracePt t="13929" x="4591050" y="2295525"/>
          <p14:tracePt t="13946" x="4784725" y="2295525"/>
          <p14:tracePt t="13963" x="5038725" y="2279650"/>
          <p14:tracePt t="13979" x="5156200" y="2273300"/>
          <p14:tracePt t="13996" x="5314950" y="2263775"/>
          <p14:tracePt t="14012" x="5534025" y="2254250"/>
          <p14:tracePt t="14028" x="5638800" y="2244725"/>
          <p14:tracePt t="14045" x="5724525" y="2238375"/>
          <p14:tracePt t="14063" x="5794375" y="2238375"/>
          <p14:tracePt t="14079" x="5810250" y="2232025"/>
          <p14:tracePt t="14095" x="5819775" y="2222500"/>
          <p14:tracePt t="14112" x="5835650" y="2219325"/>
          <p14:tracePt t="14129" x="5838825" y="2209800"/>
          <p14:tracePt t="14145" x="5845175" y="2203450"/>
          <p14:tracePt t="14163" x="5857875" y="2190750"/>
          <p14:tracePt t="14178" x="5867400" y="2174875"/>
          <p14:tracePt t="14195" x="5892800" y="2162175"/>
          <p14:tracePt t="14213" x="5908675" y="2149475"/>
          <p14:tracePt t="14228" x="5921375" y="2136775"/>
          <p14:tracePt t="14245" x="5943600" y="2120900"/>
          <p14:tracePt t="14262" x="5988050" y="2098675"/>
          <p14:tracePt t="14278" x="6051550" y="2070100"/>
          <p14:tracePt t="14295" x="6140450" y="2028825"/>
          <p14:tracePt t="14312" x="6254750" y="1997075"/>
          <p14:tracePt t="14328" x="6305550" y="1984375"/>
          <p14:tracePt t="14345" x="6337300" y="1965325"/>
          <p14:tracePt t="14363" x="6372225" y="1949450"/>
          <p14:tracePt t="14379" x="6381750" y="1949450"/>
          <p14:tracePt t="14396" x="6394450" y="1949450"/>
          <p14:tracePt t="14412" x="6397625" y="1949450"/>
          <p14:tracePt t="14463" x="6391275" y="1949450"/>
          <p14:tracePt t="14800" x="6403975" y="1949450"/>
          <p14:tracePt t="14807" x="6429375" y="1949450"/>
          <p14:tracePt t="14816" x="6454775" y="1949450"/>
          <p14:tracePt t="14829" x="6492875" y="1943100"/>
          <p14:tracePt t="14846" x="6537325" y="1936750"/>
          <p14:tracePt t="14862" x="6588125" y="1917700"/>
          <p14:tracePt t="14895" x="6632575" y="1905000"/>
          <p14:tracePt t="14928" x="6657975" y="1905000"/>
          <p14:tracePt t="14946" x="6667500" y="1905000"/>
          <p14:tracePt t="14962" x="6670675" y="1905000"/>
          <p14:tracePt t="14992" x="6683375" y="1905000"/>
          <p14:tracePt t="14998" x="6683375" y="1901825"/>
          <p14:tracePt t="15012" x="6692900" y="1895475"/>
          <p14:tracePt t="15028" x="6696075" y="1879600"/>
          <p14:tracePt t="15045" x="6696075" y="1876425"/>
          <p14:tracePt t="15063" x="6696075" y="1870075"/>
          <p14:tracePt t="15106" x="6696075" y="1866900"/>
          <p14:tracePt t="15119" x="6696075" y="1860550"/>
          <p14:tracePt t="15128" x="6696075" y="1857375"/>
          <p14:tracePt t="15145" x="6696075" y="1851025"/>
          <p14:tracePt t="15162" x="6696075" y="1831975"/>
          <p14:tracePt t="15178" x="6696075" y="1822450"/>
          <p14:tracePt t="15195" x="6696075" y="1812925"/>
          <p14:tracePt t="15213" x="6696075" y="1797050"/>
          <p14:tracePt t="15229" x="6696075" y="1781175"/>
          <p14:tracePt t="15246" x="6686550" y="1771650"/>
          <p14:tracePt t="15262" x="6657975" y="1755775"/>
          <p14:tracePt t="15278" x="6635750" y="1743075"/>
          <p14:tracePt t="15295" x="6604000" y="1727200"/>
          <p14:tracePt t="15312" x="6540500" y="1708150"/>
          <p14:tracePt t="15329" x="6518275" y="1708150"/>
          <p14:tracePt t="15346" x="6489700" y="1708150"/>
          <p14:tracePt t="15363" x="6457950" y="1708150"/>
          <p14:tracePt t="15379" x="6426200" y="1708150"/>
          <p14:tracePt t="15395" x="6416675" y="1708150"/>
          <p14:tracePt t="15412" x="6403975" y="1708150"/>
          <p14:tracePt t="15428" x="6394450" y="1708150"/>
          <p14:tracePt t="15445" x="6384925" y="1708150"/>
          <p14:tracePt t="15462" x="6378575" y="1708150"/>
          <p14:tracePt t="15498" x="6375400" y="1708150"/>
          <p14:tracePt t="15542" x="6375400" y="1714500"/>
          <p14:tracePt t="15549" x="6375400" y="1717675"/>
          <p14:tracePt t="15562" x="6375400" y="1733550"/>
          <p14:tracePt t="15578" x="6375400" y="1743075"/>
          <p14:tracePt t="15595" x="6381750" y="1752600"/>
          <p14:tracePt t="15613" x="6429375" y="1771650"/>
          <p14:tracePt t="15629" x="6473825" y="1790700"/>
          <p14:tracePt t="15646" x="6511925" y="1790700"/>
          <p14:tracePt t="15662" x="6559550" y="1803400"/>
          <p14:tracePt t="15678" x="6591300" y="1803400"/>
          <p14:tracePt t="15695" x="6613525" y="1816100"/>
          <p14:tracePt t="15712" x="6645275" y="1819275"/>
          <p14:tracePt t="15729" x="6661150" y="1831975"/>
          <p14:tracePt t="15745" x="6683375" y="1831975"/>
          <p14:tracePt t="15762" x="6724650" y="1851025"/>
          <p14:tracePt t="15778" x="6769100" y="1857375"/>
          <p14:tracePt t="15795" x="6807200" y="1863725"/>
          <p14:tracePt t="15812" x="6861175" y="1863725"/>
          <p14:tracePt t="15828" x="6892925" y="1863725"/>
          <p14:tracePt t="15845" x="6915150" y="1866900"/>
          <p14:tracePt t="15862" x="6953250" y="1866900"/>
          <p14:tracePt t="15879" x="6975475" y="1866900"/>
          <p14:tracePt t="15895" x="7007225" y="1866900"/>
          <p14:tracePt t="15912" x="7054850" y="1866900"/>
          <p14:tracePt t="15928" x="7089775" y="1866900"/>
          <p14:tracePt t="15945" x="7127875" y="1866900"/>
          <p14:tracePt t="15962" x="7181850" y="1866900"/>
          <p14:tracePt t="15979" x="7204075" y="1866900"/>
          <p14:tracePt t="15995" x="7226300" y="1866900"/>
          <p14:tracePt t="16012" x="7245350" y="1866900"/>
          <p14:tracePt t="16029" x="7254875" y="1866900"/>
          <p14:tracePt t="16046" x="7264400" y="1866900"/>
          <p14:tracePt t="16062" x="7273925" y="1866900"/>
          <p14:tracePt t="16079" x="7286625" y="1866900"/>
          <p14:tracePt t="16119" x="7286625" y="1860550"/>
          <p14:tracePt t="16199" x="7286625" y="1857375"/>
          <p14:tracePt t="16212" x="7286625" y="1847850"/>
          <p14:tracePt t="16234" x="7286625" y="1841500"/>
          <p14:tracePt t="16241" x="7286625" y="1838325"/>
          <p14:tracePt t="16255" x="7286625" y="1831975"/>
          <p14:tracePt t="16270" x="7286625" y="1825625"/>
          <p14:tracePt t="16279" x="7277100" y="1822450"/>
          <p14:tracePt t="16296" x="7267575" y="1812925"/>
          <p14:tracePt t="16313" x="7242175" y="1790700"/>
          <p14:tracePt t="16329" x="7204075" y="1771650"/>
          <p14:tracePt t="16345" x="7156450" y="1752600"/>
          <p14:tracePt t="16362" x="7080250" y="1701800"/>
          <p14:tracePt t="16378" x="7023100" y="1673225"/>
          <p14:tracePt t="16395" x="6956425" y="1635125"/>
          <p14:tracePt t="16412" x="6880225" y="1609725"/>
          <p14:tracePt t="16428" x="6832600" y="1597025"/>
          <p14:tracePt t="16445" x="6804025" y="1597025"/>
          <p14:tracePt t="16462" x="6772275" y="1597025"/>
          <p14:tracePt t="16478" x="6750050" y="1597025"/>
          <p14:tracePt t="16495" x="6740525" y="1597025"/>
          <p14:tracePt t="16512" x="6724650" y="1597025"/>
          <p14:tracePt t="16528" x="6715125" y="1603375"/>
          <p14:tracePt t="16544" x="6699250" y="1606550"/>
          <p14:tracePt t="16561" x="6686550" y="1616075"/>
          <p14:tracePt t="16578" x="6677025" y="1625600"/>
          <p14:tracePt t="16595" x="6667500" y="1635125"/>
          <p14:tracePt t="16612" x="6645275" y="1657350"/>
          <p14:tracePt t="16628" x="6635750" y="1666875"/>
          <p14:tracePt t="16645" x="6626225" y="1676400"/>
          <p14:tracePt t="16662" x="6619875" y="1698625"/>
          <p14:tracePt t="16679" x="6619875" y="1708150"/>
          <p14:tracePt t="16695" x="6619875" y="1717675"/>
          <p14:tracePt t="16712" x="6619875" y="1730375"/>
          <p14:tracePt t="16728" x="6623050" y="1746250"/>
          <p14:tracePt t="16745" x="6632575" y="1755775"/>
          <p14:tracePt t="16762" x="6645275" y="1771650"/>
          <p14:tracePt t="16778" x="6661150" y="1781175"/>
          <p14:tracePt t="16795" x="6683375" y="1787525"/>
          <p14:tracePt t="16812" x="6746875" y="1812925"/>
          <p14:tracePt t="16828" x="6794500" y="1825625"/>
          <p14:tracePt t="16845" x="6845300" y="1838325"/>
          <p14:tracePt t="16863" x="6880225" y="1844675"/>
          <p14:tracePt t="16879" x="6902450" y="1851025"/>
          <p14:tracePt t="16895" x="6911975" y="1851025"/>
          <p14:tracePt t="16897" x="6918325" y="1851025"/>
          <p14:tracePt t="16911" x="6927850" y="1860550"/>
          <p14:tracePt t="16928" x="6937375" y="1860550"/>
          <p14:tracePt t="16945" x="6953250" y="1866900"/>
          <p14:tracePt t="16962" x="6965950" y="1866900"/>
          <p14:tracePt t="16979" x="6978650" y="1873250"/>
          <p14:tracePt t="16996" x="6981825" y="1873250"/>
          <p14:tracePt t="17012" x="6988175" y="1873250"/>
          <p14:tracePt t="17055" x="6991350" y="1876425"/>
          <p14:tracePt t="17062" x="7000875" y="1876425"/>
          <p14:tracePt t="17078" x="7010400" y="1876425"/>
          <p14:tracePt t="17095" x="7032625" y="1876425"/>
          <p14:tracePt t="17112" x="7067550" y="1882775"/>
          <p14:tracePt t="17129" x="7077075" y="1882775"/>
          <p14:tracePt t="17145" x="7086600" y="1882775"/>
          <p14:tracePt t="17162" x="7102475" y="1882775"/>
          <p14:tracePt t="17195" x="7112000" y="1882775"/>
          <p14:tracePt t="17219" x="7115175" y="1882775"/>
          <p14:tracePt t="17228" x="7121525" y="1882775"/>
          <p14:tracePt t="17245" x="7137400" y="1882775"/>
          <p14:tracePt t="17262" x="7169150" y="1882775"/>
          <p14:tracePt t="17278" x="7178675" y="1882775"/>
          <p14:tracePt t="17295" x="7191375" y="1879600"/>
          <p14:tracePt t="17312" x="7204075" y="1879600"/>
          <p14:tracePt t="17329" x="7213600" y="1879600"/>
          <p14:tracePt t="17345" x="7219950" y="1879600"/>
          <p14:tracePt t="17597" x="7248525" y="1879600"/>
          <p14:tracePt t="17604" x="7296150" y="1873250"/>
          <p14:tracePt t="17612" x="7356475" y="1873250"/>
          <p14:tracePt t="17629" x="7458075" y="1873250"/>
          <p14:tracePt t="17645" x="7553325" y="1873250"/>
          <p14:tracePt t="17662" x="7658100" y="1873250"/>
          <p14:tracePt t="17679" x="7718425" y="1873250"/>
          <p14:tracePt t="17695" x="7756525" y="1876425"/>
          <p14:tracePt t="17712" x="7816850" y="1876425"/>
          <p14:tracePt t="17728" x="7854950" y="1879600"/>
          <p14:tracePt t="17745" x="7877175" y="1885950"/>
          <p14:tracePt t="17762" x="7905750" y="1892300"/>
          <p14:tracePt t="17778" x="7915275" y="1901825"/>
          <p14:tracePt t="17795" x="7918450" y="1901825"/>
          <p14:tracePt t="17829" x="7924800" y="1901825"/>
          <p14:tracePt t="17845" x="7927975" y="1908175"/>
          <p14:tracePt t="17861" x="7950200" y="1917700"/>
          <p14:tracePt t="17913" x="7953375" y="1917700"/>
          <p14:tracePt t="18004" x="7953375" y="1920875"/>
          <p14:tracePt t="18027" x="7953375" y="1927225"/>
          <p14:tracePt t="18041" x="7959725" y="1930400"/>
          <p14:tracePt t="18048" x="7959725" y="1936750"/>
          <p14:tracePt t="18062" x="7962900" y="1946275"/>
          <p14:tracePt t="18079" x="7972425" y="1955800"/>
          <p14:tracePt t="18096" x="7978775" y="1965325"/>
          <p14:tracePt t="18112" x="7988300" y="1981200"/>
          <p14:tracePt t="18128" x="7988300" y="1993900"/>
          <p14:tracePt t="18144" x="8001000" y="2006600"/>
          <p14:tracePt t="18161" x="8001000" y="2019300"/>
          <p14:tracePt t="18178" x="8001000" y="2032000"/>
          <p14:tracePt t="18195" x="8001000" y="2044700"/>
          <p14:tracePt t="18212" x="8001000" y="2060575"/>
          <p14:tracePt t="18229" x="8001000" y="2070100"/>
          <p14:tracePt t="18245" x="8001000" y="2079625"/>
          <p14:tracePt t="18262" x="8001000" y="2098675"/>
          <p14:tracePt t="18278" x="8001000" y="2111375"/>
          <p14:tracePt t="18294" x="8001000" y="2120900"/>
          <p14:tracePt t="18311" x="8001000" y="2133600"/>
          <p14:tracePt t="18328" x="8001000" y="2149475"/>
          <p14:tracePt t="18346" x="8001000" y="2159000"/>
          <p14:tracePt t="18361" x="7981950" y="2184400"/>
          <p14:tracePt t="18378" x="7969250" y="2209800"/>
          <p14:tracePt t="18395" x="7947025" y="2225675"/>
          <p14:tracePt t="18411" x="7896225" y="2266950"/>
          <p14:tracePt t="18428" x="7851775" y="2279650"/>
          <p14:tracePt t="18445" x="7797800" y="2292350"/>
          <p14:tracePt t="18461" x="7673975" y="2314575"/>
          <p14:tracePt t="18478" x="7556500" y="2339975"/>
          <p14:tracePt t="18495" x="7439025" y="2355850"/>
          <p14:tracePt t="18512" x="7185025" y="2365375"/>
          <p14:tracePt t="18528" x="7026275" y="2374900"/>
          <p14:tracePt t="18545" x="6832600" y="2374900"/>
          <p14:tracePt t="18561" x="6524625" y="2374900"/>
          <p14:tracePt t="18578" x="6318250" y="2368550"/>
          <p14:tracePt t="18594" x="6124575" y="2349500"/>
          <p14:tracePt t="18611" x="5835650" y="2311400"/>
          <p14:tracePt t="18628" x="5664200" y="2295525"/>
          <p14:tracePt t="18646" x="5524500" y="2276475"/>
          <p14:tracePt t="18662" x="5324475" y="2251075"/>
          <p14:tracePt t="18678" x="5203825" y="2225675"/>
          <p14:tracePt t="18695" x="5133975" y="2225675"/>
          <p14:tracePt t="18711" x="5064125" y="2225675"/>
          <p14:tracePt t="18728" x="5029200" y="2225675"/>
          <p14:tracePt t="18745" x="4991100" y="2225675"/>
          <p14:tracePt t="18761" x="4953000" y="2225675"/>
          <p14:tracePt t="18778" x="4930775" y="2225675"/>
          <p14:tracePt t="18794" x="4899025" y="2225675"/>
          <p14:tracePt t="18810" x="4886325" y="2225675"/>
          <p14:tracePt t="18827" x="4876800" y="2225675"/>
          <p14:tracePt t="18844" x="4867275" y="2225675"/>
          <p14:tracePt t="18861" x="4851400" y="2225675"/>
          <p14:tracePt t="18917" x="4857750" y="2225675"/>
          <p14:tracePt t="18924" x="4864100" y="2225675"/>
          <p14:tracePt t="18931" x="4867275" y="2225675"/>
          <p14:tracePt t="18944" x="4873625" y="2225675"/>
          <p14:tracePt t="18961" x="4921250" y="2225675"/>
          <p14:tracePt t="18977" x="4956175" y="2225675"/>
          <p14:tracePt t="18994" x="5019675" y="2235200"/>
          <p14:tracePt t="19010" x="5159375" y="2244725"/>
          <p14:tracePt t="19027" x="5245100" y="2251075"/>
          <p14:tracePt t="19044" x="5305425" y="2257425"/>
          <p14:tracePt t="19061" x="5391150" y="2257425"/>
          <p14:tracePt t="19078" x="5435600" y="2257425"/>
          <p14:tracePt t="19095" x="5495925" y="2257425"/>
          <p14:tracePt t="19111" x="5581650" y="2257425"/>
          <p14:tracePt t="19128" x="5626100" y="2254250"/>
          <p14:tracePt t="19145" x="5670550" y="2247900"/>
          <p14:tracePt t="19161" x="5718175" y="2222500"/>
          <p14:tracePt t="19178" x="5743575" y="2212975"/>
          <p14:tracePt t="19195" x="5765800" y="2200275"/>
          <p14:tracePt t="19211" x="5800725" y="2184400"/>
          <p14:tracePt t="19228" x="5813425" y="2171700"/>
          <p14:tracePt t="19245" x="5822950" y="2171700"/>
          <p14:tracePt t="19854" x="5845175" y="2174875"/>
          <p14:tracePt t="19860" x="5870575" y="2181225"/>
          <p14:tracePt t="19878" x="5924550" y="2181225"/>
          <p14:tracePt t="19896" x="5994400" y="2181225"/>
          <p14:tracePt t="19912" x="6032500" y="2181225"/>
          <p14:tracePt t="19929" x="6054725" y="2181225"/>
          <p14:tracePt t="19946" x="6089650" y="2181225"/>
          <p14:tracePt t="19978" x="6130925" y="2181225"/>
          <p14:tracePt t="20011" x="6188075" y="2181225"/>
          <p14:tracePt t="20028" x="6203950" y="2181225"/>
          <p14:tracePt t="20046" x="6223000" y="2181225"/>
          <p14:tracePt t="20061" x="6238875" y="2181225"/>
          <p14:tracePt t="20078" x="6248400" y="2181225"/>
          <p14:tracePt t="20095" x="6257925" y="2181225"/>
          <p14:tracePt t="20111" x="6261100" y="2181225"/>
          <p14:tracePt t="20454" x="6261100" y="2187575"/>
          <p14:tracePt t="20496" x="6254750" y="2187575"/>
          <p14:tracePt t="20517" x="6254750" y="2190750"/>
          <p14:tracePt t="21589" x="6283325" y="2197100"/>
          <p14:tracePt t="21595" x="6343650" y="2206625"/>
          <p14:tracePt t="21611" x="6445250" y="2206625"/>
          <p14:tracePt t="21628" x="6527800" y="2206625"/>
          <p14:tracePt t="21645" x="6635750" y="2206625"/>
          <p14:tracePt t="21661" x="6708775" y="2203450"/>
          <p14:tracePt t="21678" x="6750050" y="2203450"/>
          <p14:tracePt t="21711" x="6829425" y="2203450"/>
          <p14:tracePt t="21745" x="6838950" y="2203450"/>
          <p14:tracePt t="21782" x="6845300" y="2203450"/>
          <p14:tracePt t="21796" x="6858000" y="2203450"/>
          <p14:tracePt t="21812" x="6889750" y="2203450"/>
          <p14:tracePt t="21828" x="6908800" y="2203450"/>
          <p14:tracePt t="21845" x="6972300" y="2203450"/>
          <p14:tracePt t="21861" x="7016750" y="2203450"/>
          <p14:tracePt t="21877" x="7067550" y="2203450"/>
          <p14:tracePt t="21895" x="7172325" y="2203450"/>
          <p14:tracePt t="21911" x="7258050" y="2206625"/>
          <p14:tracePt t="21928" x="7372350" y="2206625"/>
          <p14:tracePt t="21945" x="7521575" y="2206625"/>
          <p14:tracePt t="21962" x="7575550" y="2206625"/>
          <p14:tracePt t="21978" x="7610475" y="2206625"/>
          <p14:tracePt t="21996" x="7632700" y="2206625"/>
          <p14:tracePt t="22012" x="7645400" y="2206625"/>
          <p14:tracePt t="22028" x="7651750" y="2206625"/>
          <p14:tracePt t="23060" x="7616825" y="2212975"/>
          <p14:tracePt t="23068" x="7546975" y="2222500"/>
          <p14:tracePt t="23077" x="7477125" y="2232025"/>
          <p14:tracePt t="23095" x="7254875" y="2266950"/>
          <p14:tracePt t="23128" x="7023100" y="2343150"/>
          <p14:tracePt t="23162" x="6788150" y="2416175"/>
          <p14:tracePt t="23178" x="6724650" y="2432050"/>
          <p14:tracePt t="23195" x="6661150" y="2457450"/>
          <p14:tracePt t="23211" x="6623050" y="2470150"/>
          <p14:tracePt t="23227" x="6578600" y="2482850"/>
          <p14:tracePt t="23245" x="6511925" y="2501900"/>
          <p14:tracePt t="23261" x="6483350" y="2520950"/>
          <p14:tracePt t="23278" x="6451600" y="2520950"/>
          <p14:tracePt t="23295" x="6413500" y="2524125"/>
          <p14:tracePt t="23312" x="6391275" y="2524125"/>
          <p14:tracePt t="23328" x="6369050" y="2524125"/>
          <p14:tracePt t="23345" x="6321425" y="2524125"/>
          <p14:tracePt t="23361" x="6276975" y="2524125"/>
          <p14:tracePt t="23378" x="6223000" y="2524125"/>
          <p14:tracePt t="23395" x="6153150" y="2524125"/>
          <p14:tracePt t="23410" x="6118225" y="2524125"/>
          <p14:tracePt t="23428" x="6073775" y="2524125"/>
          <p14:tracePt t="23445" x="6010275" y="2524125"/>
          <p14:tracePt t="23461" x="5953125" y="2524125"/>
          <p14:tracePt t="23478" x="5899150" y="2524125"/>
          <p14:tracePt t="23495" x="5829300" y="2524125"/>
          <p14:tracePt t="23510" x="5784850" y="2536825"/>
          <p14:tracePt t="23527" x="5746750" y="2543175"/>
          <p14:tracePt t="23545" x="5699125" y="2555875"/>
          <p14:tracePt t="23561" x="5654675" y="2562225"/>
          <p14:tracePt t="23578" x="5622925" y="2574925"/>
          <p14:tracePt t="23595" x="5568950" y="2593975"/>
          <p14:tracePt t="23611" x="5537200" y="2600325"/>
          <p14:tracePt t="23627" x="5514975" y="2606675"/>
          <p14:tracePt t="23644" x="5473700" y="2619375"/>
          <p14:tracePt t="23660" x="5451475" y="2625725"/>
          <p14:tracePt t="23678" x="5435600" y="2625725"/>
          <p14:tracePt t="23694" x="5413375" y="2638425"/>
          <p14:tracePt t="23711" x="5403850" y="2641600"/>
          <p14:tracePt t="23728" x="5394325" y="2641600"/>
          <p14:tracePt t="23744" x="5375275" y="2641600"/>
          <p14:tracePt t="23760" x="5368925" y="2641600"/>
          <p14:tracePt t="24209" x="5397500" y="2641600"/>
          <p14:tracePt t="24216" x="5422900" y="2641600"/>
          <p14:tracePt t="24228" x="5454650" y="2641600"/>
          <p14:tracePt t="24245" x="5511800" y="2641600"/>
          <p14:tracePt t="24261" x="5534025" y="2641600"/>
          <p14:tracePt t="24277" x="5553075" y="2641600"/>
          <p14:tracePt t="24294" x="5594350" y="2641600"/>
          <p14:tracePt t="24328" x="5645150" y="2641600"/>
          <p14:tracePt t="24361" x="5695950" y="2628900"/>
          <p14:tracePt t="24378" x="5718175" y="2628900"/>
          <p14:tracePt t="24395" x="5759450" y="2628900"/>
          <p14:tracePt t="24411" x="5797550" y="2616200"/>
          <p14:tracePt t="24428" x="5832475" y="2609850"/>
          <p14:tracePt t="24445" x="5927725" y="2603500"/>
          <p14:tracePt t="24461" x="5972175" y="2603500"/>
          <p14:tracePt t="24477" x="6026150" y="2603500"/>
          <p14:tracePt t="24494" x="6096000" y="2603500"/>
          <p14:tracePt t="24510" x="6140450" y="2603500"/>
          <p14:tracePt t="24528" x="6162675" y="2603500"/>
          <p14:tracePt t="24545" x="6200775" y="2603500"/>
          <p14:tracePt t="24561" x="6223000" y="2603500"/>
          <p14:tracePt t="24577" x="6251575" y="2603500"/>
          <p14:tracePt t="24594" x="6315075" y="2603500"/>
          <p14:tracePt t="24611" x="6359525" y="2603500"/>
          <p14:tracePt t="24627" x="6394450" y="2603500"/>
          <p14:tracePt t="24644" x="6457950" y="2597150"/>
          <p14:tracePt t="24660" x="6496050" y="2597150"/>
          <p14:tracePt t="24677" x="6511925" y="2597150"/>
          <p14:tracePt t="24694" x="6524625" y="2597150"/>
          <p14:tracePt t="24711" x="6537325" y="2597150"/>
          <p14:tracePt t="24796" x="6527800" y="2597150"/>
          <p14:tracePt t="24803" x="6524625" y="2597150"/>
          <p14:tracePt t="24811" x="6518275" y="2597150"/>
          <p14:tracePt t="24828" x="6508750" y="2597150"/>
          <p14:tracePt t="24844" x="6492875" y="2597150"/>
          <p14:tracePt t="24861" x="6480175" y="2597150"/>
          <p14:tracePt t="24877" x="6470650" y="2597150"/>
          <p14:tracePt t="24894" x="6454775" y="2597150"/>
          <p14:tracePt t="24910" x="6445250" y="2597150"/>
          <p14:tracePt t="24928" x="6429375" y="2597150"/>
          <p14:tracePt t="24945" x="6413500" y="2597150"/>
          <p14:tracePt t="24962" x="6403975" y="2597150"/>
          <p14:tracePt t="24978" x="6394450" y="2597150"/>
          <p14:tracePt t="24995" x="6375400" y="2597150"/>
          <p14:tracePt t="25011" x="6369050" y="2597150"/>
          <p14:tracePt t="25595" x="6378575" y="2597150"/>
          <p14:tracePt t="25601" x="6388100" y="2597150"/>
          <p14:tracePt t="25610" x="6400800" y="2597150"/>
          <p14:tracePt t="25627" x="6423025" y="2597150"/>
          <p14:tracePt t="25644" x="6442075" y="2597150"/>
          <p14:tracePt t="25661" x="6451600" y="2597150"/>
          <p14:tracePt t="25694" x="6457950" y="2597150"/>
          <p14:tracePt t="26609" x="6502400" y="2600325"/>
          <p14:tracePt t="26616" x="6572250" y="2606675"/>
          <p14:tracePt t="26628" x="6632575" y="2606675"/>
          <p14:tracePt t="26645" x="6804025" y="2603500"/>
          <p14:tracePt t="26661" x="6956425" y="2584450"/>
          <p14:tracePt t="26677" x="7086600" y="2568575"/>
          <p14:tracePt t="26694" x="7280275" y="2559050"/>
          <p14:tracePt t="26727" x="7578725" y="2549525"/>
          <p14:tracePt t="26761" x="7781925" y="2549525"/>
          <p14:tracePt t="26778" x="7832725" y="2549525"/>
          <p14:tracePt t="26795" x="7886700" y="2549525"/>
          <p14:tracePt t="26811" x="7918450" y="2549525"/>
          <p14:tracePt t="26827" x="7931150" y="2549525"/>
          <p14:tracePt t="26844" x="7972425" y="2549525"/>
          <p14:tracePt t="26860" x="7994650" y="2549525"/>
          <p14:tracePt t="26878" x="8039100" y="2549525"/>
          <p14:tracePt t="26894" x="8115300" y="2549525"/>
          <p14:tracePt t="26911" x="8169275" y="2543175"/>
          <p14:tracePt t="26929" x="8207375" y="2530475"/>
          <p14:tracePt t="26945" x="8264525" y="2505075"/>
          <p14:tracePt t="26961" x="8296275" y="2492375"/>
          <p14:tracePt t="26977" x="8312150" y="2486025"/>
          <p14:tracePt t="26994" x="8324850" y="2476500"/>
          <p14:tracePt t="27010" x="8334375" y="2476500"/>
          <p14:tracePt t="27028" x="8350250" y="2476500"/>
          <p14:tracePt t="27045" x="8359775" y="2476500"/>
          <p14:tracePt t="27574" x="8359775" y="2479675"/>
          <p14:tracePt t="27581" x="8359775" y="2482850"/>
          <p14:tracePt t="27594" x="8359775" y="2492375"/>
          <p14:tracePt t="27612" x="8359775" y="2501900"/>
          <p14:tracePt t="27629" x="8359775" y="2517775"/>
          <p14:tracePt t="27645" x="8359775" y="2527300"/>
          <p14:tracePt t="27661" x="8350250" y="2533650"/>
          <p14:tracePt t="27693" x="8318500" y="2543175"/>
          <p14:tracePt t="27728" x="8308975" y="2543175"/>
          <p14:tracePt t="27787" x="8305800" y="2543175"/>
          <p14:tracePt t="28037" x="8216900" y="2565400"/>
          <p14:tracePt t="28044" x="8102600" y="2593975"/>
          <p14:tracePt t="28061" x="7867650" y="2632075"/>
          <p14:tracePt t="28078" x="7524750" y="2689225"/>
          <p14:tracePt t="28094" x="7267575" y="2698750"/>
          <p14:tracePt t="28111" x="7054850" y="2698750"/>
          <p14:tracePt t="28144" x="6597650" y="2698750"/>
          <p14:tracePt t="28179" x="6400800" y="2736850"/>
          <p14:tracePt t="28195" x="6356350" y="2743200"/>
          <p14:tracePt t="28211" x="6334125" y="2749550"/>
          <p14:tracePt t="28228" x="6292850" y="2762250"/>
          <p14:tracePt t="28244" x="6283325" y="2762250"/>
          <p14:tracePt t="28260" x="6273800" y="2762250"/>
          <p14:tracePt t="28278" x="6257925" y="2762250"/>
          <p14:tracePt t="28294" x="6248400" y="2762250"/>
          <p14:tracePt t="28310" x="6242050" y="2768600"/>
          <p14:tracePt t="28344" x="6238875" y="2771775"/>
          <p14:tracePt t="28361" x="6229350" y="2781300"/>
          <p14:tracePt t="28378" x="6191250" y="2803525"/>
          <p14:tracePt t="28394" x="6153150" y="2816225"/>
          <p14:tracePt t="28410" x="6080125" y="2832100"/>
          <p14:tracePt t="28428" x="5934075" y="2863850"/>
          <p14:tracePt t="28444" x="5848350" y="2879725"/>
          <p14:tracePt t="28461" x="5775325" y="2879725"/>
          <p14:tracePt t="28478" x="5692775" y="2879725"/>
          <p14:tracePt t="28494" x="5632450" y="2879725"/>
          <p14:tracePt t="28510" x="5588000" y="2886075"/>
          <p14:tracePt t="28527" x="5556250" y="2886075"/>
          <p14:tracePt t="28544" x="5524500" y="2886075"/>
          <p14:tracePt t="28560" x="5514975" y="2886075"/>
          <p14:tracePt t="28577" x="5505450" y="2886075"/>
          <p14:tracePt t="28936" x="5524500" y="2892425"/>
          <p14:tracePt t="28943" x="5549900" y="2898775"/>
          <p14:tracePt t="28950" x="5588000" y="2905125"/>
          <p14:tracePt t="28961" x="5613400" y="2905125"/>
          <p14:tracePt t="28978" x="5708650" y="2921000"/>
          <p14:tracePt t="28994" x="5753100" y="2921000"/>
          <p14:tracePt t="29028" x="5899150" y="2921000"/>
          <p14:tracePt t="29060" x="6010275" y="2921000"/>
          <p14:tracePt t="29077" x="6054725" y="2921000"/>
          <p14:tracePt t="29094" x="6092825" y="2921000"/>
          <p14:tracePt t="29111" x="6102350" y="2921000"/>
          <p14:tracePt t="29115" x="6108700" y="2921000"/>
          <p14:tracePt t="29128" x="6118225" y="2921000"/>
          <p14:tracePt t="29144" x="6127750" y="2921000"/>
          <p14:tracePt t="29160" x="6143625" y="2921000"/>
          <p14:tracePt t="29177" x="6156325" y="2921000"/>
          <p14:tracePt t="29193" x="6169025" y="2921000"/>
          <p14:tracePt t="29293" x="6172200" y="2921000"/>
          <p14:tracePt t="29302" x="6178550" y="2921000"/>
          <p14:tracePt t="29312" x="6188075" y="2921000"/>
          <p14:tracePt t="29328" x="6251575" y="2921000"/>
          <p14:tracePt t="29344" x="6321425" y="2921000"/>
          <p14:tracePt t="29360" x="6403975" y="2927350"/>
          <p14:tracePt t="29378" x="6511925" y="2933700"/>
          <p14:tracePt t="29394" x="6604000" y="2933700"/>
          <p14:tracePt t="29411" x="6731000" y="2933700"/>
          <p14:tracePt t="29427" x="6892925" y="2933700"/>
          <p14:tracePt t="29444" x="7010400" y="2933700"/>
          <p14:tracePt t="29460" x="7146925" y="2933700"/>
          <p14:tracePt t="29477" x="7264400" y="2933700"/>
          <p14:tracePt t="29494" x="7334250" y="2933700"/>
          <p14:tracePt t="29510" x="7394575" y="2933700"/>
          <p14:tracePt t="29527" x="7480300" y="2933700"/>
          <p14:tracePt t="29544" x="7524750" y="2933700"/>
          <p14:tracePt t="29560" x="7566025" y="2933700"/>
          <p14:tracePt t="29577" x="7613650" y="2933700"/>
          <p14:tracePt t="29593" x="7635875" y="2933700"/>
          <p14:tracePt t="29610" x="7645400" y="2933700"/>
          <p14:tracePt t="29627" x="7667625" y="2933700"/>
          <p14:tracePt t="29644" x="7677150" y="2933700"/>
          <p14:tracePt t="29677" x="7680325" y="2933700"/>
          <p14:tracePt t="29714" x="7686675" y="2933700"/>
          <p14:tracePt t="29721" x="7689850" y="2933700"/>
          <p14:tracePt t="29728" x="7696200" y="2940050"/>
          <p14:tracePt t="29743" x="7718425" y="2940050"/>
          <p14:tracePt t="29760" x="7727950" y="2949575"/>
          <p14:tracePt t="29777" x="7740650" y="2949575"/>
          <p14:tracePt t="29821" x="7747000" y="2949575"/>
          <p14:tracePt t="32034" x="7734300" y="2968625"/>
          <p14:tracePt t="32041" x="7712075" y="2987675"/>
          <p14:tracePt t="32048" x="7683500" y="3019425"/>
          <p14:tracePt t="32060" x="7651750" y="3041650"/>
          <p14:tracePt t="32077" x="7540625" y="3121025"/>
          <p14:tracePt t="32098" x="7439025" y="3178175"/>
          <p14:tracePt t="32110" x="7359650" y="3228975"/>
          <p14:tracePt t="32143" x="7251700" y="3295650"/>
          <p14:tracePt t="32177" x="7185025" y="3330575"/>
          <p14:tracePt t="32193" x="7162800" y="3340100"/>
          <p14:tracePt t="32210" x="7153275" y="3352800"/>
          <p14:tracePt t="32227" x="7131050" y="3371850"/>
          <p14:tracePt t="32243" x="7115175" y="3381375"/>
          <p14:tracePt t="32260" x="7105650" y="3390900"/>
          <p14:tracePt t="32277" x="7089775" y="3390900"/>
          <p14:tracePt t="32294" x="7080250" y="3390900"/>
          <p14:tracePt t="32334" x="7080250" y="3397250"/>
          <p14:tracePt t="32343" x="7077075" y="3397250"/>
          <p14:tracePt t="32360" x="7061200" y="3403600"/>
          <p14:tracePt t="32377" x="7051675" y="3413125"/>
          <p14:tracePt t="32393" x="7042150" y="3422650"/>
          <p14:tracePt t="32410" x="7032625" y="3432175"/>
          <p14:tracePt t="32426" x="6991350" y="3432175"/>
          <p14:tracePt t="32443" x="6940550" y="3432175"/>
          <p14:tracePt t="32460" x="6870700" y="3432175"/>
          <p14:tracePt t="32476" x="6673850" y="3419475"/>
          <p14:tracePt t="32493" x="6565900" y="3394075"/>
          <p14:tracePt t="32510" x="6426200" y="3375025"/>
          <p14:tracePt t="32526" x="6223000" y="3314700"/>
          <p14:tracePt t="32543" x="6121400" y="3282950"/>
          <p14:tracePt t="32560" x="6013450" y="3248025"/>
          <p14:tracePt t="32577" x="5873750" y="3190875"/>
          <p14:tracePt t="32593" x="5797550" y="3168650"/>
          <p14:tracePt t="32610" x="5740400" y="3146425"/>
          <p14:tracePt t="32627" x="5699125" y="3133725"/>
          <p14:tracePt t="32643" x="5683250" y="3133725"/>
          <p14:tracePt t="32661" x="5673725" y="3133725"/>
          <p14:tracePt t="32664" x="5667375" y="3133725"/>
          <p14:tracePt t="32677" x="5654675" y="3127375"/>
          <p14:tracePt t="32694" x="5641975" y="3127375"/>
          <p14:tracePt t="32710" x="5632450" y="3124200"/>
          <p14:tracePt t="32727" x="5619750" y="3114675"/>
          <p14:tracePt t="32743" x="5603875" y="3108325"/>
          <p14:tracePt t="32760" x="5594350" y="3098800"/>
          <p14:tracePt t="32777" x="5565775" y="3086100"/>
          <p14:tracePt t="32794" x="5527675" y="3073400"/>
          <p14:tracePt t="32810" x="5483225" y="3060700"/>
          <p14:tracePt t="32827" x="5419725" y="3054350"/>
          <p14:tracePt t="32844" x="5397500" y="3054350"/>
          <p14:tracePt t="32861" x="5368925" y="3054350"/>
          <p14:tracePt t="32877" x="5337175" y="3054350"/>
          <p14:tracePt t="32894" x="5305425" y="3057525"/>
          <p14:tracePt t="32911" x="5283200" y="3070225"/>
          <p14:tracePt t="32927" x="5241925" y="3089275"/>
          <p14:tracePt t="32944" x="5216525" y="3105150"/>
          <p14:tracePt t="32961" x="5184775" y="3130550"/>
          <p14:tracePt t="32977" x="5149850" y="3168650"/>
          <p14:tracePt t="32994" x="5124450" y="3187700"/>
          <p14:tracePt t="33010" x="5099050" y="3209925"/>
          <p14:tracePt t="33027" x="5070475" y="3244850"/>
          <p14:tracePt t="33043" x="5054600" y="3260725"/>
          <p14:tracePt t="33060" x="5038725" y="3292475"/>
          <p14:tracePt t="33077" x="5016500" y="3314700"/>
          <p14:tracePt t="33094" x="5003800" y="3330575"/>
          <p14:tracePt t="33110" x="4994275" y="3346450"/>
          <p14:tracePt t="33127" x="4978400" y="3359150"/>
          <p14:tracePt t="33143" x="4975225" y="3368675"/>
          <p14:tracePt t="33160" x="4975225" y="3378200"/>
          <p14:tracePt t="33177" x="4975225" y="3390900"/>
          <p14:tracePt t="33193" x="4975225" y="3394075"/>
          <p14:tracePt t="33210" x="4975225" y="3400425"/>
          <p14:tracePt t="33226" x="4975225" y="3413125"/>
          <p14:tracePt t="33243" x="4975225" y="3425825"/>
          <p14:tracePt t="33259" x="4975225" y="3429000"/>
          <p14:tracePt t="33277" x="4975225" y="3435350"/>
          <p14:tracePt t="33293" x="4987925" y="3451225"/>
          <p14:tracePt t="33310" x="4997450" y="3451225"/>
          <p14:tracePt t="33326" x="5010150" y="3451225"/>
          <p14:tracePt t="33343" x="5026025" y="3460750"/>
          <p14:tracePt t="33361" x="5048250" y="3467100"/>
          <p14:tracePt t="33377" x="5111750" y="3486150"/>
          <p14:tracePt t="33394" x="5159375" y="3505200"/>
          <p14:tracePt t="33410" x="5197475" y="3511550"/>
          <p14:tracePt t="33426" x="5257800" y="3524250"/>
          <p14:tracePt t="33443" x="5295900" y="3530600"/>
          <p14:tracePt t="33460" x="5334000" y="3536950"/>
          <p14:tracePt t="33476" x="5397500" y="3536950"/>
          <p14:tracePt t="33493" x="5432425" y="3549650"/>
          <p14:tracePt t="33509" x="5470525" y="3549650"/>
          <p14:tracePt t="33527" x="5502275" y="3549650"/>
          <p14:tracePt t="33543" x="5534025" y="3556000"/>
          <p14:tracePt t="33559" x="5556250" y="3556000"/>
          <p14:tracePt t="33577" x="5581650" y="3556000"/>
          <p14:tracePt t="33593" x="5597525" y="3556000"/>
          <p14:tracePt t="33610" x="5613400" y="3556000"/>
          <p14:tracePt t="33626" x="5651500" y="3556000"/>
          <p14:tracePt t="33643" x="5695950" y="3556000"/>
          <p14:tracePt t="33660" x="5724525" y="3568700"/>
          <p14:tracePt t="33676" x="5788025" y="3568700"/>
          <p14:tracePt t="33693" x="5816600" y="3568700"/>
          <p14:tracePt t="33710" x="5845175" y="3568700"/>
          <p14:tracePt t="33727" x="5892800" y="3568700"/>
          <p14:tracePt t="33743" x="5937250" y="3568700"/>
          <p14:tracePt t="33760" x="5981700" y="3568700"/>
          <p14:tracePt t="33777" x="6076950" y="3568700"/>
          <p14:tracePt t="33793" x="6134100" y="3568700"/>
          <p14:tracePt t="33810" x="6194425" y="3568700"/>
          <p14:tracePt t="33826" x="6289675" y="3568700"/>
          <p14:tracePt t="33843" x="6407150" y="3552825"/>
          <p14:tracePt t="33860" x="6524625" y="3543300"/>
          <p14:tracePt t="33877" x="6635750" y="3530600"/>
          <p14:tracePt t="33893" x="6718300" y="3514725"/>
          <p14:tracePt t="33910" x="6794500" y="3498850"/>
          <p14:tracePt t="33927" x="6886575" y="3470275"/>
          <p14:tracePt t="33943" x="6924675" y="3457575"/>
          <p14:tracePt t="33960" x="6962775" y="3444875"/>
          <p14:tracePt t="33976" x="6997700" y="3429000"/>
          <p14:tracePt t="33993" x="7019925" y="3409950"/>
          <p14:tracePt t="34010" x="7029450" y="3406775"/>
          <p14:tracePt t="34027" x="7045325" y="3400425"/>
          <p14:tracePt t="34043" x="7061200" y="3397250"/>
          <p14:tracePt t="34060" x="7070725" y="3390900"/>
          <p14:tracePt t="34077" x="7083425" y="3390900"/>
          <p14:tracePt t="34093" x="7092950" y="3390900"/>
          <p14:tracePt t="34110" x="7108825" y="3390900"/>
          <p14:tracePt t="34127" x="7115175" y="3390900"/>
          <p14:tracePt t="35220" x="7124700" y="3384550"/>
          <p14:tracePt t="35231" x="7137400" y="3381375"/>
          <p14:tracePt t="35244" x="7159625" y="3368675"/>
          <p14:tracePt t="35260" x="7185025" y="3362325"/>
          <p14:tracePt t="35277" x="7197725" y="3362325"/>
          <p14:tracePt t="35310" x="7223125" y="3362325"/>
          <p14:tracePt t="35342" x="7264400" y="3362325"/>
          <p14:tracePt t="35361" x="7292975" y="3362325"/>
          <p14:tracePt t="35377" x="7356475" y="3362325"/>
          <p14:tracePt t="35393" x="7385050" y="3362325"/>
          <p14:tracePt t="35410" x="7423150" y="3362325"/>
          <p14:tracePt t="35426" x="7464425" y="3355975"/>
          <p14:tracePt t="35443" x="7486650" y="3352800"/>
          <p14:tracePt t="35460" x="7515225" y="3352800"/>
          <p14:tracePt t="35476" x="7546975" y="3352800"/>
          <p14:tracePt t="35493" x="7578725" y="3352800"/>
          <p14:tracePt t="35511" x="7604125" y="3352800"/>
          <p14:tracePt t="35526" x="7613650" y="3352800"/>
          <p14:tracePt t="35543" x="7629525" y="3352800"/>
          <p14:tracePt t="35560" x="7632700" y="3352800"/>
          <p14:tracePt t="35576" x="7639050" y="3352800"/>
          <p14:tracePt t="36519" x="7585075" y="3375025"/>
          <p14:tracePt t="36527" x="7502525" y="3403600"/>
          <p14:tracePt t="36544" x="7324725" y="3470275"/>
          <p14:tracePt t="36576" x="6950075" y="3559175"/>
          <p14:tracePt t="36611" x="6629400" y="3619500"/>
          <p14:tracePt t="36627" x="6489700" y="3635375"/>
          <p14:tracePt t="36643" x="6372225" y="3654425"/>
          <p14:tracePt t="36661" x="6229350" y="3660775"/>
          <p14:tracePt t="36677" x="6124575" y="3660775"/>
          <p14:tracePt t="36693" x="6054725" y="3660775"/>
          <p14:tracePt t="36710" x="5984875" y="3660775"/>
          <p14:tracePt t="36726" x="5956300" y="3660775"/>
          <p14:tracePt t="36743" x="5927725" y="3667125"/>
          <p14:tracePt t="36760" x="5892800" y="3673475"/>
          <p14:tracePt t="36777" x="5864225" y="3673475"/>
          <p14:tracePt t="36794" x="5842000" y="3679825"/>
          <p14:tracePt t="36810" x="5794375" y="3679825"/>
          <p14:tracePt t="36827" x="5756275" y="3679825"/>
          <p14:tracePt t="36843" x="5727700" y="3679825"/>
          <p14:tracePt t="36860" x="5673725" y="3679825"/>
          <p14:tracePt t="36876" x="5635625" y="3679825"/>
          <p14:tracePt t="36893" x="5600700" y="3679825"/>
          <p14:tracePt t="36910" x="5537200" y="3679825"/>
          <p14:tracePt t="36927" x="5492750" y="3679825"/>
          <p14:tracePt t="36943" x="5464175" y="3692525"/>
          <p14:tracePt t="36960" x="5426075" y="3705225"/>
          <p14:tracePt t="36976" x="5416550" y="3708400"/>
          <p14:tracePt t="36993" x="5407025" y="3717925"/>
          <p14:tracePt t="37010" x="5387975" y="3727450"/>
          <p14:tracePt t="37026" x="5387975" y="3733800"/>
          <p14:tracePt t="37044" x="5387975" y="3749675"/>
          <p14:tracePt t="37061" x="5387975" y="3752850"/>
          <p14:tracePt t="37077" x="5387975" y="3762375"/>
          <p14:tracePt t="37110" x="5387975" y="3768725"/>
          <p14:tracePt t="37126" x="5387975" y="3771900"/>
          <p14:tracePt t="37143" x="5387975" y="3784600"/>
          <p14:tracePt t="37159" x="5387975" y="3797300"/>
          <p14:tracePt t="37176" x="5394325" y="3806825"/>
          <p14:tracePt t="37194" x="5410200" y="3813175"/>
          <p14:tracePt t="37210" x="5435600" y="3819525"/>
          <p14:tracePt t="37227" x="5464175" y="3825875"/>
          <p14:tracePt t="37243" x="5489575" y="3829050"/>
          <p14:tracePt t="37263" x="5549900" y="3829050"/>
          <p14:tracePt t="37276" x="5610225" y="3838575"/>
          <p14:tracePt t="37293" x="5670550" y="3838575"/>
          <p14:tracePt t="37310" x="5749925" y="3838575"/>
          <p14:tracePt t="37327" x="5794375" y="3838575"/>
          <p14:tracePt t="37343" x="5822950" y="3838575"/>
          <p14:tracePt t="37360" x="5864225" y="3838575"/>
          <p14:tracePt t="37376" x="5883275" y="3838575"/>
          <p14:tracePt t="37393" x="5927725" y="3835400"/>
          <p14:tracePt t="37410" x="5991225" y="3822700"/>
          <p14:tracePt t="37426" x="6035675" y="3822700"/>
          <p14:tracePt t="37443" x="6073775" y="3816350"/>
          <p14:tracePt t="37460" x="6121400" y="3810000"/>
          <p14:tracePt t="37477" x="6153150" y="3803650"/>
          <p14:tracePt t="37493" x="6175375" y="3797300"/>
          <p14:tracePt t="37510" x="6216650" y="3778250"/>
          <p14:tracePt t="37526" x="6238875" y="3768725"/>
          <p14:tracePt t="37542" x="6264275" y="3762375"/>
          <p14:tracePt t="37560" x="6302375" y="3762375"/>
          <p14:tracePt t="37576" x="6318250" y="3762375"/>
          <p14:tracePt t="37593" x="6334125" y="3762375"/>
          <p14:tracePt t="37610" x="6350000" y="3762375"/>
          <p14:tracePt t="37626" x="6359525" y="3762375"/>
          <p14:tracePt t="37643" x="6369050" y="3762375"/>
          <p14:tracePt t="38404" x="6397625" y="3765550"/>
          <p14:tracePt t="38412" x="6435725" y="3771900"/>
          <p14:tracePt t="38430" x="6480175" y="3771900"/>
          <p14:tracePt t="38443" x="6524625" y="3771900"/>
          <p14:tracePt t="38463" x="6578600" y="3768725"/>
          <p14:tracePt t="38476" x="6642100" y="3756025"/>
          <p14:tracePt t="38510" x="6870700" y="3730625"/>
          <p14:tracePt t="38544" x="7134225" y="3724275"/>
          <p14:tracePt t="38560" x="7264400" y="3724275"/>
          <p14:tracePt t="38576" x="7324725" y="3724275"/>
          <p14:tracePt t="38592" x="7404100" y="3724275"/>
          <p14:tracePt t="38610" x="7566025" y="3727450"/>
          <p14:tracePt t="38626" x="7683500" y="3736975"/>
          <p14:tracePt t="38642" x="7800975" y="3743325"/>
          <p14:tracePt t="38660" x="7994650" y="3752850"/>
          <p14:tracePt t="38675" x="8089900" y="3752850"/>
          <p14:tracePt t="38693" x="8140700" y="3752850"/>
          <p14:tracePt t="38709" x="8220075" y="3749675"/>
          <p14:tracePt t="38726" x="8264525" y="3736975"/>
          <p14:tracePt t="38743" x="8328025" y="3721100"/>
          <p14:tracePt t="38745" x="8366125" y="3714750"/>
          <p14:tracePt t="38759" x="8429625" y="3692525"/>
          <p14:tracePt t="38776" x="8483600" y="3679825"/>
          <p14:tracePt t="38792" x="8528050" y="3667125"/>
          <p14:tracePt t="38810" x="8575675" y="3667125"/>
          <p14:tracePt t="38827" x="8585200" y="3667125"/>
          <p14:tracePt t="38843" x="8597900" y="3667125"/>
          <p14:tracePt t="39097" x="8588375" y="3667125"/>
          <p14:tracePt t="39104" x="8575675" y="3673475"/>
          <p14:tracePt t="39111" x="8566150" y="3673475"/>
          <p14:tracePt t="39126" x="8521700" y="3689350"/>
          <p14:tracePt t="39143" x="8467725" y="3702050"/>
          <p14:tracePt t="39160" x="8394700" y="3714750"/>
          <p14:tracePt t="39176" x="8340725" y="3727450"/>
          <p14:tracePt t="39192" x="8280400" y="3733800"/>
          <p14:tracePt t="39210" x="8216900" y="3746500"/>
          <p14:tracePt t="39227" x="8178800" y="3759200"/>
          <p14:tracePt t="39244" x="8140700" y="3759200"/>
          <p14:tracePt t="39260" x="8099425" y="3765550"/>
          <p14:tracePt t="39276" x="8077200" y="3771900"/>
          <p14:tracePt t="39293" x="8054975" y="3778250"/>
          <p14:tracePt t="39309" x="8035925" y="3778250"/>
          <p14:tracePt t="39326" x="8026400" y="3778250"/>
          <p14:tracePt t="39343" x="8013700" y="3778250"/>
          <p14:tracePt t="39360" x="7994650" y="3778250"/>
          <p14:tracePt t="41195" x="7940675" y="3765550"/>
          <p14:tracePt t="41203" x="7870825" y="3746500"/>
          <p14:tracePt t="41213" x="7797800" y="3730625"/>
          <p14:tracePt t="41230" x="7575550" y="3686175"/>
          <p14:tracePt t="41246" x="7356475" y="3657600"/>
          <p14:tracePt t="41263" x="7162800" y="3638550"/>
          <p14:tracePt t="41276" x="6931025" y="3600450"/>
          <p14:tracePt t="41310" x="6391275" y="3543300"/>
          <p14:tracePt t="41344" x="5819775" y="3486150"/>
          <p14:tracePt t="41361" x="5600700" y="3467100"/>
          <p14:tracePt t="41377" x="5387975" y="3467100"/>
          <p14:tracePt t="41393" x="5226050" y="3448050"/>
          <p14:tracePt t="41409" x="4981575" y="3413125"/>
          <p14:tracePt t="41426" x="4864100" y="3397250"/>
          <p14:tracePt t="41443" x="4775200" y="3365500"/>
          <p14:tracePt t="41460" x="4568825" y="3273425"/>
          <p14:tracePt t="41476" x="4454525" y="3213100"/>
          <p14:tracePt t="41492" x="4356100" y="3181350"/>
          <p14:tracePt t="41509" x="4229100" y="3124200"/>
          <p14:tracePt t="41525" x="4152900" y="3101975"/>
          <p14:tracePt t="41542" x="4086225" y="3079750"/>
          <p14:tracePt t="41560" x="4016375" y="3060700"/>
          <p14:tracePt t="41576" x="3978275" y="3035300"/>
          <p14:tracePt t="41593" x="3911600" y="2997200"/>
          <p14:tracePt t="41610" x="3759200" y="2905125"/>
          <p14:tracePt t="41625" x="3632200" y="2822575"/>
          <p14:tracePt t="41643" x="3517900" y="2743200"/>
          <p14:tracePt t="41659" x="3340100" y="2600325"/>
          <p14:tracePt t="41675" x="3241675" y="2492375"/>
          <p14:tracePt t="41693" x="3155950" y="2400300"/>
          <p14:tracePt t="41710" x="3044825" y="2263775"/>
          <p14:tracePt t="41726" x="2987675" y="2171700"/>
          <p14:tracePt t="41743" x="2949575" y="2092325"/>
          <p14:tracePt t="41760" x="2901950" y="2025650"/>
          <p14:tracePt t="41776" x="2889250" y="1990725"/>
          <p14:tracePt t="41792" x="2889250" y="1968500"/>
          <p14:tracePt t="41809" x="2889250" y="1927225"/>
          <p14:tracePt t="41826" x="2889250" y="1905000"/>
          <p14:tracePt t="41843" x="2892425" y="1876425"/>
          <p14:tracePt t="41860" x="2898775" y="1841500"/>
          <p14:tracePt t="41876" x="2898775" y="1825625"/>
          <p14:tracePt t="41893" x="2898775" y="1816100"/>
          <p14:tracePt t="41960" x="2898775" y="1819275"/>
          <p14:tracePt t="43095" x="2933700" y="1866900"/>
          <p14:tracePt t="43102" x="3000375" y="1952625"/>
          <p14:tracePt t="43110" x="3082925" y="2066925"/>
          <p14:tracePt t="43125" x="3222625" y="2279650"/>
          <p14:tracePt t="43142" x="3349625" y="2482850"/>
          <p14:tracePt t="43168" x="3609975" y="2914650"/>
          <p14:tracePt t="43195" x="3797300" y="3232150"/>
          <p14:tracePt t="43228" x="3905250" y="3425825"/>
          <p14:tracePt t="43245" x="3984625" y="3587750"/>
          <p14:tracePt t="43259" x="4016375" y="3673475"/>
          <p14:tracePt t="43276" x="4048125" y="3752850"/>
          <p14:tracePt t="43292" x="4070350" y="3816350"/>
          <p14:tracePt t="43309" x="4098925" y="3908425"/>
          <p14:tracePt t="43326" x="4117975" y="3956050"/>
          <p14:tracePt t="43344" x="4143375" y="4013200"/>
          <p14:tracePt t="43359" x="4162425" y="4044950"/>
          <p14:tracePt t="43376" x="4187825" y="4076700"/>
          <p14:tracePt t="43394" x="4213225" y="4117975"/>
          <p14:tracePt t="43409" x="4222750" y="4133850"/>
          <p14:tracePt t="43425" x="4238625" y="4149725"/>
          <p14:tracePt t="43442" x="4248150" y="4171950"/>
          <p14:tracePt t="43459" x="4264025" y="4187825"/>
          <p14:tracePt t="43476" x="4273550" y="4203700"/>
          <p14:tracePt t="43493" x="4289425" y="4213225"/>
          <p14:tracePt t="43510" x="4295775" y="4222750"/>
          <p14:tracePt t="43542" x="4305300" y="4222750"/>
          <p14:tracePt t="43559" x="4321175" y="4222750"/>
          <p14:tracePt t="43576" x="4340225" y="4222750"/>
          <p14:tracePt t="43594" x="4406900" y="4194175"/>
          <p14:tracePt t="43610" x="4454525" y="4175125"/>
          <p14:tracePt t="43626" x="4502150" y="4159250"/>
          <p14:tracePt t="43644" x="4543425" y="4137025"/>
          <p14:tracePt t="43659" x="4565650" y="4124325"/>
          <p14:tracePt t="43675" x="4597400" y="4117975"/>
          <p14:tracePt t="43692" x="4635500" y="4111625"/>
          <p14:tracePt t="43709" x="4705350" y="4098925"/>
          <p14:tracePt t="43725" x="4781550" y="4076700"/>
          <p14:tracePt t="43744" x="4879975" y="4064000"/>
          <p14:tracePt t="43759" x="4965700" y="4048125"/>
          <p14:tracePt t="43776" x="5029200" y="4032250"/>
          <p14:tracePt t="43792" x="5064125" y="4032250"/>
          <p14:tracePt t="48678" x="5064125" y="4041775"/>
          <p14:tracePt t="48685" x="5057775" y="4054475"/>
          <p14:tracePt t="48693" x="5051425" y="4057650"/>
          <p14:tracePt t="48709" x="5041900" y="4067175"/>
          <p14:tracePt t="48725" x="5026025" y="4083050"/>
          <p14:tracePt t="48742" x="4975225" y="4114800"/>
          <p14:tracePt t="48775" x="4899025" y="4146550"/>
          <p14:tracePt t="48809" x="4826000" y="4191000"/>
          <p14:tracePt t="48825" x="4803775" y="4206875"/>
          <p14:tracePt t="48842" x="4778375" y="4229100"/>
          <p14:tracePt t="48858" x="4765675" y="4241800"/>
          <p14:tracePt t="48875" x="4752975" y="4251325"/>
          <p14:tracePt t="48893" x="4737100" y="4283075"/>
          <p14:tracePt t="48908" x="4727575" y="4292600"/>
          <p14:tracePt t="48925" x="4711700" y="4305300"/>
          <p14:tracePt t="48943" x="4695825" y="4324350"/>
          <p14:tracePt t="48959" x="4695825" y="4333875"/>
          <p14:tracePt t="48975" x="4692650" y="4343400"/>
          <p14:tracePt t="48992" x="4692650" y="4365625"/>
          <p14:tracePt t="49008" x="4686300" y="4375150"/>
          <p14:tracePt t="49025" x="4683125" y="4384675"/>
          <p14:tracePt t="49042" x="4667250" y="4400550"/>
          <p14:tracePt t="49059" x="4667250" y="4413250"/>
          <p14:tracePt t="49076" x="4660900" y="4422775"/>
          <p14:tracePt t="49093" x="4657725" y="4438650"/>
          <p14:tracePt t="49109" x="4651375" y="4448175"/>
          <p14:tracePt t="49125" x="4648200" y="4454525"/>
          <p14:tracePt t="49142" x="4648200" y="4464050"/>
          <p14:tracePt t="49158" x="4641850" y="4464050"/>
          <p14:tracePt t="49175" x="4641850" y="4467225"/>
          <p14:tracePt t="49257" x="4641850" y="4473575"/>
          <p14:tracePt t="49271" x="4641850" y="4476750"/>
          <p14:tracePt t="49286" x="4641850" y="4483100"/>
          <p14:tracePt t="49292" x="4641850" y="4489450"/>
          <p14:tracePt t="49308" x="4648200" y="4498975"/>
          <p14:tracePt t="49325" x="4657725" y="4514850"/>
          <p14:tracePt t="49342" x="4702175" y="4530725"/>
          <p14:tracePt t="49359" x="4724400" y="4543425"/>
          <p14:tracePt t="49376" x="4756150" y="4556125"/>
          <p14:tracePt t="49392" x="4797425" y="4578350"/>
          <p14:tracePt t="49408" x="4813300" y="4578350"/>
          <p14:tracePt t="49425" x="4822825" y="4584700"/>
          <p14:tracePt t="49442" x="4838700" y="4584700"/>
          <p14:tracePt t="49751" x="4835525" y="4584700"/>
          <p14:tracePt t="49850" x="4835525" y="4581525"/>
          <p14:tracePt t="49856" x="4835525" y="4578350"/>
          <p14:tracePt t="49863" x="4835525" y="4568825"/>
          <p14:tracePt t="49874" x="4835525" y="4562475"/>
          <p14:tracePt t="49892" x="4848225" y="4546600"/>
          <p14:tracePt t="49908" x="4870450" y="4530725"/>
          <p14:tracePt t="49942" x="4968875" y="4460875"/>
          <p14:tracePt t="49975" x="5124450" y="4356100"/>
          <p14:tracePt t="49992" x="5289550" y="4270375"/>
          <p14:tracePt t="50009" x="5378450" y="4238625"/>
          <p14:tracePt t="50026" x="5473700" y="4216400"/>
          <p14:tracePt t="50042" x="5654675" y="4171950"/>
          <p14:tracePt t="50059" x="5749925" y="4156075"/>
          <p14:tracePt t="50075" x="5822950" y="4149725"/>
          <p14:tracePt t="50092" x="5940425" y="4149725"/>
          <p14:tracePt t="50108" x="6013450" y="4149725"/>
          <p14:tracePt t="50125" x="6073775" y="4152900"/>
          <p14:tracePt t="50142" x="6146800" y="4171950"/>
          <p14:tracePt t="50158" x="6178550" y="4184650"/>
          <p14:tracePt t="50175" x="6194425" y="4200525"/>
          <p14:tracePt t="50192" x="6210300" y="4206875"/>
          <p14:tracePt t="50208" x="6219825" y="4206875"/>
          <p14:tracePt t="50242" x="6226175" y="4216400"/>
          <p14:tracePt t="50258" x="6226175" y="4225925"/>
          <p14:tracePt t="50275" x="6229350" y="4235450"/>
          <p14:tracePt t="50664" x="6210300" y="4225925"/>
          <p14:tracePt t="50670" x="6181725" y="4213225"/>
          <p14:tracePt t="50677" x="6130925" y="4197350"/>
          <p14:tracePt t="50691" x="6042025" y="4156075"/>
          <p14:tracePt t="50708" x="5965825" y="4133850"/>
          <p14:tracePt t="50725" x="5902325" y="4117975"/>
          <p14:tracePt t="50759" x="5784850" y="4092575"/>
          <p14:tracePt t="50792" x="5686425" y="4092575"/>
          <p14:tracePt t="50808" x="5651500" y="4092575"/>
          <p14:tracePt t="50825" x="5622925" y="4092575"/>
          <p14:tracePt t="50842" x="5581650" y="4092575"/>
          <p14:tracePt t="50859" x="5553075" y="4092575"/>
          <p14:tracePt t="50876" x="5530850" y="4092575"/>
          <p14:tracePt t="50892" x="5489575" y="4092575"/>
          <p14:tracePt t="50908" x="5467350" y="4092575"/>
          <p14:tracePt t="50925" x="5422900" y="4092575"/>
          <p14:tracePt t="50941" x="5337175" y="4086225"/>
          <p14:tracePt t="50958" x="5273675" y="4073525"/>
          <p14:tracePt t="50975" x="5210175" y="4057650"/>
          <p14:tracePt t="50978" x="5191125" y="4051300"/>
          <p14:tracePt t="50992" x="5146675" y="4025900"/>
          <p14:tracePt t="51009" x="5105400" y="4000500"/>
          <p14:tracePt t="51025" x="5067300" y="3981450"/>
          <p14:tracePt t="51042" x="5026025" y="3956050"/>
          <p14:tracePt t="51058" x="5006975" y="3946525"/>
          <p14:tracePt t="51075" x="4997450" y="3937000"/>
          <p14:tracePt t="51091" x="4978400" y="3924300"/>
          <p14:tracePt t="51108" x="4968875" y="3911600"/>
          <p14:tracePt t="51126" x="4959350" y="3905250"/>
          <p14:tracePt t="51142" x="4943475" y="3898900"/>
          <p14:tracePt t="51159" x="4927600" y="3898900"/>
          <p14:tracePt t="51175" x="4918075" y="3898900"/>
          <p14:tracePt t="51191" x="4914900" y="3898900"/>
          <p14:tracePt t="51225" x="4908550" y="3898900"/>
          <p14:tracePt t="51463" x="4921250" y="3898900"/>
          <p14:tracePt t="51470" x="4949825" y="3905250"/>
          <p14:tracePt t="51477" x="4965700" y="3911600"/>
          <p14:tracePt t="51491" x="5032375" y="3930650"/>
          <p14:tracePt t="51508" x="5095875" y="3946525"/>
          <p14:tracePt t="51525" x="5149850" y="3959225"/>
          <p14:tracePt t="51542" x="5238750" y="3975100"/>
          <p14:tracePt t="51559" x="5283200" y="3975100"/>
          <p14:tracePt t="51575" x="5346700" y="3987800"/>
          <p14:tracePt t="51592" x="5524500" y="4022725"/>
          <p14:tracePt t="51608" x="5651500" y="4038600"/>
          <p14:tracePt t="51624" x="5749925" y="4054475"/>
          <p14:tracePt t="51641" x="5899150" y="4121150"/>
          <p14:tracePt t="51658" x="6022975" y="4191000"/>
          <p14:tracePt t="51674" x="6146800" y="4264025"/>
          <p14:tracePt t="51691" x="6334125" y="4368800"/>
          <p14:tracePt t="51708" x="6511925" y="4435475"/>
          <p14:tracePt t="51725" x="6677025" y="4470400"/>
          <p14:tracePt t="51741" x="6911975" y="4524375"/>
          <p14:tracePt t="51758" x="7007225" y="4540250"/>
          <p14:tracePt t="51775" x="7070725" y="4556125"/>
          <p14:tracePt t="51791" x="7146925" y="4568825"/>
          <p14:tracePt t="51808" x="7191375" y="4575175"/>
          <p14:tracePt t="51826" x="7235825" y="4594225"/>
          <p14:tracePt t="51842" x="7299325" y="4600575"/>
          <p14:tracePt t="51859" x="7327900" y="4600575"/>
          <p14:tracePt t="51875" x="7343775" y="4600575"/>
          <p14:tracePt t="51891" x="7353300" y="4600575"/>
          <p14:tracePt t="51927" x="7350125" y="4594225"/>
          <p14:tracePt t="51941" x="7324725" y="4572000"/>
          <p14:tracePt t="51958" x="7302500" y="4546600"/>
          <p14:tracePt t="51975" x="7254875" y="4505325"/>
          <p14:tracePt t="51992" x="7185025" y="4451350"/>
          <p14:tracePt t="52008" x="7146925" y="4419600"/>
          <p14:tracePt t="52025" x="7108825" y="4394200"/>
          <p14:tracePt t="52041" x="7064375" y="4362450"/>
          <p14:tracePt t="52058" x="7048500" y="4352925"/>
          <p14:tracePt t="52074" x="7038975" y="4337050"/>
          <p14:tracePt t="52091" x="7016750" y="4327525"/>
          <p14:tracePt t="52108" x="7007225" y="4327525"/>
          <p14:tracePt t="52125" x="6997700" y="4321175"/>
          <p14:tracePt t="52141" x="6981825" y="4321175"/>
          <p14:tracePt t="52157" x="6969125" y="4321175"/>
          <p14:tracePt t="52175" x="6959600" y="4321175"/>
          <p14:tracePt t="52191" x="6943725" y="4321175"/>
          <p14:tracePt t="52208" x="6934200" y="4321175"/>
          <p14:tracePt t="52241" x="6934200" y="4318000"/>
          <p14:tracePt t="52305" x="6927850" y="4318000"/>
          <p14:tracePt t="52313" x="6918325" y="4318000"/>
          <p14:tracePt t="52325" x="6915150" y="4318000"/>
          <p14:tracePt t="52341" x="6899275" y="4318000"/>
          <p14:tracePt t="52358" x="6889750" y="4318000"/>
          <p14:tracePt t="52375" x="6880225" y="4318000"/>
          <p14:tracePt t="52391" x="6861175" y="4318000"/>
          <p14:tracePt t="52408" x="6848475" y="4318000"/>
          <p14:tracePt t="52425" x="6838950" y="4305300"/>
          <p14:tracePt t="52441" x="6816725" y="4286250"/>
          <p14:tracePt t="52458" x="6807200" y="4276725"/>
          <p14:tracePt t="52475" x="6797675" y="4270375"/>
          <p14:tracePt t="52492" x="6784975" y="4270375"/>
          <p14:tracePt t="52509" x="6778625" y="4267200"/>
          <p14:tracePt t="52525" x="6769100" y="4267200"/>
          <p14:tracePt t="52720" x="6775450" y="4267200"/>
          <p14:tracePt t="52726" x="6781800" y="4267200"/>
          <p14:tracePt t="52741" x="6791325" y="4267200"/>
          <p14:tracePt t="52758" x="6800850" y="4267200"/>
          <p14:tracePt t="52775" x="6810375" y="4267200"/>
          <p14:tracePt t="52792" x="6826250" y="4267200"/>
          <p14:tracePt t="52808" x="6835775" y="4267200"/>
          <p14:tracePt t="52825" x="6842125" y="4267200"/>
          <p14:tracePt t="52870" x="6845300" y="4267200"/>
          <p14:tracePt t="52877" x="6851650" y="4267200"/>
          <p14:tracePt t="52891" x="6861175" y="4267200"/>
          <p14:tracePt t="52908" x="6873875" y="4267200"/>
          <p14:tracePt t="52926" x="6886575" y="4267200"/>
          <p14:tracePt t="52942" x="6899275" y="4244975"/>
          <p14:tracePt t="52958" x="6908800" y="4244975"/>
          <p14:tracePt t="52975" x="6924675" y="4244975"/>
          <p14:tracePt t="52991" x="6940550" y="4244975"/>
          <p14:tracePt t="53008" x="6950075" y="4244975"/>
          <p14:tracePt t="53026" x="6953250" y="4244975"/>
          <p14:tracePt t="53043" x="6959600" y="4244975"/>
          <p14:tracePt t="53059" x="6962775" y="4244975"/>
          <p14:tracePt t="53077" x="6975475" y="4244975"/>
          <p14:tracePt t="53378" x="6978650" y="4244975"/>
          <p14:tracePt t="53385" x="6985000" y="4244975"/>
          <p14:tracePt t="53392" x="6988175" y="4244975"/>
          <p14:tracePt t="53409" x="6997700" y="4244975"/>
          <p14:tracePt t="53426" x="7019925" y="4244975"/>
          <p14:tracePt t="53442" x="7029450" y="4244975"/>
          <p14:tracePt t="53459" x="7038975" y="4244975"/>
          <p14:tracePt t="53476" x="7070725" y="4244975"/>
          <p14:tracePt t="53492" x="7096125" y="4238625"/>
          <p14:tracePt t="53508" x="7115175" y="4238625"/>
          <p14:tracePt t="53525" x="7146925" y="4238625"/>
          <p14:tracePt t="53541" x="7165975" y="4238625"/>
          <p14:tracePt t="53557" x="7188200" y="4238625"/>
          <p14:tracePt t="53576" x="7204075" y="4238625"/>
          <p14:tracePt t="53591" x="7216775" y="4238625"/>
          <p14:tracePt t="53608" x="7232650" y="4238625"/>
          <p14:tracePt t="53626" x="7258050" y="4238625"/>
          <p14:tracePt t="53642" x="7273925" y="4238625"/>
          <p14:tracePt t="53658" x="7296150" y="4238625"/>
          <p14:tracePt t="53674" x="7312025" y="4238625"/>
          <p14:tracePt t="53691" x="7350125" y="4238625"/>
          <p14:tracePt t="53708" x="7375525" y="4241800"/>
          <p14:tracePt t="53724" x="7410450" y="4248150"/>
          <p14:tracePt t="53741" x="7483475" y="4254500"/>
          <p14:tracePt t="53758" x="7537450" y="4276725"/>
          <p14:tracePt t="53776" x="7600950" y="4295775"/>
          <p14:tracePt t="53792" x="7645400" y="4302125"/>
          <p14:tracePt t="53808" x="7699375" y="4308475"/>
          <p14:tracePt t="53825" x="7743825" y="4314825"/>
          <p14:tracePt t="53841" x="7807325" y="4314825"/>
          <p14:tracePt t="53858" x="7842250" y="4321175"/>
          <p14:tracePt t="53876" x="7908925" y="4346575"/>
          <p14:tracePt t="53891" x="7953375" y="4359275"/>
          <p14:tracePt t="53908" x="8007350" y="4371975"/>
          <p14:tracePt t="53926" x="8102600" y="4410075"/>
          <p14:tracePt t="53942" x="8166100" y="4432300"/>
          <p14:tracePt t="53958" x="8210550" y="4445000"/>
          <p14:tracePt t="53974" x="8235950" y="4457700"/>
          <p14:tracePt t="53991" x="8261350" y="4460875"/>
          <p14:tracePt t="54008" x="8270875" y="4460875"/>
          <p14:tracePt t="54026" x="8277225" y="4460875"/>
          <p14:tracePt t="54041" x="8277225" y="4467225"/>
          <p14:tracePt t="54058" x="8277225" y="4476750"/>
          <p14:tracePt t="54076" x="8264525" y="4476750"/>
          <p14:tracePt t="54091" x="8169275" y="4492625"/>
          <p14:tracePt t="54108" x="8032750" y="4502150"/>
          <p14:tracePt t="54125" x="7788275" y="4511675"/>
          <p14:tracePt t="54141" x="7486650" y="4549775"/>
          <p14:tracePt t="54158" x="7283450" y="4565650"/>
          <p14:tracePt t="54176" x="7029450" y="4594225"/>
          <p14:tracePt t="54192" x="6842125" y="4632325"/>
          <p14:tracePt t="54208" x="6689725" y="4648200"/>
          <p14:tracePt t="54225" x="6480175" y="4676775"/>
          <p14:tracePt t="54241" x="6340475" y="4692650"/>
          <p14:tracePt t="54258" x="6232525" y="4718050"/>
          <p14:tracePt t="54276" x="6130925" y="4740275"/>
          <p14:tracePt t="54291" x="6070600" y="4746625"/>
          <p14:tracePt t="54309" x="6010275" y="4746625"/>
          <p14:tracePt t="54326" x="5930900" y="4746625"/>
          <p14:tracePt t="54342" x="5886450" y="4746625"/>
          <p14:tracePt t="54358" x="5851525" y="4746625"/>
          <p14:tracePt t="54375" x="5803900" y="4746625"/>
          <p14:tracePt t="54391" x="5772150" y="4746625"/>
          <p14:tracePt t="54408" x="5749925" y="4743450"/>
          <p14:tracePt t="54425" x="5692775" y="4724400"/>
          <p14:tracePt t="54441" x="5648325" y="4705350"/>
          <p14:tracePt t="54458" x="5603875" y="4692650"/>
          <p14:tracePt t="54475" x="5540375" y="4673600"/>
          <p14:tracePt t="54491" x="5508625" y="4660900"/>
          <p14:tracePt t="54508" x="5476875" y="4645025"/>
          <p14:tracePt t="54525" x="5445125" y="4638675"/>
          <p14:tracePt t="54541" x="5416550" y="4638675"/>
          <p14:tracePt t="54557" x="5407025" y="4638675"/>
          <p14:tracePt t="54575" x="5391150" y="4638675"/>
          <p14:tracePt t="54592" x="5381625" y="4638675"/>
          <p14:tracePt t="54609" x="5359400" y="4638675"/>
          <p14:tracePt t="54625" x="5346700" y="4638675"/>
          <p14:tracePt t="54641" x="5334000" y="4638675"/>
          <p14:tracePt t="54658" x="5321300" y="4638675"/>
          <p14:tracePt t="54675" x="5311775" y="4638675"/>
          <p14:tracePt t="54691" x="5305425" y="4638675"/>
          <p14:tracePt t="54783" x="5308600" y="4638675"/>
          <p14:tracePt t="54790" x="5311775" y="4638675"/>
          <p14:tracePt t="54797" x="5327650" y="4638675"/>
          <p14:tracePt t="54807" x="5340350" y="4638675"/>
          <p14:tracePt t="54826" x="5403850" y="4632325"/>
          <p14:tracePt t="54841" x="5454650" y="4632325"/>
          <p14:tracePt t="54858" x="5499100" y="4632325"/>
          <p14:tracePt t="54875" x="5562600" y="4619625"/>
          <p14:tracePt t="54891" x="5607050" y="4613275"/>
          <p14:tracePt t="54908" x="5641975" y="4613275"/>
          <p14:tracePt t="54925" x="5676900" y="4606925"/>
          <p14:tracePt t="54941" x="5715000" y="4606925"/>
          <p14:tracePt t="54957" x="5743575" y="4600575"/>
          <p14:tracePt t="54975" x="5807075" y="4581525"/>
          <p14:tracePt t="54991" x="5829300" y="4575175"/>
          <p14:tracePt t="55008" x="5851525" y="4575175"/>
          <p14:tracePt t="55025" x="5892800" y="4556125"/>
          <p14:tracePt t="55041" x="5918200" y="4549775"/>
          <p14:tracePt t="55058" x="5946775" y="4540250"/>
          <p14:tracePt t="55061" x="5965825" y="4533900"/>
          <p14:tracePt t="55075" x="6010275" y="4521200"/>
          <p14:tracePt t="55091" x="6073775" y="4514850"/>
          <p14:tracePt t="55107" x="6134100" y="4505325"/>
          <p14:tracePt t="55125" x="6219825" y="4505325"/>
          <p14:tracePt t="55141" x="6264275" y="4505325"/>
          <p14:tracePt t="55157" x="6286500" y="4505325"/>
          <p14:tracePt t="55174" x="6315075" y="4505325"/>
          <p14:tracePt t="55191" x="6350000" y="4495800"/>
          <p14:tracePt t="55208" x="6378575" y="4483100"/>
          <p14:tracePt t="55225" x="6407150" y="4470400"/>
          <p14:tracePt t="55241" x="6435725" y="4470400"/>
          <p14:tracePt t="55258" x="6445250" y="4470400"/>
          <p14:tracePt t="55275" x="6454775" y="4470400"/>
          <p14:tracePt t="55355" x="6461125" y="4470400"/>
          <p14:tracePt t="55376" x="6467475" y="4470400"/>
          <p14:tracePt t="55384" x="6470650" y="4470400"/>
          <p14:tracePt t="55393" x="6470650" y="4476750"/>
          <p14:tracePt t="55408" x="6480175" y="4489450"/>
          <p14:tracePt t="55425" x="6492875" y="4498975"/>
          <p14:tracePt t="55441" x="6496050" y="4508500"/>
          <p14:tracePt t="55457" x="6505575" y="4518025"/>
          <p14:tracePt t="55475" x="6521450" y="4530725"/>
          <p14:tracePt t="55491" x="6537325" y="4543425"/>
          <p14:tracePt t="55507" x="6553200" y="4552950"/>
          <p14:tracePt t="55525" x="6572250" y="4575175"/>
          <p14:tracePt t="55541" x="6588125" y="4584700"/>
          <p14:tracePt t="55558" x="6597650" y="4591050"/>
          <p14:tracePt t="55575" x="6613525" y="4600575"/>
          <p14:tracePt t="55591" x="6623050" y="4600575"/>
          <p14:tracePt t="55607" x="6638925" y="4610100"/>
          <p14:tracePt t="55625" x="6642100" y="4629150"/>
          <p14:tracePt t="55641" x="6642100" y="4635500"/>
          <p14:tracePt t="55657" x="6648450" y="4638675"/>
          <p14:tracePt t="55674" x="6648450" y="4645025"/>
          <p14:tracePt t="56404" x="6645275" y="4648200"/>
          <p14:tracePt t="56411" x="6642100" y="4654550"/>
          <p14:tracePt t="56425" x="6626225" y="4664075"/>
          <p14:tracePt t="56442" x="6607175" y="4686300"/>
          <p14:tracePt t="56458" x="6584950" y="4711700"/>
          <p14:tracePt t="56475" x="6524625" y="4756150"/>
          <p14:tracePt t="56492" x="6480175" y="4784725"/>
          <p14:tracePt t="56525" x="6375400" y="4854575"/>
          <p14:tracePt t="56558" x="6267450" y="4933950"/>
          <p14:tracePt t="56575" x="6149975" y="4997450"/>
          <p14:tracePt t="56592" x="6111875" y="5029200"/>
          <p14:tracePt t="56608" x="6064250" y="5057775"/>
          <p14:tracePt t="56626" x="6007100" y="5080000"/>
          <p14:tracePt t="56641" x="5969000" y="5099050"/>
          <p14:tracePt t="56658" x="5915025" y="5114925"/>
          <p14:tracePt t="56674" x="5851525" y="5114925"/>
          <p14:tracePt t="56690" x="5822950" y="5114925"/>
          <p14:tracePt t="56707" x="5800725" y="5114925"/>
          <p14:tracePt t="56724" x="5765800" y="5114925"/>
          <p14:tracePt t="56741" x="5749925" y="5105400"/>
          <p14:tracePt t="56757" x="5727700" y="5089525"/>
          <p14:tracePt t="56774" x="5692775" y="5057775"/>
          <p14:tracePt t="56791" x="5667375" y="5035550"/>
          <p14:tracePt t="56808" x="5657850" y="5016500"/>
          <p14:tracePt t="56825" x="5641975" y="5003800"/>
          <p14:tracePt t="56842" x="5632450" y="4994275"/>
          <p14:tracePt t="56858" x="5616575" y="4984750"/>
          <p14:tracePt t="56875" x="5600700" y="4972050"/>
          <p14:tracePt t="56891" x="5591175" y="4968875"/>
          <p14:tracePt t="56908" x="5581650" y="4968875"/>
          <p14:tracePt t="56924" x="5562600" y="4962525"/>
          <p14:tracePt t="56941" x="5553075" y="4962525"/>
          <p14:tracePt t="56957" x="5543550" y="4962525"/>
          <p14:tracePt t="56974" x="5527675" y="4962525"/>
          <p14:tracePt t="56990" x="5511800" y="4962525"/>
          <p14:tracePt t="57008" x="5502275" y="4962525"/>
          <p14:tracePt t="57025" x="5489575" y="4962525"/>
          <p14:tracePt t="57041" x="5480050" y="4965700"/>
          <p14:tracePt t="57058" x="5461000" y="4981575"/>
          <p14:tracePt t="57074" x="5448300" y="4987925"/>
          <p14:tracePt t="65602" x="5461000" y="4991100"/>
          <p14:tracePt t="65609" x="5480050" y="4991100"/>
          <p14:tracePt t="65624" x="5530850" y="5003800"/>
          <p14:tracePt t="65641" x="5584825" y="5013325"/>
          <p14:tracePt t="65657" x="5635625" y="5013325"/>
          <p14:tracePt t="65673" x="5699125" y="5013325"/>
          <p14:tracePt t="65691" x="5734050" y="5013325"/>
          <p14:tracePt t="65724" x="5819775" y="5013325"/>
          <p14:tracePt t="65757" x="5911850" y="5013325"/>
          <p14:tracePt t="65773" x="5956300" y="5013325"/>
          <p14:tracePt t="65790" x="5984875" y="5013325"/>
          <p14:tracePt t="65808" x="6032500" y="5013325"/>
          <p14:tracePt t="65823" x="6070600" y="5010150"/>
          <p14:tracePt t="65841" x="6099175" y="5003800"/>
          <p14:tracePt t="65858" x="6162675" y="4997450"/>
          <p14:tracePt t="65874" x="6207125" y="4991100"/>
          <p14:tracePt t="65890" x="6267450" y="4981575"/>
          <p14:tracePt t="65907" x="6346825" y="4981575"/>
          <p14:tracePt t="65924" x="6391275" y="4981575"/>
          <p14:tracePt t="65940" x="6426200" y="4981575"/>
          <p14:tracePt t="65956" x="6470650" y="4994275"/>
          <p14:tracePt t="65974" x="6543675" y="5013325"/>
          <p14:tracePt t="65991" x="6607175" y="5026025"/>
          <p14:tracePt t="66008" x="6699250" y="5054600"/>
          <p14:tracePt t="66024" x="6762750" y="5067300"/>
          <p14:tracePt t="66040" x="6819900" y="5083175"/>
          <p14:tracePt t="66057" x="6883400" y="5102225"/>
          <p14:tracePt t="66074" x="6905625" y="5102225"/>
          <p14:tracePt t="66090" x="6927850" y="5102225"/>
          <p14:tracePt t="66107" x="6943725" y="5102225"/>
          <p14:tracePt t="66124" x="6956425" y="5102225"/>
          <p14:tracePt t="66140" x="6988175" y="5102225"/>
          <p14:tracePt t="66157" x="7035800" y="5099050"/>
          <p14:tracePt t="66173" x="7058025" y="5092700"/>
          <p14:tracePt t="66190" x="7080250" y="5086350"/>
          <p14:tracePt t="66206" x="7112000" y="5073650"/>
          <p14:tracePt t="66224" x="7131050" y="5064125"/>
          <p14:tracePt t="66241" x="7150100" y="5051425"/>
          <p14:tracePt t="66257" x="7159625" y="5051425"/>
          <p14:tracePt t="66295" x="7159625" y="5048250"/>
          <p14:tracePt t="66301" x="7159625" y="5041900"/>
          <p14:tracePt t="66309" x="7159625" y="5038725"/>
          <p14:tracePt t="66323" x="7153275" y="5032375"/>
          <p14:tracePt t="66340" x="7137400" y="5029200"/>
          <p14:tracePt t="66356" x="7127875" y="5022850"/>
          <p14:tracePt t="66374" x="7112000" y="5019675"/>
          <p14:tracePt t="66391" x="7102475" y="5019675"/>
          <p14:tracePt t="66408" x="7083425" y="5019675"/>
          <p14:tracePt t="66424" x="7061200" y="5019675"/>
          <p14:tracePt t="66440" x="7032625" y="5019675"/>
          <p14:tracePt t="66457" x="6997700" y="5019675"/>
          <p14:tracePt t="66473" x="6969125" y="5019675"/>
          <p14:tracePt t="66490" x="6946900" y="5019675"/>
          <p14:tracePt t="66506" x="6918325" y="5019675"/>
          <p14:tracePt t="66524" x="6873875" y="5038725"/>
          <p14:tracePt t="66540" x="6823075" y="5051425"/>
          <p14:tracePt t="66558" x="6727825" y="5095875"/>
          <p14:tracePt t="66574" x="6648450" y="5127625"/>
          <p14:tracePt t="66590" x="6581775" y="5165725"/>
          <p14:tracePt t="66606" x="6496050" y="5187950"/>
          <p14:tracePt t="66624" x="6356350" y="5238750"/>
          <p14:tracePt t="66640" x="6280150" y="5260975"/>
          <p14:tracePt t="66657" x="6169025" y="5289550"/>
          <p14:tracePt t="66674" x="6080125" y="5314950"/>
          <p14:tracePt t="66690" x="5994400" y="5330825"/>
          <p14:tracePt t="66707" x="5873750" y="5353050"/>
          <p14:tracePt t="66724" x="5810250" y="5365750"/>
          <p14:tracePt t="66740" x="5743575" y="5387975"/>
          <p14:tracePt t="66757" x="5648325" y="5397500"/>
          <p14:tracePt t="66773" x="5575300" y="5397500"/>
          <p14:tracePt t="66789" x="5524500" y="5397500"/>
          <p14:tracePt t="66807" x="5432425" y="5397500"/>
          <p14:tracePt t="66824" x="5372100" y="5397500"/>
          <p14:tracePt t="66839" x="5311775" y="5397500"/>
          <p14:tracePt t="66857" x="5241925" y="5397500"/>
          <p14:tracePt t="66873" x="5197475" y="5397500"/>
          <p14:tracePt t="66890" x="5175250" y="5397500"/>
          <p14:tracePt t="66907" x="5137150" y="5397500"/>
          <p14:tracePt t="66923" x="5127625" y="5397500"/>
          <p14:tracePt t="66941" x="5114925" y="5397500"/>
          <p14:tracePt t="66957" x="5102225" y="5397500"/>
          <p14:tracePt t="66974" x="5086350" y="5397500"/>
          <p14:tracePt t="66990" x="5076825" y="5400675"/>
          <p14:tracePt t="67007" x="5067300" y="5400675"/>
          <p14:tracePt t="67095" x="5060950" y="5400675"/>
          <p14:tracePt t="67101" x="5057775" y="5400675"/>
          <p14:tracePt t="67116" x="5051425" y="5400675"/>
          <p14:tracePt t="67130" x="5048250" y="5400675"/>
          <p14:tracePt t="67140" x="5035550" y="5400675"/>
          <p14:tracePt t="67156" x="5032375" y="5400675"/>
          <p14:tracePt t="67173" x="5026025" y="5400675"/>
          <p14:tracePt t="67216" x="5022850" y="5394325"/>
          <p14:tracePt t="67223" x="5016500" y="5394325"/>
          <p14:tracePt t="67240" x="5013325" y="5394325"/>
          <p14:tracePt t="67257" x="4997450" y="5387975"/>
          <p14:tracePt t="67273" x="4987925" y="5387975"/>
          <p14:tracePt t="67290" x="4981575" y="5387975"/>
          <p14:tracePt t="67307" x="4978400" y="5378450"/>
          <p14:tracePt t="67323" x="4968875" y="5378450"/>
          <p14:tracePt t="67340" x="4959350" y="5378450"/>
          <p14:tracePt t="67358" x="4937125" y="5372100"/>
          <p14:tracePt t="67374" x="4927600" y="5372100"/>
          <p14:tracePt t="67391" x="4918075" y="5368925"/>
          <p14:tracePt t="67407" x="4905375" y="5368925"/>
          <p14:tracePt t="67645" x="4911725" y="5362575"/>
          <p14:tracePt t="67651" x="4914900" y="5362575"/>
          <p14:tracePt t="67659" x="4921250" y="5362575"/>
          <p14:tracePt t="67674" x="4930775" y="5362575"/>
          <p14:tracePt t="67690" x="4940300" y="5362575"/>
          <p14:tracePt t="67707" x="4959350" y="5362575"/>
          <p14:tracePt t="67723" x="4968875" y="5362575"/>
          <p14:tracePt t="67740" x="4978400" y="5362575"/>
          <p14:tracePt t="67758" x="5010150" y="5362575"/>
          <p14:tracePt t="67774" x="5026025" y="5362575"/>
          <p14:tracePt t="67791" x="5041900" y="5362575"/>
          <p14:tracePt t="67807" x="5073650" y="5362575"/>
          <p14:tracePt t="67823" x="5089525" y="5362575"/>
          <p14:tracePt t="67840" x="5121275" y="5346700"/>
          <p14:tracePt t="67856" x="5156200" y="5334000"/>
          <p14:tracePt t="67873" x="5191125" y="5334000"/>
          <p14:tracePt t="67891" x="5213350" y="5327650"/>
          <p14:tracePt t="67907" x="5241925" y="5324475"/>
          <p14:tracePt t="67924" x="5254625" y="5324475"/>
          <p14:tracePt t="67940" x="5270500" y="5324475"/>
          <p14:tracePt t="67957" x="5286375" y="5324475"/>
          <p14:tracePt t="67974" x="5295900" y="5324475"/>
          <p14:tracePt t="67990" x="5305425" y="5324475"/>
          <p14:tracePt t="69622" x="5321300" y="5324475"/>
          <p14:tracePt t="69630" x="5340350" y="5330825"/>
          <p14:tracePt t="69640" x="5365750" y="5337175"/>
          <p14:tracePt t="69657" x="5432425" y="5356225"/>
          <p14:tracePt t="69673" x="5461000" y="5368925"/>
          <p14:tracePt t="69690" x="5489575" y="5368925"/>
          <p14:tracePt t="69723" x="5514975" y="5368925"/>
          <p14:tracePt t="69757" x="5540375" y="5368925"/>
          <p14:tracePt t="69774" x="5549900" y="5368925"/>
          <p14:tracePt t="69790" x="5559425" y="5368925"/>
          <p14:tracePt t="69806" x="5575300" y="5359400"/>
          <p14:tracePt t="69823" x="5597525" y="5346700"/>
          <p14:tracePt t="69839" x="5626100" y="5337175"/>
          <p14:tracePt t="69856" x="5727700" y="5305425"/>
          <p14:tracePt t="69873" x="5813425" y="5283200"/>
          <p14:tracePt t="69890" x="5921375" y="5267325"/>
          <p14:tracePt t="69907" x="6165850" y="5229225"/>
          <p14:tracePt t="69924" x="6315075" y="5222875"/>
          <p14:tracePt t="69940" x="6486525" y="5229225"/>
          <p14:tracePt t="69956" x="6721475" y="5264150"/>
          <p14:tracePt t="69972" x="6816725" y="5280025"/>
          <p14:tracePt t="69990" x="6924675" y="5311775"/>
          <p14:tracePt t="70006" x="7073900" y="5353050"/>
          <p14:tracePt t="70023" x="7150100" y="5378450"/>
          <p14:tracePt t="70040" x="7213600" y="5391150"/>
          <p14:tracePt t="70057" x="7305675" y="5419725"/>
          <p14:tracePt t="70073" x="7378700" y="5435600"/>
          <p14:tracePt t="70090" x="7454900" y="5457825"/>
          <p14:tracePt t="70106" x="7537450" y="5486400"/>
          <p14:tracePt t="70122" x="7575550" y="5495925"/>
          <p14:tracePt t="70139" x="7597775" y="5495925"/>
          <p14:tracePt t="70157" x="7626350" y="5495925"/>
          <p14:tracePt t="70173" x="7635875" y="5495925"/>
          <p14:tracePt t="70190" x="7645400" y="5495925"/>
          <p14:tracePt t="70207" x="7664450" y="5495925"/>
          <p14:tracePt t="70223" x="7670800" y="5495925"/>
          <p14:tracePt t="70278" x="7667625" y="5495925"/>
          <p14:tracePt t="70286" x="7664450" y="5495925"/>
          <p14:tracePt t="70572" x="7626350" y="5495925"/>
          <p14:tracePt t="70579" x="7578725" y="5495925"/>
          <p14:tracePt t="70590" x="7534275" y="5495925"/>
          <p14:tracePt t="70607" x="7350125" y="5495925"/>
          <p14:tracePt t="70623" x="7245350" y="5495925"/>
          <p14:tracePt t="70640" x="7150100" y="5495925"/>
          <p14:tracePt t="70656" x="7064375" y="5495925"/>
          <p14:tracePt t="70673" x="7013575" y="5495925"/>
          <p14:tracePt t="70690" x="6965950" y="5511800"/>
          <p14:tracePt t="70707" x="6902450" y="5530850"/>
          <p14:tracePt t="70723" x="6858000" y="5543550"/>
          <p14:tracePt t="70740" x="6819900" y="5562600"/>
          <p14:tracePt t="70757" x="6756400" y="5581650"/>
          <p14:tracePt t="70773" x="6711950" y="5594350"/>
          <p14:tracePt t="70790" x="6648450" y="5607050"/>
          <p14:tracePt t="70806" x="6543675" y="5645150"/>
          <p14:tracePt t="70822" x="6480175" y="5657850"/>
          <p14:tracePt t="70839" x="6416675" y="5673725"/>
          <p14:tracePt t="70856" x="6302375" y="5702300"/>
          <p14:tracePt t="70872" x="6207125" y="5718175"/>
          <p14:tracePt t="70889" x="6121400" y="5734050"/>
          <p14:tracePt t="70906" x="6019800" y="5749925"/>
          <p14:tracePt t="70923" x="5959475" y="5756275"/>
          <p14:tracePt t="70940" x="5899150" y="5762625"/>
          <p14:tracePt t="70956" x="5807075" y="5784850"/>
          <p14:tracePt t="70973" x="5765800" y="5784850"/>
          <p14:tracePt t="70990" x="5727700" y="5791200"/>
          <p14:tracePt t="71006" x="5664200" y="5803900"/>
          <p14:tracePt t="71023" x="5635625" y="5810250"/>
          <p14:tracePt t="71039" x="5603875" y="5816600"/>
          <p14:tracePt t="71056" x="5549900" y="5816600"/>
          <p14:tracePt t="71073" x="5521325" y="5816600"/>
          <p14:tracePt t="71090" x="5499100" y="5816600"/>
          <p14:tracePt t="71106" x="5457825" y="5816600"/>
          <p14:tracePt t="71123" x="5435600" y="5816600"/>
          <p14:tracePt t="71140" x="5407025" y="5816600"/>
          <p14:tracePt t="71156" x="5375275" y="5816600"/>
          <p14:tracePt t="71173" x="5343525" y="5816600"/>
          <p14:tracePt t="71189" x="5334000" y="5816600"/>
          <p14:tracePt t="71207" x="5308600" y="5816600"/>
          <p14:tracePt t="71223" x="5299075" y="5816600"/>
          <p14:tracePt t="71240" x="5289550" y="5816600"/>
          <p14:tracePt t="71256" x="5273675" y="5816600"/>
          <p14:tracePt t="71272" x="5260975" y="5816600"/>
          <p14:tracePt t="71290" x="5251450" y="5816600"/>
          <p14:tracePt t="71306" x="5235575" y="5816600"/>
          <p14:tracePt t="71322" x="5226050" y="5813425"/>
          <p14:tracePt t="71340" x="5210175" y="5813425"/>
          <p14:tracePt t="71342" x="5207000" y="5810250"/>
          <p14:tracePt t="71442" x="5207000" y="5803900"/>
          <p14:tracePt t="71455" x="5207000" y="5797550"/>
          <p14:tracePt t="71477" x="5207000" y="5794375"/>
          <p14:tracePt t="71492" x="5207000" y="5788025"/>
          <p14:tracePt t="71499" x="5207000" y="5778500"/>
          <p14:tracePt t="71507" x="5207000" y="5775325"/>
          <p14:tracePt t="71523" x="5216525" y="5762625"/>
          <p14:tracePt t="71540" x="5229225" y="5753100"/>
          <p14:tracePt t="71557" x="5248275" y="5727700"/>
          <p14:tracePt t="71573" x="5273675" y="5708650"/>
          <p14:tracePt t="71589" x="5295900" y="5695950"/>
          <p14:tracePt t="71606" x="5340350" y="5680075"/>
          <p14:tracePt t="71623" x="5362575" y="5661025"/>
          <p14:tracePt t="71639" x="5394325" y="5648325"/>
          <p14:tracePt t="71656" x="5441950" y="5629275"/>
          <p14:tracePt t="71674" x="5480050" y="5616575"/>
          <p14:tracePt t="71690" x="5505450" y="5600700"/>
          <p14:tracePt t="71706" x="5546725" y="5600700"/>
          <p14:tracePt t="71722" x="5556250" y="5594350"/>
          <p14:tracePt t="71739" x="5575300" y="5594350"/>
          <p14:tracePt t="71756" x="5591175" y="5591175"/>
          <p14:tracePt t="71773" x="5607050" y="5584825"/>
          <p14:tracePt t="71791" x="5654675" y="5572125"/>
          <p14:tracePt t="71807" x="5699125" y="5565775"/>
          <p14:tracePt t="71823" x="5737225" y="5553075"/>
          <p14:tracePt t="71841" x="5800725" y="5546725"/>
          <p14:tracePt t="71856" x="5845175" y="5540375"/>
          <p14:tracePt t="71873" x="5889625" y="5527675"/>
          <p14:tracePt t="71889" x="5927725" y="5514975"/>
          <p14:tracePt t="71906" x="6016625" y="5492750"/>
          <p14:tracePt t="71922" x="6102350" y="5480050"/>
          <p14:tracePt t="71941" x="6194425" y="5480050"/>
          <p14:tracePt t="71957" x="6356350" y="5480050"/>
          <p14:tracePt t="71973" x="6464300" y="5470525"/>
          <p14:tracePt t="71989" x="6537325" y="5464175"/>
          <p14:tracePt t="72005" x="6616700" y="5457825"/>
          <p14:tracePt t="72023" x="6677025" y="5445125"/>
          <p14:tracePt t="72039" x="6740525" y="5435600"/>
          <p14:tracePt t="72056" x="6883400" y="5407025"/>
          <p14:tracePt t="72072" x="6962775" y="5407025"/>
          <p14:tracePt t="72090" x="7045325" y="5407025"/>
          <p14:tracePt t="72106" x="7131050" y="5407025"/>
          <p14:tracePt t="72123" x="7178675" y="5416550"/>
          <p14:tracePt t="72140" x="7216775" y="5429250"/>
          <p14:tracePt t="72156" x="7248525" y="5429250"/>
          <p14:tracePt t="72172" x="7277100" y="5429250"/>
          <p14:tracePt t="72190" x="7299325" y="5435600"/>
          <p14:tracePt t="72206" x="7327900" y="5445125"/>
          <p14:tracePt t="72223" x="7337425" y="5454650"/>
          <p14:tracePt t="72239" x="7346950" y="5464175"/>
          <p14:tracePt t="72256" x="7362825" y="5483225"/>
          <p14:tracePt t="72273" x="7362825" y="5495925"/>
          <p14:tracePt t="72289" x="7362825" y="5505450"/>
          <p14:tracePt t="72305" x="7362825" y="5524500"/>
          <p14:tracePt t="72322" x="7353300" y="5546725"/>
          <p14:tracePt t="72339" x="7337425" y="5562600"/>
          <p14:tracePt t="72357" x="7286625" y="5613400"/>
          <p14:tracePt t="72373" x="7213600" y="5676900"/>
          <p14:tracePt t="72390" x="7137400" y="5762625"/>
          <p14:tracePt t="72406" x="6991350" y="5892800"/>
          <p14:tracePt t="72422" x="6864350" y="5975350"/>
          <p14:tracePt t="72439" x="6762750" y="6042025"/>
          <p14:tracePt t="72456" x="6619875" y="6127750"/>
          <p14:tracePt t="72472" x="6530975" y="6165850"/>
          <p14:tracePt t="72489" x="6432550" y="6191250"/>
          <p14:tracePt t="72506" x="6302375" y="6207125"/>
          <p14:tracePt t="72523" x="6219825" y="6207125"/>
          <p14:tracePt t="72540" x="6102350" y="6207125"/>
          <p14:tracePt t="72556" x="6019800" y="6207125"/>
          <p14:tracePt t="72572" x="5959475" y="6203950"/>
          <p14:tracePt t="72589" x="5902325" y="6197600"/>
          <p14:tracePt t="72607" x="5838825" y="6191250"/>
          <p14:tracePt t="72624" x="5810250" y="6191250"/>
          <p14:tracePt t="72639" x="5788025" y="6191250"/>
          <p14:tracePt t="72657" x="5746750" y="6191250"/>
          <p14:tracePt t="72673" x="5724525" y="6184900"/>
          <p14:tracePt t="72689" x="5695950" y="6178550"/>
          <p14:tracePt t="72706" x="5661025" y="6159500"/>
          <p14:tracePt t="72722" x="5629275" y="6153150"/>
          <p14:tracePt t="72740" x="5607050" y="6146800"/>
          <p14:tracePt t="72757" x="5588000" y="6137275"/>
          <p14:tracePt t="72773" x="5572125" y="6134100"/>
          <p14:tracePt t="72791" x="5556250" y="6127750"/>
          <p14:tracePt t="72806" x="5546725" y="6124575"/>
          <p14:tracePt t="72823" x="5537200" y="6124575"/>
          <p14:tracePt t="72839" x="5521325" y="6124575"/>
          <p14:tracePt t="72856" x="5508625" y="6124575"/>
          <p14:tracePt t="73056" x="5521325" y="6124575"/>
          <p14:tracePt t="73063" x="5530850" y="6124575"/>
          <p14:tracePt t="73073" x="5543550" y="6124575"/>
          <p14:tracePt t="73091" x="5584825" y="6124575"/>
          <p14:tracePt t="73105" x="5607050" y="6124575"/>
          <p14:tracePt t="73122" x="5622925" y="6111875"/>
          <p14:tracePt t="73155" x="5657850" y="6096000"/>
          <p14:tracePt t="73191" x="5689600" y="6089650"/>
          <p14:tracePt t="73207" x="5692775" y="6089650"/>
          <p14:tracePt t="73255" x="5692775" y="6086475"/>
          <p14:tracePt t="73270" x="5692775" y="6080125"/>
          <p14:tracePt t="73284" x="5692775" y="6076950"/>
          <p14:tracePt t="74983" x="5724525" y="6076950"/>
          <p14:tracePt t="74990" x="5781675" y="6076950"/>
          <p14:tracePt t="75006" x="5921375" y="6067425"/>
          <p14:tracePt t="75023" x="6083300" y="6048375"/>
          <p14:tracePt t="75040" x="6315075" y="6013450"/>
          <p14:tracePt t="75057" x="6489700" y="5965825"/>
          <p14:tracePt t="75090" x="6718300" y="5880100"/>
          <p14:tracePt t="75122" x="6781800" y="5857875"/>
          <p14:tracePt t="75139" x="6800850" y="5857875"/>
        </p14:tracePtLst>
      </p14:laserTraceLst>
    </p:ext>
  </p:extLs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1"/>
          <p:cNvSpPr>
            <a:spLocks noChangeArrowheads="1"/>
          </p:cNvSpPr>
          <p:nvPr/>
        </p:nvSpPr>
        <p:spPr bwMode="auto">
          <a:xfrm>
            <a:off x="3714750" y="0"/>
            <a:ext cx="169703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FR" altLang="fr-FR" i="1">
                <a:solidFill>
                  <a:srgbClr val="FF0000"/>
                </a:solidFill>
              </a:rPr>
              <a:t>Moraceae</a:t>
            </a:r>
          </a:p>
        </p:txBody>
      </p:sp>
      <p:pic>
        <p:nvPicPr>
          <p:cNvPr id="114691" name="Picture 4" descr="http://admin.comunicacionvegetal.com/img/especies/493-ficus-caric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571500"/>
            <a:ext cx="5929312" cy="628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4692" name="ZoneTexte 3"/>
          <p:cNvSpPr txBox="1">
            <a:spLocks noChangeArrowheads="1"/>
          </p:cNvSpPr>
          <p:nvPr/>
        </p:nvSpPr>
        <p:spPr bwMode="auto">
          <a:xfrm>
            <a:off x="6072188" y="500063"/>
            <a:ext cx="3071812" cy="612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FR" altLang="fr-FR" i="1">
                <a:solidFill>
                  <a:srgbClr val="FF0000"/>
                </a:solidFill>
              </a:rPr>
              <a:t>Ficus carica</a:t>
            </a:r>
            <a:r>
              <a:rPr lang="fr-FR" altLang="fr-FR"/>
              <a:t>, </a:t>
            </a:r>
            <a:r>
              <a:rPr lang="fr-FR" altLang="fr-FR" sz="2400"/>
              <a:t>figuier;</a:t>
            </a:r>
          </a:p>
          <a:p>
            <a:pPr eaLnBrk="1" hangingPunct="1"/>
            <a:r>
              <a:rPr lang="fr-FR" altLang="fr-FR" sz="2400"/>
              <a:t>*arbuste à latex, feuilles palmatilobées, fleurs unisexuées groupées en une inflorescence globuleuse avec </a:t>
            </a:r>
            <a:r>
              <a:rPr lang="fr-FR" altLang="fr-FR" sz="2400">
                <a:solidFill>
                  <a:srgbClr val="00B050"/>
                </a:solidFill>
              </a:rPr>
              <a:t>ostiole</a:t>
            </a:r>
            <a:r>
              <a:rPr lang="fr-FR" altLang="fr-FR" sz="2400"/>
              <a:t> = réceptacle de l’inflorescence, au stade fruit on a une </a:t>
            </a:r>
            <a:r>
              <a:rPr lang="fr-FR" altLang="fr-FR" sz="2400">
                <a:solidFill>
                  <a:srgbClr val="FF0000"/>
                </a:solidFill>
              </a:rPr>
              <a:t>infrutescence</a:t>
            </a:r>
            <a:r>
              <a:rPr lang="fr-FR" altLang="fr-FR" sz="2400"/>
              <a:t> prend le nom </a:t>
            </a:r>
            <a:r>
              <a:rPr lang="fr-FR" altLang="fr-FR"/>
              <a:t>de </a:t>
            </a:r>
            <a:r>
              <a:rPr lang="fr-FR" altLang="fr-FR">
                <a:solidFill>
                  <a:srgbClr val="FF0000"/>
                </a:solidFill>
              </a:rPr>
              <a:t>sycone</a:t>
            </a:r>
          </a:p>
          <a:p>
            <a:pPr eaLnBrk="1" hangingPunct="1"/>
            <a:r>
              <a:rPr lang="fr-FR" altLang="fr-FR" sz="2400"/>
              <a:t>* Fécondation dépend d’un insecte du genre </a:t>
            </a:r>
            <a:r>
              <a:rPr lang="fr-FR" altLang="fr-FR" sz="2400" i="1">
                <a:solidFill>
                  <a:srgbClr val="FF0000"/>
                </a:solidFill>
              </a:rPr>
              <a:t>Blastophaga</a:t>
            </a:r>
          </a:p>
        </p:txBody>
      </p:sp>
      <p:cxnSp>
        <p:nvCxnSpPr>
          <p:cNvPr id="114693" name="Connecteur droit avec flèche 5"/>
          <p:cNvCxnSpPr>
            <a:cxnSpLocks noChangeShapeType="1"/>
          </p:cNvCxnSpPr>
          <p:nvPr/>
        </p:nvCxnSpPr>
        <p:spPr bwMode="auto">
          <a:xfrm rot="10800000" flipV="1">
            <a:off x="5072063" y="3786188"/>
            <a:ext cx="1000125" cy="785812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4694" name="Connecteur droit avec flèche 9"/>
          <p:cNvCxnSpPr>
            <a:cxnSpLocks noChangeShapeType="1"/>
          </p:cNvCxnSpPr>
          <p:nvPr/>
        </p:nvCxnSpPr>
        <p:spPr bwMode="auto">
          <a:xfrm rot="10800000" flipV="1">
            <a:off x="5857875" y="5286375"/>
            <a:ext cx="1428750" cy="357188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4137"/>
    </mc:Choice>
    <mc:Fallback>
      <p:transition spd="slow" advTm="741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450" x="6804025" y="5857875"/>
          <p14:tracePt t="2457" x="6810375" y="5857875"/>
          <p14:tracePt t="2468" x="6813550" y="5851525"/>
          <p14:tracePt t="2485" x="6829425" y="5835650"/>
          <p14:tracePt t="2502" x="6838950" y="5826125"/>
          <p14:tracePt t="2519" x="6854825" y="5810250"/>
          <p14:tracePt t="2536" x="6870700" y="5781675"/>
          <p14:tracePt t="2569" x="6905625" y="5743575"/>
          <p14:tracePt t="2602" x="7080250" y="5610225"/>
          <p14:tracePt t="2619" x="7185025" y="5511800"/>
          <p14:tracePt t="2637" x="7378700" y="5346700"/>
          <p14:tracePt t="2652" x="7527925" y="5197475"/>
          <p14:tracePt t="2669" x="7661275" y="5048250"/>
          <p14:tracePt t="2686" x="7835900" y="4832350"/>
          <p14:tracePt t="2702" x="7959725" y="4664075"/>
          <p14:tracePt t="2721" x="8058150" y="4445000"/>
          <p14:tracePt t="2736" x="8096250" y="4314825"/>
          <p14:tracePt t="2752" x="8102600" y="4187825"/>
          <p14:tracePt t="2769" x="8089900" y="4079875"/>
          <p14:tracePt t="2788" x="8042275" y="3952875"/>
          <p14:tracePt t="2802" x="8004175" y="3873500"/>
          <p14:tracePt t="2819" x="7947025" y="3790950"/>
          <p14:tracePt t="2836" x="7874000" y="3711575"/>
          <p14:tracePt t="2852" x="7832725" y="3676650"/>
          <p14:tracePt t="2868" x="7823200" y="3673475"/>
          <p14:tracePt t="3244" x="7797800" y="3625850"/>
          <p14:tracePt t="3257" x="7734300" y="3470275"/>
          <p14:tracePt t="3269" x="7696200" y="3365500"/>
          <p14:tracePt t="3285" x="7534275" y="3089275"/>
          <p14:tracePt t="3302" x="7394575" y="2844800"/>
          <p14:tracePt t="3321" x="7242175" y="2574925"/>
          <p14:tracePt t="3353" x="6994525" y="2200275"/>
          <p14:tracePt t="3387" x="6734175" y="1914525"/>
          <p14:tracePt t="3408" x="6591300" y="1755775"/>
          <p14:tracePt t="3423" x="6540500" y="1704975"/>
          <p14:tracePt t="3435" x="6499225" y="1660525"/>
          <p14:tracePt t="3452" x="6473825" y="1638300"/>
          <p14:tracePt t="3469" x="6442075" y="1606550"/>
          <p14:tracePt t="3485" x="6372225" y="1539875"/>
          <p14:tracePt t="3502" x="6302375" y="1495425"/>
          <p14:tracePt t="3519" x="6210300" y="1438275"/>
          <p14:tracePt t="3536" x="6102350" y="1374775"/>
          <p14:tracePt t="3553" x="6035675" y="1346200"/>
          <p14:tracePt t="3569" x="5969000" y="1314450"/>
          <p14:tracePt t="3585" x="5832475" y="1266825"/>
          <p14:tracePt t="3602" x="5721350" y="1231900"/>
          <p14:tracePt t="3619" x="5626100" y="1216025"/>
          <p14:tracePt t="3636" x="5457825" y="1181100"/>
          <p14:tracePt t="3653" x="5349875" y="1155700"/>
          <p14:tracePt t="3669" x="5254625" y="1139825"/>
          <p14:tracePt t="3687" x="5162550" y="1120775"/>
          <p14:tracePt t="3702" x="5089525" y="1114425"/>
          <p14:tracePt t="3719" x="5029200" y="1114425"/>
          <p14:tracePt t="3735" x="4933950" y="1114425"/>
          <p14:tracePt t="3752" x="4889500" y="1114425"/>
          <p14:tracePt t="3769" x="4860925" y="1114425"/>
          <p14:tracePt t="3786" x="4819650" y="1114425"/>
          <p14:tracePt t="3802" x="4810125" y="1114425"/>
          <p14:tracePt t="3819" x="4797425" y="1114425"/>
          <p14:tracePt t="3837" x="4791075" y="1114425"/>
          <p14:tracePt t="4601" x="4765675" y="1143000"/>
          <p14:tracePt t="4607" x="4711700" y="1187450"/>
          <p14:tracePt t="4619" x="4660900" y="1222375"/>
          <p14:tracePt t="4636" x="4441825" y="1349375"/>
          <p14:tracePt t="4653" x="4292600" y="1441450"/>
          <p14:tracePt t="4669" x="4124325" y="1555750"/>
          <p14:tracePt t="4685" x="3883025" y="1685925"/>
          <p14:tracePt t="4719" x="3571875" y="1784350"/>
          <p14:tracePt t="4754" x="3232150" y="1838325"/>
          <p14:tracePt t="4758" x="3175000" y="1838325"/>
          <p14:tracePt t="4771" x="3079750" y="1844675"/>
          <p14:tracePt t="4786" x="3009900" y="1844675"/>
          <p14:tracePt t="4802" x="2965450" y="1851025"/>
          <p14:tracePt t="4818" x="2927350" y="1851025"/>
          <p14:tracePt t="4835" x="2879725" y="1851025"/>
          <p14:tracePt t="4852" x="2857500" y="1851025"/>
          <p14:tracePt t="4869" x="2835275" y="1851025"/>
          <p14:tracePt t="4886" x="2822575" y="1851025"/>
          <p14:tracePt t="4903" x="2806700" y="1841500"/>
          <p14:tracePt t="4920" x="2774950" y="1822450"/>
          <p14:tracePt t="4936" x="2701925" y="1793875"/>
          <p14:tracePt t="4952" x="2622550" y="1755775"/>
          <p14:tracePt t="4969" x="2514600" y="1720850"/>
          <p14:tracePt t="4985" x="2355850" y="1689100"/>
          <p14:tracePt t="5002" x="2282825" y="1673225"/>
          <p14:tracePt t="5018" x="2222500" y="1673225"/>
          <p14:tracePt t="5036" x="2076450" y="1701800"/>
          <p14:tracePt t="5052" x="1955800" y="1736725"/>
          <p14:tracePt t="5069" x="1857375" y="1778000"/>
          <p14:tracePt t="5086" x="1717675" y="1825625"/>
          <p14:tracePt t="5102" x="1628775" y="1876425"/>
          <p14:tracePt t="5118" x="1546225" y="1930400"/>
          <p14:tracePt t="5136" x="1463675" y="2016125"/>
          <p14:tracePt t="5152" x="1409700" y="2076450"/>
          <p14:tracePt t="5168" x="1381125" y="2143125"/>
          <p14:tracePt t="5185" x="1323975" y="2282825"/>
          <p14:tracePt t="5202" x="1308100" y="2400300"/>
          <p14:tracePt t="5219" x="1289050" y="2498725"/>
          <p14:tracePt t="5236" x="1282700" y="2593975"/>
          <p14:tracePt t="5252" x="1282700" y="2644775"/>
          <p14:tracePt t="5268" x="1282700" y="2705100"/>
          <p14:tracePt t="5285" x="1301750" y="2816225"/>
          <p14:tracePt t="5302" x="1314450" y="2879725"/>
          <p14:tracePt t="5318" x="1336675" y="2946400"/>
          <p14:tracePt t="5335" x="1400175" y="3054350"/>
          <p14:tracePt t="5352" x="1479550" y="3168650"/>
          <p14:tracePt t="5369" x="1555750" y="3263900"/>
          <p14:tracePt t="5385" x="1704975" y="3403600"/>
          <p14:tracePt t="5402" x="1831975" y="3521075"/>
          <p14:tracePt t="5418" x="1949450" y="3619500"/>
          <p14:tracePt t="5435" x="2085975" y="3727450"/>
          <p14:tracePt t="5452" x="2155825" y="3794125"/>
          <p14:tracePt t="5471" x="2254250" y="3854450"/>
          <p14:tracePt t="5486" x="2314575" y="3879850"/>
          <p14:tracePt t="5502" x="2378075" y="3895725"/>
          <p14:tracePt t="5518" x="2422525" y="3908425"/>
          <p14:tracePt t="5535" x="2495550" y="3933825"/>
          <p14:tracePt t="5552" x="2540000" y="3940175"/>
          <p14:tracePt t="5568" x="2593975" y="3946525"/>
          <p14:tracePt t="5586" x="2654300" y="3946525"/>
          <p14:tracePt t="5602" x="2686050" y="3946525"/>
          <p14:tracePt t="5619" x="2701925" y="3946525"/>
          <p14:tracePt t="5635" x="2720975" y="3946525"/>
          <p14:tracePt t="5652" x="2743200" y="3946525"/>
          <p14:tracePt t="5668" x="2765425" y="3933825"/>
          <p14:tracePt t="5685" x="2832100" y="3902075"/>
          <p14:tracePt t="5702" x="2911475" y="3870325"/>
          <p14:tracePt t="5719" x="3022600" y="3825875"/>
          <p14:tracePt t="5736" x="3159125" y="3778250"/>
          <p14:tracePt t="5752" x="3279775" y="3736975"/>
          <p14:tracePt t="5756" x="3352800" y="3708400"/>
          <p14:tracePt t="5770" x="3435350" y="3679825"/>
          <p14:tracePt t="5786" x="3695700" y="3587750"/>
          <p14:tracePt t="5802" x="3937000" y="3508375"/>
          <p14:tracePt t="5820" x="4302125" y="3387725"/>
          <p14:tracePt t="5836" x="4524375" y="3286125"/>
          <p14:tracePt t="5852" x="4683125" y="3203575"/>
          <p14:tracePt t="5870" x="4860925" y="3079750"/>
          <p14:tracePt t="5886" x="4937125" y="2984500"/>
          <p14:tracePt t="5903" x="5026025" y="2857500"/>
          <p14:tracePt t="5920" x="5099050" y="2727325"/>
          <p14:tracePt t="5935" x="5127625" y="2660650"/>
          <p14:tracePt t="5952" x="5165725" y="2593975"/>
          <p14:tracePt t="5968" x="5178425" y="2546350"/>
          <p14:tracePt t="5986" x="5203825" y="2425700"/>
          <p14:tracePt t="6003" x="5216525" y="2349500"/>
          <p14:tracePt t="6020" x="5216525" y="2279650"/>
          <p14:tracePt t="6035" x="5216525" y="2120900"/>
          <p14:tracePt t="6052" x="5203825" y="2012950"/>
          <p14:tracePt t="6069" x="5187950" y="1914525"/>
          <p14:tracePt t="6085" x="5162550" y="1771650"/>
          <p14:tracePt t="6102" x="5140325" y="1663700"/>
          <p14:tracePt t="6118" x="5105400" y="1552575"/>
          <p14:tracePt t="6135" x="5032375" y="1435100"/>
          <p14:tracePt t="6152" x="4946650" y="1330325"/>
          <p14:tracePt t="6170" x="4800600" y="1149350"/>
          <p14:tracePt t="6186" x="4705350" y="1060450"/>
          <p14:tracePt t="6202" x="4613275" y="993775"/>
          <p14:tracePt t="6218" x="4533900" y="936625"/>
          <p14:tracePt t="6235" x="4435475" y="876300"/>
          <p14:tracePt t="6251" x="4368800" y="847725"/>
          <p14:tracePt t="6268" x="4276725" y="806450"/>
          <p14:tracePt t="6285" x="4095750" y="755650"/>
          <p14:tracePt t="6302" x="3965575" y="720725"/>
          <p14:tracePt t="6318" x="3803650" y="701675"/>
          <p14:tracePt t="6335" x="3641725" y="708025"/>
          <p14:tracePt t="6352" x="3587750" y="720725"/>
          <p14:tracePt t="6369" x="3470275" y="765175"/>
          <p14:tracePt t="6385" x="3384550" y="796925"/>
          <p14:tracePt t="6401" x="3282950" y="838200"/>
          <p14:tracePt t="6418" x="3175000" y="873125"/>
          <p14:tracePt t="6435" x="2978150" y="971550"/>
          <p14:tracePt t="6452" x="2873375" y="1050925"/>
          <p14:tracePt t="6468" x="2794000" y="1098550"/>
          <p14:tracePt t="6485" x="2692400" y="1174750"/>
          <p14:tracePt t="6502" x="2622550" y="1231900"/>
          <p14:tracePt t="6518" x="2527300" y="1298575"/>
          <p14:tracePt t="6535" x="2413000" y="1403350"/>
          <p14:tracePt t="6551" x="2339975" y="1479550"/>
          <p14:tracePt t="6568" x="2282825" y="1549400"/>
          <p14:tracePt t="6585" x="2184400" y="1682750"/>
          <p14:tracePt t="6602" x="2114550" y="1797050"/>
          <p14:tracePt t="6620" x="2028825" y="1962150"/>
          <p14:tracePt t="6635" x="1965325" y="2082800"/>
          <p14:tracePt t="6652" x="1914525" y="2206625"/>
          <p14:tracePt t="6668" x="1866900" y="2362200"/>
          <p14:tracePt t="6686" x="1835150" y="2540000"/>
          <p14:tracePt t="6702" x="1825625" y="2654300"/>
          <p14:tracePt t="6718" x="1825625" y="2781300"/>
          <p14:tracePt t="6735" x="1838325" y="2901950"/>
          <p14:tracePt t="6752" x="1854200" y="2997200"/>
          <p14:tracePt t="6756" x="1870075" y="3038475"/>
          <p14:tracePt t="6769" x="1908175" y="3117850"/>
          <p14:tracePt t="6785" x="1930400" y="3181350"/>
          <p14:tracePt t="6802" x="1943100" y="3225800"/>
          <p14:tracePt t="6819" x="1974850" y="3270250"/>
          <p14:tracePt t="6835" x="1993900" y="3302000"/>
          <p14:tracePt t="6852" x="2025650" y="3327400"/>
          <p14:tracePt t="6869" x="2054225" y="3362325"/>
          <p14:tracePt t="6885" x="2063750" y="3371850"/>
          <p14:tracePt t="6902" x="2079625" y="3381375"/>
          <p14:tracePt t="6919" x="2095500" y="3403600"/>
          <p14:tracePt t="6935" x="2105025" y="3403600"/>
          <p14:tracePt t="6951" x="2114550" y="3406775"/>
          <p14:tracePt t="6968" x="2130425" y="3406775"/>
          <p14:tracePt t="6985" x="2155825" y="3419475"/>
          <p14:tracePt t="7002" x="2193925" y="3425825"/>
          <p14:tracePt t="7020" x="2247900" y="3432175"/>
          <p14:tracePt t="7036" x="2270125" y="3432175"/>
          <p14:tracePt t="7052" x="2286000" y="3432175"/>
          <p14:tracePt t="7068" x="2301875" y="3432175"/>
          <p14:tracePt t="7085" x="2311400" y="3419475"/>
          <p14:tracePt t="7102" x="2311400" y="3365500"/>
          <p14:tracePt t="7119" x="2282825" y="3232150"/>
          <p14:tracePt t="7136" x="2260600" y="3155950"/>
          <p14:tracePt t="7152" x="2244725" y="3111500"/>
          <p14:tracePt t="7169" x="2228850" y="3082925"/>
          <p14:tracePt t="7185" x="2228850" y="3073400"/>
          <p14:tracePt t="7218" x="2232025" y="3073400"/>
          <p14:tracePt t="7235" x="2266950" y="3082925"/>
          <p14:tracePt t="7252" x="2311400" y="3108325"/>
          <p14:tracePt t="7256" x="2330450" y="3114675"/>
          <p14:tracePt t="7270" x="2393950" y="3127375"/>
          <p14:tracePt t="7286" x="2457450" y="3143250"/>
          <p14:tracePt t="7302" x="2517775" y="3149600"/>
          <p14:tracePt t="7319" x="2587625" y="3146425"/>
          <p14:tracePt t="7335" x="2606675" y="3133725"/>
          <p14:tracePt t="7351" x="2632075" y="3095625"/>
          <p14:tracePt t="7369" x="2647950" y="2965450"/>
          <p14:tracePt t="7385" x="2647950" y="2838450"/>
          <p14:tracePt t="7402" x="2647950" y="2733675"/>
          <p14:tracePt t="7419" x="2647950" y="2625725"/>
          <p14:tracePt t="7436" x="2647950" y="2590800"/>
          <p14:tracePt t="7452" x="2647950" y="2568575"/>
          <p14:tracePt t="7468" x="2647950" y="2552700"/>
          <p14:tracePt t="7485" x="2647950" y="2549525"/>
          <p14:tracePt t="7519" x="2647950" y="2543175"/>
          <p14:tracePt t="7549" x="2647950" y="2536825"/>
          <p14:tracePt t="7564" x="2647950" y="2533650"/>
          <p14:tracePt t="7570" x="2651125" y="2524125"/>
          <p14:tracePt t="7586" x="2657475" y="2524125"/>
          <p14:tracePt t="7602" x="2667000" y="2517775"/>
          <p14:tracePt t="7619" x="2686050" y="2517775"/>
          <p14:tracePt t="7636" x="2695575" y="2517775"/>
          <p14:tracePt t="7652" x="2705100" y="2517775"/>
          <p14:tracePt t="7669" x="2740025" y="2536825"/>
          <p14:tracePt t="7686" x="2771775" y="2549525"/>
          <p14:tracePt t="7702" x="2832100" y="2562225"/>
          <p14:tracePt t="7719" x="2933700" y="2584450"/>
          <p14:tracePt t="7735" x="3041650" y="2609850"/>
          <p14:tracePt t="7752" x="3190875" y="2609850"/>
          <p14:tracePt t="7769" x="3422650" y="2584450"/>
          <p14:tracePt t="7785" x="3530600" y="2568575"/>
          <p14:tracePt t="7802" x="3641725" y="2533650"/>
          <p14:tracePt t="7819" x="3736975" y="2482850"/>
          <p14:tracePt t="7836" x="3784600" y="2457450"/>
          <p14:tracePt t="7852" x="3813175" y="2444750"/>
          <p14:tracePt t="7869" x="3857625" y="2419350"/>
          <p14:tracePt t="7885" x="3867150" y="2409825"/>
          <p14:tracePt t="7902" x="3876675" y="2400300"/>
          <p14:tracePt t="7918" x="3886200" y="2390775"/>
          <p14:tracePt t="7935" x="3902075" y="2374900"/>
          <p14:tracePt t="7952" x="3902075" y="2365375"/>
          <p14:tracePt t="7986" x="3902075" y="2359025"/>
          <p14:tracePt t="8002" x="3902075" y="2355850"/>
          <p14:tracePt t="8027" x="3898900" y="2349500"/>
          <p14:tracePt t="8035" x="3889375" y="2346325"/>
          <p14:tracePt t="8051" x="3883025" y="2330450"/>
          <p14:tracePt t="8069" x="3883025" y="2314575"/>
          <p14:tracePt t="8085" x="3883025" y="2311400"/>
          <p14:tracePt t="8135" x="3879850" y="2311400"/>
          <p14:tracePt t="8142" x="3873500" y="2311400"/>
          <p14:tracePt t="8152" x="3870325" y="2311400"/>
          <p14:tracePt t="8169" x="3854450" y="2311400"/>
          <p14:tracePt t="8185" x="3832225" y="2320925"/>
          <p14:tracePt t="8201" x="3816350" y="2336800"/>
          <p14:tracePt t="8218" x="3803650" y="2352675"/>
          <p14:tracePt t="8236" x="3787775" y="2362200"/>
          <p14:tracePt t="8252" x="3778250" y="2371725"/>
          <p14:tracePt t="8269" x="3768725" y="2387600"/>
          <p14:tracePt t="8286" x="3762375" y="2387600"/>
          <p14:tracePt t="8319" x="3762375" y="2393950"/>
          <p14:tracePt t="8585" x="3762375" y="2397125"/>
          <p14:tracePt t="8591" x="3762375" y="2403475"/>
          <p14:tracePt t="8602" x="3762375" y="2406650"/>
          <p14:tracePt t="8618" x="3765550" y="2460625"/>
          <p14:tracePt t="8634" x="3832225" y="2644775"/>
          <p14:tracePt t="8651" x="4010025" y="3079750"/>
          <p14:tracePt t="8669" x="4356100" y="3921125"/>
          <p14:tracePt t="8687" x="4600575" y="4333875"/>
          <p14:tracePt t="8704" x="4787900" y="4556125"/>
          <p14:tracePt t="8719" x="4927600" y="4657725"/>
          <p14:tracePt t="8738" x="5026025" y="4708525"/>
          <p14:tracePt t="8752" x="5092700" y="4730750"/>
          <p14:tracePt t="8769" x="5146675" y="4730750"/>
          <p14:tracePt t="8785" x="5172075" y="4721225"/>
          <p14:tracePt t="8802" x="5187950" y="4711700"/>
          <p14:tracePt t="8819" x="5222875" y="4695825"/>
          <p14:tracePt t="8835" x="5232400" y="4683125"/>
          <p14:tracePt t="8852" x="5241925" y="4683125"/>
          <p14:tracePt t="8869" x="5251450" y="4683125"/>
          <p14:tracePt t="8912" x="5251450" y="4679950"/>
          <p14:tracePt t="8919" x="5251450" y="4673600"/>
          <p14:tracePt t="8926" x="5251450" y="4670425"/>
          <p14:tracePt t="8934" x="5251450" y="4664075"/>
          <p14:tracePt t="8951" x="5251450" y="4654550"/>
          <p14:tracePt t="8969" x="5251450" y="4635500"/>
          <p14:tracePt t="9002" x="5251450" y="4629150"/>
          <p14:tracePt t="9033" x="5251450" y="4625975"/>
          <p14:tracePt t="9040" x="5257800" y="4619625"/>
          <p14:tracePt t="9051" x="5260975" y="4616450"/>
          <p14:tracePt t="9068" x="5276850" y="4600575"/>
          <p14:tracePt t="9085" x="5286375" y="4584700"/>
          <p14:tracePt t="9102" x="5302250" y="4575175"/>
          <p14:tracePt t="9119" x="5311775" y="4549775"/>
          <p14:tracePt t="9135" x="5308600" y="4495800"/>
          <p14:tracePt t="9152" x="5257800" y="4394200"/>
          <p14:tracePt t="9169" x="5137150" y="4111625"/>
          <p14:tracePt t="9184" x="5035550" y="3876675"/>
          <p14:tracePt t="9203" x="4911725" y="3600450"/>
          <p14:tracePt t="9219" x="4702175" y="3200400"/>
          <p14:tracePt t="9236" x="4606925" y="3009900"/>
          <p14:tracePt t="9253" x="4521200" y="2895600"/>
          <p14:tracePt t="9269" x="4305300" y="2708275"/>
          <p14:tracePt t="9285" x="4191000" y="2609850"/>
          <p14:tracePt t="9302" x="4073525" y="2520950"/>
          <p14:tracePt t="9318" x="3952875" y="2451100"/>
          <p14:tracePt t="9334" x="3930650" y="2438400"/>
          <p14:tracePt t="9351" x="3914775" y="2425700"/>
          <p14:tracePt t="9369" x="3895725" y="2425700"/>
          <p14:tracePt t="9477" x="3895725" y="2422525"/>
          <p14:tracePt t="9483" x="3895725" y="2416175"/>
          <p14:tracePt t="9491" x="3895725" y="2406650"/>
          <p14:tracePt t="9506" x="3889375" y="2403475"/>
          <p14:tracePt t="9519" x="3879850" y="2397125"/>
          <p14:tracePt t="9535" x="3870325" y="2393950"/>
          <p14:tracePt t="9619" x="3889375" y="2393950"/>
          <p14:tracePt t="9626" x="3921125" y="2393950"/>
          <p14:tracePt t="9635" x="3956050" y="2393950"/>
          <p14:tracePt t="9652" x="4095750" y="2397125"/>
          <p14:tracePt t="9669" x="4406900" y="2454275"/>
          <p14:tracePt t="9685" x="4667250" y="2495550"/>
          <p14:tracePt t="9702" x="4905375" y="2555875"/>
          <p14:tracePt t="9719" x="5292725" y="2613025"/>
          <p14:tracePt t="9735" x="5499100" y="2641600"/>
          <p14:tracePt t="9752" x="5803900" y="2641600"/>
          <p14:tracePt t="9768" x="6343650" y="2609850"/>
          <p14:tracePt t="9785" x="6775450" y="2584450"/>
          <p14:tracePt t="9802" x="7264400" y="2530475"/>
          <p14:tracePt t="9819" x="7893050" y="2413000"/>
          <p14:tracePt t="9836" x="8153400" y="2343150"/>
          <p14:tracePt t="9852" x="8353425" y="2244725"/>
          <p14:tracePt t="9869" x="8550275" y="2041525"/>
          <p14:tracePt t="9885" x="8651875" y="1892300"/>
          <p14:tracePt t="9904" x="8772525" y="1631950"/>
          <p14:tracePt t="9919" x="8804275" y="1530350"/>
          <p14:tracePt t="9935" x="8842375" y="1463675"/>
          <p14:tracePt t="9952" x="8883650" y="1384300"/>
          <p14:tracePt t="9969" x="8937625" y="1276350"/>
          <p14:tracePt t="9985" x="8950325" y="1222375"/>
          <p14:tracePt t="10002" x="8963025" y="1168400"/>
          <p14:tracePt t="10018" x="8963025" y="1120775"/>
          <p14:tracePt t="10034" x="8959850" y="1082675"/>
          <p14:tracePt t="10052" x="8947150" y="1044575"/>
          <p14:tracePt t="10069" x="8915400" y="981075"/>
          <p14:tracePt t="10085" x="8886825" y="942975"/>
          <p14:tracePt t="10102" x="8845550" y="882650"/>
          <p14:tracePt t="10119" x="8772525" y="809625"/>
          <p14:tracePt t="10135" x="8712200" y="758825"/>
          <p14:tracePt t="10151" x="8610600" y="708025"/>
          <p14:tracePt t="10168" x="8458200" y="622300"/>
          <p14:tracePt t="10184" x="8321675" y="558800"/>
          <p14:tracePt t="10202" x="8156575" y="485775"/>
          <p14:tracePt t="10219" x="7905750" y="384175"/>
          <p14:tracePt t="10236" x="7696200" y="327025"/>
          <p14:tracePt t="10252" x="7531100" y="269875"/>
          <p14:tracePt t="10269" x="7337425" y="209550"/>
          <p14:tracePt t="10285" x="7242175" y="193675"/>
          <p14:tracePt t="10301" x="7165975" y="177800"/>
          <p14:tracePt t="10303" x="7140575" y="177800"/>
          <p14:tracePt t="10317" x="7089775" y="177800"/>
          <p14:tracePt t="10334" x="7038975" y="177800"/>
          <p14:tracePt t="10351" x="6985000" y="177800"/>
          <p14:tracePt t="10369" x="6867525" y="184150"/>
          <p14:tracePt t="10385" x="6781800" y="200025"/>
          <p14:tracePt t="10401" x="6692900" y="238125"/>
          <p14:tracePt t="10418" x="6565900" y="285750"/>
          <p14:tracePt t="10434" x="6473825" y="327025"/>
          <p14:tracePt t="10451" x="6375400" y="368300"/>
          <p14:tracePt t="10468" x="6226175" y="425450"/>
          <p14:tracePt t="10484" x="6115050" y="460375"/>
          <p14:tracePt t="10501" x="5984875" y="504825"/>
          <p14:tracePt t="10519" x="5845175" y="561975"/>
          <p14:tracePt t="10535" x="5765800" y="593725"/>
          <p14:tracePt t="10552" x="5721350" y="606425"/>
          <p14:tracePt t="10568" x="5670550" y="644525"/>
          <p14:tracePt t="10584" x="5638800" y="666750"/>
          <p14:tracePt t="10601" x="5613400" y="698500"/>
          <p14:tracePt t="10618" x="5597525" y="733425"/>
          <p14:tracePt t="10635" x="5578475" y="765175"/>
          <p14:tracePt t="10652" x="5578475" y="787400"/>
          <p14:tracePt t="10669" x="5600700" y="828675"/>
          <p14:tracePt t="10685" x="5664200" y="866775"/>
          <p14:tracePt t="10701" x="5797550" y="920750"/>
          <p14:tracePt t="10717" x="5991225" y="981075"/>
          <p14:tracePt t="10734" x="6076950" y="996950"/>
          <p14:tracePt t="10751" x="6159500" y="1012825"/>
          <p14:tracePt t="10768" x="6292850" y="1028700"/>
          <p14:tracePt t="10785" x="6388100" y="1035050"/>
          <p14:tracePt t="10802" x="6467475" y="1035050"/>
          <p14:tracePt t="10807" x="6505575" y="1035050"/>
          <p14:tracePt t="10819" x="6597650" y="1041400"/>
          <p14:tracePt t="10835" x="6702425" y="1041400"/>
          <p14:tracePt t="10851" x="6778625" y="1057275"/>
          <p14:tracePt t="10867" x="6838950" y="1057275"/>
          <p14:tracePt t="10884" x="6877050" y="1057275"/>
          <p14:tracePt t="10901" x="6921500" y="1057275"/>
          <p14:tracePt t="10918" x="7016750" y="1057275"/>
          <p14:tracePt t="10935" x="7131050" y="1057275"/>
          <p14:tracePt t="10952" x="7235825" y="1057275"/>
          <p14:tracePt t="10968" x="7477125" y="1066800"/>
          <p14:tracePt t="10984" x="7591425" y="1066800"/>
          <p14:tracePt t="11001" x="7696200" y="1066800"/>
          <p14:tracePt t="11017" x="7893050" y="1060450"/>
          <p14:tracePt t="11034" x="8001000" y="1038225"/>
          <p14:tracePt t="11051" x="8086725" y="1022350"/>
          <p14:tracePt t="11068" x="8226425" y="1006475"/>
          <p14:tracePt t="11085" x="8289925" y="1000125"/>
          <p14:tracePt t="11102" x="8340725" y="993775"/>
          <p14:tracePt t="11118" x="8375650" y="993775"/>
          <p14:tracePt t="11134" x="8385175" y="977900"/>
          <p14:tracePt t="11151" x="8404225" y="971550"/>
          <p14:tracePt t="11167" x="8413750" y="955675"/>
          <p14:tracePt t="11184" x="8413750" y="946150"/>
          <p14:tracePt t="11202" x="8413750" y="936625"/>
          <p14:tracePt t="11219" x="8413750" y="904875"/>
          <p14:tracePt t="11235" x="8404225" y="882650"/>
          <p14:tracePt t="11252" x="8378825" y="841375"/>
          <p14:tracePt t="11268" x="8315325" y="781050"/>
          <p14:tracePt t="11284" x="8277225" y="755650"/>
          <p14:tracePt t="11301" x="8201025" y="701675"/>
          <p14:tracePt t="11318" x="8039100" y="631825"/>
          <p14:tracePt t="11334" x="7940675" y="600075"/>
          <p14:tracePt t="11352" x="7848600" y="558800"/>
          <p14:tracePt t="11367" x="7715250" y="536575"/>
          <p14:tracePt t="11384" x="7620000" y="520700"/>
          <p14:tracePt t="11401" x="7512050" y="504825"/>
          <p14:tracePt t="11417" x="7388225" y="473075"/>
          <p14:tracePt t="11434" x="7292975" y="457200"/>
          <p14:tracePt t="11452" x="7185025" y="441325"/>
          <p14:tracePt t="11468" x="7089775" y="441325"/>
          <p14:tracePt t="11484" x="7045325" y="441325"/>
          <p14:tracePt t="11502" x="7010400" y="441325"/>
          <p14:tracePt t="11518" x="6931025" y="450850"/>
          <p14:tracePt t="11535" x="6877050" y="463550"/>
          <p14:tracePt t="11551" x="6810375" y="485775"/>
          <p14:tracePt t="11567" x="6708775" y="508000"/>
          <p14:tracePt t="11584" x="6673850" y="520700"/>
          <p14:tracePt t="11601" x="6626225" y="533400"/>
          <p14:tracePt t="11618" x="6572250" y="552450"/>
          <p14:tracePt t="11635" x="6540500" y="555625"/>
          <p14:tracePt t="11652" x="6502400" y="561975"/>
          <p14:tracePt t="11668" x="6448425" y="581025"/>
          <p14:tracePt t="11684" x="6423025" y="587375"/>
          <p14:tracePt t="11702" x="6394450" y="593725"/>
          <p14:tracePt t="11717" x="6359525" y="612775"/>
          <p14:tracePt t="11734" x="6343650" y="615950"/>
          <p14:tracePt t="11752" x="6334125" y="625475"/>
          <p14:tracePt t="11768" x="6318250" y="641350"/>
          <p14:tracePt t="11785" x="6308725" y="644525"/>
          <p14:tracePt t="11802" x="6305550" y="650875"/>
          <p14:tracePt t="11818" x="6305550" y="666750"/>
          <p14:tracePt t="11834" x="6305550" y="669925"/>
          <p14:tracePt t="11852" x="6305550" y="679450"/>
          <p14:tracePt t="11868" x="6321425" y="695325"/>
          <p14:tracePt t="11884" x="6378575" y="717550"/>
          <p14:tracePt t="11902" x="6451600" y="730250"/>
          <p14:tracePt t="11918" x="6540500" y="746125"/>
          <p14:tracePt t="11934" x="6600825" y="752475"/>
          <p14:tracePt t="11951" x="6661150" y="752475"/>
          <p14:tracePt t="11968" x="6746875" y="758825"/>
          <p14:tracePt t="11984" x="6810375" y="765175"/>
          <p14:tracePt t="12001" x="6880225" y="765175"/>
          <p14:tracePt t="12017" x="7023100" y="781050"/>
          <p14:tracePt t="12034" x="7108825" y="803275"/>
          <p14:tracePt t="12051" x="7191375" y="803275"/>
          <p14:tracePt t="12068" x="7267575" y="803275"/>
          <p14:tracePt t="12085" x="7312025" y="803275"/>
          <p14:tracePt t="12101" x="7375525" y="809625"/>
          <p14:tracePt t="12118" x="7461250" y="809625"/>
          <p14:tracePt t="12135" x="7540625" y="819150"/>
          <p14:tracePt t="12152" x="7610475" y="819150"/>
          <p14:tracePt t="12168" x="7715250" y="819150"/>
          <p14:tracePt t="12184" x="7775575" y="819150"/>
          <p14:tracePt t="12202" x="7813675" y="809625"/>
          <p14:tracePt t="12218" x="7867650" y="790575"/>
          <p14:tracePt t="12234" x="7905750" y="777875"/>
          <p14:tracePt t="12251" x="7927975" y="771525"/>
          <p14:tracePt t="12268" x="7975600" y="771525"/>
          <p14:tracePt t="12284" x="8007350" y="771525"/>
          <p14:tracePt t="12301" x="8035925" y="771525"/>
          <p14:tracePt t="12318" x="8077200" y="765175"/>
          <p14:tracePt t="12334" x="8086725" y="765175"/>
          <p14:tracePt t="12351" x="8096250" y="765175"/>
          <p14:tracePt t="12368" x="8099425" y="765175"/>
          <p14:tracePt t="12426" x="8105775" y="765175"/>
          <p14:tracePt t="12675" x="8112125" y="765175"/>
          <p14:tracePt t="12697" x="8115300" y="765175"/>
          <p14:tracePt t="12704" x="8124825" y="758825"/>
          <p14:tracePt t="12735" x="8159750" y="733425"/>
          <p14:tracePt t="12768" x="8204200" y="704850"/>
          <p14:tracePt t="12785" x="8220075" y="701675"/>
          <p14:tracePt t="12801" x="8242300" y="695325"/>
          <p14:tracePt t="12817" x="8255000" y="695325"/>
          <p14:tracePt t="12834" x="8264525" y="695325"/>
          <p14:tracePt t="12852" x="8274050" y="695325"/>
          <p14:tracePt t="12932" x="8267700" y="695325"/>
          <p14:tracePt t="12939" x="8264525" y="695325"/>
          <p14:tracePt t="12951" x="8258175" y="695325"/>
          <p14:tracePt t="12968" x="8210550" y="695325"/>
          <p14:tracePt t="12985" x="8159750" y="688975"/>
          <p14:tracePt t="13003" x="8061325" y="676275"/>
          <p14:tracePt t="13018" x="7947025" y="676275"/>
          <p14:tracePt t="13035" x="7820025" y="676275"/>
          <p14:tracePt t="13051" x="7727950" y="676275"/>
          <p14:tracePt t="13067" x="7588250" y="676275"/>
          <p14:tracePt t="13084" x="7505700" y="676275"/>
          <p14:tracePt t="13101" x="7432675" y="669925"/>
          <p14:tracePt t="13118" x="7362825" y="669925"/>
          <p14:tracePt t="13135" x="7318375" y="669925"/>
          <p14:tracePt t="13151" x="7289800" y="669925"/>
          <p14:tracePt t="13168" x="7242175" y="663575"/>
          <p14:tracePt t="13185" x="7210425" y="663575"/>
          <p14:tracePt t="13201" x="7191375" y="663575"/>
          <p14:tracePt t="13217" x="7169150" y="663575"/>
          <p14:tracePt t="13234" x="7153275" y="663575"/>
          <p14:tracePt t="13252" x="7143750" y="663575"/>
          <p14:tracePt t="13269" x="7131050" y="663575"/>
          <p14:tracePt t="13285" x="7124700" y="663575"/>
          <p14:tracePt t="13518" x="7118350" y="663575"/>
          <p14:tracePt t="13525" x="7115175" y="663575"/>
          <p14:tracePt t="13535" x="7108825" y="669925"/>
          <p14:tracePt t="13552" x="7092950" y="685800"/>
          <p14:tracePt t="13568" x="7051675" y="704850"/>
          <p14:tracePt t="13584" x="7019925" y="727075"/>
          <p14:tracePt t="13601" x="6988175" y="762000"/>
          <p14:tracePt t="13617" x="6867525" y="838200"/>
          <p14:tracePt t="13634" x="6778625" y="889000"/>
          <p14:tracePt t="13651" x="6686550" y="939800"/>
          <p14:tracePt t="13667" x="6524625" y="1025525"/>
          <p14:tracePt t="13685" x="6432550" y="1092200"/>
          <p14:tracePt t="13702" x="6308725" y="1171575"/>
          <p14:tracePt t="13719" x="6261100" y="1206500"/>
          <p14:tracePt t="13734" x="6229350" y="1238250"/>
          <p14:tracePt t="13751" x="6184900" y="1276350"/>
          <p14:tracePt t="13767" x="6175375" y="1298575"/>
          <p14:tracePt t="13784" x="6156325" y="1320800"/>
          <p14:tracePt t="13802" x="6143625" y="1365250"/>
          <p14:tracePt t="13818" x="6143625" y="1384300"/>
          <p14:tracePt t="13835" x="6143625" y="1397000"/>
          <p14:tracePt t="13852" x="6143625" y="1416050"/>
          <p14:tracePt t="13868" x="6143625" y="1425575"/>
          <p14:tracePt t="13885" x="6143625" y="1435100"/>
          <p14:tracePt t="13901" x="6143625" y="1441450"/>
          <p14:tracePt t="13918" x="6146800" y="1441450"/>
          <p14:tracePt t="14003" x="6146800" y="1438275"/>
          <p14:tracePt t="14017" x="6146800" y="1431925"/>
          <p14:tracePt t="14024" x="6146800" y="1428750"/>
          <p14:tracePt t="14034" x="6146800" y="1422400"/>
          <p14:tracePt t="14051" x="6146800" y="1412875"/>
          <p14:tracePt t="14068" x="6146800" y="1409700"/>
          <p14:tracePt t="14084" x="6146800" y="1400175"/>
          <p14:tracePt t="14160" x="6146800" y="1393825"/>
          <p14:tracePt t="14188" x="6146800" y="1387475"/>
          <p14:tracePt t="14202" x="6146800" y="1384300"/>
          <p14:tracePt t="15366" x="6156325" y="1397000"/>
          <p14:tracePt t="15373" x="6178550" y="1416050"/>
          <p14:tracePt t="15384" x="6191250" y="1444625"/>
          <p14:tracePt t="15401" x="6254750" y="1498600"/>
          <p14:tracePt t="15417" x="6286500" y="1533525"/>
          <p14:tracePt t="15434" x="6318250" y="1555750"/>
          <p14:tracePt t="15468" x="6365875" y="1609725"/>
          <p14:tracePt t="15501" x="6378575" y="1641475"/>
          <p14:tracePt t="15517" x="6378575" y="1651000"/>
          <p14:tracePt t="15559" x="6378575" y="1654175"/>
          <p14:tracePt t="15616" x="6372225" y="1654175"/>
          <p14:tracePt t="15623" x="6369050" y="1654175"/>
          <p14:tracePt t="15634" x="6362700" y="1654175"/>
          <p14:tracePt t="15651" x="6353175" y="1654175"/>
          <p14:tracePt t="15717" x="6353175" y="1660525"/>
          <p14:tracePt t="15724" x="6353175" y="1666875"/>
          <p14:tracePt t="15734" x="6353175" y="1670050"/>
          <p14:tracePt t="15751" x="6353175" y="1685925"/>
          <p14:tracePt t="15831" x="6356350" y="1685925"/>
          <p14:tracePt t="15839" x="6359525" y="1685925"/>
          <p14:tracePt t="15852" x="6375400" y="1685925"/>
          <p14:tracePt t="15868" x="6403975" y="1685925"/>
          <p14:tracePt t="15873" x="6416675" y="1685925"/>
          <p14:tracePt t="15885" x="6432550" y="1685925"/>
          <p14:tracePt t="15901" x="6489700" y="1698625"/>
          <p14:tracePt t="15917" x="6527800" y="1711325"/>
          <p14:tracePt t="15934" x="6565900" y="1717675"/>
          <p14:tracePt t="15951" x="6619875" y="1730375"/>
          <p14:tracePt t="15967" x="6657975" y="1730375"/>
          <p14:tracePt t="15984" x="6692900" y="1730375"/>
          <p14:tracePt t="16002" x="6740525" y="1730375"/>
          <p14:tracePt t="16018" x="6778625" y="1730375"/>
          <p14:tracePt t="16034" x="6807200" y="1733550"/>
          <p14:tracePt t="16051" x="6873875" y="1762125"/>
          <p14:tracePt t="16067" x="6918325" y="1774825"/>
          <p14:tracePt t="16084" x="6956425" y="1787525"/>
          <p14:tracePt t="16101" x="7038975" y="1812925"/>
          <p14:tracePt t="16118" x="7083425" y="1819275"/>
          <p14:tracePt t="16134" x="7140575" y="1819275"/>
          <p14:tracePt t="16151" x="7258050" y="1819275"/>
          <p14:tracePt t="16168" x="7340600" y="1819275"/>
          <p14:tracePt t="16185" x="7400925" y="1819275"/>
          <p14:tracePt t="16201" x="7467600" y="1819275"/>
          <p14:tracePt t="16217" x="7512050" y="1819275"/>
          <p14:tracePt t="16234" x="7534275" y="1819275"/>
          <p14:tracePt t="16251" x="7581900" y="1819275"/>
          <p14:tracePt t="16267" x="7610475" y="1819275"/>
          <p14:tracePt t="16284" x="7642225" y="1816100"/>
          <p14:tracePt t="16301" x="7689850" y="1806575"/>
          <p14:tracePt t="16317" x="7712075" y="1806575"/>
          <p14:tracePt t="16334" x="7721600" y="1800225"/>
          <p14:tracePt t="16350" x="7743825" y="1784350"/>
          <p14:tracePt t="16367" x="7753350" y="1781175"/>
          <p14:tracePt t="16384" x="7762875" y="1771650"/>
          <p14:tracePt t="16401" x="7797800" y="1755775"/>
          <p14:tracePt t="16417" x="7816850" y="1755775"/>
          <p14:tracePt t="16434" x="7842250" y="1743075"/>
          <p14:tracePt t="16451" x="7896225" y="1743075"/>
          <p14:tracePt t="16467" x="7934325" y="1743075"/>
          <p14:tracePt t="16484" x="7956550" y="1743075"/>
          <p14:tracePt t="16501" x="7994650" y="1743075"/>
          <p14:tracePt t="16517" x="8016875" y="1743075"/>
          <p14:tracePt t="16534" x="8045450" y="1743075"/>
          <p14:tracePt t="16550" x="8067675" y="1743075"/>
          <p14:tracePt t="16567" x="8083550" y="1743075"/>
          <p14:tracePt t="16584" x="8093075" y="1743075"/>
          <p14:tracePt t="16646" x="8089900" y="1743075"/>
          <p14:tracePt t="16653" x="8086725" y="1743075"/>
          <p14:tracePt t="16668" x="8064500" y="1743075"/>
          <p14:tracePt t="16685" x="8035925" y="1749425"/>
          <p14:tracePt t="16701" x="7924800" y="1765300"/>
          <p14:tracePt t="16717" x="7842250" y="1765300"/>
          <p14:tracePt t="16734" x="7740650" y="1765300"/>
          <p14:tracePt t="16750" x="7588250" y="1765300"/>
          <p14:tracePt t="16767" x="7505700" y="1765300"/>
          <p14:tracePt t="16784" x="7445375" y="1765300"/>
          <p14:tracePt t="16801" x="7359650" y="1765300"/>
          <p14:tracePt t="16817" x="7289800" y="1752600"/>
          <p14:tracePt t="16834" x="7229475" y="1752600"/>
          <p14:tracePt t="16851" x="7134225" y="1752600"/>
          <p14:tracePt t="16867" x="7073900" y="1752600"/>
          <p14:tracePt t="16884" x="7038975" y="1752600"/>
          <p14:tracePt t="16887" x="7013575" y="1752600"/>
          <p14:tracePt t="16901" x="6988175" y="1762125"/>
          <p14:tracePt t="16917" x="6972300" y="1768475"/>
          <p14:tracePt t="16934" x="6956425" y="1768475"/>
          <p14:tracePt t="16950" x="6943725" y="1768475"/>
          <p14:tracePt t="16967" x="6934200" y="1771650"/>
          <p14:tracePt t="16984" x="6924675" y="1771650"/>
          <p14:tracePt t="17000" x="6908800" y="1771650"/>
          <p14:tracePt t="17034" x="6902450" y="1771650"/>
          <p14:tracePt t="17152" x="6902450" y="1778000"/>
          <p14:tracePt t="17509" x="6854825" y="1812925"/>
          <p14:tracePt t="17516" x="6781800" y="1857375"/>
          <p14:tracePt t="17534" x="6632575" y="1978025"/>
          <p14:tracePt t="17550" x="6397625" y="2146300"/>
          <p14:tracePt t="17567" x="6226175" y="2292350"/>
          <p14:tracePt t="17586" x="6022975" y="2486025"/>
          <p14:tracePt t="17619" x="5781675" y="2774950"/>
          <p14:tracePt t="17653" x="5581650" y="3035300"/>
          <p14:tracePt t="17670" x="5530850" y="3124200"/>
          <p14:tracePt t="17686" x="5470525" y="3222625"/>
          <p14:tracePt t="17700" x="5435600" y="3270250"/>
          <p14:tracePt t="17717" x="5410200" y="3308350"/>
          <p14:tracePt t="17734" x="5362575" y="3343275"/>
          <p14:tracePt t="17750" x="5264150" y="3403600"/>
          <p14:tracePt t="17767" x="5175250" y="3435350"/>
          <p14:tracePt t="17785" x="5089525" y="3460750"/>
          <p14:tracePt t="17801" x="4883150" y="3470275"/>
          <p14:tracePt t="17817" x="4756150" y="3470275"/>
          <p14:tracePt t="17834" x="4616450" y="3454400"/>
          <p14:tracePt t="17850" x="4391025" y="3400425"/>
          <p14:tracePt t="17867" x="4235450" y="3336925"/>
          <p14:tracePt t="17885" x="4092575" y="3282950"/>
          <p14:tracePt t="17889" x="4029075" y="3248025"/>
          <p14:tracePt t="17901" x="3895725" y="3194050"/>
          <p14:tracePt t="17917" x="3806825" y="3152775"/>
          <p14:tracePt t="17934" x="3730625" y="3121025"/>
          <p14:tracePt t="17951" x="3657600" y="3095625"/>
          <p14:tracePt t="17967" x="3632200" y="3086100"/>
          <p14:tracePt t="17984" x="3619500" y="3073400"/>
          <p14:tracePt t="18000" x="3613150" y="3054350"/>
          <p14:tracePt t="18017" x="3629025" y="3028950"/>
          <p14:tracePt t="18037" x="3657600" y="2994025"/>
          <p14:tracePt t="18050" x="3689350" y="2968625"/>
          <p14:tracePt t="18067" x="3714750" y="2955925"/>
          <p14:tracePt t="18084" x="3730625" y="2946400"/>
          <p14:tracePt t="18101" x="3752850" y="2924175"/>
          <p14:tracePt t="18117" x="3762375" y="2917825"/>
          <p14:tracePt t="18134" x="3771900" y="2917825"/>
          <p14:tracePt t="18150" x="3784600" y="2914650"/>
          <p14:tracePt t="18167" x="3813175" y="2914650"/>
          <p14:tracePt t="18184" x="3857625" y="2914650"/>
          <p14:tracePt t="18202" x="3921125" y="2936875"/>
          <p14:tracePt t="18218" x="3952875" y="2949575"/>
          <p14:tracePt t="18234" x="3990975" y="2962275"/>
          <p14:tracePt t="18251" x="4019550" y="2978150"/>
          <p14:tracePt t="18267" x="4029075" y="2994025"/>
          <p14:tracePt t="18284" x="4032250" y="3003550"/>
          <p14:tracePt t="18301" x="4032250" y="3009900"/>
          <p14:tracePt t="18323" x="4025900" y="3009900"/>
          <p14:tracePt t="18334" x="4022725" y="3009900"/>
          <p14:tracePt t="18351" x="4006850" y="3009900"/>
          <p14:tracePt t="18368" x="3997325" y="3009900"/>
          <p14:tracePt t="18383" x="3981450" y="3009900"/>
          <p14:tracePt t="18401" x="3971925" y="3006725"/>
          <p14:tracePt t="18417" x="3968750" y="3000375"/>
          <p14:tracePt t="18436" x="3968750" y="2997200"/>
          <p14:tracePt t="18451" x="3968750" y="2981325"/>
          <p14:tracePt t="18468" x="3968750" y="2971800"/>
          <p14:tracePt t="18485" x="3968750" y="2968625"/>
          <p14:tracePt t="18517" x="3975100" y="2968625"/>
          <p14:tracePt t="18534" x="3984625" y="2968625"/>
          <p14:tracePt t="18550" x="4000500" y="2974975"/>
          <p14:tracePt t="18567" x="4000500" y="2984500"/>
          <p14:tracePt t="18585" x="4000500" y="2997200"/>
          <p14:tracePt t="18601" x="4000500" y="3013075"/>
          <p14:tracePt t="18618" x="4000500" y="3022600"/>
          <p14:tracePt t="18635" x="4000500" y="3032125"/>
          <p14:tracePt t="18651" x="4000500" y="3063875"/>
          <p14:tracePt t="18667" x="4000500" y="3101975"/>
          <p14:tracePt t="18684" x="4000500" y="3136900"/>
          <p14:tracePt t="18701" x="4000500" y="3194050"/>
          <p14:tracePt t="18717" x="4000500" y="3222625"/>
          <p14:tracePt t="18734" x="4000500" y="3232150"/>
          <p14:tracePt t="18751" x="4000500" y="3248025"/>
          <p14:tracePt t="18785" x="4003675" y="3244850"/>
          <p14:tracePt t="18801" x="4010025" y="3184525"/>
          <p14:tracePt t="18817" x="4010025" y="3124200"/>
          <p14:tracePt t="18834" x="4010025" y="3054350"/>
          <p14:tracePt t="18851" x="3990975" y="2943225"/>
          <p14:tracePt t="18867" x="3975100" y="2876550"/>
          <p14:tracePt t="18884" x="3962400" y="2822575"/>
          <p14:tracePt t="18901" x="3949700" y="2762250"/>
          <p14:tracePt t="18918" x="3937000" y="2714625"/>
          <p14:tracePt t="18934" x="3930650" y="2686050"/>
          <p14:tracePt t="18951" x="3927475" y="2657475"/>
          <p14:tracePt t="18967" x="3921125" y="2647950"/>
          <p14:tracePt t="18984" x="3921125" y="2641600"/>
          <p14:tracePt t="19001" x="3921125" y="2638425"/>
          <p14:tracePt t="19018" x="3911600" y="2638425"/>
          <p14:tracePt t="19035" x="3905250" y="2638425"/>
          <p14:tracePt t="19068" x="3902075" y="2638425"/>
          <p14:tracePt t="19287" x="3914775" y="2641600"/>
          <p14:tracePt t="19294" x="3933825" y="2647950"/>
          <p14:tracePt t="19302" x="3943350" y="2647950"/>
          <p14:tracePt t="19318" x="3968750" y="2651125"/>
          <p14:tracePt t="19336" x="3981450" y="2651125"/>
          <p14:tracePt t="19351" x="3987800" y="2651125"/>
          <p14:tracePt t="19393" x="3987800" y="2657475"/>
          <p14:tracePt t="19400" x="3987800" y="2660650"/>
          <p14:tracePt t="19494" x="3994150" y="2673350"/>
          <p14:tracePt t="19500" x="3997325" y="2676525"/>
          <p14:tracePt t="19517" x="4013200" y="2686050"/>
          <p14:tracePt t="19534" x="4022725" y="2695575"/>
          <p14:tracePt t="19550" x="4064000" y="2714625"/>
          <p14:tracePt t="19568" x="4095750" y="2740025"/>
          <p14:tracePt t="19585" x="4178300" y="2781300"/>
          <p14:tracePt t="19601" x="4257675" y="2819400"/>
          <p14:tracePt t="19618" x="4343400" y="2844800"/>
          <p14:tracePt t="19634" x="4451350" y="2860675"/>
          <p14:tracePt t="19651" x="4670425" y="2854325"/>
          <p14:tracePt t="19667" x="4854575" y="2835275"/>
          <p14:tracePt t="19684" x="5051425" y="2800350"/>
          <p14:tracePt t="19700" x="5330825" y="2733675"/>
          <p14:tracePt t="19717" x="5470525" y="2708275"/>
          <p14:tracePt t="19734" x="5603875" y="2673350"/>
          <p14:tracePt t="19750" x="5727700" y="2632075"/>
          <p14:tracePt t="19767" x="5788025" y="2597150"/>
          <p14:tracePt t="19784" x="5835650" y="2565400"/>
          <p14:tracePt t="19800" x="5924550" y="2489200"/>
          <p14:tracePt t="19817" x="6000750" y="2416175"/>
          <p14:tracePt t="19834" x="6070600" y="2359025"/>
          <p14:tracePt t="19850" x="6172200" y="2273300"/>
          <p14:tracePt t="19867" x="6245225" y="2216150"/>
          <p14:tracePt t="19884" x="6311900" y="2178050"/>
          <p14:tracePt t="19901" x="6419850" y="2127250"/>
          <p14:tracePt t="19918" x="6518275" y="2092325"/>
          <p14:tracePt t="19921" x="6569075" y="2076450"/>
          <p14:tracePt t="19935" x="6654800" y="2051050"/>
          <p14:tracePt t="19951" x="6772275" y="2035175"/>
          <p14:tracePt t="19967" x="6902450" y="2019300"/>
          <p14:tracePt t="19985" x="7023100" y="2003425"/>
          <p14:tracePt t="20001" x="7083425" y="2003425"/>
          <p14:tracePt t="20018" x="7137400" y="2003425"/>
          <p14:tracePt t="20035" x="7197725" y="1997075"/>
          <p14:tracePt t="20050" x="7235825" y="1990725"/>
          <p14:tracePt t="20067" x="7264400" y="1990725"/>
          <p14:tracePt t="20084" x="7296150" y="1990725"/>
          <p14:tracePt t="20100" x="7327900" y="1990725"/>
          <p14:tracePt t="20117" x="7356475" y="1990725"/>
          <p14:tracePt t="20135" x="7410450" y="1990725"/>
          <p14:tracePt t="20151" x="7454900" y="1990725"/>
          <p14:tracePt t="20167" x="7566025" y="1990725"/>
          <p14:tracePt t="20185" x="7762875" y="1990725"/>
          <p14:tracePt t="20200" x="7908925" y="1990725"/>
          <p14:tracePt t="20217" x="8070850" y="1990725"/>
          <p14:tracePt t="20235" x="8188325" y="1990725"/>
          <p14:tracePt t="20251" x="8248650" y="1990725"/>
          <p14:tracePt t="20267" x="8308975" y="1990725"/>
          <p14:tracePt t="20284" x="8362950" y="1993900"/>
          <p14:tracePt t="20301" x="8378825" y="1993900"/>
          <p14:tracePt t="20317" x="8388350" y="1993900"/>
          <p14:tracePt t="20334" x="8404225" y="1993900"/>
          <p14:tracePt t="20529" x="8385175" y="2006600"/>
          <p14:tracePt t="20537" x="8356600" y="2019300"/>
          <p14:tracePt t="20551" x="8267700" y="2044700"/>
          <p14:tracePt t="20568" x="8169275" y="2085975"/>
          <p14:tracePt t="20585" x="7988300" y="2127250"/>
          <p14:tracePt t="20600" x="7781925" y="2174875"/>
          <p14:tracePt t="20617" x="7537450" y="2212975"/>
          <p14:tracePt t="20634" x="6896100" y="2359025"/>
          <p14:tracePt t="20651" x="6432550" y="2479675"/>
          <p14:tracePt t="20669" x="6007100" y="2628900"/>
          <p14:tracePt t="20685" x="5559425" y="2762250"/>
          <p14:tracePt t="20702" x="5340350" y="2809875"/>
          <p14:tracePt t="20718" x="5156200" y="2838450"/>
          <p14:tracePt t="20734" x="4902200" y="2867025"/>
          <p14:tracePt t="20751" x="4740275" y="2867025"/>
          <p14:tracePt t="20767" x="4591050" y="2867025"/>
          <p14:tracePt t="20784" x="4419600" y="2867025"/>
          <p14:tracePt t="20800" x="4359275" y="2867025"/>
          <p14:tracePt t="20817" x="4321175" y="2867025"/>
          <p14:tracePt t="20834" x="4302125" y="2863850"/>
          <p14:tracePt t="20850" x="4302125" y="2841625"/>
          <p14:tracePt t="20867" x="4311650" y="2806700"/>
          <p14:tracePt t="20884" x="4340225" y="2705100"/>
          <p14:tracePt t="20900" x="4359275" y="2638425"/>
          <p14:tracePt t="20917" x="4359275" y="2597150"/>
          <p14:tracePt t="20934" x="4333875" y="2495550"/>
          <p14:tracePt t="20950" x="4314825" y="2457450"/>
          <p14:tracePt t="20967" x="4295775" y="2409825"/>
          <p14:tracePt t="20985" x="4273550" y="2374900"/>
          <p14:tracePt t="21001" x="4264025" y="2365375"/>
          <p14:tracePt t="21017" x="4251325" y="2355850"/>
          <p14:tracePt t="21034" x="4210050" y="2336800"/>
          <p14:tracePt t="21050" x="4181475" y="2320925"/>
          <p14:tracePt t="21068" x="4137025" y="2305050"/>
          <p14:tracePt t="21085" x="4079875" y="2292350"/>
          <p14:tracePt t="21101" x="4048125" y="2286000"/>
          <p14:tracePt t="21118" x="4006850" y="2286000"/>
          <p14:tracePt t="21135" x="3937000" y="2286000"/>
          <p14:tracePt t="21151" x="3876675" y="2286000"/>
          <p14:tracePt t="21167" x="3794125" y="2298700"/>
          <p14:tracePt t="21184" x="3635375" y="2349500"/>
          <p14:tracePt t="21200" x="3559175" y="2378075"/>
          <p14:tracePt t="21217" x="3489325" y="2409825"/>
          <p14:tracePt t="21234" x="3403600" y="2460625"/>
          <p14:tracePt t="21251" x="3336925" y="2498725"/>
          <p14:tracePt t="21267" x="3257550" y="2527300"/>
          <p14:tracePt t="21285" x="3159125" y="2597150"/>
          <p14:tracePt t="21300" x="3089275" y="2651125"/>
          <p14:tracePt t="21317" x="3006725" y="2698750"/>
          <p14:tracePt t="21334" x="2895600" y="2778125"/>
          <p14:tracePt t="21350" x="2854325" y="2822575"/>
          <p14:tracePt t="21366" x="2822575" y="2847975"/>
          <p14:tracePt t="21384" x="2800350" y="2889250"/>
          <p14:tracePt t="21400" x="2787650" y="2905125"/>
          <p14:tracePt t="21416" x="2771775" y="2930525"/>
          <p14:tracePt t="21434" x="2771775" y="2962275"/>
          <p14:tracePt t="21450" x="2771775" y="2990850"/>
          <p14:tracePt t="21466" x="2771775" y="3019425"/>
          <p14:tracePt t="21484" x="2771775" y="3076575"/>
          <p14:tracePt t="21500" x="2781300" y="3114675"/>
          <p14:tracePt t="21518" x="2794000" y="3136900"/>
          <p14:tracePt t="21534" x="2832100" y="3203575"/>
          <p14:tracePt t="21550" x="2882900" y="3254375"/>
          <p14:tracePt t="21567" x="2933700" y="3295650"/>
          <p14:tracePt t="21584" x="3032125" y="3375025"/>
          <p14:tracePt t="21600" x="3105150" y="3429000"/>
          <p14:tracePt t="21617" x="3175000" y="3482975"/>
          <p14:tracePt t="21634" x="3254375" y="3549650"/>
          <p14:tracePt t="21650" x="3302000" y="3575050"/>
          <p14:tracePt t="21666" x="3340100" y="3606800"/>
          <p14:tracePt t="21684" x="3444875" y="3651250"/>
          <p14:tracePt t="21700" x="3492500" y="3686175"/>
          <p14:tracePt t="21716" x="3540125" y="3708400"/>
          <p14:tracePt t="21734" x="3603625" y="3727450"/>
          <p14:tracePt t="21751" x="3641725" y="3746500"/>
          <p14:tracePt t="21767" x="3679825" y="3759200"/>
          <p14:tracePt t="21785" x="3743325" y="3778250"/>
          <p14:tracePt t="21801" x="3806825" y="3790950"/>
          <p14:tracePt t="21817" x="3870325" y="3813175"/>
          <p14:tracePt t="21834" x="3952875" y="3832225"/>
          <p14:tracePt t="21850" x="4000500" y="3844925"/>
          <p14:tracePt t="21866" x="4022725" y="3857625"/>
          <p14:tracePt t="21884" x="4064000" y="3857625"/>
          <p14:tracePt t="21900" x="4098925" y="3857625"/>
          <p14:tracePt t="21917" x="4149725" y="3857625"/>
          <p14:tracePt t="21935" x="4273550" y="3889375"/>
          <p14:tracePt t="21951" x="4337050" y="3902075"/>
          <p14:tracePt t="21967" x="4381500" y="3914775"/>
          <p14:tracePt t="21983" x="4451350" y="3927475"/>
          <p14:tracePt t="22000" x="4483100" y="3927475"/>
          <p14:tracePt t="22016" x="4511675" y="3927475"/>
          <p14:tracePt t="22034" x="4565650" y="3927475"/>
          <p14:tracePt t="22051" x="4603750" y="3927475"/>
          <p14:tracePt t="22068" x="4648200" y="3917950"/>
          <p14:tracePt t="22085" x="4740275" y="3889375"/>
          <p14:tracePt t="22101" x="4819650" y="3851275"/>
          <p14:tracePt t="22117" x="4886325" y="3803650"/>
          <p14:tracePt t="22134" x="4978400" y="3746500"/>
          <p14:tracePt t="22150" x="5016500" y="3711575"/>
          <p14:tracePt t="22166" x="5057775" y="3670300"/>
          <p14:tracePt t="22184" x="5137150" y="3571875"/>
          <p14:tracePt t="22201" x="5181600" y="3511550"/>
          <p14:tracePt t="22218" x="5251450" y="3448050"/>
          <p14:tracePt t="22235" x="5356225" y="3349625"/>
          <p14:tracePt t="22251" x="5416550" y="3305175"/>
          <p14:tracePt t="22267" x="5454650" y="3279775"/>
          <p14:tracePt t="22283" x="5495925" y="3213100"/>
          <p14:tracePt t="22300" x="5521325" y="3165475"/>
          <p14:tracePt t="22316" x="5534025" y="3111500"/>
          <p14:tracePt t="22334" x="5553075" y="3048000"/>
          <p14:tracePt t="22350" x="5565775" y="3025775"/>
          <p14:tracePt t="22366" x="5584825" y="2994025"/>
          <p14:tracePt t="22384" x="5600700" y="2968625"/>
          <p14:tracePt t="22400" x="5613400" y="2936875"/>
          <p14:tracePt t="22416" x="5626100" y="2882900"/>
          <p14:tracePt t="22434" x="5648325" y="2790825"/>
          <p14:tracePt t="22450" x="5648325" y="2733675"/>
          <p14:tracePt t="22467" x="5648325" y="2701925"/>
          <p14:tracePt t="22484" x="5648325" y="2663825"/>
          <p14:tracePt t="22501" x="5645150" y="2654300"/>
          <p14:tracePt t="22517" x="5629275" y="2628900"/>
          <p14:tracePt t="22534" x="5613400" y="2603500"/>
          <p14:tracePt t="22550" x="5600700" y="2571750"/>
          <p14:tracePt t="22566" x="5568950" y="2546350"/>
          <p14:tracePt t="22585" x="5530850" y="2495550"/>
          <p14:tracePt t="22601" x="5505450" y="2479675"/>
          <p14:tracePt t="22617" x="5495925" y="2466975"/>
          <p14:tracePt t="22634" x="5473700" y="2447925"/>
          <p14:tracePt t="22651" x="5461000" y="2435225"/>
          <p14:tracePt t="22667" x="5435600" y="2425700"/>
          <p14:tracePt t="22684" x="5422900" y="2409825"/>
          <p14:tracePt t="22700" x="5407025" y="2406650"/>
          <p14:tracePt t="22716" x="5394325" y="2393950"/>
          <p14:tracePt t="22734" x="5391150" y="2393950"/>
          <p14:tracePt t="22820" x="5384800" y="2393950"/>
          <p14:tracePt t="22848" x="5381625" y="2393950"/>
          <p14:tracePt t="22885" x="5381625" y="2387600"/>
          <p14:tracePt t="22900" x="5375275" y="2387600"/>
          <p14:tracePt t="22907" x="5372100" y="2387600"/>
          <p14:tracePt t="22917" x="5365750" y="2384425"/>
          <p14:tracePt t="22934" x="5346700" y="2384425"/>
          <p14:tracePt t="22950" x="5337175" y="2378075"/>
          <p14:tracePt t="22966" x="5327650" y="2378075"/>
          <p14:tracePt t="23020" x="5327650" y="2374900"/>
          <p14:tracePt t="23050" x="5321300" y="2368550"/>
          <p14:tracePt t="23056" x="5318125" y="2365375"/>
          <p14:tracePt t="23067" x="5305425" y="2359025"/>
          <p14:tracePt t="23084" x="5302250" y="2359025"/>
          <p14:tracePt t="23113" x="5295900" y="2359025"/>
          <p14:tracePt t="23149" x="5292725" y="2359025"/>
          <p14:tracePt t="23156" x="5286375" y="2359025"/>
          <p14:tracePt t="23166" x="5283200" y="2359025"/>
          <p14:tracePt t="23184" x="5260975" y="2343150"/>
          <p14:tracePt t="23201" x="5229225" y="2330450"/>
          <p14:tracePt t="23217" x="5213350" y="2330450"/>
          <p14:tracePt t="23233" x="5194300" y="2330450"/>
          <p14:tracePt t="23250" x="5184775" y="2330450"/>
          <p14:tracePt t="23266" x="5175250" y="2330450"/>
          <p14:tracePt t="23284" x="5159375" y="2330450"/>
          <p14:tracePt t="23300" x="5146675" y="2330450"/>
          <p14:tracePt t="23317" x="5121275" y="2324100"/>
          <p14:tracePt t="23334" x="5089525" y="2320925"/>
          <p14:tracePt t="23350" x="5080000" y="2320925"/>
          <p14:tracePt t="23366" x="5070475" y="2320925"/>
          <p14:tracePt t="23384" x="5054600" y="2320925"/>
          <p14:tracePt t="23400" x="5048250" y="2320925"/>
          <p14:tracePt t="23485" x="5038725" y="2320925"/>
          <p14:tracePt t="24234" x="5019675" y="2336800"/>
          <p14:tracePt t="24241" x="5000625" y="2355850"/>
          <p14:tracePt t="24250" x="4968875" y="2387600"/>
          <p14:tracePt t="24266" x="4927600" y="2435225"/>
          <p14:tracePt t="24283" x="4848225" y="2546350"/>
          <p14:tracePt t="24300" x="4800600" y="2628900"/>
          <p14:tracePt t="24333" x="4768850" y="2813050"/>
          <p14:tracePt t="24366" x="4787900" y="2936875"/>
          <p14:tracePt t="24383" x="4819650" y="3009900"/>
          <p14:tracePt t="24400" x="4848225" y="3067050"/>
          <p14:tracePt t="24416" x="4867275" y="3105150"/>
          <p14:tracePt t="24434" x="4892675" y="3162300"/>
          <p14:tracePt t="24450" x="4905375" y="3194050"/>
          <p14:tracePt t="24467" x="4914900" y="3216275"/>
          <p14:tracePt t="24484" x="4914900" y="3232150"/>
          <p14:tracePt t="24500" x="4914900" y="3244850"/>
          <p14:tracePt t="24516" x="4914900" y="3257550"/>
          <p14:tracePt t="24518" x="4908550" y="3260725"/>
          <p14:tracePt t="24533" x="4899025" y="3267075"/>
          <p14:tracePt t="24550" x="4873625" y="3267075"/>
          <p14:tracePt t="24567" x="4819650" y="3267075"/>
          <p14:tracePt t="24583" x="4733925" y="3267075"/>
          <p14:tracePt t="24600" x="4683125" y="3267075"/>
          <p14:tracePt t="24617" x="4622800" y="3267075"/>
          <p14:tracePt t="24633" x="4505325" y="3279775"/>
          <p14:tracePt t="24650" x="4406900" y="3305175"/>
          <p14:tracePt t="24666" x="4321175" y="3321050"/>
          <p14:tracePt t="24684" x="4238625" y="3340100"/>
          <p14:tracePt t="24700" x="4216400" y="3352800"/>
          <p14:tracePt t="24717" x="4197350" y="3368675"/>
          <p14:tracePt t="24734" x="4178300" y="3384550"/>
          <p14:tracePt t="24750" x="4178300" y="3394075"/>
          <p14:tracePt t="24767" x="4178300" y="3403600"/>
          <p14:tracePt t="24783" x="4203700" y="3422650"/>
          <p14:tracePt t="25092" x="4238625" y="3482975"/>
          <p14:tracePt t="25098" x="4276725" y="3556000"/>
          <p14:tracePt t="25105" x="4321175" y="3629025"/>
          <p14:tracePt t="25116" x="4356100" y="3683000"/>
          <p14:tracePt t="25134" x="4479925" y="3860800"/>
          <p14:tracePt t="25150" x="4540250" y="3971925"/>
          <p14:tracePt t="25167" x="4591050" y="4064000"/>
          <p14:tracePt t="25183" x="4632325" y="4137025"/>
          <p14:tracePt t="25199" x="4645025" y="4168775"/>
          <p14:tracePt t="25217" x="4645025" y="4197350"/>
          <p14:tracePt t="25234" x="4645025" y="4229100"/>
          <p14:tracePt t="25250" x="4645025" y="4260850"/>
          <p14:tracePt t="25267" x="4641850" y="4270375"/>
          <p14:tracePt t="25284" x="4622800" y="4283075"/>
          <p14:tracePt t="25300" x="4616450" y="4298950"/>
          <p14:tracePt t="25316" x="4616450" y="4308475"/>
          <p14:tracePt t="25334" x="4616450" y="4324350"/>
          <p14:tracePt t="25350" x="4616450" y="4333875"/>
          <p14:tracePt t="25367" x="4619625" y="4356100"/>
          <p14:tracePt t="25383" x="4657725" y="4394200"/>
          <p14:tracePt t="25400" x="4679950" y="4422775"/>
          <p14:tracePt t="25417" x="4727575" y="4445000"/>
          <p14:tracePt t="25433" x="4800600" y="4470400"/>
          <p14:tracePt t="25450" x="4864100" y="4479925"/>
          <p14:tracePt t="25466" x="4908550" y="4479925"/>
          <p14:tracePt t="25483" x="4978400" y="4479925"/>
          <p14:tracePt t="25500" x="5013325" y="4479925"/>
          <p14:tracePt t="25517" x="5057775" y="4486275"/>
          <p14:tracePt t="25534" x="5105400" y="4486275"/>
          <p14:tracePt t="25550" x="5114925" y="4489450"/>
          <p14:tracePt t="25571" x="5130800" y="4498975"/>
          <p14:tracePt t="25583" x="5146675" y="4505325"/>
          <p14:tracePt t="25599" x="5156200" y="4508500"/>
          <p14:tracePt t="25616" x="5165725" y="4524375"/>
          <p14:tracePt t="25633" x="5181600" y="4540250"/>
          <p14:tracePt t="25650" x="5197475" y="4549775"/>
          <p14:tracePt t="25712" x="5187950" y="4549775"/>
          <p14:tracePt t="25719" x="5184775" y="4549775"/>
          <p14:tracePt t="25733" x="5168900" y="4549775"/>
          <p14:tracePt t="25750" x="5146675" y="4549775"/>
          <p14:tracePt t="25767" x="5102225" y="4549775"/>
          <p14:tracePt t="25783" x="5013325" y="4540250"/>
          <p14:tracePt t="25800" x="4927600" y="4524375"/>
          <p14:tracePt t="25817" x="4832350" y="4518025"/>
          <p14:tracePt t="25833" x="4737100" y="4518025"/>
          <p14:tracePt t="25849" x="4692650" y="4518025"/>
          <p14:tracePt t="25866" x="4657725" y="4518025"/>
          <p14:tracePt t="25883" x="4594225" y="4518025"/>
          <p14:tracePt t="25899" x="4540250" y="4518025"/>
          <p14:tracePt t="25916" x="4498975" y="4518025"/>
          <p14:tracePt t="25934" x="4441825" y="4527550"/>
          <p14:tracePt t="25950" x="4419600" y="4537075"/>
          <p14:tracePt t="25967" x="4400550" y="4549775"/>
          <p14:tracePt t="25983" x="4381500" y="4568825"/>
          <p14:tracePt t="25999" x="4371975" y="4575175"/>
          <p14:tracePt t="26016" x="4362450" y="4578350"/>
          <p14:tracePt t="26033" x="4340225" y="4587875"/>
          <p14:tracePt t="26049" x="4330700" y="4600575"/>
          <p14:tracePt t="26066" x="4321175" y="4603750"/>
          <p14:tracePt t="26083" x="4305300" y="4619625"/>
          <p14:tracePt t="26100" x="4295775" y="4629150"/>
          <p14:tracePt t="26116" x="4286250" y="4635500"/>
          <p14:tracePt t="26133" x="4270375" y="4648200"/>
          <p14:tracePt t="26149" x="4260850" y="4657725"/>
          <p14:tracePt t="26166" x="4232275" y="4676775"/>
          <p14:tracePt t="26183" x="4191000" y="4692650"/>
          <p14:tracePt t="26200" x="4168775" y="4705350"/>
          <p14:tracePt t="26217" x="4159250" y="4714875"/>
          <p14:tracePt t="26234" x="4137025" y="4737100"/>
          <p14:tracePt t="26250" x="4127500" y="4752975"/>
          <p14:tracePt t="26266" x="4114800" y="4768850"/>
          <p14:tracePt t="26283" x="4105275" y="4806950"/>
          <p14:tracePt t="26299" x="4105275" y="4838700"/>
          <p14:tracePt t="26317" x="4105275" y="4873625"/>
          <p14:tracePt t="26333" x="4105275" y="4943475"/>
          <p14:tracePt t="26350" x="4105275" y="4987925"/>
          <p14:tracePt t="26367" x="4105275" y="5010150"/>
          <p14:tracePt t="26841" x="4098925" y="5035550"/>
          <p14:tracePt t="26847" x="4092575" y="5060950"/>
          <p14:tracePt t="26854" x="4083050" y="5108575"/>
          <p14:tracePt t="26867" x="4076700" y="5159375"/>
          <p14:tracePt t="26883" x="4054475" y="5257800"/>
          <p14:tracePt t="26901" x="4038600" y="5321300"/>
          <p14:tracePt t="26933" x="4038600" y="5461000"/>
          <p14:tracePt t="26966" x="4038600" y="5562600"/>
          <p14:tracePt t="26983" x="4038600" y="5616575"/>
          <p14:tracePt t="27000" x="4038600" y="5661025"/>
          <p14:tracePt t="27017" x="4048125" y="5708650"/>
          <p14:tracePt t="27033" x="4067175" y="5762625"/>
          <p14:tracePt t="27050" x="4079875" y="5794375"/>
          <p14:tracePt t="27066" x="4114800" y="5842000"/>
          <p14:tracePt t="27083" x="4181475" y="5895975"/>
          <p14:tracePt t="27099" x="4229100" y="5921375"/>
          <p14:tracePt t="27117" x="4267200" y="5946775"/>
          <p14:tracePt t="27133" x="4318000" y="5988050"/>
          <p14:tracePt t="27150" x="4343400" y="5997575"/>
          <p14:tracePt t="27168" x="4371975" y="6010275"/>
          <p14:tracePt t="27183" x="4394200" y="6032500"/>
          <p14:tracePt t="27200" x="4422775" y="6045200"/>
          <p14:tracePt t="27217" x="4448175" y="6054725"/>
          <p14:tracePt t="27233" x="4489450" y="6080125"/>
          <p14:tracePt t="27249" x="4505325" y="6086475"/>
          <p14:tracePt t="27268" x="4533900" y="6096000"/>
          <p14:tracePt t="27283" x="4543425" y="6102350"/>
          <p14:tracePt t="27300" x="4552950" y="6105525"/>
          <p14:tracePt t="27317" x="4562475" y="6105525"/>
          <p14:tracePt t="27333" x="4584700" y="6115050"/>
          <p14:tracePt t="27349" x="4594225" y="6121400"/>
          <p14:tracePt t="27367" x="4606925" y="6121400"/>
          <p14:tracePt t="27382" x="4613275" y="6121400"/>
          <p14:tracePt t="27677" x="4629150" y="6137275"/>
          <p14:tracePt t="27683" x="4648200" y="6149975"/>
          <p14:tracePt t="27700" x="4695825" y="6184900"/>
          <p14:tracePt t="27717" x="4743450" y="6210300"/>
          <p14:tracePt t="27733" x="4832350" y="6276975"/>
          <p14:tracePt t="27750" x="4899025" y="6315075"/>
          <p14:tracePt t="27766" x="4949825" y="6356350"/>
          <p14:tracePt t="27783" x="5035550" y="6413500"/>
          <p14:tracePt t="27799" x="5073650" y="6438900"/>
          <p14:tracePt t="27816" x="5121275" y="6467475"/>
          <p14:tracePt t="27833" x="5168900" y="6486525"/>
          <p14:tracePt t="27850" x="5197475" y="6486525"/>
          <p14:tracePt t="27868" x="5245100" y="6486525"/>
          <p14:tracePt t="27883" x="5276850" y="6486525"/>
          <p14:tracePt t="27899" x="5311775" y="6486525"/>
          <p14:tracePt t="27916" x="5334000" y="6486525"/>
          <p14:tracePt t="27933" x="5381625" y="6483350"/>
          <p14:tracePt t="27950" x="5419725" y="6470650"/>
          <p14:tracePt t="27968" x="5470525" y="6445250"/>
          <p14:tracePt t="27983" x="5508625" y="6426200"/>
          <p14:tracePt t="28000" x="5553075" y="6413500"/>
          <p14:tracePt t="28017" x="5607050" y="6384925"/>
          <p14:tracePt t="28033" x="5680075" y="6365875"/>
          <p14:tracePt t="28049" x="5718175" y="6353175"/>
          <p14:tracePt t="28067" x="5765800" y="6327775"/>
          <p14:tracePt t="28083" x="5822950" y="6289675"/>
          <p14:tracePt t="28100" x="5876925" y="6229350"/>
          <p14:tracePt t="28117" x="5924550" y="6137275"/>
          <p14:tracePt t="28133" x="5981700" y="6010275"/>
          <p14:tracePt t="28150" x="6016625" y="5889625"/>
          <p14:tracePt t="28166" x="6061075" y="5746750"/>
          <p14:tracePt t="28183" x="6083300" y="5591175"/>
          <p14:tracePt t="28199" x="6099175" y="5505450"/>
          <p14:tracePt t="28217" x="6099175" y="5413375"/>
          <p14:tracePt t="28233" x="6096000" y="5292725"/>
          <p14:tracePt t="28250" x="6083300" y="5241925"/>
          <p14:tracePt t="28267" x="6067425" y="5187950"/>
          <p14:tracePt t="28283" x="6032500" y="5105400"/>
          <p14:tracePt t="28299" x="6003925" y="5038725"/>
          <p14:tracePt t="28316" x="5965825" y="4959350"/>
          <p14:tracePt t="28333" x="5937250" y="4876800"/>
          <p14:tracePt t="28350" x="5915025" y="4829175"/>
          <p14:tracePt t="28368" x="5895975" y="4791075"/>
          <p14:tracePt t="28383" x="5857875" y="4724400"/>
          <p14:tracePt t="28400" x="5832475" y="4686300"/>
          <p14:tracePt t="28416" x="5803900" y="4632325"/>
          <p14:tracePt t="28433" x="5759450" y="4565650"/>
          <p14:tracePt t="28449" x="5724525" y="4518025"/>
          <p14:tracePt t="28466" x="5676900" y="4483100"/>
          <p14:tracePt t="28483" x="5591175" y="4432300"/>
          <p14:tracePt t="28500" x="5534025" y="4403725"/>
          <p14:tracePt t="28518" x="5448300" y="4362450"/>
          <p14:tracePt t="28533" x="5384800" y="4340225"/>
          <p14:tracePt t="28550" x="5295900" y="4298950"/>
          <p14:tracePt t="28566" x="5207000" y="4276725"/>
          <p14:tracePt t="28583" x="5083175" y="4235450"/>
          <p14:tracePt t="28599" x="4997450" y="4219575"/>
          <p14:tracePt t="28616" x="4921250" y="4206875"/>
          <p14:tracePt t="28633" x="4832350" y="4184650"/>
          <p14:tracePt t="28649" x="4787900" y="4184650"/>
          <p14:tracePt t="28668" x="4756150" y="4184650"/>
          <p14:tracePt t="28683" x="4724400" y="4187825"/>
          <p14:tracePt t="28700" x="4689475" y="4200525"/>
          <p14:tracePt t="28716" x="4635500" y="4213225"/>
          <p14:tracePt t="28733" x="4540250" y="4257675"/>
          <p14:tracePt t="28749" x="4473575" y="4286250"/>
          <p14:tracePt t="28767" x="4419600" y="4302125"/>
          <p14:tracePt t="28783" x="4362450" y="4327525"/>
          <p14:tracePt t="28800" x="4330700" y="4340225"/>
          <p14:tracePt t="28817" x="4295775" y="4356100"/>
          <p14:tracePt t="28833" x="4248150" y="4391025"/>
          <p14:tracePt t="28849" x="4200525" y="4416425"/>
          <p14:tracePt t="28866" x="4162425" y="4451350"/>
          <p14:tracePt t="28883" x="4117975" y="4486275"/>
          <p14:tracePt t="28899" x="4086225" y="4518025"/>
          <p14:tracePt t="28918" x="4064000" y="4556125"/>
          <p14:tracePt t="28933" x="4051300" y="4584700"/>
          <p14:tracePt t="28949" x="4041775" y="4600575"/>
          <p14:tracePt t="28967" x="4016375" y="4645025"/>
          <p14:tracePt t="28983" x="4006850" y="4667250"/>
          <p14:tracePt t="28999" x="3994150" y="4705350"/>
          <p14:tracePt t="29017" x="3981450" y="4768850"/>
          <p14:tracePt t="29033" x="3965575" y="4819650"/>
          <p14:tracePt t="29049" x="3965575" y="4857750"/>
          <p14:tracePt t="29067" x="3965575" y="4899025"/>
          <p14:tracePt t="29083" x="3965575" y="4921250"/>
          <p14:tracePt t="29100" x="3959225" y="4949825"/>
          <p14:tracePt t="29116" x="3959225" y="4972050"/>
          <p14:tracePt t="29133" x="3956050" y="5026025"/>
          <p14:tracePt t="29149" x="3949700" y="5080000"/>
          <p14:tracePt t="29167" x="3949700" y="5149850"/>
          <p14:tracePt t="29183" x="3949700" y="5200650"/>
          <p14:tracePt t="29200" x="3949700" y="5238750"/>
          <p14:tracePt t="29217" x="3949700" y="5292725"/>
          <p14:tracePt t="29233" x="3949700" y="5330825"/>
          <p14:tracePt t="29249" x="3949700" y="5359400"/>
          <p14:tracePt t="29266" x="3949700" y="5403850"/>
          <p14:tracePt t="29283" x="3952875" y="5457825"/>
          <p14:tracePt t="29299" x="3956050" y="5489575"/>
          <p14:tracePt t="29318" x="3975100" y="5543550"/>
          <p14:tracePt t="29333" x="3987800" y="5581650"/>
          <p14:tracePt t="29350" x="4000500" y="5607050"/>
          <p14:tracePt t="29367" x="4019550" y="5654675"/>
          <p14:tracePt t="29383" x="4019550" y="5686425"/>
          <p14:tracePt t="29399" x="4019550" y="5705475"/>
          <p14:tracePt t="29416" x="4019550" y="5727700"/>
          <p14:tracePt t="29433" x="4019550" y="5768975"/>
          <p14:tracePt t="29450" x="4019550" y="5791200"/>
          <p14:tracePt t="29467" x="4019550" y="5822950"/>
          <p14:tracePt t="29483" x="4019550" y="5854700"/>
          <p14:tracePt t="29500" x="4019550" y="5873750"/>
          <p14:tracePt t="29516" x="4019550" y="5915025"/>
          <p14:tracePt t="29533" x="4019550" y="5930900"/>
          <p14:tracePt t="29549" x="4019550" y="5953125"/>
          <p14:tracePt t="29568" x="4019550" y="5965825"/>
          <p14:tracePt t="29583" x="4019550" y="5978525"/>
          <p14:tracePt t="29600" x="4035425" y="6007100"/>
          <p14:tracePt t="29617" x="4051300" y="6026150"/>
          <p14:tracePt t="29634" x="4060825" y="6042025"/>
          <p14:tracePt t="29650" x="4073525" y="6073775"/>
          <p14:tracePt t="29666" x="4095750" y="6089650"/>
          <p14:tracePt t="29683" x="4105275" y="6099175"/>
          <p14:tracePt t="29699" x="4114800" y="6121400"/>
          <p14:tracePt t="29717" x="4130675" y="6134100"/>
          <p14:tracePt t="29733" x="4146550" y="6146800"/>
          <p14:tracePt t="29750" x="4162425" y="6156325"/>
          <p14:tracePt t="29767" x="4197350" y="6178550"/>
          <p14:tracePt t="29783" x="4222750" y="6191250"/>
          <p14:tracePt t="29800" x="4260850" y="6203950"/>
          <p14:tracePt t="29816" x="4295775" y="6216650"/>
          <p14:tracePt t="29833" x="4368800" y="6242050"/>
          <p14:tracePt t="29849" x="4432300" y="6257925"/>
          <p14:tracePt t="29867" x="4508500" y="6276975"/>
          <p14:tracePt t="29883" x="4552950" y="6302375"/>
          <p14:tracePt t="29900" x="4619625" y="6324600"/>
          <p14:tracePt t="29917" x="4714875" y="6375400"/>
          <p14:tracePt t="29933" x="4762500" y="6388100"/>
          <p14:tracePt t="29949" x="4797425" y="6400800"/>
          <p14:tracePt t="29966" x="4832350" y="6413500"/>
          <p14:tracePt t="29983" x="4864100" y="6413500"/>
          <p14:tracePt t="29999" x="4879975" y="6413500"/>
          <p14:tracePt t="30017" x="4911725" y="6419850"/>
          <p14:tracePt t="30033" x="4924425" y="6419850"/>
          <p14:tracePt t="30050" x="4946650" y="6419850"/>
          <p14:tracePt t="30067" x="4987925" y="6419850"/>
          <p14:tracePt t="30083" x="5016500" y="6419850"/>
          <p14:tracePt t="30099" x="5038725" y="6416675"/>
          <p14:tracePt t="30116" x="5080000" y="6403975"/>
          <p14:tracePt t="30133" x="5102225" y="6403975"/>
          <p14:tracePt t="30149" x="5127625" y="6391275"/>
          <p14:tracePt t="30167" x="5156200" y="6381750"/>
          <p14:tracePt t="30183" x="5165725" y="6365875"/>
          <p14:tracePt t="30200" x="5175250" y="6356350"/>
          <p14:tracePt t="30217" x="5194300" y="6340475"/>
          <p14:tracePt t="30233" x="5216525" y="6330950"/>
          <p14:tracePt t="30250" x="5251450" y="6296025"/>
          <p14:tracePt t="30267" x="5302250" y="6251575"/>
          <p14:tracePt t="30283" x="5349875" y="6226175"/>
          <p14:tracePt t="30300" x="5397500" y="6184900"/>
          <p14:tracePt t="30317" x="5438775" y="6118225"/>
          <p14:tracePt t="30333" x="5470525" y="6080125"/>
          <p14:tracePt t="30350" x="5495925" y="6038850"/>
          <p14:tracePt t="30367" x="5518150" y="6003925"/>
          <p14:tracePt t="30383" x="5530850" y="5975350"/>
          <p14:tracePt t="30399" x="5543550" y="5956300"/>
          <p14:tracePt t="30416" x="5559425" y="5940425"/>
          <p14:tracePt t="30432" x="5588000" y="5915025"/>
          <p14:tracePt t="30449" x="5600700" y="5899150"/>
          <p14:tracePt t="30467" x="5629275" y="5870575"/>
          <p14:tracePt t="30483" x="5641975" y="5848350"/>
          <p14:tracePt t="30500" x="5651500" y="5832475"/>
          <p14:tracePt t="30516" x="5667375" y="5803900"/>
          <p14:tracePt t="30532" x="5683250" y="5788025"/>
          <p14:tracePt t="30549" x="5695950" y="5772150"/>
          <p14:tracePt t="30566" x="5708650" y="5749925"/>
          <p14:tracePt t="30583" x="5721350" y="5734050"/>
          <p14:tracePt t="30600" x="5737225" y="5705475"/>
          <p14:tracePt t="30617" x="5756275" y="5664200"/>
          <p14:tracePt t="30633" x="5768975" y="5638800"/>
          <p14:tracePt t="30650" x="5768975" y="5616575"/>
          <p14:tracePt t="30667" x="5768975" y="5578475"/>
          <p14:tracePt t="30683" x="5768975" y="5540375"/>
          <p14:tracePt t="30700" x="5768975" y="5518150"/>
          <p14:tracePt t="30717" x="5768975" y="5483225"/>
          <p14:tracePt t="30733" x="5765800" y="5461000"/>
          <p14:tracePt t="30750" x="5753100" y="5432425"/>
          <p14:tracePt t="30767" x="5727700" y="5387975"/>
          <p14:tracePt t="30783" x="5702300" y="5349875"/>
          <p14:tracePt t="30799" x="5676900" y="5305425"/>
          <p14:tracePt t="30816" x="5638800" y="5254625"/>
          <p14:tracePt t="30833" x="5619750" y="5222875"/>
          <p14:tracePt t="30850" x="5600700" y="5197475"/>
          <p14:tracePt t="30867" x="5578475" y="5156200"/>
          <p14:tracePt t="30883" x="5553075" y="5130800"/>
          <p14:tracePt t="30899" x="5521325" y="5099050"/>
          <p14:tracePt t="30916" x="5483225" y="5067300"/>
          <p14:tracePt t="30932" x="5461000" y="5045075"/>
          <p14:tracePt t="30949" x="5448300" y="5029200"/>
          <p14:tracePt t="30966" x="5435600" y="5013325"/>
          <p14:tracePt t="30983" x="5419725" y="4997450"/>
          <p14:tracePt t="31000" x="5410200" y="4987925"/>
          <p14:tracePt t="31017" x="5394325" y="4975225"/>
          <p14:tracePt t="31033" x="5384800" y="4962525"/>
          <p14:tracePt t="31050" x="5368925" y="4946650"/>
          <p14:tracePt t="31066" x="5368925" y="4943475"/>
          <p14:tracePt t="31175" x="5375275" y="4943475"/>
          <p14:tracePt t="31181" x="5381625" y="4943475"/>
          <p14:tracePt t="31188" x="5384800" y="4943475"/>
          <p14:tracePt t="31199" x="5397500" y="4946650"/>
          <p14:tracePt t="31216" x="5432425" y="4962525"/>
          <p14:tracePt t="31232" x="5441950" y="4972050"/>
          <p14:tracePt t="31250" x="5451475" y="4978400"/>
          <p14:tracePt t="31267" x="5454650" y="4981575"/>
          <p14:tracePt t="31367" x="5448300" y="4981575"/>
          <p14:tracePt t="31374" x="5438775" y="4981575"/>
          <p14:tracePt t="31382" x="5419725" y="4975225"/>
          <p14:tracePt t="31399" x="5372100" y="4933950"/>
          <p14:tracePt t="31416" x="5270500" y="4838700"/>
          <p14:tracePt t="31432" x="5222875" y="4768850"/>
          <p14:tracePt t="31449" x="5178425" y="4718050"/>
          <p14:tracePt t="31466" x="5118100" y="4619625"/>
          <p14:tracePt t="31482" x="5089525" y="4552950"/>
          <p14:tracePt t="31500" x="5064125" y="4521200"/>
          <p14:tracePt t="31517" x="5041900" y="4492625"/>
          <p14:tracePt t="31533" x="5032375" y="4483100"/>
          <p14:tracePt t="31595" x="5032375" y="4479925"/>
          <p14:tracePt t="31603" x="5032375" y="4473575"/>
          <p14:tracePt t="31616" x="5032375" y="4470400"/>
          <p14:tracePt t="31632" x="5032375" y="4464050"/>
          <p14:tracePt t="31649" x="5032375" y="4460875"/>
          <p14:tracePt t="31667" x="5032375" y="4454525"/>
          <p14:tracePt t="31683" x="5032375" y="4445000"/>
          <p14:tracePt t="31700" x="5032375" y="4435475"/>
          <p14:tracePt t="31717" x="5032375" y="4429125"/>
          <p14:tracePt t="31789" x="5032375" y="4432300"/>
          <p14:tracePt t="31796" x="5038725" y="4435475"/>
          <p14:tracePt t="31804" x="5041900" y="4441825"/>
          <p14:tracePt t="31817" x="5060950" y="4470400"/>
          <p14:tracePt t="31833" x="5073650" y="4492625"/>
          <p14:tracePt t="31850" x="5086350" y="4524375"/>
          <p14:tracePt t="31867" x="5105400" y="4581525"/>
          <p14:tracePt t="31883" x="5124450" y="4619625"/>
          <p14:tracePt t="31899" x="5127625" y="4654550"/>
          <p14:tracePt t="31916" x="5127625" y="4702175"/>
          <p14:tracePt t="31933" x="5127625" y="4724400"/>
          <p14:tracePt t="31949" x="5127625" y="4756150"/>
          <p14:tracePt t="31967" x="5127625" y="4768850"/>
          <p14:tracePt t="31983" x="5127625" y="4778375"/>
          <p14:tracePt t="32000" x="5127625" y="4787900"/>
          <p14:tracePt t="32016" x="5127625" y="4797425"/>
          <p14:tracePt t="32075" x="5127625" y="4791075"/>
          <p14:tracePt t="32083" x="5127625" y="4787900"/>
          <p14:tracePt t="32100" x="5127625" y="4772025"/>
          <p14:tracePt t="32117" x="5127625" y="4746625"/>
          <p14:tracePt t="32133" x="5127625" y="4730750"/>
          <p14:tracePt t="32149" x="5127625" y="4721225"/>
          <p14:tracePt t="32151" x="5127625" y="4714875"/>
          <p14:tracePt t="32166" x="5118100" y="4705350"/>
          <p14:tracePt t="32182" x="5118100" y="4689475"/>
          <p14:tracePt t="32199" x="5118100" y="4679950"/>
          <p14:tracePt t="32216" x="5111750" y="4679950"/>
          <p14:tracePt t="32250" x="5111750" y="4673600"/>
          <p14:tracePt t="32267" x="5111750" y="4664075"/>
          <p14:tracePt t="32283" x="5102225" y="4660900"/>
          <p14:tracePt t="32299" x="5102225" y="4645025"/>
          <p14:tracePt t="32316" x="5095875" y="4641850"/>
          <p14:tracePt t="32332" x="5095875" y="4629150"/>
          <p14:tracePt t="32349" x="5095875" y="4619625"/>
          <p14:tracePt t="32367" x="5095875" y="4610100"/>
          <p14:tracePt t="32487" x="5095875" y="4606925"/>
          <p14:tracePt t="32502" x="5095875" y="4597400"/>
          <p14:tracePt t="32509" x="5095875" y="4591050"/>
          <p14:tracePt t="32517" x="5095875" y="4584700"/>
          <p14:tracePt t="32532" x="5095875" y="4575175"/>
          <p14:tracePt t="32550" x="5095875" y="4565650"/>
          <p14:tracePt t="32566" x="5095875" y="4546600"/>
          <p14:tracePt t="32582" x="5095875" y="4537075"/>
          <p14:tracePt t="32616" x="5095875" y="4530725"/>
          <p14:tracePt t="32824" x="5095875" y="4533900"/>
          <p14:tracePt t="32832" x="5095875" y="4537075"/>
          <p14:tracePt t="32839" x="5095875" y="4549775"/>
          <p14:tracePt t="32849" x="5092700" y="4552950"/>
          <p14:tracePt t="32866" x="5092700" y="4568825"/>
          <p14:tracePt t="32882" x="5092700" y="4578350"/>
          <p14:tracePt t="32899" x="5092700" y="4587875"/>
          <p14:tracePt t="32916" x="5092700" y="4597400"/>
          <p14:tracePt t="34473" x="5086350" y="4625975"/>
          <p14:tracePt t="34481" x="5080000" y="4651375"/>
          <p14:tracePt t="34488" x="5073650" y="4676775"/>
          <p14:tracePt t="34504" x="5067300" y="4708525"/>
          <p14:tracePt t="34520" x="5054600" y="4737100"/>
          <p14:tracePt t="34539" x="5048250" y="4772025"/>
          <p14:tracePt t="34565" x="5022850" y="4848225"/>
          <p14:tracePt t="34599" x="5022850" y="4937125"/>
          <p14:tracePt t="34616" x="5022850" y="4997450"/>
          <p14:tracePt t="34633" x="5022850" y="5041900"/>
          <p14:tracePt t="34649" x="5022850" y="5064125"/>
          <p14:tracePt t="34666" x="5022850" y="5105400"/>
          <p14:tracePt t="34682" x="5022850" y="5127625"/>
          <p14:tracePt t="34699" x="5022850" y="5137150"/>
          <p14:tracePt t="34715" x="5022850" y="5156200"/>
          <p14:tracePt t="34733" x="5022850" y="5165725"/>
          <p14:tracePt t="34749" x="5022850" y="5172075"/>
          <p14:tracePt t="34767" x="5010150" y="5172075"/>
          <p14:tracePt t="34783" x="5000625" y="5172075"/>
          <p14:tracePt t="34799" x="4991100" y="5168900"/>
          <p14:tracePt t="34816" x="4949825" y="5153025"/>
          <p14:tracePt t="34832" x="4918075" y="5127625"/>
          <p14:tracePt t="34849" x="4892675" y="5102225"/>
          <p14:tracePt t="34866" x="4835525" y="5057775"/>
          <p14:tracePt t="34883" x="4810125" y="5032375"/>
          <p14:tracePt t="34899" x="4772025" y="5006975"/>
          <p14:tracePt t="34916" x="4727575" y="4975225"/>
          <p14:tracePt t="34933" x="4705350" y="4965700"/>
          <p14:tracePt t="34949" x="4686300" y="4946650"/>
          <p14:tracePt t="34965" x="4667250" y="4930775"/>
          <p14:tracePt t="34982" x="4657725" y="4921250"/>
          <p14:tracePt t="34998" x="4648200" y="4921250"/>
          <p14:tracePt t="35016" x="4632325" y="4911725"/>
          <p14:tracePt t="35033" x="4616450" y="4908550"/>
          <p14:tracePt t="35049" x="4606925" y="4895850"/>
          <p14:tracePt t="35066" x="4594225" y="4892675"/>
          <p14:tracePt t="35083" x="4581525" y="4886325"/>
          <p14:tracePt t="35099" x="4581525" y="4883150"/>
          <p14:tracePt t="35116" x="4568825" y="4883150"/>
          <p14:tracePt t="35132" x="4568825" y="4876800"/>
          <p14:tracePt t="35149" x="4562475" y="4876800"/>
          <p14:tracePt t="35167" x="4559300" y="4876800"/>
          <p14:tracePt t="35195" x="4552950" y="4876800"/>
          <p14:tracePt t="35265" x="4552950" y="4879975"/>
          <p14:tracePt t="35279" x="4552950" y="4883150"/>
          <p14:tracePt t="35286" x="4552950" y="4889500"/>
          <p14:tracePt t="35299" x="4552950" y="4892675"/>
          <p14:tracePt t="35316" x="4552950" y="4908550"/>
          <p14:tracePt t="35333" x="4552950" y="4911725"/>
          <p14:tracePt t="35694" x="4543425" y="4918075"/>
          <p14:tracePt t="35701" x="4530725" y="4924425"/>
          <p14:tracePt t="35715" x="4521200" y="4933950"/>
          <p14:tracePt t="35732" x="4511675" y="4943475"/>
          <p14:tracePt t="35766" x="4479925" y="4953000"/>
          <p14:tracePt t="35799" x="4479925" y="4965700"/>
          <p14:tracePt t="35816" x="4479925" y="4968875"/>
          <p14:tracePt t="36038" x="4479925" y="4975225"/>
          <p14:tracePt t="36044" x="4479925" y="4978400"/>
          <p14:tracePt t="36051" x="4479925" y="4984750"/>
          <p14:tracePt t="36066" x="4479925" y="4987925"/>
          <p14:tracePt t="36082" x="4479925" y="4997450"/>
          <p14:tracePt t="36099" x="4479925" y="5006975"/>
          <p14:tracePt t="36115" x="4479925" y="5029200"/>
          <p14:tracePt t="36132" x="4479925" y="5038725"/>
          <p14:tracePt t="36150" x="4479925" y="5051425"/>
          <p14:tracePt t="36166" x="4479925" y="5067300"/>
          <p14:tracePt t="36183" x="4479925" y="5076825"/>
          <p14:tracePt t="36200" x="4479925" y="5092700"/>
          <p14:tracePt t="36215" x="4479925" y="5102225"/>
          <p14:tracePt t="36232" x="4479925" y="5118100"/>
          <p14:tracePt t="36249" x="4479925" y="5127625"/>
          <p14:tracePt t="36266" x="4479925" y="5143500"/>
          <p14:tracePt t="36283" x="4479925" y="5153025"/>
          <p14:tracePt t="36300" x="4479925" y="5172075"/>
          <p14:tracePt t="36316" x="4479925" y="5181600"/>
          <p14:tracePt t="36333" x="4486275" y="5191125"/>
          <p14:tracePt t="36349" x="4492625" y="5207000"/>
          <p14:tracePt t="36366" x="4508500" y="5241925"/>
          <p14:tracePt t="36382" x="4514850" y="5264150"/>
          <p14:tracePt t="36399" x="4521200" y="5286375"/>
          <p14:tracePt t="36416" x="4537075" y="5314950"/>
          <p14:tracePt t="36433" x="4543425" y="5330825"/>
          <p14:tracePt t="36448" x="4546600" y="5340350"/>
          <p14:tracePt t="36466" x="4552950" y="5353050"/>
          <p14:tracePt t="36482" x="4556125" y="5362575"/>
          <p14:tracePt t="36498" x="4562475" y="5372100"/>
          <p14:tracePt t="36515" x="4565650" y="5394325"/>
          <p14:tracePt t="36533" x="4575175" y="5403850"/>
          <p14:tracePt t="36550" x="4581525" y="5419725"/>
          <p14:tracePt t="36566" x="4587875" y="5432425"/>
          <p14:tracePt t="36583" x="4591050" y="5445125"/>
          <p14:tracePt t="36600" x="4613275" y="5457825"/>
          <p14:tracePt t="36615" x="4622800" y="5467350"/>
          <p14:tracePt t="36632" x="4632325" y="5483225"/>
          <p14:tracePt t="36648" x="4641850" y="5499100"/>
          <p14:tracePt t="36665" x="4667250" y="5543550"/>
          <p14:tracePt t="36683" x="4679950" y="5565775"/>
          <p14:tracePt t="36700" x="4695825" y="5607050"/>
          <p14:tracePt t="36716" x="4702175" y="5622925"/>
          <p14:tracePt t="36732" x="4718050" y="5635625"/>
          <p14:tracePt t="36750" x="4721225" y="5648325"/>
          <p14:tracePt t="36765" x="4733925" y="5664200"/>
          <p14:tracePt t="36782" x="4737100" y="5673725"/>
          <p14:tracePt t="36800" x="4743450" y="5689600"/>
          <p14:tracePt t="36816" x="4743450" y="5699125"/>
          <p14:tracePt t="36833" x="4746625" y="5715000"/>
          <p14:tracePt t="36879" x="4752975" y="5715000"/>
          <p14:tracePt t="36900" x="4762500" y="5718175"/>
          <p14:tracePt t="36907" x="4768850" y="5724525"/>
          <p14:tracePt t="36915" x="4772025" y="5724525"/>
          <p14:tracePt t="36932" x="4784725" y="5727700"/>
          <p14:tracePt t="36948" x="4797425" y="5740400"/>
          <p14:tracePt t="36966" x="4838700" y="5749925"/>
          <p14:tracePt t="36983" x="4860925" y="5768975"/>
          <p14:tracePt t="37000" x="4902200" y="5781675"/>
          <p14:tracePt t="37016" x="4933950" y="5794375"/>
          <p14:tracePt t="37033" x="4956175" y="5803900"/>
          <p14:tracePt t="37049" x="5000625" y="5829300"/>
          <p14:tracePt t="37065" x="5038725" y="5848350"/>
          <p14:tracePt t="37082" x="5092700" y="5870575"/>
          <p14:tracePt t="37099" x="5149850" y="5895975"/>
          <p14:tracePt t="37116" x="5213350" y="5915025"/>
          <p14:tracePt t="37133" x="5245100" y="5927725"/>
          <p14:tracePt t="37150" x="5286375" y="5953125"/>
          <p14:tracePt t="37166" x="5295900" y="5956300"/>
          <p14:tracePt t="37183" x="5305425" y="5956300"/>
          <p14:tracePt t="37199" x="5327650" y="5956300"/>
          <p14:tracePt t="37215" x="5337175" y="5956300"/>
          <p14:tracePt t="37232" x="5359400" y="5956300"/>
          <p14:tracePt t="37250" x="5394325" y="5937250"/>
          <p14:tracePt t="37266" x="5416550" y="5924550"/>
          <p14:tracePt t="37283" x="5448300" y="5911850"/>
          <p14:tracePt t="37300" x="5467350" y="5899150"/>
          <p14:tracePt t="37316" x="5495925" y="5880100"/>
          <p14:tracePt t="37333" x="5511800" y="5870575"/>
          <p14:tracePt t="37349" x="5540375" y="5854700"/>
          <p14:tracePt t="37365" x="5556250" y="5842000"/>
          <p14:tracePt t="37382" x="5565775" y="5829300"/>
          <p14:tracePt t="37400" x="5581650" y="5813425"/>
          <p14:tracePt t="37415" x="5597525" y="5803900"/>
          <p14:tracePt t="37432" x="5610225" y="5772150"/>
          <p14:tracePt t="37449" x="5610225" y="5740400"/>
          <p14:tracePt t="37466" x="5610225" y="5711825"/>
          <p14:tracePt t="37482" x="5610225" y="5689600"/>
          <p14:tracePt t="37500" x="5610225" y="5661025"/>
          <p14:tracePt t="37516" x="5610225" y="5641975"/>
          <p14:tracePt t="37533" x="5610225" y="5626100"/>
          <p14:tracePt t="37549" x="5610225" y="5591175"/>
          <p14:tracePt t="37565" x="5610225" y="5568950"/>
          <p14:tracePt t="37583" x="5610225" y="5534025"/>
          <p14:tracePt t="37600" x="5610225" y="5464175"/>
          <p14:tracePt t="37615" x="5616575" y="5403850"/>
          <p14:tracePt t="37632" x="5622925" y="5349875"/>
          <p14:tracePt t="37648" x="5629275" y="5314950"/>
          <p14:tracePt t="37666" x="5629275" y="5251450"/>
          <p14:tracePt t="37682" x="5629275" y="5216525"/>
          <p14:tracePt t="37700" x="5629275" y="5153025"/>
          <p14:tracePt t="37715" x="5629275" y="5124450"/>
          <p14:tracePt t="37733" x="5629275" y="5095875"/>
          <p14:tracePt t="37750" x="5629275" y="5067300"/>
          <p14:tracePt t="37766" x="5629275" y="5045075"/>
          <p14:tracePt t="37782" x="5629275" y="5026025"/>
          <p14:tracePt t="37799" x="5629275" y="4994275"/>
          <p14:tracePt t="37815" x="5629275" y="4962525"/>
          <p14:tracePt t="37832" x="5629275" y="4933950"/>
          <p14:tracePt t="37849" x="5629275" y="4899025"/>
          <p14:tracePt t="37865" x="5629275" y="4876800"/>
          <p14:tracePt t="37882" x="5629275" y="4867275"/>
          <p14:tracePt t="37899" x="5629275" y="4851400"/>
          <p14:tracePt t="37916" x="5629275" y="4841875"/>
          <p14:tracePt t="37931" x="5629275" y="4832350"/>
          <p14:tracePt t="37949" x="5629275" y="4819650"/>
          <p14:tracePt t="37965" x="5629275" y="4806950"/>
          <p14:tracePt t="37982" x="5629275" y="4797425"/>
          <p14:tracePt t="37999" x="5629275" y="4787900"/>
          <p14:tracePt t="38015" x="5629275" y="4775200"/>
          <p14:tracePt t="38032" x="5629275" y="4765675"/>
          <p14:tracePt t="38048" x="5629275" y="4756150"/>
          <p14:tracePt t="38065" x="5629275" y="4743450"/>
          <p14:tracePt t="38122" x="5629275" y="4752975"/>
          <p14:tracePt t="38129" x="5629275" y="4756150"/>
          <p14:tracePt t="38136" x="5629275" y="4762500"/>
          <p14:tracePt t="38149" x="5629275" y="4778375"/>
          <p14:tracePt t="38166" x="5629275" y="4800600"/>
          <p14:tracePt t="38182" x="5635625" y="4822825"/>
          <p14:tracePt t="38199" x="5654675" y="4879975"/>
          <p14:tracePt t="38215" x="5661025" y="4924425"/>
          <p14:tracePt t="38232" x="5673725" y="4987925"/>
          <p14:tracePt t="38249" x="5680075" y="5073650"/>
          <p14:tracePt t="38265" x="5680075" y="5118100"/>
          <p14:tracePt t="38282" x="5680075" y="5146675"/>
          <p14:tracePt t="38299" x="5680075" y="5187950"/>
          <p14:tracePt t="38315" x="5680075" y="5216525"/>
          <p14:tracePt t="38332" x="5680075" y="5245100"/>
          <p14:tracePt t="38349" x="5680075" y="5292725"/>
          <p14:tracePt t="38365" x="5680075" y="5314950"/>
          <p14:tracePt t="38382" x="5680075" y="5337175"/>
          <p14:tracePt t="38400" x="5667375" y="5378450"/>
          <p14:tracePt t="38416" x="5661025" y="5400675"/>
          <p14:tracePt t="38433" x="5641975" y="5432425"/>
          <p14:tracePt t="38449" x="5626100" y="5461000"/>
          <p14:tracePt t="38466" x="5616575" y="5476875"/>
          <p14:tracePt t="38482" x="5603875" y="5492750"/>
          <p14:tracePt t="38499" x="5584825" y="5508625"/>
          <p14:tracePt t="38515" x="5575300" y="5524500"/>
          <p14:tracePt t="38532" x="5565775" y="5534025"/>
          <p14:tracePt t="38549" x="5543550" y="5546725"/>
          <p14:tracePt t="38566" x="5534025" y="5559425"/>
          <p14:tracePt t="38582" x="5524500" y="5572125"/>
          <p14:tracePt t="38599" x="5508625" y="5588000"/>
          <p14:tracePt t="38615" x="5492750" y="5597525"/>
          <p14:tracePt t="38632" x="5476875" y="5610225"/>
          <p14:tracePt t="38649" x="5451475" y="5629275"/>
          <p14:tracePt t="38666" x="5419725" y="5641975"/>
          <p14:tracePt t="38682" x="5397500" y="5654675"/>
          <p14:tracePt t="38699" x="5346700" y="5680075"/>
          <p14:tracePt t="38715" x="5302250" y="5699125"/>
          <p14:tracePt t="38732" x="5264150" y="5711825"/>
          <p14:tracePt t="38749" x="5191125" y="5724525"/>
          <p14:tracePt t="38765" x="5153025" y="5724525"/>
          <p14:tracePt t="38782" x="5133975" y="5724525"/>
          <p14:tracePt t="38784" x="5114925" y="5724525"/>
          <p14:tracePt t="38799" x="5099050" y="5724525"/>
          <p14:tracePt t="38816" x="5089525" y="5724525"/>
          <p14:tracePt t="38832" x="5080000" y="5724525"/>
          <p14:tracePt t="38848" x="5045075" y="5715000"/>
          <p14:tracePt t="38865" x="5029200" y="5705475"/>
          <p14:tracePt t="38882" x="4997450" y="5686425"/>
          <p14:tracePt t="38899" x="4962525" y="5670550"/>
          <p14:tracePt t="38915" x="4933950" y="5657850"/>
          <p14:tracePt t="38932" x="4908550" y="5645150"/>
          <p14:tracePt t="38949" x="4867275" y="5622925"/>
          <p14:tracePt t="38965" x="4851400" y="5610225"/>
          <p14:tracePt t="38982" x="4829175" y="5600700"/>
          <p14:tracePt t="38999" x="4813300" y="5584825"/>
          <p14:tracePt t="39015" x="4803775" y="5568950"/>
          <p14:tracePt t="39032" x="4794250" y="5559425"/>
          <p14:tracePt t="39048" x="4772025" y="5546725"/>
          <p14:tracePt t="39065" x="4756150" y="5514975"/>
          <p14:tracePt t="39082" x="4743450" y="5492750"/>
          <p14:tracePt t="39099" x="4721225" y="5448300"/>
          <p14:tracePt t="39115" x="4708525" y="5426075"/>
          <p14:tracePt t="39132" x="4695825" y="5387975"/>
          <p14:tracePt t="39149" x="4679950" y="5359400"/>
          <p14:tracePt t="39165" x="4664075" y="5343525"/>
          <p14:tracePt t="39182" x="4654550" y="5327650"/>
          <p14:tracePt t="39199" x="4638675" y="5314950"/>
          <p14:tracePt t="39215" x="4638675" y="5305425"/>
          <p14:tracePt t="39232" x="4632325" y="5283200"/>
          <p14:tracePt t="39249" x="4625975" y="5248275"/>
          <p14:tracePt t="39265" x="4625975" y="5219700"/>
          <p14:tracePt t="39282" x="4613275" y="5194300"/>
          <p14:tracePt t="39284" x="4613275" y="5178425"/>
          <p14:tracePt t="39298" x="4613275" y="5146675"/>
          <p14:tracePt t="39315" x="4610100" y="5124450"/>
          <p14:tracePt t="39332" x="4610100" y="5095875"/>
          <p14:tracePt t="39348" x="4610100" y="5064125"/>
          <p14:tracePt t="39365" x="4603750" y="5038725"/>
          <p14:tracePt t="39382" x="4603750" y="5029200"/>
          <p14:tracePt t="39398" x="4603750" y="5016500"/>
          <p14:tracePt t="39415" x="4603750" y="5000625"/>
          <p14:tracePt t="39431" x="4603750" y="4991100"/>
          <p14:tracePt t="39448" x="4603750" y="4981575"/>
          <p14:tracePt t="39465" x="4603750" y="4972050"/>
          <p14:tracePt t="39482" x="4606925" y="4965700"/>
          <p14:tracePt t="39499" x="4625975" y="4946650"/>
          <p14:tracePt t="39515" x="4635500" y="4937125"/>
          <p14:tracePt t="39532" x="4645025" y="4937125"/>
          <p14:tracePt t="39565" x="4645025" y="4930775"/>
          <p14:tracePt t="39607" x="4651375" y="4927600"/>
          <p14:tracePt t="39614" x="4654550" y="4921250"/>
          <p14:tracePt t="39649" x="4660900" y="4921250"/>
          <p14:tracePt t="39758" x="4660900" y="4924425"/>
          <p14:tracePt t="39765" x="4660900" y="4927600"/>
          <p14:tracePt t="39771" x="4660900" y="4933950"/>
          <p14:tracePt t="39782" x="4660900" y="4937125"/>
          <p14:tracePt t="39798" x="4660900" y="4956175"/>
          <p14:tracePt t="39815" x="4673600" y="4968875"/>
          <p14:tracePt t="39832" x="4676775" y="4978400"/>
          <p14:tracePt t="39848" x="4692650" y="5013325"/>
          <p14:tracePt t="39865" x="4705350" y="5035550"/>
          <p14:tracePt t="39882" x="4705350" y="5057775"/>
          <p14:tracePt t="39898" x="4705350" y="5099050"/>
          <p14:tracePt t="39915" x="4705350" y="5127625"/>
          <p14:tracePt t="39932" x="4705350" y="5143500"/>
          <p14:tracePt t="39948" x="4714875" y="5162550"/>
          <p14:tracePt t="39965" x="4727575" y="5184775"/>
          <p14:tracePt t="39982" x="4730750" y="5200650"/>
          <p14:tracePt t="39999" x="4737100" y="5235575"/>
          <p14:tracePt t="40016" x="4740275" y="5245100"/>
          <p14:tracePt t="40032" x="4740275" y="5260975"/>
          <p14:tracePt t="40049" x="4746625" y="5299075"/>
          <p14:tracePt t="40065" x="4746625" y="5308600"/>
          <p14:tracePt t="40081" x="4746625" y="5330825"/>
          <p14:tracePt t="40098" x="4759325" y="5359400"/>
          <p14:tracePt t="40115" x="4765675" y="5375275"/>
          <p14:tracePt t="40132" x="4781550" y="5391150"/>
          <p14:tracePt t="40149" x="4784725" y="5413375"/>
          <p14:tracePt t="40166" x="4791075" y="5422900"/>
          <p14:tracePt t="40182" x="4791075" y="5432425"/>
          <p14:tracePt t="40198" x="4797425" y="5451475"/>
          <p14:tracePt t="40215" x="4806950" y="5464175"/>
          <p14:tracePt t="40232" x="4816475" y="5473700"/>
          <p14:tracePt t="40249" x="4835525" y="5486400"/>
          <p14:tracePt t="40265" x="4845050" y="5502275"/>
          <p14:tracePt t="40282" x="4845050" y="5511800"/>
          <p14:tracePt t="40300" x="4851400" y="5511800"/>
          <p14:tracePt t="40798" x="4848225" y="5537200"/>
          <p14:tracePt t="40806" x="4841875" y="5556250"/>
          <p14:tracePt t="40815" x="4841875" y="5581650"/>
          <p14:tracePt t="40832" x="4835525" y="5616575"/>
          <p14:tracePt t="40849" x="4829175" y="5686425"/>
          <p14:tracePt t="40865" x="4829175" y="5740400"/>
          <p14:tracePt t="40882" x="4829175" y="5775325"/>
          <p14:tracePt t="40915" x="4829175" y="5826125"/>
          <p14:tracePt t="40949" x="4829175" y="5832475"/>
          <p14:tracePt t="40966" x="4838700" y="5807075"/>
          <p14:tracePt t="40982" x="4841875" y="5762625"/>
          <p14:tracePt t="40999" x="4841875" y="5635625"/>
          <p14:tracePt t="41015" x="4829175" y="5505450"/>
          <p14:tracePt t="41032" x="4797425" y="5416550"/>
          <p14:tracePt t="41048" x="4746625" y="5321300"/>
          <p14:tracePt t="41065" x="4714875" y="5254625"/>
          <p14:tracePt t="41082" x="4679950" y="5194300"/>
          <p14:tracePt t="41099" x="4648200" y="5133975"/>
          <p14:tracePt t="41116" x="4629150" y="5118100"/>
          <p14:tracePt t="41132" x="4619625" y="5108575"/>
          <p14:tracePt t="41149" x="4619625" y="5089525"/>
          <p14:tracePt t="41165" x="4619625" y="5083175"/>
          <p14:tracePt t="41181" x="4619625" y="5073650"/>
          <p14:tracePt t="41198" x="4603750" y="5057775"/>
          <p14:tracePt t="41215" x="4600575" y="5048250"/>
          <p14:tracePt t="41232" x="4594225" y="5035550"/>
          <p14:tracePt t="41249" x="4594225" y="5019675"/>
          <p14:tracePt t="41265" x="4594225" y="5013325"/>
          <p14:tracePt t="41320" x="4594225" y="5016500"/>
          <p14:tracePt t="41326" x="4594225" y="5022850"/>
          <p14:tracePt t="41334" x="4594225" y="5026025"/>
          <p14:tracePt t="41348" x="4597400" y="5048250"/>
          <p14:tracePt t="41365" x="4616450" y="5086350"/>
          <p14:tracePt t="41382" x="4641850" y="5133975"/>
          <p14:tracePt t="41399" x="4708525" y="5203825"/>
          <p14:tracePt t="41415" x="4749800" y="5245100"/>
          <p14:tracePt t="41432" x="4778375" y="5299075"/>
          <p14:tracePt t="41448" x="4822825" y="5416550"/>
          <p14:tracePt t="41465" x="4829175" y="5467350"/>
          <p14:tracePt t="41481" x="4829175" y="5527675"/>
          <p14:tracePt t="41498" x="4803775" y="5619750"/>
          <p14:tracePt t="41515" x="4759325" y="5689600"/>
          <p14:tracePt t="41532" x="4702175" y="5772150"/>
          <p14:tracePt t="41549" x="4635500" y="5861050"/>
          <p14:tracePt t="41565" x="4594225" y="5908675"/>
          <p14:tracePt t="41582" x="4546600" y="5937250"/>
          <p14:tracePt t="41598" x="4425950" y="6007100"/>
          <p14:tracePt t="41615" x="4327525" y="6042025"/>
          <p14:tracePt t="41632" x="4279900" y="6070600"/>
          <p14:tracePt t="41648" x="4222750" y="6089650"/>
          <p14:tracePt t="41665" x="4191000" y="6099175"/>
          <p14:tracePt t="41682" x="4181475" y="6115050"/>
          <p14:tracePt t="41699" x="4168775" y="6130925"/>
          <p14:tracePt t="41715" x="4156075" y="6140450"/>
          <p14:tracePt t="41732" x="4143375" y="6149975"/>
          <p14:tracePt t="41748" x="4127500" y="6156325"/>
          <p14:tracePt t="41765" x="4117975" y="6156325"/>
          <p14:tracePt t="41781" x="4108450" y="6156325"/>
          <p14:tracePt t="41798" x="4086225" y="6149975"/>
          <p14:tracePt t="41815" x="4076700" y="6140450"/>
          <p14:tracePt t="41831" x="4067175" y="6124575"/>
          <p14:tracePt t="41848" x="4044950" y="6080125"/>
          <p14:tracePt t="41865" x="4029075" y="6035675"/>
          <p14:tracePt t="41882" x="4016375" y="5997575"/>
          <p14:tracePt t="41898" x="3990975" y="5924550"/>
          <p14:tracePt t="41915" x="3971925" y="5886450"/>
          <p14:tracePt t="41932" x="3959225" y="5861050"/>
          <p14:tracePt t="41949" x="3943350" y="5842000"/>
          <p14:tracePt t="41965" x="3933825" y="5832475"/>
          <p14:tracePt t="41982" x="3924300" y="5819775"/>
          <p14:tracePt t="41999" x="3924300" y="5816600"/>
          <p14:tracePt t="42277" x="3924300" y="5822950"/>
          <p14:tracePt t="42283" x="3924300" y="5826125"/>
          <p14:tracePt t="42298" x="3924300" y="5842000"/>
          <p14:tracePt t="42314" x="3924300" y="5848350"/>
          <p14:tracePt t="42331" x="3924300" y="5851525"/>
          <p14:tracePt t="42349" x="3917950" y="5851525"/>
          <p14:tracePt t="42365" x="3914775" y="5851525"/>
          <p14:tracePt t="42382" x="3905250" y="5851525"/>
          <p14:tracePt t="42398" x="3889375" y="5851525"/>
          <p14:tracePt t="42415" x="3873500" y="5857875"/>
          <p14:tracePt t="42432" x="3863975" y="5857875"/>
          <p14:tracePt t="42448" x="3844925" y="5857875"/>
          <p14:tracePt t="42464" x="3816350" y="5857875"/>
          <p14:tracePt t="42482" x="3794125" y="5857875"/>
          <p14:tracePt t="42498" x="3736975" y="5864225"/>
          <p14:tracePt t="42515" x="3692525" y="5864225"/>
          <p14:tracePt t="42532" x="3657600" y="5864225"/>
          <p14:tracePt t="42549" x="3609975" y="5864225"/>
          <p14:tracePt t="42564" x="3571875" y="5864225"/>
          <p14:tracePt t="42581" x="3549650" y="5864225"/>
          <p14:tracePt t="42598" x="3511550" y="5864225"/>
          <p14:tracePt t="42615" x="3489325" y="5864225"/>
          <p14:tracePt t="42632" x="3460750" y="5864225"/>
          <p14:tracePt t="42649" x="3425825" y="5864225"/>
          <p14:tracePt t="42665" x="3397250" y="5864225"/>
          <p14:tracePt t="42682" x="3375025" y="5864225"/>
          <p14:tracePt t="42698" x="3362325" y="5864225"/>
          <p14:tracePt t="42714" x="3346450" y="5864225"/>
          <p14:tracePt t="42732" x="3330575" y="5867400"/>
          <p14:tracePt t="42748" x="3289300" y="5867400"/>
          <p14:tracePt t="42765" x="3260725" y="5867400"/>
          <p14:tracePt t="42782" x="3206750" y="5876925"/>
          <p14:tracePt t="42799" x="3121025" y="5876925"/>
          <p14:tracePt t="42815" x="3070225" y="5876925"/>
          <p14:tracePt t="42832" x="3025775" y="5876925"/>
          <p14:tracePt t="42835" x="3013075" y="5876925"/>
          <p14:tracePt t="42848" x="2990850" y="5876925"/>
          <p14:tracePt t="42864" x="2955925" y="5876925"/>
          <p14:tracePt t="42882" x="2933700" y="5873750"/>
          <p14:tracePt t="42898" x="2882900" y="5854700"/>
          <p14:tracePt t="42915" x="2854325" y="5842000"/>
          <p14:tracePt t="42933" x="2816225" y="5819775"/>
          <p14:tracePt t="42949" x="2806700" y="5819775"/>
          <p14:tracePt t="42965" x="2790825" y="5819775"/>
          <p14:tracePt t="42981" x="2781300" y="5819775"/>
          <p14:tracePt t="42998" x="2768600" y="5819775"/>
          <p14:tracePt t="43014" x="2762250" y="5813425"/>
          <p14:tracePt t="43284" x="2778125" y="5797550"/>
          <p14:tracePt t="43290" x="2790825" y="5778500"/>
          <p14:tracePt t="43298" x="2797175" y="5749925"/>
          <p14:tracePt t="43314" x="2816225" y="5695950"/>
          <p14:tracePt t="43332" x="2828925" y="5657850"/>
          <p14:tracePt t="43349" x="2854325" y="5607050"/>
          <p14:tracePt t="43365" x="2860675" y="5584825"/>
          <p14:tracePt t="43382" x="2870200" y="5575300"/>
          <p14:tracePt t="43398" x="2876550" y="5559425"/>
          <p14:tracePt t="43414" x="2876550" y="5549900"/>
          <p14:tracePt t="43431" x="2879725" y="5534025"/>
          <p14:tracePt t="43448" x="2879725" y="5521325"/>
          <p14:tracePt t="43465" x="2886075" y="5511800"/>
          <p14:tracePt t="43481" x="2895600" y="5502275"/>
          <p14:tracePt t="43498" x="2895600" y="5467350"/>
          <p14:tracePt t="43515" x="2895600" y="5457825"/>
          <p14:tracePt t="43531" x="2901950" y="5448300"/>
          <p14:tracePt t="43547" x="2901950" y="5422900"/>
          <p14:tracePt t="43564" x="2901950" y="5400675"/>
          <p14:tracePt t="43583" x="2901950" y="5362575"/>
          <p14:tracePt t="43599" x="2901950" y="5330825"/>
          <p14:tracePt t="43615" x="2901950" y="5302250"/>
          <p14:tracePt t="43633" x="2901950" y="5276850"/>
          <p14:tracePt t="43649" x="2901950" y="5260975"/>
          <p14:tracePt t="43665" x="2901950" y="5251450"/>
          <p14:tracePt t="43681" x="2901950" y="5241925"/>
          <p14:tracePt t="43697" x="2901950" y="5226050"/>
          <p14:tracePt t="43715" x="2901950" y="5210175"/>
          <p14:tracePt t="43733" x="2901950" y="5200650"/>
          <p14:tracePt t="43749" x="2901950" y="5197475"/>
          <p14:tracePt t="43765" x="2901950" y="5191125"/>
          <p14:tracePt t="43798" x="2901950" y="5187950"/>
          <p14:tracePt t="43814" x="2901950" y="5181600"/>
          <p14:tracePt t="43831" x="2901950" y="5172075"/>
          <p14:tracePt t="43869" x="2901950" y="5162550"/>
          <p14:tracePt t="43962" x="2901950" y="5156200"/>
          <p14:tracePt t="44163" x="2930525" y="5156200"/>
          <p14:tracePt t="44170" x="2955925" y="5156200"/>
          <p14:tracePt t="44182" x="3016250" y="5156200"/>
          <p14:tracePt t="44199" x="3070225" y="5156200"/>
          <p14:tracePt t="44215" x="3105150" y="5156200"/>
          <p14:tracePt t="44232" x="3152775" y="5156200"/>
          <p14:tracePt t="44247" x="3168650" y="5156200"/>
          <p14:tracePt t="44264" x="3184525" y="5156200"/>
          <p14:tracePt t="44282" x="3200400" y="5156200"/>
          <p14:tracePt t="44315" x="3203575" y="5156200"/>
          <p14:tracePt t="44619" x="3209925" y="5156200"/>
          <p14:tracePt t="44626" x="3219450" y="5156200"/>
          <p14:tracePt t="44633" x="3222625" y="5156200"/>
          <p14:tracePt t="44648" x="3235325" y="5156200"/>
          <p14:tracePt t="44664" x="3244850" y="5146675"/>
          <p14:tracePt t="44682" x="3286125" y="5095875"/>
          <p14:tracePt t="44715" x="3317875" y="5026025"/>
          <p14:tracePt t="44748" x="3352800" y="4981575"/>
          <p14:tracePt t="44765" x="3362325" y="4972050"/>
          <p14:tracePt t="44782" x="3365500" y="4962525"/>
          <p14:tracePt t="44814" x="3365500" y="4959350"/>
          <p14:tracePt t="44892" x="3365500" y="4953000"/>
          <p14:tracePt t="44998" x="3371850" y="4953000"/>
          <p14:tracePt t="45004" x="3375025" y="4953000"/>
          <p14:tracePt t="45015" x="3387725" y="4953000"/>
          <p14:tracePt t="45032" x="3413125" y="4953000"/>
          <p14:tracePt t="45049" x="3457575" y="4962525"/>
          <p14:tracePt t="45065" x="3495675" y="4987925"/>
          <p14:tracePt t="45081" x="3546475" y="5032375"/>
          <p14:tracePt t="45098" x="3578225" y="5057775"/>
          <p14:tracePt t="45114" x="3603625" y="5089525"/>
          <p14:tracePt t="45132" x="3648075" y="5133975"/>
          <p14:tracePt t="45149" x="3663950" y="5146675"/>
          <p14:tracePt t="45165" x="3673475" y="5156200"/>
          <p14:tracePt t="45182" x="3679825" y="5168900"/>
          <p14:tracePt t="45201" x="3679825" y="5184775"/>
          <p14:tracePt t="45216" x="3679825" y="5191125"/>
          <p14:tracePt t="45290" x="3679825" y="5194300"/>
          <p14:tracePt t="45389" x="3683000" y="5194300"/>
          <p14:tracePt t="45397" x="3695700" y="5194300"/>
          <p14:tracePt t="45404" x="3698875" y="5194300"/>
          <p14:tracePt t="45414" x="3708400" y="5194300"/>
          <p14:tracePt t="45431" x="3765550" y="5194300"/>
          <p14:tracePt t="45447" x="3794125" y="5194300"/>
          <p14:tracePt t="45464" x="3822700" y="5194300"/>
          <p14:tracePt t="45481" x="3851275" y="5194300"/>
          <p14:tracePt t="45498" x="3863975" y="5194300"/>
          <p14:tracePt t="45514" x="3876675" y="5194300"/>
          <p14:tracePt t="45532" x="3889375" y="5194300"/>
          <p14:tracePt t="45548" x="3898900" y="5194300"/>
          <p14:tracePt t="45565" x="3914775" y="5194300"/>
          <p14:tracePt t="45582" x="3937000" y="5187950"/>
          <p14:tracePt t="45599" x="3946525" y="5187950"/>
          <p14:tracePt t="45615" x="3956050" y="5187950"/>
          <p14:tracePt t="45631" x="3971925" y="5187950"/>
          <p14:tracePt t="45667" x="3975100" y="5187950"/>
          <p14:tracePt t="45682" x="3984625" y="5187950"/>
          <p14:tracePt t="45698" x="3994150" y="5187950"/>
          <p14:tracePt t="45715" x="4003675" y="5187950"/>
          <p14:tracePt t="45768" x="4016375" y="5187950"/>
          <p14:tracePt t="45804" x="4016375" y="5194300"/>
          <p14:tracePt t="45811" x="4019550" y="5197475"/>
          <p14:tracePt t="45817" x="4019550" y="5203825"/>
          <p14:tracePt t="45832" x="4025900" y="5213350"/>
          <p14:tracePt t="45848" x="4035425" y="5235575"/>
          <p14:tracePt t="45865" x="4048125" y="5264150"/>
          <p14:tracePt t="45882" x="4073525" y="5330825"/>
          <p14:tracePt t="45898" x="4086225" y="5375275"/>
          <p14:tracePt t="45915" x="4086225" y="5397500"/>
          <p14:tracePt t="45932" x="4086225" y="5429250"/>
          <p14:tracePt t="45948" x="4086225" y="5441950"/>
          <p14:tracePt t="45964" x="4086225" y="5451475"/>
          <p14:tracePt t="45982" x="4086225" y="5464175"/>
          <p14:tracePt t="45998" x="4086225" y="5480050"/>
          <p14:tracePt t="46015" x="4086225" y="5489575"/>
          <p14:tracePt t="46468" x="4086225" y="5495925"/>
          <p14:tracePt t="46476" x="4079875" y="5505450"/>
          <p14:tracePt t="46482" x="4067175" y="5518150"/>
          <p14:tracePt t="46497" x="4032250" y="5575300"/>
          <p14:tracePt t="46514" x="4003675" y="5619750"/>
          <p14:tracePt t="46532" x="3959225" y="5686425"/>
          <p14:tracePt t="46565" x="3895725" y="5842000"/>
          <p14:tracePt t="46598" x="3857625" y="6051550"/>
          <p14:tracePt t="46615" x="3844925" y="6086475"/>
          <p14:tracePt t="46631" x="3825875" y="6153150"/>
          <p14:tracePt t="46647" x="3819525" y="6181725"/>
          <p14:tracePt t="46665" x="3813175" y="6197600"/>
          <p14:tracePt t="46682" x="3813175" y="6213475"/>
          <p14:tracePt t="46698" x="3813175" y="6229350"/>
          <p14:tracePt t="46715" x="3813175" y="6238875"/>
          <p14:tracePt t="46731" x="3813175" y="6248400"/>
          <p14:tracePt t="46819" x="3813175" y="6245225"/>
          <p14:tracePt t="46826" x="3813175" y="6242050"/>
          <p14:tracePt t="46833" x="3813175" y="6235700"/>
          <p14:tracePt t="46848" x="3813175" y="6232525"/>
          <p14:tracePt t="46865" x="3822700" y="6216650"/>
          <p14:tracePt t="46881" x="3841750" y="6200775"/>
          <p14:tracePt t="46898" x="3854450" y="6191250"/>
          <p14:tracePt t="46914" x="3857625" y="6181725"/>
          <p14:tracePt t="46931" x="3867150" y="6165850"/>
          <p14:tracePt t="46947" x="3883025" y="6159500"/>
          <p14:tracePt t="46965" x="3889375" y="6149975"/>
          <p14:tracePt t="46981" x="3898900" y="6134100"/>
          <p14:tracePt t="46998" x="3902075" y="6124575"/>
          <p14:tracePt t="47015" x="3902075" y="6111875"/>
          <p14:tracePt t="47031" x="3902075" y="6096000"/>
          <p14:tracePt t="47047" x="3902075" y="6086475"/>
          <p14:tracePt t="47065" x="3902075" y="6076950"/>
          <p14:tracePt t="47082" x="3902075" y="6054725"/>
          <p14:tracePt t="47098" x="3902075" y="6045200"/>
          <p14:tracePt t="47115" x="3902075" y="6035675"/>
          <p14:tracePt t="47131" x="3902075" y="6016625"/>
          <p14:tracePt t="47148" x="3902075" y="6007100"/>
          <p14:tracePt t="47164" x="3902075" y="5997575"/>
          <p14:tracePt t="47181" x="3902075" y="5981700"/>
          <p14:tracePt t="47197" x="3902075" y="5965825"/>
          <p14:tracePt t="47219" x="3902075" y="5962650"/>
          <p14:tracePt t="47425" x="3902075" y="5969000"/>
          <p14:tracePt t="47432" x="3902075" y="5981700"/>
          <p14:tracePt t="47447" x="3902075" y="6003925"/>
          <p14:tracePt t="47464" x="3902075" y="6026150"/>
          <p14:tracePt t="47480" x="3902075" y="6038850"/>
          <p14:tracePt t="47497" x="3902075" y="6051550"/>
          <p14:tracePt t="47514" x="3902075" y="6064250"/>
          <p14:tracePt t="47531" x="3902075" y="6080125"/>
          <p14:tracePt t="47548" x="3902075" y="6089650"/>
          <p14:tracePt t="47565" x="3902075" y="6099175"/>
          <p14:tracePt t="47603" x="3902075" y="6105525"/>
          <p14:tracePt t="47625" x="3902075" y="6115050"/>
          <p14:tracePt t="47632" x="3902075" y="6118225"/>
          <p14:tracePt t="47653" x="3902075" y="6124575"/>
          <p14:tracePt t="47667" x="3902075" y="6127750"/>
          <p14:tracePt t="47753" x="3902075" y="6134100"/>
          <p14:tracePt t="47760" x="3902075" y="6140450"/>
          <p14:tracePt t="47775" x="3908425" y="6140450"/>
          <p14:tracePt t="47782" x="3911600" y="6143625"/>
          <p14:tracePt t="47798" x="3921125" y="6149975"/>
          <p14:tracePt t="47815" x="3930650" y="6149975"/>
          <p14:tracePt t="47831" x="3952875" y="6149975"/>
          <p14:tracePt t="47848" x="3962400" y="6149975"/>
          <p14:tracePt t="47865" x="3965575" y="6149975"/>
          <p14:tracePt t="47881" x="3965575" y="6137275"/>
          <p14:tracePt t="47897" x="3965575" y="6121400"/>
          <p14:tracePt t="47915" x="3952875" y="6083300"/>
          <p14:tracePt t="47919" x="3946525" y="6064250"/>
          <p14:tracePt t="47932" x="3927475" y="6019800"/>
          <p14:tracePt t="47948" x="3914775" y="5988050"/>
          <p14:tracePt t="47965" x="3902075" y="5959475"/>
          <p14:tracePt t="47981" x="3883025" y="5915025"/>
          <p14:tracePt t="47998" x="3867150" y="5899150"/>
          <p14:tracePt t="48015" x="3857625" y="5889625"/>
          <p14:tracePt t="48030" x="3841750" y="5880100"/>
          <p14:tracePt t="48117" x="3841750" y="5886450"/>
          <p14:tracePt t="48138" x="3841750" y="5889625"/>
          <p14:tracePt t="48145" x="3841750" y="5895975"/>
          <p14:tracePt t="48153" x="3841750" y="5899150"/>
          <p14:tracePt t="48164" x="3841750" y="5905500"/>
          <p14:tracePt t="48181" x="3841750" y="5924550"/>
          <p14:tracePt t="48197" x="3841750" y="5934075"/>
          <p14:tracePt t="48214" x="3841750" y="5943600"/>
          <p14:tracePt t="48231" x="3841750" y="5984875"/>
          <p14:tracePt t="48248" x="3841750" y="6007100"/>
          <p14:tracePt t="48265" x="3841750" y="6035675"/>
          <p14:tracePt t="48281" x="3841750" y="6061075"/>
          <p14:tracePt t="48297" x="3844925" y="6083300"/>
          <p14:tracePt t="48315" x="3848100" y="6099175"/>
          <p14:tracePt t="48331" x="3854450" y="6115050"/>
          <p14:tracePt t="48347" x="3857625" y="6124575"/>
          <p14:tracePt t="48364" x="3857625" y="6140450"/>
          <p14:tracePt t="48381" x="3857625" y="6153150"/>
          <p14:tracePt t="48398" x="3857625" y="6159500"/>
          <p14:tracePt t="48459" x="3857625" y="6162675"/>
          <p14:tracePt t="50446" x="3898900" y="6153150"/>
          <p14:tracePt t="50453" x="3968750" y="6127750"/>
          <p14:tracePt t="50466" x="4159250" y="6042025"/>
          <p14:tracePt t="50481" x="4318000" y="5959475"/>
          <p14:tracePt t="50498" x="4451350" y="5876925"/>
          <p14:tracePt t="50514" x="4600575" y="5775325"/>
          <p14:tracePt t="50530" x="4759325" y="5632450"/>
          <p14:tracePt t="50564" x="4873625" y="5470525"/>
          <p14:tracePt t="50597" x="4924425" y="5381625"/>
          <p14:tracePt t="50615" x="4930775" y="5359400"/>
          <p14:tracePt t="50631" x="4930775" y="5327650"/>
          <p14:tracePt t="50648" x="4930775" y="5311775"/>
          <p14:tracePt t="50664" x="4930775" y="5289550"/>
          <p14:tracePt t="50680" x="4921250" y="5248275"/>
          <p14:tracePt t="50697" x="4908550" y="5210175"/>
          <p14:tracePt t="50714" x="4902200" y="5187950"/>
          <p14:tracePt t="50732" x="4899025" y="5153025"/>
          <p14:tracePt t="50747" x="4899025" y="5137150"/>
          <p14:tracePt t="50765" x="4899025" y="5121275"/>
          <p14:tracePt t="50781" x="4899025" y="5073650"/>
          <p14:tracePt t="50797" x="4902200" y="5022850"/>
          <p14:tracePt t="50814" x="4924425" y="4956175"/>
          <p14:tracePt t="50831" x="4937125" y="4876800"/>
          <p14:tracePt t="50847" x="4949825" y="4829175"/>
          <p14:tracePt t="50866" x="4968875" y="4787900"/>
          <p14:tracePt t="50881" x="4984750" y="4756150"/>
          <p14:tracePt t="50897" x="4997450" y="4740275"/>
          <p14:tracePt t="50916" x="5013325" y="4721225"/>
          <p14:tracePt t="50930" x="5022850" y="4711700"/>
          <p14:tracePt t="50947" x="5038725" y="4699000"/>
          <p14:tracePt t="50965" x="5041900" y="4695825"/>
          <p14:tracePt t="51009" x="5048250" y="4695825"/>
          <p14:tracePt t="51031" x="5051425" y="4695825"/>
          <p14:tracePt t="51045" x="5057775" y="4695825"/>
          <p14:tracePt t="51052" x="5057775" y="4702175"/>
          <p14:tracePt t="51064" x="5057775" y="4705350"/>
          <p14:tracePt t="51080" x="5060950" y="4714875"/>
          <p14:tracePt t="51115" x="5067300" y="4714875"/>
          <p14:tracePt t="51373" x="5064125" y="4714875"/>
          <p14:tracePt t="51380" x="5060950" y="4714875"/>
          <p14:tracePt t="51387" x="5054600" y="4714875"/>
          <p14:tracePt t="51397" x="5051425" y="4714875"/>
          <p14:tracePt t="51413" x="5041900" y="4714875"/>
          <p14:tracePt t="51430" x="5019675" y="4714875"/>
          <p14:tracePt t="51447" x="5010150" y="4714875"/>
          <p14:tracePt t="51465" x="4978400" y="4714875"/>
          <p14:tracePt t="51481" x="4949825" y="4714875"/>
          <p14:tracePt t="51501" x="4914900" y="4708525"/>
          <p14:tracePt t="51515" x="4892675" y="4708525"/>
          <p14:tracePt t="51530" x="4883150" y="4708525"/>
          <p14:tracePt t="51547" x="4873625" y="4708525"/>
          <p14:tracePt t="51565" x="4851400" y="4708525"/>
          <p14:tracePt t="51581" x="4841875" y="4708525"/>
          <p14:tracePt t="51597" x="4832350" y="4708525"/>
          <p14:tracePt t="51614" x="4822825" y="4708525"/>
          <p14:tracePt t="51631" x="4803775" y="4708525"/>
          <p14:tracePt t="51647" x="4794250" y="4708525"/>
          <p14:tracePt t="51664" x="4784725" y="4714875"/>
          <p14:tracePt t="51680" x="4768850" y="4724400"/>
          <p14:tracePt t="51697" x="4752975" y="4730750"/>
          <p14:tracePt t="51715" x="4737100" y="4733925"/>
          <p14:tracePt t="51731" x="4727575" y="4746625"/>
          <p14:tracePt t="51747" x="4718050" y="4746625"/>
          <p14:tracePt t="51764" x="4702175" y="4756150"/>
          <p14:tracePt t="51780" x="4689475" y="4775200"/>
          <p14:tracePt t="51797" x="4676775" y="4784725"/>
          <p14:tracePt t="51815" x="4664075" y="4800600"/>
          <p14:tracePt t="51831" x="4648200" y="4810125"/>
          <p14:tracePt t="51847" x="4638675" y="4832350"/>
          <p14:tracePt t="51865" x="4622800" y="4854575"/>
          <p14:tracePt t="51881" x="4622800" y="4864100"/>
          <p14:tracePt t="51897" x="4616450" y="4879975"/>
          <p14:tracePt t="51914" x="4616450" y="4889500"/>
          <p14:tracePt t="51931" x="4616450" y="4902200"/>
          <p14:tracePt t="51947" x="4616450" y="4911725"/>
          <p14:tracePt t="51965" x="4616450" y="4933950"/>
          <p14:tracePt t="51981" x="4616450" y="4943475"/>
          <p14:tracePt t="51997" x="4616450" y="4953000"/>
          <p14:tracePt t="52052" x="4616450" y="4956175"/>
          <p14:tracePt t="52058" x="4616450" y="4962525"/>
          <p14:tracePt t="52065" x="4616450" y="4965700"/>
          <p14:tracePt t="52080" x="4616450" y="4981575"/>
          <p14:tracePt t="52097" x="4622800" y="4987925"/>
          <p14:tracePt t="52114" x="4632325" y="4997450"/>
          <p14:tracePt t="52131" x="4638675" y="5006975"/>
          <p14:tracePt t="52147" x="4641850" y="5016500"/>
          <p14:tracePt t="52164" x="4664075" y="5038725"/>
          <p14:tracePt t="52180" x="4670425" y="5048250"/>
          <p14:tracePt t="52197" x="4679950" y="5057775"/>
          <p14:tracePt t="52214" x="4695825" y="5076825"/>
          <p14:tracePt t="52231" x="4711700" y="5089525"/>
          <p14:tracePt t="52247" x="4721225" y="5102225"/>
          <p14:tracePt t="52264" x="4730750" y="5118100"/>
          <p14:tracePt t="52281" x="4733925" y="5133975"/>
          <p14:tracePt t="52297" x="4733925" y="5143500"/>
          <p14:tracePt t="52313" x="4733925" y="5153025"/>
          <p14:tracePt t="52330" x="4733925" y="5168900"/>
          <p14:tracePt t="52347" x="4733925" y="5178425"/>
          <p14:tracePt t="52365" x="4746625" y="5181600"/>
          <p14:tracePt t="52381" x="4759325" y="5187950"/>
          <p14:tracePt t="52397" x="4768850" y="5187950"/>
          <p14:tracePt t="52414" x="4803775" y="5187950"/>
          <p14:tracePt t="52430" x="4832350" y="5187950"/>
          <p14:tracePt t="52447" x="4854575" y="5187950"/>
          <p14:tracePt t="52464" x="4902200" y="5187950"/>
          <p14:tracePt t="52480" x="4937125" y="5187950"/>
          <p14:tracePt t="52497" x="4959350" y="5194300"/>
          <p14:tracePt t="52513" x="4984750" y="5200650"/>
          <p14:tracePt t="52531" x="5026025" y="5210175"/>
          <p14:tracePt t="52547" x="5035550" y="5210175"/>
          <p14:tracePt t="52564" x="5054600" y="5210175"/>
          <p14:tracePt t="52580" x="5064125" y="5210175"/>
          <p14:tracePt t="52597" x="5073650" y="5210175"/>
          <p14:tracePt t="52614" x="5083175" y="5210175"/>
          <p14:tracePt t="52647" x="5083175" y="5203825"/>
          <p14:tracePt t="52664" x="5089525" y="5191125"/>
          <p14:tracePt t="52681" x="5099050" y="5175250"/>
          <p14:tracePt t="52697" x="5108575" y="5165725"/>
          <p14:tracePt t="52714" x="5118100" y="5149850"/>
          <p14:tracePt t="52730" x="5124450" y="5140325"/>
          <p14:tracePt t="52747" x="5127625" y="5124450"/>
          <p14:tracePt t="52764" x="5127625" y="5108575"/>
          <p14:tracePt t="52781" x="5127625" y="5105400"/>
          <p14:tracePt t="52798" x="5127625" y="5099050"/>
          <p14:tracePt t="52814" x="5127625" y="5089525"/>
          <p14:tracePt t="52830" x="5127625" y="5073650"/>
          <p14:tracePt t="52847" x="5118100" y="5064125"/>
          <p14:tracePt t="52864" x="5102225" y="5054600"/>
          <p14:tracePt t="52881" x="5086350" y="5051425"/>
          <p14:tracePt t="52898" x="5076825" y="5045075"/>
          <p14:tracePt t="52915" x="5060950" y="5038725"/>
          <p14:tracePt t="52931" x="5051425" y="5038725"/>
          <p14:tracePt t="52948" x="5038725" y="5038725"/>
          <p14:tracePt t="52964" x="5022850" y="5035550"/>
          <p14:tracePt t="52980" x="5013325" y="5035550"/>
          <p14:tracePt t="52997" x="5003800" y="5035550"/>
          <p14:tracePt t="53015" x="4981575" y="5035550"/>
          <p14:tracePt t="53031" x="4972050" y="5035550"/>
          <p14:tracePt t="53048" x="4962525" y="5026025"/>
          <p14:tracePt t="53065" x="4949825" y="5026025"/>
          <p14:tracePt t="53081" x="4933950" y="5026025"/>
          <p14:tracePt t="53098" x="4927600" y="5026025"/>
          <p14:tracePt t="53114" x="4918075" y="5016500"/>
          <p14:tracePt t="53130" x="4908550" y="5003800"/>
          <p14:tracePt t="53147" x="4899025" y="4994275"/>
          <p14:tracePt t="53164" x="4876800" y="4968875"/>
          <p14:tracePt t="53180" x="4876800" y="4946650"/>
          <p14:tracePt t="53197" x="4864100" y="4902200"/>
          <p14:tracePt t="53214" x="4845050" y="4838700"/>
          <p14:tracePt t="53230" x="4826000" y="4800600"/>
          <p14:tracePt t="53247" x="4813300" y="4762500"/>
          <p14:tracePt t="53264" x="4781550" y="4702175"/>
          <p14:tracePt t="53280" x="4746625" y="4654550"/>
          <p14:tracePt t="53297" x="4727575" y="4616450"/>
          <p14:tracePt t="53315" x="4711700" y="4587875"/>
          <p14:tracePt t="53331" x="4702175" y="4578350"/>
          <p14:tracePt t="53394" x="4708525" y="4578350"/>
          <p14:tracePt t="53400" x="4714875" y="4578350"/>
          <p14:tracePt t="53414" x="4724400" y="4575175"/>
          <p14:tracePt t="53430" x="4740275" y="4568825"/>
          <p14:tracePt t="53447" x="4759325" y="4562475"/>
          <p14:tracePt t="53464" x="4806950" y="4562475"/>
          <p14:tracePt t="53480" x="4851400" y="4562475"/>
          <p14:tracePt t="53497" x="4889500" y="4562475"/>
          <p14:tracePt t="53500" x="4899025" y="4562475"/>
          <p14:tracePt t="53514" x="4927600" y="4562475"/>
          <p14:tracePt t="53531" x="4965700" y="4562475"/>
          <p14:tracePt t="53547" x="4987925" y="4562475"/>
          <p14:tracePt t="53564" x="5029200" y="4565650"/>
          <p14:tracePt t="53580" x="5064125" y="4572000"/>
          <p14:tracePt t="53597" x="5086350" y="4572000"/>
          <p14:tracePt t="53614" x="5121275" y="4578350"/>
          <p14:tracePt t="53630" x="5130800" y="4584700"/>
          <p14:tracePt t="53647" x="5137150" y="4584700"/>
          <p14:tracePt t="53687" x="5137150" y="4587875"/>
          <p14:tracePt t="53701" x="5137150" y="4594225"/>
          <p14:tracePt t="53716" x="5133975" y="4603750"/>
          <p14:tracePt t="53731" x="5124450" y="4610100"/>
          <p14:tracePt t="53748" x="5108575" y="4613275"/>
          <p14:tracePt t="53764" x="5092700" y="4622800"/>
          <p14:tracePt t="53780" x="5083175" y="4629150"/>
          <p14:tracePt t="53797" x="5073650" y="4632325"/>
          <p14:tracePt t="53814" x="5048250" y="4638675"/>
          <p14:tracePt t="53831" x="5026025" y="4638675"/>
          <p14:tracePt t="53848" x="4997450" y="4645025"/>
          <p14:tracePt t="53865" x="4965700" y="4645025"/>
          <p14:tracePt t="53881" x="4940300" y="4645025"/>
          <p14:tracePt t="53898" x="4930775" y="4645025"/>
          <p14:tracePt t="53914" x="4918075" y="4645025"/>
          <p14:tracePt t="53930" x="4908550" y="4645025"/>
          <p14:tracePt t="53947" x="4892675" y="4645025"/>
          <p14:tracePt t="53964" x="4876800" y="4645025"/>
          <p14:tracePt t="53981" x="4867275" y="4645025"/>
          <p14:tracePt t="53998" x="4857750" y="4645025"/>
          <p14:tracePt t="54015" x="4838700" y="4645025"/>
          <p14:tracePt t="54031" x="4829175" y="4645025"/>
          <p14:tracePt t="54047" x="4822825" y="4645025"/>
          <p14:tracePt t="54122" x="4816475" y="4645025"/>
          <p14:tracePt t="54159" x="4813300" y="4645025"/>
          <p14:tracePt t="54186" x="4806950" y="4654550"/>
          <p14:tracePt t="54193" x="4806950" y="4660900"/>
          <p14:tracePt t="54200" x="4806950" y="4664075"/>
          <p14:tracePt t="54214" x="4806950" y="4673600"/>
          <p14:tracePt t="54230" x="4806950" y="4683125"/>
          <p14:tracePt t="54336" x="4810125" y="4683125"/>
          <p14:tracePt t="54344" x="4813300" y="4683125"/>
          <p14:tracePt t="54351" x="4819650" y="4689475"/>
          <p14:tracePt t="54364" x="4835525" y="4689475"/>
          <p14:tracePt t="54380" x="4870450" y="4689475"/>
          <p14:tracePt t="54396" x="4899025" y="4689475"/>
          <p14:tracePt t="54415" x="4940300" y="4686300"/>
          <p14:tracePt t="54431" x="4962525" y="4679950"/>
          <p14:tracePt t="54448" x="4994275" y="4667250"/>
          <p14:tracePt t="54465" x="5029200" y="4664075"/>
          <p14:tracePt t="54481" x="5057775" y="4664075"/>
          <p14:tracePt t="54497" x="5080000" y="4657725"/>
          <p14:tracePt t="54514" x="5121275" y="4657725"/>
          <p14:tracePt t="54530" x="5143500" y="4657725"/>
          <p14:tracePt t="54548" x="5165725" y="4651375"/>
          <p14:tracePt t="54564" x="5181600" y="4638675"/>
          <p14:tracePt t="54581" x="5191125" y="4638675"/>
          <p14:tracePt t="54598" x="5203825" y="4638675"/>
          <p14:tracePt t="54615" x="5213350" y="4638675"/>
          <p14:tracePt t="54647" x="5213350" y="4635500"/>
          <p14:tracePt t="54664" x="5219700" y="4635500"/>
          <p14:tracePt t="54680" x="5219700" y="4629150"/>
          <p14:tracePt t="54697" x="5219700" y="4625975"/>
          <p14:tracePt t="54715" x="5219700" y="4616450"/>
          <p14:tracePt t="54731" x="5219700" y="4610100"/>
          <p14:tracePt t="54748" x="5219700" y="4606925"/>
          <p14:tracePt t="54764" x="5219700" y="4591050"/>
          <p14:tracePt t="54781" x="5219700" y="4581525"/>
          <p14:tracePt t="54797" x="5219700" y="4575175"/>
          <p14:tracePt t="54814" x="5207000" y="4565650"/>
          <p14:tracePt t="54830" x="5194300" y="4562475"/>
          <p14:tracePt t="54847" x="5184775" y="4552950"/>
          <p14:tracePt t="54865" x="5168900" y="4537075"/>
          <p14:tracePt t="54881" x="5159375" y="4530725"/>
          <p14:tracePt t="54898" x="5143500" y="4521200"/>
          <p14:tracePt t="54914" x="5127625" y="4514850"/>
          <p14:tracePt t="54931" x="5118100" y="4514850"/>
          <p14:tracePt t="54947" x="5108575" y="4511675"/>
          <p14:tracePt t="54964" x="5089525" y="4505325"/>
          <p14:tracePt t="54980" x="5080000" y="4502150"/>
          <p14:tracePt t="54998" x="5070475" y="4502150"/>
          <p14:tracePt t="55014" x="5048250" y="4502150"/>
          <p14:tracePt t="55031" x="5038725" y="4502150"/>
          <p14:tracePt t="55048" x="5029200" y="4502150"/>
          <p14:tracePt t="55064" x="5019675" y="4502150"/>
          <p14:tracePt t="55081" x="5010150" y="4502150"/>
          <p14:tracePt t="55096" x="4994275" y="4502150"/>
          <p14:tracePt t="55113" x="4981575" y="4502150"/>
          <p14:tracePt t="55147" x="4975225" y="4502150"/>
          <p14:tracePt t="55701" x="4997450" y="4511675"/>
          <p14:tracePt t="55707" x="5016500" y="4524375"/>
          <p14:tracePt t="55715" x="5041900" y="4530725"/>
          <p14:tracePt t="55735" x="5076825" y="4546600"/>
          <p14:tracePt t="55751" x="5105400" y="4546600"/>
          <p14:tracePt t="55764" x="5143500" y="4546600"/>
          <p14:tracePt t="55796" x="5254625" y="4543425"/>
          <p14:tracePt t="55830" x="5378450" y="4518025"/>
          <p14:tracePt t="55847" x="5403850" y="4505325"/>
          <p14:tracePt t="55864" x="5432425" y="4489450"/>
          <p14:tracePt t="55881" x="5441950" y="4479925"/>
          <p14:tracePt t="55897" x="5451475" y="4473575"/>
          <p14:tracePt t="55914" x="5451475" y="4460875"/>
          <p14:tracePt t="55930" x="5451475" y="4445000"/>
          <p14:tracePt t="55946" x="5451475" y="4435475"/>
          <p14:tracePt t="55964" x="5445125" y="4425950"/>
          <p14:tracePt t="55980" x="5435600" y="4416425"/>
          <p14:tracePt t="55996" x="5426075" y="4410075"/>
          <p14:tracePt t="56013" x="5384800" y="4387850"/>
          <p14:tracePt t="56031" x="5346700" y="4375150"/>
          <p14:tracePt t="56047" x="5314950" y="4356100"/>
          <p14:tracePt t="56050" x="5295900" y="4349750"/>
          <p14:tracePt t="56063" x="5251450" y="4321175"/>
          <p14:tracePt t="56081" x="5197475" y="4308475"/>
          <p14:tracePt t="56096" x="5130800" y="4295775"/>
          <p14:tracePt t="56114" x="5019675" y="4264025"/>
          <p14:tracePt t="56131" x="4946650" y="4264025"/>
          <p14:tracePt t="56148" x="4886325" y="4264025"/>
          <p14:tracePt t="56164" x="4737100" y="4279900"/>
          <p14:tracePt t="56181" x="4619625" y="4286250"/>
          <p14:tracePt t="56197" x="4533900" y="4302125"/>
          <p14:tracePt t="56213" x="4425950" y="4311650"/>
          <p14:tracePt t="56230" x="4365625" y="4324350"/>
          <p14:tracePt t="56246" x="4289425" y="4333875"/>
          <p14:tracePt t="56264" x="4191000" y="4352925"/>
          <p14:tracePt t="56280" x="4152900" y="4365625"/>
          <p14:tracePt t="56297" x="4114800" y="4378325"/>
          <p14:tracePt t="56314" x="4083050" y="4391025"/>
          <p14:tracePt t="56330" x="4051300" y="4403725"/>
          <p14:tracePt t="56346" x="4032250" y="4419600"/>
          <p14:tracePt t="56364" x="4000500" y="4435475"/>
          <p14:tracePt t="56380" x="3975100" y="4448175"/>
          <p14:tracePt t="56397" x="3943350" y="4479925"/>
          <p14:tracePt t="56414" x="3908425" y="4518025"/>
          <p14:tracePt t="56431" x="3895725" y="4540250"/>
          <p14:tracePt t="56447" x="3879850" y="4565650"/>
          <p14:tracePt t="56463" x="3860800" y="4606925"/>
          <p14:tracePt t="56480" x="3860800" y="4629150"/>
          <p14:tracePt t="56496" x="3860800" y="4673600"/>
          <p14:tracePt t="56514" x="3860800" y="4733925"/>
          <p14:tracePt t="56530" x="3860800" y="4787900"/>
          <p14:tracePt t="56547" x="3860800" y="4838700"/>
          <p14:tracePt t="56549" x="3860800" y="4857750"/>
          <p14:tracePt t="56563" x="3860800" y="4902200"/>
          <p14:tracePt t="56580" x="3860800" y="4930775"/>
          <p14:tracePt t="56597" x="3863975" y="4975225"/>
          <p14:tracePt t="56613" x="3876675" y="5048250"/>
          <p14:tracePt t="56630" x="3898900" y="5102225"/>
          <p14:tracePt t="56647" x="3911600" y="5149850"/>
          <p14:tracePt t="56664" x="3930650" y="5213350"/>
          <p14:tracePt t="56681" x="3943350" y="5251450"/>
          <p14:tracePt t="56697" x="3952875" y="5280025"/>
          <p14:tracePt t="56714" x="3978275" y="5337175"/>
          <p14:tracePt t="56730" x="3990975" y="5375275"/>
          <p14:tracePt t="56746" x="4003675" y="5419725"/>
          <p14:tracePt t="56763" x="4032250" y="5486400"/>
          <p14:tracePt t="56781" x="4044950" y="5514975"/>
          <p14:tracePt t="56797" x="4054475" y="5546725"/>
          <p14:tracePt t="56814" x="4073525" y="5581650"/>
          <p14:tracePt t="56831" x="4092575" y="5613400"/>
          <p14:tracePt t="56847" x="4111625" y="5645150"/>
          <p14:tracePt t="56863" x="4156075" y="5689600"/>
          <p14:tracePt t="56880" x="4178300" y="5718175"/>
          <p14:tracePt t="56896" x="4203700" y="5749925"/>
          <p14:tracePt t="56913" x="4241800" y="5794375"/>
          <p14:tracePt t="56931" x="4254500" y="5819775"/>
          <p14:tracePt t="56947" x="4264025" y="5829300"/>
          <p14:tracePt t="56964" x="4279900" y="5848350"/>
          <p14:tracePt t="56980" x="4279900" y="5854700"/>
          <p14:tracePt t="57028" x="4279900" y="5857875"/>
          <p14:tracePt t="57035" x="4279900" y="5864225"/>
          <p14:tracePt t="57046" x="4279900" y="5867400"/>
          <p14:tracePt t="57063" x="4279900" y="5883275"/>
          <p14:tracePt t="57081" x="4286250" y="5899150"/>
          <p14:tracePt t="57097" x="4289425" y="5908675"/>
          <p14:tracePt t="57114" x="4298950" y="5918200"/>
          <p14:tracePt t="57130" x="4305300" y="5927725"/>
          <p14:tracePt t="57146" x="4305300" y="5937250"/>
          <p14:tracePt t="57163" x="4324350" y="5959475"/>
          <p14:tracePt t="57180" x="4333875" y="5969000"/>
          <p14:tracePt t="57197" x="4346575" y="5978525"/>
          <p14:tracePt t="57214" x="4359275" y="5997575"/>
          <p14:tracePt t="57231" x="4375150" y="6007100"/>
          <p14:tracePt t="57247" x="4391025" y="6019800"/>
          <p14:tracePt t="57263" x="4403725" y="6026150"/>
          <p14:tracePt t="57607" x="4432300" y="6045200"/>
          <p14:tracePt t="57614" x="4451350" y="6064250"/>
          <p14:tracePt t="57621" x="4483100" y="6096000"/>
          <p14:tracePt t="57630" x="4502150" y="6115050"/>
          <p14:tracePt t="57647" x="4565650" y="6188075"/>
          <p14:tracePt t="57680" x="4695825" y="6302375"/>
          <p14:tracePt t="57713" x="4794250" y="6369050"/>
          <p14:tracePt t="57730" x="4826000" y="6388100"/>
          <p14:tracePt t="57746" x="4848225" y="6397625"/>
          <p14:tracePt t="57763" x="4870450" y="6407150"/>
          <p14:tracePt t="57780" x="4889500" y="6407150"/>
          <p14:tracePt t="57797" x="4905375" y="6407150"/>
          <p14:tracePt t="57814" x="4937125" y="6407150"/>
          <p14:tracePt t="57829" x="4946650" y="6407150"/>
          <p14:tracePt t="57846" x="4968875" y="6407150"/>
          <p14:tracePt t="57863" x="4994275" y="6407150"/>
          <p14:tracePt t="57880" x="5003800" y="6407150"/>
          <p14:tracePt t="57897" x="5019675" y="6407150"/>
          <p14:tracePt t="57914" x="5054600" y="6407150"/>
          <p14:tracePt t="57930" x="5076825" y="6413500"/>
          <p14:tracePt t="57947" x="5105400" y="6419850"/>
          <p14:tracePt t="57963" x="5140325" y="6432550"/>
          <p14:tracePt t="57980" x="5178425" y="6432550"/>
          <p14:tracePt t="57996" x="5200650" y="6445250"/>
          <p14:tracePt t="58013" x="5241925" y="6445250"/>
          <p14:tracePt t="58030" x="5257800" y="6445250"/>
          <p14:tracePt t="58047" x="5280025" y="6445250"/>
          <p14:tracePt t="58063" x="5299075" y="6432550"/>
          <p14:tracePt t="58080" x="5308600" y="6423025"/>
          <p14:tracePt t="58096" x="5330825" y="6410325"/>
          <p14:tracePt t="58113" x="5346700" y="6397625"/>
          <p14:tracePt t="58129" x="5362575" y="6375400"/>
          <p14:tracePt t="58146" x="5378450" y="6353175"/>
          <p14:tracePt t="58163" x="5403850" y="6308725"/>
          <p14:tracePt t="58180" x="5416550" y="6286500"/>
          <p14:tracePt t="58197" x="5426075" y="6254750"/>
          <p14:tracePt t="58214" x="5448300" y="6232525"/>
          <p14:tracePt t="58230" x="5448300" y="6223000"/>
          <p14:tracePt t="58246" x="5448300" y="6219825"/>
          <p14:tracePt t="58286" x="5448300" y="6207125"/>
          <p14:tracePt t="58297" x="5448300" y="6203950"/>
          <p14:tracePt t="58314" x="5448300" y="6188075"/>
          <p14:tracePt t="58330" x="5461000" y="6172200"/>
          <p14:tracePt t="58347" x="5480050" y="6134100"/>
          <p14:tracePt t="58364" x="5530850" y="6067425"/>
          <p14:tracePt t="58380" x="5626100" y="5991225"/>
          <p14:tracePt t="58396" x="5762625" y="5908675"/>
          <p14:tracePt t="58413" x="5978525" y="5810250"/>
          <p14:tracePt t="58430" x="6169025" y="5734050"/>
          <p14:tracePt t="58449" x="6429375" y="5641975"/>
          <p14:tracePt t="58465" x="6594475" y="5584825"/>
          <p14:tracePt t="58481" x="6737350" y="5540375"/>
          <p14:tracePt t="58497" x="6854825" y="5524500"/>
          <p14:tracePt t="58513" x="7032625" y="5499100"/>
          <p14:tracePt t="58530" x="7140575" y="5473700"/>
          <p14:tracePt t="58547" x="7216775" y="5461000"/>
          <p14:tracePt t="58563" x="7305675" y="5438775"/>
          <p14:tracePt t="58580" x="7350125" y="5426075"/>
          <p14:tracePt t="58596" x="7397750" y="5407025"/>
          <p14:tracePt t="58599" x="7407275" y="5400675"/>
          <p14:tracePt t="58614" x="7423150" y="5391150"/>
          <p14:tracePt t="58634" x="7445375" y="5391150"/>
          <p14:tracePt t="58905" x="7464425" y="5391150"/>
          <p14:tracePt t="58912" x="7489825" y="5391150"/>
          <p14:tracePt t="58929" x="7559675" y="5394325"/>
          <p14:tracePt t="58947" x="7654925" y="5410200"/>
          <p14:tracePt t="58963" x="7769225" y="5438775"/>
          <p14:tracePt t="58980" x="7829550" y="5445125"/>
          <p14:tracePt t="58997" x="7902575" y="5454650"/>
          <p14:tracePt t="59013" x="7997825" y="5454650"/>
          <p14:tracePt t="59030" x="8042275" y="5454650"/>
          <p14:tracePt t="59047" x="8086725" y="5454650"/>
          <p14:tracePt t="59063" x="8134350" y="5454650"/>
          <p14:tracePt t="59080" x="8156575" y="5461000"/>
          <p14:tracePt t="59097" x="8188325" y="5473700"/>
          <p14:tracePt t="59099" x="8197850" y="5480050"/>
          <p14:tracePt t="59113" x="8220075" y="5483225"/>
          <p14:tracePt t="59129" x="8235950" y="5483225"/>
          <p14:tracePt t="59146" x="8245475" y="5483225"/>
          <p14:tracePt t="59163" x="8251825" y="5483225"/>
          <p14:tracePt t="59250" x="8251825" y="5489575"/>
          <p14:tracePt t="59264" x="8248650" y="5489575"/>
          <p14:tracePt t="59271" x="8245475" y="5489575"/>
          <p14:tracePt t="59280" x="8239125" y="5489575"/>
          <p14:tracePt t="59298" x="8220075" y="5489575"/>
          <p14:tracePt t="59313" x="8210550" y="5489575"/>
          <p14:tracePt t="59329" x="8201025" y="5489575"/>
          <p14:tracePt t="59347" x="8191500" y="5489575"/>
          <p14:tracePt t="59363" x="8156575" y="5502275"/>
          <p14:tracePt t="59380" x="8128000" y="5508625"/>
          <p14:tracePt t="59397" x="8074025" y="5514975"/>
          <p14:tracePt t="59413" x="8004175" y="5514975"/>
          <p14:tracePt t="59430" x="7953375" y="5514975"/>
          <p14:tracePt t="59446" x="7908925" y="5514975"/>
          <p14:tracePt t="59463" x="7854950" y="5514975"/>
          <p14:tracePt t="59480" x="7826375" y="5511800"/>
          <p14:tracePt t="59497" x="7778750" y="5492750"/>
          <p14:tracePt t="59513" x="7715250" y="5473700"/>
          <p14:tracePt t="59529" x="7670800" y="5461000"/>
          <p14:tracePt t="59546" x="7639050" y="5448300"/>
          <p14:tracePt t="59563" x="7597775" y="5422900"/>
          <p14:tracePt t="59580" x="7581900" y="5413375"/>
          <p14:tracePt t="59596" x="7572375" y="5407025"/>
          <p14:tracePt t="59599" x="7566025" y="5407025"/>
          <p14:tracePt t="59613" x="7550150" y="5407025"/>
          <p14:tracePt t="59633" x="7537450" y="5407025"/>
          <p14:tracePt t="59646" x="7531100" y="5407025"/>
          <p14:tracePt t="59663" x="7518400" y="5407025"/>
          <p14:tracePt t="59681" x="7502525" y="5407025"/>
          <p14:tracePt t="59698" x="7493000" y="5407025"/>
          <p14:tracePt t="59763" x="7493000" y="5403850"/>
          <p14:tracePt t="59769" x="7499350" y="5397500"/>
          <p14:tracePt t="59779" x="7502525" y="5394325"/>
          <p14:tracePt t="59796" x="7518400" y="5387975"/>
          <p14:tracePt t="59813" x="7534275" y="5375275"/>
          <p14:tracePt t="59830" x="7556500" y="5372100"/>
          <p14:tracePt t="59847" x="7594600" y="5365750"/>
          <p14:tracePt t="59863" x="7670800" y="5365750"/>
          <p14:tracePt t="59880" x="7731125" y="5365750"/>
          <p14:tracePt t="59896" x="7775575" y="5365750"/>
          <p14:tracePt t="59913" x="7829550" y="5365750"/>
          <p14:tracePt t="59931" x="7851775" y="5365750"/>
          <p14:tracePt t="59948" x="7880350" y="5365750"/>
          <p14:tracePt t="59963" x="7889875" y="5365750"/>
          <p14:tracePt t="59980" x="7899400" y="5365750"/>
          <p14:tracePt t="59996" x="7902575" y="5365750"/>
          <p14:tracePt t="60785" x="7902575" y="5372100"/>
          <p14:tracePt t="60792" x="7908925" y="5381625"/>
          <p14:tracePt t="60801" x="7908925" y="5387975"/>
          <p14:tracePt t="60818" x="7912100" y="5397500"/>
          <p14:tracePt t="60833" x="7934325" y="5451475"/>
          <p14:tracePt t="60847" x="7947025" y="5514975"/>
          <p14:tracePt t="60879" x="7947025" y="5657850"/>
          <p14:tracePt t="60914" x="7943850" y="5845175"/>
          <p14:tracePt t="60930" x="7937500" y="5908675"/>
          <p14:tracePt t="60947" x="7908925" y="5981700"/>
          <p14:tracePt t="60964" x="7899400" y="6007100"/>
          <p14:tracePt t="60981" x="7886700" y="6029325"/>
          <p14:tracePt t="60998" x="7848600" y="6073775"/>
          <p14:tracePt t="61013" x="7816850" y="6099175"/>
          <p14:tracePt t="61030" x="7759700" y="6134100"/>
          <p14:tracePt t="61047" x="7670800" y="6146800"/>
          <p14:tracePt t="61063" x="7591425" y="6146800"/>
          <p14:tracePt t="61080" x="7489825" y="6146800"/>
          <p14:tracePt t="61097" x="7324725" y="6134100"/>
          <p14:tracePt t="61113" x="7239000" y="6118225"/>
          <p14:tracePt t="61130" x="7131050" y="6092825"/>
          <p14:tracePt t="61145" x="7000875" y="6086475"/>
          <p14:tracePt t="61162" x="6870700" y="6070600"/>
          <p14:tracePt t="61179" x="6807200" y="6054725"/>
          <p14:tracePt t="61195" x="6743700" y="6048375"/>
          <p14:tracePt t="61212" x="6664325" y="6042025"/>
          <p14:tracePt t="61229" x="6626225" y="6042025"/>
          <p14:tracePt t="61245" x="6604000" y="6035675"/>
          <p14:tracePt t="61262" x="6565900" y="6035675"/>
          <p14:tracePt t="61279" x="6553200" y="6035675"/>
          <p14:tracePt t="61295" x="6543675" y="6026150"/>
          <p14:tracePt t="61312" x="6524625" y="6019800"/>
          <p14:tracePt t="61329" x="6515100" y="6010275"/>
          <p14:tracePt t="61345" x="6505575" y="6000750"/>
          <p14:tracePt t="61362" x="6480175" y="5965825"/>
          <p14:tracePt t="61379" x="6467475" y="5911850"/>
          <p14:tracePt t="61395" x="6454775" y="5867400"/>
          <p14:tracePt t="61412" x="6397625" y="5737225"/>
          <p14:tracePt t="61429" x="6334125" y="5562600"/>
          <p14:tracePt t="61445" x="6238875" y="5381625"/>
          <p14:tracePt t="61462" x="6026150" y="5006975"/>
          <p14:tracePt t="61480" x="5902325" y="4813300"/>
          <p14:tracePt t="61497" x="5673725" y="4448175"/>
          <p14:tracePt t="61513" x="5562600" y="4289425"/>
          <p14:tracePt t="61530" x="5461000" y="4117975"/>
          <p14:tracePt t="61547" x="5302250" y="3895725"/>
          <p14:tracePt t="61563" x="5222875" y="3781425"/>
          <p14:tracePt t="61580" x="5133975" y="3654425"/>
          <p14:tracePt t="61597" x="5013325" y="3425825"/>
          <p14:tracePt t="61613" x="4962525" y="3324225"/>
          <p14:tracePt t="61629" x="4902200" y="3222625"/>
          <p14:tracePt t="61647" x="4816475" y="3038475"/>
          <p14:tracePt t="61663" x="4756150" y="2933700"/>
          <p14:tracePt t="61680" x="4711700" y="2863850"/>
          <p14:tracePt t="61697" x="4610100" y="2743200"/>
          <p14:tracePt t="61713" x="4552950" y="2638425"/>
          <p14:tracePt t="61729" x="4483100" y="2524125"/>
          <p14:tracePt t="61746" x="4391025" y="2393950"/>
          <p14:tracePt t="61763" x="4311650" y="2266950"/>
          <p14:tracePt t="61780" x="4229100" y="2111375"/>
          <p14:tracePt t="61799" x="4133850" y="1946275"/>
          <p14:tracePt t="61813" x="4076700" y="1863725"/>
          <p14:tracePt t="61829" x="4032250" y="1803400"/>
          <p14:tracePt t="61847" x="3975100" y="1717675"/>
          <p14:tracePt t="61863" x="3943350" y="1698625"/>
          <p14:tracePt t="61880" x="3917950" y="1685925"/>
          <p14:tracePt t="61897" x="3876675" y="1679575"/>
          <p14:tracePt t="61912" x="3860800" y="1679575"/>
          <p14:tracePt t="61929" x="3848100" y="1679575"/>
          <p14:tracePt t="61947" x="3825875" y="1682750"/>
          <p14:tracePt t="61962" x="3810000" y="1692275"/>
          <p14:tracePt t="61979" x="3781425" y="1704975"/>
          <p14:tracePt t="61996" x="3743325" y="1736725"/>
          <p14:tracePt t="62013" x="3698875" y="1762125"/>
          <p14:tracePt t="62029" x="3651250" y="1797050"/>
          <p14:tracePt t="62046" x="3578225" y="1866900"/>
          <p14:tracePt t="62062" x="3533775" y="1936750"/>
          <p14:tracePt t="62079" x="3479800" y="1997075"/>
          <p14:tracePt t="62097" x="3422650" y="2066925"/>
          <p14:tracePt t="62113" x="3397250" y="2114550"/>
          <p14:tracePt t="62130" x="3355975" y="2162175"/>
          <p14:tracePt t="62133" x="3333750" y="2193925"/>
          <p14:tracePt t="62146" x="3286125" y="2263775"/>
          <p14:tracePt t="62163" x="3244850" y="2352675"/>
          <p14:tracePt t="62179" x="3206750" y="2419350"/>
          <p14:tracePt t="62197" x="3190875" y="2508250"/>
          <p14:tracePt t="62212" x="3190875" y="2578100"/>
          <p14:tracePt t="62229" x="3190875" y="2660650"/>
          <p14:tracePt t="62246" x="3190875" y="2768600"/>
          <p14:tracePt t="62262" x="3190875" y="2819400"/>
          <p14:tracePt t="62280" x="3190875" y="2854325"/>
          <p14:tracePt t="62296" x="3206750" y="2917825"/>
          <p14:tracePt t="62312" x="3228975" y="2965450"/>
          <p14:tracePt t="62329" x="3241675" y="3019425"/>
          <p14:tracePt t="62347" x="3260725" y="3082925"/>
          <p14:tracePt t="62363" x="3273425" y="3121025"/>
          <p14:tracePt t="62380" x="3292475" y="3152775"/>
          <p14:tracePt t="62397" x="3308350" y="3187700"/>
          <p14:tracePt t="62413" x="3314700" y="3203575"/>
          <p14:tracePt t="62429" x="3314700" y="3213100"/>
          <p14:tracePt t="62447" x="3317875" y="3228975"/>
          <p14:tracePt t="62462" x="3317875" y="3238500"/>
          <p14:tracePt t="62480" x="3317875" y="3251200"/>
          <p14:tracePt t="62519" x="3317875" y="3257550"/>
          <p14:tracePt t="62741" x="3324225" y="3260725"/>
          <p14:tracePt t="62747" x="3330575" y="3279775"/>
          <p14:tracePt t="62763" x="3349625" y="3311525"/>
          <p14:tracePt t="62780" x="3397250" y="3387725"/>
          <p14:tracePt t="62797" x="3489325" y="3540125"/>
          <p14:tracePt t="62813" x="3584575" y="3708400"/>
          <p14:tracePt t="62829" x="3686175" y="3867150"/>
          <p14:tracePt t="62846" x="3870325" y="4149725"/>
          <p14:tracePt t="62862" x="4000500" y="4362450"/>
          <p14:tracePt t="62882" x="4152900" y="4616450"/>
          <p14:tracePt t="62898" x="4257675" y="4794250"/>
          <p14:tracePt t="62915" x="4346575" y="4933950"/>
          <p14:tracePt t="62930" x="4419600" y="5057775"/>
          <p14:tracePt t="62947" x="4502150" y="5187950"/>
          <p14:tracePt t="62963" x="4530725" y="5254625"/>
          <p14:tracePt t="62979" x="4565650" y="5302250"/>
          <p14:tracePt t="62996" x="4584700" y="5353050"/>
          <p14:tracePt t="63012" x="4594225" y="5375275"/>
          <p14:tracePt t="63029" x="4606925" y="5394325"/>
          <p14:tracePt t="63047" x="4622800" y="5419725"/>
          <p14:tracePt t="63063" x="4625975" y="5441950"/>
          <p14:tracePt t="63080" x="4625975" y="5457825"/>
          <p14:tracePt t="63097" x="4632325" y="5476875"/>
          <p14:tracePt t="63113" x="4632325" y="5492750"/>
          <p14:tracePt t="63129" x="4635500" y="5502275"/>
          <p14:tracePt t="63146" x="4635500" y="5514975"/>
          <p14:tracePt t="63162" x="4635500" y="5530850"/>
          <p14:tracePt t="63179" x="4648200" y="5562600"/>
          <p14:tracePt t="63197" x="4673600" y="5597525"/>
          <p14:tracePt t="63213" x="4686300" y="5629275"/>
          <p14:tracePt t="63230" x="4695825" y="5651500"/>
          <p14:tracePt t="63247" x="4721225" y="5692775"/>
          <p14:tracePt t="63263" x="4752975" y="5718175"/>
          <p14:tracePt t="63279" x="4778375" y="5756275"/>
          <p14:tracePt t="63296" x="4826000" y="5826125"/>
          <p14:tracePt t="63313" x="4851400" y="5870575"/>
          <p14:tracePt t="63330" x="4876800" y="5908675"/>
          <p14:tracePt t="63346" x="4895850" y="5959475"/>
          <p14:tracePt t="63362" x="4908550" y="5981700"/>
          <p14:tracePt t="63379" x="4927600" y="6013450"/>
          <p14:tracePt t="63396" x="4949825" y="6057900"/>
          <p14:tracePt t="63413" x="4965700" y="6073775"/>
          <p14:tracePt t="63430" x="4987925" y="6089650"/>
          <p14:tracePt t="63447" x="5026025" y="6127750"/>
          <p14:tracePt t="63463" x="5064125" y="6153150"/>
          <p14:tracePt t="63480" x="5076825" y="6165850"/>
          <p14:tracePt t="65340" x="5111750" y="6178550"/>
          <p14:tracePt t="65347" x="5172075" y="6194425"/>
          <p14:tracePt t="65363" x="5295900" y="6248400"/>
          <p14:tracePt t="65379" x="5470525" y="6305550"/>
          <p14:tracePt t="65396" x="5740400" y="6369050"/>
          <p14:tracePt t="65412" x="5892800" y="6388100"/>
          <p14:tracePt t="65446" x="6229350" y="6413500"/>
          <p14:tracePt t="65480" x="6381750" y="6413500"/>
          <p14:tracePt t="65497" x="6451600" y="6413500"/>
          <p14:tracePt t="65513" x="6470650" y="6413500"/>
          <p14:tracePt t="65529" x="6492875" y="6413500"/>
          <p14:tracePt t="65546" x="6508750" y="6413500"/>
          <p14:tracePt t="65562" x="6511925" y="6413500"/>
          <p14:tracePt t="65597" x="6518275" y="6413500"/>
          <p14:tracePt t="65617" x="6524625" y="6413500"/>
          <p14:tracePt t="65629" x="6527800" y="6413500"/>
          <p14:tracePt t="65646" x="6546850" y="6413500"/>
          <p14:tracePt t="65663" x="6556375" y="6413500"/>
          <p14:tracePt t="65679" x="6569075" y="6413500"/>
          <p14:tracePt t="65682" x="6572250" y="6413500"/>
          <p14:tracePt t="65696" x="6581775" y="6413500"/>
          <p14:tracePt t="65712" x="6597650" y="6413500"/>
          <p14:tracePt t="65729" x="6607175" y="6413500"/>
          <p14:tracePt t="65762" x="6607175" y="6429375"/>
          <p14:tracePt t="66203" x="6629400" y="6426200"/>
          <p14:tracePt t="66211" x="6657975" y="6419850"/>
          <p14:tracePt t="66217" x="6705600" y="6403975"/>
          <p14:tracePt t="66229" x="6765925" y="6384925"/>
          <p14:tracePt t="66246" x="6937375" y="6327775"/>
          <p14:tracePt t="66262" x="7010400" y="6311900"/>
          <p14:tracePt t="66279" x="7096125" y="6296025"/>
          <p14:tracePt t="66312" x="7267575" y="6289675"/>
          <p14:tracePt t="66346" x="7388225" y="6276975"/>
          <p14:tracePt t="66363" x="7451725" y="6264275"/>
          <p14:tracePt t="66379" x="7515225" y="6248400"/>
          <p14:tracePt t="66396" x="7616825" y="6219825"/>
          <p14:tracePt t="66412" x="7683500" y="6188075"/>
          <p14:tracePt t="66429" x="7727950" y="6175375"/>
          <p14:tracePt t="66446" x="7778750" y="6156325"/>
          <p14:tracePt t="66462" x="7800975" y="6156325"/>
          <p14:tracePt t="66479" x="7823200" y="6156325"/>
          <p14:tracePt t="66495" x="7842250" y="6156325"/>
          <p14:tracePt t="66513" x="7851775" y="6156325"/>
          <p14:tracePt t="66529" x="7861300" y="6156325"/>
          <p14:tracePt t="66546" x="7883525" y="6156325"/>
          <p14:tracePt t="66562" x="7893050" y="6156325"/>
          <p14:tracePt t="66579" x="7896225" y="6156325"/>
          <p14:tracePt t="66596" x="7902575" y="6156325"/>
          <p14:tracePt t="66811" x="7874000" y="6156325"/>
          <p14:tracePt t="66818" x="7848600" y="6156325"/>
          <p14:tracePt t="66830" x="7823200" y="6156325"/>
          <p14:tracePt t="66847" x="7769225" y="6156325"/>
          <p14:tracePt t="66863" x="7731125" y="6156325"/>
          <p14:tracePt t="66880" x="7683500" y="6156325"/>
          <p14:tracePt t="66896" x="7648575" y="6156325"/>
          <p14:tracePt t="66913" x="7620000" y="6156325"/>
          <p14:tracePt t="66929" x="7597775" y="6156325"/>
          <p14:tracePt t="66946" x="7556500" y="6156325"/>
          <p14:tracePt t="66962" x="7546975" y="6156325"/>
          <p14:tracePt t="66979" x="7537450" y="6156325"/>
          <p14:tracePt t="66996" x="7518400" y="6156325"/>
          <p14:tracePt t="67013" x="7508875" y="6156325"/>
          <p14:tracePt t="67030" x="7493000" y="6156325"/>
          <p14:tracePt t="67046" x="7483475" y="6156325"/>
          <p14:tracePt t="67062" x="7467600" y="6156325"/>
          <p14:tracePt t="67079" x="7458075" y="6156325"/>
          <p14:tracePt t="67096" x="7442200" y="6156325"/>
          <p14:tracePt t="67112" x="7423150" y="6156325"/>
          <p14:tracePt t="67129" x="7400925" y="6156325"/>
          <p14:tracePt t="67146" x="7331075" y="6156325"/>
          <p14:tracePt t="67162" x="7270750" y="6156325"/>
          <p14:tracePt t="67180" x="7210425" y="6149975"/>
          <p14:tracePt t="67196" x="7140575" y="6149975"/>
          <p14:tracePt t="67213" x="7096125" y="6149975"/>
          <p14:tracePt t="67229" x="7051675" y="6149975"/>
          <p14:tracePt t="67246" x="6988175" y="6149975"/>
          <p14:tracePt t="67262" x="6953250" y="6149975"/>
          <p14:tracePt t="67279" x="6899275" y="6149975"/>
          <p14:tracePt t="67296" x="6845300" y="6149975"/>
          <p14:tracePt t="67312" x="6823075" y="6149975"/>
          <p14:tracePt t="67329" x="6794500" y="6149975"/>
          <p14:tracePt t="67345" x="6765925" y="6149975"/>
          <p14:tracePt t="67362" x="6753225" y="6149975"/>
          <p14:tracePt t="67381" x="6737350" y="6149975"/>
          <p14:tracePt t="67397" x="6727825" y="6149975"/>
          <p14:tracePt t="67413" x="6718300" y="6149975"/>
          <p14:tracePt t="67430" x="6699250" y="6149975"/>
          <p14:tracePt t="67446" x="6689725" y="6149975"/>
          <p14:tracePt t="67463" x="6677025" y="6149975"/>
          <p14:tracePt t="67480" x="6667500" y="6149975"/>
          <p14:tracePt t="67703" x="6686550" y="6149975"/>
          <p14:tracePt t="67712" x="6715125" y="6149975"/>
          <p14:tracePt t="67729" x="6772275" y="6149975"/>
          <p14:tracePt t="67746" x="6867525" y="6149975"/>
          <p14:tracePt t="67762" x="6905625" y="6149975"/>
          <p14:tracePt t="67778" x="6934200" y="6149975"/>
          <p14:tracePt t="67796" x="6953250" y="6149975"/>
          <p14:tracePt t="67812" x="6969125" y="6149975"/>
          <p14:tracePt t="67829" x="6978650" y="6149975"/>
          <p14:tracePt t="68074" x="7010400" y="6149975"/>
          <p14:tracePt t="68082" x="7035800" y="6149975"/>
          <p14:tracePt t="68096" x="7105650" y="6149975"/>
          <p14:tracePt t="68113" x="7232650" y="6140450"/>
          <p14:tracePt t="68130" x="7439025" y="6140450"/>
          <p14:tracePt t="68146" x="7543800" y="6140450"/>
          <p14:tracePt t="68163" x="7658100" y="6140450"/>
          <p14:tracePt t="68180" x="7820025" y="6146800"/>
          <p14:tracePt t="68195" x="7902575" y="6146800"/>
          <p14:tracePt t="68213" x="7985125" y="6146800"/>
          <p14:tracePt t="68231" x="8156575" y="6146800"/>
          <p14:tracePt t="68246" x="8274050" y="6146800"/>
          <p14:tracePt t="68263" x="8353425" y="6146800"/>
          <p14:tracePt t="68280" x="8474075" y="6146800"/>
          <p14:tracePt t="68296" x="8534400" y="6146800"/>
          <p14:tracePt t="68312" x="8569325" y="6146800"/>
          <p14:tracePt t="68329" x="8607425" y="6153150"/>
          <p14:tracePt t="68346" x="8648700" y="6159500"/>
          <p14:tracePt t="68363" x="8670925" y="6159500"/>
          <p14:tracePt t="68380" x="8712200" y="6165850"/>
          <p14:tracePt t="68396" x="8728075" y="6169025"/>
          <p14:tracePt t="68413" x="8737600" y="6169025"/>
          <p14:tracePt t="68430" x="8756650" y="6169025"/>
          <p14:tracePt t="68446" x="8759825" y="6169025"/>
          <p14:tracePt t="68462" x="8759825" y="6181725"/>
          <p14:tracePt t="68538" x="8759825" y="6184900"/>
          <p14:tracePt t="68552" x="8759825" y="6191250"/>
          <p14:tracePt t="68566" x="8759825" y="6194425"/>
          <p14:tracePt t="68587" x="8759825" y="6200775"/>
          <p14:tracePt t="68624" x="8759825" y="6203950"/>
          <p14:tracePt t="68631" x="8759825" y="6210300"/>
          <p14:tracePt t="68646" x="8759825" y="6219825"/>
          <p14:tracePt t="68663" x="8759825" y="6229350"/>
          <p14:tracePt t="68680" x="8753475" y="6245225"/>
          <p14:tracePt t="68696" x="8740775" y="6254750"/>
          <p14:tracePt t="68713" x="8728075" y="6264275"/>
          <p14:tracePt t="68728" x="8718550" y="6280150"/>
          <p14:tracePt t="68731" x="8715375" y="6286500"/>
          <p14:tracePt t="68746" x="8693150" y="6296025"/>
          <p14:tracePt t="68762" x="8667750" y="6321425"/>
          <p14:tracePt t="68778" x="8642350" y="6350000"/>
          <p14:tracePt t="68795" x="8585200" y="6391275"/>
          <p14:tracePt t="68813" x="8537575" y="6416675"/>
          <p14:tracePt t="68830" x="8401050" y="6473825"/>
          <p14:tracePt t="68846" x="8280400" y="6505575"/>
          <p14:tracePt t="68862" x="8178800" y="6546850"/>
          <p14:tracePt t="68879" x="8042275" y="6597650"/>
          <p14:tracePt t="68895" x="7943850" y="6638925"/>
          <p14:tracePt t="68912" x="7832725" y="6670675"/>
          <p14:tracePt t="68929" x="7696200" y="6721475"/>
          <p14:tracePt t="68947" x="7607300" y="6753225"/>
          <p14:tracePt t="68963" x="7499350" y="6778625"/>
          <p14:tracePt t="68979" x="7331075" y="6810375"/>
          <p14:tracePt t="68995" x="7267575" y="6819900"/>
          <p14:tracePt t="69012" x="7197725" y="6826250"/>
          <p14:tracePt t="69029" x="7045325" y="6813550"/>
          <p14:tracePt t="69045" x="6956425" y="6788150"/>
          <p14:tracePt t="69062" x="6883400" y="6775450"/>
          <p14:tracePt t="69080" x="6819900" y="6756400"/>
          <p14:tracePt t="69096" x="6781800" y="6743700"/>
          <p14:tracePt t="69112" x="6756400" y="6724650"/>
          <p14:tracePt t="69129" x="6715125" y="6705600"/>
          <p14:tracePt t="69145" x="6699250" y="6705600"/>
          <p14:tracePt t="69162" x="6689725" y="6702425"/>
          <p14:tracePt t="69179" x="6673850" y="6692900"/>
          <p14:tracePt t="69195" x="6664325" y="6686550"/>
          <p14:tracePt t="69213" x="6654800" y="6677025"/>
          <p14:tracePt t="69229" x="6635750" y="6677025"/>
          <p14:tracePt t="69246" x="6626225" y="6661150"/>
          <p14:tracePt t="69263" x="6626225" y="6657975"/>
          <p14:tracePt t="69279" x="6626225" y="6651625"/>
          <p14:tracePt t="69340" x="6626225" y="6648450"/>
          <p14:tracePt t="69352" x="6626225" y="6642100"/>
          <p14:tracePt t="69362" x="6626225" y="6635750"/>
          <p14:tracePt t="69788" x="6638925" y="6632575"/>
          <p14:tracePt t="69795" x="6657975" y="6626225"/>
          <p14:tracePt t="69813" x="6702425" y="6619875"/>
          <p14:tracePt t="69830" x="6762750" y="6619875"/>
          <p14:tracePt t="69862" x="6810375" y="6619875"/>
          <p14:tracePt t="69895" x="6845300" y="6619875"/>
          <p14:tracePt t="69913" x="6867525" y="6619875"/>
          <p14:tracePt t="69930" x="6915150" y="6619875"/>
          <p14:tracePt t="69946" x="6950075" y="6626225"/>
          <p14:tracePt t="69963" x="7010400" y="6626225"/>
          <p14:tracePt t="69979" x="7115175" y="6626225"/>
          <p14:tracePt t="69995" x="7165975" y="6626225"/>
          <p14:tracePt t="70012" x="7226300" y="6626225"/>
          <p14:tracePt t="70029" x="7312025" y="6626225"/>
          <p14:tracePt t="70045" x="7346950" y="6626225"/>
          <p14:tracePt t="70062" x="7385050" y="6626225"/>
          <p14:tracePt t="70080" x="7410450" y="6626225"/>
          <p14:tracePt t="70096" x="7426325" y="6626225"/>
          <p14:tracePt t="70113" x="7429500" y="6626225"/>
          <p14:tracePt t="70980" x="7362825" y="6594475"/>
          <p14:tracePt t="70988" x="7251700" y="6521450"/>
          <p14:tracePt t="70995" x="7067550" y="6419850"/>
          <p14:tracePt t="71012" x="6540500" y="6197600"/>
          <p14:tracePt t="71029" x="5403850" y="5873750"/>
          <p14:tracePt t="71047" x="4495800" y="5600700"/>
          <p14:tracePt t="71080" x="2165350" y="4997450"/>
          <p14:tracePt t="71115" x="228600" y="4375150"/>
          <p14:tracePt t="71544" x="19050" y="4073525"/>
          <p14:tracePt t="71552" x="101600" y="4073525"/>
          <p14:tracePt t="71563" x="158750" y="4073525"/>
          <p14:tracePt t="71578" x="365125" y="4073525"/>
          <p14:tracePt t="71595" x="457200" y="4073525"/>
          <p14:tracePt t="71612" x="508000" y="4070350"/>
          <p14:tracePt t="71646" x="568325" y="4051300"/>
          <p14:tracePt t="71679" x="596900" y="4025900"/>
          <p14:tracePt t="71696" x="612775" y="4016375"/>
          <p14:tracePt t="71712" x="622300" y="4000500"/>
          <p14:tracePt t="71728" x="638175" y="3987800"/>
          <p14:tracePt t="71745" x="641350" y="3978275"/>
          <p14:tracePt t="71762" x="641350" y="3962400"/>
          <p14:tracePt t="71780" x="641350" y="3940175"/>
          <p14:tracePt t="71796" x="635000" y="3930650"/>
          <p14:tracePt t="71800" x="631825" y="3927475"/>
          <p14:tracePt t="71812" x="631825" y="3921125"/>
          <p14:tracePt t="71829" x="631825" y="3902075"/>
          <p14:tracePt t="71865" x="631825" y="3895725"/>
          <p14:tracePt t="71879" x="631825" y="3892550"/>
          <p14:tracePt t="71895" x="631825" y="3883025"/>
          <p14:tracePt t="71913" x="631825" y="3873500"/>
          <p14:tracePt t="71929" x="638175" y="3851275"/>
          <p14:tracePt t="71946" x="647700" y="3841750"/>
          <p14:tracePt t="71963" x="676275" y="3825875"/>
          <p14:tracePt t="71979" x="727075" y="3806825"/>
          <p14:tracePt t="71995" x="765175" y="3787775"/>
          <p14:tracePt t="72012" x="809625" y="3781425"/>
          <p14:tracePt t="72028" x="885825" y="3781425"/>
          <p14:tracePt t="72046" x="949325" y="3790950"/>
          <p14:tracePt t="72062" x="1012825" y="3813175"/>
          <p14:tracePt t="72079" x="1104900" y="3825875"/>
          <p14:tracePt t="72096" x="1165225" y="3832225"/>
          <p14:tracePt t="72112" x="1225550" y="3841750"/>
          <p14:tracePt t="72129" x="1320800" y="3848100"/>
          <p14:tracePt t="72145" x="1416050" y="3848100"/>
          <p14:tracePt t="72162" x="1466850" y="3860800"/>
          <p14:tracePt t="72179" x="1524000" y="3860800"/>
          <p14:tracePt t="72196" x="1539875" y="3860800"/>
          <p14:tracePt t="72213" x="1549400" y="3860800"/>
          <p14:tracePt t="72286" x="1546225" y="3860800"/>
          <p14:tracePt t="72294" x="1543050" y="3860800"/>
          <p14:tracePt t="72300" x="1530350" y="3860800"/>
          <p14:tracePt t="72311" x="1527175" y="3860800"/>
          <p14:tracePt t="72328" x="1504950" y="3860800"/>
          <p14:tracePt t="72345" x="1476375" y="3848100"/>
          <p14:tracePt t="72362" x="1438275" y="3835400"/>
          <p14:tracePt t="72379" x="1358900" y="3816350"/>
          <p14:tracePt t="72395" x="1260475" y="3790950"/>
          <p14:tracePt t="72412" x="1174750" y="3775075"/>
          <p14:tracePt t="72428" x="1076325" y="3768725"/>
          <p14:tracePt t="72445" x="1019175" y="3768725"/>
          <p14:tracePt t="72463" x="949325" y="3768725"/>
          <p14:tracePt t="72479" x="831850" y="3768725"/>
          <p14:tracePt t="72496" x="762000" y="3771900"/>
          <p14:tracePt t="72512" x="711200" y="3778250"/>
          <p14:tracePt t="72528" x="612775" y="3790950"/>
          <p14:tracePt t="72545" x="558800" y="3813175"/>
          <p14:tracePt t="72562" x="511175" y="3825875"/>
          <p14:tracePt t="72579" x="447675" y="3844925"/>
          <p14:tracePt t="72596" x="403225" y="3857625"/>
          <p14:tracePt t="72613" x="358775" y="3876675"/>
          <p14:tracePt t="72629" x="295275" y="3895725"/>
          <p14:tracePt t="72645" x="263525" y="3914775"/>
          <p14:tracePt t="72662" x="231775" y="3946525"/>
          <p14:tracePt t="72678" x="193675" y="3975100"/>
          <p14:tracePt t="72695" x="171450" y="3994150"/>
          <p14:tracePt t="72711" x="158750" y="4010025"/>
          <p14:tracePt t="72728" x="142875" y="4038600"/>
          <p14:tracePt t="72745" x="136525" y="4054475"/>
          <p14:tracePt t="72762" x="136525" y="4070350"/>
          <p14:tracePt t="72778" x="136525" y="4102100"/>
          <p14:tracePt t="72795" x="136525" y="4117975"/>
          <p14:tracePt t="72811" x="136525" y="4127500"/>
          <p14:tracePt t="72828" x="136525" y="4140200"/>
          <p14:tracePt t="72845" x="136525" y="4156075"/>
          <p14:tracePt t="72862" x="136525" y="4165600"/>
          <p14:tracePt t="72879" x="136525" y="4181475"/>
          <p14:tracePt t="72913" x="136525" y="4184650"/>
        </p14:tracePtLst>
      </p14:laserTraceLst>
    </p:ext>
  </p:extLs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14" name="Picture 2" descr="http://qrcode.hortipass.net/Resources/images/phoneCatalogueNew/imageArticleHandler.jpg?numeroSociete=85&amp;numeroCatalogue=11&amp;numeroLigneArticle=1&amp;hauteur=48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999" b="9999"/>
          <a:stretch>
            <a:fillRect/>
          </a:stretch>
        </p:blipFill>
        <p:spPr bwMode="auto">
          <a:xfrm>
            <a:off x="0" y="428625"/>
            <a:ext cx="4381500" cy="328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5715" name="ZoneTexte 2"/>
          <p:cNvSpPr txBox="1">
            <a:spLocks noChangeArrowheads="1"/>
          </p:cNvSpPr>
          <p:nvPr/>
        </p:nvSpPr>
        <p:spPr bwMode="auto">
          <a:xfrm>
            <a:off x="0" y="3643313"/>
            <a:ext cx="44291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FR" altLang="fr-FR" sz="2000"/>
              <a:t>Première génération: </a:t>
            </a:r>
            <a:r>
              <a:rPr lang="fr-FR" altLang="fr-FR" sz="2000">
                <a:solidFill>
                  <a:srgbClr val="FF0000"/>
                </a:solidFill>
              </a:rPr>
              <a:t>Caprifiguier</a:t>
            </a:r>
            <a:r>
              <a:rPr lang="fr-FR" altLang="fr-FR" sz="2000"/>
              <a:t>, </a:t>
            </a:r>
            <a:r>
              <a:rPr lang="fr-FR" altLang="fr-FR" sz="2000">
                <a:solidFill>
                  <a:srgbClr val="339933"/>
                </a:solidFill>
              </a:rPr>
              <a:t>figue jamais charnue ni sucrée</a:t>
            </a:r>
          </a:p>
        </p:txBody>
      </p:sp>
      <p:pic>
        <p:nvPicPr>
          <p:cNvPr id="115716" name="Picture 4" descr="http://tiguertndrar.net/Figues/El%20Hannouth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500063"/>
            <a:ext cx="4191000" cy="3214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5717" name="ZoneTexte 4"/>
          <p:cNvSpPr txBox="1">
            <a:spLocks noChangeArrowheads="1"/>
          </p:cNvSpPr>
          <p:nvPr/>
        </p:nvSpPr>
        <p:spPr bwMode="auto">
          <a:xfrm>
            <a:off x="0" y="0"/>
            <a:ext cx="9144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FR" altLang="fr-FR" sz="2400"/>
              <a:t>Trois générations de fruits </a:t>
            </a:r>
            <a:r>
              <a:rPr lang="fr-FR" altLang="fr-FR" sz="2000"/>
              <a:t>produits par la même espèce: </a:t>
            </a:r>
            <a:r>
              <a:rPr lang="fr-FR" altLang="fr-FR" sz="2000" i="1">
                <a:solidFill>
                  <a:srgbClr val="FF0000"/>
                </a:solidFill>
              </a:rPr>
              <a:t>Ficus carica</a:t>
            </a:r>
          </a:p>
        </p:txBody>
      </p:sp>
      <p:sp>
        <p:nvSpPr>
          <p:cNvPr id="115718" name="Rectangle 6"/>
          <p:cNvSpPr>
            <a:spLocks noChangeArrowheads="1"/>
          </p:cNvSpPr>
          <p:nvPr/>
        </p:nvSpPr>
        <p:spPr bwMode="auto">
          <a:xfrm>
            <a:off x="4143375" y="3786188"/>
            <a:ext cx="50006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FR" altLang="fr-FR" sz="2000"/>
              <a:t>Deuxième génération</a:t>
            </a:r>
            <a:r>
              <a:rPr lang="fr-FR" altLang="fr-FR" sz="2000">
                <a:solidFill>
                  <a:srgbClr val="339933"/>
                </a:solidFill>
              </a:rPr>
              <a:t>: figue charnue et sucrée </a:t>
            </a:r>
            <a:r>
              <a:rPr lang="fr-FR" altLang="fr-FR" sz="2000">
                <a:solidFill>
                  <a:srgbClr val="FF0000"/>
                </a:solidFill>
              </a:rPr>
              <a:t>mais ne se prête pas à la dessiccation</a:t>
            </a:r>
          </a:p>
        </p:txBody>
      </p:sp>
      <p:pic>
        <p:nvPicPr>
          <p:cNvPr id="115719" name="Picture 6" descr="http://i.skyrock.net/8870/58308870/pics/2349093733_small_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625" r="8749"/>
          <a:stretch>
            <a:fillRect/>
          </a:stretch>
        </p:blipFill>
        <p:spPr bwMode="auto">
          <a:xfrm>
            <a:off x="0" y="4357688"/>
            <a:ext cx="3787775" cy="217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5720" name="Picture 8" descr="http://data-cache.abuledu.org/256/figues-sechees-47f55bc7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4" t="15038" r="9161" b="11719"/>
          <a:stretch>
            <a:fillRect/>
          </a:stretch>
        </p:blipFill>
        <p:spPr bwMode="auto">
          <a:xfrm>
            <a:off x="3929063" y="4500563"/>
            <a:ext cx="2357437" cy="200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5721" name="Picture 10" descr="http://destination-tunis.fr/wp-content/uploads/Figue-sechee-facon-chriha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00" r="14999" b="18338"/>
          <a:stretch>
            <a:fillRect/>
          </a:stretch>
        </p:blipFill>
        <p:spPr bwMode="auto">
          <a:xfrm>
            <a:off x="6429375" y="4572000"/>
            <a:ext cx="2428875" cy="177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5722" name="Rectangle 10"/>
          <p:cNvSpPr>
            <a:spLocks noChangeArrowheads="1"/>
          </p:cNvSpPr>
          <p:nvPr/>
        </p:nvSpPr>
        <p:spPr bwMode="auto">
          <a:xfrm>
            <a:off x="0" y="6429375"/>
            <a:ext cx="9144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FR" altLang="fr-FR" sz="2000"/>
              <a:t>Troisième génération</a:t>
            </a:r>
            <a:r>
              <a:rPr lang="fr-FR" altLang="fr-FR" sz="2000">
                <a:solidFill>
                  <a:srgbClr val="339933"/>
                </a:solidFill>
              </a:rPr>
              <a:t>: figue charnue, sucrée et se prête à la dessiccation=« </a:t>
            </a:r>
            <a:r>
              <a:rPr lang="fr-FR" altLang="fr-FR" sz="2000">
                <a:solidFill>
                  <a:srgbClr val="FF0000"/>
                </a:solidFill>
              </a:rPr>
              <a:t>chriha</a:t>
            </a:r>
            <a:r>
              <a:rPr lang="fr-FR" altLang="fr-FR" sz="2000">
                <a:solidFill>
                  <a:srgbClr val="339933"/>
                </a:solidFill>
              </a:rPr>
              <a:t> »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0389"/>
    </mc:Choice>
    <mc:Fallback>
      <p:transition spd="slow" advTm="1303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184" x="136525" y="4165600"/>
          <p14:tracePt t="2191" x="136525" y="4124325"/>
          <p14:tracePt t="2207" x="111125" y="3994150"/>
          <p14:tracePt t="2224" x="76200" y="3829050"/>
          <p14:tracePt t="3275" x="180975" y="2308225"/>
          <p14:tracePt t="3282" x="488950" y="2416175"/>
          <p14:tracePt t="3294" x="841375" y="2546350"/>
          <p14:tracePt t="3311" x="1889125" y="2844800"/>
          <p14:tracePt t="3328" x="2390775" y="2955925"/>
          <p14:tracePt t="3350" x="2959100" y="3019425"/>
          <p14:tracePt t="3375" x="3425825" y="3048000"/>
          <p14:tracePt t="3408" x="3794125" y="3076575"/>
          <p14:tracePt t="3425" x="4013200" y="3101975"/>
          <p14:tracePt t="3441" x="4152900" y="3117850"/>
          <p14:tracePt t="3457" x="4251325" y="3143250"/>
          <p14:tracePt t="3473" x="4302125" y="3143250"/>
          <p14:tracePt t="3491" x="4330700" y="3143250"/>
          <p14:tracePt t="3507" x="4343400" y="3143250"/>
          <p14:tracePt t="3523" x="4349750" y="3143250"/>
          <p14:tracePt t="3540" x="4349750" y="3127375"/>
          <p14:tracePt t="3556" x="4349750" y="3117850"/>
          <p14:tracePt t="3574" x="4349750" y="3108325"/>
          <p14:tracePt t="3590" x="4349750" y="3082925"/>
          <p14:tracePt t="3606" x="4349750" y="3070225"/>
          <p14:tracePt t="3623" x="4349750" y="3051175"/>
          <p14:tracePt t="3641" x="4349750" y="3016250"/>
          <p14:tracePt t="3657" x="4349750" y="2994025"/>
          <p14:tracePt t="3673" x="4346575" y="2949575"/>
          <p14:tracePt t="3690" x="4298950" y="2892425"/>
          <p14:tracePt t="3706" x="4219575" y="2835275"/>
          <p14:tracePt t="3723" x="4079875" y="2705100"/>
          <p14:tracePt t="3740" x="3717925" y="2432050"/>
          <p14:tracePt t="3758" x="3457575" y="2247900"/>
          <p14:tracePt t="3775" x="3165475" y="2038350"/>
          <p14:tracePt t="3792" x="3060700" y="1949450"/>
          <p14:tracePt t="3812" x="2978150" y="1876425"/>
          <p14:tracePt t="3823" x="2959100" y="1863725"/>
          <p14:tracePt t="3840" x="2930525" y="1838325"/>
          <p14:tracePt t="3857" x="2921000" y="1835150"/>
          <p14:tracePt t="3873" x="2905125" y="1828800"/>
          <p14:tracePt t="3891" x="2901950" y="1828800"/>
          <p14:tracePt t="3919" x="2908300" y="1828800"/>
          <p14:tracePt t="3926" x="2930525" y="1828800"/>
          <p14:tracePt t="3941" x="2997200" y="1828800"/>
          <p14:tracePt t="3957" x="3095625" y="1841500"/>
          <p14:tracePt t="3974" x="3197225" y="1870075"/>
          <p14:tracePt t="3990" x="3241675" y="1882775"/>
          <p14:tracePt t="4006" x="3279775" y="1895475"/>
          <p14:tracePt t="4024" x="3292475" y="1901825"/>
          <p14:tracePt t="4460" x="3257550" y="1882775"/>
          <p14:tracePt t="4468" x="3197225" y="1857375"/>
          <p14:tracePt t="4475" x="3155950" y="1816100"/>
          <p14:tracePt t="4490" x="3028950" y="1704975"/>
          <p14:tracePt t="4506" x="2908300" y="1577975"/>
          <p14:tracePt t="4523" x="2813050" y="1470025"/>
          <p14:tracePt t="4541" x="2625725" y="1257300"/>
          <p14:tracePt t="4574" x="2336800" y="987425"/>
          <p14:tracePt t="4609" x="2108200" y="838200"/>
          <p14:tracePt t="4625" x="1997075" y="749300"/>
          <p14:tracePt t="4641" x="1924050" y="692150"/>
          <p14:tracePt t="4657" x="1844675" y="638175"/>
          <p14:tracePt t="4675" x="1752600" y="571500"/>
          <p14:tracePt t="4691" x="1695450" y="533400"/>
          <p14:tracePt t="4707" x="1638300" y="492125"/>
          <p14:tracePt t="4723" x="1568450" y="444500"/>
          <p14:tracePt t="4740" x="1447800" y="365125"/>
          <p14:tracePt t="4756" x="1377950" y="307975"/>
          <p14:tracePt t="4773" x="1304925" y="254000"/>
          <p14:tracePt t="4790" x="1222375" y="212725"/>
          <p14:tracePt t="4807" x="1165225" y="184150"/>
          <p14:tracePt t="4824" x="1089025" y="161925"/>
          <p14:tracePt t="4840" x="987425" y="142875"/>
          <p14:tracePt t="4857" x="930275" y="127000"/>
          <p14:tracePt t="4874" x="882650" y="127000"/>
          <p14:tracePt t="4890" x="866775" y="127000"/>
          <p14:tracePt t="4907" x="850900" y="127000"/>
          <p14:tracePt t="4925" x="838200" y="127000"/>
          <p14:tracePt t="4940" x="828675" y="127000"/>
          <p14:tracePt t="4957" x="815975" y="139700"/>
          <p14:tracePt t="4975" x="796925" y="152400"/>
          <p14:tracePt t="4990" x="781050" y="165100"/>
          <p14:tracePt t="5006" x="755650" y="187325"/>
          <p14:tracePt t="5024" x="727075" y="206375"/>
          <p14:tracePt t="5040" x="717550" y="215900"/>
          <p14:tracePt t="5056" x="701675" y="225425"/>
          <p14:tracePt t="5075" x="666750" y="247650"/>
          <p14:tracePt t="5091" x="641350" y="273050"/>
          <p14:tracePt t="5107" x="609600" y="304800"/>
          <p14:tracePt t="5124" x="568325" y="336550"/>
          <p14:tracePt t="5140" x="542925" y="352425"/>
          <p14:tracePt t="5156" x="527050" y="371475"/>
          <p14:tracePt t="5174" x="504825" y="387350"/>
          <p14:tracePt t="5190" x="482600" y="396875"/>
          <p14:tracePt t="5207" x="454025" y="396875"/>
          <p14:tracePt t="5224" x="393700" y="396875"/>
          <p14:tracePt t="5241" x="355600" y="387350"/>
          <p14:tracePt t="5257" x="311150" y="381000"/>
          <p14:tracePt t="5273" x="269875" y="381000"/>
          <p14:tracePt t="5290" x="260350" y="381000"/>
          <p14:tracePt t="5306" x="250825" y="381000"/>
          <p14:tracePt t="5323" x="234950" y="381000"/>
          <p14:tracePt t="5340" x="219075" y="374650"/>
          <p14:tracePt t="5357" x="209550" y="371475"/>
          <p14:tracePt t="5374" x="193675" y="355600"/>
          <p14:tracePt t="5390" x="193675" y="349250"/>
          <p14:tracePt t="5438" x="193675" y="346075"/>
          <p14:tracePt t="5469" x="196850" y="346075"/>
          <p14:tracePt t="5476" x="200025" y="346075"/>
          <p14:tracePt t="5490" x="215900" y="339725"/>
          <p14:tracePt t="5507" x="247650" y="339725"/>
          <p14:tracePt t="5524" x="285750" y="339725"/>
          <p14:tracePt t="5540" x="307975" y="339725"/>
          <p14:tracePt t="5557" x="330200" y="339725"/>
          <p14:tracePt t="5574" x="371475" y="339725"/>
          <p14:tracePt t="5590" x="400050" y="339725"/>
          <p14:tracePt t="5607" x="415925" y="339725"/>
          <p14:tracePt t="5624" x="434975" y="339725"/>
          <p14:tracePt t="5640" x="450850" y="336550"/>
          <p14:tracePt t="5657" x="460375" y="336550"/>
          <p14:tracePt t="5674" x="476250" y="327025"/>
          <p14:tracePt t="5690" x="485775" y="320675"/>
          <p14:tracePt t="5707" x="501650" y="317500"/>
          <p14:tracePt t="5724" x="533400" y="304800"/>
          <p14:tracePt t="5740" x="542925" y="304800"/>
          <p14:tracePt t="5757" x="571500" y="304800"/>
          <p14:tracePt t="5774" x="596900" y="298450"/>
          <p14:tracePt t="5791" x="622300" y="298450"/>
          <p14:tracePt t="5807" x="635000" y="298450"/>
          <p14:tracePt t="5824" x="669925" y="298450"/>
          <p14:tracePt t="5840" x="685800" y="295275"/>
          <p14:tracePt t="5857" x="695325" y="288925"/>
          <p14:tracePt t="5874" x="714375" y="285750"/>
          <p14:tracePt t="5890" x="727075" y="285750"/>
          <p14:tracePt t="5907" x="736600" y="279400"/>
          <p14:tracePt t="5924" x="749300" y="279400"/>
          <p14:tracePt t="5941" x="765175" y="279400"/>
          <p14:tracePt t="5957" x="774700" y="279400"/>
          <p14:tracePt t="5974" x="800100" y="279400"/>
          <p14:tracePt t="5990" x="828675" y="279400"/>
          <p14:tracePt t="6006" x="850900" y="279400"/>
          <p14:tracePt t="6023" x="892175" y="279400"/>
          <p14:tracePt t="6040" x="914400" y="279400"/>
          <p14:tracePt t="6057" x="942975" y="279400"/>
          <p14:tracePt t="6074" x="974725" y="279400"/>
          <p14:tracePt t="6090" x="1012825" y="279400"/>
          <p14:tracePt t="6107" x="1057275" y="282575"/>
          <p14:tracePt t="6124" x="1114425" y="301625"/>
          <p14:tracePt t="6141" x="1146175" y="320675"/>
          <p14:tracePt t="6157" x="1174750" y="327025"/>
          <p14:tracePt t="6174" x="1209675" y="342900"/>
          <p14:tracePt t="6190" x="1241425" y="349250"/>
          <p14:tracePt t="6207" x="1263650" y="361950"/>
          <p14:tracePt t="6224" x="1298575" y="381000"/>
          <p14:tracePt t="6240" x="1314450" y="390525"/>
          <p14:tracePt t="6257" x="1330325" y="396875"/>
          <p14:tracePt t="6274" x="1349375" y="400050"/>
          <p14:tracePt t="6290" x="1358900" y="400050"/>
          <p14:tracePt t="6307" x="1371600" y="400050"/>
          <p14:tracePt t="6323" x="1374775" y="400050"/>
          <p14:tracePt t="6339" x="1384300" y="400050"/>
          <p14:tracePt t="6356" x="1400175" y="400050"/>
          <p14:tracePt t="6373" x="1441450" y="412750"/>
          <p14:tracePt t="6390" x="1485900" y="425450"/>
          <p14:tracePt t="6407" x="1524000" y="444500"/>
          <p14:tracePt t="6423" x="1558925" y="463550"/>
          <p14:tracePt t="6440" x="1590675" y="469900"/>
          <p14:tracePt t="6457" x="1600200" y="469900"/>
          <p14:tracePt t="6473" x="1625600" y="473075"/>
          <p14:tracePt t="6490" x="1654175" y="479425"/>
          <p14:tracePt t="6507" x="1692275" y="485775"/>
          <p14:tracePt t="6524" x="1790700" y="508000"/>
          <p14:tracePt t="6540" x="1825625" y="514350"/>
          <p14:tracePt t="6557" x="1863725" y="520700"/>
          <p14:tracePt t="6573" x="1885950" y="520700"/>
          <p14:tracePt t="6589" x="1905000" y="520700"/>
          <p14:tracePt t="6606" x="1927225" y="520700"/>
          <p14:tracePt t="6624" x="1958975" y="520700"/>
          <p14:tracePt t="6640" x="1990725" y="520700"/>
          <p14:tracePt t="6657" x="2035175" y="517525"/>
          <p14:tracePt t="6674" x="2095500" y="517525"/>
          <p14:tracePt t="6690" x="2139950" y="511175"/>
          <p14:tracePt t="6707" x="2162175" y="511175"/>
          <p14:tracePt t="6723" x="2216150" y="511175"/>
          <p14:tracePt t="6739" x="2260600" y="504825"/>
          <p14:tracePt t="6756" x="2324100" y="488950"/>
          <p14:tracePt t="6773" x="2508250" y="488950"/>
          <p14:tracePt t="6790" x="2625725" y="504825"/>
          <p14:tracePt t="6807" x="2711450" y="517525"/>
          <p14:tracePt t="6810" x="2746375" y="517525"/>
          <p14:tracePt t="6824" x="2832100" y="533400"/>
          <p14:tracePt t="6840" x="2914650" y="533400"/>
          <p14:tracePt t="6857" x="2984500" y="533400"/>
          <p14:tracePt t="6873" x="3111500" y="533400"/>
          <p14:tracePt t="6889" x="3206750" y="542925"/>
          <p14:tracePt t="6906" x="3308350" y="542925"/>
          <p14:tracePt t="6923" x="3448050" y="542925"/>
          <p14:tracePt t="6940" x="3511550" y="542925"/>
          <p14:tracePt t="6957" x="3568700" y="542925"/>
          <p14:tracePt t="6974" x="3632200" y="542925"/>
          <p14:tracePt t="6990" x="3654425" y="542925"/>
          <p14:tracePt t="7006" x="3676650" y="542925"/>
          <p14:tracePt t="7023" x="3692525" y="542925"/>
          <p14:tracePt t="7039" x="3695700" y="542925"/>
          <p14:tracePt t="7145" x="3695700" y="546100"/>
          <p14:tracePt t="7152" x="3695700" y="552450"/>
          <p14:tracePt t="7159" x="3695700" y="558800"/>
          <p14:tracePt t="7173" x="3695700" y="568325"/>
          <p14:tracePt t="7502" x="3689350" y="568325"/>
          <p14:tracePt t="7509" x="3676650" y="568325"/>
          <p14:tracePt t="7523" x="3657600" y="568325"/>
          <p14:tracePt t="7539" x="3625850" y="565150"/>
          <p14:tracePt t="7557" x="3603625" y="552450"/>
          <p14:tracePt t="7573" x="3559175" y="536575"/>
          <p14:tracePt t="7606" x="3505200" y="504825"/>
          <p14:tracePt t="7639" x="3419475" y="473075"/>
          <p14:tracePt t="7657" x="3381375" y="473075"/>
          <p14:tracePt t="7673" x="3340100" y="466725"/>
          <p14:tracePt t="7690" x="3317875" y="466725"/>
          <p14:tracePt t="7706" x="3298825" y="466725"/>
          <p14:tracePt t="7723" x="3270250" y="466725"/>
          <p14:tracePt t="7739" x="3260725" y="466725"/>
          <p14:tracePt t="7756" x="3251200" y="466725"/>
          <p14:tracePt t="7773" x="3228975" y="466725"/>
          <p14:tracePt t="7789" x="3219450" y="463550"/>
          <p14:tracePt t="7806" x="3209925" y="463550"/>
          <p14:tracePt t="7809" x="3203575" y="454025"/>
          <p14:tracePt t="7823" x="3194050" y="447675"/>
          <p14:tracePt t="7839" x="3178175" y="441325"/>
          <p14:tracePt t="7856" x="3168650" y="438150"/>
          <p14:tracePt t="7873" x="3155950" y="428625"/>
          <p14:tracePt t="7890" x="3133725" y="422275"/>
          <p14:tracePt t="7907" x="3117850" y="422275"/>
          <p14:tracePt t="7924" x="3098800" y="419100"/>
          <p14:tracePt t="7941" x="3082925" y="419100"/>
          <p14:tracePt t="7956" x="3073400" y="419100"/>
          <p14:tracePt t="7973" x="3057525" y="419100"/>
          <p14:tracePt t="7989" x="3048000" y="412750"/>
          <p14:tracePt t="8006" x="3032125" y="412750"/>
          <p14:tracePt t="8022" x="3019425" y="412750"/>
          <p14:tracePt t="8040" x="3009900" y="412750"/>
          <p14:tracePt t="8057" x="2997200" y="403225"/>
          <p14:tracePt t="8366" x="2994025" y="403225"/>
          <p14:tracePt t="9145" x="3019425" y="403225"/>
          <p14:tracePt t="9153" x="3076575" y="403225"/>
          <p14:tracePt t="9161" x="3146425" y="403225"/>
          <p14:tracePt t="9173" x="3273425" y="403225"/>
          <p14:tracePt t="9190" x="3409950" y="403225"/>
          <p14:tracePt t="9207" x="3549650" y="403225"/>
          <p14:tracePt t="9223" x="3756025" y="403225"/>
          <p14:tracePt t="9256" x="3867150" y="403225"/>
          <p14:tracePt t="9290" x="3943350" y="384175"/>
          <p14:tracePt t="9306" x="3952875" y="384175"/>
          <p14:tracePt t="9323" x="3968750" y="384175"/>
          <p14:tracePt t="9380" x="3978275" y="377825"/>
          <p14:tracePt t="9394" x="3978275" y="374650"/>
          <p14:tracePt t="9401" x="3984625" y="368300"/>
          <p14:tracePt t="9408" x="3987800" y="368300"/>
          <p14:tracePt t="9430" x="3987800" y="365125"/>
          <p14:tracePt t="9929" x="4038600" y="387350"/>
          <p14:tracePt t="9937" x="4108450" y="415925"/>
          <p14:tracePt t="9943" x="4194175" y="450850"/>
          <p14:tracePt t="9956" x="4286250" y="469900"/>
          <p14:tracePt t="9972" x="4540250" y="508000"/>
          <p14:tracePt t="9989" x="4657725" y="508000"/>
          <p14:tracePt t="10023" x="4940300" y="476250"/>
          <p14:tracePt t="10056" x="5080000" y="441325"/>
          <p14:tracePt t="10073" x="5200650" y="419100"/>
          <p14:tracePt t="10089" x="5260975" y="419100"/>
          <p14:tracePt t="10106" x="5321300" y="419100"/>
          <p14:tracePt t="10122" x="5375275" y="419100"/>
          <p14:tracePt t="10139" x="5397500" y="419100"/>
          <p14:tracePt t="10156" x="5413375" y="419100"/>
          <p14:tracePt t="10173" x="5451475" y="419100"/>
          <p14:tracePt t="10190" x="5473700" y="419100"/>
          <p14:tracePt t="10206" x="5511800" y="419100"/>
          <p14:tracePt t="10222" x="5581650" y="419100"/>
          <p14:tracePt t="10239" x="5622925" y="419100"/>
          <p14:tracePt t="10256" x="5645150" y="419100"/>
          <p14:tracePt t="10272" x="5680075" y="419100"/>
          <p14:tracePt t="10289" x="5689600" y="419100"/>
          <p14:tracePt t="10659" x="5711825" y="419100"/>
          <p14:tracePt t="10665" x="5746750" y="419100"/>
          <p14:tracePt t="10672" x="5781675" y="419100"/>
          <p14:tracePt t="10689" x="5842000" y="419100"/>
          <p14:tracePt t="10706" x="5895975" y="419100"/>
          <p14:tracePt t="10723" x="5956300" y="419100"/>
          <p14:tracePt t="10741" x="5994400" y="419100"/>
          <p14:tracePt t="10773" x="6070600" y="419100"/>
          <p14:tracePt t="10806" x="6153150" y="419100"/>
          <p14:tracePt t="10823" x="6213475" y="412750"/>
          <p14:tracePt t="10839" x="6257925" y="412750"/>
          <p14:tracePt t="10857" x="6280150" y="412750"/>
          <p14:tracePt t="10873" x="6321425" y="406400"/>
          <p14:tracePt t="10890" x="6330950" y="400050"/>
          <p14:tracePt t="10906" x="6340475" y="400050"/>
          <p14:tracePt t="10923" x="6356350" y="400050"/>
          <p14:tracePt t="11730" x="6350000" y="400050"/>
          <p14:tracePt t="11737" x="6343650" y="400050"/>
          <p14:tracePt t="11744" x="6340475" y="400050"/>
          <p14:tracePt t="11757" x="6330950" y="403225"/>
          <p14:tracePt t="11772" x="6318250" y="403225"/>
          <p14:tracePt t="11789" x="6289675" y="406400"/>
          <p14:tracePt t="11823" x="6165850" y="419100"/>
          <p14:tracePt t="11857" x="6080125" y="444500"/>
          <p14:tracePt t="11873" x="6057900" y="457200"/>
          <p14:tracePt t="11889" x="6026150" y="469900"/>
          <p14:tracePt t="11906" x="6010275" y="479425"/>
          <p14:tracePt t="11922" x="5975350" y="495300"/>
          <p14:tracePt t="11939" x="5965825" y="511175"/>
          <p14:tracePt t="11957" x="5949950" y="520700"/>
          <p14:tracePt t="11973" x="5934075" y="520700"/>
          <p14:tracePt t="11990" x="5924550" y="520700"/>
          <p14:tracePt t="12007" x="5915025" y="520700"/>
          <p14:tracePt t="12023" x="5915025" y="527050"/>
          <p14:tracePt t="12065" x="5911850" y="527050"/>
          <p14:tracePt t="13922" x="5994400" y="533400"/>
          <p14:tracePt t="13929" x="6137275" y="542925"/>
          <p14:tracePt t="13939" x="6248400" y="542925"/>
          <p14:tracePt t="13956" x="6569075" y="542925"/>
          <p14:tracePt t="13972" x="6737350" y="542925"/>
          <p14:tracePt t="13989" x="6864350" y="542925"/>
          <p14:tracePt t="14022" x="7156450" y="539750"/>
          <p14:tracePt t="14057" x="7315200" y="517525"/>
          <p14:tracePt t="14073" x="7378700" y="504825"/>
          <p14:tracePt t="14089" x="7429500" y="498475"/>
          <p14:tracePt t="14106" x="7499350" y="492125"/>
          <p14:tracePt t="14122" x="7531100" y="485775"/>
          <p14:tracePt t="14139" x="7559675" y="479425"/>
          <p14:tracePt t="14157" x="7616825" y="454025"/>
          <p14:tracePt t="14173" x="7654925" y="447675"/>
          <p14:tracePt t="14190" x="7699375" y="434975"/>
          <p14:tracePt t="14207" x="7788275" y="412750"/>
          <p14:tracePt t="14223" x="7835900" y="393700"/>
          <p14:tracePt t="14240" x="7864475" y="381000"/>
          <p14:tracePt t="14256" x="7886700" y="368300"/>
          <p14:tracePt t="14272" x="7889875" y="361950"/>
          <p14:tracePt t="14289" x="7896225" y="346075"/>
          <p14:tracePt t="14306" x="7896225" y="333375"/>
          <p14:tracePt t="14322" x="7896225" y="323850"/>
          <p14:tracePt t="14339" x="7896225" y="314325"/>
          <p14:tracePt t="14356" x="7883525" y="292100"/>
          <p14:tracePt t="14372" x="7867650" y="282575"/>
          <p14:tracePt t="14389" x="7845425" y="263525"/>
          <p14:tracePt t="14392" x="7826375" y="250825"/>
          <p14:tracePt t="14406" x="7778750" y="219075"/>
          <p14:tracePt t="14422" x="7702550" y="187325"/>
          <p14:tracePt t="14439" x="7613650" y="146050"/>
          <p14:tracePt t="14456" x="7467600" y="107950"/>
          <p14:tracePt t="14473" x="7381875" y="82550"/>
          <p14:tracePt t="14490" x="7286625" y="82550"/>
          <p14:tracePt t="14506" x="7112000" y="95250"/>
          <p14:tracePt t="14522" x="7016750" y="111125"/>
          <p14:tracePt t="14539" x="6918325" y="127000"/>
          <p14:tracePt t="14556" x="6829425" y="149225"/>
          <p14:tracePt t="14572" x="6781800" y="168275"/>
          <p14:tracePt t="14589" x="6759575" y="180975"/>
          <p14:tracePt t="14606" x="6746875" y="193675"/>
          <p14:tracePt t="14623" x="6731000" y="206375"/>
          <p14:tracePt t="14639" x="6718300" y="222250"/>
          <p14:tracePt t="14656" x="6708775" y="234950"/>
          <p14:tracePt t="14672" x="6708775" y="244475"/>
          <p14:tracePt t="14689" x="6708775" y="254000"/>
          <p14:tracePt t="14707" x="6708775" y="269875"/>
          <p14:tracePt t="14740" x="6715125" y="269875"/>
          <p14:tracePt t="14756" x="6724650" y="269875"/>
          <p14:tracePt t="14773" x="6737350" y="269875"/>
          <p14:tracePt t="15014" x="6737350" y="276225"/>
          <p14:tracePt t="15022" x="6737350" y="279400"/>
          <p14:tracePt t="15039" x="6737350" y="269875"/>
          <p14:tracePt t="16900" x="6702425" y="269875"/>
          <p14:tracePt t="16908" x="6645275" y="269875"/>
          <p14:tracePt t="16923" x="6496050" y="269875"/>
          <p14:tracePt t="16940" x="6334125" y="288925"/>
          <p14:tracePt t="16943" x="6219825" y="298450"/>
          <p14:tracePt t="16955" x="6000750" y="327025"/>
          <p14:tracePt t="16972" x="5762625" y="387350"/>
          <p14:tracePt t="17005" x="5162550" y="606425"/>
          <p14:tracePt t="17042" x="4702175" y="768350"/>
          <p14:tracePt t="17057" x="4527550" y="812800"/>
          <p14:tracePt t="17073" x="4406900" y="857250"/>
          <p14:tracePt t="17089" x="4286250" y="892175"/>
          <p14:tracePt t="17105" x="4114800" y="952500"/>
          <p14:tracePt t="17121" x="4016375" y="984250"/>
          <p14:tracePt t="17138" x="3946525" y="1022350"/>
          <p14:tracePt t="17155" x="3873500" y="1063625"/>
          <p14:tracePt t="17172" x="3832225" y="1095375"/>
          <p14:tracePt t="17189" x="3787775" y="1114425"/>
          <p14:tracePt t="17205" x="3746500" y="1133475"/>
          <p14:tracePt t="17221" x="3721100" y="1152525"/>
          <p14:tracePt t="17238" x="3689350" y="1162050"/>
          <p14:tracePt t="17255" x="3648075" y="1181100"/>
          <p14:tracePt t="17272" x="3609975" y="1193800"/>
          <p14:tracePt t="17289" x="3571875" y="1212850"/>
          <p14:tracePt t="17306" x="3505200" y="1250950"/>
          <p14:tracePt t="17322" x="3444875" y="1304925"/>
          <p14:tracePt t="17339" x="3343275" y="1365250"/>
          <p14:tracePt t="17355" x="3200400" y="1457325"/>
          <p14:tracePt t="17372" x="3054350" y="1520825"/>
          <p14:tracePt t="17389" x="2898775" y="1593850"/>
          <p14:tracePt t="17405" x="2682875" y="1685925"/>
          <p14:tracePt t="17422" x="2514600" y="1749425"/>
          <p14:tracePt t="17439" x="2381250" y="1812925"/>
          <p14:tracePt t="17442" x="2330450" y="1835150"/>
          <p14:tracePt t="17455" x="2241550" y="1870075"/>
          <p14:tracePt t="17472" x="2162175" y="1908175"/>
          <p14:tracePt t="17489" x="2095500" y="1936750"/>
          <p14:tracePt t="17505" x="2019300" y="1987550"/>
          <p14:tracePt t="17522" x="1993900" y="1997075"/>
          <p14:tracePt t="17538" x="1971675" y="2009775"/>
          <p14:tracePt t="17555" x="1955800" y="2028825"/>
          <p14:tracePt t="17864" x="1911350" y="2028825"/>
          <p14:tracePt t="17871" x="1854200" y="2028825"/>
          <p14:tracePt t="17878" x="1797050" y="2028825"/>
          <p14:tracePt t="17888" x="1758950" y="2038350"/>
          <p14:tracePt t="17905" x="1638300" y="2060575"/>
          <p14:tracePt t="17922" x="1574800" y="2073275"/>
          <p14:tracePt t="17938" x="1527175" y="2108200"/>
          <p14:tracePt t="17955" x="1460500" y="2139950"/>
          <p14:tracePt t="17972" x="1428750" y="2152650"/>
          <p14:tracePt t="17989" x="1406525" y="2171700"/>
          <p14:tracePt t="18005" x="1368425" y="2193925"/>
          <p14:tracePt t="18022" x="1358900" y="2216150"/>
          <p14:tracePt t="18038" x="1346200" y="2241550"/>
          <p14:tracePt t="18055" x="1330325" y="2270125"/>
          <p14:tracePt t="18072" x="1314450" y="2286000"/>
          <p14:tracePt t="18089" x="1301750" y="2301875"/>
          <p14:tracePt t="18105" x="1292225" y="2317750"/>
          <p14:tracePt t="18122" x="1292225" y="2327275"/>
          <p14:tracePt t="18138" x="1292225" y="2339975"/>
          <p14:tracePt t="18155" x="1301750" y="2362200"/>
          <p14:tracePt t="18171" x="1339850" y="2393950"/>
          <p14:tracePt t="18188" x="1387475" y="2422525"/>
          <p14:tracePt t="18205" x="1530350" y="2505075"/>
          <p14:tracePt t="18222" x="1685925" y="2568575"/>
          <p14:tracePt t="18239" x="1841500" y="2622550"/>
          <p14:tracePt t="18256" x="2032000" y="2686050"/>
          <p14:tracePt t="18272" x="2139950" y="2701925"/>
          <p14:tracePt t="18289" x="2235200" y="2717800"/>
          <p14:tracePt t="18305" x="2343150" y="2724150"/>
          <p14:tracePt t="18321" x="2393950" y="2724150"/>
          <p14:tracePt t="18339" x="2438400" y="2724150"/>
          <p14:tracePt t="18355" x="2501900" y="2724150"/>
          <p14:tracePt t="18371" x="2536825" y="2724150"/>
          <p14:tracePt t="18389" x="2559050" y="2724150"/>
          <p14:tracePt t="18405" x="2581275" y="2724150"/>
          <p14:tracePt t="18422" x="2590800" y="2724150"/>
          <p14:tracePt t="18439" x="2600325" y="2724150"/>
          <p14:tracePt t="18455" x="2613025" y="2724150"/>
          <p14:tracePt t="18471" x="2628900" y="2724150"/>
          <p14:tracePt t="18489" x="2638425" y="2724150"/>
          <p14:tracePt t="18505" x="2654300" y="2714625"/>
          <p14:tracePt t="18522" x="2663825" y="2708275"/>
          <p14:tracePt t="18539" x="2673350" y="2698750"/>
          <p14:tracePt t="18556" x="2679700" y="2667000"/>
          <p14:tracePt t="18571" x="2679700" y="2628900"/>
          <p14:tracePt t="18588" x="2663825" y="2600325"/>
          <p14:tracePt t="18605" x="2638425" y="2562225"/>
          <p14:tracePt t="18622" x="2613025" y="2524125"/>
          <p14:tracePt t="18639" x="2581275" y="2486025"/>
          <p14:tracePt t="18656" x="2549525" y="2441575"/>
          <p14:tracePt t="18673" x="2517775" y="2409825"/>
          <p14:tracePt t="18689" x="2495550" y="2384425"/>
          <p14:tracePt t="18705" x="2447925" y="2333625"/>
          <p14:tracePt t="18721" x="2425700" y="2308225"/>
          <p14:tracePt t="18739" x="2387600" y="2276475"/>
          <p14:tracePt t="18755" x="2327275" y="2238375"/>
          <p14:tracePt t="18772" x="2301875" y="2219325"/>
          <p14:tracePt t="18791" x="2266950" y="2203450"/>
          <p14:tracePt t="18805" x="2257425" y="2193925"/>
          <p14:tracePt t="18822" x="2247900" y="2187575"/>
          <p14:tracePt t="18855" x="2254250" y="2184400"/>
          <p14:tracePt t="18872" x="2286000" y="2165350"/>
          <p14:tracePt t="18889" x="2330450" y="2159000"/>
          <p14:tracePt t="18905" x="2416175" y="2159000"/>
          <p14:tracePt t="18922" x="2473325" y="2159000"/>
          <p14:tracePt t="18940" x="2527300" y="2159000"/>
          <p14:tracePt t="18956" x="2590800" y="2146300"/>
          <p14:tracePt t="18972" x="2619375" y="2139950"/>
          <p14:tracePt t="18988" x="2638425" y="2130425"/>
          <p14:tracePt t="19005" x="2651125" y="2124075"/>
          <p14:tracePt t="19021" x="2660650" y="2114550"/>
          <p14:tracePt t="19039" x="2673350" y="2114550"/>
          <p14:tracePt t="19055" x="2673350" y="2105025"/>
          <p14:tracePt t="19072" x="2676525" y="2095500"/>
          <p14:tracePt t="19089" x="2676525" y="2085975"/>
          <p14:tracePt t="19105" x="2676525" y="2066925"/>
          <p14:tracePt t="19121" x="2676525" y="2057400"/>
          <p14:tracePt t="19138" x="2657475" y="2032000"/>
          <p14:tracePt t="19155" x="2628900" y="1997075"/>
          <p14:tracePt t="19171" x="2597150" y="1984375"/>
          <p14:tracePt t="19188" x="2549525" y="1949450"/>
          <p14:tracePt t="19205" x="2435225" y="1920875"/>
          <p14:tracePt t="19221" x="2349500" y="1905000"/>
          <p14:tracePt t="19238" x="2263775" y="1882775"/>
          <p14:tracePt t="19255" x="2146300" y="1882775"/>
          <p14:tracePt t="19271" x="2111375" y="1882775"/>
          <p14:tracePt t="19289" x="2066925" y="1892300"/>
          <p14:tracePt t="19305" x="2000250" y="1911350"/>
          <p14:tracePt t="19322" x="1955800" y="1924050"/>
          <p14:tracePt t="19339" x="1908175" y="1958975"/>
          <p14:tracePt t="19355" x="1857375" y="1993900"/>
          <p14:tracePt t="19372" x="1825625" y="2019300"/>
          <p14:tracePt t="19389" x="1809750" y="2038350"/>
          <p14:tracePt t="19405" x="1787525" y="2057400"/>
          <p14:tracePt t="19422" x="1778000" y="2082800"/>
          <p14:tracePt t="19441" x="1762125" y="2108200"/>
          <p14:tracePt t="19456" x="1752600" y="2117725"/>
          <p14:tracePt t="19472" x="1736725" y="2127250"/>
          <p14:tracePt t="19490" x="1720850" y="2149475"/>
          <p14:tracePt t="19506" x="1711325" y="2159000"/>
          <p14:tracePt t="19522" x="1701800" y="2181225"/>
          <p14:tracePt t="19539" x="1701800" y="2190750"/>
          <p14:tracePt t="19555" x="1701800" y="2206625"/>
          <p14:tracePt t="19571" x="1701800" y="2225675"/>
          <p14:tracePt t="19589" x="1701800" y="2241550"/>
          <p14:tracePt t="19606" x="1701800" y="2257425"/>
          <p14:tracePt t="19622" x="1704975" y="2279650"/>
          <p14:tracePt t="19640" x="1717675" y="2298700"/>
          <p14:tracePt t="19655" x="1733550" y="2314575"/>
          <p14:tracePt t="19672" x="1765300" y="2339975"/>
          <p14:tracePt t="19689" x="1812925" y="2352675"/>
          <p14:tracePt t="19705" x="1860550" y="2371725"/>
          <p14:tracePt t="19721" x="1892300" y="2384425"/>
          <p14:tracePt t="19740" x="1914525" y="2403475"/>
          <p14:tracePt t="19756" x="1958975" y="2419350"/>
          <p14:tracePt t="19772" x="1974850" y="2432050"/>
          <p14:tracePt t="19790" x="2006600" y="2454275"/>
          <p14:tracePt t="19806" x="2022475" y="2463800"/>
          <p14:tracePt t="19822" x="2047875" y="2482850"/>
          <p14:tracePt t="19838" x="2070100" y="2514600"/>
          <p14:tracePt t="19855" x="2136775" y="2552700"/>
          <p14:tracePt t="19871" x="2184400" y="2578100"/>
          <p14:tracePt t="19888" x="2228850" y="2590800"/>
          <p14:tracePt t="19905" x="2292350" y="2609850"/>
          <p14:tracePt t="19922" x="2346325" y="2625725"/>
          <p14:tracePt t="19940" x="2447925" y="2654300"/>
          <p14:tracePt t="19956" x="2524125" y="2670175"/>
          <p14:tracePt t="19972" x="2574925" y="2682875"/>
          <p14:tracePt t="19990" x="2625725" y="2695575"/>
          <p14:tracePt t="20005" x="2660650" y="2695575"/>
          <p14:tracePt t="20022" x="2682875" y="2695575"/>
          <p14:tracePt t="20040" x="2724150" y="2695575"/>
          <p14:tracePt t="20056" x="2762250" y="2686050"/>
          <p14:tracePt t="20072" x="2784475" y="2673350"/>
          <p14:tracePt t="20090" x="2825750" y="2647950"/>
          <p14:tracePt t="20105" x="2844800" y="2638425"/>
          <p14:tracePt t="20122" x="2854325" y="2628900"/>
          <p14:tracePt t="20138" x="2870200" y="2619375"/>
          <p14:tracePt t="20155" x="2886075" y="2574925"/>
          <p14:tracePt t="20171" x="2898775" y="2559050"/>
          <p14:tracePt t="20189" x="2898775" y="2549525"/>
          <p14:tracePt t="20206" x="2898775" y="2530475"/>
          <p14:tracePt t="20222" x="2898775" y="2520950"/>
          <p14:tracePt t="20240" x="2898775" y="2511425"/>
          <p14:tracePt t="20276" x="2898775" y="2505075"/>
          <p14:tracePt t="20627" x="2895600" y="2505075"/>
          <p14:tracePt t="20634" x="2889250" y="2505075"/>
          <p14:tracePt t="20641" x="2886075" y="2505075"/>
          <p14:tracePt t="20656" x="2879725" y="2505075"/>
          <p14:tracePt t="20719" x="2879725" y="2495550"/>
          <p14:tracePt t="20770" x="2870200" y="2495550"/>
          <p14:tracePt t="21097" x="2863850" y="2495550"/>
          <p14:tracePt t="21105" x="2860675" y="2495550"/>
          <p14:tracePt t="22433" x="2813050" y="2514600"/>
          <p14:tracePt t="22440" x="2752725" y="2540000"/>
          <p14:tracePt t="22456" x="2635250" y="2619375"/>
          <p14:tracePt t="22472" x="2466975" y="2720975"/>
          <p14:tracePt t="22488" x="2212975" y="2901950"/>
          <p14:tracePt t="22505" x="2095500" y="3009900"/>
          <p14:tracePt t="22529" x="1914525" y="3276600"/>
          <p14:tracePt t="22532" x="1876425" y="3371850"/>
          <p14:tracePt t="22561" x="1784350" y="3733800"/>
          <p14:tracePt t="22591" x="1784350" y="4032250"/>
          <p14:tracePt t="22607" x="1797050" y="4216400"/>
          <p14:tracePt t="22624" x="1797050" y="4368800"/>
          <p14:tracePt t="23075" x="1711325" y="4362450"/>
          <p14:tracePt t="23082" x="1597025" y="4352925"/>
          <p14:tracePt t="23089" x="1495425" y="4352925"/>
          <p14:tracePt t="23104" x="1292225" y="4352925"/>
          <p14:tracePt t="23121" x="1085850" y="4352925"/>
          <p14:tracePt t="23139" x="847725" y="4352925"/>
          <p14:tracePt t="23172" x="615950" y="4352925"/>
          <p14:tracePt t="23204" x="508000" y="4340225"/>
          <p14:tracePt t="23221" x="476250" y="4340225"/>
          <p14:tracePt t="23239" x="457200" y="4330700"/>
          <p14:tracePt t="23255" x="441325" y="4321175"/>
          <p14:tracePt t="23272" x="415925" y="4302125"/>
          <p14:tracePt t="23289" x="384175" y="4286250"/>
          <p14:tracePt t="23305" x="358775" y="4267200"/>
          <p14:tracePt t="23321" x="349250" y="4251325"/>
          <p14:tracePt t="23338" x="327025" y="4235450"/>
          <p14:tracePt t="23354" x="317500" y="4232275"/>
          <p14:tracePt t="23371" x="307975" y="4232275"/>
          <p14:tracePt t="23388" x="295275" y="4232275"/>
          <p14:tracePt t="23404" x="279400" y="4232275"/>
          <p14:tracePt t="23421" x="269875" y="4222750"/>
          <p14:tracePt t="23439" x="254000" y="4200525"/>
          <p14:tracePt t="23455" x="244475" y="4191000"/>
          <p14:tracePt t="23471" x="228600" y="4181475"/>
          <p14:tracePt t="23488" x="212725" y="4171950"/>
          <p14:tracePt t="24082" x="257175" y="4181475"/>
          <p14:tracePt t="24090" x="339725" y="4200525"/>
          <p14:tracePt t="24105" x="479425" y="4216400"/>
          <p14:tracePt t="24122" x="590550" y="4251325"/>
          <p14:tracePt t="24139" x="758825" y="4292600"/>
          <p14:tracePt t="24155" x="854075" y="4308475"/>
          <p14:tracePt t="24171" x="927100" y="4324350"/>
          <p14:tracePt t="24204" x="1082675" y="4359275"/>
          <p14:tracePt t="24239" x="1168400" y="4359275"/>
          <p14:tracePt t="24255" x="1177925" y="4359275"/>
          <p14:tracePt t="24272" x="1187450" y="4359275"/>
          <p14:tracePt t="24331" x="1193800" y="4359275"/>
          <p14:tracePt t="24338" x="1196975" y="4359275"/>
          <p14:tracePt t="24346" x="1203325" y="4359275"/>
          <p14:tracePt t="24354" x="1212850" y="4359275"/>
          <p14:tracePt t="24371" x="1222375" y="4359275"/>
          <p14:tracePt t="24388" x="1254125" y="4359275"/>
          <p14:tracePt t="24404" x="1285875" y="4359275"/>
          <p14:tracePt t="24421" x="1314450" y="4359275"/>
          <p14:tracePt t="24438" x="1428750" y="4359275"/>
          <p14:tracePt t="24454" x="1524000" y="4359275"/>
          <p14:tracePt t="24471" x="1597025" y="4356100"/>
          <p14:tracePt t="24488" x="1682750" y="4349750"/>
          <p14:tracePt t="24504" x="1749425" y="4327525"/>
          <p14:tracePt t="24521" x="1787525" y="4314825"/>
          <p14:tracePt t="24538" x="1857375" y="4295775"/>
          <p14:tracePt t="24554" x="1901825" y="4289425"/>
          <p14:tracePt t="24571" x="1939925" y="4289425"/>
          <p14:tracePt t="24588" x="1965325" y="4289425"/>
          <p14:tracePt t="24604" x="1974850" y="4289425"/>
          <p14:tracePt t="24621" x="1990725" y="4289425"/>
          <p14:tracePt t="24689" x="1984375" y="4289425"/>
          <p14:tracePt t="24696" x="1978025" y="4289425"/>
          <p14:tracePt t="24704" x="1974850" y="4289425"/>
          <p14:tracePt t="24721" x="1946275" y="4289425"/>
          <p14:tracePt t="24738" x="1851025" y="4289425"/>
          <p14:tracePt t="24754" x="1790700" y="4289425"/>
          <p14:tracePt t="24771" x="1739900" y="4289425"/>
          <p14:tracePt t="24788" x="1644650" y="4289425"/>
          <p14:tracePt t="24805" x="1584325" y="4289425"/>
          <p14:tracePt t="24822" x="1549400" y="4289425"/>
          <p14:tracePt t="24838" x="1485900" y="4289425"/>
          <p14:tracePt t="24855" x="1441450" y="4289425"/>
          <p14:tracePt t="24871" x="1406525" y="4289425"/>
          <p14:tracePt t="24888" x="1320800" y="4289425"/>
          <p14:tracePt t="24904" x="1276350" y="4283075"/>
          <p14:tracePt t="24921" x="1241425" y="4283075"/>
          <p14:tracePt t="24938" x="1190625" y="4270375"/>
          <p14:tracePt t="24955" x="1158875" y="4257675"/>
          <p14:tracePt t="24972" x="1136650" y="4257675"/>
          <p14:tracePt t="24988" x="1123950" y="4251325"/>
          <p14:tracePt t="25005" x="1108075" y="4251325"/>
          <p14:tracePt t="25021" x="1098550" y="4251325"/>
          <p14:tracePt t="25038" x="1079500" y="4251325"/>
          <p14:tracePt t="25054" x="1063625" y="4251325"/>
          <p14:tracePt t="25071" x="1054100" y="4251325"/>
          <p14:tracePt t="25088" x="1038225" y="4251325"/>
          <p14:tracePt t="25105" x="1028700" y="4251325"/>
          <p14:tracePt t="25121" x="1019175" y="4251325"/>
          <p14:tracePt t="25138" x="987425" y="4251325"/>
          <p14:tracePt t="25154" x="962025" y="4241800"/>
          <p14:tracePt t="25171" x="933450" y="4229100"/>
          <p14:tracePt t="25188" x="917575" y="4213225"/>
          <p14:tracePt t="25205" x="908050" y="4213225"/>
          <p14:tracePt t="25222" x="892175" y="4203700"/>
          <p14:tracePt t="25238" x="895350" y="4197350"/>
          <p14:tracePt t="25255" x="930275" y="4187825"/>
          <p14:tracePt t="25271" x="974725" y="4181475"/>
          <p14:tracePt t="25287" x="1035050" y="4181475"/>
          <p14:tracePt t="25305" x="1073150" y="4181475"/>
          <p14:tracePt t="25322" x="1117600" y="4191000"/>
          <p14:tracePt t="25339" x="1200150" y="4210050"/>
          <p14:tracePt t="25355" x="1273175" y="4232275"/>
          <p14:tracePt t="25372" x="1349375" y="4248150"/>
          <p14:tracePt t="25388" x="1479550" y="4264025"/>
          <p14:tracePt t="25404" x="1552575" y="4264025"/>
          <p14:tracePt t="25421" x="1612900" y="4264025"/>
          <p14:tracePt t="25437" x="1660525" y="4264025"/>
          <p14:tracePt t="25454" x="1679575" y="4264025"/>
          <p14:tracePt t="25471" x="1692275" y="4264025"/>
          <p14:tracePt t="25488" x="1724025" y="4264025"/>
          <p14:tracePt t="25505" x="1746250" y="4270375"/>
          <p14:tracePt t="25521" x="1774825" y="4276725"/>
          <p14:tracePt t="25538" x="1822450" y="4276725"/>
          <p14:tracePt t="25555" x="1851025" y="4276725"/>
          <p14:tracePt t="25572" x="1879600" y="4276725"/>
          <p14:tracePt t="25576" x="1892300" y="4276725"/>
          <p14:tracePt t="25588" x="1920875" y="4283075"/>
          <p14:tracePt t="25604" x="1965325" y="4286250"/>
          <p14:tracePt t="25622" x="2009775" y="4302125"/>
          <p14:tracePt t="25638" x="2073275" y="4302125"/>
          <p14:tracePt t="25655" x="2117725" y="4302125"/>
          <p14:tracePt t="25671" x="2162175" y="4302125"/>
          <p14:tracePt t="25687" x="2216150" y="4302125"/>
          <p14:tracePt t="25704" x="2232025" y="4302125"/>
          <p14:tracePt t="25721" x="2247900" y="4302125"/>
          <p14:tracePt t="25767" x="2238375" y="4302125"/>
          <p14:tracePt t="25775" x="2235200" y="4302125"/>
          <p14:tracePt t="25788" x="2225675" y="4292600"/>
          <p14:tracePt t="25804" x="2209800" y="4283075"/>
          <p14:tracePt t="25821" x="2178050" y="4270375"/>
          <p14:tracePt t="25839" x="2136775" y="4251325"/>
          <p14:tracePt t="25855" x="2089150" y="4232275"/>
          <p14:tracePt t="25872" x="2025650" y="4203700"/>
          <p14:tracePt t="25888" x="1936750" y="4184650"/>
          <p14:tracePt t="25905" x="1879600" y="4162425"/>
          <p14:tracePt t="25921" x="1835150" y="4149725"/>
          <p14:tracePt t="25937" x="1778000" y="4149725"/>
          <p14:tracePt t="25954" x="1743075" y="4149725"/>
          <p14:tracePt t="25971" x="1698625" y="4149725"/>
          <p14:tracePt t="25988" x="1644650" y="4149725"/>
          <p14:tracePt t="26004" x="1622425" y="4149725"/>
          <p14:tracePt t="26021" x="1593850" y="4149725"/>
          <p14:tracePt t="26038" x="1571625" y="4149725"/>
          <p14:tracePt t="26055" x="1562100" y="4149725"/>
          <p14:tracePt t="26071" x="1546225" y="4149725"/>
          <p14:tracePt t="26073" x="1543050" y="4149725"/>
          <p14:tracePt t="26088" x="1533525" y="4149725"/>
          <p14:tracePt t="26104" x="1524000" y="4149725"/>
          <p14:tracePt t="26122" x="1514475" y="4149725"/>
          <p14:tracePt t="26139" x="1498600" y="4149725"/>
          <p14:tracePt t="26155" x="1489075" y="4149725"/>
          <p14:tracePt t="26171" x="1482725" y="4149725"/>
          <p14:tracePt t="26204" x="1485900" y="4156075"/>
          <p14:tracePt t="26221" x="1495425" y="4171950"/>
          <p14:tracePt t="26237" x="1536700" y="4191000"/>
          <p14:tracePt t="26255" x="1584325" y="4210050"/>
          <p14:tracePt t="26272" x="1628775" y="4229100"/>
          <p14:tracePt t="26289" x="1692275" y="4248150"/>
          <p14:tracePt t="26305" x="1736725" y="4254500"/>
          <p14:tracePt t="26321" x="1781175" y="4254500"/>
          <p14:tracePt t="26337" x="1851025" y="4254500"/>
          <p14:tracePt t="26354" x="1879600" y="4254500"/>
          <p14:tracePt t="26371" x="1901825" y="4254500"/>
          <p14:tracePt t="26387" x="1917700" y="4254500"/>
          <p14:tracePt t="26404" x="1927225" y="4254500"/>
          <p14:tracePt t="26421" x="1943100" y="4254500"/>
          <p14:tracePt t="26438" x="1962150" y="4254500"/>
          <p14:tracePt t="26455" x="1978025" y="4254500"/>
          <p14:tracePt t="26471" x="2006600" y="4254500"/>
          <p14:tracePt t="26487" x="2035175" y="4254500"/>
          <p14:tracePt t="26504" x="2047875" y="4254500"/>
          <p14:tracePt t="26522" x="2063750" y="4254500"/>
          <p14:tracePt t="26539" x="2079625" y="4254500"/>
          <p14:tracePt t="26555" x="2089150" y="4254500"/>
          <p14:tracePt t="26572" x="2105025" y="4254500"/>
          <p14:tracePt t="26576" x="2108200" y="4254500"/>
          <p14:tracePt t="26588" x="2117725" y="4254500"/>
          <p14:tracePt t="26604" x="2130425" y="4254500"/>
          <p14:tracePt t="26621" x="2139950" y="4248150"/>
          <p14:tracePt t="26638" x="2149475" y="4244975"/>
          <p14:tracePt t="26655" x="2149475" y="4238625"/>
          <p14:tracePt t="26688" x="2149475" y="4222750"/>
          <p14:tracePt t="26704" x="2149475" y="4219575"/>
          <p14:tracePt t="26720" x="2136775" y="4219575"/>
          <p14:tracePt t="26738" x="2120900" y="4210050"/>
          <p14:tracePt t="26754" x="2111375" y="4200525"/>
          <p14:tracePt t="26771" x="2092325" y="4187825"/>
          <p14:tracePt t="26787" x="2047875" y="4165600"/>
          <p14:tracePt t="26804" x="2003425" y="4152900"/>
          <p14:tracePt t="26822" x="1939925" y="4130675"/>
          <p14:tracePt t="26838" x="1857375" y="4102100"/>
          <p14:tracePt t="26854" x="1803400" y="4089400"/>
          <p14:tracePt t="26870" x="1749425" y="4076700"/>
          <p14:tracePt t="26888" x="1685925" y="4064000"/>
          <p14:tracePt t="26904" x="1647825" y="4057650"/>
          <p14:tracePt t="26921" x="1603375" y="4057650"/>
          <p14:tracePt t="26938" x="1555750" y="4057650"/>
          <p14:tracePt t="26954" x="1533525" y="4057650"/>
          <p14:tracePt t="26971" x="1514475" y="4057650"/>
          <p14:tracePt t="26988" x="1498600" y="4057650"/>
          <p14:tracePt t="27004" x="1489075" y="4057650"/>
          <p14:tracePt t="27020" x="1479550" y="4057650"/>
          <p14:tracePt t="27037" x="1463675" y="4057650"/>
          <p14:tracePt t="27054" x="1460500" y="4060825"/>
          <p14:tracePt t="27302" x="1473200" y="4060825"/>
          <p14:tracePt t="27309" x="1482725" y="4060825"/>
          <p14:tracePt t="27321" x="1501775" y="4060825"/>
          <p14:tracePt t="27338" x="1543050" y="4060825"/>
          <p14:tracePt t="27355" x="1571625" y="4060825"/>
          <p14:tracePt t="27373" x="1597025" y="4060825"/>
          <p14:tracePt t="27388" x="1612900" y="4060825"/>
          <p14:tracePt t="27404" x="1641475" y="4060825"/>
          <p14:tracePt t="27420" x="1663700" y="4060825"/>
          <p14:tracePt t="27437" x="1704975" y="4060825"/>
          <p14:tracePt t="27454" x="1714500" y="4060825"/>
          <p14:tracePt t="27471" x="1724025" y="4060825"/>
          <p14:tracePt t="27488" x="1739900" y="4060825"/>
          <p14:tracePt t="27545" x="1743075" y="4060825"/>
          <p14:tracePt t="27551" x="1749425" y="4060825"/>
          <p14:tracePt t="27558" x="1752600" y="4060825"/>
          <p14:tracePt t="27570" x="1758950" y="4060825"/>
          <p14:tracePt t="27587" x="1774825" y="4064000"/>
          <p14:tracePt t="27605" x="1787525" y="4073525"/>
          <p14:tracePt t="27621" x="1800225" y="4089400"/>
          <p14:tracePt t="27637" x="1812925" y="4105275"/>
          <p14:tracePt t="27654" x="1812925" y="4114800"/>
          <p14:tracePt t="27671" x="1812925" y="4121150"/>
          <p14:tracePt t="28288" x="1838325" y="4130675"/>
          <p14:tracePt t="28295" x="1866900" y="4146550"/>
          <p14:tracePt t="28304" x="1905000" y="4162425"/>
          <p14:tracePt t="28321" x="2022475" y="4216400"/>
          <p14:tracePt t="28338" x="2120900" y="4241800"/>
          <p14:tracePt t="28354" x="2193925" y="4254500"/>
          <p14:tracePt t="28387" x="2327275" y="4276725"/>
          <p14:tracePt t="28420" x="2425700" y="4273550"/>
          <p14:tracePt t="28437" x="2517775" y="4244975"/>
          <p14:tracePt t="28454" x="2571750" y="4232275"/>
          <p14:tracePt t="28470" x="2616200" y="4225925"/>
          <p14:tracePt t="28487" x="2673350" y="4219575"/>
          <p14:tracePt t="28504" x="2701925" y="4219575"/>
          <p14:tracePt t="28521" x="2730500" y="4219575"/>
          <p14:tracePt t="28537" x="2755900" y="4219575"/>
          <p14:tracePt t="28554" x="2765425" y="4219575"/>
          <p14:tracePt t="28570" x="2781300" y="4219575"/>
          <p14:tracePt t="28588" x="2813050" y="4219575"/>
          <p14:tracePt t="28604" x="2844800" y="4219575"/>
          <p14:tracePt t="28621" x="2867025" y="4219575"/>
          <p14:tracePt t="28637" x="2879725" y="4219575"/>
          <p14:tracePt t="28654" x="2895600" y="4219575"/>
          <p14:tracePt t="28670" x="2905125" y="4219575"/>
          <p14:tracePt t="28687" x="2914650" y="4219575"/>
          <p14:tracePt t="28704" x="2924175" y="4219575"/>
          <p14:tracePt t="28721" x="2946400" y="4219575"/>
          <p14:tracePt t="28737" x="2955925" y="4219575"/>
          <p14:tracePt t="28754" x="2965450" y="4219575"/>
          <p14:tracePt t="28772" x="2978150" y="4219575"/>
          <p14:tracePt t="28788" x="2994025" y="4219575"/>
          <p14:tracePt t="28805" x="3000375" y="4219575"/>
          <p14:tracePt t="28822" x="3003550" y="4219575"/>
          <p14:tracePt t="28838" x="3009900" y="4219575"/>
          <p14:tracePt t="31478" x="3025775" y="4219575"/>
          <p14:tracePt t="31486" x="3044825" y="4219575"/>
          <p14:tracePt t="31493" x="3079750" y="4229100"/>
          <p14:tracePt t="31504" x="3105150" y="4229100"/>
          <p14:tracePt t="31521" x="3244850" y="4241800"/>
          <p14:tracePt t="31537" x="3349625" y="4241800"/>
          <p14:tracePt t="31554" x="3422650" y="4251325"/>
          <p14:tracePt t="31587" x="3552825" y="4251325"/>
          <p14:tracePt t="31621" x="3660775" y="4251325"/>
          <p14:tracePt t="31637" x="3695700" y="4251325"/>
          <p14:tracePt t="31654" x="3724275" y="4251325"/>
          <p14:tracePt t="31671" x="3765550" y="4251325"/>
          <p14:tracePt t="31687" x="3787775" y="4251325"/>
          <p14:tracePt t="31704" x="3803650" y="4248150"/>
          <p14:tracePt t="31721" x="3835400" y="4238625"/>
          <p14:tracePt t="31737" x="3857625" y="4232275"/>
          <p14:tracePt t="31754" x="3889375" y="4225925"/>
          <p14:tracePt t="31770" x="3952875" y="4213225"/>
          <p14:tracePt t="31787" x="3994150" y="4213225"/>
          <p14:tracePt t="31803" x="4038600" y="4213225"/>
          <p14:tracePt t="31821" x="4102100" y="4206875"/>
          <p14:tracePt t="31837" x="4133850" y="4200525"/>
          <p14:tracePt t="31853" x="4156075" y="4191000"/>
          <p14:tracePt t="31870" x="4197350" y="4178300"/>
          <p14:tracePt t="31887" x="4222750" y="4159250"/>
          <p14:tracePt t="31903" x="4251325" y="4152900"/>
          <p14:tracePt t="31920" x="4286250" y="4140200"/>
          <p14:tracePt t="31937" x="4314825" y="4130675"/>
          <p14:tracePt t="31954" x="4340225" y="4124325"/>
          <p14:tracePt t="31970" x="4387850" y="4111625"/>
          <p14:tracePt t="31987" x="4410075" y="4098925"/>
          <p14:tracePt t="32004" x="4448175" y="4086225"/>
          <p14:tracePt t="32021" x="4511675" y="4079875"/>
          <p14:tracePt t="32037" x="4562475" y="4079875"/>
          <p14:tracePt t="32054" x="4622800" y="4079875"/>
          <p14:tracePt t="32071" x="4699000" y="4079875"/>
          <p14:tracePt t="32087" x="4737100" y="4079875"/>
          <p14:tracePt t="32104" x="4765675" y="4079875"/>
          <p14:tracePt t="32106" x="4784725" y="4079875"/>
          <p14:tracePt t="32121" x="4813300" y="4083050"/>
          <p14:tracePt t="32137" x="4835525" y="4083050"/>
          <p14:tracePt t="32154" x="4867275" y="4089400"/>
          <p14:tracePt t="32170" x="4892675" y="4095750"/>
          <p14:tracePt t="32187" x="4908550" y="4108450"/>
          <p14:tracePt t="32203" x="4930775" y="4117975"/>
          <p14:tracePt t="32220" x="4956175" y="4124325"/>
          <p14:tracePt t="32237" x="4972050" y="4127500"/>
          <p14:tracePt t="32253" x="4987925" y="4127500"/>
          <p14:tracePt t="32271" x="5010150" y="4133850"/>
          <p14:tracePt t="32287" x="5026025" y="4140200"/>
          <p14:tracePt t="32304" x="5035550" y="4143375"/>
          <p14:tracePt t="32320" x="5048250" y="4159250"/>
          <p14:tracePt t="32337" x="5060950" y="4159250"/>
          <p14:tracePt t="32354" x="5073650" y="4159250"/>
          <p14:tracePt t="32370" x="5095875" y="4159250"/>
          <p14:tracePt t="32387" x="5105400" y="4159250"/>
          <p14:tracePt t="32403" x="5114925" y="4159250"/>
          <p14:tracePt t="32420" x="5133975" y="4159250"/>
          <p14:tracePt t="32437" x="5140325" y="4159250"/>
          <p14:tracePt t="32485" x="5143500" y="4159250"/>
          <p14:tracePt t="32595" x="5137150" y="4159250"/>
          <p14:tracePt t="32604" x="5133975" y="4159250"/>
          <p14:tracePt t="32621" x="5111750" y="4159250"/>
          <p14:tracePt t="32638" x="5102225" y="4159250"/>
          <p14:tracePt t="32654" x="5092700" y="4159250"/>
          <p14:tracePt t="32671" x="5080000" y="4159250"/>
          <p14:tracePt t="32687" x="5060950" y="4149725"/>
          <p14:tracePt t="32703" x="5051425" y="4149725"/>
          <p14:tracePt t="32720" x="5038725" y="4140200"/>
          <p14:tracePt t="32737" x="5029200" y="4137025"/>
          <p14:tracePt t="32754" x="5013325" y="4137025"/>
          <p14:tracePt t="32770" x="4997450" y="4137025"/>
          <p14:tracePt t="32787" x="4987925" y="4130675"/>
          <p14:tracePt t="32803" x="4978400" y="4127500"/>
          <p14:tracePt t="32820" x="4959350" y="4114800"/>
          <p14:tracePt t="32837" x="4946650" y="4102100"/>
          <p14:tracePt t="32854" x="4937125" y="4102100"/>
          <p14:tracePt t="32871" x="4918075" y="4095750"/>
          <p14:tracePt t="32888" x="4908550" y="4095750"/>
          <p14:tracePt t="32904" x="4899025" y="4095750"/>
          <p14:tracePt t="32921" x="4883150" y="4089400"/>
          <p14:tracePt t="32937" x="4867275" y="4086225"/>
          <p14:tracePt t="32954" x="4857750" y="4079875"/>
          <p14:tracePt t="32970" x="4848225" y="4079875"/>
          <p14:tracePt t="33792" x="4857750" y="4079875"/>
          <p14:tracePt t="33800" x="4873625" y="4079875"/>
          <p14:tracePt t="33807" x="4886325" y="4079875"/>
          <p14:tracePt t="33820" x="4908550" y="4079875"/>
          <p14:tracePt t="33837" x="4943475" y="4079875"/>
          <p14:tracePt t="33853" x="4965700" y="4079875"/>
          <p14:tracePt t="33887" x="4994275" y="4079875"/>
          <p14:tracePt t="33920" x="5016500" y="4079875"/>
          <p14:tracePt t="33978" x="5019675" y="4076700"/>
          <p14:tracePt t="33985" x="5026025" y="4076700"/>
          <p14:tracePt t="33992" x="5035550" y="4070350"/>
          <p14:tracePt t="34004" x="5041900" y="4067175"/>
          <p14:tracePt t="34020" x="5095875" y="4041775"/>
          <p14:tracePt t="34037" x="5153025" y="4013200"/>
          <p14:tracePt t="34053" x="5222875" y="3959225"/>
          <p14:tracePt t="34070" x="5337175" y="3870325"/>
          <p14:tracePt t="34087" x="5391150" y="3806825"/>
          <p14:tracePt t="34103" x="5461000" y="3762375"/>
          <p14:tracePt t="34120" x="5562600" y="3676650"/>
          <p14:tracePt t="34137" x="5616575" y="3613150"/>
          <p14:tracePt t="34154" x="5670550" y="3543300"/>
          <p14:tracePt t="34171" x="5737225" y="3463925"/>
          <p14:tracePt t="34187" x="5762625" y="3416300"/>
          <p14:tracePt t="34204" x="5781675" y="3371850"/>
          <p14:tracePt t="34220" x="5788025" y="3330575"/>
          <p14:tracePt t="34237" x="5788025" y="3308350"/>
          <p14:tracePt t="34253" x="5788025" y="3295650"/>
          <p14:tracePt t="34270" x="5788025" y="3292475"/>
          <p14:tracePt t="34287" x="5772150" y="3292475"/>
          <p14:tracePt t="34303" x="5762625" y="3292475"/>
          <p14:tracePt t="34321" x="5721350" y="3295650"/>
          <p14:tracePt t="34337" x="5683250" y="3308350"/>
          <p14:tracePt t="34354" x="5629275" y="3327400"/>
          <p14:tracePt t="34370" x="5565775" y="3362325"/>
          <p14:tracePt t="34386" x="5508625" y="3397250"/>
          <p14:tracePt t="34403" x="5470525" y="3422650"/>
          <p14:tracePt t="34420" x="5407025" y="3492500"/>
          <p14:tracePt t="34437" x="5372100" y="3540125"/>
          <p14:tracePt t="34453" x="5346700" y="3578225"/>
          <p14:tracePt t="34471" x="5308600" y="3644900"/>
          <p14:tracePt t="34487" x="5292725" y="3689350"/>
          <p14:tracePt t="34504" x="5292725" y="3727450"/>
          <p14:tracePt t="34520" x="5292725" y="3759200"/>
          <p14:tracePt t="34537" x="5292725" y="3787775"/>
          <p14:tracePt t="34553" x="5292725" y="3810000"/>
          <p14:tracePt t="34571" x="5292725" y="3844925"/>
          <p14:tracePt t="34587" x="5292725" y="3854450"/>
          <p14:tracePt t="34604" x="5292725" y="3863975"/>
          <p14:tracePt t="34621" x="5292725" y="3876675"/>
          <p14:tracePt t="34637" x="5292725" y="3892550"/>
          <p14:tracePt t="34653" x="5292725" y="3902075"/>
          <p14:tracePt t="34671" x="5292725" y="3908425"/>
          <p14:tracePt t="34687" x="5292725" y="3911600"/>
          <p14:tracePt t="34703" x="5292725" y="3917950"/>
          <p14:tracePt t="34721" x="5280025" y="3917950"/>
          <p14:tracePt t="34737" x="5264150" y="3917950"/>
          <p14:tracePt t="34754" x="5254625" y="3917950"/>
          <p14:tracePt t="34770" x="5238750" y="3917950"/>
          <p14:tracePt t="34787" x="5226050" y="3917950"/>
          <p14:tracePt t="34803" x="5194300" y="3917950"/>
          <p14:tracePt t="34820" x="5140325" y="3917950"/>
          <p14:tracePt t="34837" x="5102225" y="3914775"/>
          <p14:tracePt t="34854" x="5067300" y="3908425"/>
          <p14:tracePt t="34871" x="5032375" y="3908425"/>
          <p14:tracePt t="34887" x="5022850" y="3908425"/>
          <p14:tracePt t="34904" x="5013325" y="3908425"/>
          <p14:tracePt t="34920" x="5010150" y="3908425"/>
          <p14:tracePt t="34941" x="5016500" y="3908425"/>
          <p14:tracePt t="34953" x="5032375" y="3908425"/>
          <p14:tracePt t="34970" x="5108575" y="3908425"/>
          <p14:tracePt t="34987" x="5162550" y="3917950"/>
          <p14:tracePt t="35003" x="5238750" y="3933825"/>
          <p14:tracePt t="35021" x="5384800" y="3971925"/>
          <p14:tracePt t="35037" x="5461000" y="4003675"/>
          <p14:tracePt t="35054" x="5530850" y="4032250"/>
          <p14:tracePt t="35070" x="5603875" y="4054475"/>
          <p14:tracePt t="35087" x="5641975" y="4064000"/>
          <p14:tracePt t="35104" x="5657850" y="4076700"/>
          <p14:tracePt t="35120" x="5667375" y="4079875"/>
          <p14:tracePt t="35137" x="5667375" y="4092575"/>
          <p14:tracePt t="35154" x="5667375" y="4095750"/>
          <p14:tracePt t="35170" x="5667375" y="4102100"/>
          <p14:tracePt t="35187" x="5667375" y="4111625"/>
          <p14:tracePt t="37441" x="5708650" y="4117975"/>
          <p14:tracePt t="37448" x="5775325" y="4117975"/>
          <p14:tracePt t="37457" x="5854700" y="4117975"/>
          <p14:tracePt t="37470" x="6003925" y="4117975"/>
          <p14:tracePt t="37487" x="6121400" y="4124325"/>
          <p14:tracePt t="37504" x="6384925" y="4143375"/>
          <p14:tracePt t="37537" x="6588125" y="4168775"/>
          <p14:tracePt t="37571" x="6762750" y="4191000"/>
          <p14:tracePt t="37587" x="6797675" y="4197350"/>
          <p14:tracePt t="37604" x="6838950" y="4197350"/>
          <p14:tracePt t="37620" x="6861175" y="4197350"/>
          <p14:tracePt t="37637" x="6889750" y="4197350"/>
          <p14:tracePt t="37654" x="6905625" y="4197350"/>
          <p14:tracePt t="37670" x="6927850" y="4197350"/>
          <p14:tracePt t="37687" x="6937375" y="4197350"/>
          <p14:tracePt t="37704" x="6950075" y="4197350"/>
          <p14:tracePt t="37720" x="6959600" y="4197350"/>
          <p14:tracePt t="37737" x="6975475" y="4197350"/>
          <p14:tracePt t="37755" x="6997700" y="4184650"/>
          <p14:tracePt t="37771" x="7019925" y="4171950"/>
          <p14:tracePt t="37787" x="7051675" y="4146550"/>
          <p14:tracePt t="37804" x="7131050" y="4016375"/>
          <p14:tracePt t="37820" x="7165975" y="3908425"/>
          <p14:tracePt t="37837" x="7200900" y="3797300"/>
          <p14:tracePt t="37853" x="7235825" y="3644900"/>
          <p14:tracePt t="37871" x="7292975" y="3365500"/>
          <p14:tracePt t="37887" x="7331075" y="3117850"/>
          <p14:tracePt t="37904" x="7397750" y="2838450"/>
          <p14:tracePt t="37921" x="7432675" y="2651125"/>
          <p14:tracePt t="37937" x="7451725" y="2489200"/>
          <p14:tracePt t="37954" x="7461250" y="2305050"/>
          <p14:tracePt t="37970" x="7461250" y="2200275"/>
          <p14:tracePt t="37986" x="7448550" y="2105025"/>
          <p14:tracePt t="38004" x="7439025" y="2016125"/>
          <p14:tracePt t="38020" x="7439025" y="1978025"/>
          <p14:tracePt t="38037" x="7448550" y="1955800"/>
          <p14:tracePt t="38055" x="7505700" y="1911350"/>
          <p14:tracePt t="38070" x="7553325" y="1876425"/>
          <p14:tracePt t="38087" x="7585075" y="1851025"/>
          <p14:tracePt t="38103" x="7610475" y="1812925"/>
          <p14:tracePt t="38120" x="7613650" y="1765300"/>
          <p14:tracePt t="38137" x="7588250" y="1724025"/>
          <p14:tracePt t="38157" x="7518400" y="1670050"/>
          <p14:tracePt t="38170" x="7439025" y="1631950"/>
          <p14:tracePt t="38187" x="7350125" y="1571625"/>
          <p14:tracePt t="38204" x="7213600" y="1473200"/>
          <p14:tracePt t="38220" x="7108825" y="1384300"/>
          <p14:tracePt t="38236" x="6994525" y="1285875"/>
          <p14:tracePt t="38254" x="6794500" y="1139825"/>
          <p14:tracePt t="38270" x="6689725" y="1063625"/>
          <p14:tracePt t="38287" x="6604000" y="987425"/>
          <p14:tracePt t="38304" x="6540500" y="917575"/>
          <p14:tracePt t="38321" x="6515100" y="892175"/>
          <p14:tracePt t="38337" x="6499225" y="882650"/>
          <p14:tracePt t="38353" x="6486525" y="866775"/>
          <p14:tracePt t="38370" x="6477000" y="850900"/>
          <p14:tracePt t="38386" x="6464300" y="841375"/>
          <p14:tracePt t="38403" x="6451600" y="831850"/>
          <p14:tracePt t="38419" x="6435725" y="815975"/>
          <p14:tracePt t="38436" x="6426200" y="806450"/>
          <p14:tracePt t="38454" x="6394450" y="800100"/>
          <p14:tracePt t="38470" x="6372225" y="793750"/>
          <p14:tracePt t="38487" x="6340475" y="790575"/>
          <p14:tracePt t="38503" x="6299200" y="771525"/>
          <p14:tracePt t="38519" x="6254750" y="765175"/>
          <p14:tracePt t="38537" x="6210300" y="765175"/>
          <p14:tracePt t="38554" x="6146800" y="765175"/>
          <p14:tracePt t="38570" x="6111875" y="765175"/>
          <p14:tracePt t="38586" x="6067425" y="765175"/>
          <p14:tracePt t="38604" x="6010275" y="781050"/>
          <p14:tracePt t="38620" x="5978525" y="793750"/>
          <p14:tracePt t="38637" x="5934075" y="825500"/>
          <p14:tracePt t="38653" x="5848350" y="876300"/>
          <p14:tracePt t="38670" x="5778500" y="914400"/>
          <p14:tracePt t="38686" x="5721350" y="942975"/>
          <p14:tracePt t="38703" x="5654675" y="987425"/>
          <p14:tracePt t="38720" x="5616575" y="1000125"/>
          <p14:tracePt t="38737" x="5594350" y="1019175"/>
          <p14:tracePt t="38754" x="5549900" y="1057275"/>
          <p14:tracePt t="38770" x="5524500" y="1082675"/>
          <p14:tracePt t="38786" x="5483225" y="1114425"/>
          <p14:tracePt t="38803" x="5441950" y="1146175"/>
          <p14:tracePt t="38819" x="5416550" y="1177925"/>
          <p14:tracePt t="38837" x="5407025" y="1193800"/>
          <p14:tracePt t="38853" x="5381625" y="1235075"/>
          <p14:tracePt t="38870" x="5372100" y="1250950"/>
          <p14:tracePt t="38887" x="5359400" y="1266825"/>
          <p14:tracePt t="38903" x="5343525" y="1298575"/>
          <p14:tracePt t="38920" x="5327650" y="1314450"/>
          <p14:tracePt t="38937" x="5318125" y="1330325"/>
          <p14:tracePt t="38954" x="5302250" y="1358900"/>
          <p14:tracePt t="38970" x="5292725" y="1374775"/>
          <p14:tracePt t="38987" x="5292725" y="1403350"/>
          <p14:tracePt t="39004" x="5273675" y="1444625"/>
          <p14:tracePt t="39021" x="5267325" y="1460500"/>
          <p14:tracePt t="39037" x="5260975" y="1482725"/>
          <p14:tracePt t="39054" x="5260975" y="1508125"/>
          <p14:tracePt t="39070" x="5260975" y="1530350"/>
          <p14:tracePt t="39086" x="5260975" y="1552575"/>
          <p14:tracePt t="39103" x="5260975" y="1577975"/>
          <p14:tracePt t="39120" x="5260975" y="1593850"/>
          <p14:tracePt t="39137" x="5260975" y="1609725"/>
          <p14:tracePt t="39154" x="5260975" y="1635125"/>
          <p14:tracePt t="39170" x="5260975" y="1663700"/>
          <p14:tracePt t="39186" x="5260975" y="1685925"/>
          <p14:tracePt t="39203" x="5260975" y="1727200"/>
          <p14:tracePt t="39219" x="5260975" y="1749425"/>
          <p14:tracePt t="39237" x="5270500" y="1778000"/>
          <p14:tracePt t="39253" x="5295900" y="1812925"/>
          <p14:tracePt t="39270" x="5308600" y="1844675"/>
          <p14:tracePt t="39287" x="5318125" y="1866900"/>
          <p14:tracePt t="39304" x="5343525" y="1911350"/>
          <p14:tracePt t="39320" x="5356225" y="1933575"/>
          <p14:tracePt t="39337" x="5365750" y="1949450"/>
          <p14:tracePt t="39353" x="5381625" y="1984375"/>
          <p14:tracePt t="39369" x="5400675" y="2016125"/>
          <p14:tracePt t="39386" x="5413375" y="2038350"/>
          <p14:tracePt t="39403" x="5432425" y="2082800"/>
          <p14:tracePt t="39420" x="5441950" y="2105025"/>
          <p14:tracePt t="39437" x="5461000" y="2136775"/>
          <p14:tracePt t="39453" x="5480050" y="2171700"/>
          <p14:tracePt t="39470" x="5492750" y="2203450"/>
          <p14:tracePt t="39486" x="5505450" y="2238375"/>
          <p14:tracePt t="39503" x="5530850" y="2295525"/>
          <p14:tracePt t="39520" x="5543550" y="2343150"/>
          <p14:tracePt t="39537" x="5562600" y="2387600"/>
          <p14:tracePt t="39554" x="5607050" y="2438400"/>
          <p14:tracePt t="39570" x="5632450" y="2476500"/>
          <p14:tracePt t="39587" x="5680075" y="2505075"/>
          <p14:tracePt t="39603" x="5746750" y="2549525"/>
          <p14:tracePt t="39619" x="5784850" y="2568575"/>
          <p14:tracePt t="39636" x="5838825" y="2590800"/>
          <p14:tracePt t="39654" x="5969000" y="2597150"/>
          <p14:tracePt t="39671" x="6083300" y="2597150"/>
          <p14:tracePt t="39687" x="6188075" y="2597150"/>
          <p14:tracePt t="39704" x="6429375" y="2590800"/>
          <p14:tracePt t="39720" x="6572250" y="2565400"/>
          <p14:tracePt t="39736" x="6711950" y="2546350"/>
          <p14:tracePt t="39753" x="6934200" y="2492375"/>
          <p14:tracePt t="39769" x="7058025" y="2441575"/>
          <p14:tracePt t="39786" x="7150100" y="2381250"/>
          <p14:tracePt t="39804" x="7305675" y="2270125"/>
          <p14:tracePt t="39820" x="7397750" y="2203450"/>
          <p14:tracePt t="39837" x="7448550" y="2149475"/>
          <p14:tracePt t="39854" x="7527925" y="2038350"/>
          <p14:tracePt t="39870" x="7562850" y="2000250"/>
          <p14:tracePt t="39886" x="7588250" y="1955800"/>
          <p14:tracePt t="39903" x="7620000" y="1889125"/>
          <p14:tracePt t="39919" x="7632700" y="1844675"/>
          <p14:tracePt t="39936" x="7645400" y="1806575"/>
          <p14:tracePt t="39954" x="7645400" y="1743075"/>
          <p14:tracePt t="39970" x="7645400" y="1698625"/>
          <p14:tracePt t="39987" x="7635875" y="1660525"/>
          <p14:tracePt t="40004" x="7620000" y="1625600"/>
          <p14:tracePt t="40020" x="7600950" y="1597025"/>
          <p14:tracePt t="40036" x="7588250" y="1571625"/>
          <p14:tracePt t="40053" x="7559675" y="1530350"/>
          <p14:tracePt t="40070" x="7527925" y="1504950"/>
          <p14:tracePt t="40087" x="7502525" y="1466850"/>
          <p14:tracePt t="40104" x="7477125" y="1435100"/>
          <p14:tracePt t="40120" x="7467600" y="1419225"/>
          <p14:tracePt t="40161" x="7467600" y="1422400"/>
          <p14:tracePt t="40169" x="7470775" y="1431925"/>
          <p14:tracePt t="40186" x="7486650" y="1441450"/>
          <p14:tracePt t="40204" x="7521575" y="1466850"/>
          <p14:tracePt t="40219" x="7550150" y="1479550"/>
          <p14:tracePt t="40236" x="7575550" y="1495425"/>
          <p14:tracePt t="40253" x="7610475" y="1524000"/>
          <p14:tracePt t="40269" x="7635875" y="1555750"/>
          <p14:tracePt t="40287" x="7661275" y="1581150"/>
          <p14:tracePt t="40304" x="7702550" y="1625600"/>
          <p14:tracePt t="40320" x="7721600" y="1647825"/>
          <p14:tracePt t="40336" x="7747000" y="1679575"/>
          <p14:tracePt t="40353" x="7766050" y="1714500"/>
          <p14:tracePt t="40369" x="7775575" y="1730375"/>
          <p14:tracePt t="40386" x="7791450" y="1743075"/>
          <p14:tracePt t="40403" x="7804150" y="1755775"/>
          <p14:tracePt t="40420" x="7804150" y="1784350"/>
          <p14:tracePt t="40437" x="7816850" y="1809750"/>
          <p14:tracePt t="40452" x="7823200" y="1851025"/>
          <p14:tracePt t="40469" x="7823200" y="1870075"/>
          <p14:tracePt t="40486" x="7823200" y="1901825"/>
          <p14:tracePt t="40503" x="7823200" y="1933575"/>
          <p14:tracePt t="40519" x="7820025" y="1962150"/>
          <p14:tracePt t="40537" x="7807325" y="1987550"/>
          <p14:tracePt t="40554" x="7791450" y="2028825"/>
          <p14:tracePt t="40570" x="7772400" y="2054225"/>
          <p14:tracePt t="40587" x="7766050" y="2082800"/>
          <p14:tracePt t="40603" x="7753350" y="2117725"/>
          <p14:tracePt t="40619" x="7747000" y="2146300"/>
          <p14:tracePt t="40636" x="7737475" y="2171700"/>
          <p14:tracePt t="40653" x="7712075" y="2212975"/>
          <p14:tracePt t="40670" x="7699375" y="2235200"/>
          <p14:tracePt t="40687" x="7686675" y="2266950"/>
          <p14:tracePt t="40704" x="7670800" y="2301875"/>
          <p14:tracePt t="40720" x="7651750" y="2333625"/>
          <p14:tracePt t="40725" x="7645400" y="2336800"/>
          <p14:tracePt t="40736" x="7642225" y="2343150"/>
          <p14:tracePt t="40753" x="7626350" y="2378075"/>
          <p14:tracePt t="40769" x="7613650" y="2393950"/>
          <p14:tracePt t="40786" x="7597775" y="2416175"/>
          <p14:tracePt t="40803" x="7578725" y="2451100"/>
          <p14:tracePt t="40819" x="7569200" y="2466975"/>
          <p14:tracePt t="40836" x="7559675" y="2476500"/>
          <p14:tracePt t="40854" x="7537450" y="2505075"/>
          <p14:tracePt t="40870" x="7527925" y="2514600"/>
          <p14:tracePt t="40886" x="7518400" y="2524125"/>
          <p14:tracePt t="40903" x="7502525" y="2543175"/>
          <p14:tracePt t="40919" x="7486650" y="2559050"/>
          <p14:tracePt t="40936" x="7477125" y="2568575"/>
          <p14:tracePt t="40953" x="7458075" y="2584450"/>
          <p14:tracePt t="40970" x="7439025" y="2603500"/>
          <p14:tracePt t="40987" x="7423150" y="2613025"/>
          <p14:tracePt t="41003" x="7381875" y="2632075"/>
          <p14:tracePt t="41020" x="7359650" y="2641600"/>
          <p14:tracePt t="41037" x="7318375" y="2660650"/>
          <p14:tracePt t="41052" x="7248525" y="2679700"/>
          <p14:tracePt t="41069" x="7210425" y="2686050"/>
          <p14:tracePt t="41086" x="7165975" y="2692400"/>
          <p14:tracePt t="41102" x="7102475" y="2705100"/>
          <p14:tracePt t="41120" x="7054850" y="2720975"/>
          <p14:tracePt t="41137" x="7010400" y="2727325"/>
          <p14:tracePt t="41153" x="6940550" y="2733675"/>
          <p14:tracePt t="41170" x="6896100" y="2740025"/>
          <p14:tracePt t="41186" x="6864350" y="2740025"/>
          <p14:tracePt t="41202" x="6845300" y="2752725"/>
          <p14:tracePt t="41220" x="6835775" y="2765425"/>
          <p14:tracePt t="41236" x="6823075" y="2778125"/>
          <p14:tracePt t="41253" x="6804025" y="2790825"/>
          <p14:tracePt t="41270" x="6794500" y="2790825"/>
          <p14:tracePt t="41504" x="6788150" y="2790825"/>
          <p14:tracePt t="41618" x="6778625" y="2790825"/>
          <p14:tracePt t="41625" x="6772275" y="2790825"/>
          <p14:tracePt t="41636" x="6769100" y="2790825"/>
          <p14:tracePt t="41653" x="6753225" y="2787650"/>
          <p14:tracePt t="41669" x="6743700" y="2771775"/>
          <p14:tracePt t="41687" x="6724650" y="2733675"/>
          <p14:tracePt t="41703" x="6683375" y="2651125"/>
          <p14:tracePt t="41720" x="6632575" y="2559050"/>
          <p14:tracePt t="41736" x="6584950" y="2479675"/>
          <p14:tracePt t="41739" x="6553200" y="2438400"/>
          <p14:tracePt t="41753" x="6511925" y="2390775"/>
          <p14:tracePt t="41770" x="6457950" y="2327275"/>
          <p14:tracePt t="41786" x="6423025" y="2279650"/>
          <p14:tracePt t="41803" x="6391275" y="2216150"/>
          <p14:tracePt t="41820" x="6378575" y="2184400"/>
          <p14:tracePt t="41837" x="6359525" y="2152650"/>
          <p14:tracePt t="41853" x="6359525" y="2139950"/>
          <p14:tracePt t="41869" x="6359525" y="2133600"/>
          <p14:tracePt t="42453" x="6362700" y="2133600"/>
          <p14:tracePt t="42459" x="6372225" y="2133600"/>
          <p14:tracePt t="42469" x="6378575" y="2133600"/>
          <p14:tracePt t="42486" x="6388100" y="2136775"/>
          <p14:tracePt t="42502" x="6407150" y="2139950"/>
          <p14:tracePt t="42519" x="6416675" y="2146300"/>
          <p14:tracePt t="42553" x="6442075" y="2149475"/>
          <p14:tracePt t="42586" x="6477000" y="2149475"/>
          <p14:tracePt t="42603" x="6511925" y="2149475"/>
          <p14:tracePt t="42620" x="6527800" y="2149475"/>
          <p14:tracePt t="42637" x="6550025" y="2149475"/>
          <p14:tracePt t="42653" x="6588125" y="2149475"/>
          <p14:tracePt t="42669" x="6610350" y="2149475"/>
          <p14:tracePt t="42687" x="6638925" y="2149475"/>
          <p14:tracePt t="42703" x="6654800" y="2149475"/>
          <p14:tracePt t="42719" x="6664325" y="2149475"/>
          <p14:tracePt t="42736" x="6680200" y="2149475"/>
          <p14:tracePt t="42753" x="6683375" y="2149475"/>
          <p14:tracePt t="42803" x="6689725" y="2149475"/>
          <p14:tracePt t="42811" x="6696075" y="2149475"/>
          <p14:tracePt t="42820" x="6699250" y="2149475"/>
          <p14:tracePt t="42836" x="6708775" y="2149475"/>
          <p14:tracePt t="42852" x="6724650" y="2149475"/>
          <p14:tracePt t="42886" x="6727825" y="2149475"/>
          <p14:tracePt t="42903" x="6734175" y="2149475"/>
          <p14:tracePt t="42920" x="6740525" y="2149475"/>
          <p14:tracePt t="42938" x="6753225" y="2149475"/>
          <p14:tracePt t="42970" x="6759575" y="2149475"/>
          <p14:tracePt t="43082" x="6762750" y="2149475"/>
          <p14:tracePt t="44732" x="6762750" y="2200275"/>
          <p14:tracePt t="44739" x="6762750" y="2279650"/>
          <p14:tracePt t="44753" x="6772275" y="2416175"/>
          <p14:tracePt t="44770" x="6788150" y="2524125"/>
          <p14:tracePt t="44787" x="6816725" y="2778125"/>
          <p14:tracePt t="44802" x="6832600" y="2895600"/>
          <p14:tracePt t="44819" x="6858000" y="3038475"/>
          <p14:tracePt t="44852" x="6877050" y="3327400"/>
          <p14:tracePt t="44887" x="6845300" y="3505200"/>
          <p14:tracePt t="44903" x="6826250" y="3543300"/>
          <p14:tracePt t="44920" x="6797675" y="3587750"/>
          <p14:tracePt t="44937" x="6753225" y="3648075"/>
          <p14:tracePt t="44952" x="6683375" y="3702050"/>
          <p14:tracePt t="44969" x="6613525" y="3746500"/>
          <p14:tracePt t="44986" x="6524625" y="3800475"/>
          <p14:tracePt t="45002" x="6477000" y="3825875"/>
          <p14:tracePt t="45019" x="6438900" y="3857625"/>
          <p14:tracePt t="45037" x="6346825" y="3898900"/>
          <p14:tracePt t="45053" x="6280150" y="3937000"/>
          <p14:tracePt t="45069" x="6223000" y="3965575"/>
          <p14:tracePt t="45086" x="6111875" y="4035425"/>
          <p14:tracePt t="45102" x="6042025" y="4092575"/>
          <p14:tracePt t="45119" x="5962650" y="4130675"/>
          <p14:tracePt t="45137" x="5867400" y="4184650"/>
          <p14:tracePt t="45152" x="5819775" y="4203700"/>
          <p14:tracePt t="45169" x="5800725" y="4222750"/>
          <p14:tracePt t="45480" x="5775325" y="4229100"/>
          <p14:tracePt t="45487" x="5746750" y="4235450"/>
          <p14:tracePt t="45502" x="5686425" y="4235450"/>
          <p14:tracePt t="45519" x="5632450" y="4235450"/>
          <p14:tracePt t="45536" x="5572125" y="4235450"/>
          <p14:tracePt t="45553" x="5549900" y="4235450"/>
          <p14:tracePt t="45569" x="5518150" y="4235450"/>
          <p14:tracePt t="45587" x="5505450" y="4235450"/>
          <p14:tracePt t="45603" x="5495925" y="4235450"/>
          <p14:tracePt t="45619" x="5480050" y="4235450"/>
          <p14:tracePt t="45636" x="5464175" y="4244975"/>
          <p14:tracePt t="45652" x="5454650" y="4254500"/>
          <p14:tracePt t="45669" x="5445125" y="4264025"/>
          <p14:tracePt t="45687" x="5429250" y="4286250"/>
          <p14:tracePt t="45703" x="5429250" y="4295775"/>
          <p14:tracePt t="45720" x="5429250" y="4305300"/>
          <p14:tracePt t="45736" x="5429250" y="4324350"/>
          <p14:tracePt t="45752" x="5432425" y="4333875"/>
          <p14:tracePt t="45769" x="5454650" y="4340225"/>
          <p14:tracePt t="45786" x="5502275" y="4346575"/>
          <p14:tracePt t="45802" x="5537200" y="4352925"/>
          <p14:tracePt t="45819" x="5581650" y="4352925"/>
          <p14:tracePt t="45837" x="5680075" y="4359275"/>
          <p14:tracePt t="45853" x="5762625" y="4359275"/>
          <p14:tracePt t="45870" x="5842000" y="4359275"/>
          <p14:tracePt t="45886" x="6007100" y="4375150"/>
          <p14:tracePt t="45902" x="6118225" y="4400550"/>
          <p14:tracePt t="45919" x="6213475" y="4416425"/>
          <p14:tracePt t="45936" x="6334125" y="4438650"/>
          <p14:tracePt t="45952" x="6419850" y="4448175"/>
          <p14:tracePt t="45970" x="6489700" y="4454525"/>
          <p14:tracePt t="45987" x="6575425" y="4454525"/>
          <p14:tracePt t="46003" x="6635750" y="4454525"/>
          <p14:tracePt t="46019" x="6718300" y="4470400"/>
          <p14:tracePt t="46036" x="6870700" y="4486275"/>
          <p14:tracePt t="46052" x="6956425" y="4502150"/>
          <p14:tracePt t="46069" x="7019925" y="4514850"/>
          <p14:tracePt t="46087" x="7099300" y="4524375"/>
          <p14:tracePt t="46103" x="7159625" y="4530725"/>
          <p14:tracePt t="46119" x="7229475" y="4530725"/>
          <p14:tracePt t="46137" x="7359650" y="4546600"/>
          <p14:tracePt t="46152" x="7429500" y="4546600"/>
          <p14:tracePt t="46169" x="7534275" y="4546600"/>
          <p14:tracePt t="46186" x="7705725" y="4546600"/>
          <p14:tracePt t="46202" x="7778750" y="4546600"/>
          <p14:tracePt t="46219" x="7839075" y="4546600"/>
          <p14:tracePt t="46237" x="7918450" y="4530725"/>
          <p14:tracePt t="46253" x="7978775" y="4521200"/>
          <p14:tracePt t="46269" x="8042275" y="4508500"/>
          <p14:tracePt t="46272" x="8070850" y="4502150"/>
          <p14:tracePt t="46286" x="8115300" y="4489450"/>
          <p14:tracePt t="46302" x="8159750" y="4470400"/>
          <p14:tracePt t="46319" x="8197850" y="4457700"/>
          <p14:tracePt t="46337" x="8255000" y="4438650"/>
          <p14:tracePt t="46353" x="8293100" y="4432300"/>
          <p14:tracePt t="46370" x="8331200" y="4419600"/>
          <p14:tracePt t="46387" x="8388350" y="4400550"/>
          <p14:tracePt t="46403" x="8423275" y="4394200"/>
          <p14:tracePt t="46419" x="8445500" y="4394200"/>
          <p14:tracePt t="46436" x="8493125" y="4394200"/>
          <p14:tracePt t="46452" x="8524875" y="4394200"/>
          <p14:tracePt t="46469" x="8543925" y="4394200"/>
          <p14:tracePt t="46486" x="8559800" y="4394200"/>
          <p14:tracePt t="46503" x="8575675" y="4394200"/>
          <p14:tracePt t="46518" x="8578850" y="4394200"/>
          <p14:tracePt t="46536" x="8585200" y="4394200"/>
          <p14:tracePt t="46645" x="8582025" y="4394200"/>
          <p14:tracePt t="46653" x="8578850" y="4394200"/>
          <p14:tracePt t="46669" x="8556625" y="4394200"/>
          <p14:tracePt t="46686" x="8480425" y="4375150"/>
          <p14:tracePt t="46702" x="8397875" y="4359275"/>
          <p14:tracePt t="46719" x="8308975" y="4337050"/>
          <p14:tracePt t="46736" x="8153400" y="4311650"/>
          <p14:tracePt t="46752" x="8013700" y="4292600"/>
          <p14:tracePt t="46770" x="7896225" y="4276725"/>
          <p14:tracePt t="46774" x="7826375" y="4267200"/>
          <p14:tracePt t="46787" x="7696200" y="4251325"/>
          <p14:tracePt t="46803" x="7559675" y="4241800"/>
          <p14:tracePt t="46820" x="7454900" y="4241800"/>
          <p14:tracePt t="46836" x="7315200" y="4241800"/>
          <p14:tracePt t="46852" x="7210425" y="4241800"/>
          <p14:tracePt t="46869" x="7105650" y="4241800"/>
          <p14:tracePt t="46886" x="6978650" y="4241800"/>
          <p14:tracePt t="46902" x="6886575" y="4241800"/>
          <p14:tracePt t="46920" x="6765925" y="4264025"/>
          <p14:tracePt t="46937" x="6648450" y="4273550"/>
          <p14:tracePt t="46953" x="6584950" y="4279900"/>
          <p14:tracePt t="46969" x="6521450" y="4292600"/>
          <p14:tracePt t="46986" x="6435725" y="4298950"/>
          <p14:tracePt t="47002" x="6340475" y="4314825"/>
          <p14:tracePt t="47019" x="6286500" y="4314825"/>
          <p14:tracePt t="47037" x="6194425" y="4314825"/>
          <p14:tracePt t="47053" x="6134100" y="4314825"/>
          <p14:tracePt t="47070" x="6073775" y="4314825"/>
          <p14:tracePt t="47087" x="5988050" y="4314825"/>
          <p14:tracePt t="47103" x="5943600" y="4314825"/>
          <p14:tracePt t="47119" x="5908675" y="4314825"/>
          <p14:tracePt t="47136" x="5832475" y="4314825"/>
          <p14:tracePt t="47152" x="5768975" y="4305300"/>
          <p14:tracePt t="47169" x="5705475" y="4292600"/>
          <p14:tracePt t="47187" x="5645150" y="4292600"/>
          <p14:tracePt t="47203" x="5613400" y="4286250"/>
          <p14:tracePt t="47220" x="5591175" y="4286250"/>
          <p14:tracePt t="47236" x="5572125" y="4286250"/>
          <p14:tracePt t="47253" x="5562600" y="4286250"/>
          <p14:tracePt t="47269" x="5553075" y="4286250"/>
          <p14:tracePt t="47286" x="5546725" y="4286250"/>
          <p14:tracePt t="47302" x="5543550" y="4279900"/>
          <p14:tracePt t="47319" x="5543550" y="4276725"/>
          <p14:tracePt t="47578" x="5562600" y="4276725"/>
          <p14:tracePt t="47585" x="5588000" y="4286250"/>
          <p14:tracePt t="47592" x="5626100" y="4292600"/>
          <p14:tracePt t="47601" x="5673725" y="4302125"/>
          <p14:tracePt t="47618" x="5803900" y="4318000"/>
          <p14:tracePt t="47635" x="5969000" y="4343400"/>
          <p14:tracePt t="47651" x="6086475" y="4352925"/>
          <p14:tracePt t="47668" x="6213475" y="4352925"/>
          <p14:tracePt t="47685" x="6362700" y="4352925"/>
          <p14:tracePt t="47701" x="6448425" y="4340225"/>
          <p14:tracePt t="47718" x="6534150" y="4324350"/>
          <p14:tracePt t="47735" x="6689725" y="4298950"/>
          <p14:tracePt t="47752" x="6750050" y="4292600"/>
          <p14:tracePt t="47768" x="6788150" y="4292600"/>
          <p14:tracePt t="47786" x="6835775" y="4292600"/>
          <p14:tracePt t="47803" x="6864350" y="4292600"/>
          <p14:tracePt t="47821" x="6880225" y="4292600"/>
          <p14:tracePt t="47836" x="6896100" y="4292600"/>
          <p14:tracePt t="47853" x="6899275" y="4292600"/>
          <p14:tracePt t="48201" x="6905625" y="4283075"/>
          <p14:tracePt t="48207" x="6911975" y="4270375"/>
          <p14:tracePt t="48219" x="6918325" y="4251325"/>
          <p14:tracePt t="48236" x="6943725" y="4187825"/>
          <p14:tracePt t="48252" x="6956425" y="4143375"/>
          <p14:tracePt t="48286" x="6972300" y="3851275"/>
          <p14:tracePt t="48319" x="6911975" y="3556000"/>
          <p14:tracePt t="48322" x="6892925" y="3476625"/>
          <p14:tracePt t="48338" x="6858000" y="3333750"/>
          <p14:tracePt t="48352" x="6816725" y="3232150"/>
          <p14:tracePt t="48369" x="6794500" y="3146425"/>
          <p14:tracePt t="48386" x="6765925" y="3054350"/>
          <p14:tracePt t="48403" x="6737350" y="3006725"/>
          <p14:tracePt t="48419" x="6724650" y="2959100"/>
          <p14:tracePt t="48436" x="6705600" y="2917825"/>
          <p14:tracePt t="48453" x="6686550" y="2886075"/>
          <p14:tracePt t="48469" x="6677025" y="2863850"/>
          <p14:tracePt t="48485" x="6657975" y="2822575"/>
          <p14:tracePt t="48502" x="6645275" y="2797175"/>
          <p14:tracePt t="48518" x="6626225" y="2768600"/>
          <p14:tracePt t="48535" x="6619875" y="2717800"/>
          <p14:tracePt t="48552" x="6619875" y="2695575"/>
          <p14:tracePt t="48569" x="6613525" y="2660650"/>
          <p14:tracePt t="48586" x="6613525" y="2632075"/>
          <p14:tracePt t="48602" x="6613525" y="2616200"/>
          <p14:tracePt t="48619" x="6613525" y="2603500"/>
          <p14:tracePt t="48635" x="6610350" y="2597150"/>
          <p14:tracePt t="50407" x="6638925" y="2619375"/>
          <p14:tracePt t="50414" x="6702425" y="2657475"/>
          <p14:tracePt t="50421" x="6753225" y="2689225"/>
          <p14:tracePt t="50452" x="6962775" y="2765425"/>
          <p14:tracePt t="50486" x="7172325" y="2714625"/>
          <p14:tracePt t="50503" x="7213600" y="2676525"/>
          <p14:tracePt t="50519" x="7267575" y="2613025"/>
          <p14:tracePt t="50535" x="7346950" y="2492375"/>
          <p14:tracePt t="50551" x="7416800" y="2378075"/>
          <p14:tracePt t="50568" x="7480300" y="2244725"/>
          <p14:tracePt t="50585" x="7553325" y="2124075"/>
          <p14:tracePt t="50603" x="7591425" y="2057400"/>
          <p14:tracePt t="50619" x="7623175" y="1968500"/>
          <p14:tracePt t="50636" x="7673975" y="1819275"/>
          <p14:tracePt t="50652" x="7686675" y="1746250"/>
          <p14:tracePt t="50668" x="7686675" y="1685925"/>
          <p14:tracePt t="50685" x="7683500" y="1600200"/>
          <p14:tracePt t="50702" x="7670800" y="1524000"/>
          <p14:tracePt t="50718" x="7639050" y="1457325"/>
          <p14:tracePt t="50735" x="7591425" y="1381125"/>
          <p14:tracePt t="50752" x="7540625" y="1330325"/>
          <p14:tracePt t="50769" x="7489825" y="1279525"/>
          <p14:tracePt t="50786" x="7394575" y="1184275"/>
          <p14:tracePt t="50802" x="7324725" y="1120775"/>
          <p14:tracePt t="50819" x="7254875" y="1076325"/>
          <p14:tracePt t="50835" x="7175500" y="1025525"/>
          <p14:tracePt t="50852" x="7121525" y="996950"/>
          <p14:tracePt t="50868" x="7054850" y="968375"/>
          <p14:tracePt t="50885" x="6918325" y="927100"/>
          <p14:tracePt t="50902" x="6810375" y="911225"/>
          <p14:tracePt t="50919" x="6724650" y="889000"/>
          <p14:tracePt t="50935" x="6613525" y="866775"/>
          <p14:tracePt t="50951" x="6508750" y="857250"/>
          <p14:tracePt t="50969" x="6413500" y="857250"/>
          <p14:tracePt t="50985" x="6286500" y="857250"/>
          <p14:tracePt t="51003" x="6172200" y="857250"/>
          <p14:tracePt t="51021" x="5994400" y="869950"/>
          <p14:tracePt t="51036" x="5908675" y="885825"/>
          <p14:tracePt t="51052" x="5832475" y="917575"/>
          <p14:tracePt t="51068" x="5775325" y="946150"/>
          <p14:tracePt t="51085" x="5705475" y="1000125"/>
          <p14:tracePt t="51101" x="5657850" y="1031875"/>
          <p14:tracePt t="51118" x="5607050" y="1085850"/>
          <p14:tracePt t="51135" x="5495925" y="1155700"/>
          <p14:tracePt t="51152" x="5403850" y="1212850"/>
          <p14:tracePt t="51170" x="5302250" y="1263650"/>
          <p14:tracePt t="51185" x="5181600" y="1346200"/>
          <p14:tracePt t="51203" x="5140325" y="1377950"/>
          <p14:tracePt t="51219" x="5114925" y="1416050"/>
          <p14:tracePt t="51235" x="5073650" y="1489075"/>
          <p14:tracePt t="51251" x="5060950" y="1552575"/>
          <p14:tracePt t="51268" x="5045075" y="1628775"/>
          <p14:tracePt t="51285" x="5013325" y="1752600"/>
          <p14:tracePt t="51302" x="4991100" y="1828800"/>
          <p14:tracePt t="51319" x="4978400" y="1882775"/>
          <p14:tracePt t="51335" x="4953000" y="1946275"/>
          <p14:tracePt t="51352" x="4946650" y="1990725"/>
          <p14:tracePt t="51369" x="4946650" y="2041525"/>
          <p14:tracePt t="51385" x="4946650" y="2114550"/>
          <p14:tracePt t="51401" x="4946650" y="2174875"/>
          <p14:tracePt t="51418" x="4946650" y="2225675"/>
          <p14:tracePt t="51435" x="4946650" y="2311400"/>
          <p14:tracePt t="51451" x="4946650" y="2381250"/>
          <p14:tracePt t="51469" x="4956175" y="2441575"/>
          <p14:tracePt t="51485" x="4984750" y="2514600"/>
          <p14:tracePt t="51502" x="4997450" y="2562225"/>
          <p14:tracePt t="51520" x="5010150" y="2597150"/>
          <p14:tracePt t="51535" x="5054600" y="2667000"/>
          <p14:tracePt t="51552" x="5089525" y="2705100"/>
          <p14:tracePt t="51569" x="5130800" y="2746375"/>
          <p14:tracePt t="51585" x="5184775" y="2800350"/>
          <p14:tracePt t="51602" x="5216525" y="2825750"/>
          <p14:tracePt t="51618" x="5245100" y="2851150"/>
          <p14:tracePt t="51635" x="5305425" y="2895600"/>
          <p14:tracePt t="51652" x="5337175" y="2921000"/>
          <p14:tracePt t="51670" x="5403850" y="2968625"/>
          <p14:tracePt t="51686" x="5461000" y="3000375"/>
          <p14:tracePt t="51702" x="5518150" y="3028950"/>
          <p14:tracePt t="51720" x="5562600" y="3048000"/>
          <p14:tracePt t="51736" x="5645150" y="3092450"/>
          <p14:tracePt t="51752" x="5692775" y="3117850"/>
          <p14:tracePt t="51768" x="5746750" y="3136900"/>
          <p14:tracePt t="51785" x="5819775" y="3155950"/>
          <p14:tracePt t="51802" x="5864225" y="3171825"/>
          <p14:tracePt t="51820" x="5908675" y="3187700"/>
          <p14:tracePt t="51836" x="5930900" y="3206750"/>
          <p14:tracePt t="51852" x="5953125" y="3219450"/>
          <p14:tracePt t="51869" x="5978525" y="3228975"/>
          <p14:tracePt t="51885" x="5994400" y="3244850"/>
          <p14:tracePt t="51901" x="6003925" y="3260725"/>
          <p14:tracePt t="51918" x="6019800" y="3270250"/>
          <p14:tracePt t="51935" x="6032500" y="3273425"/>
          <p14:tracePt t="51952" x="6054725" y="3286125"/>
          <p14:tracePt t="51970" x="6099175" y="3311525"/>
          <p14:tracePt t="51986" x="6127750" y="3321050"/>
          <p14:tracePt t="52002" x="6165850" y="3333750"/>
          <p14:tracePt t="52020" x="6216650" y="3340100"/>
          <p14:tracePt t="52035" x="6238875" y="3340100"/>
          <p14:tracePt t="52052" x="6267450" y="3340100"/>
          <p14:tracePt t="52070" x="6286500" y="3340100"/>
          <p14:tracePt t="52086" x="6302375" y="3340100"/>
          <p14:tracePt t="52102" x="6324600" y="3340100"/>
          <p14:tracePt t="52120" x="6356350" y="3340100"/>
          <p14:tracePt t="52136" x="6394450" y="3340100"/>
          <p14:tracePt t="52152" x="6454775" y="3340100"/>
          <p14:tracePt t="52169" x="6505575" y="3340100"/>
          <p14:tracePt t="52185" x="6584950" y="3340100"/>
          <p14:tracePt t="52202" x="6645275" y="3336925"/>
          <p14:tracePt t="52220" x="6778625" y="3314700"/>
          <p14:tracePt t="52236" x="6864350" y="3289300"/>
          <p14:tracePt t="52252" x="6953250" y="3257550"/>
          <p14:tracePt t="52269" x="7124700" y="3197225"/>
          <p14:tracePt t="52285" x="7242175" y="3171825"/>
          <p14:tracePt t="52301" x="7350125" y="3146425"/>
          <p14:tracePt t="52319" x="7477125" y="3098800"/>
          <p14:tracePt t="52335" x="7566025" y="3067050"/>
          <p14:tracePt t="52351" x="7654925" y="3025775"/>
          <p14:tracePt t="52370" x="7759700" y="2981325"/>
          <p14:tracePt t="52385" x="7800975" y="2955925"/>
          <p14:tracePt t="52402" x="7845425" y="2930525"/>
          <p14:tracePt t="52418" x="7893050" y="2895600"/>
          <p14:tracePt t="52435" x="7937500" y="2857500"/>
          <p14:tracePt t="52451" x="7969250" y="2825750"/>
          <p14:tracePt t="52468" x="7988300" y="2803525"/>
          <p14:tracePt t="52486" x="8010525" y="2759075"/>
          <p14:tracePt t="52502" x="8020050" y="2749550"/>
          <p14:tracePt t="52520" x="8035925" y="2733675"/>
          <p14:tracePt t="52536" x="8035925" y="2720975"/>
          <p14:tracePt t="52570" x="8035925" y="2714625"/>
          <p14:tracePt t="52585" x="8035925" y="2705100"/>
          <p14:tracePt t="52601" x="8035925" y="2695575"/>
          <p14:tracePt t="52618" x="8035925" y="2686050"/>
          <p14:tracePt t="52635" x="8035925" y="2667000"/>
          <p14:tracePt t="52652" x="8026400" y="2641600"/>
          <p14:tracePt t="52668" x="8016875" y="2603500"/>
          <p14:tracePt t="52685" x="7975600" y="2479675"/>
          <p14:tracePt t="52702" x="7943850" y="2390775"/>
          <p14:tracePt t="52718" x="7893050" y="2279650"/>
          <p14:tracePt t="52735" x="7693025" y="1936750"/>
          <p14:tracePt t="52755" x="7435850" y="1660525"/>
          <p14:tracePt t="52772" x="7137400" y="1416050"/>
          <p14:tracePt t="52787" x="6918325" y="1254125"/>
          <p14:tracePt t="52803" x="6756400" y="1123950"/>
          <p14:tracePt t="52820" x="6521450" y="946150"/>
          <p14:tracePt t="52836" x="6438900" y="860425"/>
          <p14:tracePt t="52853" x="6375400" y="806450"/>
          <p14:tracePt t="52868" x="6337300" y="774700"/>
          <p14:tracePt t="52871" x="6308725" y="762000"/>
          <p14:tracePt t="52886" x="6270625" y="736600"/>
          <p14:tracePt t="52902" x="6232525" y="717550"/>
          <p14:tracePt t="52920" x="6169025" y="698500"/>
          <p14:tracePt t="52936" x="6124575" y="682625"/>
          <p14:tracePt t="52952" x="6086475" y="682625"/>
          <p14:tracePt t="52968" x="6051550" y="682625"/>
          <p14:tracePt t="52985" x="6010275" y="682625"/>
          <p14:tracePt t="53002" x="5975350" y="682625"/>
          <p14:tracePt t="53019" x="5880100" y="682625"/>
          <p14:tracePt t="53036" x="5797550" y="682625"/>
          <p14:tracePt t="53052" x="5727700" y="688975"/>
          <p14:tracePt t="53070" x="5635625" y="717550"/>
          <p14:tracePt t="53086" x="5584825" y="749300"/>
          <p14:tracePt t="53102" x="5546725" y="790575"/>
          <p14:tracePt t="53118" x="5489575" y="860425"/>
          <p14:tracePt t="53135" x="5413375" y="971550"/>
          <p14:tracePt t="53151" x="5356225" y="1054100"/>
          <p14:tracePt t="53168" x="5302250" y="1165225"/>
          <p14:tracePt t="53186" x="5235575" y="1314450"/>
          <p14:tracePt t="53202" x="5194300" y="1406525"/>
          <p14:tracePt t="53220" x="5172075" y="1527175"/>
          <p14:tracePt t="53236" x="5156200" y="1622425"/>
          <p14:tracePt t="53252" x="5140325" y="1708150"/>
          <p14:tracePt t="53269" x="5111750" y="1812925"/>
          <p14:tracePt t="53285" x="5095875" y="1885950"/>
          <p14:tracePt t="53302" x="5083175" y="1958975"/>
          <p14:tracePt t="53319" x="5083175" y="2047875"/>
          <p14:tracePt t="53335" x="5083175" y="2098675"/>
          <p14:tracePt t="53351" x="5083175" y="2143125"/>
          <p14:tracePt t="53370" x="5099050" y="2206625"/>
          <p14:tracePt t="53386" x="5111750" y="2260600"/>
          <p14:tracePt t="53402" x="5130800" y="2298700"/>
          <p14:tracePt t="53418" x="5149850" y="2362200"/>
          <p14:tracePt t="53435" x="5162550" y="2406650"/>
          <p14:tracePt t="53451" x="5175250" y="2444750"/>
          <p14:tracePt t="53469" x="5197475" y="2479675"/>
          <p14:tracePt t="53486" x="5219700" y="2517775"/>
          <p14:tracePt t="53502" x="5257800" y="2559050"/>
          <p14:tracePt t="53520" x="5340350" y="2632075"/>
          <p14:tracePt t="53536" x="5400675" y="2686050"/>
          <p14:tracePt t="53552" x="5454650" y="2736850"/>
          <p14:tracePt t="53568" x="5524500" y="2784475"/>
          <p14:tracePt t="53584" x="5676900" y="2870200"/>
          <p14:tracePt t="53601" x="5778500" y="2927350"/>
          <p14:tracePt t="53619" x="5930900" y="3013075"/>
          <p14:tracePt t="53635" x="6067425" y="3076575"/>
          <p14:tracePt t="53652" x="6188075" y="3127375"/>
          <p14:tracePt t="53669" x="6340475" y="3213100"/>
          <p14:tracePt t="53686" x="6445250" y="3273425"/>
          <p14:tracePt t="53701" x="6556375" y="3333750"/>
          <p14:tracePt t="53719" x="6696075" y="3381375"/>
          <p14:tracePt t="53735" x="6772275" y="3413125"/>
          <p14:tracePt t="53751" x="6848475" y="3425825"/>
          <p14:tracePt t="53769" x="6975475" y="3425825"/>
          <p14:tracePt t="53786" x="7061200" y="3413125"/>
          <p14:tracePt t="53802" x="7146925" y="3397250"/>
          <p14:tracePt t="53819" x="7283450" y="3349625"/>
          <p14:tracePt t="53835" x="7381875" y="3317875"/>
          <p14:tracePt t="53851" x="7470775" y="3276600"/>
          <p14:tracePt t="53869" x="7559675" y="3225800"/>
          <p14:tracePt t="53884" x="7626350" y="3197225"/>
          <p14:tracePt t="53902" x="7683500" y="3168650"/>
          <p14:tracePt t="53919" x="7769225" y="3117850"/>
          <p14:tracePt t="53935" x="7839075" y="3079750"/>
          <p14:tracePt t="53952" x="7877175" y="3048000"/>
          <p14:tracePt t="53968" x="7953375" y="2946400"/>
          <p14:tracePt t="53985" x="8013700" y="2844800"/>
          <p14:tracePt t="54001" x="8054975" y="2755900"/>
          <p14:tracePt t="54020" x="8096250" y="2584450"/>
          <p14:tracePt t="54035" x="8105775" y="2457450"/>
          <p14:tracePt t="54052" x="8105775" y="2352675"/>
          <p14:tracePt t="54069" x="8099425" y="2212975"/>
          <p14:tracePt t="54085" x="8074025" y="2070100"/>
          <p14:tracePt t="54102" x="8020050" y="1958975"/>
          <p14:tracePt t="54119" x="7927975" y="1828800"/>
          <p14:tracePt t="54135" x="7842250" y="1724025"/>
          <p14:tracePt t="54152" x="7743825" y="1606550"/>
          <p14:tracePt t="54169" x="7604125" y="1457325"/>
          <p14:tracePt t="54186" x="7518400" y="1381125"/>
          <p14:tracePt t="54201" x="7426325" y="1314450"/>
          <p14:tracePt t="54220" x="7324725" y="1228725"/>
          <p14:tracePt t="54235" x="7251700" y="1155700"/>
          <p14:tracePt t="54252" x="7181850" y="1108075"/>
          <p14:tracePt t="54268" x="7061200" y="1028700"/>
          <p14:tracePt t="54284" x="6959600" y="968375"/>
          <p14:tracePt t="54301" x="6848475" y="933450"/>
          <p14:tracePt t="54319" x="6648450" y="889000"/>
          <p14:tracePt t="54335" x="6496050" y="873125"/>
          <p14:tracePt t="54352" x="6356350" y="863600"/>
          <p14:tracePt t="54369" x="6096000" y="863600"/>
          <p14:tracePt t="54385" x="5934075" y="869950"/>
          <p14:tracePt t="54403" x="5749925" y="889000"/>
          <p14:tracePt t="54419" x="5508625" y="914400"/>
          <p14:tracePt t="54434" x="5365750" y="942975"/>
          <p14:tracePt t="54451" x="5235575" y="968375"/>
          <p14:tracePt t="54469" x="5118100" y="1022350"/>
          <p14:tracePt t="54485" x="5060950" y="1050925"/>
          <p14:tracePt t="54502" x="5010150" y="1101725"/>
          <p14:tracePt t="54519" x="4946650" y="1168400"/>
          <p14:tracePt t="54535" x="4899025" y="1250950"/>
          <p14:tracePt t="54551" x="4851400" y="1339850"/>
          <p14:tracePt t="54568" x="4803775" y="1479550"/>
          <p14:tracePt t="54584" x="4787900" y="1552575"/>
          <p14:tracePt t="54601" x="4781550" y="1625600"/>
          <p14:tracePt t="54618" x="4781550" y="1752600"/>
          <p14:tracePt t="54635" x="4781550" y="1857375"/>
          <p14:tracePt t="54652" x="4781550" y="1962150"/>
          <p14:tracePt t="54669" x="4803775" y="2162175"/>
          <p14:tracePt t="54684" x="4829175" y="2292350"/>
          <p14:tracePt t="54702" x="4845050" y="2387600"/>
          <p14:tracePt t="54719" x="4905375" y="2536825"/>
          <p14:tracePt t="54735" x="4927600" y="2635250"/>
          <p14:tracePt t="54752" x="4953000" y="2711450"/>
          <p14:tracePt t="54769" x="4994275" y="2806700"/>
          <p14:tracePt t="54785" x="5016500" y="2863850"/>
          <p14:tracePt t="54802" x="5051425" y="2911475"/>
          <p14:tracePt t="54819" x="5099050" y="2987675"/>
          <p14:tracePt t="54834" x="5153025" y="3048000"/>
          <p14:tracePt t="54852" x="5213350" y="3092450"/>
          <p14:tracePt t="54869" x="5283200" y="3155950"/>
          <p14:tracePt t="54885" x="5349875" y="3194050"/>
          <p14:tracePt t="54902" x="5407025" y="3222625"/>
          <p14:tracePt t="54919" x="5489575" y="3241675"/>
          <p14:tracePt t="54935" x="5527675" y="3260725"/>
          <p14:tracePt t="54951" x="5572125" y="3273425"/>
          <p14:tracePt t="54968" x="5635625" y="3292475"/>
          <p14:tracePt t="54985" x="5699125" y="3308350"/>
          <p14:tracePt t="55002" x="5765800" y="3330575"/>
          <p14:tracePt t="55019" x="5867400" y="3349625"/>
          <p14:tracePt t="55035" x="5921375" y="3365500"/>
          <p14:tracePt t="55052" x="5965825" y="3365500"/>
          <p14:tracePt t="55068" x="6038850" y="3365500"/>
          <p14:tracePt t="55084" x="6105525" y="3365500"/>
          <p14:tracePt t="55102" x="6188075" y="3365500"/>
          <p14:tracePt t="55119" x="6305550" y="3365500"/>
          <p14:tracePt t="55135" x="6375400" y="3365500"/>
          <p14:tracePt t="55152" x="6457950" y="3365500"/>
          <p14:tracePt t="55169" x="6546850" y="3352800"/>
          <p14:tracePt t="55185" x="6610350" y="3340100"/>
          <p14:tracePt t="55201" x="6673850" y="3317875"/>
          <p14:tracePt t="55219" x="6746875" y="3298825"/>
          <p14:tracePt t="55234" x="6813550" y="3270250"/>
          <p14:tracePt t="55252" x="6892925" y="3228975"/>
          <p14:tracePt t="55270" x="7010400" y="3184525"/>
          <p14:tracePt t="55285" x="7077075" y="3146425"/>
          <p14:tracePt t="55302" x="7150100" y="3089275"/>
          <p14:tracePt t="55319" x="7280275" y="3006725"/>
          <p14:tracePt t="55335" x="7362825" y="2959100"/>
          <p14:tracePt t="55352" x="7423150" y="2908300"/>
          <p14:tracePt t="55369" x="7543800" y="2749550"/>
          <p14:tracePt t="55384" x="7591425" y="2660650"/>
          <p14:tracePt t="55401" x="7639050" y="2590800"/>
          <p14:tracePt t="55419" x="7689850" y="2492375"/>
          <p14:tracePt t="55435" x="7724775" y="2393950"/>
          <p14:tracePt t="55452" x="7750175" y="2276475"/>
          <p14:tracePt t="55469" x="7756525" y="2155825"/>
          <p14:tracePt t="55484" x="7756525" y="2006600"/>
          <p14:tracePt t="55501" x="7743825" y="1844675"/>
          <p14:tracePt t="55518" x="7708900" y="1657350"/>
          <p14:tracePt t="55535" x="7661275" y="1501775"/>
          <p14:tracePt t="55552" x="7629525" y="1381125"/>
          <p14:tracePt t="55569" x="7575550" y="1273175"/>
          <p14:tracePt t="55585" x="7540625" y="1225550"/>
          <p14:tracePt t="55602" x="7458075" y="1152525"/>
          <p14:tracePt t="55618" x="7302500" y="1038225"/>
          <p14:tracePt t="55634" x="7156450" y="955675"/>
          <p14:tracePt t="55652" x="6997700" y="863600"/>
          <p14:tracePt t="55668" x="6759575" y="781050"/>
          <p14:tracePt t="55686" x="6594475" y="736600"/>
          <p14:tracePt t="55702" x="6454775" y="708025"/>
          <p14:tracePt t="55719" x="6245225" y="682625"/>
          <p14:tracePt t="55735" x="6092825" y="663575"/>
          <p14:tracePt t="55751" x="5943600" y="663575"/>
          <p14:tracePt t="55768" x="5715000" y="647700"/>
          <p14:tracePt t="55784" x="5588000" y="647700"/>
          <p14:tracePt t="55802" x="5505450" y="647700"/>
          <p14:tracePt t="55819" x="5422900" y="666750"/>
          <p14:tracePt t="55835" x="5384800" y="679450"/>
          <p14:tracePt t="55852" x="5330825" y="692150"/>
          <p14:tracePt t="55869" x="5251450" y="711200"/>
          <p14:tracePt t="55885" x="5184775" y="739775"/>
          <p14:tracePt t="55901" x="5124450" y="768350"/>
          <p14:tracePt t="55918" x="5057775" y="815975"/>
          <p14:tracePt t="55934" x="5029200" y="841375"/>
          <p14:tracePt t="55951" x="4997450" y="873125"/>
          <p14:tracePt t="55969" x="4972050" y="908050"/>
          <p14:tracePt t="55985" x="4959350" y="939800"/>
          <p14:tracePt t="56002" x="4940300" y="962025"/>
          <p14:tracePt t="56019" x="4924425" y="1006475"/>
          <p14:tracePt t="56035" x="4911725" y="1044575"/>
          <p14:tracePt t="56051" x="4899025" y="1079500"/>
          <p14:tracePt t="56068" x="4873625" y="1152525"/>
          <p14:tracePt t="56085" x="4873625" y="1212850"/>
          <p14:tracePt t="56101" x="4873625" y="1257300"/>
          <p14:tracePt t="56118" x="4883150" y="1346200"/>
          <p14:tracePt t="56135" x="4905375" y="1422400"/>
          <p14:tracePt t="56152" x="4914900" y="1504950"/>
          <p14:tracePt t="56169" x="4921250" y="1590675"/>
          <p14:tracePt t="56185" x="4933950" y="1654175"/>
          <p14:tracePt t="56201" x="4949825" y="1730375"/>
          <p14:tracePt t="56218" x="4987925" y="1854200"/>
          <p14:tracePt t="56234" x="5010150" y="1930400"/>
          <p14:tracePt t="56251" x="5048250" y="2000250"/>
          <p14:tracePt t="56269" x="5092700" y="2095500"/>
          <p14:tracePt t="56285" x="5130800" y="2162175"/>
          <p14:tracePt t="56302" x="5159375" y="2222500"/>
          <p14:tracePt t="56318" x="5207000" y="2289175"/>
          <p14:tracePt t="56334" x="5232400" y="2333625"/>
          <p14:tracePt t="56351" x="5264150" y="2374900"/>
          <p14:tracePt t="56368" x="5305425" y="2441575"/>
          <p14:tracePt t="56384" x="5337175" y="2479675"/>
          <p14:tracePt t="56402" x="5362575" y="2511425"/>
          <p14:tracePt t="56418" x="5407025" y="2555875"/>
          <p14:tracePt t="56434" x="5432425" y="2587625"/>
          <p14:tracePt t="56451" x="5454650" y="2613025"/>
          <p14:tracePt t="56468" x="5521325" y="2657475"/>
          <p14:tracePt t="56484" x="5562600" y="2686050"/>
          <p14:tracePt t="56501" x="5607050" y="2717800"/>
          <p14:tracePt t="56519" x="5673725" y="2749550"/>
          <p14:tracePt t="56535" x="5727700" y="2765425"/>
          <p14:tracePt t="56552" x="5781675" y="2784475"/>
          <p14:tracePt t="56569" x="5854700" y="2803525"/>
          <p14:tracePt t="56585" x="5892800" y="2809875"/>
          <p14:tracePt t="56601" x="5937250" y="2809875"/>
          <p14:tracePt t="56618" x="5997575" y="2809875"/>
          <p14:tracePt t="56634" x="6042025" y="2809875"/>
          <p14:tracePt t="56651" x="6070600" y="2809875"/>
          <p14:tracePt t="56668" x="6111875" y="2816225"/>
          <p14:tracePt t="56685" x="6121400" y="2816225"/>
          <p14:tracePt t="56702" x="6130925" y="2816225"/>
          <p14:tracePt t="56718" x="6140450" y="2816225"/>
          <p14:tracePt t="56769" x="6140450" y="2822575"/>
          <p14:tracePt t="56790" x="6146800" y="2822575"/>
          <p14:tracePt t="60847" x="6070600" y="2803525"/>
          <p14:tracePt t="60853" x="5965825" y="2774950"/>
          <p14:tracePt t="60868" x="5689600" y="2701925"/>
          <p14:tracePt t="60885" x="5337175" y="2654300"/>
          <p14:tracePt t="60901" x="4911725" y="2641600"/>
          <p14:tracePt t="60923" x="4283075" y="2689225"/>
          <p14:tracePt t="60943" x="3692525" y="2870200"/>
          <p14:tracePt t="60970" x="2987675" y="3143250"/>
          <p14:tracePt t="61002" x="2051050" y="3629025"/>
          <p14:tracePt t="61019" x="1644650" y="3844925"/>
          <p14:tracePt t="61035" x="1301750" y="4044950"/>
          <p14:tracePt t="61053" x="860425" y="4267200"/>
          <p14:tracePt t="61070" x="638175" y="4387850"/>
          <p14:tracePt t="61085" x="447675" y="4492625"/>
          <p14:tracePt t="61101" x="311150" y="4584700"/>
          <p14:tracePt t="61118" x="165100" y="4714875"/>
          <p14:tracePt t="61134" x="63500" y="4864100"/>
          <p14:tracePt t="61632" x="50800" y="6149975"/>
          <p14:tracePt t="61640" x="152400" y="6229350"/>
          <p14:tracePt t="61657" x="311150" y="6343650"/>
          <p14:tracePt t="61668" x="450850" y="6432550"/>
          <p14:tracePt t="61685" x="593725" y="6496050"/>
          <p14:tracePt t="62130" x="1247775" y="6473825"/>
          <p14:tracePt t="62138" x="1260475" y="6454775"/>
          <p14:tracePt t="62150" x="1266825" y="6442075"/>
          <p14:tracePt t="62167" x="1295400" y="6416675"/>
          <p14:tracePt t="62184" x="1311275" y="6384925"/>
          <p14:tracePt t="62217" x="1336675" y="6346825"/>
          <p14:tracePt t="62251" x="1349375" y="6324600"/>
          <p14:tracePt t="62267" x="1349375" y="6308725"/>
          <p14:tracePt t="62285" x="1349375" y="6292850"/>
          <p14:tracePt t="62302" x="1330325" y="6264275"/>
          <p14:tracePt t="62318" x="1317625" y="6242050"/>
          <p14:tracePt t="62335" x="1308100" y="6232525"/>
          <p14:tracePt t="62352" x="1295400" y="6219825"/>
          <p14:tracePt t="62367" x="1279525" y="6207125"/>
          <p14:tracePt t="62384" x="1270000" y="6203950"/>
          <p14:tracePt t="62400" x="1260475" y="6191250"/>
          <p14:tracePt t="62417" x="1247775" y="6191250"/>
          <p14:tracePt t="62523" x="1244600" y="6191250"/>
          <p14:tracePt t="62951" x="1279525" y="6172200"/>
          <p14:tracePt t="62959" x="1343025" y="6146800"/>
          <p14:tracePt t="62967" x="1403350" y="6111875"/>
          <p14:tracePt t="62984" x="1495425" y="6061075"/>
          <p14:tracePt t="63001" x="1581150" y="6000750"/>
          <p14:tracePt t="63018" x="1638300" y="5975350"/>
          <p14:tracePt t="63034" x="1679575" y="5940425"/>
          <p14:tracePt t="63068" x="1774825" y="5870575"/>
          <p14:tracePt t="63101" x="1809750" y="5819775"/>
          <p14:tracePt t="63118" x="1825625" y="5803900"/>
          <p14:tracePt t="63135" x="1825625" y="5794375"/>
          <p14:tracePt t="63152" x="1825625" y="5775325"/>
          <p14:tracePt t="63167" x="1812925" y="5762625"/>
          <p14:tracePt t="63185" x="1803400" y="5753100"/>
          <p14:tracePt t="63201" x="1787525" y="5740400"/>
          <p14:tracePt t="63217" x="1778000" y="5727700"/>
          <p14:tracePt t="63234" x="1762125" y="5718175"/>
          <p14:tracePt t="63251" x="1746250" y="5702300"/>
          <p14:tracePt t="63267" x="1736725" y="5692775"/>
          <p14:tracePt t="63285" x="1708150" y="5664200"/>
          <p14:tracePt t="63301" x="1676400" y="5626100"/>
          <p14:tracePt t="63318" x="1651000" y="5597525"/>
          <p14:tracePt t="63334" x="1631950" y="5572125"/>
          <p14:tracePt t="63351" x="1616075" y="5521325"/>
          <p14:tracePt t="63367" x="1603375" y="5499100"/>
          <p14:tracePt t="63384" x="1584325" y="5467350"/>
          <p14:tracePt t="63402" x="1568450" y="5454650"/>
          <p14:tracePt t="63418" x="1558925" y="5445125"/>
          <p14:tracePt t="63434" x="1549400" y="5429250"/>
          <p14:tracePt t="63451" x="1530350" y="5429250"/>
          <p14:tracePt t="63468" x="1524000" y="5429250"/>
          <p14:tracePt t="63500" x="1520825" y="5429250"/>
          <p14:tracePt t="64788" x="1473200" y="5445125"/>
          <p14:tracePt t="64795" x="1412875" y="5461000"/>
          <p14:tracePt t="64802" x="1371600" y="5483225"/>
          <p14:tracePt t="64817" x="1270000" y="5553075"/>
          <p14:tracePt t="64834" x="1165225" y="5651500"/>
          <p14:tracePt t="64851" x="1022350" y="5800725"/>
          <p14:tracePt t="64867" x="917575" y="5905500"/>
          <p14:tracePt t="64901" x="762000" y="6184900"/>
          <p14:tracePt t="64937" x="657225" y="6391275"/>
          <p14:tracePt t="64951" x="641350" y="6467475"/>
          <p14:tracePt t="64968" x="628650" y="6530975"/>
          <p14:tracePt t="65484" x="3333750" y="6854825"/>
          <p14:tracePt t="65501" x="3476625" y="6854825"/>
          <p14:tracePt t="65518" x="3527425" y="6854825"/>
          <p14:tracePt t="65534" x="3556000" y="6854825"/>
          <p14:tracePt t="65550" x="3584575" y="6854825"/>
          <p14:tracePt t="65567" x="3587750" y="6854825"/>
          <p14:tracePt t="65638" x="3584575" y="6854825"/>
          <p14:tracePt t="65652" x="3575050" y="6854825"/>
          <p14:tracePt t="65658" x="3571875" y="6854825"/>
          <p14:tracePt t="65667" x="3565525" y="6854825"/>
          <p14:tracePt t="65684" x="3556000" y="6854825"/>
          <p14:tracePt t="65700" x="3540125" y="6854825"/>
          <p14:tracePt t="65717" x="3527425" y="6854825"/>
          <p14:tracePt t="65734" x="3514725" y="6854825"/>
          <p14:tracePt t="65751" x="3470275" y="6854825"/>
          <p14:tracePt t="65767" x="3432175" y="6845300"/>
          <p14:tracePt t="65784" x="3400425" y="6838950"/>
          <p14:tracePt t="65801" x="3368675" y="6832600"/>
          <p14:tracePt t="65817" x="3340100" y="6832600"/>
          <p14:tracePt t="65834" x="3314700" y="6819900"/>
          <p14:tracePt t="65850" x="3276600" y="6819900"/>
          <p14:tracePt t="65867" x="3254375" y="6819900"/>
          <p14:tracePt t="65884" x="3238500" y="6819900"/>
          <p14:tracePt t="65902" x="3222625" y="6819900"/>
          <p14:tracePt t="65918" x="3213100" y="6819900"/>
          <p14:tracePt t="65934" x="3203575" y="6819900"/>
          <p14:tracePt t="65951" x="3200400" y="6819900"/>
          <p14:tracePt t="65967" x="3184525" y="6819900"/>
          <p14:tracePt t="65983" x="3175000" y="6819900"/>
          <p14:tracePt t="66000" x="3165475" y="6819900"/>
          <p14:tracePt t="66310" x="3146425" y="6819900"/>
          <p14:tracePt t="66316" x="3130550" y="6819900"/>
          <p14:tracePt t="66334" x="3098800" y="6816725"/>
          <p14:tracePt t="66351" x="3067050" y="6816725"/>
          <p14:tracePt t="66368" x="3038475" y="6816725"/>
          <p14:tracePt t="66384" x="3016250" y="6816725"/>
          <p14:tracePt t="66417" x="2965450" y="6804025"/>
          <p14:tracePt t="66451" x="2933700" y="6794500"/>
          <p14:tracePt t="66468" x="2924175" y="6791325"/>
          <p14:tracePt t="66484" x="2914650" y="6778625"/>
          <p14:tracePt t="66501" x="2879725" y="6769100"/>
          <p14:tracePt t="66517" x="2857500" y="6756400"/>
          <p14:tracePt t="66533" x="2828925" y="6750050"/>
          <p14:tracePt t="66550" x="2806700" y="6750050"/>
          <p14:tracePt t="66567" x="2797175" y="6750050"/>
          <p14:tracePt t="66584" x="2787650" y="6750050"/>
          <p14:tracePt t="66600" x="2768600" y="6750050"/>
          <p14:tracePt t="66617" x="2762250" y="6750050"/>
          <p14:tracePt t="66651" x="2755900" y="6750050"/>
          <p14:tracePt t="66667" x="2752725" y="6750050"/>
          <p14:tracePt t="67393" x="2771775" y="6746875"/>
          <p14:tracePt t="67400" x="2806700" y="6746875"/>
          <p14:tracePt t="67407" x="2841625" y="6746875"/>
          <p14:tracePt t="67417" x="2889250" y="6746875"/>
          <p14:tracePt t="67434" x="2994025" y="6746875"/>
          <p14:tracePt t="67451" x="3092450" y="6750050"/>
          <p14:tracePt t="67466" x="3155950" y="6769100"/>
          <p14:tracePt t="67500" x="3273425" y="6788150"/>
          <p14:tracePt t="67533" x="3340100" y="6800850"/>
          <p14:tracePt t="67550" x="3355975" y="6800850"/>
          <p14:tracePt t="67567" x="3359150" y="6807200"/>
          <p14:tracePt t="67629" x="3365500" y="6807200"/>
          <p14:tracePt t="67643" x="3368675" y="6807200"/>
          <p14:tracePt t="67650" x="3375025" y="6807200"/>
          <p14:tracePt t="67666" x="3390900" y="6807200"/>
          <p14:tracePt t="67683" x="3400425" y="6807200"/>
          <p14:tracePt t="67700" x="3413125" y="6810375"/>
          <p14:tracePt t="67717" x="3422650" y="6810375"/>
          <p14:tracePt t="67733" x="3438525" y="6823075"/>
          <p14:tracePt t="67750" x="3451225" y="6829425"/>
          <p14:tracePt t="68614" x="3505200" y="6848475"/>
          <p14:tracePt t="68621" x="3587750" y="6854825"/>
          <p14:tracePt t="68633" x="3660775" y="6854825"/>
          <p14:tracePt t="68650" x="3883025" y="6854825"/>
          <p14:tracePt t="68667" x="4070350" y="6854825"/>
          <p14:tracePt t="68684" x="4200525" y="6854825"/>
          <p14:tracePt t="68717" x="4600575" y="6854825"/>
          <p14:tracePt t="68750" x="4883150" y="6816725"/>
          <p14:tracePt t="68767" x="4959350" y="6800850"/>
          <p14:tracePt t="68783" x="5010150" y="6800850"/>
          <p14:tracePt t="68800" x="5038725" y="6800850"/>
          <p14:tracePt t="68817" x="5051425" y="6800850"/>
          <p14:tracePt t="69365" x="5067300" y="6740525"/>
          <p14:tracePt t="69372" x="5105400" y="6654800"/>
          <p14:tracePt t="69385" x="5162550" y="6467475"/>
          <p14:tracePt t="69401" x="5213350" y="6346825"/>
          <p14:tracePt t="69417" x="5245100" y="6257925"/>
          <p14:tracePt t="69434" x="5305425" y="6156325"/>
          <p14:tracePt t="69450" x="5368925" y="6035675"/>
          <p14:tracePt t="69483" x="5422900" y="5946775"/>
          <p14:tracePt t="69517" x="5461000" y="5908675"/>
          <p14:tracePt t="69533" x="5470525" y="5899150"/>
          <p14:tracePt t="69551" x="5492750" y="5883275"/>
          <p14:tracePt t="69567" x="5502275" y="5867400"/>
          <p14:tracePt t="69583" x="5505450" y="5857875"/>
          <p14:tracePt t="69600" x="5511800" y="5845175"/>
          <p14:tracePt t="69616" x="5511800" y="5835650"/>
          <p14:tracePt t="69633" x="5511800" y="5822950"/>
          <p14:tracePt t="69650" x="5511800" y="5810250"/>
          <p14:tracePt t="69667" x="5511800" y="5800725"/>
          <p14:tracePt t="69685" x="5511800" y="5759450"/>
          <p14:tracePt t="69701" x="5511800" y="5724525"/>
          <p14:tracePt t="69717" x="5502275" y="5676900"/>
          <p14:tracePt t="69733" x="5489575" y="5632450"/>
          <p14:tracePt t="69750" x="5461000" y="5549900"/>
          <p14:tracePt t="69766" x="5432425" y="5473700"/>
          <p14:tracePt t="69783" x="5381625" y="5372100"/>
          <p14:tracePt t="69800" x="5295900" y="5219700"/>
          <p14:tracePt t="69817" x="5248275" y="5140325"/>
          <p14:tracePt t="69835" x="5172075" y="5038725"/>
          <p14:tracePt t="69851" x="5137150" y="4997450"/>
          <p14:tracePt t="69867" x="5114925" y="4978400"/>
          <p14:tracePt t="69883" x="5083175" y="4965700"/>
          <p14:tracePt t="69900" x="5054600" y="4943475"/>
          <p14:tracePt t="69917" x="5022850" y="4937125"/>
          <p14:tracePt t="69933" x="5000625" y="4937125"/>
          <p14:tracePt t="69951" x="4953000" y="4930775"/>
          <p14:tracePt t="69967" x="4924425" y="4930775"/>
          <p14:tracePt t="69983" x="4895850" y="4930775"/>
          <p14:tracePt t="70000" x="4848225" y="4930775"/>
          <p14:tracePt t="70017" x="4822825" y="4940300"/>
          <p14:tracePt t="70033" x="4784725" y="4953000"/>
          <p14:tracePt t="70051" x="4721225" y="4978400"/>
          <p14:tracePt t="70067" x="4683125" y="4991100"/>
          <p14:tracePt t="70085" x="4619625" y="5010150"/>
          <p14:tracePt t="70101" x="4581525" y="5029200"/>
          <p14:tracePt t="70117" x="4559300" y="5038725"/>
          <p14:tracePt t="70120" x="4546600" y="5045075"/>
          <p14:tracePt t="70134" x="4514850" y="5057775"/>
          <p14:tracePt t="70150" x="4492625" y="5070475"/>
          <p14:tracePt t="70167" x="4476750" y="5086350"/>
          <p14:tracePt t="70185" x="4448175" y="5108575"/>
          <p14:tracePt t="70201" x="4416425" y="5133975"/>
          <p14:tracePt t="70217" x="4391025" y="5162550"/>
          <p14:tracePt t="70233" x="4365625" y="5210175"/>
          <p14:tracePt t="70251" x="4327525" y="5260975"/>
          <p14:tracePt t="70267" x="4308475" y="5292725"/>
          <p14:tracePt t="70284" x="4264025" y="5337175"/>
          <p14:tracePt t="70300" x="4244975" y="5359400"/>
          <p14:tracePt t="70316" x="4213225" y="5407025"/>
          <p14:tracePt t="70333" x="4200525" y="5445125"/>
          <p14:tracePt t="70350" x="4181475" y="5508625"/>
          <p14:tracePt t="70366" x="4162425" y="5556250"/>
          <p14:tracePt t="70383" x="4149725" y="5607050"/>
          <p14:tracePt t="70400" x="4149725" y="5670550"/>
          <p14:tracePt t="70417" x="4149725" y="5699125"/>
          <p14:tracePt t="70433" x="4149725" y="5756275"/>
          <p14:tracePt t="70450" x="4149725" y="5784850"/>
          <p14:tracePt t="70467" x="4149725" y="5813425"/>
          <p14:tracePt t="70484" x="4149725" y="5854700"/>
          <p14:tracePt t="70501" x="4149725" y="5876925"/>
          <p14:tracePt t="70517" x="4149725" y="5905500"/>
          <p14:tracePt t="70534" x="4149725" y="5937250"/>
          <p14:tracePt t="70550" x="4149725" y="5959475"/>
          <p14:tracePt t="70567" x="4149725" y="5972175"/>
          <p14:tracePt t="70583" x="4149725" y="5981700"/>
          <p14:tracePt t="70600" x="4149725" y="6000750"/>
          <p14:tracePt t="70617" x="4149725" y="6010275"/>
          <p14:tracePt t="70621" x="4149725" y="6016625"/>
          <p14:tracePt t="70634" x="4149725" y="6026150"/>
          <p14:tracePt t="70651" x="4149725" y="6035675"/>
          <p14:tracePt t="70667" x="4156075" y="6057900"/>
          <p14:tracePt t="70684" x="4178300" y="6086475"/>
          <p14:tracePt t="70700" x="4191000" y="6115050"/>
          <p14:tracePt t="70716" x="4216400" y="6140450"/>
          <p14:tracePt t="70734" x="4267200" y="6184900"/>
          <p14:tracePt t="70750" x="4314825" y="6213475"/>
          <p14:tracePt t="70766" x="4359275" y="6232525"/>
          <p14:tracePt t="70784" x="4425950" y="6270625"/>
          <p14:tracePt t="70801" x="4479925" y="6292850"/>
          <p14:tracePt t="70817" x="4578350" y="6315075"/>
          <p14:tracePt t="70834" x="4664075" y="6327775"/>
          <p14:tracePt t="70850" x="4724400" y="6327775"/>
          <p14:tracePt t="70866" x="4806950" y="6327775"/>
          <p14:tracePt t="70883" x="4889500" y="6327775"/>
          <p14:tracePt t="70901" x="5006975" y="6337300"/>
          <p14:tracePt t="70917" x="5051425" y="6337300"/>
          <p14:tracePt t="70934" x="5099050" y="6343650"/>
          <p14:tracePt t="70950" x="5108575" y="6343650"/>
          <p14:tracePt t="70967" x="5124450" y="6343650"/>
          <p14:tracePt t="70983" x="5130800" y="6343650"/>
          <p14:tracePt t="71221" x="5162550" y="6311900"/>
          <p14:tracePt t="71228" x="5213350" y="6280150"/>
          <p14:tracePt t="71235" x="5267325" y="6235700"/>
          <p14:tracePt t="71250" x="5416550" y="6134100"/>
          <p14:tracePt t="71267" x="5584825" y="6029325"/>
          <p14:tracePt t="71284" x="5838825" y="5848350"/>
          <p14:tracePt t="71301" x="6080125" y="5724525"/>
          <p14:tracePt t="71317" x="6238875" y="5641975"/>
          <p14:tracePt t="71335" x="6464300" y="5568950"/>
          <p14:tracePt t="71351" x="6562725" y="5543550"/>
          <p14:tracePt t="71367" x="6626225" y="5530850"/>
          <p14:tracePt t="71384" x="6683375" y="5511800"/>
          <p14:tracePt t="71400" x="6705600" y="5492750"/>
          <p14:tracePt t="71416" x="6727825" y="5483225"/>
          <p14:tracePt t="71434" x="6743700" y="5470525"/>
          <p14:tracePt t="71450" x="6753225" y="5470525"/>
          <p14:tracePt t="71466" x="6762750" y="5470525"/>
          <p14:tracePt t="71484" x="6778625" y="5457825"/>
          <p14:tracePt t="71501" x="6791325" y="5438775"/>
          <p14:tracePt t="71517" x="6800850" y="5429250"/>
          <p14:tracePt t="71534" x="6816725" y="5403850"/>
          <p14:tracePt t="71550" x="6832600" y="5372100"/>
          <p14:tracePt t="71567" x="6845300" y="5349875"/>
          <p14:tracePt t="71584" x="6864350" y="5314950"/>
          <p14:tracePt t="71600" x="6880225" y="5299075"/>
          <p14:tracePt t="71617" x="6911975" y="5264150"/>
          <p14:tracePt t="71620" x="6921500" y="5254625"/>
          <p14:tracePt t="71634" x="6969125" y="5226050"/>
          <p14:tracePt t="71650" x="7007225" y="5200650"/>
          <p14:tracePt t="71667" x="7070725" y="5178425"/>
          <p14:tracePt t="71683" x="7169150" y="5165725"/>
          <p14:tracePt t="71699" x="7242175" y="5165725"/>
          <p14:tracePt t="71716" x="7299325" y="5165725"/>
          <p14:tracePt t="71733" x="7407275" y="5178425"/>
          <p14:tracePt t="71750" x="7493000" y="5191125"/>
          <p14:tracePt t="71766" x="7591425" y="5226050"/>
          <p14:tracePt t="71784" x="7740650" y="5283200"/>
          <p14:tracePt t="71800" x="7842250" y="5343525"/>
          <p14:tracePt t="71816" x="7956550" y="5422900"/>
          <p14:tracePt t="71833" x="8089900" y="5514975"/>
          <p14:tracePt t="71850" x="8162925" y="5568950"/>
          <p14:tracePt t="71866" x="8242300" y="5616575"/>
          <p14:tracePt t="71884" x="8340725" y="5686425"/>
          <p14:tracePt t="71900" x="8388350" y="5721350"/>
          <p14:tracePt t="71917" x="8435975" y="5746750"/>
          <p14:tracePt t="71934" x="8470900" y="5778500"/>
          <p14:tracePt t="71950" x="8489950" y="5788025"/>
          <p14:tracePt t="71966" x="8499475" y="5797550"/>
          <p14:tracePt t="71983" x="8512175" y="5813425"/>
          <p14:tracePt t="71999" x="8518525" y="5829300"/>
          <p14:tracePt t="72016" x="8521700" y="5838825"/>
          <p14:tracePt t="72033" x="8521700" y="5851525"/>
          <p14:tracePt t="72049" x="8521700" y="5867400"/>
          <p14:tracePt t="72066" x="8534400" y="5889625"/>
          <p14:tracePt t="72083" x="8534400" y="5905500"/>
          <p14:tracePt t="72099" x="8534400" y="5915025"/>
          <p14:tracePt t="72116" x="8534400" y="5930900"/>
          <p14:tracePt t="72134" x="8534400" y="5943600"/>
          <p14:tracePt t="72149" x="8534400" y="5953125"/>
          <p14:tracePt t="72167" x="8521700" y="5965825"/>
          <p14:tracePt t="72184" x="8505825" y="5984875"/>
          <p14:tracePt t="72200" x="8496300" y="5994400"/>
          <p14:tracePt t="72216" x="8486775" y="6003925"/>
          <p14:tracePt t="72233" x="8467725" y="6019800"/>
          <p14:tracePt t="72249" x="8458200" y="6019800"/>
          <p14:tracePt t="72267" x="8448675" y="6019800"/>
          <p14:tracePt t="72284" x="8413750" y="6019800"/>
          <p14:tracePt t="72300" x="8404225" y="6019800"/>
          <p14:tracePt t="72317" x="8394700" y="6019800"/>
          <p14:tracePt t="72334" x="8375650" y="6019800"/>
          <p14:tracePt t="72350" x="8366125" y="6019800"/>
          <p14:tracePt t="72366" x="8356600" y="6019800"/>
          <p14:tracePt t="72383" x="8350250" y="6019800"/>
          <p14:tracePt t="72471" x="8343900" y="6019800"/>
          <p14:tracePt t="72763" x="8328025" y="6035675"/>
          <p14:tracePt t="72770" x="8286750" y="6061075"/>
          <p14:tracePt t="72784" x="8245475" y="6111875"/>
          <p14:tracePt t="72800" x="8197850" y="6146800"/>
          <p14:tracePt t="72817" x="8150225" y="6188075"/>
          <p14:tracePt t="72833" x="8102600" y="6248400"/>
          <p14:tracePt t="72867" x="8042275" y="6334125"/>
          <p14:tracePt t="72900" x="8010525" y="6413500"/>
          <p14:tracePt t="72917" x="8010525" y="6442075"/>
          <p14:tracePt t="72933" x="8010525" y="6470650"/>
          <p14:tracePt t="72949" x="8010525" y="6486525"/>
          <p14:tracePt t="72966" x="8010525" y="6496050"/>
          <p14:tracePt t="72984" x="8010525" y="6508750"/>
          <p14:tracePt t="73000" x="8016875" y="6518275"/>
          <p14:tracePt t="73017" x="8035925" y="6537325"/>
          <p14:tracePt t="73034" x="8048625" y="6550025"/>
          <p14:tracePt t="73050" x="8058150" y="6559550"/>
          <p14:tracePt t="73066" x="8064500" y="6569075"/>
          <p14:tracePt t="73082" x="8067675" y="6591300"/>
          <p14:tracePt t="73099" x="8067675" y="6600825"/>
          <p14:tracePt t="73116" x="8067675" y="6610350"/>
          <p14:tracePt t="73133" x="8067675" y="6626225"/>
          <p14:tracePt t="73150" x="8067675" y="6638925"/>
          <p14:tracePt t="73167" x="8067675" y="6648450"/>
          <p14:tracePt t="73183" x="8083550" y="6664325"/>
          <p14:tracePt t="73200" x="8093075" y="6673850"/>
          <p14:tracePt t="73216" x="8118475" y="6696075"/>
          <p14:tracePt t="73233" x="8175625" y="6721475"/>
          <p14:tracePt t="73249" x="8220075" y="6734175"/>
          <p14:tracePt t="73267" x="8251825" y="6753225"/>
          <p14:tracePt t="73284" x="8293100" y="6772275"/>
          <p14:tracePt t="73300" x="8324850" y="6784975"/>
          <p14:tracePt t="73317" x="8359775" y="6791325"/>
          <p14:tracePt t="73334" x="8451850" y="6819900"/>
          <p14:tracePt t="73350" x="8543925" y="6819900"/>
          <p14:tracePt t="73367" x="8613775" y="6819900"/>
          <p14:tracePt t="73382" x="8661400" y="6819900"/>
          <p14:tracePt t="73399" x="8683625" y="6819900"/>
          <p14:tracePt t="73416" x="8696325" y="6816725"/>
          <p14:tracePt t="73434" x="8705850" y="6816725"/>
          <p14:tracePt t="76455" x="8731250" y="6775450"/>
          <p14:tracePt t="76462" x="8794750" y="6711950"/>
          <p14:tracePt t="76470" x="8912225" y="6616700"/>
          <p14:tracePt t="76484" x="9128125" y="6410325"/>
          <p14:tracePt t="77304" x="9020175" y="955675"/>
          <p14:tracePt t="77311" x="8851900" y="762000"/>
          <p14:tracePt t="77318" x="8674100" y="523875"/>
          <p14:tracePt t="77334" x="8312150" y="9525"/>
          <p14:tracePt t="77350" x="7943850" y="0"/>
          <p14:tracePt t="77367" x="7616825" y="0"/>
          <p14:tracePt t="77399" x="7464425" y="0"/>
          <p14:tracePt t="77433" x="7385050" y="0"/>
          <p14:tracePt t="77449" x="7350125" y="0"/>
          <p14:tracePt t="77466" x="7324725" y="0"/>
          <p14:tracePt t="77483" x="7277100" y="0"/>
          <p14:tracePt t="77499" x="7251700" y="0"/>
          <p14:tracePt t="77518" x="7216775" y="0"/>
          <p14:tracePt t="77533" x="7207250" y="0"/>
          <p14:tracePt t="77549" x="7197725" y="0"/>
          <p14:tracePt t="77566" x="7188200" y="0"/>
          <p14:tracePt t="77582" x="7169150" y="9525"/>
          <p14:tracePt t="77599" x="7150100" y="34925"/>
          <p14:tracePt t="77616" x="7115175" y="92075"/>
          <p14:tracePt t="77633" x="7067550" y="219075"/>
          <p14:tracePt t="77649" x="7051675" y="292100"/>
          <p14:tracePt t="77666" x="7051675" y="352425"/>
          <p14:tracePt t="77683" x="7070725" y="425450"/>
          <p14:tracePt t="77699" x="7096125" y="463550"/>
          <p14:tracePt t="77715" x="7143750" y="511175"/>
          <p14:tracePt t="77732" x="7194550" y="561975"/>
          <p14:tracePt t="77749" x="7213600" y="574675"/>
          <p14:tracePt t="77766" x="7229475" y="584200"/>
          <p14:tracePt t="77783" x="7267575" y="584200"/>
          <p14:tracePt t="77799" x="7312025" y="584200"/>
          <p14:tracePt t="77816" x="7356475" y="574675"/>
          <p14:tracePt t="77833" x="7524750" y="549275"/>
          <p14:tracePt t="77849" x="7600950" y="527050"/>
          <p14:tracePt t="77866" x="7664450" y="514350"/>
          <p14:tracePt t="77882" x="7721600" y="495300"/>
          <p14:tracePt t="77899" x="7750175" y="482600"/>
          <p14:tracePt t="77916" x="7775575" y="463550"/>
          <p14:tracePt t="77933" x="7823200" y="438150"/>
          <p14:tracePt t="77949" x="7861300" y="428625"/>
          <p14:tracePt t="77967" x="7927975" y="396875"/>
          <p14:tracePt t="77983" x="8016875" y="377825"/>
          <p14:tracePt t="77999" x="8054975" y="371475"/>
          <p14:tracePt t="78016" x="8083550" y="365125"/>
          <p14:tracePt t="78033" x="8099425" y="355600"/>
          <p14:tracePt t="78050" x="8108950" y="355600"/>
          <p14:tracePt t="78067" x="8118475" y="355600"/>
          <p14:tracePt t="78083" x="8128000" y="355600"/>
          <p14:tracePt t="78125" x="8128000" y="349250"/>
          <p14:tracePt t="78132" x="8128000" y="339725"/>
          <p14:tracePt t="78149" x="8128000" y="336550"/>
          <p14:tracePt t="78166" x="8128000" y="327025"/>
          <p14:tracePt t="78182" x="8112125" y="311150"/>
          <p14:tracePt t="78199" x="8102600" y="301625"/>
          <p14:tracePt t="78215" x="8083550" y="282575"/>
          <p14:tracePt t="78218" x="8064500" y="279400"/>
          <p14:tracePt t="78232" x="8013700" y="263525"/>
          <p14:tracePt t="78249" x="7915275" y="247650"/>
          <p14:tracePt t="78266" x="7832725" y="231775"/>
          <p14:tracePt t="78282" x="7693025" y="231775"/>
          <p14:tracePt t="78299" x="7594600" y="215900"/>
          <p14:tracePt t="78317" x="7518400" y="215900"/>
          <p14:tracePt t="78333" x="7483475" y="215900"/>
          <p14:tracePt t="78349" x="7445375" y="215900"/>
          <p14:tracePt t="78368" x="7391400" y="215900"/>
          <p14:tracePt t="78382" x="7327900" y="209550"/>
          <p14:tracePt t="78399" x="7267575" y="203200"/>
          <p14:tracePt t="78416" x="7223125" y="203200"/>
          <p14:tracePt t="78432" x="7175500" y="203200"/>
          <p14:tracePt t="78449" x="7165975" y="203200"/>
          <p14:tracePt t="78467" x="7146925" y="203200"/>
          <p14:tracePt t="78483" x="7137400" y="203200"/>
          <p14:tracePt t="78500" x="7121525" y="203200"/>
          <p14:tracePt t="78516" x="7092950" y="203200"/>
          <p14:tracePt t="78532" x="7019925" y="196850"/>
          <p14:tracePt t="78549" x="6969125" y="196850"/>
          <p14:tracePt t="78567" x="6905625" y="190500"/>
          <p14:tracePt t="78583" x="6877050" y="190500"/>
          <p14:tracePt t="78600" x="6832600" y="190500"/>
          <p14:tracePt t="78617" x="6778625" y="190500"/>
          <p14:tracePt t="78633" x="6731000" y="177800"/>
          <p14:tracePt t="78649" x="6670675" y="177800"/>
          <p14:tracePt t="78666" x="6619875" y="177800"/>
          <p14:tracePt t="78682" x="6562725" y="177800"/>
          <p14:tracePt t="78699" x="6540500" y="177800"/>
          <p14:tracePt t="78717" x="6521450" y="177800"/>
          <p14:tracePt t="78733" x="6511925" y="187325"/>
          <p14:tracePt t="78750" x="6511925" y="200025"/>
          <p14:tracePt t="78766" x="6511925" y="212725"/>
          <p14:tracePt t="78782" x="6511925" y="228600"/>
          <p14:tracePt t="78799" x="6511925" y="238125"/>
          <p14:tracePt t="78817" x="6511925" y="254000"/>
          <p14:tracePt t="78832" x="6511925" y="266700"/>
          <p14:tracePt t="78849" x="6518275" y="276225"/>
          <p14:tracePt t="78867" x="6565900" y="295275"/>
          <p14:tracePt t="78883" x="6604000" y="307975"/>
          <p14:tracePt t="78900" x="6629400" y="327025"/>
          <p14:tracePt t="78917" x="6686550" y="346075"/>
          <p14:tracePt t="78933" x="6731000" y="365125"/>
          <p14:tracePt t="78949" x="6788150" y="400050"/>
          <p14:tracePt t="78967" x="6946900" y="444500"/>
          <p14:tracePt t="78983" x="7058025" y="476250"/>
          <p14:tracePt t="79000" x="7162800" y="492125"/>
          <p14:tracePt t="79017" x="7331075" y="517525"/>
          <p14:tracePt t="79033" x="7394575" y="533400"/>
          <p14:tracePt t="79050" x="7435850" y="533400"/>
          <p14:tracePt t="79066" x="7515225" y="533400"/>
          <p14:tracePt t="79082" x="7566025" y="533400"/>
          <p14:tracePt t="79099" x="7658100" y="533400"/>
          <p14:tracePt t="79117" x="7762875" y="533400"/>
          <p14:tracePt t="79133" x="7845425" y="527050"/>
          <p14:tracePt t="79149" x="7927975" y="520700"/>
          <p14:tracePt t="79167" x="8061325" y="504825"/>
          <p14:tracePt t="79183" x="8118475" y="504825"/>
          <p14:tracePt t="79199" x="8178800" y="504825"/>
          <p14:tracePt t="79215" x="8248650" y="504825"/>
          <p14:tracePt t="79232" x="8397875" y="504825"/>
          <p14:tracePt t="79249" x="8480425" y="504825"/>
          <p14:tracePt t="79266" x="8550275" y="508000"/>
          <p14:tracePt t="79282" x="8572500" y="508000"/>
          <p14:tracePt t="79299" x="8597900" y="508000"/>
          <p14:tracePt t="79317" x="8610600" y="508000"/>
          <p14:tracePt t="79333" x="8610600" y="501650"/>
          <p14:tracePt t="79349" x="8610600" y="495300"/>
          <p14:tracePt t="79366" x="8610600" y="492125"/>
          <p14:tracePt t="79399" x="8610600" y="476250"/>
          <p14:tracePt t="79418" x="8610600" y="463550"/>
          <p14:tracePt t="79433" x="8594725" y="447675"/>
          <p14:tracePt t="79449" x="8553450" y="412750"/>
          <p14:tracePt t="79467" x="8496300" y="368300"/>
          <p14:tracePt t="79483" x="8439150" y="333375"/>
          <p14:tracePt t="79499" x="8385175" y="304800"/>
          <p14:tracePt t="79517" x="8293100" y="276225"/>
          <p14:tracePt t="79532" x="8207375" y="254000"/>
          <p14:tracePt t="79549" x="8108950" y="238125"/>
          <p14:tracePt t="79567" x="7962900" y="206375"/>
          <p14:tracePt t="79582" x="7858125" y="190500"/>
          <p14:tracePt t="79599" x="7740650" y="171450"/>
          <p14:tracePt t="79617" x="7620000" y="155575"/>
          <p14:tracePt t="79632" x="7566025" y="155575"/>
          <p14:tracePt t="79649" x="7505700" y="155575"/>
          <p14:tracePt t="79666" x="7410450" y="155575"/>
          <p14:tracePt t="79682" x="7327900" y="155575"/>
          <p14:tracePt t="79699" x="7267575" y="149225"/>
          <p14:tracePt t="79716" x="7169150" y="142875"/>
          <p14:tracePt t="79732" x="7118350" y="130175"/>
          <p14:tracePt t="79750" x="7064375" y="130175"/>
          <p14:tracePt t="79766" x="7000875" y="130175"/>
          <p14:tracePt t="79782" x="6956425" y="130175"/>
          <p14:tracePt t="79799" x="6911975" y="130175"/>
          <p14:tracePt t="79816" x="6851650" y="130175"/>
          <p14:tracePt t="79832" x="6813550" y="130175"/>
          <p14:tracePt t="79849" x="6769100" y="130175"/>
          <p14:tracePt t="79867" x="6721475" y="130175"/>
          <p14:tracePt t="79883" x="6699250" y="130175"/>
          <p14:tracePt t="79900" x="6689725" y="130175"/>
          <p14:tracePt t="79916" x="6670675" y="130175"/>
          <p14:tracePt t="79932" x="6661150" y="130175"/>
          <p14:tracePt t="79949" x="6651625" y="136525"/>
          <p14:tracePt t="79967" x="6635750" y="146050"/>
          <p14:tracePt t="79983" x="6635750" y="152400"/>
          <p14:tracePt t="80000" x="6626225" y="161925"/>
          <p14:tracePt t="80017" x="6626225" y="177800"/>
          <p14:tracePt t="80033" x="6626225" y="190500"/>
          <p14:tracePt t="80050" x="6626225" y="200025"/>
          <p14:tracePt t="80066" x="6626225" y="215900"/>
          <p14:tracePt t="80082" x="6626225" y="225425"/>
          <p14:tracePt t="80099" x="6626225" y="241300"/>
          <p14:tracePt t="80116" x="6626225" y="244475"/>
          <p14:tracePt t="80153" x="6632575" y="250825"/>
          <p14:tracePt t="80167" x="6648450" y="250825"/>
          <p14:tracePt t="80183" x="6670675" y="257175"/>
          <p14:tracePt t="80199" x="6699250" y="263525"/>
          <p14:tracePt t="80216" x="6721475" y="263525"/>
          <p14:tracePt t="80232" x="6743700" y="263525"/>
          <p14:tracePt t="80249" x="6756400" y="263525"/>
          <p14:tracePt t="80267" x="6784975" y="269875"/>
          <p14:tracePt t="80283" x="6823075" y="282575"/>
          <p14:tracePt t="80300" x="6867525" y="301625"/>
          <p14:tracePt t="80316" x="6950075" y="320675"/>
          <p14:tracePt t="80333" x="6994525" y="333375"/>
          <p14:tracePt t="80349" x="7032625" y="339725"/>
          <p14:tracePt t="80366" x="7073900" y="346075"/>
          <p14:tracePt t="80382" x="7089775" y="346075"/>
          <p14:tracePt t="80399" x="7112000" y="346075"/>
          <p14:tracePt t="80416" x="7143750" y="358775"/>
          <p14:tracePt t="80433" x="7181850" y="371475"/>
          <p14:tracePt t="80450" x="7204075" y="371475"/>
          <p14:tracePt t="80467" x="7245350" y="371475"/>
          <p14:tracePt t="80483" x="7261225" y="371475"/>
          <p14:tracePt t="80499" x="7270750" y="371475"/>
          <p14:tracePt t="80516" x="7289800" y="371475"/>
          <p14:tracePt t="80532" x="7299325" y="371475"/>
          <p14:tracePt t="80617" x="7305675" y="371475"/>
          <p14:tracePt t="81246" x="7337425" y="377825"/>
          <p14:tracePt t="81253" x="7375525" y="393700"/>
          <p14:tracePt t="81267" x="7483475" y="425450"/>
          <p14:tracePt t="81283" x="7559675" y="441325"/>
          <p14:tracePt t="81300" x="7604125" y="454025"/>
          <p14:tracePt t="81316" x="7645400" y="466725"/>
          <p14:tracePt t="81349" x="7661275" y="466725"/>
          <p14:tracePt t="81382" x="7661275" y="485775"/>
          <p14:tracePt t="81399" x="7661275" y="495300"/>
          <p14:tracePt t="81416" x="7661275" y="511175"/>
          <p14:tracePt t="81433" x="7654925" y="533400"/>
          <p14:tracePt t="81450" x="7635875" y="555625"/>
          <p14:tracePt t="81467" x="7540625" y="622300"/>
          <p14:tracePt t="81482" x="7429500" y="666750"/>
          <p14:tracePt t="81498" x="7305675" y="727075"/>
          <p14:tracePt t="81516" x="7045325" y="809625"/>
          <p14:tracePt t="81532" x="6845300" y="889000"/>
          <p14:tracePt t="81549" x="6534150" y="1016000"/>
          <p14:tracePt t="81566" x="6000750" y="1209675"/>
          <p14:tracePt t="81584" x="5597525" y="1339850"/>
          <p14:tracePt t="81602" x="4902200" y="1530350"/>
          <p14:tracePt t="81618" x="4416425" y="1654175"/>
          <p14:tracePt t="81633" x="3965575" y="1806575"/>
          <p14:tracePt t="81650" x="3581400" y="1946275"/>
          <p14:tracePt t="81667" x="3079750" y="2114550"/>
          <p14:tracePt t="81683" x="2819400" y="2232025"/>
          <p14:tracePt t="81699" x="2574925" y="2339975"/>
          <p14:tracePt t="81717" x="2355850" y="2451100"/>
          <p14:tracePt t="81732" x="2254250" y="2498725"/>
          <p14:tracePt t="81749" x="2193925" y="2536825"/>
          <p14:tracePt t="81766" x="2146300" y="2559050"/>
          <p14:tracePt t="81782" x="2136775" y="2571750"/>
          <p14:tracePt t="81799" x="2124075" y="2584450"/>
          <p14:tracePt t="81816" x="2105025" y="2600325"/>
          <p14:tracePt t="81849" x="2111375" y="2600325"/>
          <p14:tracePt t="81866" x="2190750" y="2568575"/>
          <p14:tracePt t="81881" x="2266950" y="2536825"/>
          <p14:tracePt t="81898" x="2381250" y="2466975"/>
          <p14:tracePt t="81916" x="2581275" y="2339975"/>
          <p14:tracePt t="81932" x="2673350" y="2273300"/>
          <p14:tracePt t="81950" x="2765425" y="2212975"/>
          <p14:tracePt t="81966" x="2886075" y="2133600"/>
          <p14:tracePt t="81983" x="2955925" y="2085975"/>
          <p14:tracePt t="81999" x="2997200" y="2038350"/>
          <p14:tracePt t="82015" x="3070225" y="1965325"/>
          <p14:tracePt t="82032" x="3111500" y="1939925"/>
          <p14:tracePt t="82048" x="3136900" y="1908175"/>
          <p14:tracePt t="82066" x="3175000" y="1863725"/>
          <p14:tracePt t="82083" x="3184525" y="1841500"/>
          <p14:tracePt t="82099" x="3197225" y="1816100"/>
          <p14:tracePt t="82116" x="3203575" y="1768475"/>
          <p14:tracePt t="82133" x="3209925" y="1739900"/>
          <p14:tracePt t="82149" x="3209925" y="1717675"/>
          <p14:tracePt t="82166" x="3209925" y="1676400"/>
          <p14:tracePt t="82182" x="3209925" y="1647825"/>
          <p14:tracePt t="82198" x="3209925" y="1603375"/>
          <p14:tracePt t="82216" x="3209925" y="1539875"/>
          <p14:tracePt t="82233" x="3206750" y="1495425"/>
          <p14:tracePt t="82249" x="3194050" y="1460500"/>
          <p14:tracePt t="82266" x="3194050" y="1419225"/>
          <p14:tracePt t="82283" x="3194050" y="1397000"/>
          <p14:tracePt t="82299" x="3194050" y="1368425"/>
          <p14:tracePt t="82315" x="3187700" y="1311275"/>
          <p14:tracePt t="82332" x="3175000" y="1282700"/>
          <p14:tracePt t="82349" x="3162300" y="1244600"/>
          <p14:tracePt t="82366" x="3136900" y="1200150"/>
          <p14:tracePt t="82383" x="3124200" y="1155700"/>
          <p14:tracePt t="82400" x="3114675" y="1127125"/>
          <p14:tracePt t="82416" x="3070225" y="1089025"/>
          <p14:tracePt t="82432" x="3038475" y="1057275"/>
          <p14:tracePt t="82449" x="2990850" y="1022350"/>
          <p14:tracePt t="82465" x="2879725" y="942975"/>
          <p14:tracePt t="82482" x="2755900" y="882650"/>
          <p14:tracePt t="82498" x="2622550" y="838200"/>
          <p14:tracePt t="82516" x="2451100" y="777875"/>
          <p14:tracePt t="82533" x="2311400" y="752475"/>
          <p14:tracePt t="82549" x="2181225" y="723900"/>
          <p14:tracePt t="82566" x="1971675" y="698500"/>
          <p14:tracePt t="82582" x="1797050" y="679450"/>
          <p14:tracePt t="82598" x="1647825" y="679450"/>
          <p14:tracePt t="82616" x="1441450" y="685800"/>
          <p14:tracePt t="82632" x="1323975" y="701675"/>
          <p14:tracePt t="82650" x="1228725" y="717550"/>
          <p14:tracePt t="82666" x="1123950" y="746125"/>
          <p14:tracePt t="82683" x="1060450" y="762000"/>
          <p14:tracePt t="82699" x="984250" y="784225"/>
          <p14:tracePt t="82715" x="857250" y="841375"/>
          <p14:tracePt t="82732" x="777875" y="873125"/>
          <p14:tracePt t="82749" x="708025" y="917575"/>
          <p14:tracePt t="82766" x="609600" y="993775"/>
          <p14:tracePt t="82783" x="561975" y="1022350"/>
          <p14:tracePt t="82799" x="520700" y="1054100"/>
          <p14:tracePt t="82816" x="485775" y="1092200"/>
          <p14:tracePt t="82832" x="441325" y="1149350"/>
          <p14:tracePt t="82849" x="387350" y="1219200"/>
          <p14:tracePt t="82865" x="304800" y="1352550"/>
          <p14:tracePt t="82881" x="260350" y="1412875"/>
          <p14:tracePt t="82899" x="209550" y="1463675"/>
          <p14:tracePt t="82916" x="111125" y="1587500"/>
          <p14:tracePt t="82932" x="31750" y="1679575"/>
          <p14:tracePt t="83108" x="12700" y="2727325"/>
          <p14:tracePt t="83116" x="41275" y="2759075"/>
          <p14:tracePt t="83132" x="107950" y="2841625"/>
          <p14:tracePt t="83148" x="174625" y="2914650"/>
          <p14:tracePt t="83166" x="273050" y="3028950"/>
          <p14:tracePt t="83183" x="342900" y="3073400"/>
          <p14:tracePt t="83199" x="422275" y="3130550"/>
          <p14:tracePt t="83216" x="542925" y="3194050"/>
          <p14:tracePt t="83232" x="631825" y="3244850"/>
          <p14:tracePt t="83249" x="755650" y="3295650"/>
          <p14:tracePt t="83266" x="895350" y="3362325"/>
          <p14:tracePt t="83281" x="962025" y="3390900"/>
          <p14:tracePt t="83299" x="1028700" y="3422650"/>
          <p14:tracePt t="83301" x="1079500" y="3448050"/>
          <p14:tracePt t="83315" x="1168400" y="3479800"/>
          <p14:tracePt t="83333" x="1279525" y="3521075"/>
          <p14:tracePt t="83349" x="1368425" y="3552825"/>
          <p14:tracePt t="83366" x="1533525" y="3587750"/>
          <p14:tracePt t="83382" x="1654175" y="3613150"/>
          <p14:tracePt t="83398" x="1758950" y="3629025"/>
          <p14:tracePt t="83415" x="1889125" y="3629025"/>
          <p14:tracePt t="83432" x="1984375" y="3638550"/>
          <p14:tracePt t="83449" x="2085975" y="3638550"/>
          <p14:tracePt t="83466" x="2251075" y="3654425"/>
          <p14:tracePt t="83482" x="2381250" y="3670300"/>
          <p14:tracePt t="83499" x="2533650" y="3717925"/>
          <p14:tracePt t="83516" x="2749550" y="3778250"/>
          <p14:tracePt t="83531" x="2901950" y="3816350"/>
          <p14:tracePt t="83548" x="3041650" y="3832225"/>
          <p14:tracePt t="83565" x="3194050" y="3841750"/>
          <p14:tracePt t="83582" x="3302000" y="3829050"/>
          <p14:tracePt t="83599" x="3409950" y="3803650"/>
          <p14:tracePt t="83616" x="3543300" y="3771900"/>
          <p14:tracePt t="83633" x="3644900" y="3736975"/>
          <p14:tracePt t="83649" x="3762375" y="3711575"/>
          <p14:tracePt t="83665" x="3898900" y="3663950"/>
          <p14:tracePt t="83681" x="3968750" y="3625850"/>
          <p14:tracePt t="83699" x="4041775" y="3562350"/>
          <p14:tracePt t="83715" x="4143375" y="3406775"/>
          <p14:tracePt t="83732" x="4200525" y="3336925"/>
          <p14:tracePt t="83749" x="4248150" y="3257550"/>
          <p14:tracePt t="83766" x="4286250" y="3152775"/>
          <p14:tracePt t="83782" x="4298950" y="3089275"/>
          <p14:tracePt t="83799" x="4321175" y="3032125"/>
          <p14:tracePt t="83800" x="4327525" y="3013075"/>
          <p14:tracePt t="83815" x="4327525" y="2968625"/>
          <p14:tracePt t="83831" x="4327525" y="2908300"/>
          <p14:tracePt t="83849" x="4314825" y="2790825"/>
          <p14:tracePt t="83865" x="4270375" y="2622550"/>
          <p14:tracePt t="83882" x="4241800" y="2555875"/>
          <p14:tracePt t="83900" x="4203700" y="2476500"/>
          <p14:tracePt t="83916" x="4162425" y="2349500"/>
          <p14:tracePt t="83932" x="4124325" y="2270125"/>
          <p14:tracePt t="83949" x="4102100" y="2206625"/>
          <p14:tracePt t="83965" x="4048125" y="2108200"/>
          <p14:tracePt t="83982" x="3997325" y="2009775"/>
          <p14:tracePt t="83999" x="3927475" y="1882775"/>
          <p14:tracePt t="84016" x="3848100" y="1762125"/>
          <p14:tracePt t="84033" x="3794125" y="1711325"/>
          <p14:tracePt t="84049" x="3768725" y="1673225"/>
          <p14:tracePt t="84066" x="3695700" y="1574800"/>
          <p14:tracePt t="84082" x="3632200" y="1514475"/>
          <p14:tracePt t="84099" x="3559175" y="1438275"/>
          <p14:tracePt t="84115" x="3451225" y="1323975"/>
          <p14:tracePt t="84131" x="3362325" y="1276350"/>
          <p14:tracePt t="84149" x="3248025" y="1196975"/>
          <p14:tracePt t="84166" x="3070225" y="1089025"/>
          <p14:tracePt t="84183" x="2978150" y="1031875"/>
          <p14:tracePt t="84199" x="2876550" y="971550"/>
          <p14:tracePt t="84215" x="2708275" y="920750"/>
          <p14:tracePt t="84231" x="2606675" y="879475"/>
          <p14:tracePt t="84248" x="2520950" y="857250"/>
          <p14:tracePt t="84266" x="2352675" y="831850"/>
          <p14:tracePt t="84282" x="2266950" y="806450"/>
          <p14:tracePt t="84299" x="2181225" y="790575"/>
          <p14:tracePt t="84315" x="2076450" y="784225"/>
          <p14:tracePt t="84332" x="1993900" y="784225"/>
          <p14:tracePt t="84349" x="1898650" y="768350"/>
          <p14:tracePt t="84365" x="1755775" y="752475"/>
          <p14:tracePt t="84382" x="1670050" y="736600"/>
          <p14:tracePt t="84398" x="1577975" y="730250"/>
          <p14:tracePt t="84415" x="1447800" y="730250"/>
          <p14:tracePt t="84433" x="1397000" y="730250"/>
          <p14:tracePt t="84449" x="1358900" y="730250"/>
          <p14:tracePt t="84466" x="1295400" y="752475"/>
          <p14:tracePt t="84482" x="1244600" y="765175"/>
          <p14:tracePt t="84499" x="1181100" y="777875"/>
          <p14:tracePt t="84515" x="1041400" y="835025"/>
          <p14:tracePt t="84531" x="962025" y="866775"/>
          <p14:tracePt t="84549" x="892175" y="920750"/>
          <p14:tracePt t="84565" x="790575" y="1000125"/>
          <p14:tracePt t="84582" x="720725" y="1054100"/>
          <p14:tracePt t="84599" x="650875" y="1092200"/>
          <p14:tracePt t="84615" x="584200" y="1146175"/>
          <p14:tracePt t="84631" x="539750" y="1206500"/>
          <p14:tracePt t="84648" x="485775" y="1276350"/>
          <p14:tracePt t="84665" x="406400" y="1387475"/>
          <p14:tracePt t="84682" x="377825" y="1444625"/>
          <p14:tracePt t="84699" x="339725" y="1514475"/>
          <p14:tracePt t="84716" x="323850" y="1657350"/>
          <p14:tracePt t="84732" x="323850" y="1749425"/>
          <p14:tracePt t="84749" x="323850" y="1809750"/>
          <p14:tracePt t="84765" x="323850" y="1905000"/>
          <p14:tracePt t="84782" x="323850" y="1965325"/>
          <p14:tracePt t="84799" x="323850" y="2047875"/>
          <p14:tracePt t="84815" x="323850" y="2143125"/>
          <p14:tracePt t="84831" x="323850" y="2187575"/>
          <p14:tracePt t="84848" x="333375" y="2241550"/>
          <p14:tracePt t="84865" x="355600" y="2343150"/>
          <p14:tracePt t="84882" x="377825" y="2428875"/>
          <p14:tracePt t="84898" x="400050" y="2492375"/>
          <p14:tracePt t="84915" x="419100" y="2568575"/>
          <p14:tracePt t="84931" x="447675" y="2616200"/>
          <p14:tracePt t="84948" x="473075" y="2660650"/>
          <p14:tracePt t="84965" x="536575" y="2730500"/>
          <p14:tracePt t="84982" x="609600" y="2803525"/>
          <p14:tracePt t="84998" x="682625" y="2870200"/>
          <p14:tracePt t="85015" x="784225" y="2946400"/>
          <p14:tracePt t="85032" x="863600" y="3003550"/>
          <p14:tracePt t="85048" x="955675" y="3051175"/>
          <p14:tracePt t="85065" x="1069975" y="3098800"/>
          <p14:tracePt t="85082" x="1120775" y="3133725"/>
          <p14:tracePt t="85099" x="1174750" y="3159125"/>
          <p14:tracePt t="85115" x="1285875" y="3222625"/>
          <p14:tracePt t="85132" x="1374775" y="3263900"/>
          <p14:tracePt t="85149" x="1441450" y="3302000"/>
          <p14:tracePt t="85165" x="1530350" y="3352800"/>
          <p14:tracePt t="85182" x="1568450" y="3378200"/>
          <p14:tracePt t="85199" x="1612900" y="3390900"/>
          <p14:tracePt t="85215" x="1676400" y="3416300"/>
          <p14:tracePt t="85232" x="1720850" y="3429000"/>
          <p14:tracePt t="85249" x="1758950" y="3429000"/>
          <p14:tracePt t="85266" x="1847850" y="3441700"/>
          <p14:tracePt t="85282" x="1892300" y="3454400"/>
          <p14:tracePt t="85298" x="1952625" y="3460750"/>
          <p14:tracePt t="85315" x="2047875" y="3467100"/>
          <p14:tracePt t="85331" x="2108200" y="3467100"/>
          <p14:tracePt t="85348" x="2159000" y="3467100"/>
          <p14:tracePt t="85351" x="2193925" y="3467100"/>
          <p14:tracePt t="85365" x="2254250" y="3467100"/>
          <p14:tracePt t="85382" x="2314575" y="3467100"/>
          <p14:tracePt t="85399" x="2365375" y="3467100"/>
          <p14:tracePt t="85415" x="2466975" y="3467100"/>
          <p14:tracePt t="85431" x="2520950" y="3467100"/>
          <p14:tracePt t="85448" x="2555875" y="3467100"/>
          <p14:tracePt t="85465" x="2619375" y="3460750"/>
          <p14:tracePt t="85481" x="2663825" y="3444875"/>
          <p14:tracePt t="85498" x="2711450" y="3432175"/>
          <p14:tracePt t="85515" x="2774950" y="3406775"/>
          <p14:tracePt t="85531" x="2813050" y="3394075"/>
          <p14:tracePt t="85548" x="2851150" y="3381375"/>
          <p14:tracePt t="85565" x="2898775" y="3362325"/>
          <p14:tracePt t="85581" x="2924175" y="3346450"/>
          <p14:tracePt t="85598" x="2946400" y="3327400"/>
          <p14:tracePt t="85615" x="2984500" y="3311525"/>
          <p14:tracePt t="85632" x="2994025" y="3302000"/>
          <p14:tracePt t="85650" x="3003550" y="3286125"/>
          <p14:tracePt t="85665" x="3013075" y="3276600"/>
          <p14:tracePt t="85910" x="3013075" y="3270250"/>
          <p14:tracePt t="85923" x="3013075" y="3263900"/>
          <p14:tracePt t="85936" x="3019425" y="3263900"/>
          <p14:tracePt t="85958" x="3022600" y="3263900"/>
          <p14:tracePt t="85979" x="3028950" y="3263900"/>
          <p14:tracePt t="85986" x="3032125" y="3260725"/>
          <p14:tracePt t="85998" x="3038475" y="3254375"/>
          <p14:tracePt t="86015" x="3057525" y="3254375"/>
          <p14:tracePt t="86032" x="3067050" y="3244850"/>
          <p14:tracePt t="86049" x="3079750" y="3228975"/>
          <p14:tracePt t="86065" x="3098800" y="3228975"/>
          <p14:tracePt t="86081" x="3101975" y="3228975"/>
          <p14:tracePt t="86098" x="3114675" y="3228975"/>
          <p14:tracePt t="86115" x="3127375" y="3225800"/>
          <p14:tracePt t="86132" x="3136900" y="3216275"/>
          <p14:tracePt t="86150" x="3162300" y="3200400"/>
          <p14:tracePt t="86166" x="3187700" y="3175000"/>
          <p14:tracePt t="86182" x="3219450" y="3143250"/>
          <p14:tracePt t="86199" x="3251200" y="3067050"/>
          <p14:tracePt t="86215" x="3298825" y="2921000"/>
          <p14:tracePt t="86231" x="3314700" y="2857500"/>
          <p14:tracePt t="86248" x="3330575" y="2781300"/>
          <p14:tracePt t="86265" x="3343275" y="2651125"/>
          <p14:tracePt t="86282" x="3359150" y="2574925"/>
          <p14:tracePt t="86299" x="3359150" y="2514600"/>
          <p14:tracePt t="86315" x="3359150" y="2432050"/>
          <p14:tracePt t="86332" x="3340100" y="2343150"/>
          <p14:tracePt t="86349" x="3324225" y="2247900"/>
          <p14:tracePt t="86365" x="3302000" y="2136775"/>
          <p14:tracePt t="86381" x="3289300" y="2098675"/>
          <p14:tracePt t="86399" x="3270250" y="2051050"/>
          <p14:tracePt t="86416" x="3241675" y="1971675"/>
          <p14:tracePt t="86431" x="3219450" y="1905000"/>
          <p14:tracePt t="86450" x="3197225" y="1841500"/>
          <p14:tracePt t="86465" x="3165475" y="1774825"/>
          <p14:tracePt t="86482" x="3152775" y="1743075"/>
          <p14:tracePt t="86498" x="3136900" y="1720850"/>
          <p14:tracePt t="86515" x="3111500" y="1685925"/>
          <p14:tracePt t="86531" x="3079750" y="1654175"/>
          <p14:tracePt t="86549" x="3054350" y="1606550"/>
          <p14:tracePt t="86565" x="3003550" y="1520825"/>
          <p14:tracePt t="86582" x="2974975" y="1454150"/>
          <p14:tracePt t="86599" x="2921000" y="1393825"/>
          <p14:tracePt t="86615" x="2835275" y="1292225"/>
          <p14:tracePt t="86631" x="2759075" y="1219200"/>
          <p14:tracePt t="86648" x="2670175" y="1158875"/>
          <p14:tracePt t="86665" x="2555875" y="1069975"/>
          <p14:tracePt t="86681" x="2463800" y="1012825"/>
          <p14:tracePt t="86700" x="2314575" y="946150"/>
          <p14:tracePt t="86715" x="2238375" y="923925"/>
          <p14:tracePt t="86732" x="2181225" y="908050"/>
          <p14:tracePt t="86749" x="2136775" y="908050"/>
          <p14:tracePt t="86765" x="2105025" y="908050"/>
          <p14:tracePt t="86781" x="2076450" y="908050"/>
          <p14:tracePt t="86798" x="2054225" y="908050"/>
          <p14:tracePt t="86815" x="1997075" y="911225"/>
          <p14:tracePt t="86831" x="1952625" y="923925"/>
          <p14:tracePt t="86848" x="1914525" y="936625"/>
          <p14:tracePt t="86865" x="1863725" y="968375"/>
          <p14:tracePt t="86881" x="1825625" y="993775"/>
          <p14:tracePt t="86899" x="1793875" y="1019175"/>
          <p14:tracePt t="86915" x="1727200" y="1066800"/>
          <p14:tracePt t="86931" x="1660525" y="1101725"/>
          <p14:tracePt t="86948" x="1593850" y="1133475"/>
          <p14:tracePt t="86965" x="1508125" y="1181100"/>
          <p14:tracePt t="86982" x="1460500" y="1209675"/>
          <p14:tracePt t="86999" x="1422400" y="1241425"/>
          <p14:tracePt t="87015" x="1371600" y="1279525"/>
          <p14:tracePt t="87031" x="1320800" y="1327150"/>
          <p14:tracePt t="87049" x="1289050" y="1368425"/>
          <p14:tracePt t="87065" x="1241425" y="1435100"/>
          <p14:tracePt t="87082" x="1209675" y="1466850"/>
          <p14:tracePt t="87100" x="1165225" y="1533525"/>
          <p14:tracePt t="87115" x="1120775" y="1593850"/>
          <p14:tracePt t="87132" x="1089025" y="1660525"/>
          <p14:tracePt t="87148" x="1050925" y="1739900"/>
          <p14:tracePt t="87165" x="1031875" y="1828800"/>
          <p14:tracePt t="87181" x="1016000" y="1882775"/>
          <p14:tracePt t="87198" x="1016000" y="1933575"/>
          <p14:tracePt t="87216" x="1016000" y="2025650"/>
          <p14:tracePt t="87232" x="1016000" y="2085975"/>
          <p14:tracePt t="87250" x="1016000" y="2155825"/>
          <p14:tracePt t="87265" x="1016000" y="2193925"/>
          <p14:tracePt t="87282" x="1016000" y="2254250"/>
          <p14:tracePt t="87298" x="1016000" y="2320925"/>
          <p14:tracePt t="87315" x="1016000" y="2428875"/>
          <p14:tracePt t="87331" x="1016000" y="2479675"/>
          <p14:tracePt t="87349" x="1016000" y="2517775"/>
          <p14:tracePt t="87365" x="1016000" y="2571750"/>
          <p14:tracePt t="87382" x="1016000" y="2616200"/>
          <p14:tracePt t="87386" x="1016000" y="2625725"/>
          <p14:tracePt t="87400" x="1016000" y="2663825"/>
          <p14:tracePt t="87416" x="1016000" y="2714625"/>
          <p14:tracePt t="87432" x="1016000" y="2752725"/>
          <p14:tracePt t="87448" x="1016000" y="2797175"/>
          <p14:tracePt t="87465" x="1016000" y="2844800"/>
          <p14:tracePt t="87482" x="1016000" y="2863850"/>
          <p14:tracePt t="87499" x="1016000" y="2876550"/>
          <p14:tracePt t="87516" x="1016000" y="2895600"/>
          <p14:tracePt t="87532" x="1016000" y="2905125"/>
          <p14:tracePt t="87549" x="1016000" y="2914650"/>
          <p14:tracePt t="87565" x="1016000" y="2930525"/>
          <p14:tracePt t="87599" x="1016000" y="2933700"/>
          <p14:tracePt t="88065" x="1016000" y="2940050"/>
          <p14:tracePt t="88087" x="1016000" y="2943225"/>
          <p14:tracePt t="88093" x="1016000" y="2949575"/>
          <p14:tracePt t="88100" x="1019175" y="2952750"/>
          <p14:tracePt t="88116" x="1035050" y="2965450"/>
          <p14:tracePt t="88132" x="1089025" y="2990850"/>
          <p14:tracePt t="88150" x="1228725" y="3048000"/>
          <p14:tracePt t="88181" x="1495425" y="3146425"/>
          <p14:tracePt t="88216" x="1879600" y="3219450"/>
          <p14:tracePt t="88233" x="2028825" y="3219450"/>
          <p14:tracePt t="88250" x="2203450" y="3213100"/>
          <p14:tracePt t="88266" x="2279650" y="3197225"/>
          <p14:tracePt t="88282" x="2336800" y="3162300"/>
          <p14:tracePt t="88298" x="2393950" y="3133725"/>
          <p14:tracePt t="88314" x="2457450" y="3070225"/>
          <p14:tracePt t="88331" x="2489200" y="3032125"/>
          <p14:tracePt t="88349" x="2527300" y="2981325"/>
          <p14:tracePt t="88365" x="2540000" y="2936875"/>
          <p14:tracePt t="88382" x="2559050" y="2889250"/>
          <p14:tracePt t="88400" x="2578100" y="2825750"/>
          <p14:tracePt t="88415" x="2590800" y="2787650"/>
          <p14:tracePt t="88432" x="2590800" y="2743200"/>
          <p14:tracePt t="88449" x="2590800" y="2695575"/>
          <p14:tracePt t="88465" x="2597150" y="2673350"/>
          <p14:tracePt t="88481" x="2616200" y="2651125"/>
          <p14:tracePt t="88499" x="2632075" y="2600325"/>
          <p14:tracePt t="88516" x="2644775" y="2555875"/>
          <p14:tracePt t="88532" x="2660650" y="2511425"/>
          <p14:tracePt t="88549" x="2686050" y="2438400"/>
          <p14:tracePt t="88565" x="2692400" y="2406650"/>
          <p14:tracePt t="88581" x="2698750" y="2378075"/>
          <p14:tracePt t="88599" x="2698750" y="2362200"/>
          <p14:tracePt t="88614" x="2698750" y="2352675"/>
          <p14:tracePt t="88631" x="2698750" y="2343150"/>
          <p14:tracePt t="88893" x="2705100" y="2352675"/>
          <p14:tracePt t="88900" x="2711450" y="2362200"/>
          <p14:tracePt t="88916" x="2724150" y="2393950"/>
          <p14:tracePt t="88931" x="2740025" y="2416175"/>
          <p14:tracePt t="88949" x="2759075" y="2460625"/>
          <p14:tracePt t="88965" x="2768600" y="2476500"/>
          <p14:tracePt t="88981" x="2778125" y="2486025"/>
          <p14:tracePt t="88998" x="2784475" y="2505075"/>
          <p14:tracePt t="89031" x="2794000" y="2505075"/>
          <p14:tracePt t="89049" x="2800350" y="2505075"/>
          <p14:tracePt t="89064" x="2803525" y="2505075"/>
          <p14:tracePt t="89081" x="2816225" y="2495550"/>
          <p14:tracePt t="89099" x="2832100" y="2438400"/>
          <p14:tracePt t="89115" x="2847975" y="2384425"/>
          <p14:tracePt t="89131" x="2860675" y="2330450"/>
          <p14:tracePt t="89148" x="2860675" y="2276475"/>
          <p14:tracePt t="89164" x="2860675" y="2247900"/>
          <p14:tracePt t="89181" x="2860675" y="2238375"/>
          <p14:tracePt t="89199" x="2860675" y="2222500"/>
          <p14:tracePt t="89216" x="2860675" y="2212975"/>
          <p14:tracePt t="89231" x="2860675" y="2197100"/>
          <p14:tracePt t="89249" x="2860675" y="2178050"/>
          <p14:tracePt t="89265" x="2860675" y="2162175"/>
          <p14:tracePt t="89281" x="2860675" y="2146300"/>
          <p14:tracePt t="89298" x="2860675" y="2130425"/>
          <p14:tracePt t="89331" x="2860675" y="2127250"/>
          <p14:tracePt t="92649" x="2851150" y="2146300"/>
          <p14:tracePt t="92655" x="2838450" y="2174875"/>
          <p14:tracePt t="92664" x="2828925" y="2212975"/>
          <p14:tracePt t="92681" x="2816225" y="2276475"/>
          <p14:tracePt t="92698" x="2816225" y="2346325"/>
          <p14:tracePt t="92715" x="2816225" y="2368550"/>
          <p14:tracePt t="92731" x="2816225" y="2390775"/>
          <p14:tracePt t="92764" x="2816225" y="2403475"/>
          <p14:tracePt t="92799" x="2828925" y="2393950"/>
          <p14:tracePt t="92815" x="2838450" y="2378075"/>
          <p14:tracePt t="92832" x="2841625" y="2368550"/>
          <p14:tracePt t="92849" x="2847975" y="2349500"/>
          <p14:tracePt t="92865" x="2847975" y="2320925"/>
          <p14:tracePt t="92881" x="2854325" y="2305050"/>
          <p14:tracePt t="92898" x="2854325" y="2276475"/>
          <p14:tracePt t="92914" x="2854325" y="2266950"/>
          <p14:tracePt t="92930" x="2854325" y="2257425"/>
          <p14:tracePt t="92948" x="2854325" y="2247900"/>
          <p14:tracePt t="93327" x="2854325" y="2244725"/>
          <p14:tracePt t="93334" x="2851150" y="2238375"/>
          <p14:tracePt t="93349" x="2847975" y="2238375"/>
          <p14:tracePt t="93364" x="2838450" y="2238375"/>
          <p14:tracePt t="93381" x="2822575" y="2241550"/>
          <p14:tracePt t="93415" x="2774950" y="2286000"/>
          <p14:tracePt t="93448" x="2720975" y="2339975"/>
          <p14:tracePt t="93464" x="2708275" y="2349500"/>
          <p14:tracePt t="93480" x="2695575" y="2359025"/>
          <p14:tracePt t="93498" x="2692400" y="2365375"/>
          <p14:tracePt t="93531" x="2692400" y="2362200"/>
          <p14:tracePt t="93549" x="2720975" y="2343150"/>
          <p14:tracePt t="93565" x="2762250" y="2292350"/>
          <p14:tracePt t="93581" x="2813050" y="2251075"/>
          <p14:tracePt t="93598" x="2854325" y="2212975"/>
          <p14:tracePt t="93614" x="2879725" y="2181225"/>
          <p14:tracePt t="93630" x="2889250" y="2171700"/>
          <p14:tracePt t="93648" x="2905125" y="2159000"/>
          <p14:tracePt t="93664" x="2905125" y="2146300"/>
          <p14:tracePt t="93680" x="2905125" y="2143125"/>
          <p14:tracePt t="93715" x="2914650" y="2133600"/>
          <p14:tracePt t="93731" x="2921000" y="2127250"/>
          <p14:tracePt t="93748" x="2933700" y="2127250"/>
          <p14:tracePt t="93765" x="2949575" y="2120900"/>
          <p14:tracePt t="93781" x="2959100" y="2120900"/>
          <p14:tracePt t="93798" x="2965450" y="2120900"/>
          <p14:tracePt t="93832" x="2965450" y="2117725"/>
          <p14:tracePt t="93855" x="2965450" y="2111375"/>
          <p14:tracePt t="93869" x="2968625" y="2108200"/>
          <p14:tracePt t="93880" x="2974975" y="2101850"/>
          <p14:tracePt t="93898" x="2984500" y="2092325"/>
          <p14:tracePt t="93914" x="2997200" y="2076450"/>
          <p14:tracePt t="93931" x="3000375" y="2066925"/>
          <p14:tracePt t="93947" x="3006725" y="2051050"/>
          <p14:tracePt t="93964" x="3006725" y="2041525"/>
          <p14:tracePt t="94041" x="3006725" y="2032000"/>
          <p14:tracePt t="94070" x="3006725" y="2025650"/>
          <p14:tracePt t="94077" x="3009900" y="2022475"/>
          <p14:tracePt t="94084" x="3016250" y="2022475"/>
          <p14:tracePt t="94097" x="3019425" y="2016125"/>
          <p14:tracePt t="94114" x="3025775" y="2012950"/>
          <p14:tracePt t="94130" x="3035300" y="2006600"/>
          <p14:tracePt t="94191" x="3035300" y="2003425"/>
          <p14:tracePt t="95412" x="3035300" y="1993900"/>
          <p14:tracePt t="95419" x="3041650" y="1987550"/>
          <p14:tracePt t="95430" x="3041650" y="1978025"/>
          <p14:tracePt t="95447" x="3041650" y="1962150"/>
          <p14:tracePt t="95464" x="3041650" y="1946275"/>
          <p14:tracePt t="95481" x="3041650" y="1936750"/>
          <p14:tracePt t="95514" x="3041650" y="1927225"/>
          <p14:tracePt t="95547" x="3041650" y="1924050"/>
          <p14:tracePt t="95564" x="3041650" y="1917700"/>
          <p14:tracePt t="95580" x="3041650" y="1914525"/>
          <p14:tracePt t="95641" x="3041650" y="1908175"/>
          <p14:tracePt t="95648" x="3041650" y="1898650"/>
          <p14:tracePt t="95690" x="3038475" y="1898650"/>
          <p14:tracePt t="95697" x="3035300" y="1898650"/>
          <p14:tracePt t="95705" x="3028950" y="1898650"/>
          <p14:tracePt t="95713" x="3022600" y="1898650"/>
          <p14:tracePt t="95730" x="3019425" y="1911350"/>
          <p14:tracePt t="95748" x="3019425" y="1943100"/>
          <p14:tracePt t="95765" x="3019425" y="1987550"/>
          <p14:tracePt t="95781" x="3019425" y="2022475"/>
          <p14:tracePt t="95798" x="3019425" y="2063750"/>
          <p14:tracePt t="95814" x="3019425" y="2092325"/>
          <p14:tracePt t="95830" x="3019425" y="2108200"/>
          <p14:tracePt t="95847" x="3019425" y="2130425"/>
          <p14:tracePt t="95864" x="3019425" y="2139950"/>
          <p14:tracePt t="95881" x="3019425" y="2149475"/>
          <p14:tracePt t="95947" x="3019425" y="2146300"/>
          <p14:tracePt t="95955" x="3019425" y="2143125"/>
          <p14:tracePt t="95963" x="3019425" y="2136775"/>
          <p14:tracePt t="95980" x="3013075" y="2120900"/>
          <p14:tracePt t="95997" x="3013075" y="2101850"/>
          <p14:tracePt t="96014" x="3013075" y="2092325"/>
          <p14:tracePt t="96030" x="3013075" y="2082800"/>
          <p14:tracePt t="96048" x="3013075" y="2066925"/>
          <p14:tracePt t="96064" x="3013075" y="2057400"/>
          <p14:tracePt t="96081" x="3009900" y="2051050"/>
          <p14:tracePt t="96098" x="3003550" y="2041525"/>
          <p14:tracePt t="96114" x="3003550" y="2038350"/>
          <p14:tracePt t="96131" x="3000375" y="2032000"/>
          <p14:tracePt t="96148" x="2987675" y="2032000"/>
          <p14:tracePt t="99025" x="3048000" y="2054225"/>
          <p14:tracePt t="99032" x="3143250" y="2073275"/>
          <p14:tracePt t="99047" x="3524250" y="2095500"/>
          <p14:tracePt t="99064" x="4057650" y="2095500"/>
          <p14:tracePt t="99085" x="5245100" y="2095500"/>
          <p14:tracePt t="99108" x="6397625" y="2159000"/>
          <p14:tracePt t="99132" x="7591425" y="2257425"/>
          <p14:tracePt t="99165" x="8261350" y="2295525"/>
          <p14:tracePt t="99181" x="8547100" y="2305050"/>
          <p14:tracePt t="99198" x="8740775" y="2305050"/>
          <p14:tracePt t="99214" x="8880475" y="2320925"/>
          <p14:tracePt t="99231" x="9020175" y="2339975"/>
          <p14:tracePt t="99468" x="9128125" y="1724025"/>
          <p14:tracePt t="99475" x="9086850" y="1692275"/>
          <p14:tracePt t="99482" x="9036050" y="1657350"/>
          <p14:tracePt t="99497" x="8912225" y="1587500"/>
          <p14:tracePt t="99530" x="8610600" y="1441450"/>
          <p14:tracePt t="99564" x="8305800" y="1317625"/>
          <p14:tracePt t="99582" x="8134350" y="1257300"/>
          <p14:tracePt t="99602" x="8023225" y="1225550"/>
          <p14:tracePt t="99614" x="7905750" y="1206500"/>
          <p14:tracePt t="99631" x="7727950" y="1174750"/>
          <p14:tracePt t="99647" x="7642225" y="1158875"/>
          <p14:tracePt t="99664" x="7546975" y="1143000"/>
          <p14:tracePt t="99680" x="7416800" y="1123950"/>
          <p14:tracePt t="99697" x="7248525" y="1073150"/>
          <p14:tracePt t="99713" x="7137400" y="1041400"/>
          <p14:tracePt t="99730" x="7016750" y="987425"/>
          <p14:tracePt t="99747" x="6845300" y="927100"/>
          <p14:tracePt t="99764" x="6750050" y="911225"/>
          <p14:tracePt t="99781" x="6616700" y="895350"/>
          <p14:tracePt t="99797" x="6502400" y="895350"/>
          <p14:tracePt t="99813" x="6407150" y="895350"/>
          <p14:tracePt t="99830" x="6327775" y="895350"/>
          <p14:tracePt t="99847" x="6184900" y="908050"/>
          <p14:tracePt t="99864" x="6102350" y="908050"/>
          <p14:tracePt t="99881" x="6038850" y="923925"/>
          <p14:tracePt t="99897" x="5953125" y="952500"/>
          <p14:tracePt t="99914" x="5889625" y="965200"/>
          <p14:tracePt t="99930" x="5807075" y="981075"/>
          <p14:tracePt t="99947" x="5645150" y="1031875"/>
          <p14:tracePt t="99963" x="5572125" y="1047750"/>
          <p14:tracePt t="99980" x="5527675" y="1060450"/>
          <p14:tracePt t="99997" x="5476875" y="1076325"/>
          <p14:tracePt t="100014" x="5445125" y="1095375"/>
          <p14:tracePt t="100032" x="5429250" y="1123950"/>
          <p14:tracePt t="100047" x="5403850" y="1162050"/>
          <p14:tracePt t="100063" x="5359400" y="1222375"/>
          <p14:tracePt t="100080" x="5305425" y="1282700"/>
          <p14:tracePt t="100097" x="5226050" y="1406525"/>
          <p14:tracePt t="100113" x="5178425" y="1495425"/>
          <p14:tracePt t="100131" x="5130800" y="1600200"/>
          <p14:tracePt t="100147" x="5114925" y="1685925"/>
          <p14:tracePt t="100164" x="5108575" y="1749425"/>
          <p14:tracePt t="100182" x="5108575" y="1866900"/>
          <p14:tracePt t="100197" x="5108575" y="1958975"/>
          <p14:tracePt t="100213" x="5114925" y="2041525"/>
          <p14:tracePt t="100230" x="5121275" y="2127250"/>
          <p14:tracePt t="100247" x="5143500" y="2260600"/>
          <p14:tracePt t="100264" x="5168900" y="2355850"/>
          <p14:tracePt t="100281" x="5226050" y="2495550"/>
          <p14:tracePt t="100297" x="5289550" y="2568575"/>
          <p14:tracePt t="100314" x="5365750" y="2651125"/>
          <p14:tracePt t="100331" x="5543550" y="2765425"/>
          <p14:tracePt t="100347" x="5689600" y="2847975"/>
          <p14:tracePt t="100363" x="5791200" y="2908300"/>
          <p14:tracePt t="100380" x="5892800" y="2959100"/>
          <p14:tracePt t="100397" x="6076950" y="3028950"/>
          <p14:tracePt t="100414" x="6219825" y="3073400"/>
          <p14:tracePt t="100431" x="6432550" y="3127375"/>
          <p14:tracePt t="100447" x="6619875" y="3171825"/>
          <p14:tracePt t="100464" x="6781800" y="3190875"/>
          <p14:tracePt t="100481" x="7013575" y="3225800"/>
          <p14:tracePt t="100497" x="7165975" y="3254375"/>
          <p14:tracePt t="100513" x="7283450" y="3270250"/>
          <p14:tracePt t="100530" x="7493000" y="3295650"/>
          <p14:tracePt t="100547" x="7610475" y="3295650"/>
          <p14:tracePt t="100564" x="7693025" y="3292475"/>
          <p14:tracePt t="100568" x="7740650" y="3282950"/>
          <p14:tracePt t="100581" x="7826375" y="3270250"/>
          <p14:tracePt t="100597" x="7924800" y="3225800"/>
          <p14:tracePt t="100614" x="8016875" y="3187700"/>
          <p14:tracePt t="100630" x="8086725" y="3124200"/>
          <p14:tracePt t="100647" x="8207375" y="2987675"/>
          <p14:tracePt t="100664" x="8255000" y="2895600"/>
          <p14:tracePt t="100681" x="8334375" y="2724150"/>
          <p14:tracePt t="100697" x="8375650" y="2600325"/>
          <p14:tracePt t="100714" x="8391525" y="2517775"/>
          <p14:tracePt t="100732" x="8407400" y="2374900"/>
          <p14:tracePt t="100747" x="8407400" y="2257425"/>
          <p14:tracePt t="100764" x="8394700" y="2117725"/>
          <p14:tracePt t="100780" x="8375650" y="1990725"/>
          <p14:tracePt t="100797" x="8302625" y="1720850"/>
          <p14:tracePt t="100814" x="8248650" y="1587500"/>
          <p14:tracePt t="100832" x="8162925" y="1412875"/>
          <p14:tracePt t="100847" x="8093075" y="1308100"/>
          <p14:tracePt t="100864" x="8035925" y="1228725"/>
          <p14:tracePt t="100881" x="7956550" y="1155700"/>
          <p14:tracePt t="100897" x="7905750" y="1111250"/>
          <p14:tracePt t="100913" x="7839075" y="1076325"/>
          <p14:tracePt t="100930" x="7756525" y="1019175"/>
          <p14:tracePt t="100947" x="7613650" y="942975"/>
          <p14:tracePt t="100964" x="7537450" y="914400"/>
          <p14:tracePt t="100981" x="7435850" y="882650"/>
          <p14:tracePt t="100997" x="7340600" y="882650"/>
          <p14:tracePt t="101014" x="7235825" y="898525"/>
          <p14:tracePt t="101031" x="7112000" y="920750"/>
          <p14:tracePt t="101047" x="7026275" y="936625"/>
          <p14:tracePt t="101063" x="6921500" y="952500"/>
          <p14:tracePt t="101081" x="6784975" y="984250"/>
          <p14:tracePt t="101097" x="6711950" y="1000125"/>
          <p14:tracePt t="101113" x="6626225" y="1016000"/>
          <p14:tracePt t="101131" x="6454775" y="1073150"/>
          <p14:tracePt t="101147" x="6311900" y="1111250"/>
          <p14:tracePt t="101164" x="6191250" y="1152525"/>
          <p14:tracePt t="101181" x="5988050" y="1206500"/>
          <p14:tracePt t="101197" x="5902325" y="1238250"/>
          <p14:tracePt t="101214" x="5854700" y="1250950"/>
          <p14:tracePt t="101231" x="5807075" y="1270000"/>
          <p14:tracePt t="101247" x="5775325" y="1282700"/>
          <p14:tracePt t="101264" x="5749925" y="1298575"/>
          <p14:tracePt t="101281" x="5686425" y="1339850"/>
          <p14:tracePt t="101297" x="5619750" y="1377950"/>
          <p14:tracePt t="101314" x="5549900" y="1406525"/>
          <p14:tracePt t="101330" x="5492750" y="1450975"/>
          <p14:tracePt t="101347" x="5467350" y="1476375"/>
          <p14:tracePt t="101363" x="5441950" y="1514475"/>
          <p14:tracePt t="101381" x="5416550" y="1581150"/>
          <p14:tracePt t="101397" x="5403850" y="1616075"/>
          <p14:tracePt t="101414" x="5403850" y="1660525"/>
          <p14:tracePt t="101432" x="5403850" y="1746250"/>
          <p14:tracePt t="101447" x="5403850" y="1825625"/>
          <p14:tracePt t="101463" x="5403850" y="1908175"/>
          <p14:tracePt t="101480" x="5422900" y="2019300"/>
          <p14:tracePt t="101497" x="5445125" y="2095500"/>
          <p14:tracePt t="101514" x="5476875" y="2171700"/>
          <p14:tracePt t="101531" x="5553075" y="2314575"/>
          <p14:tracePt t="101547" x="5591175" y="2381250"/>
          <p14:tracePt t="101564" x="5638800" y="2425700"/>
          <p14:tracePt t="101567" x="5654675" y="2454275"/>
          <p14:tracePt t="101581" x="5702300" y="2495550"/>
          <p14:tracePt t="101597" x="5756275" y="2555875"/>
          <p14:tracePt t="101613" x="5819775" y="2628900"/>
          <p14:tracePt t="101630" x="5965825" y="2740025"/>
          <p14:tracePt t="101647" x="6057900" y="2806700"/>
          <p14:tracePt t="101664" x="6140450" y="2863850"/>
          <p14:tracePt t="101681" x="6276975" y="2911475"/>
          <p14:tracePt t="101697" x="6365875" y="2936875"/>
          <p14:tracePt t="101714" x="6438900" y="2949575"/>
          <p14:tracePt t="101730" x="6550025" y="2971800"/>
          <p14:tracePt t="101746" x="6667500" y="2990850"/>
          <p14:tracePt t="101763" x="6791325" y="3032125"/>
          <p14:tracePt t="101780" x="6937375" y="3063875"/>
          <p14:tracePt t="101797" x="7045325" y="3108325"/>
          <p14:tracePt t="101814" x="7175500" y="3124200"/>
          <p14:tracePt t="101831" x="7340600" y="3149600"/>
          <p14:tracePt t="101847" x="7445375" y="3149600"/>
          <p14:tracePt t="101864" x="7607300" y="3133725"/>
          <p14:tracePt t="101880" x="7820025" y="3089275"/>
          <p14:tracePt t="101897" x="7985125" y="3044825"/>
          <p14:tracePt t="101913" x="8150225" y="3009900"/>
          <p14:tracePt t="101930" x="8318500" y="2965450"/>
          <p14:tracePt t="101947" x="8404225" y="2933700"/>
          <p14:tracePt t="101964" x="8486775" y="2876550"/>
          <p14:tracePt t="101981" x="8569325" y="2794000"/>
          <p14:tracePt t="101997" x="8626475" y="2724150"/>
          <p14:tracePt t="102014" x="8655050" y="2667000"/>
          <p14:tracePt t="102030" x="8702675" y="2590800"/>
          <p14:tracePt t="102046" x="8724900" y="2511425"/>
          <p14:tracePt t="102063" x="8737600" y="2428875"/>
          <p14:tracePt t="102080" x="8734425" y="2317750"/>
          <p14:tracePt t="102097" x="8712200" y="2244725"/>
          <p14:tracePt t="102114" x="8661400" y="2120900"/>
          <p14:tracePt t="102130" x="8553450" y="1946275"/>
          <p14:tracePt t="102147" x="8496300" y="1863725"/>
          <p14:tracePt t="102163" x="8455025" y="1812925"/>
          <p14:tracePt t="102180" x="8366125" y="1739900"/>
          <p14:tracePt t="102196" x="8283575" y="1682750"/>
          <p14:tracePt t="102214" x="8178800" y="1603375"/>
          <p14:tracePt t="102231" x="8032750" y="1492250"/>
          <p14:tracePt t="102247" x="7899400" y="1419225"/>
          <p14:tracePt t="102264" x="7766050" y="1358900"/>
          <p14:tracePt t="102281" x="7604125" y="1298575"/>
          <p14:tracePt t="102297" x="7483475" y="1263650"/>
          <p14:tracePt t="102313" x="7353300" y="1228725"/>
          <p14:tracePt t="102330" x="7159625" y="1168400"/>
          <p14:tracePt t="102346" x="7007225" y="1123950"/>
          <p14:tracePt t="102363" x="6842125" y="1076325"/>
          <p14:tracePt t="102380" x="6670675" y="1025525"/>
          <p14:tracePt t="102397" x="6575425" y="1003300"/>
          <p14:tracePt t="102414" x="6477000" y="987425"/>
          <p14:tracePt t="102430" x="6359525" y="977900"/>
          <p14:tracePt t="102446" x="6289675" y="977900"/>
          <p14:tracePt t="102463" x="6207125" y="977900"/>
          <p14:tracePt t="102481" x="6042025" y="962025"/>
          <p14:tracePt t="102497" x="5946775" y="946150"/>
          <p14:tracePt t="102514" x="5873750" y="936625"/>
          <p14:tracePt t="102531" x="5803900" y="936625"/>
          <p14:tracePt t="102547" x="5781675" y="936625"/>
          <p14:tracePt t="102563" x="5759450" y="936625"/>
          <p14:tracePt t="102580" x="5740400" y="936625"/>
          <p14:tracePt t="102596" x="5718175" y="939800"/>
          <p14:tracePt t="102613" x="5699125" y="958850"/>
          <p14:tracePt t="102631" x="5654675" y="993775"/>
          <p14:tracePt t="102647" x="5629275" y="1041400"/>
          <p14:tracePt t="102664" x="5610225" y="1085850"/>
          <p14:tracePt t="102681" x="5584825" y="1152525"/>
          <p14:tracePt t="102697" x="5572125" y="1196975"/>
          <p14:tracePt t="102714" x="5572125" y="1257300"/>
          <p14:tracePt t="102730" x="5562600" y="1384300"/>
          <p14:tracePt t="102746" x="5562600" y="1444625"/>
          <p14:tracePt t="102763" x="5556250" y="1527175"/>
          <p14:tracePt t="102781" x="5556250" y="1701800"/>
          <p14:tracePt t="102797" x="5556250" y="1806575"/>
          <p14:tracePt t="102814" x="5556250" y="1920875"/>
          <p14:tracePt t="102831" x="5556250" y="2082800"/>
          <p14:tracePt t="102847" x="5556250" y="2174875"/>
          <p14:tracePt t="102864" x="5559425" y="2257425"/>
          <p14:tracePt t="102881" x="5584825" y="2381250"/>
          <p14:tracePt t="102897" x="5607050" y="2466975"/>
          <p14:tracePt t="102914" x="5629275" y="2533650"/>
          <p14:tracePt t="102931" x="5680075" y="2619375"/>
          <p14:tracePt t="102947" x="5699125" y="2657475"/>
          <p14:tracePt t="102964" x="5724525" y="2698750"/>
          <p14:tracePt t="102981" x="5762625" y="2740025"/>
          <p14:tracePt t="102997" x="5781675" y="2765425"/>
          <p14:tracePt t="103013" x="5791200" y="2774950"/>
          <p14:tracePt t="103030" x="5813425" y="2797175"/>
          <p14:tracePt t="103046" x="5813425" y="2806700"/>
          <p14:tracePt t="103063" x="5816600" y="2809875"/>
          <p14:tracePt t="103080" x="5832475" y="2809875"/>
          <p14:tracePt t="103097" x="5842000" y="2809875"/>
          <p14:tracePt t="103114" x="5857875" y="2809875"/>
          <p14:tracePt t="103130" x="5870575" y="2809875"/>
          <p14:tracePt t="103146" x="5880100" y="2809875"/>
          <p14:tracePt t="103163" x="5886450" y="2809875"/>
          <p14:tracePt t="103180" x="5889625" y="2809875"/>
          <p14:tracePt t="103224" x="5902325" y="2809875"/>
          <p14:tracePt t="103232" x="5905500" y="2809875"/>
          <p14:tracePt t="103247" x="5921375" y="2809875"/>
          <p14:tracePt t="103975" x="5813425" y="2876550"/>
          <p14:tracePt t="103982" x="5699125" y="2949575"/>
          <p14:tracePt t="103997" x="5426075" y="3178175"/>
          <p14:tracePt t="104021" x="4927600" y="3606800"/>
          <p14:tracePt t="104038" x="4391025" y="4143375"/>
          <p14:tracePt t="104052" x="4006850" y="4603750"/>
          <p14:tracePt t="104071" x="3644900" y="4981575"/>
          <p14:tracePt t="104098" x="2946400" y="5749925"/>
          <p14:tracePt t="104132" x="2359025" y="6451600"/>
          <p14:tracePt t="104149" x="2200275" y="6673850"/>
          <p14:tracePt t="104164" x="2076450" y="6823075"/>
          <p14:tracePt t="104467" x="2222500" y="6492875"/>
          <p14:tracePt t="104480" x="2263775" y="6467475"/>
          <p14:tracePt t="104496" x="2308225" y="6448425"/>
          <p14:tracePt t="104513" x="2339975" y="6429375"/>
          <p14:tracePt t="104530" x="2374900" y="6413500"/>
          <p14:tracePt t="104547" x="2384425" y="6403975"/>
          <p14:tracePt t="104563" x="2393950" y="6388100"/>
          <p14:tracePt t="104581" x="2406650" y="6350000"/>
          <p14:tracePt t="104597" x="2413000" y="6318250"/>
          <p14:tracePt t="104613" x="2413000" y="6283325"/>
          <p14:tracePt t="104615" x="2413000" y="6257925"/>
          <p14:tracePt t="104630" x="2413000" y="6219825"/>
          <p14:tracePt t="104646" x="2413000" y="6175375"/>
          <p14:tracePt t="104663" x="2413000" y="6130925"/>
          <p14:tracePt t="104680" x="2406650" y="6035675"/>
          <p14:tracePt t="104697" x="2406650" y="5943600"/>
          <p14:tracePt t="104714" x="2390775" y="5857875"/>
          <p14:tracePt t="104730" x="2390775" y="5778500"/>
          <p14:tracePt t="104746" x="2390775" y="5737225"/>
          <p14:tracePt t="104763" x="2390775" y="5692775"/>
          <p14:tracePt t="104780" x="2416175" y="5591175"/>
          <p14:tracePt t="104796" x="2432050" y="5505450"/>
          <p14:tracePt t="104813" x="2438400" y="5432425"/>
          <p14:tracePt t="104831" x="2444750" y="5368925"/>
          <p14:tracePt t="104847" x="2444750" y="5340350"/>
          <p14:tracePt t="104864" x="2444750" y="5327650"/>
          <p14:tracePt t="104880" x="2444750" y="5314950"/>
          <p14:tracePt t="104896" x="2444750" y="5308600"/>
          <p14:tracePt t="104913" x="2444750" y="5305425"/>
          <p14:tracePt t="104930" x="2438400" y="5280025"/>
          <p14:tracePt t="104947" x="2413000" y="5232400"/>
          <p14:tracePt t="104964" x="2352675" y="5178425"/>
          <p14:tracePt t="104980" x="2209800" y="5095875"/>
          <p14:tracePt t="104997" x="2117725" y="5038725"/>
          <p14:tracePt t="105014" x="2028825" y="5003800"/>
          <p14:tracePt t="105030" x="1851025" y="4972050"/>
          <p14:tracePt t="105046" x="1720850" y="4953000"/>
          <p14:tracePt t="105063" x="1616075" y="4946650"/>
          <p14:tracePt t="105080" x="1454150" y="4937125"/>
          <p14:tracePt t="105097" x="1371600" y="4937125"/>
          <p14:tracePt t="105114" x="1311275" y="4937125"/>
          <p14:tracePt t="105130" x="1263650" y="4937125"/>
          <p14:tracePt t="105147" x="1247775" y="4937125"/>
          <p14:tracePt t="105163" x="1231900" y="4937125"/>
          <p14:tracePt t="105180" x="1193800" y="4937125"/>
          <p14:tracePt t="105196" x="1162050" y="4946650"/>
          <p14:tracePt t="105213" x="1123950" y="4959350"/>
          <p14:tracePt t="105230" x="1025525" y="4987925"/>
          <p14:tracePt t="105246" x="987425" y="5013325"/>
          <p14:tracePt t="105263" x="939800" y="5041900"/>
          <p14:tracePt t="105280" x="889000" y="5086350"/>
          <p14:tracePt t="105297" x="847725" y="5133975"/>
          <p14:tracePt t="105313" x="796925" y="5178425"/>
          <p14:tracePt t="105330" x="685800" y="5254625"/>
          <p14:tracePt t="105346" x="581025" y="5334000"/>
          <p14:tracePt t="105363" x="517525" y="5407025"/>
          <p14:tracePt t="105380" x="444500" y="5486400"/>
          <p14:tracePt t="105397" x="400050" y="5537200"/>
          <p14:tracePt t="105414" x="374650" y="5568950"/>
          <p14:tracePt t="105431" x="330200" y="5635625"/>
          <p14:tracePt t="105447" x="311150" y="5673725"/>
          <p14:tracePt t="105463" x="288925" y="5718175"/>
          <p14:tracePt t="105479" x="269875" y="5784850"/>
          <p14:tracePt t="105496" x="263525" y="5819775"/>
          <p14:tracePt t="105513" x="263525" y="5851525"/>
          <p14:tracePt t="105529" x="263525" y="5889625"/>
          <p14:tracePt t="105546" x="266700" y="5921375"/>
          <p14:tracePt t="105564" x="279400" y="5943600"/>
          <p14:tracePt t="105580" x="327025" y="6010275"/>
          <p14:tracePt t="105596" x="377825" y="6061075"/>
          <p14:tracePt t="105613" x="425450" y="6102350"/>
          <p14:tracePt t="105631" x="533400" y="6146800"/>
          <p14:tracePt t="105646" x="600075" y="6184900"/>
          <p14:tracePt t="105663" x="647700" y="6213475"/>
          <p14:tracePt t="105681" x="765175" y="6276975"/>
          <p14:tracePt t="105697" x="863600" y="6308725"/>
          <p14:tracePt t="105713" x="965200" y="6350000"/>
          <p14:tracePt t="105730" x="1101725" y="6391275"/>
          <p14:tracePt t="105746" x="1209675" y="6416675"/>
          <p14:tracePt t="105763" x="1327150" y="6423025"/>
          <p14:tracePt t="105780" x="1466850" y="6432550"/>
          <p14:tracePt t="105796" x="1593850" y="6432550"/>
          <p14:tracePt t="105813" x="1743075" y="6442075"/>
          <p14:tracePt t="105831" x="1939925" y="6457950"/>
          <p14:tracePt t="105847" x="2092325" y="6467475"/>
          <p14:tracePt t="105863" x="2241550" y="6477000"/>
          <p14:tracePt t="105879" x="2447925" y="6477000"/>
          <p14:tracePt t="105896" x="2574925" y="6470650"/>
          <p14:tracePt t="105913" x="2714625" y="6451600"/>
          <p14:tracePt t="105930" x="2860675" y="6429375"/>
          <p14:tracePt t="105947" x="2968625" y="6384925"/>
          <p14:tracePt t="105964" x="3079750" y="6353175"/>
          <p14:tracePt t="105980" x="3209925" y="6296025"/>
          <p14:tracePt t="105996" x="3254375" y="6270625"/>
          <p14:tracePt t="106013" x="3305175" y="6223000"/>
          <p14:tracePt t="106029" x="3352800" y="6146800"/>
          <p14:tracePt t="106046" x="3381375" y="6086475"/>
          <p14:tracePt t="106063" x="3413125" y="6019800"/>
          <p14:tracePt t="106080" x="3435350" y="5899150"/>
          <p14:tracePt t="106097" x="3448050" y="5822950"/>
          <p14:tracePt t="106114" x="3463925" y="5768975"/>
          <p14:tracePt t="106130" x="3489325" y="5711825"/>
          <p14:tracePt t="106146" x="3502025" y="5673725"/>
          <p14:tracePt t="106163" x="3514725" y="5635625"/>
          <p14:tracePt t="106180" x="3514725" y="5508625"/>
          <p14:tracePt t="106196" x="3502025" y="5410200"/>
          <p14:tracePt t="106214" x="3486150" y="5346700"/>
          <p14:tracePt t="106230" x="3441700" y="5280025"/>
          <p14:tracePt t="106247" x="3413125" y="5232400"/>
          <p14:tracePt t="106263" x="3378200" y="5184775"/>
          <p14:tracePt t="106280" x="3330575" y="5108575"/>
          <p14:tracePt t="106296" x="3289300" y="5060950"/>
          <p14:tracePt t="106313" x="3206750" y="5003800"/>
          <p14:tracePt t="106330" x="3054350" y="4918075"/>
          <p14:tracePt t="106347" x="2946400" y="4883150"/>
          <p14:tracePt t="106364" x="2825750" y="4848225"/>
          <p14:tracePt t="106381" x="2695575" y="4841875"/>
          <p14:tracePt t="106397" x="2635250" y="4841875"/>
          <p14:tracePt t="106413" x="2565400" y="4841875"/>
          <p14:tracePt t="106430" x="2390775" y="4841875"/>
          <p14:tracePt t="106446" x="2289175" y="4841875"/>
          <p14:tracePt t="106463" x="2184400" y="4841875"/>
          <p14:tracePt t="106480" x="2019300" y="4864100"/>
          <p14:tracePt t="106497" x="1920875" y="4879975"/>
          <p14:tracePt t="106513" x="1857375" y="4892675"/>
          <p14:tracePt t="106530" x="1787525" y="4911725"/>
          <p14:tracePt t="106546" x="1730375" y="4933950"/>
          <p14:tracePt t="106563" x="1666875" y="4956175"/>
          <p14:tracePt t="106580" x="1568450" y="5006975"/>
          <p14:tracePt t="106596" x="1511300" y="5035550"/>
          <p14:tracePt t="106614" x="1479550" y="5060950"/>
          <p14:tracePt t="106631" x="1435100" y="5105400"/>
          <p14:tracePt t="106647" x="1422400" y="5137150"/>
          <p14:tracePt t="106651" x="1419225" y="5146675"/>
          <p14:tracePt t="106663" x="1406525" y="5159375"/>
          <p14:tracePt t="106680" x="1390650" y="5238750"/>
          <p14:tracePt t="106696" x="1390650" y="5299075"/>
          <p14:tracePt t="106713" x="1390650" y="5378450"/>
          <p14:tracePt t="106730" x="1397000" y="5457825"/>
          <p14:tracePt t="106746" x="1416050" y="5502275"/>
          <p14:tracePt t="106763" x="1438275" y="5568950"/>
          <p14:tracePt t="106780" x="1504950" y="5657850"/>
          <p14:tracePt t="106797" x="1581150" y="5730875"/>
          <p14:tracePt t="106813" x="1673225" y="5810250"/>
          <p14:tracePt t="106829" x="1870075" y="5915025"/>
          <p14:tracePt t="106846" x="2016125" y="5969000"/>
          <p14:tracePt t="106863" x="2124075" y="6003925"/>
          <p14:tracePt t="106880" x="2301875" y="6029325"/>
          <p14:tracePt t="106896" x="2419350" y="6038850"/>
          <p14:tracePt t="106913" x="2533650" y="6038850"/>
          <p14:tracePt t="106930" x="2752725" y="6038850"/>
          <p14:tracePt t="106946" x="2898775" y="6038850"/>
          <p14:tracePt t="106962" x="2994025" y="6038850"/>
          <p14:tracePt t="106980" x="3136900" y="6016625"/>
          <p14:tracePt t="106996" x="3222625" y="5994400"/>
          <p14:tracePt t="107014" x="3292475" y="5956300"/>
          <p14:tracePt t="107030" x="3359150" y="5908675"/>
          <p14:tracePt t="107047" x="3384550" y="5861050"/>
          <p14:tracePt t="107063" x="3419475" y="5822950"/>
          <p14:tracePt t="107080" x="3441700" y="5788025"/>
          <p14:tracePt t="107096" x="3454400" y="5756275"/>
          <p14:tracePt t="107113" x="3470275" y="5740400"/>
          <p14:tracePt t="107130" x="3482975" y="5689600"/>
          <p14:tracePt t="107147" x="3482975" y="5632450"/>
          <p14:tracePt t="107164" x="3482975" y="5549900"/>
          <p14:tracePt t="107167" x="3482975" y="5514975"/>
          <p14:tracePt t="107180" x="3479800" y="5451475"/>
          <p14:tracePt t="107197" x="3473450" y="5407025"/>
          <p14:tracePt t="107213" x="3467100" y="5384800"/>
          <p14:tracePt t="107230" x="3454400" y="5362575"/>
          <p14:tracePt t="107246" x="3451225" y="5346700"/>
          <p14:tracePt t="107263" x="3441700" y="5330825"/>
          <p14:tracePt t="107280" x="3416300" y="5289550"/>
          <p14:tracePt t="107297" x="3384550" y="5257800"/>
          <p14:tracePt t="107314" x="3359150" y="5219700"/>
          <p14:tracePt t="107330" x="3314700" y="5194300"/>
          <p14:tracePt t="107347" x="3292475" y="5175250"/>
          <p14:tracePt t="107362" x="3260725" y="5162550"/>
          <p14:tracePt t="107380" x="3225800" y="5146675"/>
          <p14:tracePt t="107396" x="3197225" y="5133975"/>
          <p14:tracePt t="107413" x="3171825" y="5114925"/>
          <p14:tracePt t="107430" x="3130550" y="5105400"/>
          <p14:tracePt t="107447" x="3108325" y="5105400"/>
          <p14:tracePt t="107464" x="3086100" y="5105400"/>
          <p14:tracePt t="107480" x="3057525" y="5105400"/>
          <p14:tracePt t="107496" x="3028950" y="5105400"/>
          <p14:tracePt t="107513" x="3006725" y="5105400"/>
          <p14:tracePt t="107530" x="2965450" y="5118100"/>
          <p14:tracePt t="107546" x="2940050" y="5137150"/>
          <p14:tracePt t="107563" x="2911475" y="5149850"/>
          <p14:tracePt t="107580" x="2889250" y="5165725"/>
          <p14:tracePt t="107597" x="2879725" y="5175250"/>
          <p14:tracePt t="107614" x="2863850" y="5191125"/>
          <p14:tracePt t="107630" x="2847975" y="5207000"/>
          <p14:tracePt t="107646" x="2838450" y="5216525"/>
          <p14:tracePt t="107663" x="2828925" y="5226050"/>
          <p14:tracePt t="107665" x="2822575" y="5235575"/>
          <p14:tracePt t="107680" x="2806700" y="5248275"/>
          <p14:tracePt t="107697" x="2797175" y="5257800"/>
          <p14:tracePt t="107713" x="2787650" y="5267325"/>
          <p14:tracePt t="107730" x="2781300" y="5286375"/>
          <p14:tracePt t="107747" x="2781300" y="5295900"/>
          <p14:tracePt t="107779" x="2781300" y="5302250"/>
          <p14:tracePt t="107807" x="2778125" y="5305425"/>
          <p14:tracePt t="107814" x="2771775" y="5305425"/>
          <p14:tracePt t="107829" x="2762250" y="5311775"/>
          <p14:tracePt t="107846" x="2755900" y="5321300"/>
          <p14:tracePt t="107862" x="2752725" y="5337175"/>
          <p14:tracePt t="107879" x="2752725" y="5349875"/>
          <p14:tracePt t="107895" x="2746375" y="5359400"/>
          <p14:tracePt t="107912" x="2746375" y="5368925"/>
          <p14:tracePt t="107929" x="2746375" y="5375275"/>
          <p14:tracePt t="107962" x="2743200" y="5375275"/>
          <p14:tracePt t="107979" x="2743200" y="5384800"/>
          <p14:tracePt t="107995" x="2743200" y="5391150"/>
          <p14:tracePt t="108012" x="2743200" y="5394325"/>
          <p14:tracePt t="108029" x="2743200" y="5400675"/>
          <p14:tracePt t="108045" x="2752725" y="5403850"/>
          <p14:tracePt t="108063" x="2797175" y="5410200"/>
          <p14:tracePt t="108079" x="2959100" y="5419725"/>
          <p14:tracePt t="108096" x="3140075" y="5419725"/>
          <p14:tracePt t="108112" x="3368675" y="5438775"/>
          <p14:tracePt t="108129" x="3797300" y="5511800"/>
          <p14:tracePt t="108147" x="4206875" y="5600700"/>
          <p14:tracePt t="108163" x="4689475" y="5667375"/>
          <p14:tracePt t="108181" x="4930775" y="5718175"/>
          <p14:tracePt t="108196" x="5137150" y="5737225"/>
          <p14:tracePt t="108212" x="5308600" y="5756275"/>
          <p14:tracePt t="108229" x="5461000" y="5756275"/>
          <p14:tracePt t="108246" x="5534025" y="5753100"/>
          <p14:tracePt t="108263" x="5588000" y="5740400"/>
          <p14:tracePt t="108279" x="5670550" y="5718175"/>
          <p14:tracePt t="108296" x="5708650" y="5699125"/>
          <p14:tracePt t="108314" x="5730875" y="5686425"/>
          <p14:tracePt t="108330" x="5759450" y="5670550"/>
          <p14:tracePt t="108347" x="5768975" y="5661025"/>
          <p14:tracePt t="108364" x="5775325" y="5641975"/>
          <p14:tracePt t="108380" x="5775325" y="5635625"/>
          <p14:tracePt t="108396" x="5772150" y="5632450"/>
          <p14:tracePt t="108413" x="5762625" y="5632450"/>
          <p14:tracePt t="108429" x="5715000" y="5619750"/>
          <p14:tracePt t="108446" x="5645150" y="5619750"/>
          <p14:tracePt t="108462" x="5521325" y="5619750"/>
          <p14:tracePt t="108479" x="5280025" y="5619750"/>
          <p14:tracePt t="108496" x="5108575" y="5619750"/>
          <p14:tracePt t="108513" x="4927600" y="5619750"/>
          <p14:tracePt t="108530" x="4721225" y="5619750"/>
          <p14:tracePt t="108546" x="4638675" y="5619750"/>
          <p14:tracePt t="108563" x="4568825" y="5619750"/>
          <p14:tracePt t="108580" x="4498975" y="5619750"/>
          <p14:tracePt t="108596" x="4470400" y="5619750"/>
          <p14:tracePt t="108612" x="4445000" y="5619750"/>
          <p14:tracePt t="108630" x="4432300" y="5619750"/>
          <p14:tracePt t="108646" x="4425950" y="5619750"/>
          <p14:tracePt t="108679" x="4438650" y="5613400"/>
          <p14:tracePt t="108696" x="4492625" y="5594350"/>
          <p14:tracePt t="108712" x="4556125" y="5578475"/>
          <p14:tracePt t="108730" x="4724400" y="5546725"/>
          <p14:tracePt t="108747" x="4832350" y="5527675"/>
          <p14:tracePt t="108764" x="4956175" y="5499100"/>
          <p14:tracePt t="108780" x="5026025" y="5499100"/>
          <p14:tracePt t="108796" x="5108575" y="5489575"/>
          <p14:tracePt t="108814" x="5248275" y="5483225"/>
          <p14:tracePt t="108829" x="5321300" y="5473700"/>
          <p14:tracePt t="108846" x="5381625" y="5473700"/>
          <p14:tracePt t="108863" x="5441950" y="5473700"/>
          <p14:tracePt t="108880" x="5527675" y="5473700"/>
          <p14:tracePt t="108896" x="5572125" y="5473700"/>
          <p14:tracePt t="108914" x="5594350" y="5473700"/>
          <p14:tracePt t="108930" x="5603875" y="5473700"/>
          <p14:tracePt t="108964" x="5600700" y="5473700"/>
          <p14:tracePt t="108980" x="5584825" y="5473700"/>
          <p14:tracePt t="108996" x="5534025" y="5473700"/>
          <p14:tracePt t="109013" x="5451475" y="5473700"/>
          <p14:tracePt t="109029" x="5276850" y="5480050"/>
          <p14:tracePt t="109046" x="5149850" y="5489575"/>
          <p14:tracePt t="109064" x="4953000" y="5495925"/>
          <p14:tracePt t="109079" x="4794250" y="5495925"/>
          <p14:tracePt t="109096" x="4667250" y="5495925"/>
          <p14:tracePt t="109113" x="4549775" y="5495925"/>
          <p14:tracePt t="109130" x="4391025" y="5495925"/>
          <p14:tracePt t="109146" x="4318000" y="5495925"/>
          <p14:tracePt t="109163" x="4257675" y="5495925"/>
          <p14:tracePt t="109180" x="4235450" y="5495925"/>
          <p14:tracePt t="109196" x="4206875" y="5495925"/>
          <p14:tracePt t="109212" x="4191000" y="5495925"/>
          <p14:tracePt t="109230" x="4175125" y="5495925"/>
          <p14:tracePt t="109246" x="4165600" y="5495925"/>
          <p14:tracePt t="109263" x="4149725" y="5495925"/>
          <p14:tracePt t="109279" x="4149725" y="5480050"/>
          <p14:tracePt t="109296" x="4152900" y="5470525"/>
          <p14:tracePt t="109314" x="4200525" y="5441950"/>
          <p14:tracePt t="109330" x="4273550" y="5416550"/>
          <p14:tracePt t="109346" x="4337050" y="5403850"/>
          <p14:tracePt t="109363" x="4403725" y="5381625"/>
          <p14:tracePt t="109379" x="4492625" y="5362575"/>
          <p14:tracePt t="109396" x="4556125" y="5356225"/>
          <p14:tracePt t="109414" x="4695825" y="5346700"/>
          <p14:tracePt t="109430" x="4787900" y="5346700"/>
          <p14:tracePt t="109447" x="4860925" y="5346700"/>
          <p14:tracePt t="109464" x="4946650" y="5349875"/>
          <p14:tracePt t="109480" x="5003800" y="5356225"/>
          <p14:tracePt t="109496" x="5038725" y="5362575"/>
          <p14:tracePt t="109513" x="5060950" y="5362575"/>
          <p14:tracePt t="109530" x="5064125" y="5362575"/>
          <p14:tracePt t="109564" x="5064125" y="5368925"/>
          <p14:tracePt t="109586" x="5057775" y="5368925"/>
          <p14:tracePt t="109596" x="5054600" y="5368925"/>
          <p14:tracePt t="109613" x="5006975" y="5368925"/>
          <p14:tracePt t="109629" x="4937125" y="5362575"/>
          <p14:tracePt t="109646" x="4829175" y="5346700"/>
          <p14:tracePt t="109663" x="4686300" y="5324475"/>
          <p14:tracePt t="109680" x="4619625" y="5302250"/>
          <p14:tracePt t="109697" x="4568825" y="5289550"/>
          <p14:tracePt t="109700" x="4549775" y="5283200"/>
          <p14:tracePt t="109714" x="4527550" y="5283200"/>
          <p14:tracePt t="109730" x="4511675" y="5283200"/>
          <p14:tracePt t="109746" x="4502150" y="5283200"/>
          <p14:tracePt t="109763" x="4486275" y="5283200"/>
          <p14:tracePt t="109779" x="4476750" y="5283200"/>
          <p14:tracePt t="109796" x="4473575" y="5283200"/>
          <p14:tracePt t="109830" x="4479925" y="5283200"/>
          <p14:tracePt t="109847" x="4495800" y="5283200"/>
          <p14:tracePt t="109864" x="4549775" y="5270500"/>
          <p14:tracePt t="109880" x="4587875" y="5270500"/>
          <p14:tracePt t="109896" x="4610100" y="5270500"/>
          <p14:tracePt t="109913" x="4622800" y="5270500"/>
          <p14:tracePt t="109929" x="4645025" y="5270500"/>
          <p14:tracePt t="109946" x="4667250" y="5270500"/>
          <p14:tracePt t="109963" x="4708525" y="5270500"/>
          <p14:tracePt t="109980" x="4727575" y="5270500"/>
          <p14:tracePt t="109996" x="4759325" y="5270500"/>
          <p14:tracePt t="110014" x="4772025" y="5270500"/>
          <p14:tracePt t="110030" x="4781550" y="5270500"/>
          <p14:tracePt t="110046" x="4787900" y="5270500"/>
          <p14:tracePt t="110286" x="4705350" y="5273675"/>
          <p14:tracePt t="110294" x="4591050" y="5283200"/>
          <p14:tracePt t="110300" x="4486275" y="5292725"/>
          <p14:tracePt t="110314" x="4270375" y="5292725"/>
          <p14:tracePt t="110329" x="4089400" y="5292725"/>
          <p14:tracePt t="110346" x="3962400" y="5292725"/>
          <p14:tracePt t="110362" x="3825875" y="5292725"/>
          <p14:tracePt t="110379" x="3660775" y="5308600"/>
          <p14:tracePt t="110396" x="3578225" y="5308600"/>
          <p14:tracePt t="110414" x="3463925" y="5318125"/>
          <p14:tracePt t="110430" x="3409950" y="5324475"/>
          <p14:tracePt t="110447" x="3365500" y="5324475"/>
          <p14:tracePt t="110463" x="3333750" y="5324475"/>
          <p14:tracePt t="110479" x="3324225" y="5324475"/>
          <p14:tracePt t="110496" x="3314700" y="5324475"/>
          <p14:tracePt t="110514" x="3298825" y="5324475"/>
          <p14:tracePt t="110635" x="3289300" y="5324475"/>
          <p14:tracePt t="110657" x="3282950" y="5324475"/>
          <p14:tracePt t="110664" x="3279775" y="5324475"/>
          <p14:tracePt t="110680" x="3267075" y="5324475"/>
          <p14:tracePt t="110697" x="3257550" y="5324475"/>
          <p14:tracePt t="110700" x="3254375" y="5324475"/>
          <p14:tracePt t="110713" x="3238500" y="5324475"/>
          <p14:tracePt t="110730" x="3228975" y="5324475"/>
          <p14:tracePt t="110746" x="3219450" y="5324475"/>
          <p14:tracePt t="110763" x="3213100" y="5324475"/>
          <p14:tracePt t="112550" x="3190875" y="5327650"/>
          <p14:tracePt t="112557" x="3165475" y="5337175"/>
          <p14:tracePt t="112564" x="3136900" y="5343525"/>
          <p14:tracePt t="112579" x="3070225" y="5372100"/>
          <p14:tracePt t="112596" x="2994025" y="5394325"/>
          <p14:tracePt t="112613" x="2905125" y="5416550"/>
          <p14:tracePt t="112646" x="2828925" y="5441950"/>
          <p14:tracePt t="112678" x="2784475" y="5473700"/>
          <p14:tracePt t="112695" x="2774950" y="5483225"/>
          <p14:tracePt t="112713" x="2752725" y="5499100"/>
          <p14:tracePt t="112729" x="2743200" y="5514975"/>
          <p14:tracePt t="112746" x="2743200" y="5521325"/>
          <p14:tracePt t="112763" x="2736850" y="5521325"/>
          <p14:tracePt t="112850" x="2736850" y="5518150"/>
          <p14:tracePt t="112857" x="2736850" y="5514975"/>
          <p14:tracePt t="112864" x="2736850" y="5502275"/>
          <p14:tracePt t="112879" x="2736850" y="5492750"/>
          <p14:tracePt t="112896" x="2736850" y="5483225"/>
          <p14:tracePt t="112913" x="2736850" y="5470525"/>
          <p14:tracePt t="112929" x="2736850" y="5454650"/>
          <p14:tracePt t="112946" x="2736850" y="5445125"/>
          <p14:tracePt t="112963" x="2736850" y="5429250"/>
          <p14:tracePt t="112979" x="2736850" y="5419725"/>
          <p14:tracePt t="112996" x="2736850" y="5403850"/>
          <p14:tracePt t="113013" x="2736850" y="5378450"/>
          <p14:tracePt t="113029" x="2736850" y="5356225"/>
          <p14:tracePt t="113046" x="2736850" y="5340350"/>
          <p14:tracePt t="113062" x="2736850" y="5327650"/>
          <p14:tracePt t="113079" x="2736850" y="5311775"/>
          <p14:tracePt t="113095" x="2736850" y="5302250"/>
          <p14:tracePt t="113112" x="2736850" y="5292725"/>
          <p14:tracePt t="113349" x="2740025" y="5299075"/>
          <p14:tracePt t="113356" x="2740025" y="5311775"/>
          <p14:tracePt t="113362" x="2740025" y="5314950"/>
          <p14:tracePt t="113379" x="2740025" y="5324475"/>
          <p14:tracePt t="113395" x="2746375" y="5340350"/>
          <p14:tracePt t="113413" x="2746375" y="5356225"/>
          <p14:tracePt t="113429" x="2749550" y="5365750"/>
          <p14:tracePt t="113478" x="2749550" y="5362575"/>
          <p14:tracePt t="113484" x="2749550" y="5359400"/>
          <p14:tracePt t="113495" x="2749550" y="5346700"/>
          <p14:tracePt t="113512" x="2749550" y="5308600"/>
          <p14:tracePt t="113529" x="2749550" y="5292725"/>
          <p14:tracePt t="113546" x="2749550" y="5283200"/>
          <p14:tracePt t="113562" x="2749550" y="5273675"/>
          <p14:tracePt t="113650" x="2749550" y="5280025"/>
          <p14:tracePt t="113656" x="2749550" y="5283200"/>
          <p14:tracePt t="113663" x="2749550" y="5289550"/>
          <p14:tracePt t="113679" x="2749550" y="5308600"/>
          <p14:tracePt t="113696" x="2762250" y="5340350"/>
          <p14:tracePt t="113712" x="2797175" y="5407025"/>
          <p14:tracePt t="113729" x="2844800" y="5476875"/>
          <p14:tracePt t="113745" x="2879725" y="5534025"/>
          <p14:tracePt t="113748" x="2914650" y="5575300"/>
          <p14:tracePt t="113762" x="2940050" y="5613400"/>
          <p14:tracePt t="113778" x="2965450" y="5661025"/>
          <p14:tracePt t="113795" x="3000375" y="5708650"/>
          <p14:tracePt t="113812" x="3079750" y="5819775"/>
          <p14:tracePt t="113829" x="3155950" y="5924550"/>
          <p14:tracePt t="113845" x="3225800" y="6038850"/>
          <p14:tracePt t="113862" x="3292475" y="6127750"/>
          <p14:tracePt t="113879" x="3317875" y="6159500"/>
          <p14:tracePt t="113896" x="3349625" y="6184900"/>
          <p14:tracePt t="113913" x="3365500" y="6194425"/>
          <p14:tracePt t="113929" x="3375025" y="6194425"/>
          <p14:tracePt t="113946" x="3384550" y="6194425"/>
          <p14:tracePt t="114028" x="3387725" y="6194425"/>
          <p14:tracePt t="114741" x="3476625" y="6207125"/>
          <p14:tracePt t="114749" x="3638550" y="6229350"/>
          <p14:tracePt t="114762" x="4025900" y="6318250"/>
          <p14:tracePt t="114784" x="4625975" y="6407150"/>
          <p14:tracePt t="114802" x="4975225" y="6454775"/>
          <p14:tracePt t="114817" x="5283200" y="6473825"/>
          <p14:tracePt t="114830" x="5581650" y="6473825"/>
          <p14:tracePt t="114862" x="6203950" y="6457950"/>
          <p14:tracePt t="114898" x="6769100" y="6410325"/>
          <p14:tracePt t="114914" x="6953250" y="6394450"/>
          <p14:tracePt t="114930" x="7137400" y="6375400"/>
          <p14:tracePt t="114946" x="7299325" y="6356350"/>
          <p14:tracePt t="114963" x="7521575" y="6302375"/>
          <p14:tracePt t="114979" x="7673975" y="6267450"/>
          <p14:tracePt t="114995" x="7807325" y="6232525"/>
          <p14:tracePt t="115012" x="7953375" y="6191250"/>
          <p14:tracePt t="115028" x="8051800" y="6165850"/>
          <p14:tracePt t="115046" x="8124825" y="6159500"/>
          <p14:tracePt t="115063" x="8210550" y="6153150"/>
          <p14:tracePt t="115079" x="8270875" y="6146800"/>
          <p14:tracePt t="115096" x="8334375" y="6130925"/>
          <p14:tracePt t="115112" x="8429625" y="6096000"/>
          <p14:tracePt t="115128" x="8474075" y="6067425"/>
          <p14:tracePt t="115145" x="8515350" y="6035675"/>
          <p14:tracePt t="115162" x="8559800" y="5984875"/>
          <p14:tracePt t="115178" x="8578850" y="5953125"/>
          <p14:tracePt t="115196" x="8588375" y="5930900"/>
          <p14:tracePt t="115213" x="8607425" y="5908675"/>
          <p14:tracePt t="115229" x="8607425" y="5899150"/>
          <p14:tracePt t="115246" x="8607425" y="5889625"/>
          <p14:tracePt t="115262" x="8607425" y="5873750"/>
          <p14:tracePt t="115278" x="8607425" y="5857875"/>
          <p14:tracePt t="115295" x="8607425" y="5848350"/>
          <p14:tracePt t="115313" x="8594725" y="5832475"/>
          <p14:tracePt t="115329" x="8578850" y="5832475"/>
          <p14:tracePt t="115346" x="8550275" y="5826125"/>
          <p14:tracePt t="115362" x="8486775" y="5826125"/>
          <p14:tracePt t="115379" x="8442325" y="5826125"/>
          <p14:tracePt t="115395" x="8388350" y="5832475"/>
          <p14:tracePt t="115412" x="8299450" y="5851525"/>
          <p14:tracePt t="115428" x="8223250" y="5867400"/>
          <p14:tracePt t="115446" x="8147050" y="5889625"/>
          <p14:tracePt t="115463" x="8051800" y="5934075"/>
          <p14:tracePt t="115479" x="7985125" y="5969000"/>
          <p14:tracePt t="115496" x="7918450" y="6000750"/>
          <p14:tracePt t="115512" x="7810500" y="6054725"/>
          <p14:tracePt t="115529" x="7772400" y="6080125"/>
          <p14:tracePt t="115545" x="7724775" y="6111875"/>
          <p14:tracePt t="115561" x="7673975" y="6137275"/>
          <p14:tracePt t="115578" x="7642225" y="6149975"/>
          <p14:tracePt t="115596" x="7604125" y="6169025"/>
          <p14:tracePt t="115613" x="7556500" y="6188075"/>
          <p14:tracePt t="115629" x="7531100" y="6197600"/>
          <p14:tracePt t="115646" x="7515225" y="6210300"/>
          <p14:tracePt t="115662" x="7496175" y="6213475"/>
          <p14:tracePt t="115679" x="7486650" y="6213475"/>
          <p14:tracePt t="115695" x="7477125" y="6213475"/>
          <p14:tracePt t="115712" x="7461250" y="6213475"/>
          <p14:tracePt t="115791" x="7467600" y="6213475"/>
          <p14:tracePt t="115798" x="7473950" y="6213475"/>
          <p14:tracePt t="115812" x="7483475" y="6207125"/>
          <p14:tracePt t="115828" x="7493000" y="6197600"/>
          <p14:tracePt t="115845" x="7508875" y="6188075"/>
          <p14:tracePt t="115862" x="7521575" y="6169025"/>
          <p14:tracePt t="115879" x="7534275" y="6137275"/>
          <p14:tracePt t="115895" x="7534275" y="6092825"/>
          <p14:tracePt t="115913" x="7534275" y="6061075"/>
          <p14:tracePt t="115929" x="7534275" y="6029325"/>
          <p14:tracePt t="115946" x="7534275" y="6019800"/>
          <p14:tracePt t="115961" x="7527925" y="6007100"/>
          <p14:tracePt t="115978" x="7527925" y="5997575"/>
          <p14:tracePt t="115995" x="7527925" y="5991225"/>
          <p14:tracePt t="116049" x="7524750" y="5991225"/>
          <p14:tracePt t="116056" x="7518400" y="5991225"/>
          <p14:tracePt t="116063" x="7512050" y="5991225"/>
          <p14:tracePt t="116079" x="7499350" y="5991225"/>
          <p14:tracePt t="116096" x="7489825" y="5991225"/>
          <p14:tracePt t="116111" x="7480300" y="5991225"/>
          <p14:tracePt t="116212" x="7480300" y="5984875"/>
          <p14:tracePt t="116219" x="7480300" y="5981700"/>
          <p14:tracePt t="116228" x="7480300" y="5975350"/>
          <p14:tracePt t="116245" x="7480300" y="5972175"/>
          <p14:tracePt t="116262" x="7480300" y="5962650"/>
          <p14:tracePt t="116920" x="7505700" y="5949950"/>
          <p14:tracePt t="116927" x="7524750" y="5937250"/>
          <p14:tracePt t="116933" x="7543800" y="5924550"/>
          <p14:tracePt t="116945" x="7569200" y="5911850"/>
          <p14:tracePt t="116961" x="7629525" y="5864225"/>
          <p14:tracePt t="116978" x="7661275" y="5838825"/>
          <p14:tracePt t="116995" x="7689850" y="5822950"/>
          <p14:tracePt t="117028" x="7721600" y="5797550"/>
          <p14:tracePt t="117062" x="7753350" y="5765800"/>
          <p14:tracePt t="117079" x="7753350" y="5756275"/>
          <p14:tracePt t="117148" x="7753350" y="5749925"/>
          <p14:tracePt t="117155" x="7756525" y="5749925"/>
          <p14:tracePt t="117163" x="7762875" y="5746750"/>
          <p14:tracePt t="117179" x="7772400" y="5737225"/>
          <p14:tracePt t="117196" x="7781925" y="5721350"/>
          <p14:tracePt t="117212" x="7810500" y="5699125"/>
          <p14:tracePt t="117229" x="7832725" y="5683250"/>
          <p14:tracePt t="117245" x="7864475" y="5664200"/>
          <p14:tracePt t="117262" x="7899400" y="5638800"/>
          <p14:tracePt t="117278" x="7931150" y="5626100"/>
          <p14:tracePt t="117296" x="7947025" y="5610225"/>
          <p14:tracePt t="117300" x="7950200" y="5607050"/>
          <p14:tracePt t="117312" x="7959725" y="5597525"/>
          <p14:tracePt t="117329" x="7975600" y="5584825"/>
          <p14:tracePt t="117346" x="7985125" y="5575300"/>
          <p14:tracePt t="117362" x="7994650" y="5556250"/>
          <p14:tracePt t="117412" x="7988300" y="5556250"/>
          <p14:tracePt t="117419" x="7985125" y="5556250"/>
          <p14:tracePt t="117428" x="7978775" y="5556250"/>
          <p14:tracePt t="117446" x="7962900" y="5556250"/>
          <p14:tracePt t="117463" x="7947025" y="5565775"/>
          <p14:tracePt t="117479" x="7937500" y="5565775"/>
          <p14:tracePt t="117495" x="7927975" y="5565775"/>
          <p14:tracePt t="117511" x="7908925" y="5565775"/>
          <p14:tracePt t="117545" x="7908925" y="5568950"/>
          <p14:tracePt t="117563" x="7908925" y="5578475"/>
          <p14:tracePt t="117655" x="7908925" y="5572125"/>
          <p14:tracePt t="117661" x="7908925" y="5568950"/>
          <p14:tracePt t="117669" x="7908925" y="5556250"/>
          <p14:tracePt t="117678" x="7908925" y="5553075"/>
          <p14:tracePt t="117696" x="7908925" y="5543550"/>
          <p14:tracePt t="117712" x="7908925" y="5527675"/>
          <p14:tracePt t="117728" x="7908925" y="5518150"/>
          <p14:tracePt t="117790" x="7908925" y="5508625"/>
          <p14:tracePt t="118190" x="7889875" y="5495925"/>
          <p14:tracePt t="118197" x="7877175" y="5476875"/>
          <p14:tracePt t="118212" x="7854950" y="5464175"/>
          <p14:tracePt t="118228" x="7823200" y="5451475"/>
          <p14:tracePt t="118246" x="7813675" y="5441950"/>
          <p14:tracePt t="118261" x="7797800" y="5438775"/>
          <p14:tracePt t="118295" x="7772400" y="5438775"/>
          <p14:tracePt t="118328" x="7750175" y="5438775"/>
          <p14:tracePt t="118346" x="7740650" y="5438775"/>
          <p14:tracePt t="118362" x="7718425" y="5438775"/>
          <p14:tracePt t="118378" x="7708900" y="5438775"/>
          <p14:tracePt t="118396" x="7699375" y="5438775"/>
          <p14:tracePt t="118448" x="7702550" y="5438775"/>
          <p14:tracePt t="118455" x="7705725" y="5438775"/>
          <p14:tracePt t="118462" x="7715250" y="5438775"/>
          <p14:tracePt t="118478" x="7747000" y="5441950"/>
          <p14:tracePt t="118496" x="7769225" y="5451475"/>
          <p14:tracePt t="118512" x="7810500" y="5464175"/>
          <p14:tracePt t="118528" x="7823200" y="5464175"/>
          <p14:tracePt t="118547" x="7835900" y="5464175"/>
          <p14:tracePt t="118562" x="7851775" y="5464175"/>
          <p14:tracePt t="118579" x="7861300" y="5464175"/>
          <p14:tracePt t="118595" x="7870825" y="5464175"/>
          <p14:tracePt t="118611" x="7880350" y="5464175"/>
          <p14:tracePt t="118628" x="7886700" y="5464175"/>
          <p14:tracePt t="118661" x="7886700" y="5457825"/>
          <p14:tracePt t="118679" x="7886700" y="5451475"/>
          <p14:tracePt t="119133" x="7867650" y="5451475"/>
          <p14:tracePt t="119139" x="7848600" y="5451475"/>
          <p14:tracePt t="119147" x="7823200" y="5451475"/>
          <p14:tracePt t="119161" x="7794625" y="5451475"/>
          <p14:tracePt t="119178" x="7762875" y="5451475"/>
          <p14:tracePt t="119195" x="7740650" y="5451475"/>
          <p14:tracePt t="119228" x="7680325" y="5451475"/>
          <p14:tracePt t="119262" x="7616825" y="5451475"/>
          <p14:tracePt t="119278" x="7600950" y="5451475"/>
          <p14:tracePt t="119295" x="7591425" y="5451475"/>
          <p14:tracePt t="119312" x="7578725" y="5451475"/>
          <p14:tracePt t="119328" x="7569200" y="5451475"/>
          <p14:tracePt t="119377" x="7562850" y="5451475"/>
          <p14:tracePt t="119398" x="7553325" y="5451475"/>
          <p14:tracePt t="119405" x="7546975" y="5451475"/>
          <p14:tracePt t="119412" x="7543800" y="5451475"/>
          <p14:tracePt t="119428" x="7534275" y="5451475"/>
          <p14:tracePt t="119445" x="7524750" y="5451475"/>
          <p14:tracePt t="119462" x="7483475" y="5451475"/>
          <p14:tracePt t="119478" x="7439025" y="5451475"/>
          <p14:tracePt t="119495" x="7369175" y="5445125"/>
          <p14:tracePt t="119512" x="7239000" y="5435600"/>
          <p14:tracePt t="119528" x="7159625" y="5435600"/>
          <p14:tracePt t="119545" x="7096125" y="5441950"/>
          <p14:tracePt t="119562" x="7038975" y="5457825"/>
          <p14:tracePt t="119579" x="7007225" y="5470525"/>
          <p14:tracePt t="119596" x="6978650" y="5492750"/>
          <p14:tracePt t="119612" x="6969125" y="5505450"/>
          <p14:tracePt t="119628" x="6953250" y="5514975"/>
          <p14:tracePt t="119645" x="6943725" y="5524500"/>
          <p14:tracePt t="119662" x="6931025" y="5540375"/>
          <p14:tracePt t="119679" x="6921500" y="5540375"/>
          <p14:tracePt t="119696" x="6908800" y="5549900"/>
          <p14:tracePt t="119712" x="6908800" y="5559425"/>
          <p14:tracePt t="119728" x="6918325" y="5562600"/>
          <p14:tracePt t="119745" x="6927850" y="5568950"/>
          <p14:tracePt t="119778" x="6931025" y="5568950"/>
          <p14:tracePt t="120139" x="6931025" y="5575300"/>
          <p14:tracePt t="120153" x="6937375" y="5578475"/>
          <p14:tracePt t="120161" x="6940550" y="5588000"/>
          <p14:tracePt t="120175" x="6946900" y="5588000"/>
          <p14:tracePt t="120247" x="6956425" y="5588000"/>
          <p14:tracePt t="120275" x="6962775" y="5588000"/>
          <p14:tracePt t="120282" x="6965950" y="5588000"/>
          <p14:tracePt t="120311" x="6985000" y="5600700"/>
          <p14:tracePt t="120328" x="7013575" y="5600700"/>
          <p14:tracePt t="120346" x="7042150" y="5600700"/>
          <p14:tracePt t="120362" x="7077075" y="5600700"/>
          <p14:tracePt t="120379" x="7115175" y="5600700"/>
          <p14:tracePt t="120396" x="7200900" y="5594350"/>
          <p14:tracePt t="120412" x="7261225" y="5588000"/>
          <p14:tracePt t="120428" x="7359650" y="5572125"/>
          <p14:tracePt t="120445" x="7524750" y="5546725"/>
          <p14:tracePt t="120461" x="7620000" y="5540375"/>
          <p14:tracePt t="120478" x="7693025" y="5524500"/>
          <p14:tracePt t="120496" x="7794625" y="5495925"/>
          <p14:tracePt t="120512" x="7861300" y="5473700"/>
          <p14:tracePt t="120529" x="7908925" y="5454650"/>
          <p14:tracePt t="120546" x="7966075" y="5416550"/>
          <p14:tracePt t="120561" x="7991475" y="5403850"/>
          <p14:tracePt t="120578" x="8004175" y="5394325"/>
          <p14:tracePt t="120595" x="8020050" y="5372100"/>
          <p14:tracePt t="120611" x="8029575" y="5362575"/>
          <p14:tracePt t="120629" x="8035925" y="5353050"/>
          <p14:tracePt t="120725" x="8032750" y="5353050"/>
          <p14:tracePt t="120732" x="8029575" y="5353050"/>
          <p14:tracePt t="120746" x="8020050" y="5353050"/>
          <p14:tracePt t="120762" x="8013700" y="5353050"/>
          <p14:tracePt t="120825" x="8010525" y="5353050"/>
          <p14:tracePt t="120831" x="7997825" y="5353050"/>
          <p14:tracePt t="120845" x="7988300" y="5353050"/>
          <p14:tracePt t="120861" x="7978775" y="5359400"/>
          <p14:tracePt t="120878" x="7969250" y="5368925"/>
          <p14:tracePt t="120896" x="7950200" y="5391150"/>
          <p14:tracePt t="120912" x="7937500" y="5400675"/>
          <p14:tracePt t="120929" x="7927975" y="5410200"/>
          <p14:tracePt t="120946" x="7915275" y="5432425"/>
          <p14:tracePt t="120961" x="7908925" y="5432425"/>
          <p14:tracePt t="120978" x="7893050" y="5432425"/>
          <p14:tracePt t="120995" x="7880350" y="5432425"/>
          <p14:tracePt t="121011" x="7874000" y="5432425"/>
          <p14:tracePt t="121069" x="7870825" y="5432425"/>
          <p14:tracePt t="121146" x="7864475" y="5432425"/>
        </p14:tracePtLst>
      </p14:laserTraceLst>
    </p:ext>
  </p:extLs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38" name="Picture 2" descr="https://upload.wikimedia.org/wikipedia/commons/thumb/a/ad/Bombyx_mori_Morus_Zetarra_marugatze_zuhaitzean1.JPG/220px-Bombyx_mori_Morus_Zetarra_marugatze_zuhaitzean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28813"/>
            <a:ext cx="4572000" cy="3357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6739" name="ZoneTexte 2"/>
          <p:cNvSpPr txBox="1">
            <a:spLocks noChangeArrowheads="1"/>
          </p:cNvSpPr>
          <p:nvPr/>
        </p:nvSpPr>
        <p:spPr bwMode="auto">
          <a:xfrm>
            <a:off x="0" y="0"/>
            <a:ext cx="9144000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FR" altLang="fr-FR" i="1">
                <a:solidFill>
                  <a:srgbClr val="FF0000"/>
                </a:solidFill>
              </a:rPr>
              <a:t>Morus alba </a:t>
            </a:r>
            <a:r>
              <a:rPr lang="fr-FR" altLang="fr-FR"/>
              <a:t>et </a:t>
            </a:r>
            <a:r>
              <a:rPr lang="fr-FR" altLang="fr-FR" i="1">
                <a:solidFill>
                  <a:srgbClr val="FF0000"/>
                </a:solidFill>
              </a:rPr>
              <a:t>Morus nigra, </a:t>
            </a:r>
            <a:r>
              <a:rPr lang="fr-FR" altLang="fr-FR"/>
              <a:t>le</a:t>
            </a:r>
            <a:r>
              <a:rPr lang="fr-FR" altLang="fr-FR" i="1">
                <a:solidFill>
                  <a:srgbClr val="FF0000"/>
                </a:solidFill>
              </a:rPr>
              <a:t> </a:t>
            </a:r>
            <a:r>
              <a:rPr lang="fr-FR" altLang="fr-FR"/>
              <a:t>mûrier, le fruit est la </a:t>
            </a:r>
            <a:r>
              <a:rPr lang="fr-FR" altLang="fr-FR">
                <a:solidFill>
                  <a:srgbClr val="339933"/>
                </a:solidFill>
              </a:rPr>
              <a:t>mûre </a:t>
            </a:r>
            <a:r>
              <a:rPr lang="fr-FR" altLang="fr-FR"/>
              <a:t>(formée de nombreuses </a:t>
            </a:r>
            <a:r>
              <a:rPr lang="fr-FR" altLang="fr-FR" u="sng"/>
              <a:t>fausses drupéoles </a:t>
            </a:r>
            <a:r>
              <a:rPr lang="fr-FR" altLang="fr-FR"/>
              <a:t>= chaque </a:t>
            </a:r>
            <a:r>
              <a:rPr lang="fr-FR" altLang="fr-FR">
                <a:solidFill>
                  <a:srgbClr val="339933"/>
                </a:solidFill>
              </a:rPr>
              <a:t>fl femelle produit un akène protégé par un </a:t>
            </a:r>
            <a:r>
              <a:rPr lang="fr-FR" altLang="fr-FR" u="sng">
                <a:solidFill>
                  <a:srgbClr val="339933"/>
                </a:solidFill>
              </a:rPr>
              <a:t>calice persistant et charnu</a:t>
            </a:r>
          </a:p>
        </p:txBody>
      </p:sp>
      <p:pic>
        <p:nvPicPr>
          <p:cNvPr id="116740" name="Picture 4" descr="http://olharfeliz.typepad.com/.a/6a00d8341d1d7953ef01538fe75de3970b-800wi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1857375"/>
            <a:ext cx="4500562" cy="340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6741" name="Rectangle 4"/>
          <p:cNvSpPr>
            <a:spLocks noChangeArrowheads="1"/>
          </p:cNvSpPr>
          <p:nvPr/>
        </p:nvSpPr>
        <p:spPr bwMode="auto">
          <a:xfrm>
            <a:off x="6072188" y="5429250"/>
            <a:ext cx="197961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FR" altLang="fr-FR" i="1">
                <a:solidFill>
                  <a:srgbClr val="FF0000"/>
                </a:solidFill>
              </a:rPr>
              <a:t>Morus alba </a:t>
            </a:r>
            <a:endParaRPr lang="fr-FR" altLang="fr-FR"/>
          </a:p>
        </p:txBody>
      </p:sp>
      <p:sp>
        <p:nvSpPr>
          <p:cNvPr id="116742" name="Rectangle 5"/>
          <p:cNvSpPr>
            <a:spLocks noChangeArrowheads="1"/>
          </p:cNvSpPr>
          <p:nvPr/>
        </p:nvSpPr>
        <p:spPr bwMode="auto">
          <a:xfrm>
            <a:off x="1500188" y="5286375"/>
            <a:ext cx="20510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FR" altLang="fr-FR" i="1">
                <a:solidFill>
                  <a:srgbClr val="FF0000"/>
                </a:solidFill>
              </a:rPr>
              <a:t>Morus nigra</a:t>
            </a:r>
            <a:endParaRPr lang="fr-FR" altLang="fr-FR"/>
          </a:p>
        </p:txBody>
      </p:sp>
      <p:sp>
        <p:nvSpPr>
          <p:cNvPr id="116743" name="ZoneTexte 6"/>
          <p:cNvSpPr txBox="1">
            <a:spLocks noChangeArrowheads="1"/>
          </p:cNvSpPr>
          <p:nvPr/>
        </p:nvSpPr>
        <p:spPr bwMode="auto">
          <a:xfrm>
            <a:off x="1643063" y="6334125"/>
            <a:ext cx="619283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FR" altLang="fr-FR"/>
              <a:t>Les feuilles nourrissent les verres à soie</a:t>
            </a:r>
          </a:p>
        </p:txBody>
      </p:sp>
      <p:cxnSp>
        <p:nvCxnSpPr>
          <p:cNvPr id="116744" name="Connecteur droit avec flèche 8"/>
          <p:cNvCxnSpPr>
            <a:cxnSpLocks noChangeShapeType="1"/>
          </p:cNvCxnSpPr>
          <p:nvPr/>
        </p:nvCxnSpPr>
        <p:spPr bwMode="auto">
          <a:xfrm rot="10800000">
            <a:off x="2357438" y="4714875"/>
            <a:ext cx="4857750" cy="1785938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9386"/>
    </mc:Choice>
    <mc:Fallback>
      <p:transition spd="slow" advTm="893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811" x="7858125" y="5403850"/>
          <p14:tracePt t="3818" x="7848600" y="5343525"/>
          <p14:tracePt t="3825" x="7832725" y="5273675"/>
          <p14:tracePt t="3838" x="7816850" y="5222875"/>
          <p14:tracePt t="3854" x="7731125" y="4949825"/>
          <p14:tracePt t="3871" x="7575550" y="4562475"/>
          <p14:tracePt t="3906" x="6572250" y="2949575"/>
          <p14:tracePt t="3940" x="5175250" y="1282700"/>
          <p14:tracePt t="3956" x="4756150" y="892175"/>
          <p14:tracePt t="3973" x="4454525" y="628650"/>
          <p14:tracePt t="3991" x="4181475" y="460375"/>
          <p14:tracePt t="4006" x="4102100" y="428625"/>
          <p14:tracePt t="4025" x="4054475" y="422275"/>
          <p14:tracePt t="4039" x="4038600" y="422275"/>
          <p14:tracePt t="4055" x="4035425" y="422275"/>
          <p14:tracePt t="4332" x="3962400" y="381000"/>
          <p14:tracePt t="4339" x="3851275" y="320675"/>
          <p14:tracePt t="4354" x="3587750" y="238125"/>
          <p14:tracePt t="4371" x="3289300" y="203200"/>
          <p14:tracePt t="4389" x="2854325" y="209550"/>
          <p14:tracePt t="4405" x="2613025" y="228600"/>
          <p14:tracePt t="4421" x="2384425" y="269875"/>
          <p14:tracePt t="4439" x="2108200" y="295275"/>
          <p14:tracePt t="4454" x="1936750" y="304800"/>
          <p14:tracePt t="4471" x="1809750" y="304800"/>
          <p14:tracePt t="4488" x="1692275" y="304800"/>
          <p14:tracePt t="4504" x="1631950" y="304800"/>
          <p14:tracePt t="4521" x="1603375" y="304800"/>
          <p14:tracePt t="4539" x="1562100" y="304800"/>
          <p14:tracePt t="4555" x="1546225" y="304800"/>
          <p14:tracePt t="4572" x="1533525" y="304800"/>
          <p14:tracePt t="4589" x="1517650" y="314325"/>
          <p14:tracePt t="4604" x="1508125" y="327025"/>
          <p14:tracePt t="4621" x="1498600" y="330200"/>
          <p14:tracePt t="4638" x="1476375" y="346075"/>
          <p14:tracePt t="4654" x="1466850" y="346075"/>
          <p14:tracePt t="4671" x="1450975" y="346075"/>
          <p14:tracePt t="4688" x="1419225" y="346075"/>
          <p14:tracePt t="4704" x="1409700" y="346075"/>
          <p14:tracePt t="4720" x="1400175" y="346075"/>
          <p14:tracePt t="4738" x="1377950" y="346075"/>
          <p14:tracePt t="4754" x="1368425" y="346075"/>
          <p14:tracePt t="4771" x="1358900" y="346075"/>
          <p14:tracePt t="4788" x="1352550" y="346075"/>
          <p14:tracePt t="4868" x="1349375" y="349250"/>
          <p14:tracePt t="4876" x="1343025" y="349250"/>
          <p14:tracePt t="4888" x="1339850" y="358775"/>
          <p14:tracePt t="4904" x="1327150" y="371475"/>
          <p14:tracePt t="4921" x="1317625" y="374650"/>
          <p14:tracePt t="4938" x="1314450" y="384175"/>
          <p14:tracePt t="4954" x="1304925" y="384175"/>
          <p14:tracePt t="4971" x="1295400" y="390525"/>
          <p14:tracePt t="4989" x="1273175" y="393700"/>
          <p14:tracePt t="5005" x="1263650" y="393700"/>
          <p14:tracePt t="5022" x="1254125" y="393700"/>
          <p14:tracePt t="5038" x="1222375" y="393700"/>
          <p14:tracePt t="5054" x="1200150" y="393700"/>
          <p14:tracePt t="5071" x="1171575" y="393700"/>
          <p14:tracePt t="5088" x="1136650" y="393700"/>
          <p14:tracePt t="5104" x="1108075" y="384175"/>
          <p14:tracePt t="5121" x="1085850" y="384175"/>
          <p14:tracePt t="5139" x="1050925" y="384175"/>
          <p14:tracePt t="5155" x="1041400" y="384175"/>
          <p14:tracePt t="5171" x="1031875" y="384175"/>
          <p14:tracePt t="5188" x="1016000" y="384175"/>
          <p14:tracePt t="5204" x="1000125" y="384175"/>
          <p14:tracePt t="5221" x="990600" y="384175"/>
          <p14:tracePt t="5238" x="971550" y="384175"/>
          <p14:tracePt t="5254" x="933450" y="381000"/>
          <p14:tracePt t="5275" x="847725" y="381000"/>
          <p14:tracePt t="5288" x="796925" y="371475"/>
          <p14:tracePt t="5304" x="752475" y="365125"/>
          <p14:tracePt t="5321" x="714375" y="365125"/>
          <p14:tracePt t="5338" x="676275" y="365125"/>
          <p14:tracePt t="5354" x="654050" y="365125"/>
          <p14:tracePt t="5371" x="625475" y="365125"/>
          <p14:tracePt t="5388" x="584200" y="365125"/>
          <p14:tracePt t="5404" x="568325" y="365125"/>
          <p14:tracePt t="5421" x="552450" y="365125"/>
          <p14:tracePt t="5438" x="533400" y="365125"/>
          <p14:tracePt t="5454" x="523875" y="365125"/>
          <p14:tracePt t="5472" x="514350" y="365125"/>
          <p14:tracePt t="5488" x="508000" y="365125"/>
          <p14:tracePt t="5975" x="492125" y="374650"/>
          <p14:tracePt t="5983" x="479425" y="381000"/>
          <p14:tracePt t="5992" x="466725" y="387350"/>
          <p14:tracePt t="6010" x="438150" y="403225"/>
          <p14:tracePt t="6025" x="428625" y="406400"/>
          <p14:tracePt t="6045" x="415925" y="406400"/>
          <p14:tracePt t="6071" x="393700" y="406400"/>
          <p14:tracePt t="6105" x="371475" y="406400"/>
          <p14:tracePt t="6122" x="361950" y="406400"/>
          <p14:tracePt t="6138" x="339725" y="406400"/>
          <p14:tracePt t="6155" x="336550" y="406400"/>
          <p14:tracePt t="6760" x="317500" y="419100"/>
          <p14:tracePt t="6767" x="307975" y="431800"/>
          <p14:tracePt t="6774" x="295275" y="434975"/>
          <p14:tracePt t="6792" x="263525" y="447675"/>
          <p14:tracePt t="6810" x="250825" y="469900"/>
          <p14:tracePt t="6822" x="244475" y="473075"/>
          <p14:tracePt t="6854" x="215900" y="473075"/>
          <p14:tracePt t="6888" x="203200" y="473075"/>
          <p14:tracePt t="7174" x="225425" y="473075"/>
          <p14:tracePt t="7181" x="241300" y="473075"/>
          <p14:tracePt t="7188" x="260350" y="473075"/>
          <p14:tracePt t="7205" x="304800" y="473075"/>
          <p14:tracePt t="7222" x="365125" y="473075"/>
          <p14:tracePt t="7239" x="485775" y="495300"/>
          <p14:tracePt t="7255" x="581025" y="511175"/>
          <p14:tracePt t="7276" x="714375" y="536575"/>
          <p14:tracePt t="7287" x="800100" y="552450"/>
          <p14:tracePt t="7304" x="882650" y="558800"/>
          <p14:tracePt t="7321" x="955675" y="558800"/>
          <p14:tracePt t="7338" x="1031875" y="558800"/>
          <p14:tracePt t="7354" x="1076325" y="558800"/>
          <p14:tracePt t="7371" x="1098550" y="558800"/>
          <p14:tracePt t="7388" x="1133475" y="552450"/>
          <p14:tracePt t="7405" x="1149350" y="533400"/>
          <p14:tracePt t="7421" x="1165225" y="530225"/>
          <p14:tracePt t="7437" x="1206500" y="511175"/>
          <p14:tracePt t="7454" x="1238250" y="504825"/>
          <p14:tracePt t="7471" x="1260475" y="495300"/>
          <p14:tracePt t="7488" x="1282700" y="473075"/>
          <p14:tracePt t="7505" x="1301750" y="463550"/>
          <p14:tracePt t="7521" x="1317625" y="450850"/>
          <p14:tracePt t="7538" x="1352550" y="434975"/>
          <p14:tracePt t="7554" x="1368425" y="425450"/>
          <p14:tracePt t="7571" x="1384300" y="415925"/>
          <p14:tracePt t="7587" x="1403350" y="406400"/>
          <p14:tracePt t="7604" x="1412875" y="406400"/>
          <p14:tracePt t="7621" x="1419225" y="406400"/>
          <p14:tracePt t="7666" x="1425575" y="406400"/>
          <p14:tracePt t="8702" x="1616075" y="593725"/>
          <p14:tracePt t="8708" x="1993900" y="920750"/>
          <p14:tracePt t="8725" x="2873375" y="1692275"/>
          <p14:tracePt t="8742" x="3902075" y="2498725"/>
          <p14:tracePt t="8759" x="5299075" y="3502025"/>
          <p14:tracePt t="8780" x="6508750" y="4349750"/>
          <p14:tracePt t="8806" x="7337425" y="4854575"/>
          <p14:tracePt t="8840" x="8162925" y="5324475"/>
          <p14:tracePt t="8855" x="8328025" y="5400675"/>
          <p14:tracePt t="8872" x="8461375" y="5461000"/>
          <p14:tracePt t="8887" x="8578850" y="5508625"/>
          <p14:tracePt t="8904" x="8610600" y="5521325"/>
          <p14:tracePt t="8921" x="8620125" y="5537200"/>
          <p14:tracePt t="8938" x="8636000" y="5537200"/>
          <p14:tracePt t="8971" x="8632825" y="5537200"/>
          <p14:tracePt t="8987" x="8604250" y="5518150"/>
          <p14:tracePt t="9004" x="8582025" y="5492750"/>
          <p14:tracePt t="9021" x="8547100" y="5445125"/>
          <p14:tracePt t="9037" x="8474075" y="5314950"/>
          <p14:tracePt t="9054" x="8442325" y="5203825"/>
          <p14:tracePt t="9071" x="8404225" y="5137150"/>
          <p14:tracePt t="9088" x="8356600" y="5010150"/>
          <p14:tracePt t="9105" x="8305800" y="4918075"/>
          <p14:tracePt t="9121" x="8239125" y="4835525"/>
          <p14:tracePt t="9137" x="8102600" y="4705350"/>
          <p14:tracePt t="9153" x="7997825" y="4629150"/>
          <p14:tracePt t="9171" x="7839075" y="4514850"/>
          <p14:tracePt t="9187" x="7661275" y="4381500"/>
          <p14:tracePt t="9204" x="7575550" y="4305300"/>
          <p14:tracePt t="9221" x="7524750" y="4254500"/>
          <p14:tracePt t="9237" x="7473950" y="4210050"/>
          <p14:tracePt t="9254" x="7442200" y="4184650"/>
          <p14:tracePt t="9271" x="7416800" y="4152900"/>
          <p14:tracePt t="9273" x="7397750" y="4140200"/>
          <p14:tracePt t="9287" x="7378700" y="4108450"/>
          <p14:tracePt t="9303" x="7366000" y="4070350"/>
          <p14:tracePt t="9320" x="7359650" y="4025900"/>
          <p14:tracePt t="9337" x="7359650" y="3987800"/>
          <p14:tracePt t="9354" x="7369175" y="3949700"/>
          <p14:tracePt t="9371" x="7381875" y="3924300"/>
          <p14:tracePt t="9387" x="7407275" y="3860800"/>
          <p14:tracePt t="9404" x="7429500" y="3775075"/>
          <p14:tracePt t="9420" x="7445375" y="3657600"/>
          <p14:tracePt t="9437" x="7445375" y="3568700"/>
          <p14:tracePt t="9454" x="7445375" y="3524250"/>
          <p14:tracePt t="9471" x="7445375" y="3505200"/>
          <p14:tracePt t="9488" x="7445375" y="3482975"/>
          <p14:tracePt t="9504" x="7445375" y="3467100"/>
          <p14:tracePt t="9521" x="7435850" y="3457575"/>
          <p14:tracePt t="9537" x="7413625" y="3429000"/>
          <p14:tracePt t="9553" x="7400925" y="3406775"/>
          <p14:tracePt t="9570" x="7385050" y="3397250"/>
          <p14:tracePt t="9587" x="7372350" y="3381375"/>
          <p14:tracePt t="9604" x="7346950" y="3365500"/>
          <p14:tracePt t="9621" x="7324725" y="3365500"/>
          <p14:tracePt t="9637" x="7270750" y="3346450"/>
          <p14:tracePt t="9654" x="7216775" y="3336925"/>
          <p14:tracePt t="9671" x="7153275" y="3324225"/>
          <p14:tracePt t="9687" x="7073900" y="3324225"/>
          <p14:tracePt t="9704" x="7051675" y="3324225"/>
          <p14:tracePt t="9721" x="7023100" y="3327400"/>
          <p14:tracePt t="9737" x="7007225" y="3340100"/>
          <p14:tracePt t="9754" x="6997700" y="3352800"/>
          <p14:tracePt t="9771" x="6981825" y="3375025"/>
          <p14:tracePt t="9775" x="6975475" y="3384550"/>
          <p14:tracePt t="9787" x="6962775" y="3403600"/>
          <p14:tracePt t="9804" x="6953250" y="3432175"/>
          <p14:tracePt t="9821" x="6940550" y="3454400"/>
          <p14:tracePt t="9837" x="6918325" y="3495675"/>
          <p14:tracePt t="9854" x="6911975" y="3540125"/>
          <p14:tracePt t="9871" x="6911975" y="3578225"/>
          <p14:tracePt t="9887" x="6911975" y="3641725"/>
          <p14:tracePt t="9904" x="6911975" y="3670300"/>
          <p14:tracePt t="9921" x="6911975" y="3698875"/>
          <p14:tracePt t="9937" x="6911975" y="3746500"/>
          <p14:tracePt t="9953" x="6911975" y="3775075"/>
          <p14:tracePt t="9970" x="6921500" y="3819525"/>
          <p14:tracePt t="9987" x="6946900" y="3902075"/>
          <p14:tracePt t="10005" x="6959600" y="3956050"/>
          <p14:tracePt t="10021" x="6972300" y="3990975"/>
          <p14:tracePt t="10037" x="7004050" y="4035425"/>
          <p14:tracePt t="10054" x="7023100" y="4067175"/>
          <p14:tracePt t="10070" x="7038975" y="4089400"/>
          <p14:tracePt t="10087" x="7077075" y="4133850"/>
          <p14:tracePt t="10103" x="7102475" y="4159250"/>
          <p14:tracePt t="10121" x="7134225" y="4191000"/>
          <p14:tracePt t="10137" x="7169150" y="4225925"/>
          <p14:tracePt t="10154" x="7200900" y="4251325"/>
          <p14:tracePt t="10172" x="7219950" y="4264025"/>
          <p14:tracePt t="10188" x="7258050" y="4273550"/>
          <p14:tracePt t="10204" x="7280275" y="4273550"/>
          <p14:tracePt t="10221" x="7302500" y="4273550"/>
          <p14:tracePt t="10237" x="7337425" y="4254500"/>
          <p14:tracePt t="10254" x="7369175" y="4229100"/>
          <p14:tracePt t="10273" x="7397750" y="4200525"/>
          <p14:tracePt t="10288" x="7419975" y="4184650"/>
          <p14:tracePt t="10305" x="7432675" y="4159250"/>
          <p14:tracePt t="10322" x="7451725" y="4111625"/>
          <p14:tracePt t="10337" x="7464425" y="4073525"/>
          <p14:tracePt t="10354" x="7483475" y="4029075"/>
          <p14:tracePt t="10370" x="7496175" y="3981450"/>
          <p14:tracePt t="10387" x="7502525" y="3927475"/>
          <p14:tracePt t="10404" x="7502525" y="3883025"/>
          <p14:tracePt t="10421" x="7502525" y="3844925"/>
          <p14:tracePt t="10438" x="7493000" y="3790950"/>
          <p14:tracePt t="10454" x="7470775" y="3743325"/>
          <p14:tracePt t="10470" x="7458075" y="3679825"/>
          <p14:tracePt t="10487" x="7439025" y="3609975"/>
          <p14:tracePt t="10504" x="7419975" y="3562350"/>
          <p14:tracePt t="10521" x="7400925" y="3540125"/>
          <p14:tracePt t="10537" x="7362825" y="3486150"/>
          <p14:tracePt t="10554" x="7331075" y="3454400"/>
          <p14:tracePt t="10571" x="7299325" y="3416300"/>
          <p14:tracePt t="10588" x="7245350" y="3362325"/>
          <p14:tracePt t="10604" x="7213600" y="3336925"/>
          <p14:tracePt t="10620" x="7191375" y="3321050"/>
          <p14:tracePt t="10637" x="7169150" y="3308350"/>
          <p14:tracePt t="10653" x="7153275" y="3308350"/>
          <p14:tracePt t="10671" x="7143750" y="3308350"/>
          <p14:tracePt t="10688" x="7127875" y="3308350"/>
          <p14:tracePt t="10704" x="7118350" y="3311525"/>
          <p14:tracePt t="10722" x="7099300" y="3333750"/>
          <p14:tracePt t="10738" x="7089775" y="3343275"/>
          <p14:tracePt t="10753" x="7080250" y="3352800"/>
          <p14:tracePt t="10770" x="7070725" y="3362325"/>
          <p14:tracePt t="10787" x="7048500" y="3381375"/>
          <p14:tracePt t="10803" x="7038975" y="3390900"/>
          <p14:tracePt t="10821" x="7029450" y="3400425"/>
          <p14:tracePt t="10838" x="7016750" y="3435350"/>
          <p14:tracePt t="10854" x="7004050" y="3460750"/>
          <p14:tracePt t="10871" x="7004050" y="3502025"/>
          <p14:tracePt t="10887" x="7004050" y="3581400"/>
          <p14:tracePt t="10903" x="7004050" y="3616325"/>
          <p14:tracePt t="10921" x="7023100" y="3663950"/>
          <p14:tracePt t="10937" x="7035800" y="3736975"/>
          <p14:tracePt t="10954" x="7042150" y="3787775"/>
          <p14:tracePt t="10972" x="7048500" y="3857625"/>
          <p14:tracePt t="10988" x="7054850" y="3902075"/>
          <p14:tracePt t="11004" x="7064375" y="3933825"/>
          <p14:tracePt t="11021" x="7083425" y="3965575"/>
          <p14:tracePt t="11037" x="7102475" y="4000500"/>
          <p14:tracePt t="11053" x="7115175" y="4029075"/>
          <p14:tracePt t="11071" x="7124700" y="4044950"/>
          <p14:tracePt t="11087" x="7165975" y="4076700"/>
          <p14:tracePt t="11104" x="7181850" y="4086225"/>
          <p14:tracePt t="11121" x="7210425" y="4098925"/>
          <p14:tracePt t="11138" x="7251700" y="4114800"/>
          <p14:tracePt t="11154" x="7277100" y="4133850"/>
          <p14:tracePt t="11171" x="7292975" y="4143375"/>
          <p14:tracePt t="11187" x="7318375" y="4149725"/>
          <p14:tracePt t="11204" x="7331075" y="4149725"/>
          <p14:tracePt t="11222" x="7343775" y="4149725"/>
          <p14:tracePt t="11237" x="7359650" y="4149725"/>
          <p14:tracePt t="11254" x="7369175" y="4149725"/>
          <p14:tracePt t="11272" x="7385050" y="4143375"/>
          <p14:tracePt t="11287" x="7394575" y="4127500"/>
          <p14:tracePt t="11303" x="7410450" y="4117975"/>
          <p14:tracePt t="11320" x="7419975" y="4108450"/>
          <p14:tracePt t="11337" x="7419975" y="4098925"/>
          <p14:tracePt t="11844" x="7315200" y="4102100"/>
          <p14:tracePt t="11852" x="7200900" y="4111625"/>
          <p14:tracePt t="11859" x="7086600" y="4121150"/>
          <p14:tracePt t="11870" x="6940550" y="4143375"/>
          <p14:tracePt t="11887" x="6502400" y="4162425"/>
          <p14:tracePt t="11903" x="6216650" y="4162425"/>
          <p14:tracePt t="11937" x="5534025" y="4162425"/>
          <p14:tracePt t="11972" x="4905375" y="4162425"/>
          <p14:tracePt t="11989" x="4702175" y="4156075"/>
          <p14:tracePt t="12005" x="4530725" y="4156075"/>
          <p14:tracePt t="12020" x="4387850" y="4130675"/>
          <p14:tracePt t="12037" x="4222750" y="4105275"/>
          <p14:tracePt t="12053" x="4149725" y="4092575"/>
          <p14:tracePt t="12071" x="4092575" y="4073525"/>
          <p14:tracePt t="12088" x="4067175" y="4054475"/>
          <p14:tracePt t="12104" x="4035425" y="4022725"/>
          <p14:tracePt t="12122" x="3981450" y="3917950"/>
          <p14:tracePt t="12137" x="3968750" y="3851275"/>
          <p14:tracePt t="12154" x="3952875" y="3787775"/>
          <p14:tracePt t="12171" x="3946525" y="3635375"/>
          <p14:tracePt t="12187" x="3946525" y="3521075"/>
          <p14:tracePt t="12203" x="3946525" y="3460750"/>
          <p14:tracePt t="12221" x="3946525" y="3375025"/>
          <p14:tracePt t="12237" x="3946525" y="3336925"/>
          <p14:tracePt t="12253" x="3946525" y="3295650"/>
          <p14:tracePt t="12271" x="3940175" y="3232150"/>
          <p14:tracePt t="12287" x="3927475" y="3206750"/>
          <p14:tracePt t="12303" x="3908425" y="3178175"/>
          <p14:tracePt t="12320" x="3898900" y="3152775"/>
          <p14:tracePt t="12323" x="3892550" y="3149600"/>
          <p14:tracePt t="12337" x="3883025" y="3127375"/>
          <p14:tracePt t="12353" x="3873500" y="3111500"/>
          <p14:tracePt t="12370" x="3854450" y="3101975"/>
          <p14:tracePt t="12388" x="3813175" y="3070225"/>
          <p14:tracePt t="12404" x="3759200" y="3041650"/>
          <p14:tracePt t="12421" x="3619500" y="2987675"/>
          <p14:tracePt t="12437" x="3524250" y="2971800"/>
          <p14:tracePt t="12453" x="3448050" y="2955925"/>
          <p14:tracePt t="12471" x="3400425" y="2949575"/>
          <p14:tracePt t="12487" x="3378200" y="2949575"/>
          <p14:tracePt t="12504" x="3349625" y="2949575"/>
          <p14:tracePt t="12522" x="3314700" y="2936875"/>
          <p14:tracePt t="12537" x="3260725" y="2924175"/>
          <p14:tracePt t="12554" x="3197225" y="2901950"/>
          <p14:tracePt t="12571" x="3117850" y="2860675"/>
          <p14:tracePt t="12587" x="3095625" y="2841625"/>
          <p14:tracePt t="12603" x="3086100" y="2832100"/>
          <p14:tracePt t="12621" x="3079750" y="2813050"/>
          <p14:tracePt t="12637" x="3079750" y="2803525"/>
          <p14:tracePt t="12653" x="3079750" y="2794000"/>
          <p14:tracePt t="12671" x="3079750" y="2784475"/>
          <p14:tracePt t="12687" x="3082925" y="2771775"/>
          <p14:tracePt t="12704" x="3098800" y="2768600"/>
          <p14:tracePt t="12721" x="3168650" y="2762250"/>
          <p14:tracePt t="12737" x="3251200" y="2762250"/>
          <p14:tracePt t="12754" x="3336925" y="2771775"/>
          <p14:tracePt t="12771" x="3394075" y="2794000"/>
          <p14:tracePt t="12787" x="3400425" y="2794000"/>
          <p14:tracePt t="12804" x="3397250" y="2794000"/>
          <p14:tracePt t="12821" x="3270250" y="2743200"/>
          <p14:tracePt t="12837" x="3060700" y="2667000"/>
          <p14:tracePt t="12853" x="2870200" y="2581275"/>
          <p14:tracePt t="12871" x="2568575" y="2454275"/>
          <p14:tracePt t="12888" x="2444750" y="2393950"/>
          <p14:tracePt t="12905" x="2355850" y="2352675"/>
          <p14:tracePt t="12921" x="2228850" y="2305050"/>
          <p14:tracePt t="12938" x="2165350" y="2289175"/>
          <p14:tracePt t="12954" x="2130425" y="2289175"/>
          <p14:tracePt t="12970" x="2108200" y="2289175"/>
          <p14:tracePt t="12987" x="2092325" y="2289175"/>
          <p14:tracePt t="13021" x="2101850" y="2289175"/>
          <p14:tracePt t="13037" x="2111375" y="2289175"/>
          <p14:tracePt t="13053" x="2127250" y="2279650"/>
          <p14:tracePt t="13071" x="2168525" y="2260600"/>
          <p14:tracePt t="13087" x="2190750" y="2260600"/>
          <p14:tracePt t="13103" x="2203450" y="2260600"/>
          <p14:tracePt t="13351" x="2168525" y="2232025"/>
          <p14:tracePt t="13357" x="2117725" y="2206625"/>
          <p14:tracePt t="13370" x="2076450" y="2174875"/>
          <p14:tracePt t="13387" x="1946275" y="2101850"/>
          <p14:tracePt t="13403" x="1914525" y="2089150"/>
          <p14:tracePt t="13420" x="1882775" y="2076450"/>
          <p14:tracePt t="13437" x="1870075" y="2070100"/>
          <p14:tracePt t="13453" x="1860550" y="2070100"/>
          <p14:tracePt t="13471" x="1838325" y="2070100"/>
          <p14:tracePt t="13587" x="1841500" y="2070100"/>
          <p14:tracePt t="13594" x="1851025" y="2070100"/>
          <p14:tracePt t="13604" x="1857375" y="2070100"/>
          <p14:tracePt t="13621" x="1866900" y="2070100"/>
          <p14:tracePt t="13653" x="1870075" y="2070100"/>
          <p14:tracePt t="14309" x="1863725" y="2070100"/>
          <p14:tracePt t="14315" x="1860550" y="2070100"/>
          <p14:tracePt t="14324" x="1854200" y="2070100"/>
          <p14:tracePt t="14337" x="1844675" y="2070100"/>
          <p14:tracePt t="14378" x="1841500" y="2070100"/>
          <p14:tracePt t="14472" x="1841500" y="2073275"/>
          <p14:tracePt t="14478" x="1841500" y="2076450"/>
          <p14:tracePt t="14486" x="1841500" y="2082800"/>
          <p14:tracePt t="14503" x="1863725" y="2120900"/>
          <p14:tracePt t="14520" x="1965325" y="2200275"/>
          <p14:tracePt t="14536" x="2025650" y="2241550"/>
          <p14:tracePt t="14553" x="2092325" y="2279650"/>
          <p14:tracePt t="14571" x="2159000" y="2327275"/>
          <p14:tracePt t="14587" x="2184400" y="2339975"/>
          <p14:tracePt t="14604" x="2200275" y="2349500"/>
          <p14:tracePt t="14620" x="2203450" y="2349500"/>
          <p14:tracePt t="14672" x="2197100" y="2349500"/>
          <p14:tracePt t="14679" x="2187575" y="2349500"/>
          <p14:tracePt t="14687" x="2181225" y="2349500"/>
          <p14:tracePt t="14704" x="2171700" y="2349500"/>
          <p14:tracePt t="14722" x="2159000" y="2349500"/>
          <p14:tracePt t="14737" x="2149475" y="2349500"/>
          <p14:tracePt t="14754" x="2133600" y="2349500"/>
          <p14:tracePt t="14770" x="2117725" y="2339975"/>
          <p14:tracePt t="14786" x="2108200" y="2339975"/>
          <p14:tracePt t="14803" x="2098675" y="2339975"/>
          <p14:tracePt t="14879" x="2101850" y="2339975"/>
          <p14:tracePt t="14892" x="2105025" y="2339975"/>
          <p14:tracePt t="14980" x="2098675" y="2333625"/>
          <p14:tracePt t="14986" x="2089150" y="2327275"/>
          <p14:tracePt t="15004" x="2076450" y="2311400"/>
          <p14:tracePt t="15020" x="2051050" y="2295525"/>
          <p14:tracePt t="15036" x="2025650" y="2286000"/>
          <p14:tracePt t="15053" x="2016125" y="2276475"/>
          <p14:tracePt t="15070" x="2003425" y="2260600"/>
          <p14:tracePt t="15086" x="1993900" y="2251075"/>
          <p14:tracePt t="15103" x="1978025" y="2241550"/>
          <p14:tracePt t="15121" x="1971675" y="2241550"/>
          <p14:tracePt t="15436" x="1984375" y="2349500"/>
          <p14:tracePt t="15443" x="2041525" y="2622550"/>
          <p14:tracePt t="15453" x="2079625" y="2803525"/>
          <p14:tracePt t="15470" x="2301875" y="3530600"/>
          <p14:tracePt t="15491" x="2501900" y="4013200"/>
          <p14:tracePt t="15511" x="2765425" y="4606925"/>
          <p14:tracePt t="15539" x="3044825" y="5165725"/>
          <p14:tracePt t="15572" x="3273425" y="5657850"/>
          <p14:tracePt t="15589" x="3317875" y="5800725"/>
          <p14:tracePt t="15604" x="3343275" y="5908675"/>
          <p14:tracePt t="15620" x="3355975" y="5988050"/>
          <p14:tracePt t="15637" x="3362325" y="6016625"/>
          <p14:tracePt t="15653" x="3362325" y="6038850"/>
          <p14:tracePt t="15670" x="3362325" y="6054725"/>
          <p14:tracePt t="15686" x="3371850" y="6064250"/>
          <p14:tracePt t="15703" x="3387725" y="6064250"/>
          <p14:tracePt t="15720" x="3403600" y="6061075"/>
          <p14:tracePt t="15979" x="3368675" y="6032500"/>
          <p14:tracePt t="15986" x="3305175" y="5994400"/>
          <p14:tracePt t="16004" x="3171825" y="5924550"/>
          <p14:tracePt t="16020" x="2997200" y="5845175"/>
          <p14:tracePt t="16036" x="2908300" y="5803900"/>
          <p14:tracePt t="16053" x="2832100" y="5775325"/>
          <p14:tracePt t="16071" x="2698750" y="5749925"/>
          <p14:tracePt t="16087" x="2635250" y="5749925"/>
          <p14:tracePt t="16104" x="2584450" y="5749925"/>
          <p14:tracePt t="16121" x="2514600" y="5753100"/>
          <p14:tracePt t="16137" x="2470150" y="5759450"/>
          <p14:tracePt t="16153" x="2425700" y="5765800"/>
          <p14:tracePt t="16170" x="2339975" y="5765800"/>
          <p14:tracePt t="16186" x="2295525" y="5765800"/>
          <p14:tracePt t="16203" x="2251075" y="5765800"/>
          <p14:tracePt t="16221" x="2184400" y="5765800"/>
          <p14:tracePt t="16237" x="2130425" y="5765800"/>
          <p14:tracePt t="16254" x="2079625" y="5765800"/>
          <p14:tracePt t="16271" x="2009775" y="5765800"/>
          <p14:tracePt t="16287" x="1987550" y="5765800"/>
          <p14:tracePt t="16303" x="1971675" y="5765800"/>
          <p14:tracePt t="16320" x="1952625" y="5765800"/>
          <p14:tracePt t="16336" x="1943100" y="5759450"/>
          <p14:tracePt t="16353" x="1933575" y="5749925"/>
          <p14:tracePt t="16370" x="1911350" y="5730875"/>
          <p14:tracePt t="16386" x="1901825" y="5718175"/>
          <p14:tracePt t="16404" x="1892300" y="5715000"/>
          <p14:tracePt t="16425" x="1882775" y="5715000"/>
          <p14:tracePt t="16453" x="1882775" y="5708650"/>
          <p14:tracePt t="16486" x="1882775" y="5705475"/>
          <p14:tracePt t="16493" x="1882775" y="5699125"/>
          <p14:tracePt t="16503" x="1879600" y="5699125"/>
          <p14:tracePt t="16520" x="1879600" y="5686425"/>
          <p14:tracePt t="16584" x="1892300" y="5680075"/>
          <p14:tracePt t="16592" x="1908175" y="5673725"/>
          <p14:tracePt t="16603" x="1946275" y="5667375"/>
          <p14:tracePt t="16620" x="2095500" y="5667375"/>
          <p14:tracePt t="16636" x="2209800" y="5667375"/>
          <p14:tracePt t="16654" x="2371725" y="5670550"/>
          <p14:tracePt t="16671" x="2578100" y="5680075"/>
          <p14:tracePt t="16687" x="2762250" y="5689600"/>
          <p14:tracePt t="16704" x="2936875" y="5718175"/>
          <p14:tracePt t="16720" x="3190875" y="5734050"/>
          <p14:tracePt t="16736" x="3362325" y="5743575"/>
          <p14:tracePt t="16753" x="3489325" y="5753100"/>
          <p14:tracePt t="16770" x="3717925" y="5762625"/>
          <p14:tracePt t="16786" x="3825875" y="5772150"/>
          <p14:tracePt t="16804" x="3917950" y="5772150"/>
          <p14:tracePt t="16821" x="4089400" y="5772150"/>
          <p14:tracePt t="16837" x="4238625" y="5772150"/>
          <p14:tracePt t="16854" x="4410075" y="5772150"/>
          <p14:tracePt t="16870" x="4775200" y="5772150"/>
          <p14:tracePt t="16886" x="5038725" y="5772150"/>
          <p14:tracePt t="16903" x="5289550" y="5781675"/>
          <p14:tracePt t="16905" x="5426075" y="5781675"/>
          <p14:tracePt t="16921" x="5756275" y="5781675"/>
          <p14:tracePt t="16942" x="6245225" y="5781675"/>
          <p14:tracePt t="16954" x="6410325" y="5781675"/>
          <p14:tracePt t="16970" x="7048500" y="5794375"/>
          <p14:tracePt t="16988" x="7505700" y="5832475"/>
          <p14:tracePt t="17006" x="8159750" y="5883275"/>
          <p14:tracePt t="17022" x="8477250" y="5905500"/>
          <p14:tracePt t="17037" x="8766175" y="5937250"/>
          <p14:tracePt t="17053" x="8959850" y="5937250"/>
          <p14:tracePt t="17421" x="9115425" y="5857875"/>
          <p14:tracePt t="17428" x="9045575" y="5851525"/>
          <p14:tracePt t="17436" x="8988425" y="5842000"/>
          <p14:tracePt t="17470" x="8680450" y="5791200"/>
          <p14:tracePt t="17503" x="8534400" y="5784850"/>
          <p14:tracePt t="17521" x="8486775" y="5784850"/>
          <p14:tracePt t="17537" x="8470900" y="5784850"/>
          <p14:tracePt t="17554" x="8455025" y="5784850"/>
          <p14:tracePt t="17570" x="8442325" y="5784850"/>
          <p14:tracePt t="17586" x="8432800" y="5784850"/>
          <p14:tracePt t="17603" x="8423275" y="5784850"/>
          <p14:tracePt t="17678" x="8410575" y="5784850"/>
          <p14:tracePt t="17685" x="8407400" y="5784850"/>
          <p14:tracePt t="17692" x="8401050" y="5778500"/>
          <p14:tracePt t="17703" x="8397875" y="5768975"/>
          <p14:tracePt t="17719" x="8362950" y="5702300"/>
          <p14:tracePt t="17736" x="8305800" y="5597525"/>
          <p14:tracePt t="17753" x="8229600" y="5410200"/>
          <p14:tracePt t="17770" x="8124825" y="5127625"/>
          <p14:tracePt t="17787" x="8045450" y="4886325"/>
          <p14:tracePt t="17804" x="7988300" y="4708525"/>
          <p14:tracePt t="17820" x="7874000" y="4400550"/>
          <p14:tracePt t="17837" x="7839075" y="4283075"/>
          <p14:tracePt t="17854" x="7810500" y="4203700"/>
          <p14:tracePt t="17871" x="7772400" y="4117975"/>
          <p14:tracePt t="17887" x="7766050" y="4102100"/>
          <p14:tracePt t="17904" x="7766050" y="4086225"/>
          <p14:tracePt t="17908" x="7766050" y="4083050"/>
          <p14:tracePt t="17920" x="7766050" y="4076700"/>
          <p14:tracePt t="18013" x="7766050" y="4070350"/>
          <p14:tracePt t="18072" x="7762875" y="4070350"/>
          <p14:tracePt t="18128" x="7756525" y="4070350"/>
          <p14:tracePt t="18149" x="7753350" y="4070350"/>
          <p14:tracePt t="18163" x="7747000" y="4070350"/>
          <p14:tracePt t="18170" x="7737475" y="4070350"/>
          <p14:tracePt t="18186" x="7727950" y="4070350"/>
          <p14:tracePt t="18203" x="7705725" y="4067175"/>
          <p14:tracePt t="18220" x="7654925" y="4048125"/>
          <p14:tracePt t="18237" x="7610475" y="4029075"/>
          <p14:tracePt t="18254" x="7578725" y="4016375"/>
          <p14:tracePt t="18270" x="7537450" y="3997325"/>
          <p14:tracePt t="18286" x="7521575" y="3987800"/>
          <p14:tracePt t="18303" x="7499350" y="3971925"/>
          <p14:tracePt t="18319" x="7464425" y="3952875"/>
          <p14:tracePt t="18336" x="7432675" y="3940175"/>
          <p14:tracePt t="18353" x="7407275" y="3914775"/>
          <p14:tracePt t="18370" x="7366000" y="3898900"/>
          <p14:tracePt t="18386" x="7350125" y="3879850"/>
          <p14:tracePt t="18403" x="7340600" y="3870325"/>
          <p14:tracePt t="18406" x="7334250" y="3860800"/>
          <p14:tracePt t="18420" x="7318375" y="3860800"/>
          <p14:tracePt t="18436" x="7308850" y="3860800"/>
          <p14:tracePt t="18453" x="7302500" y="3860800"/>
          <p14:tracePt t="18470" x="7302500" y="3854450"/>
          <p14:tracePt t="18878" x="7292975" y="3851275"/>
          <p14:tracePt t="18885" x="7280275" y="3844925"/>
          <p14:tracePt t="18895" x="7270750" y="3838575"/>
          <p14:tracePt t="18920" x="7223125" y="3819525"/>
          <p14:tracePt t="18954" x="7204075" y="3819525"/>
          <p14:tracePt t="18970" x="7181850" y="3819525"/>
          <p14:tracePt t="18987" x="7172325" y="3819525"/>
          <p14:tracePt t="19221" x="7169150" y="3819525"/>
          <p14:tracePt t="19228" x="7162800" y="3819525"/>
          <p14:tracePt t="19236" x="7159625" y="3819525"/>
          <p14:tracePt t="19254" x="7146925" y="3822700"/>
          <p14:tracePt t="19270" x="7127875" y="3835400"/>
          <p14:tracePt t="19286" x="7121525" y="3848100"/>
          <p14:tracePt t="19319" x="7121525" y="3851275"/>
          <p14:tracePt t="19337" x="7124700" y="3857625"/>
          <p14:tracePt t="19354" x="7153275" y="3867150"/>
          <p14:tracePt t="19369" x="7242175" y="3873500"/>
          <p14:tracePt t="19386" x="7299325" y="3873500"/>
          <p14:tracePt t="19402" x="7353300" y="3873500"/>
          <p14:tracePt t="19420" x="7400925" y="3873500"/>
          <p14:tracePt t="19436" x="7410450" y="3873500"/>
          <p14:tracePt t="19453" x="7419975" y="3873500"/>
          <p14:tracePt t="19470" x="7429500" y="3873500"/>
          <p14:tracePt t="19506" x="7429500" y="3863975"/>
          <p14:tracePt t="19520" x="7429500" y="3854450"/>
          <p14:tracePt t="19536" x="7426325" y="3844925"/>
          <p14:tracePt t="19552" x="7416800" y="3838575"/>
          <p14:tracePt t="19569" x="7404100" y="3829050"/>
          <p14:tracePt t="19586" x="7375525" y="3810000"/>
          <p14:tracePt t="19604" x="7350125" y="3800475"/>
          <p14:tracePt t="19620" x="7308850" y="3781425"/>
          <p14:tracePt t="19637" x="7286625" y="3781425"/>
          <p14:tracePt t="19654" x="7270750" y="3781425"/>
          <p14:tracePt t="19670" x="7254875" y="3781425"/>
          <p14:tracePt t="19686" x="7245350" y="3781425"/>
          <p14:tracePt t="19702" x="7235825" y="3781425"/>
          <p14:tracePt t="20826" x="7165975" y="3765550"/>
          <p14:tracePt t="20833" x="7061200" y="3759200"/>
          <p14:tracePt t="20840" x="6946900" y="3749675"/>
          <p14:tracePt t="20852" x="6810375" y="3749675"/>
          <p14:tracePt t="20869" x="6315075" y="3749675"/>
          <p14:tracePt t="20886" x="5940425" y="3749675"/>
          <p14:tracePt t="20919" x="4959350" y="3794125"/>
          <p14:tracePt t="20954" x="4292600" y="3825875"/>
          <p14:tracePt t="20971" x="4108450" y="3841750"/>
          <p14:tracePt t="20991" x="3879850" y="3851275"/>
          <p14:tracePt t="21005" x="3771900" y="3867150"/>
          <p14:tracePt t="21020" x="3654425" y="3886200"/>
          <p14:tracePt t="21037" x="3549650" y="3892550"/>
          <p14:tracePt t="21054" x="3416300" y="3908425"/>
          <p14:tracePt t="21070" x="3352800" y="3924300"/>
          <p14:tracePt t="21086" x="3317875" y="3930650"/>
          <p14:tracePt t="21103" x="3279775" y="3933825"/>
          <p14:tracePt t="21119" x="3244850" y="3933825"/>
          <p14:tracePt t="21137" x="3216275" y="3933825"/>
          <p14:tracePt t="21155" x="3190875" y="3933825"/>
          <p14:tracePt t="21170" x="3162300" y="3933825"/>
          <p14:tracePt t="21186" x="3140075" y="3927475"/>
          <p14:tracePt t="21203" x="3108325" y="3914775"/>
          <p14:tracePt t="21220" x="3086100" y="3898900"/>
          <p14:tracePt t="21236" x="3076575" y="3883025"/>
          <p14:tracePt t="21254" x="3057525" y="3883025"/>
          <p14:tracePt t="21270" x="3057525" y="3879850"/>
          <p14:tracePt t="21287" x="3076575" y="3867150"/>
          <p14:tracePt t="21304" x="3200400" y="3829050"/>
          <p14:tracePt t="21320" x="3352800" y="3800475"/>
          <p14:tracePt t="21336" x="3479800" y="3784600"/>
          <p14:tracePt t="21352" x="3609975" y="3768725"/>
          <p14:tracePt t="21369" x="3752850" y="3743325"/>
          <p14:tracePt t="21386" x="3851275" y="3727450"/>
          <p14:tracePt t="21403" x="3933825" y="3711575"/>
          <p14:tracePt t="21420" x="4041775" y="3657600"/>
          <p14:tracePt t="21437" x="4102100" y="3629025"/>
          <p14:tracePt t="21440" x="4127500" y="3616325"/>
          <p14:tracePt t="21453" x="4146550" y="3603625"/>
          <p14:tracePt t="21470" x="4168775" y="3587750"/>
          <p14:tracePt t="21486" x="4175125" y="3578225"/>
          <p14:tracePt t="21519" x="4165600" y="3578225"/>
          <p14:tracePt t="21537" x="4156075" y="3578225"/>
          <p14:tracePt t="21554" x="4143375" y="3578225"/>
          <p14:tracePt t="21570" x="4127500" y="3578225"/>
          <p14:tracePt t="21586" x="4117975" y="3578225"/>
          <p14:tracePt t="21603" x="4108450" y="3578225"/>
          <p14:tracePt t="21619" x="4092575" y="3578225"/>
          <p14:tracePt t="21636" x="4076700" y="3578225"/>
          <p14:tracePt t="21653" x="4067175" y="3578225"/>
          <p14:tracePt t="21670" x="4054475" y="3578225"/>
          <p14:tracePt t="21687" x="4048125" y="3578225"/>
          <p14:tracePt t="21704" x="4038600" y="3584575"/>
          <p14:tracePt t="21720" x="4022725" y="3590925"/>
          <p14:tracePt t="21736" x="4013200" y="3590925"/>
          <p14:tracePt t="21752" x="4003675" y="3600450"/>
          <p14:tracePt t="21770" x="3987800" y="3616325"/>
          <p14:tracePt t="21786" x="3971925" y="3625850"/>
          <p14:tracePt t="21804" x="3959225" y="3638550"/>
          <p14:tracePt t="21820" x="3949700" y="3648075"/>
          <p14:tracePt t="21837" x="3940175" y="3663950"/>
          <p14:tracePt t="21854" x="3911600" y="3679825"/>
          <p14:tracePt t="21869" x="3889375" y="3698875"/>
          <p14:tracePt t="21885" x="3857625" y="3730625"/>
          <p14:tracePt t="21903" x="3819525" y="3756025"/>
          <p14:tracePt t="21919" x="3746500" y="3825875"/>
          <p14:tracePt t="21936" x="3695700" y="3949700"/>
          <p14:tracePt t="21940" x="3686175" y="4019550"/>
          <p14:tracePt t="21954" x="3686175" y="4146550"/>
          <p14:tracePt t="21970" x="3730625" y="4343400"/>
          <p14:tracePt t="21986" x="3825875" y="4533900"/>
          <p14:tracePt t="22003" x="3940175" y="4714875"/>
          <p14:tracePt t="22019" x="4162425" y="5026025"/>
          <p14:tracePt t="22039" x="4387850" y="5241925"/>
          <p14:tracePt t="22054" x="4613275" y="5435600"/>
          <p14:tracePt t="22070" x="4832350" y="5591175"/>
          <p14:tracePt t="22086" x="5038725" y="5721350"/>
          <p14:tracePt t="22103" x="5473700" y="5927725"/>
          <p14:tracePt t="22120" x="5867400" y="6099175"/>
          <p14:tracePt t="22137" x="6140450" y="6207125"/>
          <p14:tracePt t="22153" x="6483350" y="6308725"/>
          <p14:tracePt t="22170" x="6623050" y="6334125"/>
          <p14:tracePt t="22186" x="6727825" y="6334125"/>
          <p14:tracePt t="22204" x="6861175" y="6324600"/>
          <p14:tracePt t="22220" x="6915150" y="6296025"/>
          <p14:tracePt t="22236" x="6985000" y="6257925"/>
          <p14:tracePt t="22254" x="7089775" y="6213475"/>
          <p14:tracePt t="22269" x="7181850" y="6172200"/>
          <p14:tracePt t="22286" x="7289800" y="6137275"/>
          <p14:tracePt t="22302" x="7378700" y="6105525"/>
          <p14:tracePt t="22320" x="7467600" y="6086475"/>
          <p14:tracePt t="22336" x="7543800" y="6061075"/>
          <p14:tracePt t="22354" x="7670800" y="6013450"/>
          <p14:tracePt t="22369" x="7750175" y="5984875"/>
          <p14:tracePt t="22386" x="7807325" y="5953125"/>
          <p14:tracePt t="22403" x="7858125" y="5934075"/>
          <p14:tracePt t="22419" x="7880350" y="5924550"/>
          <p14:tracePt t="22436" x="7889875" y="5915025"/>
          <p14:tracePt t="22453" x="7905750" y="5899150"/>
          <p14:tracePt t="22455" x="7912100" y="5892800"/>
          <p14:tracePt t="22469" x="7921625" y="5883275"/>
          <p14:tracePt t="22487" x="7937500" y="5873750"/>
          <p14:tracePt t="22504" x="7972425" y="5835650"/>
          <p14:tracePt t="22520" x="7981950" y="5826125"/>
          <p14:tracePt t="22536" x="7994650" y="5816600"/>
          <p14:tracePt t="22552" x="8007350" y="5807075"/>
          <p14:tracePt t="22569" x="8013700" y="5772150"/>
          <p14:tracePt t="22586" x="8013700" y="5749925"/>
          <p14:tracePt t="22604" x="7985125" y="5699125"/>
          <p14:tracePt t="22620" x="7959725" y="5661025"/>
          <p14:tracePt t="22636" x="7927975" y="5629275"/>
          <p14:tracePt t="22653" x="7848600" y="5565775"/>
          <p14:tracePt t="22669" x="7747000" y="5505450"/>
          <p14:tracePt t="22686" x="7635875" y="5445125"/>
          <p14:tracePt t="22703" x="7419975" y="5381625"/>
          <p14:tracePt t="22719" x="7277100" y="5337175"/>
          <p14:tracePt t="22736" x="7159625" y="5321300"/>
          <p14:tracePt t="22754" x="7004050" y="5295900"/>
          <p14:tracePt t="22769" x="6886575" y="5270500"/>
          <p14:tracePt t="22785" x="6756400" y="5254625"/>
          <p14:tracePt t="22803" x="6613525" y="5229225"/>
          <p14:tracePt t="22819" x="6486525" y="5229225"/>
          <p14:tracePt t="22836" x="6391275" y="5229225"/>
          <p14:tracePt t="22853" x="6273800" y="5229225"/>
          <p14:tracePt t="22870" x="6238875" y="5232400"/>
          <p14:tracePt t="22887" x="6184900" y="5245100"/>
          <p14:tracePt t="22904" x="6111875" y="5257800"/>
          <p14:tracePt t="22920" x="6048375" y="5280025"/>
          <p14:tracePt t="22936" x="5994400" y="5286375"/>
          <p14:tracePt t="22952" x="5940425" y="5299075"/>
          <p14:tracePt t="22969" x="5876925" y="5318125"/>
          <p14:tracePt t="22985" x="5854700" y="5324475"/>
          <p14:tracePt t="23003" x="5813425" y="5337175"/>
          <p14:tracePt t="23019" x="5797550" y="5343525"/>
          <p14:tracePt t="23036" x="5788025" y="5349875"/>
          <p14:tracePt t="23053" x="5759450" y="5349875"/>
          <p14:tracePt t="23069" x="5749925" y="5353050"/>
          <p14:tracePt t="23085" x="5740400" y="5359400"/>
          <p14:tracePt t="23102" x="5730875" y="5359400"/>
          <p14:tracePt t="23119" x="5711825" y="5372100"/>
          <p14:tracePt t="23136" x="5702300" y="5387975"/>
          <p14:tracePt t="23154" x="5702300" y="5403850"/>
          <p14:tracePt t="23169" x="5702300" y="5413375"/>
          <p14:tracePt t="23186" x="5702300" y="5422900"/>
          <p14:tracePt t="23203" x="5702300" y="5448300"/>
          <p14:tracePt t="23219" x="5708650" y="5473700"/>
          <p14:tracePt t="23236" x="5727700" y="5502275"/>
          <p14:tracePt t="23253" x="5746750" y="5540375"/>
          <p14:tracePt t="23269" x="5759450" y="5568950"/>
          <p14:tracePt t="23286" x="5768975" y="5594350"/>
          <p14:tracePt t="23303" x="5775325" y="5632450"/>
          <p14:tracePt t="23320" x="5775325" y="5654675"/>
          <p14:tracePt t="23336" x="5788025" y="5686425"/>
          <p14:tracePt t="23353" x="5788025" y="5718175"/>
          <p14:tracePt t="23369" x="5800725" y="5749925"/>
          <p14:tracePt t="23385" x="5810250" y="5772150"/>
          <p14:tracePt t="23403" x="5829300" y="5829300"/>
          <p14:tracePt t="23419" x="5842000" y="5867400"/>
          <p14:tracePt t="23436" x="5883275" y="5908675"/>
          <p14:tracePt t="23453" x="5953125" y="5962650"/>
          <p14:tracePt t="23469" x="6000750" y="5997575"/>
          <p14:tracePt t="23485" x="6038850" y="6022975"/>
          <p14:tracePt t="23503" x="6105525" y="6070600"/>
          <p14:tracePt t="23519" x="6169025" y="6099175"/>
          <p14:tracePt t="23536" x="6257925" y="6140450"/>
          <p14:tracePt t="23553" x="6407150" y="6188075"/>
          <p14:tracePt t="23569" x="6496050" y="6219825"/>
          <p14:tracePt t="23586" x="6559550" y="6235700"/>
          <p14:tracePt t="23603" x="6702425" y="6257925"/>
          <p14:tracePt t="23619" x="6797675" y="6267450"/>
          <p14:tracePt t="23635" x="6880225" y="6267450"/>
          <p14:tracePt t="23653" x="7042150" y="6273800"/>
          <p14:tracePt t="23670" x="7178675" y="6273800"/>
          <p14:tracePt t="23686" x="7283450" y="6273800"/>
          <p14:tracePt t="23703" x="7400925" y="6273800"/>
          <p14:tracePt t="23720" x="7486650" y="6261100"/>
          <p14:tracePt t="23736" x="7581900" y="6245225"/>
          <p14:tracePt t="23753" x="7705725" y="6216650"/>
          <p14:tracePt t="23769" x="7785100" y="6175375"/>
          <p14:tracePt t="23786" x="7883525" y="6153150"/>
          <p14:tracePt t="23803" x="8051800" y="6118225"/>
          <p14:tracePt t="23819" x="8137525" y="6102350"/>
          <p14:tracePt t="23835" x="8210550" y="6089650"/>
          <p14:tracePt t="23853" x="8299450" y="6067425"/>
          <p14:tracePt t="23869" x="8347075" y="6048375"/>
          <p14:tracePt t="23886" x="8369300" y="6035675"/>
          <p14:tracePt t="23903" x="8407400" y="6013450"/>
          <p14:tracePt t="23919" x="8423275" y="5981700"/>
          <p14:tracePt t="23936" x="8435975" y="5959475"/>
          <p14:tracePt t="23953" x="8467725" y="5895975"/>
          <p14:tracePt t="23969" x="8480425" y="5848350"/>
          <p14:tracePt t="23986" x="8480425" y="5826125"/>
          <p14:tracePt t="24003" x="8480425" y="5778500"/>
          <p14:tracePt t="24019" x="8470900" y="5756275"/>
          <p14:tracePt t="24036" x="8461375" y="5724525"/>
          <p14:tracePt t="24053" x="8432800" y="5708650"/>
          <p14:tracePt t="24069" x="8410575" y="5699125"/>
          <p14:tracePt t="24086" x="8378825" y="5680075"/>
          <p14:tracePt t="24103" x="8305800" y="5661025"/>
          <p14:tracePt t="24119" x="8226425" y="5629275"/>
          <p14:tracePt t="24136" x="8118475" y="5603875"/>
          <p14:tracePt t="24152" x="7985125" y="5581650"/>
          <p14:tracePt t="24169" x="7899400" y="5565775"/>
          <p14:tracePt t="24186" x="7813675" y="5549900"/>
          <p14:tracePt t="24203" x="7667625" y="5508625"/>
          <p14:tracePt t="24219" x="7581900" y="5492750"/>
          <p14:tracePt t="24236" x="7496175" y="5480050"/>
          <p14:tracePt t="24253" x="7353300" y="5445125"/>
          <p14:tracePt t="24269" x="7267575" y="5429250"/>
          <p14:tracePt t="24286" x="7185025" y="5429250"/>
          <p14:tracePt t="24303" x="7067550" y="5422900"/>
          <p14:tracePt t="24319" x="6985000" y="5416550"/>
          <p14:tracePt t="24337" x="6877050" y="5400675"/>
          <p14:tracePt t="24353" x="6743700" y="5368925"/>
          <p14:tracePt t="24369" x="6635750" y="5353050"/>
          <p14:tracePt t="24386" x="6530975" y="5343525"/>
          <p14:tracePt t="24403" x="6400800" y="5343525"/>
          <p14:tracePt t="24419" x="6340475" y="5343525"/>
          <p14:tracePt t="24436" x="6296025" y="5343525"/>
          <p14:tracePt t="24452" x="6232525" y="5353050"/>
          <p14:tracePt t="24469" x="6194425" y="5365750"/>
          <p14:tracePt t="24486" x="6149975" y="5384800"/>
          <p14:tracePt t="24503" x="6073775" y="5419725"/>
          <p14:tracePt t="24519" x="6029325" y="5432425"/>
          <p14:tracePt t="24536" x="6000750" y="5451475"/>
          <p14:tracePt t="24552" x="5956300" y="5473700"/>
          <p14:tracePt t="24569" x="5934075" y="5486400"/>
          <p14:tracePt t="24586" x="5902325" y="5511800"/>
          <p14:tracePt t="24603" x="5864225" y="5543550"/>
          <p14:tracePt t="24619" x="5832475" y="5575300"/>
          <p14:tracePt t="24637" x="5822950" y="5597525"/>
          <p14:tracePt t="24653" x="5803900" y="5638800"/>
          <p14:tracePt t="24669" x="5797550" y="5664200"/>
          <p14:tracePt t="24686" x="5797550" y="5683250"/>
          <p14:tracePt t="24702" x="5797550" y="5705475"/>
          <p14:tracePt t="24719" x="5797550" y="5715000"/>
          <p14:tracePt t="24736" x="5803900" y="5737225"/>
          <p14:tracePt t="24752" x="5819775" y="5756275"/>
          <p14:tracePt t="24769" x="5851525" y="5781675"/>
          <p14:tracePt t="24786" x="5873750" y="5803900"/>
          <p14:tracePt t="24803" x="5943600" y="5845175"/>
          <p14:tracePt t="24819" x="6022975" y="5883275"/>
          <p14:tracePt t="24836" x="6108700" y="5915025"/>
          <p14:tracePt t="24852" x="6238875" y="5972175"/>
          <p14:tracePt t="24869" x="6315075" y="6003925"/>
          <p14:tracePt t="24885" x="6391275" y="6035675"/>
          <p14:tracePt t="24903" x="6483350" y="6064250"/>
          <p14:tracePt t="24919" x="6546850" y="6076950"/>
          <p14:tracePt t="24936" x="6584950" y="6096000"/>
          <p14:tracePt t="24953" x="6686550" y="6118225"/>
          <p14:tracePt t="24969" x="6743700" y="6118225"/>
          <p14:tracePt t="24985" x="6804025" y="6118225"/>
          <p14:tracePt t="25002" x="6867525" y="6118225"/>
          <p14:tracePt t="25019" x="6889750" y="6118225"/>
          <p14:tracePt t="25036" x="6911975" y="6118225"/>
          <p14:tracePt t="25039" x="6931025" y="6118225"/>
          <p14:tracePt t="25053" x="6950075" y="6118225"/>
          <p14:tracePt t="25069" x="6988175" y="6115050"/>
          <p14:tracePt t="25086" x="7048500" y="6105525"/>
          <p14:tracePt t="25102" x="7185025" y="6073775"/>
          <p14:tracePt t="25118" x="7258050" y="6061075"/>
          <p14:tracePt t="25135" x="7312025" y="6048375"/>
          <p14:tracePt t="25153" x="7404100" y="6019800"/>
          <p14:tracePt t="25169" x="7461250" y="5981700"/>
          <p14:tracePt t="25185" x="7540625" y="5953125"/>
          <p14:tracePt t="25203" x="7677150" y="5902325"/>
          <p14:tracePt t="25219" x="7772400" y="5886450"/>
          <p14:tracePt t="25235" x="7889875" y="5870575"/>
          <p14:tracePt t="25252" x="8016875" y="5838825"/>
          <p14:tracePt t="25268" x="8070850" y="5832475"/>
          <p14:tracePt t="25285" x="8115300" y="5819775"/>
          <p14:tracePt t="25303" x="8172450" y="5800725"/>
          <p14:tracePt t="25319" x="8210550" y="5775325"/>
          <p14:tracePt t="25336" x="8264525" y="5746750"/>
          <p14:tracePt t="25353" x="8353425" y="5702300"/>
          <p14:tracePt t="25370" x="8397875" y="5683250"/>
          <p14:tracePt t="25385" x="8435975" y="5670550"/>
          <p14:tracePt t="25402" x="8470900" y="5648325"/>
          <p14:tracePt t="25418" x="8480425" y="5638800"/>
          <p14:tracePt t="25436" x="8489950" y="5629275"/>
          <p14:tracePt t="25452" x="8489950" y="5613400"/>
          <p14:tracePt t="25469" x="8489950" y="5597525"/>
          <p14:tracePt t="25486" x="8489950" y="5594350"/>
          <p14:tracePt t="25539" x="8489950" y="5588000"/>
          <p14:tracePt t="25553" x="8489950" y="5584825"/>
          <p14:tracePt t="25561" x="8489950" y="5578475"/>
          <p14:tracePt t="25569" x="8489950" y="5572125"/>
          <p14:tracePt t="25586" x="8480425" y="5562600"/>
          <p14:tracePt t="25603" x="8439150" y="5540375"/>
          <p14:tracePt t="25619" x="8413750" y="5514975"/>
          <p14:tracePt t="25636" x="8366125" y="5480050"/>
          <p14:tracePt t="25652" x="8299450" y="5441950"/>
          <p14:tracePt t="25668" x="8251825" y="5407025"/>
          <p14:tracePt t="25685" x="8166100" y="5375275"/>
          <p14:tracePt t="25702" x="8004175" y="5318125"/>
          <p14:tracePt t="25719" x="7918450" y="5292725"/>
          <p14:tracePt t="25736" x="7854950" y="5280025"/>
          <p14:tracePt t="25753" x="7756525" y="5270500"/>
          <p14:tracePt t="25769" x="7696200" y="5270500"/>
          <p14:tracePt t="25786" x="7645400" y="5270500"/>
          <p14:tracePt t="25802" x="7534275" y="5270500"/>
          <p14:tracePt t="25818" x="7451725" y="5270500"/>
          <p14:tracePt t="25835" x="7369175" y="5270500"/>
          <p14:tracePt t="25852" x="7251700" y="5273675"/>
          <p14:tracePt t="25869" x="7197725" y="5289550"/>
          <p14:tracePt t="25886" x="7169150" y="5295900"/>
          <p14:tracePt t="25902" x="7131050" y="5305425"/>
          <p14:tracePt t="25919" x="7118350" y="5305425"/>
          <p14:tracePt t="25935" x="7102475" y="5311775"/>
          <p14:tracePt t="25952" x="7067550" y="5318125"/>
          <p14:tracePt t="25968" x="7045325" y="5330825"/>
          <p14:tracePt t="25986" x="7013575" y="5340350"/>
          <p14:tracePt t="26003" x="6988175" y="5346700"/>
          <p14:tracePt t="26019" x="6965950" y="5359400"/>
          <p14:tracePt t="26036" x="6950075" y="5362575"/>
          <p14:tracePt t="26053" x="6915150" y="5368925"/>
          <p14:tracePt t="26069" x="6892925" y="5368925"/>
          <p14:tracePt t="26085" x="6858000" y="5375275"/>
          <p14:tracePt t="26102" x="6794500" y="5387975"/>
          <p14:tracePt t="26119" x="6756400" y="5394325"/>
          <p14:tracePt t="26136" x="6727825" y="5400675"/>
          <p14:tracePt t="26153" x="6699250" y="5407025"/>
          <p14:tracePt t="26169" x="6683375" y="5410200"/>
          <p14:tracePt t="26186" x="6673850" y="5410200"/>
          <p14:tracePt t="26202" x="6654800" y="5416550"/>
          <p14:tracePt t="26218" x="6623050" y="5416550"/>
          <p14:tracePt t="26235" x="6600825" y="5416550"/>
          <p14:tracePt t="26253" x="6559550" y="5422900"/>
          <p14:tracePt t="26270" x="6537325" y="5429250"/>
          <p14:tracePt t="26286" x="6508750" y="5448300"/>
          <p14:tracePt t="26303" x="6451600" y="5464175"/>
          <p14:tracePt t="26319" x="6407150" y="5480050"/>
          <p14:tracePt t="26336" x="6321425" y="5492750"/>
          <p14:tracePt t="26352" x="6181725" y="5549900"/>
          <p14:tracePt t="26369" x="6089650" y="5600700"/>
          <p14:tracePt t="26385" x="6000750" y="5641975"/>
          <p14:tracePt t="26402" x="5915025" y="5692775"/>
          <p14:tracePt t="26419" x="5883275" y="5718175"/>
          <p14:tracePt t="26436" x="5864225" y="5727700"/>
          <p14:tracePt t="26453" x="5845175" y="5749925"/>
          <p14:tracePt t="26469" x="5835650" y="5759450"/>
          <p14:tracePt t="26486" x="5826125" y="5768975"/>
          <p14:tracePt t="26502" x="5826125" y="5788025"/>
          <p14:tracePt t="26518" x="5826125" y="5797550"/>
          <p14:tracePt t="26535" x="5826125" y="5803900"/>
          <p14:tracePt t="26552" x="5838825" y="5813425"/>
          <p14:tracePt t="26568" x="5873750" y="5826125"/>
          <p14:tracePt t="26585" x="5921375" y="5845175"/>
          <p14:tracePt t="26602" x="5969000" y="5864225"/>
          <p14:tracePt t="26619" x="6016625" y="5876925"/>
          <p14:tracePt t="26635" x="6061075" y="5889625"/>
          <p14:tracePt t="26652" x="6165850" y="5927725"/>
          <p14:tracePt t="26669" x="6251575" y="5943600"/>
          <p14:tracePt t="26685" x="6334125" y="5956300"/>
          <p14:tracePt t="26702" x="6511925" y="5975350"/>
          <p14:tracePt t="26719" x="6626225" y="5975350"/>
          <p14:tracePt t="26736" x="6696075" y="5975350"/>
          <p14:tracePt t="26753" x="6781800" y="5975350"/>
          <p14:tracePt t="26768" x="6835775" y="5975350"/>
          <p14:tracePt t="26785" x="6886575" y="5975350"/>
          <p14:tracePt t="26802" x="6959600" y="5975350"/>
          <p14:tracePt t="26818" x="7016750" y="5975350"/>
          <p14:tracePt t="26835" x="7061200" y="5975350"/>
          <p14:tracePt t="26852" x="7146925" y="5975350"/>
          <p14:tracePt t="26869" x="7207250" y="5975350"/>
          <p14:tracePt t="26886" x="7258050" y="5975350"/>
          <p14:tracePt t="26902" x="7337425" y="5975350"/>
          <p14:tracePt t="26918" x="7372350" y="5972175"/>
          <p14:tracePt t="26936" x="7410450" y="5959475"/>
          <p14:tracePt t="26953" x="7473950" y="5940425"/>
          <p14:tracePt t="26969" x="7527925" y="5927725"/>
          <p14:tracePt t="26986" x="7569200" y="5899150"/>
          <p14:tracePt t="27002" x="7632700" y="5867400"/>
          <p14:tracePt t="27019" x="7680325" y="5835650"/>
          <p14:tracePt t="27036" x="7721600" y="5778500"/>
          <p14:tracePt t="27052" x="7781925" y="5629275"/>
          <p14:tracePt t="27069" x="7804150" y="5530850"/>
          <p14:tracePt t="27086" x="7823200" y="5400675"/>
          <p14:tracePt t="27102" x="7823200" y="5184775"/>
          <p14:tracePt t="27119" x="7816850" y="5102225"/>
          <p14:tracePt t="27136" x="7791450" y="4972050"/>
          <p14:tracePt t="27152" x="7766050" y="4737100"/>
          <p14:tracePt t="27169" x="7766050" y="4645025"/>
          <p14:tracePt t="27185" x="7747000" y="4527550"/>
          <p14:tracePt t="27202" x="7731125" y="4318000"/>
          <p14:tracePt t="27218" x="7708900" y="4241800"/>
          <p14:tracePt t="27235" x="7693025" y="4191000"/>
          <p14:tracePt t="27253" x="7645400" y="4041775"/>
          <p14:tracePt t="27269" x="7623175" y="3965575"/>
          <p14:tracePt t="27286" x="7607300" y="3902075"/>
          <p14:tracePt t="27303" x="7588250" y="3838575"/>
          <p14:tracePt t="27319" x="7581900" y="3800475"/>
          <p14:tracePt t="27335" x="7581900" y="3756025"/>
          <p14:tracePt t="27352" x="7569200" y="3676650"/>
          <p14:tracePt t="27368" x="7569200" y="3616325"/>
          <p14:tracePt t="27385" x="7569200" y="3571875"/>
          <p14:tracePt t="27402" x="7569200" y="3524250"/>
          <p14:tracePt t="27418" x="7569200" y="3495675"/>
          <p14:tracePt t="27435" x="7569200" y="3486150"/>
          <p14:tracePt t="27452" x="7569200" y="3470275"/>
          <p14:tracePt t="27468" x="7569200" y="3460750"/>
          <p14:tracePt t="27486" x="7569200" y="3441700"/>
          <p14:tracePt t="27503" x="7569200" y="3406775"/>
          <p14:tracePt t="27519" x="7556500" y="3378200"/>
          <p14:tracePt t="27536" x="7543800" y="3355975"/>
          <p14:tracePt t="27553" x="7534275" y="3321050"/>
          <p14:tracePt t="27569" x="7524750" y="3311525"/>
          <p14:tracePt t="27586" x="7515225" y="3295650"/>
          <p14:tracePt t="27602" x="7493000" y="3273425"/>
          <p14:tracePt t="27619" x="7470775" y="3260725"/>
          <p14:tracePt t="27636" x="7432675" y="3248025"/>
          <p14:tracePt t="27653" x="7388225" y="3232150"/>
          <p14:tracePt t="27669" x="7372350" y="3219450"/>
          <p14:tracePt t="27686" x="7362825" y="3219450"/>
          <p14:tracePt t="27703" x="7343775" y="3219450"/>
          <p14:tracePt t="27719" x="7318375" y="3235325"/>
          <p14:tracePt t="27735" x="7280275" y="3248025"/>
          <p14:tracePt t="27752" x="7194550" y="3289300"/>
          <p14:tracePt t="27768" x="7115175" y="3327400"/>
          <p14:tracePt t="27785" x="7048500" y="3355975"/>
          <p14:tracePt t="27802" x="7007225" y="3381375"/>
          <p14:tracePt t="27818" x="6988175" y="3390900"/>
          <p14:tracePt t="27835" x="6978650" y="3400425"/>
          <p14:tracePt t="27852" x="6975475" y="3416300"/>
          <p14:tracePt t="27868" x="6975475" y="3432175"/>
          <p14:tracePt t="27886" x="6975475" y="3448050"/>
          <p14:tracePt t="27903" x="6975475" y="3479800"/>
          <p14:tracePt t="27919" x="6975475" y="3502025"/>
          <p14:tracePt t="27936" x="6975475" y="3524250"/>
          <p14:tracePt t="27953" x="6985000" y="3565525"/>
          <p14:tracePt t="27969" x="6994525" y="3603625"/>
          <p14:tracePt t="27986" x="7013575" y="3629025"/>
          <p14:tracePt t="28002" x="7038975" y="3670300"/>
          <p14:tracePt t="28019" x="7051675" y="3692525"/>
          <p14:tracePt t="28036" x="7067550" y="3724275"/>
          <p14:tracePt t="28053" x="7080250" y="3759200"/>
          <p14:tracePt t="28069" x="7080250" y="3787775"/>
          <p14:tracePt t="28073" x="7086600" y="3800475"/>
          <p14:tracePt t="28086" x="7092950" y="3819525"/>
          <p14:tracePt t="28103" x="7121525" y="3911600"/>
          <p14:tracePt t="28119" x="7156450" y="3959225"/>
          <p14:tracePt t="28135" x="7185025" y="4016375"/>
          <p14:tracePt t="28152" x="7258050" y="4095750"/>
          <p14:tracePt t="28168" x="7302500" y="4165600"/>
          <p14:tracePt t="28185" x="7340600" y="4232275"/>
          <p14:tracePt t="28203" x="7391400" y="4311650"/>
          <p14:tracePt t="28219" x="7416800" y="4352925"/>
          <p14:tracePt t="28236" x="7435850" y="4375150"/>
          <p14:tracePt t="28253" x="7480300" y="4419600"/>
          <p14:tracePt t="28269" x="7502525" y="4438650"/>
          <p14:tracePt t="28285" x="7534275" y="4451350"/>
          <p14:tracePt t="28301" x="7556500" y="4470400"/>
          <p14:tracePt t="28319" x="7566025" y="4470400"/>
          <p14:tracePt t="28336" x="7575550" y="4470400"/>
          <p14:tracePt t="28352" x="7594600" y="4470400"/>
          <p14:tracePt t="28369" x="7604125" y="4464050"/>
          <p14:tracePt t="28386" x="7616825" y="4441825"/>
          <p14:tracePt t="28403" x="7658100" y="4368800"/>
          <p14:tracePt t="28419" x="7670800" y="4305300"/>
          <p14:tracePt t="28435" x="7677150" y="4232275"/>
          <p14:tracePt t="28451" x="7658100" y="4124325"/>
          <p14:tracePt t="28471" x="7607300" y="4010025"/>
          <p14:tracePt t="28485" x="7559675" y="3930650"/>
          <p14:tracePt t="28501" x="7493000" y="3851275"/>
          <p14:tracePt t="28518" x="7461250" y="3813175"/>
          <p14:tracePt t="28535" x="7442200" y="3775075"/>
          <p14:tracePt t="28552" x="7423150" y="3724275"/>
          <p14:tracePt t="28569" x="7410450" y="3702050"/>
          <p14:tracePt t="28585" x="7397750" y="3670300"/>
          <p14:tracePt t="28587" x="7394575" y="3657600"/>
          <p14:tracePt t="28603" x="7381875" y="3635375"/>
          <p14:tracePt t="28619" x="7362825" y="3603625"/>
          <p14:tracePt t="28636" x="7346950" y="3594100"/>
          <p14:tracePt t="28653" x="7334250" y="3578225"/>
          <p14:tracePt t="28669" x="7321550" y="3565525"/>
          <p14:tracePt t="28685" x="7305675" y="3552825"/>
          <p14:tracePt t="28702" x="7292975" y="3543300"/>
          <p14:tracePt t="28719" x="7280275" y="3540125"/>
          <p14:tracePt t="28735" x="7270750" y="3533775"/>
          <p14:tracePt t="28753" x="7251700" y="3524250"/>
          <p14:tracePt t="28769" x="7242175" y="3524250"/>
          <p14:tracePt t="28786" x="7232650" y="3514725"/>
          <p14:tracePt t="28802" x="7210425" y="3514725"/>
          <p14:tracePt t="28819" x="7200900" y="3514725"/>
          <p14:tracePt t="28859" x="7197725" y="3514725"/>
          <p14:tracePt t="28868" x="7191375" y="3514725"/>
          <p14:tracePt t="28886" x="7188200" y="3521075"/>
          <p14:tracePt t="28903" x="7172325" y="3536950"/>
          <p14:tracePt t="28919" x="7162800" y="3546475"/>
          <p14:tracePt t="28936" x="7162800" y="3556000"/>
          <p14:tracePt t="28952" x="7162800" y="3575050"/>
          <p14:tracePt t="28969" x="7162800" y="3590925"/>
          <p14:tracePt t="28985" x="7162800" y="3600450"/>
          <p14:tracePt t="29001" x="7162800" y="3619500"/>
          <p14:tracePt t="29019" x="7162800" y="3629025"/>
          <p14:tracePt t="29035" x="7162800" y="3641725"/>
          <p14:tracePt t="29053" x="7162800" y="3651250"/>
          <p14:tracePt t="29167" x="7162800" y="3654425"/>
          <p14:tracePt t="29195" x="7162800" y="3660775"/>
          <p14:tracePt t="29202" x="7162800" y="3670300"/>
          <p14:tracePt t="29219" x="7162800" y="3679825"/>
          <p14:tracePt t="29235" x="7153275" y="3689350"/>
          <p14:tracePt t="29251" x="7137400" y="3705225"/>
          <p14:tracePt t="29269" x="7127875" y="3721100"/>
          <p14:tracePt t="29285" x="7108825" y="3749675"/>
          <p14:tracePt t="29302" x="7064375" y="3863975"/>
          <p14:tracePt t="29318" x="7023100" y="3943350"/>
          <p14:tracePt t="29336" x="6975475" y="4022725"/>
          <p14:tracePt t="29352" x="6877050" y="4219575"/>
          <p14:tracePt t="29369" x="6797675" y="4346575"/>
          <p14:tracePt t="29385" x="6705600" y="4483100"/>
          <p14:tracePt t="29401" x="6502400" y="4752975"/>
          <p14:tracePt t="29419" x="6353175" y="4902200"/>
          <p14:tracePt t="29436" x="6016625" y="5207000"/>
          <p14:tracePt t="29453" x="5746750" y="5416550"/>
          <p14:tracePt t="29471" x="5426075" y="5616575"/>
          <p14:tracePt t="29487" x="4946650" y="5895975"/>
          <p14:tracePt t="29504" x="4702175" y="6022975"/>
          <p14:tracePt t="29519" x="4486275" y="6130925"/>
          <p14:tracePt t="29536" x="4248150" y="6232525"/>
          <p14:tracePt t="29551" x="4146550" y="6283325"/>
          <p14:tracePt t="29568" x="4070350" y="6315075"/>
          <p14:tracePt t="29585" x="4013200" y="6343650"/>
          <p14:tracePt t="29602" x="3962400" y="6365875"/>
          <p14:tracePt t="29619" x="3959225" y="6372225"/>
          <p14:tracePt t="29860" x="3968750" y="6343650"/>
          <p14:tracePt t="29867" x="3975100" y="6305550"/>
          <p14:tracePt t="29885" x="3981450" y="6232525"/>
          <p14:tracePt t="29902" x="3949700" y="6022975"/>
          <p14:tracePt t="29921" x="3886200" y="5889625"/>
          <p14:tracePt t="29935" x="3803650" y="5762625"/>
          <p14:tracePt t="29951" x="3632200" y="5581650"/>
          <p14:tracePt t="29968" x="3527425" y="5486400"/>
          <p14:tracePt t="29985" x="3441700" y="5410200"/>
          <p14:tracePt t="30002" x="3311525" y="5327650"/>
          <p14:tracePt t="30019" x="3200400" y="5276850"/>
          <p14:tracePt t="30037" x="3048000" y="5216525"/>
          <p14:tracePt t="30052" x="2962275" y="5194300"/>
          <p14:tracePt t="30068" x="2876550" y="5159375"/>
          <p14:tracePt t="30085" x="2790825" y="5146675"/>
          <p14:tracePt t="30103" x="2689225" y="5137150"/>
          <p14:tracePt t="30119" x="2654300" y="5137150"/>
          <p14:tracePt t="30123" x="2628900" y="5137150"/>
          <p14:tracePt t="30136" x="2590800" y="5137150"/>
          <p14:tracePt t="30152" x="2520950" y="5137150"/>
          <p14:tracePt t="30169" x="2416175" y="5149850"/>
          <p14:tracePt t="30185" x="2308225" y="5159375"/>
          <p14:tracePt t="30201" x="2143125" y="5184775"/>
          <p14:tracePt t="30218" x="2035175" y="5200650"/>
          <p14:tracePt t="30235" x="1952625" y="5207000"/>
          <p14:tracePt t="30252" x="1851025" y="5229225"/>
          <p14:tracePt t="30268" x="1812925" y="5241925"/>
          <p14:tracePt t="30286" x="1768475" y="5260975"/>
          <p14:tracePt t="30302" x="1685925" y="5289550"/>
          <p14:tracePt t="30318" x="1597025" y="5330825"/>
          <p14:tracePt t="30335" x="1517650" y="5359400"/>
          <p14:tracePt t="30352" x="1428750" y="5410200"/>
          <p14:tracePt t="30368" x="1400175" y="5422900"/>
          <p14:tracePt t="30385" x="1374775" y="5432425"/>
          <p14:tracePt t="30402" x="1371600" y="5454650"/>
          <p14:tracePt t="30418" x="1371600" y="5476875"/>
          <p14:tracePt t="30435" x="1371600" y="5499100"/>
          <p14:tracePt t="30452" x="1371600" y="5537200"/>
          <p14:tracePt t="30468" x="1371600" y="5559425"/>
          <p14:tracePt t="30486" x="1371600" y="5600700"/>
          <p14:tracePt t="30502" x="1371600" y="5616575"/>
          <p14:tracePt t="30518" x="1387475" y="5645150"/>
          <p14:tracePt t="30535" x="1431925" y="5673725"/>
          <p14:tracePt t="30552" x="1527175" y="5711825"/>
          <p14:tracePt t="30569" x="1571625" y="5730875"/>
          <p14:tracePt t="30585" x="1609725" y="5743575"/>
          <p14:tracePt t="30602" x="1644650" y="5759450"/>
          <p14:tracePt t="30618" x="1654175" y="5775325"/>
          <p14:tracePt t="30635" x="1663700" y="5784850"/>
          <p14:tracePt t="30651" x="1704975" y="5784850"/>
          <p14:tracePt t="30668" x="1749425" y="5791200"/>
          <p14:tracePt t="30686" x="1857375" y="5807075"/>
          <p14:tracePt t="30702" x="1949450" y="5813425"/>
          <p14:tracePt t="30719" x="2098675" y="5813425"/>
          <p14:tracePt t="30736" x="2339975" y="5822950"/>
          <p14:tracePt t="30752" x="2479675" y="5822950"/>
          <p14:tracePt t="30768" x="2670175" y="5822950"/>
          <p14:tracePt t="30785" x="2854325" y="5816600"/>
          <p14:tracePt t="30802" x="3171825" y="5807075"/>
          <p14:tracePt t="30818" x="3368675" y="5797550"/>
          <p14:tracePt t="30835" x="3594100" y="5797550"/>
          <p14:tracePt t="30852" x="3860800" y="5772150"/>
          <p14:tracePt t="30868" x="3987800" y="5753100"/>
          <p14:tracePt t="30885" x="4041775" y="5734050"/>
          <p14:tracePt t="30902" x="4086225" y="5715000"/>
          <p14:tracePt t="30918" x="4095750" y="5705475"/>
          <p14:tracePt t="30935" x="4095750" y="5695950"/>
          <p14:tracePt t="30994" x="4089400" y="5695950"/>
          <p14:tracePt t="31001" x="4083050" y="5695950"/>
          <p14:tracePt t="31008" x="4079875" y="5695950"/>
          <p14:tracePt t="31018" x="4073525" y="5695950"/>
          <p14:tracePt t="31035" x="4044950" y="5695950"/>
          <p14:tracePt t="31052" x="3987800" y="5670550"/>
          <p14:tracePt t="31068" x="3940175" y="5645150"/>
          <p14:tracePt t="31087" x="3873500" y="5597525"/>
          <p14:tracePt t="31102" x="3813175" y="5534025"/>
          <p14:tracePt t="31118" x="3752850" y="5413375"/>
          <p14:tracePt t="31122" x="3724275" y="5327650"/>
          <p14:tracePt t="31136" x="3679825" y="5197475"/>
          <p14:tracePt t="31152" x="3641725" y="5000625"/>
          <p14:tracePt t="31168" x="3584575" y="4775200"/>
          <p14:tracePt t="31186" x="3489325" y="4457700"/>
          <p14:tracePt t="31202" x="3432175" y="4257675"/>
          <p14:tracePt t="31219" x="3384550" y="4092575"/>
          <p14:tracePt t="31235" x="3359150" y="3921125"/>
          <p14:tracePt t="31252" x="3349625" y="3756025"/>
          <p14:tracePt t="31269" x="3359150" y="3692525"/>
          <p14:tracePt t="31285" x="3400425" y="3603625"/>
          <p14:tracePt t="31302" x="3451225" y="3454400"/>
          <p14:tracePt t="31319" x="3463925" y="3390900"/>
          <p14:tracePt t="31336" x="3502025" y="3276600"/>
          <p14:tracePt t="31352" x="3517900" y="3203575"/>
          <p14:tracePt t="31368" x="3556000" y="3111500"/>
          <p14:tracePt t="31386" x="3600450" y="3006725"/>
          <p14:tracePt t="31402" x="3635375" y="2959100"/>
          <p14:tracePt t="31418" x="3648075" y="2936875"/>
          <p14:tracePt t="31435" x="3660775" y="2905125"/>
          <p14:tracePt t="31452" x="3676650" y="2876550"/>
          <p14:tracePt t="31468" x="3686175" y="2854325"/>
          <p14:tracePt t="31486" x="3686175" y="2838450"/>
          <p14:tracePt t="31502" x="3686175" y="2835275"/>
          <p14:tracePt t="31519" x="3692525" y="2828925"/>
          <p14:tracePt t="31536" x="3708400" y="2825750"/>
          <p14:tracePt t="31552" x="3717925" y="2816225"/>
          <p14:tracePt t="31569" x="3727450" y="2803525"/>
          <p14:tracePt t="31586" x="3746500" y="2790825"/>
          <p14:tracePt t="31602" x="3759200" y="2774950"/>
          <p14:tracePt t="31619" x="3768725" y="2743200"/>
          <p14:tracePt t="31636" x="3781425" y="2701925"/>
          <p14:tracePt t="31652" x="3781425" y="2686050"/>
          <p14:tracePt t="31669" x="3781425" y="2676525"/>
          <p14:tracePt t="31686" x="3790950" y="2660650"/>
          <p14:tracePt t="31702" x="3790950" y="2644775"/>
          <p14:tracePt t="31719" x="3790950" y="2635250"/>
          <p14:tracePt t="31736" x="3784600" y="2616200"/>
          <p14:tracePt t="31752" x="3775075" y="2600325"/>
          <p14:tracePt t="31769" x="3775075" y="2590800"/>
          <p14:tracePt t="31786" x="3768725" y="2590800"/>
          <p14:tracePt t="31802" x="3759200" y="2590800"/>
          <p14:tracePt t="31819" x="3749675" y="2590800"/>
          <p14:tracePt t="31836" x="3730625" y="2590800"/>
          <p14:tracePt t="31852" x="3708400" y="2590800"/>
          <p14:tracePt t="31869" x="3663950" y="2590800"/>
          <p14:tracePt t="31886" x="3603625" y="2590800"/>
          <p14:tracePt t="31903" x="3565525" y="2590800"/>
          <p14:tracePt t="31919" x="3521075" y="2590800"/>
          <p14:tracePt t="31936" x="3457575" y="2600325"/>
          <p14:tracePt t="31951" x="3397250" y="2613025"/>
          <p14:tracePt t="31968" x="3333750" y="2628900"/>
          <p14:tracePt t="31986" x="3260725" y="2647950"/>
          <p14:tracePt t="32002" x="3238500" y="2657475"/>
          <p14:tracePt t="32018" x="3213100" y="2676525"/>
          <p14:tracePt t="32036" x="3197225" y="2692400"/>
          <p14:tracePt t="32052" x="3194050" y="2701925"/>
          <p14:tracePt t="32068" x="3194050" y="2711450"/>
          <p14:tracePt t="32085" x="3200400" y="2711450"/>
          <p14:tracePt t="32102" x="3232150" y="2711450"/>
          <p14:tracePt t="32118" x="3270250" y="2711450"/>
          <p14:tracePt t="32136" x="3330575" y="2711450"/>
          <p14:tracePt t="32152" x="3390900" y="2711450"/>
          <p14:tracePt t="32168" x="3451225" y="2717800"/>
          <p14:tracePt t="32185" x="3597275" y="2743200"/>
          <p14:tracePt t="32201" x="3683000" y="2759075"/>
          <p14:tracePt t="32219" x="3733800" y="2765425"/>
          <p14:tracePt t="32236" x="3768725" y="2765425"/>
          <p14:tracePt t="32252" x="3781425" y="2765425"/>
          <p14:tracePt t="32268" x="3787775" y="2765425"/>
          <p14:tracePt t="32351" x="3794125" y="2765425"/>
          <p14:tracePt t="34515" x="3851275" y="2657475"/>
          <p14:tracePt t="34523" x="3949700" y="2495550"/>
          <p14:tracePt t="34536" x="4308475" y="2082800"/>
          <p14:tracePt t="34557" x="5089525" y="1416050"/>
          <p14:tracePt t="34574" x="5632450" y="1016000"/>
          <p14:tracePt t="34592" x="6432550" y="546100"/>
          <p14:tracePt t="34609" x="6845300" y="301625"/>
          <p14:tracePt t="34636" x="7400925" y="0"/>
          <p14:tracePt t="34671" x="7734300" y="0"/>
          <p14:tracePt t="34686" x="7797800" y="0"/>
          <p14:tracePt t="34702" x="7867650" y="0"/>
          <p14:tracePt t="34718" x="7918450" y="0"/>
          <p14:tracePt t="34736" x="7959725" y="0"/>
          <p14:tracePt t="34752" x="7985125" y="0"/>
          <p14:tracePt t="34768" x="8001000" y="0"/>
          <p14:tracePt t="34785" x="8023225" y="0"/>
          <p14:tracePt t="34801" x="8032750" y="0"/>
          <p14:tracePt t="34818" x="8042275" y="0"/>
          <p14:tracePt t="34871" x="8035925" y="0"/>
          <p14:tracePt t="34878" x="8029575" y="6350"/>
          <p14:tracePt t="34885" x="8026400" y="9525"/>
          <p14:tracePt t="34901" x="7997825" y="22225"/>
          <p14:tracePt t="34918" x="7959725" y="41275"/>
          <p14:tracePt t="34935" x="7902575" y="60325"/>
          <p14:tracePt t="34951" x="7870825" y="73025"/>
          <p14:tracePt t="34968" x="7839075" y="104775"/>
          <p14:tracePt t="34985" x="7766050" y="142875"/>
          <p14:tracePt t="35002" x="7683500" y="200025"/>
          <p14:tracePt t="35018" x="7591425" y="260350"/>
          <p14:tracePt t="35035" x="7489825" y="336550"/>
          <p14:tracePt t="35051" x="7461250" y="361950"/>
          <p14:tracePt t="35068" x="7435850" y="381000"/>
          <p14:tracePt t="35085" x="7419975" y="400050"/>
          <p14:tracePt t="35102" x="7410450" y="409575"/>
          <p14:tracePt t="35118" x="7400925" y="422275"/>
          <p14:tracePt t="35151" x="7394575" y="422275"/>
          <p14:tracePt t="35193" x="7394575" y="419100"/>
          <p14:tracePt t="35214" x="7394575" y="412750"/>
          <p14:tracePt t="35228" x="7394575" y="409575"/>
          <p14:tracePt t="35243" x="7397750" y="403225"/>
          <p14:tracePt t="35251" x="7407275" y="400050"/>
          <p14:tracePt t="35268" x="7470775" y="393700"/>
          <p14:tracePt t="35285" x="7610475" y="393700"/>
          <p14:tracePt t="35301" x="7737475" y="396875"/>
          <p14:tracePt t="35318" x="7899400" y="415925"/>
          <p14:tracePt t="35335" x="8064500" y="431800"/>
          <p14:tracePt t="35351" x="8169275" y="447675"/>
          <p14:tracePt t="35369" x="8251825" y="447675"/>
          <p14:tracePt t="35386" x="8362950" y="469900"/>
          <p14:tracePt t="35402" x="8416925" y="476250"/>
          <p14:tracePt t="35418" x="8445500" y="476250"/>
          <p14:tracePt t="35435" x="8470900" y="482600"/>
          <p14:tracePt t="35451" x="8483600" y="482600"/>
          <p14:tracePt t="35468" x="8486775" y="482600"/>
          <p14:tracePt t="35549" x="8486775" y="488950"/>
          <p14:tracePt t="36507" x="8420100" y="508000"/>
          <p14:tracePt t="36514" x="8324850" y="536575"/>
          <p14:tracePt t="36526" x="8242300" y="574675"/>
          <p14:tracePt t="36551" x="7851775" y="698500"/>
          <p14:tracePt t="36585" x="7340600" y="812800"/>
          <p14:tracePt t="36603" x="7153275" y="876300"/>
          <p14:tracePt t="36619" x="6931025" y="946150"/>
          <p14:tracePt t="36634" x="6607175" y="1012825"/>
          <p14:tracePt t="36651" x="6375400" y="1060450"/>
          <p14:tracePt t="36668" x="6181725" y="1079500"/>
          <p14:tracePt t="36685" x="5905500" y="1098550"/>
          <p14:tracePt t="36701" x="5768975" y="1098550"/>
          <p14:tracePt t="36718" x="5676900" y="1098550"/>
          <p14:tracePt t="36735" x="5502275" y="1098550"/>
          <p14:tracePt t="36751" x="5387975" y="1098550"/>
          <p14:tracePt t="36768" x="5270500" y="1092200"/>
          <p14:tracePt t="36784" x="5041900" y="1082675"/>
          <p14:tracePt t="36801" x="4902200" y="1082675"/>
          <p14:tracePt t="36818" x="4775200" y="1082675"/>
          <p14:tracePt t="36835" x="4581525" y="1082675"/>
          <p14:tracePt t="36851" x="4476750" y="1082675"/>
          <p14:tracePt t="36868" x="4371975" y="1082675"/>
          <p14:tracePt t="36885" x="4156075" y="1082675"/>
          <p14:tracePt t="36901" x="4006850" y="1082675"/>
          <p14:tracePt t="36918" x="3857625" y="1082675"/>
          <p14:tracePt t="36935" x="3629025" y="1082675"/>
          <p14:tracePt t="36951" x="3514725" y="1082675"/>
          <p14:tracePt t="36968" x="3432175" y="1082675"/>
          <p14:tracePt t="36984" x="3302000" y="1076325"/>
          <p14:tracePt t="37002" x="3219450" y="1076325"/>
          <p14:tracePt t="37018" x="3159125" y="1066800"/>
          <p14:tracePt t="37035" x="3086100" y="1066800"/>
          <p14:tracePt t="37052" x="3035300" y="1066800"/>
          <p14:tracePt t="37068" x="2974975" y="1060450"/>
          <p14:tracePt t="37084" x="2895600" y="1060450"/>
          <p14:tracePt t="37101" x="2860675" y="1060450"/>
          <p14:tracePt t="37118" x="2838450" y="1060450"/>
          <p14:tracePt t="37134" x="2797175" y="1060450"/>
          <p14:tracePt t="37151" x="2787650" y="1060450"/>
          <p14:tracePt t="37170" x="2746375" y="1060450"/>
          <p14:tracePt t="37185" x="2724150" y="1060450"/>
          <p14:tracePt t="37206" x="2724150" y="1057275"/>
          <p14:tracePt t="37218" x="2724150" y="1044575"/>
          <p14:tracePt t="37234" x="2790825" y="1019175"/>
          <p14:tracePt t="37492" x="2851150" y="1003300"/>
          <p14:tracePt t="37499" x="2921000" y="993775"/>
          <p14:tracePt t="37506" x="3003550" y="984250"/>
          <p14:tracePt t="37517" x="3082925" y="984250"/>
          <p14:tracePt t="37534" x="3324225" y="984250"/>
          <p14:tracePt t="37552" x="3438525" y="977900"/>
          <p14:tracePt t="37568" x="3578225" y="968375"/>
          <p14:tracePt t="37585" x="3743325" y="952500"/>
          <p14:tracePt t="37601" x="3816350" y="936625"/>
          <p14:tracePt t="37618" x="3898900" y="936625"/>
          <p14:tracePt t="37634" x="3984625" y="936625"/>
          <p14:tracePt t="37651" x="4044950" y="936625"/>
          <p14:tracePt t="37668" x="4079875" y="936625"/>
          <p14:tracePt t="37685" x="4137025" y="936625"/>
          <p14:tracePt t="37702" x="4171950" y="936625"/>
          <p14:tracePt t="37719" x="4194175" y="930275"/>
          <p14:tracePt t="37735" x="4251325" y="923925"/>
          <p14:tracePt t="37751" x="4286250" y="923925"/>
          <p14:tracePt t="37768" x="4318000" y="923925"/>
          <p14:tracePt t="37784" x="4343400" y="923925"/>
          <p14:tracePt t="37801" x="4352925" y="923925"/>
          <p14:tracePt t="37848" x="4346575" y="923925"/>
          <p14:tracePt t="37856" x="4343400" y="923925"/>
          <p14:tracePt t="37867" x="4327525" y="923925"/>
          <p14:tracePt t="37884" x="4286250" y="917575"/>
          <p14:tracePt t="37900" x="4213225" y="904875"/>
          <p14:tracePt t="37917" x="4105275" y="885825"/>
          <p14:tracePt t="37933" x="3959225" y="854075"/>
          <p14:tracePt t="37950" x="3841750" y="838200"/>
          <p14:tracePt t="37967" x="3733800" y="822325"/>
          <p14:tracePt t="37984" x="3594100" y="812800"/>
          <p14:tracePt t="38000" x="3533775" y="806450"/>
          <p14:tracePt t="38017" x="3495675" y="806450"/>
          <p14:tracePt t="38033" x="3454400" y="806450"/>
          <p14:tracePt t="38050" x="3432175" y="806450"/>
          <p14:tracePt t="38067" x="3409950" y="806450"/>
          <p14:tracePt t="38084" x="3397250" y="806450"/>
          <p14:tracePt t="38101" x="3384550" y="806450"/>
          <p14:tracePt t="38117" x="3371850" y="806450"/>
          <p14:tracePt t="38133" x="3355975" y="806450"/>
          <p14:tracePt t="38150" x="3346450" y="806450"/>
          <p14:tracePt t="38211" x="3349625" y="806450"/>
          <p14:tracePt t="38219" x="3352800" y="806450"/>
          <p14:tracePt t="38226" x="3359150" y="806450"/>
          <p14:tracePt t="38237" x="3368675" y="806450"/>
          <p14:tracePt t="38251" x="3413125" y="800100"/>
          <p14:tracePt t="38268" x="3467100" y="781050"/>
          <p14:tracePt t="38285" x="3622675" y="755650"/>
          <p14:tracePt t="38302" x="3727450" y="746125"/>
          <p14:tracePt t="38319" x="3879850" y="739775"/>
          <p14:tracePt t="38335" x="4108450" y="739775"/>
          <p14:tracePt t="38352" x="4244975" y="739775"/>
          <p14:tracePt t="38368" x="4394200" y="739775"/>
          <p14:tracePt t="38384" x="4543425" y="739775"/>
          <p14:tracePt t="38401" x="4616450" y="739775"/>
          <p14:tracePt t="38418" x="4676775" y="739775"/>
          <p14:tracePt t="38434" x="4768850" y="739775"/>
          <p14:tracePt t="38450" x="4829175" y="739775"/>
          <p14:tracePt t="38467" x="4879975" y="739775"/>
          <p14:tracePt t="38484" x="4968875" y="739775"/>
          <p14:tracePt t="38501" x="5003800" y="739775"/>
          <p14:tracePt t="38518" x="5057775" y="739775"/>
          <p14:tracePt t="38535" x="5143500" y="739775"/>
          <p14:tracePt t="38552" x="5213350" y="739775"/>
          <p14:tracePt t="38568" x="5273675" y="739775"/>
          <p14:tracePt t="38585" x="5410200" y="739775"/>
          <p14:tracePt t="38601" x="5537200" y="742950"/>
          <p14:tracePt t="38618" x="5645150" y="762000"/>
          <p14:tracePt t="38634" x="5775325" y="768350"/>
          <p14:tracePt t="38651" x="5857875" y="777875"/>
          <p14:tracePt t="38667" x="5927725" y="777875"/>
          <p14:tracePt t="38684" x="6007100" y="777875"/>
          <p14:tracePt t="38701" x="6051550" y="777875"/>
          <p14:tracePt t="38718" x="6067425" y="777875"/>
          <p14:tracePt t="38721" x="6070600" y="777875"/>
          <p14:tracePt t="38735" x="6080125" y="777875"/>
          <p14:tracePt t="38805" x="6073775" y="777875"/>
          <p14:tracePt t="38812" x="6070600" y="777875"/>
          <p14:tracePt t="38820" x="6064250" y="777875"/>
          <p14:tracePt t="38834" x="6035675" y="777875"/>
          <p14:tracePt t="38851" x="5997575" y="777875"/>
          <p14:tracePt t="38868" x="5953125" y="790575"/>
          <p14:tracePt t="38884" x="5873750" y="796925"/>
          <p14:tracePt t="38901" x="5794375" y="803275"/>
          <p14:tracePt t="38918" x="5680075" y="812800"/>
          <p14:tracePt t="38934" x="5556250" y="825500"/>
          <p14:tracePt t="38951" x="5441950" y="835025"/>
          <p14:tracePt t="38969" x="5264150" y="850900"/>
          <p14:tracePt t="38985" x="5156200" y="876300"/>
          <p14:tracePt t="39001" x="5060950" y="892175"/>
          <p14:tracePt t="39018" x="4921250" y="901700"/>
          <p14:tracePt t="39034" x="4768850" y="911225"/>
          <p14:tracePt t="39051" x="4689475" y="911225"/>
          <p14:tracePt t="39068" x="4606925" y="911225"/>
          <p14:tracePt t="39084" x="4467225" y="911225"/>
          <p14:tracePt t="39101" x="4384675" y="911225"/>
          <p14:tracePt t="39118" x="4324350" y="911225"/>
          <p14:tracePt t="39135" x="4238625" y="904875"/>
          <p14:tracePt t="39151" x="4162425" y="892175"/>
          <p14:tracePt t="39168" x="4098925" y="876300"/>
          <p14:tracePt t="39184" x="4044950" y="857250"/>
          <p14:tracePt t="39200" x="4029075" y="857250"/>
          <p14:tracePt t="39218" x="4019550" y="857250"/>
          <p14:tracePt t="39234" x="3997325" y="857250"/>
          <p14:tracePt t="39251" x="3987800" y="857250"/>
          <p14:tracePt t="39513" x="3997325" y="854075"/>
          <p14:tracePt t="39522" x="4013200" y="854075"/>
          <p14:tracePt t="39535" x="4035425" y="854075"/>
          <p14:tracePt t="39551" x="4073525" y="835025"/>
          <p14:tracePt t="39568" x="4111625" y="828675"/>
          <p14:tracePt t="39585" x="4219575" y="822325"/>
          <p14:tracePt t="39601" x="4302125" y="822325"/>
          <p14:tracePt t="39617" x="4403725" y="822325"/>
          <p14:tracePt t="39634" x="4578350" y="822325"/>
          <p14:tracePt t="39651" x="4705350" y="835025"/>
          <p14:tracePt t="39667" x="4781550" y="857250"/>
          <p14:tracePt t="39685" x="4892675" y="873125"/>
          <p14:tracePt t="39701" x="4987925" y="889000"/>
          <p14:tracePt t="39719" x="5118100" y="898525"/>
          <p14:tracePt t="39734" x="5200650" y="898525"/>
          <p14:tracePt t="39750" x="5283200" y="898525"/>
          <p14:tracePt t="39767" x="5387975" y="898525"/>
          <p14:tracePt t="39784" x="5505450" y="892175"/>
          <p14:tracePt t="39801" x="5562600" y="879475"/>
          <p14:tracePt t="39817" x="5607050" y="866775"/>
          <p14:tracePt t="39834" x="5670550" y="847725"/>
          <p14:tracePt t="39851" x="5715000" y="835025"/>
          <p14:tracePt t="39868" x="5778500" y="825500"/>
          <p14:tracePt t="39884" x="5870575" y="825500"/>
          <p14:tracePt t="39900" x="5908675" y="819150"/>
          <p14:tracePt t="39917" x="5946775" y="819150"/>
          <p14:tracePt t="39934" x="5965825" y="819150"/>
          <p14:tracePt t="39950" x="5981700" y="819150"/>
          <p14:tracePt t="39967" x="5988050" y="819150"/>
          <p14:tracePt t="40162" x="5978525" y="828675"/>
          <p14:tracePt t="40169" x="5959475" y="835025"/>
          <p14:tracePt t="40184" x="5937250" y="844550"/>
          <p14:tracePt t="40201" x="5911850" y="857250"/>
          <p14:tracePt t="40217" x="5876925" y="869950"/>
          <p14:tracePt t="40234" x="5794375" y="898525"/>
          <p14:tracePt t="40250" x="5718175" y="911225"/>
          <p14:tracePt t="40268" x="5584825" y="936625"/>
          <p14:tracePt t="40284" x="5521325" y="949325"/>
          <p14:tracePt t="40301" x="5461000" y="955675"/>
          <p14:tracePt t="40319" x="5372100" y="977900"/>
          <p14:tracePt t="40335" x="5305425" y="977900"/>
          <p14:tracePt t="40352" x="5222875" y="977900"/>
          <p14:tracePt t="40369" x="5114925" y="984250"/>
          <p14:tracePt t="40385" x="5045075" y="984250"/>
          <p14:tracePt t="40401" x="4994275" y="984250"/>
          <p14:tracePt t="40418" x="4899025" y="984250"/>
          <p14:tracePt t="40434" x="4838700" y="984250"/>
          <p14:tracePt t="40451" x="4781550" y="984250"/>
          <p14:tracePt t="40467" x="4727575" y="984250"/>
          <p14:tracePt t="40484" x="4597400" y="958850"/>
          <p14:tracePt t="40501" x="4511675" y="942975"/>
          <p14:tracePt t="40517" x="4435475" y="917575"/>
          <p14:tracePt t="40534" x="4362450" y="898525"/>
          <p14:tracePt t="40551" x="4330700" y="879475"/>
          <p14:tracePt t="40568" x="4295775" y="863600"/>
          <p14:tracePt t="40584" x="4267200" y="857250"/>
          <p14:tracePt t="40601" x="4244975" y="857250"/>
          <p14:tracePt t="40618" x="4222750" y="850900"/>
          <p14:tracePt t="40634" x="4213225" y="850900"/>
          <p14:tracePt t="40651" x="4203700" y="850900"/>
          <p14:tracePt t="40668" x="4191000" y="847725"/>
          <p14:tracePt t="40792" x="4184650" y="847725"/>
          <p14:tracePt t="41562" x="4229100" y="850900"/>
          <p14:tracePt t="41569" x="4298950" y="860425"/>
          <p14:tracePt t="41588" x="4470400" y="876300"/>
          <p14:tracePt t="41605" x="4737100" y="914400"/>
          <p14:tracePt t="41622" x="4908550" y="923925"/>
          <p14:tracePt t="41635" x="5102225" y="923925"/>
          <p14:tracePt t="41668" x="5527675" y="889000"/>
          <p14:tracePt t="41701" x="5838825" y="873125"/>
          <p14:tracePt t="41718" x="6089650" y="873125"/>
          <p14:tracePt t="41734" x="6229350" y="873125"/>
          <p14:tracePt t="41752" x="6356350" y="885825"/>
          <p14:tracePt t="41755" x="6426200" y="885825"/>
          <p14:tracePt t="41768" x="6530975" y="885825"/>
          <p14:tracePt t="41785" x="6610350" y="885825"/>
          <p14:tracePt t="41801" x="6683375" y="885825"/>
          <p14:tracePt t="41817" x="6797675" y="885825"/>
          <p14:tracePt t="41833" x="6858000" y="882650"/>
          <p14:tracePt t="41850" x="6918325" y="882650"/>
          <p14:tracePt t="41868" x="6994525" y="882650"/>
          <p14:tracePt t="41884" x="7029450" y="882650"/>
          <p14:tracePt t="41901" x="7077075" y="869950"/>
          <p14:tracePt t="41918" x="7156450" y="854075"/>
          <p14:tracePt t="41934" x="7207250" y="847725"/>
          <p14:tracePt t="41951" x="7261225" y="847725"/>
          <p14:tracePt t="41968" x="7331075" y="847725"/>
          <p14:tracePt t="41983" x="7381875" y="847725"/>
          <p14:tracePt t="42000" x="7435850" y="847725"/>
          <p14:tracePt t="42018" x="7521575" y="841375"/>
          <p14:tracePt t="42034" x="7585075" y="828675"/>
          <p14:tracePt t="42050" x="7629525" y="822325"/>
          <p14:tracePt t="42068" x="7708900" y="812800"/>
          <p14:tracePt t="42084" x="7759700" y="806450"/>
          <p14:tracePt t="42101" x="7823200" y="806450"/>
          <p14:tracePt t="42118" x="7883525" y="806450"/>
          <p14:tracePt t="42134" x="7921625" y="806450"/>
          <p14:tracePt t="42150" x="7943850" y="806450"/>
          <p14:tracePt t="42168" x="7962900" y="806450"/>
          <p14:tracePt t="42184" x="7972425" y="806450"/>
          <p14:tracePt t="42201" x="7978775" y="806450"/>
          <p14:tracePt t="42876" x="7889875" y="835025"/>
          <p14:tracePt t="42887" x="7785100" y="863600"/>
          <p14:tracePt t="42905" x="7407275" y="965200"/>
          <p14:tracePt t="42921" x="7188200" y="1012825"/>
          <p14:tracePt t="42939" x="6762750" y="1120775"/>
          <p14:tracePt t="42955" x="6445250" y="1196975"/>
          <p14:tracePt t="42975" x="5984875" y="1308100"/>
          <p14:tracePt t="43002" x="5480050" y="1425575"/>
          <p14:tracePt t="43036" x="4641850" y="1552575"/>
          <p14:tracePt t="43053" x="4197350" y="1587500"/>
          <p14:tracePt t="43068" x="3854450" y="1609725"/>
          <p14:tracePt t="43084" x="3616325" y="1609725"/>
          <p14:tracePt t="43100" x="3349625" y="1609725"/>
          <p14:tracePt t="43118" x="2994025" y="1609725"/>
          <p14:tracePt t="43134" x="2778125" y="1609725"/>
          <p14:tracePt t="43151" x="2574925" y="1609725"/>
          <p14:tracePt t="43167" x="2279650" y="1609725"/>
          <p14:tracePt t="43184" x="2105025" y="1584325"/>
          <p14:tracePt t="43201" x="1943100" y="1568450"/>
          <p14:tracePt t="43217" x="1800225" y="1543050"/>
          <p14:tracePt t="43234" x="1752600" y="1530350"/>
          <p14:tracePt t="43251" x="1708150" y="1511300"/>
          <p14:tracePt t="43267" x="1622425" y="1476375"/>
          <p14:tracePt t="43284" x="1577975" y="1463675"/>
          <p14:tracePt t="43301" x="1533525" y="1444625"/>
          <p14:tracePt t="43318" x="1482725" y="1425575"/>
          <p14:tracePt t="43333" x="1460500" y="1412875"/>
          <p14:tracePt t="43350" x="1450975" y="1403350"/>
          <p14:tracePt t="43367" x="1428750" y="1381125"/>
          <p14:tracePt t="43385" x="1419225" y="1371600"/>
          <p14:tracePt t="43401" x="1397000" y="1362075"/>
          <p14:tracePt t="43418" x="1352550" y="1336675"/>
          <p14:tracePt t="43435" x="1330325" y="1323975"/>
          <p14:tracePt t="43450" x="1301750" y="1323975"/>
          <p14:tracePt t="43467" x="1285875" y="1323975"/>
          <p14:tracePt t="43483" x="1276350" y="1323975"/>
          <p14:tracePt t="43500" x="1260475" y="1323975"/>
          <p14:tracePt t="43517" x="1247775" y="1323975"/>
          <p14:tracePt t="43741" x="1289050" y="1327150"/>
          <p14:tracePt t="43748" x="1371600" y="1346200"/>
          <p14:tracePt t="43755" x="1463675" y="1355725"/>
          <p14:tracePt t="43768" x="1647825" y="1374775"/>
          <p14:tracePt t="43784" x="1800225" y="1390650"/>
          <p14:tracePt t="43801" x="1914525" y="1390650"/>
          <p14:tracePt t="43805" x="1974850" y="1400175"/>
          <p14:tracePt t="43818" x="2079625" y="1409700"/>
          <p14:tracePt t="43833" x="2152650" y="1409700"/>
          <p14:tracePt t="43850" x="2203450" y="1409700"/>
          <p14:tracePt t="43867" x="2273300" y="1409700"/>
          <p14:tracePt t="43884" x="2333625" y="1409700"/>
          <p14:tracePt t="43900" x="2393950" y="1409700"/>
          <p14:tracePt t="43918" x="2479675" y="1406525"/>
          <p14:tracePt t="43934" x="2543175" y="1390650"/>
          <p14:tracePt t="43951" x="2600325" y="1377950"/>
          <p14:tracePt t="43967" x="2651125" y="1352550"/>
          <p14:tracePt t="43984" x="2660650" y="1343025"/>
          <p14:tracePt t="44000" x="2670175" y="1343025"/>
          <p14:tracePt t="44017" x="2682875" y="1343025"/>
          <p14:tracePt t="44034" x="2705100" y="1343025"/>
          <p14:tracePt t="44050" x="2743200" y="1336675"/>
          <p14:tracePt t="44067" x="2813050" y="1330325"/>
          <p14:tracePt t="44084" x="2873375" y="1330325"/>
          <p14:tracePt t="44101" x="2933700" y="1317625"/>
          <p14:tracePt t="44117" x="3063875" y="1308100"/>
          <p14:tracePt t="44133" x="3146425" y="1301750"/>
          <p14:tracePt t="44150" x="3206750" y="1301750"/>
          <p14:tracePt t="44167" x="3289300" y="1285875"/>
          <p14:tracePt t="44184" x="3333750" y="1279525"/>
          <p14:tracePt t="44201" x="3362325" y="1276350"/>
          <p14:tracePt t="44218" x="3403600" y="1263650"/>
          <p14:tracePt t="44234" x="3425825" y="1257300"/>
          <p14:tracePt t="44251" x="3444875" y="1247775"/>
          <p14:tracePt t="44267" x="3457575" y="1241425"/>
          <p14:tracePt t="44284" x="3463925" y="1241425"/>
          <p14:tracePt t="45567" x="3517900" y="1244600"/>
          <p14:tracePt t="45574" x="3587750" y="1254125"/>
          <p14:tracePt t="45588" x="3714750" y="1254125"/>
          <p14:tracePt t="45604" x="3816350" y="1254125"/>
          <p14:tracePt t="45621" x="3956050" y="1254125"/>
          <p14:tracePt t="45633" x="4060825" y="1254125"/>
          <p14:tracePt t="45667" x="4346575" y="1254125"/>
          <p14:tracePt t="45701" x="4591050" y="1254125"/>
          <p14:tracePt t="45717" x="4765675" y="1263650"/>
          <p14:tracePt t="45734" x="4892675" y="1270000"/>
          <p14:tracePt t="45752" x="5000625" y="1285875"/>
          <p14:tracePt t="45768" x="5064125" y="1285875"/>
          <p14:tracePt t="45784" x="5124450" y="1285875"/>
          <p14:tracePt t="45800" x="5184775" y="1292225"/>
          <p14:tracePt t="45816" x="5260975" y="1292225"/>
          <p14:tracePt t="45834" x="5305425" y="1298575"/>
          <p14:tracePt t="45850" x="5330825" y="1311275"/>
          <p14:tracePt t="45852" x="5334000" y="1311275"/>
          <p14:tracePt t="45866" x="5349875" y="1311275"/>
          <p14:tracePt t="45884" x="5356225" y="1314450"/>
          <p14:tracePt t="46710" x="5384800" y="1314450"/>
          <p14:tracePt t="46718" x="5419725" y="1314450"/>
          <p14:tracePt t="46738" x="5505450" y="1314450"/>
          <p14:tracePt t="46755" x="5575300" y="1314450"/>
          <p14:tracePt t="46771" x="5654675" y="1314450"/>
          <p14:tracePt t="46787" x="5784850" y="1314450"/>
          <p14:tracePt t="46800" x="5819775" y="1314450"/>
          <p14:tracePt t="46833" x="6080125" y="1355725"/>
          <p14:tracePt t="46867" x="6280150" y="1393825"/>
          <p14:tracePt t="46884" x="6330950" y="1393825"/>
          <p14:tracePt t="46900" x="6381750" y="1393825"/>
          <p14:tracePt t="46916" x="6445250" y="1393825"/>
          <p14:tracePt t="46933" x="6480175" y="1393825"/>
          <p14:tracePt t="46950" x="6518275" y="1393825"/>
          <p14:tracePt t="46967" x="6565900" y="1393825"/>
          <p14:tracePt t="46984" x="6594475" y="1393825"/>
          <p14:tracePt t="47002" x="6638925" y="1393825"/>
          <p14:tracePt t="47017" x="6702425" y="1377950"/>
          <p14:tracePt t="47034" x="6756400" y="1377950"/>
          <p14:tracePt t="47050" x="6800850" y="1371600"/>
          <p14:tracePt t="47066" x="6870700" y="1371600"/>
          <p14:tracePt t="47084" x="6915150" y="1371600"/>
          <p14:tracePt t="47102" x="6991350" y="1371600"/>
          <p14:tracePt t="47118" x="7045325" y="1371600"/>
          <p14:tracePt t="47134" x="7096125" y="1371600"/>
          <p14:tracePt t="47152" x="7159625" y="1371600"/>
          <p14:tracePt t="47167" x="7181850" y="1371600"/>
          <p14:tracePt t="47183" x="7204075" y="1371600"/>
          <p14:tracePt t="47200" x="7213600" y="1371600"/>
          <p14:tracePt t="47217" x="7229475" y="1371600"/>
          <p14:tracePt t="47234" x="7232650" y="1371600"/>
          <p14:tracePt t="47831" x="7264400" y="1381125"/>
          <p14:tracePt t="47838" x="7324725" y="1387475"/>
          <p14:tracePt t="47854" x="7454900" y="1406525"/>
          <p14:tracePt t="47870" x="7569200" y="1406525"/>
          <p14:tracePt t="47887" x="7699375" y="1393825"/>
          <p14:tracePt t="47901" x="7820025" y="1377950"/>
          <p14:tracePt t="47934" x="8023225" y="1343025"/>
          <p14:tracePt t="47967" x="8191500" y="1330325"/>
          <p14:tracePt t="47984" x="8235950" y="1323975"/>
          <p14:tracePt t="48000" x="8280400" y="1311275"/>
          <p14:tracePt t="48017" x="8337550" y="1298575"/>
          <p14:tracePt t="48033" x="8359775" y="1298575"/>
          <p14:tracePt t="48050" x="8375650" y="1292225"/>
          <p14:tracePt t="48066" x="8391525" y="1292225"/>
          <p14:tracePt t="48084" x="8394700" y="1292225"/>
          <p14:tracePt t="48452" x="8375650" y="1292225"/>
          <p14:tracePt t="48459" x="8331200" y="1292225"/>
          <p14:tracePt t="48470" x="8261350" y="1298575"/>
          <p14:tracePt t="48483" x="8108950" y="1323975"/>
          <p14:tracePt t="48516" x="7585075" y="1441450"/>
          <p14:tracePt t="48551" x="6880225" y="1574800"/>
          <p14:tracePt t="48568" x="6489700" y="1612900"/>
          <p14:tracePt t="48584" x="6108700" y="1622425"/>
          <p14:tracePt t="48600" x="5734050" y="1622425"/>
          <p14:tracePt t="48616" x="5121275" y="1612900"/>
          <p14:tracePt t="48634" x="4660900" y="1574800"/>
          <p14:tracePt t="48652" x="4184650" y="1562100"/>
          <p14:tracePt t="48668" x="3908425" y="1562100"/>
          <p14:tracePt t="48683" x="3625850" y="1562100"/>
          <p14:tracePt t="48700" x="3295650" y="1543050"/>
          <p14:tracePt t="48717" x="3057525" y="1543050"/>
          <p14:tracePt t="48734" x="2863850" y="1543050"/>
          <p14:tracePt t="48751" x="2546350" y="1543050"/>
          <p14:tracePt t="48767" x="2365375" y="1533525"/>
          <p14:tracePt t="48783" x="2159000" y="1533525"/>
          <p14:tracePt t="48801" x="1885950" y="1524000"/>
          <p14:tracePt t="48817" x="1714500" y="1524000"/>
          <p14:tracePt t="48833" x="1555750" y="1524000"/>
          <p14:tracePt t="48851" x="1358900" y="1530350"/>
          <p14:tracePt t="48866" x="1196975" y="1549400"/>
          <p14:tracePt t="48883" x="1079500" y="1565275"/>
          <p14:tracePt t="48901" x="920750" y="1597025"/>
          <p14:tracePt t="48917" x="825500" y="1616075"/>
          <p14:tracePt t="48934" x="730250" y="1622425"/>
          <p14:tracePt t="48951" x="660400" y="1622425"/>
          <p14:tracePt t="48967" x="638175" y="1622425"/>
          <p14:tracePt t="48983" x="628650" y="1628775"/>
          <p14:tracePt t="49000" x="615950" y="1628775"/>
          <p14:tracePt t="49016" x="600075" y="1628775"/>
          <p14:tracePt t="49033" x="590550" y="1628775"/>
          <p14:tracePt t="49050" x="581025" y="1628775"/>
          <p14:tracePt t="49067" x="558800" y="1628775"/>
          <p14:tracePt t="49083" x="549275" y="1628775"/>
          <p14:tracePt t="49101" x="549275" y="1631950"/>
          <p14:tracePt t="49823" x="644525" y="1647825"/>
          <p14:tracePt t="49831" x="825500" y="1682750"/>
          <p14:tracePt t="49838" x="1041400" y="1765300"/>
          <p14:tracePt t="49855" x="1625600" y="1946275"/>
          <p14:tracePt t="49872" x="2590800" y="2387600"/>
          <p14:tracePt t="49892" x="3276600" y="2660650"/>
          <p14:tracePt t="49919" x="4441825" y="3098800"/>
          <p14:tracePt t="49951" x="5588000" y="3441700"/>
          <p14:tracePt t="49968" x="5848350" y="3479800"/>
          <p14:tracePt t="49984" x="6165850" y="3549650"/>
          <p14:tracePt t="50001" x="6489700" y="3625850"/>
          <p14:tracePt t="50018" x="6689725" y="3692525"/>
          <p14:tracePt t="50034" x="6867525" y="3756025"/>
          <p14:tracePt t="50051" x="7115175" y="3838575"/>
          <p14:tracePt t="50068" x="7235825" y="3873500"/>
          <p14:tracePt t="50083" x="7334250" y="3898900"/>
          <p14:tracePt t="50100" x="7477125" y="3930650"/>
          <p14:tracePt t="50117" x="7562850" y="3946525"/>
          <p14:tracePt t="50134" x="7620000" y="3959225"/>
          <p14:tracePt t="50151" x="7683500" y="3971925"/>
          <p14:tracePt t="50167" x="7712075" y="3971925"/>
          <p14:tracePt t="50184" x="7743825" y="3984625"/>
          <p14:tracePt t="50201" x="7756525" y="3984625"/>
          <p14:tracePt t="50216" x="7766050" y="3984625"/>
          <p14:tracePt t="50233" x="7794625" y="3984625"/>
          <p14:tracePt t="50250" x="7835900" y="3990975"/>
          <p14:tracePt t="50267" x="7858125" y="3990975"/>
          <p14:tracePt t="50284" x="7880350" y="3990975"/>
          <p14:tracePt t="50301" x="7899400" y="3990975"/>
          <p14:tracePt t="50317" x="7908925" y="3990975"/>
          <p14:tracePt t="50334" x="7918450" y="3990975"/>
          <p14:tracePt t="50350" x="7940675" y="3987800"/>
          <p14:tracePt t="50366" x="7950200" y="3978275"/>
          <p14:tracePt t="50383" x="7966075" y="3968750"/>
          <p14:tracePt t="50401" x="7994650" y="3952875"/>
          <p14:tracePt t="50417" x="8004175" y="3943350"/>
          <p14:tracePt t="50434" x="8020050" y="3921125"/>
          <p14:tracePt t="50451" x="8035925" y="3886200"/>
          <p14:tracePt t="50467" x="8054975" y="3854450"/>
          <p14:tracePt t="50483" x="8064500" y="3844925"/>
          <p14:tracePt t="50500" x="8080375" y="3838575"/>
          <p14:tracePt t="50516" x="8108950" y="3841750"/>
          <p14:tracePt t="50533" x="8143875" y="3883025"/>
          <p14:tracePt t="50550" x="8188325" y="3933825"/>
          <p14:tracePt t="50566" x="8207375" y="3987800"/>
          <p14:tracePt t="50583" x="8223250" y="4054475"/>
          <p14:tracePt t="50600" x="8229600" y="4171950"/>
          <p14:tracePt t="50616" x="8229600" y="4206875"/>
          <p14:tracePt t="50633" x="8229600" y="4251325"/>
          <p14:tracePt t="50650" x="8226425" y="4292600"/>
          <p14:tracePt t="50666" x="8226425" y="4321175"/>
          <p14:tracePt t="50683" x="8226425" y="4365625"/>
          <p14:tracePt t="50701" x="8226425" y="4429125"/>
          <p14:tracePt t="50716" x="8226425" y="4473575"/>
          <p14:tracePt t="50733" x="8226425" y="4502150"/>
          <p14:tracePt t="50750" x="8226425" y="4543425"/>
          <p14:tracePt t="50766" x="8226425" y="4559300"/>
          <p14:tracePt t="50783" x="8242300" y="4575175"/>
          <p14:tracePt t="50800" x="8258175" y="4597400"/>
          <p14:tracePt t="50816" x="8267700" y="4606925"/>
          <p14:tracePt t="50833" x="8277225" y="4610100"/>
          <p14:tracePt t="50850" x="8296275" y="4610100"/>
          <p14:tracePt t="50866" x="8305800" y="4610100"/>
          <p14:tracePt t="50883" x="8321675" y="4603750"/>
          <p14:tracePt t="50900" x="8356600" y="4584700"/>
          <p14:tracePt t="50916" x="8375650" y="4562475"/>
          <p14:tracePt t="50933" x="8385175" y="4552950"/>
          <p14:tracePt t="50950" x="8410575" y="4530725"/>
          <p14:tracePt t="50966" x="8423275" y="4508500"/>
          <p14:tracePt t="50984" x="8423275" y="4495800"/>
          <p14:tracePt t="51001" x="8423275" y="4467225"/>
          <p14:tracePt t="51017" x="8423275" y="4457700"/>
          <p14:tracePt t="51033" x="8423275" y="4448175"/>
          <p14:tracePt t="51050" x="8423275" y="4445000"/>
          <p14:tracePt t="51116" x="8420100" y="4438650"/>
          <p14:tracePt t="51123" x="8413750" y="4438650"/>
          <p14:tracePt t="51134" x="8410575" y="4438650"/>
          <p14:tracePt t="51151" x="8388350" y="4432300"/>
          <p14:tracePt t="51167" x="8378825" y="4432300"/>
          <p14:tracePt t="51183" x="8369300" y="4432300"/>
          <p14:tracePt t="51200" x="8366125" y="4432300"/>
          <p14:tracePt t="51237" x="8359775" y="4432300"/>
          <p14:tracePt t="51251" x="8343900" y="4432300"/>
          <p14:tracePt t="51267" x="8340725" y="4432300"/>
          <p14:tracePt t="51284" x="8331200" y="4432300"/>
          <p14:tracePt t="51301" x="8321675" y="4438650"/>
          <p14:tracePt t="51317" x="8312150" y="4451350"/>
          <p14:tracePt t="51333" x="8296275" y="4460875"/>
          <p14:tracePt t="51350" x="8280400" y="4486275"/>
          <p14:tracePt t="51366" x="8264525" y="4502150"/>
          <p14:tracePt t="51383" x="8232775" y="4521200"/>
          <p14:tracePt t="51401" x="8204200" y="4543425"/>
          <p14:tracePt t="51416" x="8181975" y="4556125"/>
          <p14:tracePt t="51433" x="8172450" y="4565650"/>
          <p14:tracePt t="51450" x="8156575" y="4591050"/>
          <p14:tracePt t="51467" x="8147050" y="4600575"/>
          <p14:tracePt t="51483" x="8131175" y="4616450"/>
          <p14:tracePt t="51500" x="8112125" y="4654550"/>
          <p14:tracePt t="51516" x="8102600" y="4664075"/>
          <p14:tracePt t="51533" x="8099425" y="4673600"/>
          <p14:tracePt t="51550" x="8099425" y="4692650"/>
          <p14:tracePt t="51566" x="8099425" y="4702175"/>
          <p14:tracePt t="51583" x="8099425" y="4711700"/>
          <p14:tracePt t="51600" x="8099425" y="4727575"/>
          <p14:tracePt t="51616" x="8099425" y="4743450"/>
          <p14:tracePt t="51633" x="8099425" y="4752975"/>
          <p14:tracePt t="51650" x="8105775" y="4756150"/>
          <p14:tracePt t="51666" x="8121650" y="4762500"/>
          <p14:tracePt t="51683" x="8156575" y="4775200"/>
          <p14:tracePt t="51701" x="8220075" y="4787900"/>
          <p14:tracePt t="51717" x="8245475" y="4806950"/>
          <p14:tracePt t="51734" x="8277225" y="4816475"/>
          <p14:tracePt t="51750" x="8289925" y="4822825"/>
          <p14:tracePt t="51767" x="8296275" y="4822825"/>
          <p14:tracePt t="51784" x="8299450" y="4822825"/>
          <p14:tracePt t="51829" x="8305800" y="4822825"/>
          <p14:tracePt t="51836" x="8315325" y="4822825"/>
          <p14:tracePt t="51850" x="8324850" y="4822825"/>
          <p14:tracePt t="51866" x="8334375" y="4822825"/>
          <p14:tracePt t="51883" x="8343900" y="4822825"/>
          <p14:tracePt t="51900" x="8366125" y="4822825"/>
          <p14:tracePt t="51916" x="8375650" y="4819650"/>
          <p14:tracePt t="51933" x="8385175" y="4810125"/>
          <p14:tracePt t="51950" x="8401050" y="4791075"/>
          <p14:tracePt t="51966" x="8413750" y="4781550"/>
          <p14:tracePt t="51983" x="8439150" y="4756150"/>
          <p14:tracePt t="52000" x="8483600" y="4718050"/>
          <p14:tracePt t="52016" x="8502650" y="4692650"/>
          <p14:tracePt t="52033" x="8528050" y="4638675"/>
          <p14:tracePt t="52050" x="8556625" y="4546600"/>
          <p14:tracePt t="52066" x="8556625" y="4492625"/>
          <p14:tracePt t="52084" x="8556625" y="4470400"/>
          <p14:tracePt t="52100" x="8556625" y="4457700"/>
          <p14:tracePt t="52133" x="8556625" y="4451350"/>
          <p14:tracePt t="52157" x="8556625" y="4448175"/>
          <p14:tracePt t="52172" x="8556625" y="4441825"/>
          <p14:tracePt t="52182" x="8556625" y="4438650"/>
          <p14:tracePt t="52200" x="8556625" y="4416425"/>
          <p14:tracePt t="52216" x="8556625" y="4406900"/>
          <p14:tracePt t="52233" x="8556625" y="4397375"/>
          <p14:tracePt t="52250" x="8556625" y="4381500"/>
          <p14:tracePt t="52266" x="8556625" y="4368800"/>
          <p14:tracePt t="52283" x="8556625" y="4362450"/>
          <p14:tracePt t="52300" x="8556625" y="4352925"/>
          <p14:tracePt t="52316" x="8556625" y="4346575"/>
          <p14:tracePt t="52586" x="8543925" y="4346575"/>
          <p14:tracePt t="52593" x="8534400" y="4346575"/>
          <p14:tracePt t="52600" x="8528050" y="4346575"/>
          <p14:tracePt t="52616" x="8512175" y="4356100"/>
          <p14:tracePt t="52632" x="8489950" y="4362450"/>
          <p14:tracePt t="52650" x="8470900" y="4371975"/>
          <p14:tracePt t="52666" x="8455025" y="4381500"/>
          <p14:tracePt t="52682" x="8432800" y="4391025"/>
          <p14:tracePt t="52700" x="8401050" y="4397375"/>
          <p14:tracePt t="52716" x="8369300" y="4410075"/>
          <p14:tracePt t="52733" x="8347075" y="4416425"/>
          <p14:tracePt t="52750" x="8321675" y="4425950"/>
          <p14:tracePt t="52766" x="8308975" y="4441825"/>
          <p14:tracePt t="52783" x="8293100" y="4451350"/>
          <p14:tracePt t="52800" x="8274050" y="4467225"/>
          <p14:tracePt t="52816" x="8264525" y="4476750"/>
          <p14:tracePt t="52832" x="8255000" y="4492625"/>
          <p14:tracePt t="52850" x="8239125" y="4508500"/>
          <p14:tracePt t="52866" x="8223250" y="4518025"/>
          <p14:tracePt t="52882" x="8213725" y="4527550"/>
          <p14:tracePt t="52900" x="8197850" y="4546600"/>
          <p14:tracePt t="52916" x="8197850" y="4556125"/>
          <p14:tracePt t="52933" x="8197850" y="4568825"/>
          <p14:tracePt t="52950" x="8197850" y="4587875"/>
          <p14:tracePt t="52966" x="8197850" y="4597400"/>
          <p14:tracePt t="52983" x="8197850" y="4606925"/>
          <p14:tracePt t="53000" x="8197850" y="4622800"/>
          <p14:tracePt t="53016" x="8197850" y="4635500"/>
          <p14:tracePt t="53058" x="8197850" y="4641850"/>
          <p14:tracePt t="53143" x="8197850" y="4648200"/>
          <p14:tracePt t="53180" x="8197850" y="4651375"/>
          <p14:tracePt t="53187" x="8201025" y="4657725"/>
          <p14:tracePt t="53200" x="8210550" y="4660900"/>
          <p14:tracePt t="53217" x="8232775" y="4670425"/>
          <p14:tracePt t="53233" x="8248650" y="4689475"/>
          <p14:tracePt t="53249" x="8277225" y="4699000"/>
          <p14:tracePt t="53267" x="8299450" y="4705350"/>
          <p14:tracePt t="53282" x="8308975" y="4711700"/>
          <p14:tracePt t="53300" x="8350250" y="4721225"/>
          <p14:tracePt t="53317" x="8372475" y="4727575"/>
          <p14:tracePt t="53333" x="8401050" y="4733925"/>
          <p14:tracePt t="53350" x="8429625" y="4733925"/>
          <p14:tracePt t="53367" x="8439150" y="4733925"/>
          <p14:tracePt t="53383" x="8451850" y="4733925"/>
          <p14:tracePt t="53399" x="8458200" y="4733925"/>
          <p14:tracePt t="53894" x="8382000" y="4724400"/>
          <p14:tracePt t="53901" x="8235950" y="4702175"/>
          <p14:tracePt t="53917" x="8001000" y="4641850"/>
          <p14:tracePt t="53934" x="7670800" y="4575175"/>
          <p14:tracePt t="53957" x="6981825" y="4410075"/>
          <p14:tracePt t="53983" x="6477000" y="4292600"/>
          <p14:tracePt t="54018" x="5749925" y="4137025"/>
          <p14:tracePt t="54035" x="5448300" y="4073525"/>
          <p14:tracePt t="54051" x="5273675" y="4054475"/>
          <p14:tracePt t="54066" x="5178425" y="4038600"/>
          <p14:tracePt t="54083" x="5089525" y="4016375"/>
          <p14:tracePt t="54100" x="4968875" y="3990975"/>
          <p14:tracePt t="54116" x="4892675" y="3968750"/>
          <p14:tracePt t="54132" x="4826000" y="3940175"/>
          <p14:tracePt t="54149" x="4752975" y="3921125"/>
          <p14:tracePt t="54167" x="4714875" y="3908425"/>
          <p14:tracePt t="54183" x="4686300" y="3895725"/>
          <p14:tracePt t="54200" x="4641850" y="3870325"/>
          <p14:tracePt t="54216" x="4619625" y="3857625"/>
          <p14:tracePt t="54232" x="4594225" y="3841750"/>
          <p14:tracePt t="54249" x="4549775" y="3790950"/>
          <p14:tracePt t="54266" x="4508500" y="3740150"/>
          <p14:tracePt t="54283" x="4483100" y="3702050"/>
          <p14:tracePt t="54301" x="4435475" y="3635375"/>
          <p14:tracePt t="54317" x="4410075" y="3587750"/>
          <p14:tracePt t="54333" x="4375150" y="3540125"/>
          <p14:tracePt t="54349" x="4333875" y="3454400"/>
          <p14:tracePt t="54366" x="4298950" y="3406775"/>
          <p14:tracePt t="54382" x="4267200" y="3368675"/>
          <p14:tracePt t="54399" x="4197350" y="3298825"/>
          <p14:tracePt t="54416" x="4140200" y="3225800"/>
          <p14:tracePt t="54433" x="4086225" y="3155950"/>
          <p14:tracePt t="54450" x="4044950" y="3079750"/>
          <p14:tracePt t="54466" x="4013200" y="3041650"/>
          <p14:tracePt t="54483" x="4000500" y="3025775"/>
          <p14:tracePt t="54499" x="3975100" y="3009900"/>
          <p14:tracePt t="54516" x="3952875" y="2997200"/>
          <p14:tracePt t="54533" x="3930650" y="2987675"/>
          <p14:tracePt t="54550" x="3889375" y="2987675"/>
          <p14:tracePt t="54567" x="3873500" y="2987675"/>
          <p14:tracePt t="54583" x="3857625" y="2987675"/>
          <p14:tracePt t="54600" x="3819525" y="2987675"/>
          <p14:tracePt t="54617" x="3787775" y="2997200"/>
          <p14:tracePt t="54632" x="3759200" y="3009900"/>
          <p14:tracePt t="54649" x="3676650" y="3028950"/>
          <p14:tracePt t="54666" x="3613150" y="3041650"/>
          <p14:tracePt t="54682" x="3536950" y="3073400"/>
          <p14:tracePt t="54700" x="3460750" y="3101975"/>
          <p14:tracePt t="54717" x="3429000" y="3114675"/>
          <p14:tracePt t="54734" x="3406775" y="3127375"/>
          <p14:tracePt t="54750" x="3362325" y="3159125"/>
          <p14:tracePt t="54767" x="3340100" y="3181350"/>
          <p14:tracePt t="54783" x="3308350" y="3213100"/>
          <p14:tracePt t="54799" x="3238500" y="3267075"/>
          <p14:tracePt t="54816" x="3200400" y="3308350"/>
          <p14:tracePt t="54832" x="3146425" y="3368675"/>
          <p14:tracePt t="54849" x="3079750" y="3448050"/>
          <p14:tracePt t="54866" x="3060700" y="3486150"/>
          <p14:tracePt t="54883" x="3044825" y="3511550"/>
          <p14:tracePt t="54900" x="3025775" y="3552825"/>
          <p14:tracePt t="54916" x="3013075" y="3578225"/>
          <p14:tracePt t="54932" x="3000375" y="3622675"/>
          <p14:tracePt t="54949" x="2994025" y="3676650"/>
          <p14:tracePt t="54966" x="2994025" y="3705225"/>
          <p14:tracePt t="54983" x="2994025" y="3736975"/>
          <p14:tracePt t="55000" x="2994025" y="3762375"/>
          <p14:tracePt t="55017" x="2997200" y="3784600"/>
          <p14:tracePt t="55033" x="3006725" y="3806825"/>
          <p14:tracePt t="55049" x="3051175" y="3844925"/>
          <p14:tracePt t="55066" x="3076575" y="3863975"/>
          <p14:tracePt t="55082" x="3098800" y="3879850"/>
          <p14:tracePt t="55099" x="3136900" y="3917950"/>
          <p14:tracePt t="55116" x="3159125" y="3940175"/>
          <p14:tracePt t="55132" x="3178175" y="3965575"/>
          <p14:tracePt t="55150" x="3203575" y="3987800"/>
          <p14:tracePt t="55166" x="3213100" y="3997325"/>
          <p14:tracePt t="55183" x="3244850" y="4013200"/>
          <p14:tracePt t="55200" x="3270250" y="4029075"/>
          <p14:tracePt t="55216" x="3286125" y="4041775"/>
          <p14:tracePt t="55232" x="3295650" y="4044950"/>
          <p14:tracePt t="55250" x="3324225" y="4044950"/>
          <p14:tracePt t="55266" x="3346450" y="4044950"/>
          <p14:tracePt t="55283" x="3355975" y="4044950"/>
          <p14:tracePt t="55300" x="3368675" y="4044950"/>
          <p14:tracePt t="55316" x="3384550" y="4044950"/>
          <p14:tracePt t="58500" x="3343275" y="3943350"/>
          <p14:tracePt t="58506" x="3273425" y="3790950"/>
          <p14:tracePt t="58516" x="3219450" y="3663950"/>
          <p14:tracePt t="58534" x="2841625" y="3003550"/>
          <p14:tracePt t="58556" x="2517775" y="2393950"/>
          <p14:tracePt t="58571" x="2308225" y="2089150"/>
          <p14:tracePt t="58592" x="2057400" y="1739900"/>
          <p14:tracePt t="58620" x="1812925" y="1520825"/>
          <p14:tracePt t="58651" x="1603375" y="1346200"/>
          <p14:tracePt t="58666" x="1476375" y="1266825"/>
          <p14:tracePt t="58684" x="1346200" y="1184275"/>
          <p14:tracePt t="58699" x="1266825" y="1133475"/>
          <p14:tracePt t="58715" x="1196975" y="1095375"/>
          <p14:tracePt t="58734" x="1092200" y="1000125"/>
          <p14:tracePt t="58749" x="990600" y="930275"/>
          <p14:tracePt t="58766" x="873125" y="841375"/>
          <p14:tracePt t="58782" x="758825" y="762000"/>
          <p14:tracePt t="58799" x="568325" y="609600"/>
          <p14:tracePt t="58815" x="415925" y="434975"/>
          <p14:tracePt t="58834" x="231775" y="231775"/>
          <p14:tracePt t="58851" x="133350" y="107950"/>
          <p14:tracePt t="58868" x="63500" y="3175"/>
          <p14:tracePt t="58883" x="3175" y="0"/>
          <p14:tracePt t="59077" x="0" y="69850"/>
          <p14:tracePt t="59084" x="12700" y="98425"/>
          <p14:tracePt t="59099" x="25400" y="120650"/>
          <p14:tracePt t="59116" x="34925" y="152400"/>
          <p14:tracePt t="59132" x="53975" y="174625"/>
          <p14:tracePt t="59149" x="92075" y="219075"/>
          <p14:tracePt t="59166" x="117475" y="244475"/>
          <p14:tracePt t="59183" x="161925" y="301625"/>
          <p14:tracePt t="59199" x="187325" y="342900"/>
          <p14:tracePt t="59215" x="206375" y="365125"/>
          <p14:tracePt t="59232" x="219075" y="390525"/>
          <p14:tracePt t="59249" x="234950" y="419100"/>
          <p14:tracePt t="59266" x="244475" y="428625"/>
          <p14:tracePt t="59283" x="244475" y="441325"/>
          <p14:tracePt t="59299" x="244475" y="454025"/>
          <p14:tracePt t="59385" x="244475" y="444500"/>
          <p14:tracePt t="59421" x="244475" y="441325"/>
          <p14:tracePt t="59434" x="244475" y="434975"/>
          <p14:tracePt t="59535" x="254000" y="434975"/>
          <p14:tracePt t="59542" x="260350" y="434975"/>
          <p14:tracePt t="59549" x="263525" y="434975"/>
          <p14:tracePt t="59566" x="285750" y="425450"/>
          <p14:tracePt t="59583" x="330200" y="406400"/>
          <p14:tracePt t="59599" x="352425" y="406400"/>
          <p14:tracePt t="59615" x="381000" y="400050"/>
          <p14:tracePt t="59632" x="403225" y="400050"/>
          <p14:tracePt t="59649" x="444500" y="400050"/>
          <p14:tracePt t="59665" x="485775" y="400050"/>
          <p14:tracePt t="59683" x="549275" y="400050"/>
          <p14:tracePt t="59699" x="577850" y="400050"/>
          <p14:tracePt t="59716" x="606425" y="400050"/>
          <p14:tracePt t="59733" x="622300" y="400050"/>
          <p14:tracePt t="59749" x="631825" y="400050"/>
          <p14:tracePt t="59765" x="638175" y="400050"/>
          <p14:tracePt t="59821" x="638175" y="403225"/>
          <p14:tracePt t="59834" x="638175" y="406400"/>
          <p14:tracePt t="59842" x="638175" y="412750"/>
          <p14:tracePt t="59856" x="635000" y="412750"/>
          <p14:tracePt t="59866" x="631825" y="412750"/>
          <p14:tracePt t="59882" x="622300" y="412750"/>
          <p14:tracePt t="59916" x="622300" y="406400"/>
          <p14:tracePt t="59932" x="622300" y="390525"/>
          <p14:tracePt t="59949" x="622300" y="374650"/>
          <p14:tracePt t="59966" x="622300" y="371475"/>
          <p14:tracePt t="60827" x="615950" y="371475"/>
          <p14:tracePt t="60834" x="609600" y="371475"/>
          <p14:tracePt t="60861" x="600075" y="371475"/>
          <p14:tracePt t="61070" x="600075" y="384175"/>
          <p14:tracePt t="61078" x="600075" y="387350"/>
          <p14:tracePt t="61086" x="600075" y="393700"/>
          <p14:tracePt t="61099" x="600075" y="403225"/>
          <p14:tracePt t="61132" x="600075" y="431800"/>
          <p14:tracePt t="61165" x="612775" y="450850"/>
          <p14:tracePt t="61182" x="631825" y="466725"/>
          <p14:tracePt t="61198" x="638175" y="488950"/>
          <p14:tracePt t="61216" x="644525" y="504825"/>
          <p14:tracePt t="61233" x="647700" y="517525"/>
          <p14:tracePt t="61249" x="647700" y="533400"/>
          <p14:tracePt t="61266" x="654050" y="542925"/>
          <p14:tracePt t="61282" x="657225" y="558800"/>
          <p14:tracePt t="61298" x="657225" y="568325"/>
          <p14:tracePt t="61315" x="657225" y="584200"/>
          <p14:tracePt t="61332" x="657225" y="596900"/>
          <p14:tracePt t="61348" x="657225" y="606425"/>
          <p14:tracePt t="61365" x="663575" y="615950"/>
          <p14:tracePt t="61382" x="666750" y="625475"/>
          <p14:tracePt t="61399" x="679450" y="641350"/>
          <p14:tracePt t="61416" x="682625" y="650875"/>
          <p14:tracePt t="61432" x="688975" y="657225"/>
          <p14:tracePt t="61448" x="692150" y="663575"/>
          <p14:tracePt t="61465" x="698500" y="666750"/>
          <p14:tracePt t="61555" x="701675" y="673100"/>
          <p14:tracePt t="61561" x="701675" y="676275"/>
          <p14:tracePt t="61576" x="701675" y="685800"/>
          <p14:tracePt t="61583" x="708025" y="685800"/>
          <p14:tracePt t="61598" x="708025" y="692150"/>
          <p14:tracePt t="61616" x="711200" y="701675"/>
          <p14:tracePt t="61632" x="733425" y="717550"/>
          <p14:tracePt t="61648" x="765175" y="755650"/>
          <p14:tracePt t="61665" x="819150" y="828675"/>
          <p14:tracePt t="61682" x="930275" y="962025"/>
          <p14:tracePt t="61698" x="1019175" y="1076325"/>
          <p14:tracePt t="61715" x="1130300" y="1216025"/>
          <p14:tracePt t="61732" x="1343025" y="1431925"/>
          <p14:tracePt t="61749" x="1454150" y="1568450"/>
          <p14:tracePt t="61769" x="1622425" y="1793875"/>
          <p14:tracePt t="61783" x="1720850" y="1917700"/>
          <p14:tracePt t="61801" x="1822450" y="2044700"/>
          <p14:tracePt t="61815" x="1911350" y="2181225"/>
          <p14:tracePt t="61832" x="2012950" y="2327275"/>
          <p14:tracePt t="61848" x="2082800" y="2419350"/>
          <p14:tracePt t="61865" x="2159000" y="2514600"/>
          <p14:tracePt t="61882" x="2266950" y="2647950"/>
          <p14:tracePt t="61899" x="2339975" y="2724150"/>
          <p14:tracePt t="61915" x="2381250" y="2762250"/>
          <p14:tracePt t="61932" x="2473325" y="2838450"/>
          <p14:tracePt t="61949" x="2514600" y="2886075"/>
          <p14:tracePt t="61965" x="2565400" y="2940050"/>
          <p14:tracePt t="61982" x="2635250" y="3000375"/>
          <p14:tracePt t="61999" x="2695575" y="3038475"/>
          <p14:tracePt t="62016" x="2752725" y="3073400"/>
          <p14:tracePt t="62033" x="2819400" y="3121025"/>
          <p14:tracePt t="62049" x="2867025" y="3146425"/>
          <p14:tracePt t="62065" x="2914650" y="3171825"/>
          <p14:tracePt t="62082" x="2981325" y="3219450"/>
          <p14:tracePt t="62099" x="3019425" y="3232150"/>
          <p14:tracePt t="65276" x="3038475" y="3232150"/>
          <p14:tracePt t="65283" x="3048000" y="3232150"/>
          <p14:tracePt t="65299" x="3092450" y="3238500"/>
          <p14:tracePt t="65315" x="3146425" y="3260725"/>
          <p14:tracePt t="65333" x="3276600" y="3324225"/>
          <p14:tracePt t="65349" x="3365500" y="3355975"/>
          <p14:tracePt t="65365" x="3454400" y="3397250"/>
          <p14:tracePt t="65398" x="3749675" y="3527425"/>
          <p14:tracePt t="65433" x="4010025" y="3708400"/>
          <p14:tracePt t="65450" x="4114800" y="3787775"/>
          <p14:tracePt t="65466" x="4197350" y="3851275"/>
          <p14:tracePt t="65482" x="4286250" y="3927475"/>
          <p14:tracePt t="65499" x="4327525" y="3978275"/>
          <p14:tracePt t="65515" x="4352925" y="4000500"/>
          <p14:tracePt t="65531" x="4384675" y="4044950"/>
          <p14:tracePt t="65548" x="4394200" y="4060825"/>
          <p14:tracePt t="65565" x="4406900" y="4083050"/>
          <p14:tracePt t="65581" x="4425950" y="4133850"/>
          <p14:tracePt t="65598" x="4432300" y="4184650"/>
          <p14:tracePt t="65615" x="4432300" y="4244975"/>
          <p14:tracePt t="65632" x="4432300" y="4324350"/>
          <p14:tracePt t="65648" x="4429125" y="4359275"/>
          <p14:tracePt t="65665" x="4416425" y="4384675"/>
          <p14:tracePt t="65681" x="4400550" y="4397375"/>
          <p14:tracePt t="65698" x="4371975" y="4403725"/>
          <p14:tracePt t="65715" x="4362450" y="4403725"/>
          <p14:tracePt t="65983" x="4298950" y="4400550"/>
          <p14:tracePt t="65990" x="4219575" y="4400550"/>
          <p14:tracePt t="65998" x="4140200" y="4400550"/>
          <p14:tracePt t="66015" x="3946525" y="4400550"/>
          <p14:tracePt t="66032" x="3673475" y="4400550"/>
          <p14:tracePt t="66048" x="3502025" y="4400550"/>
          <p14:tracePt t="66065" x="3352800" y="4400550"/>
          <p14:tracePt t="66082" x="3244850" y="4400550"/>
          <p14:tracePt t="66098" x="3190875" y="4403725"/>
          <p14:tracePt t="66103" x="3171825" y="4410075"/>
          <p14:tracePt t="66116" x="3152775" y="4416425"/>
          <p14:tracePt t="66132" x="3124200" y="4432300"/>
          <p14:tracePt t="66148" x="3114675" y="4441825"/>
          <p14:tracePt t="66165" x="3098800" y="4457700"/>
          <p14:tracePt t="66182" x="3086100" y="4473575"/>
          <p14:tracePt t="66198" x="3076575" y="4476750"/>
          <p14:tracePt t="66215" x="3067050" y="4483100"/>
          <p14:tracePt t="66232" x="3044825" y="4483100"/>
          <p14:tracePt t="66249" x="3032125" y="4483100"/>
          <p14:tracePt t="66265" x="2994025" y="4483100"/>
          <p14:tracePt t="66282" x="2911475" y="4464050"/>
          <p14:tracePt t="66299" x="2844800" y="4425950"/>
          <p14:tracePt t="66315" x="2755900" y="4394200"/>
          <p14:tracePt t="66331" x="2638425" y="4349750"/>
          <p14:tracePt t="66348" x="2593975" y="4337050"/>
          <p14:tracePt t="66365" x="2568575" y="4324350"/>
          <p14:tracePt t="66382" x="2549525" y="4318000"/>
          <p14:tracePt t="66399" x="2540000" y="4318000"/>
          <p14:tracePt t="66415" x="2530475" y="4318000"/>
          <p14:tracePt t="66432" x="2530475" y="4321175"/>
          <p14:tracePt t="66449" x="2536825" y="4330700"/>
          <p14:tracePt t="66465" x="2584450" y="4356100"/>
          <p14:tracePt t="66481" x="2679700" y="4400550"/>
          <p14:tracePt t="66498" x="2759075" y="4448175"/>
          <p14:tracePt t="66515" x="2838450" y="4495800"/>
          <p14:tracePt t="66532" x="2936875" y="4556125"/>
          <p14:tracePt t="66549" x="2984500" y="4591050"/>
          <p14:tracePt t="66565" x="3009900" y="4613275"/>
          <p14:tracePt t="66582" x="3041650" y="4657725"/>
          <p14:tracePt t="66598" x="3051175" y="4667250"/>
          <p14:tracePt t="66615" x="3057525" y="4676775"/>
          <p14:tracePt t="66616" x="3057525" y="4683125"/>
          <p14:tracePt t="66631" x="3057525" y="4692650"/>
          <p14:tracePt t="66648" x="3057525" y="4705350"/>
          <p14:tracePt t="66664" x="3054350" y="4718050"/>
          <p14:tracePt t="66681" x="3035300" y="4730750"/>
          <p14:tracePt t="66698" x="2990850" y="4737100"/>
          <p14:tracePt t="66715" x="2936875" y="4737100"/>
          <p14:tracePt t="66732" x="2873375" y="4737100"/>
          <p14:tracePt t="66748" x="2838450" y="4737100"/>
          <p14:tracePt t="66765" x="2809875" y="4737100"/>
          <p14:tracePt t="66782" x="2794000" y="4737100"/>
          <p14:tracePt t="66799" x="2784475" y="4743450"/>
          <p14:tracePt t="66815" x="2784475" y="4759325"/>
          <p14:tracePt t="66832" x="2787650" y="4772025"/>
          <p14:tracePt t="66849" x="2800350" y="4784725"/>
          <p14:tracePt t="66865" x="2838450" y="4794250"/>
          <p14:tracePt t="66881" x="2921000" y="4816475"/>
          <p14:tracePt t="66898" x="3000375" y="4816475"/>
          <p14:tracePt t="66915" x="3060700" y="4816475"/>
          <p14:tracePt t="66932" x="3124200" y="4816475"/>
          <p14:tracePt t="66948" x="3140075" y="4816475"/>
          <p14:tracePt t="66965" x="3149600" y="4816475"/>
          <p14:tracePt t="66982" x="3149600" y="4803775"/>
          <p14:tracePt t="66998" x="3146425" y="4781550"/>
          <p14:tracePt t="67015" x="3127375" y="4733925"/>
          <p14:tracePt t="67032" x="3082925" y="4689475"/>
          <p14:tracePt t="67048" x="3057525" y="4657725"/>
          <p14:tracePt t="67066" x="3025775" y="4641850"/>
          <p14:tracePt t="67082" x="3009900" y="4619625"/>
          <p14:tracePt t="67099" x="2994025" y="4610100"/>
          <p14:tracePt t="67115" x="2971800" y="4603750"/>
          <p14:tracePt t="67132" x="2940050" y="4597400"/>
          <p14:tracePt t="67148" x="2917825" y="4597400"/>
          <p14:tracePt t="67165" x="2908300" y="4597400"/>
          <p14:tracePt t="67182" x="2892425" y="4597400"/>
          <p14:tracePt t="67198" x="2882900" y="4597400"/>
          <p14:tracePt t="67216" x="2867025" y="4597400"/>
          <p14:tracePt t="67232" x="2854325" y="4597400"/>
          <p14:tracePt t="67266" x="2854325" y="4600575"/>
          <p14:tracePt t="67281" x="2860675" y="4610100"/>
          <p14:tracePt t="67298" x="2889250" y="4638675"/>
          <p14:tracePt t="67315" x="2930525" y="4673600"/>
          <p14:tracePt t="67332" x="2997200" y="4727575"/>
          <p14:tracePt t="67349" x="3044825" y="4759325"/>
          <p14:tracePt t="67365" x="3082925" y="4784725"/>
          <p14:tracePt t="67382" x="3117850" y="4810125"/>
          <p14:tracePt t="67398" x="3143250" y="4835525"/>
          <p14:tracePt t="67415" x="3168650" y="4845050"/>
          <p14:tracePt t="67431" x="3225800" y="4892675"/>
          <p14:tracePt t="67448" x="3282950" y="4921250"/>
          <p14:tracePt t="67465" x="3330575" y="4933950"/>
          <p14:tracePt t="67482" x="3394075" y="4959350"/>
          <p14:tracePt t="67499" x="3438525" y="4959350"/>
          <p14:tracePt t="67517" x="3492500" y="4959350"/>
          <p14:tracePt t="67532" x="3536950" y="4956175"/>
          <p14:tracePt t="67548" x="3575050" y="4956175"/>
          <p14:tracePt t="67566" x="3635375" y="4956175"/>
          <p14:tracePt t="67582" x="3679825" y="4956175"/>
          <p14:tracePt t="67598" x="3702050" y="4956175"/>
          <p14:tracePt t="67615" x="3717925" y="4956175"/>
          <p14:tracePt t="67632" x="3730625" y="4956175"/>
          <p14:tracePt t="67648" x="3740150" y="4956175"/>
          <p14:tracePt t="67665" x="3746500" y="4956175"/>
          <p14:tracePt t="67731" x="3749675" y="4956175"/>
          <p14:tracePt t="68081" x="3743325" y="4956175"/>
          <p14:tracePt t="68088" x="3740150" y="4962525"/>
          <p14:tracePt t="68098" x="3733800" y="4965700"/>
          <p14:tracePt t="68115" x="3724275" y="4975225"/>
          <p14:tracePt t="68135" x="3692525" y="4994275"/>
          <p14:tracePt t="68151" x="3635375" y="4994275"/>
          <p14:tracePt t="68172" x="3584575" y="4994275"/>
          <p14:tracePt t="68198" x="3406775" y="4965700"/>
          <p14:tracePt t="68232" x="3140075" y="4889500"/>
          <p14:tracePt t="68248" x="3054350" y="4873625"/>
          <p14:tracePt t="68264" x="2990850" y="4851400"/>
          <p14:tracePt t="68281" x="2895600" y="4806950"/>
          <p14:tracePt t="68298" x="2825750" y="4778375"/>
          <p14:tracePt t="68315" x="2768600" y="4743450"/>
          <p14:tracePt t="68331" x="2686050" y="4667250"/>
          <p14:tracePt t="68348" x="2647950" y="4629150"/>
          <p14:tracePt t="68366" x="2616200" y="4575175"/>
          <p14:tracePt t="68381" x="2603500" y="4546600"/>
          <p14:tracePt t="68398" x="2603500" y="4524375"/>
          <p14:tracePt t="68415" x="2603500" y="4502150"/>
          <p14:tracePt t="68432" x="2603500" y="4470400"/>
          <p14:tracePt t="68449" x="2603500" y="4448175"/>
          <p14:tracePt t="68466" x="2603500" y="4406900"/>
          <p14:tracePt t="68482" x="2603500" y="4397375"/>
          <p14:tracePt t="68498" x="2603500" y="4375150"/>
          <p14:tracePt t="68514" x="2603500" y="4359275"/>
          <p14:tracePt t="68531" x="2622550" y="4318000"/>
          <p14:tracePt t="68548" x="2635250" y="4279900"/>
          <p14:tracePt t="68566" x="2660650" y="4229100"/>
          <p14:tracePt t="68582" x="2667000" y="4200525"/>
          <p14:tracePt t="68598" x="2667000" y="4191000"/>
          <p14:tracePt t="68615" x="2667000" y="4181475"/>
          <p14:tracePt t="68651" x="2670175" y="4181475"/>
          <p14:tracePt t="68666" x="2676525" y="4181475"/>
          <p14:tracePt t="68695" x="2679700" y="4181475"/>
          <p14:tracePt t="68701" x="2686050" y="4181475"/>
          <p14:tracePt t="68714" x="2689225" y="4181475"/>
          <p14:tracePt t="68731" x="2711450" y="4181475"/>
          <p14:tracePt t="68748" x="2714625" y="4191000"/>
          <p14:tracePt t="68764" x="2727325" y="4213225"/>
          <p14:tracePt t="68782" x="2743200" y="4254500"/>
          <p14:tracePt t="68798" x="2762250" y="4302125"/>
          <p14:tracePt t="68816" x="2774950" y="4343400"/>
          <p14:tracePt t="68832" x="2774950" y="4365625"/>
          <p14:tracePt t="68848" x="2774950" y="4394200"/>
          <p14:tracePt t="68866" x="2787650" y="4451350"/>
          <p14:tracePt t="68882" x="2787650" y="4502150"/>
          <p14:tracePt t="68898" x="2787650" y="4562475"/>
          <p14:tracePt t="68914" x="2787650" y="4622800"/>
          <p14:tracePt t="68931" x="2787650" y="4692650"/>
          <p14:tracePt t="68948" x="2787650" y="4733925"/>
          <p14:tracePt t="68964" x="2787650" y="4778375"/>
          <p14:tracePt t="68981" x="2787650" y="4819650"/>
          <p14:tracePt t="68998" x="2787650" y="4841875"/>
          <p14:tracePt t="69016" x="2784475" y="4857750"/>
          <p14:tracePt t="69032" x="2781300" y="4867275"/>
          <p14:tracePt t="69048" x="2771775" y="4883150"/>
          <p14:tracePt t="69064" x="2752725" y="4892675"/>
          <p14:tracePt t="69081" x="2740025" y="4908550"/>
          <p14:tracePt t="69098" x="2730500" y="4918075"/>
          <p14:tracePt t="69115" x="2708275" y="4940300"/>
          <p14:tracePt t="69131" x="2692400" y="4943475"/>
          <p14:tracePt t="69148" x="2670175" y="4943475"/>
          <p14:tracePt t="69151" x="2651125" y="4943475"/>
          <p14:tracePt t="69165" x="2632075" y="4943475"/>
          <p14:tracePt t="69185" x="2609850" y="4943475"/>
          <p14:tracePt t="69198" x="2578100" y="4943475"/>
          <p14:tracePt t="69215" x="2540000" y="4943475"/>
          <p14:tracePt t="69232" x="2508250" y="4940300"/>
          <p14:tracePt t="69249" x="2473325" y="4940300"/>
          <p14:tracePt t="69266" x="2438400" y="4940300"/>
          <p14:tracePt t="69282" x="2409825" y="4940300"/>
          <p14:tracePt t="69298" x="2387600" y="4940300"/>
          <p14:tracePt t="69315" x="2349500" y="4940300"/>
          <p14:tracePt t="69331" x="2327275" y="4940300"/>
          <p14:tracePt t="69348" x="2295525" y="4940300"/>
          <p14:tracePt t="69365" x="2263775" y="4940300"/>
          <p14:tracePt t="69382" x="2241550" y="4940300"/>
          <p14:tracePt t="69398" x="2219325" y="4940300"/>
          <p14:tracePt t="69415" x="2181225" y="4940300"/>
          <p14:tracePt t="69431" x="2159000" y="4940300"/>
          <p14:tracePt t="69448" x="2127250" y="4940300"/>
          <p14:tracePt t="69465" x="2079625" y="4940300"/>
          <p14:tracePt t="69481" x="2051050" y="4940300"/>
          <p14:tracePt t="69498" x="2016125" y="4940300"/>
          <p14:tracePt t="69515" x="1981200" y="4940300"/>
          <p14:tracePt t="69532" x="1952625" y="4940300"/>
          <p14:tracePt t="69548" x="1920875" y="4921250"/>
          <p14:tracePt t="69565" x="1873250" y="4905375"/>
          <p14:tracePt t="69581" x="1828800" y="4889500"/>
          <p14:tracePt t="69598" x="1790700" y="4870450"/>
          <p14:tracePt t="69616" x="1730375" y="4832350"/>
          <p14:tracePt t="69632" x="1698625" y="4819650"/>
          <p14:tracePt t="69648" x="1676400" y="4806950"/>
          <p14:tracePt t="69666" x="1635125" y="4784725"/>
          <p14:tracePt t="69681" x="1609725" y="4772025"/>
          <p14:tracePt t="69698" x="1581150" y="4759325"/>
          <p14:tracePt t="69715" x="1543050" y="4737100"/>
          <p14:tracePt t="69731" x="1514475" y="4724400"/>
          <p14:tracePt t="69748" x="1495425" y="4699000"/>
          <p14:tracePt t="69766" x="1479550" y="4679950"/>
          <p14:tracePt t="69782" x="1463675" y="4660900"/>
          <p14:tracePt t="69799" x="1447800" y="4645025"/>
          <p14:tracePt t="69815" x="1409700" y="4610100"/>
          <p14:tracePt t="69831" x="1384300" y="4584700"/>
          <p14:tracePt t="69848" x="1358900" y="4552950"/>
          <p14:tracePt t="69864" x="1327150" y="4527550"/>
          <p14:tracePt t="69881" x="1311275" y="4495800"/>
          <p14:tracePt t="69898" x="1301750" y="4479925"/>
          <p14:tracePt t="69915" x="1279525" y="4457700"/>
          <p14:tracePt t="69932" x="1270000" y="4435475"/>
          <p14:tracePt t="69948" x="1263650" y="4419600"/>
          <p14:tracePt t="69966" x="1250950" y="4378325"/>
          <p14:tracePt t="69981" x="1250950" y="4362450"/>
          <p14:tracePt t="69998" x="1244600" y="4340225"/>
          <p14:tracePt t="70015" x="1235075" y="4305300"/>
          <p14:tracePt t="70031" x="1235075" y="4276725"/>
          <p14:tracePt t="70048" x="1235075" y="4254500"/>
          <p14:tracePt t="70065" x="1235075" y="4219575"/>
          <p14:tracePt t="70082" x="1235075" y="4200525"/>
          <p14:tracePt t="70098" x="1235075" y="4168775"/>
          <p14:tracePt t="70116" x="1235075" y="4121150"/>
          <p14:tracePt t="70131" x="1235075" y="4076700"/>
          <p14:tracePt t="70148" x="1244600" y="4032250"/>
          <p14:tracePt t="70165" x="1250950" y="3978275"/>
          <p14:tracePt t="70182" x="1254125" y="3956050"/>
          <p14:tracePt t="70198" x="1260475" y="3937000"/>
          <p14:tracePt t="70215" x="1270000" y="3917950"/>
          <p14:tracePt t="70232" x="1270000" y="3908425"/>
          <p14:tracePt t="70248" x="1270000" y="3898900"/>
          <p14:tracePt t="70265" x="1270000" y="3860800"/>
          <p14:tracePt t="70281" x="1270000" y="3838575"/>
          <p14:tracePt t="70298" x="1270000" y="3806825"/>
          <p14:tracePt t="70315" x="1270000" y="3746500"/>
          <p14:tracePt t="70331" x="1270000" y="3708400"/>
          <p14:tracePt t="70347" x="1276350" y="3673475"/>
          <p14:tracePt t="70365" x="1301750" y="3629025"/>
          <p14:tracePt t="70382" x="1308100" y="3600450"/>
          <p14:tracePt t="70398" x="1320800" y="3562350"/>
          <p14:tracePt t="70415" x="1333500" y="3498850"/>
          <p14:tracePt t="70431" x="1339850" y="3454400"/>
          <p14:tracePt t="70448" x="1352550" y="3409950"/>
          <p14:tracePt t="70465" x="1377950" y="3359150"/>
          <p14:tracePt t="70482" x="1390650" y="3336925"/>
          <p14:tracePt t="70499" x="1400175" y="3321050"/>
          <p14:tracePt t="70516" x="1419225" y="3305175"/>
          <p14:tracePt t="70532" x="1428750" y="3295650"/>
          <p14:tracePt t="70548" x="1438275" y="3286125"/>
          <p14:tracePt t="70565" x="1454150" y="3257550"/>
          <p14:tracePt t="70581" x="1470025" y="3241675"/>
          <p14:tracePt t="70598" x="1482725" y="3209925"/>
          <p14:tracePt t="70615" x="1495425" y="3190875"/>
          <p14:tracePt t="70632" x="1498600" y="3168650"/>
          <p14:tracePt t="70648" x="1504950" y="3143250"/>
          <p14:tracePt t="70666" x="1511300" y="3130550"/>
          <p14:tracePt t="70681" x="1511300" y="3121025"/>
          <p14:tracePt t="70698" x="1517650" y="3105150"/>
          <p14:tracePt t="70715" x="1527175" y="3089275"/>
          <p14:tracePt t="70731" x="1530350" y="3079750"/>
          <p14:tracePt t="70748" x="1536700" y="3073400"/>
          <p14:tracePt t="70765" x="1546225" y="3063875"/>
          <p14:tracePt t="70782" x="1555750" y="3054350"/>
          <p14:tracePt t="70799" x="1565275" y="3054350"/>
          <p14:tracePt t="70815" x="1587500" y="3044825"/>
          <p14:tracePt t="70832" x="1597025" y="3035300"/>
          <p14:tracePt t="70848" x="1606550" y="3025775"/>
          <p14:tracePt t="70865" x="1647825" y="3000375"/>
          <p14:tracePt t="70881" x="1673225" y="2987675"/>
          <p14:tracePt t="70898" x="1701800" y="2978150"/>
          <p14:tracePt t="70915" x="1724025" y="2962275"/>
          <p14:tracePt t="70932" x="1739900" y="2955925"/>
          <p14:tracePt t="70948" x="1755775" y="2955925"/>
          <p14:tracePt t="70965" x="1768475" y="2955925"/>
          <p14:tracePt t="70982" x="1784350" y="2955925"/>
          <p14:tracePt t="70998" x="1800225" y="2955925"/>
          <p14:tracePt t="71015" x="1819275" y="2955925"/>
          <p14:tracePt t="71031" x="1835150" y="2955925"/>
          <p14:tracePt t="71048" x="1857375" y="2955925"/>
          <p14:tracePt t="71066" x="1882775" y="2955925"/>
          <p14:tracePt t="71082" x="1905000" y="2955925"/>
          <p14:tracePt t="71099" x="1914525" y="2955925"/>
          <p14:tracePt t="71115" x="1939925" y="2955925"/>
          <p14:tracePt t="71131" x="1958975" y="2955925"/>
          <p14:tracePt t="71147" x="1974850" y="2955925"/>
          <p14:tracePt t="71165" x="2009775" y="2955925"/>
          <p14:tracePt t="71181" x="2025650" y="2959100"/>
          <p14:tracePt t="71198" x="2041525" y="2962275"/>
          <p14:tracePt t="71215" x="2060575" y="2978150"/>
          <p14:tracePt t="71232" x="2076450" y="2990850"/>
          <p14:tracePt t="71248" x="2095500" y="3006725"/>
          <p14:tracePt t="71265" x="2136775" y="3025775"/>
          <p14:tracePt t="71281" x="2152650" y="3035300"/>
          <p14:tracePt t="71298" x="2181225" y="3048000"/>
          <p14:tracePt t="71315" x="2203450" y="3067050"/>
          <p14:tracePt t="71331" x="2232025" y="3086100"/>
          <p14:tracePt t="71348" x="2257425" y="3105150"/>
          <p14:tracePt t="71366" x="2279650" y="3130550"/>
          <p14:tracePt t="71382" x="2295525" y="3143250"/>
          <p14:tracePt t="71398" x="2305050" y="3152775"/>
          <p14:tracePt t="71414" x="2320925" y="3171825"/>
          <p14:tracePt t="71431" x="2327275" y="3181350"/>
          <p14:tracePt t="71448" x="2343150" y="3194050"/>
          <p14:tracePt t="71465" x="2352675" y="3206750"/>
          <p14:tracePt t="71481" x="2362200" y="3222625"/>
          <p14:tracePt t="71498" x="2371725" y="3232150"/>
          <p14:tracePt t="71515" x="2381250" y="3254375"/>
          <p14:tracePt t="71531" x="2397125" y="3276600"/>
          <p14:tracePt t="71548" x="2403475" y="3298825"/>
          <p14:tracePt t="71564" x="2413000" y="3317875"/>
          <p14:tracePt t="71581" x="2425700" y="3343275"/>
          <p14:tracePt t="71597" x="2432050" y="3365500"/>
          <p14:tracePt t="71615" x="2451100" y="3400425"/>
          <p14:tracePt t="71632" x="2451100" y="3416300"/>
          <p14:tracePt t="71648" x="2451100" y="3432175"/>
          <p14:tracePt t="71665" x="2454275" y="3451225"/>
          <p14:tracePt t="71681" x="2454275" y="3460750"/>
          <p14:tracePt t="71698" x="2460625" y="3470275"/>
          <p14:tracePt t="71714" x="2470150" y="3492500"/>
          <p14:tracePt t="71731" x="2482850" y="3514725"/>
          <p14:tracePt t="71747" x="2492375" y="3540125"/>
          <p14:tracePt t="71765" x="2517775" y="3581400"/>
          <p14:tracePt t="71781" x="2530475" y="3613150"/>
          <p14:tracePt t="71799" x="2543175" y="3635375"/>
          <p14:tracePt t="71815" x="2565400" y="3676650"/>
          <p14:tracePt t="71831" x="2578100" y="3702050"/>
          <p14:tracePt t="71848" x="2590800" y="3730625"/>
          <p14:tracePt t="71864" x="2606675" y="3765550"/>
          <p14:tracePt t="71881" x="2625725" y="3797300"/>
          <p14:tracePt t="71898" x="2638425" y="3822700"/>
          <p14:tracePt t="71914" x="2657475" y="3876675"/>
          <p14:tracePt t="71931" x="2663825" y="3902075"/>
          <p14:tracePt t="71948" x="2670175" y="3930650"/>
          <p14:tracePt t="71965" x="2689225" y="3978275"/>
          <p14:tracePt t="71981" x="2692400" y="4003675"/>
          <p14:tracePt t="71998" x="2692400" y="4025900"/>
          <p14:tracePt t="72014" x="2698750" y="4064000"/>
          <p14:tracePt t="72031" x="2698750" y="4073525"/>
          <p14:tracePt t="72048" x="2698750" y="4095750"/>
          <p14:tracePt t="72065" x="2698750" y="4111625"/>
          <p14:tracePt t="72081" x="2698750" y="4127500"/>
          <p14:tracePt t="72098" x="2698750" y="4146550"/>
          <p14:tracePt t="72115" x="2698750" y="4181475"/>
          <p14:tracePt t="72131" x="2698750" y="4210050"/>
          <p14:tracePt t="72147" x="2698750" y="4244975"/>
          <p14:tracePt t="72164" x="2698750" y="4292600"/>
          <p14:tracePt t="72180" x="2698750" y="4314825"/>
          <p14:tracePt t="72197" x="2698750" y="4337050"/>
          <p14:tracePt t="72200" x="2695575" y="4349750"/>
          <p14:tracePt t="72214" x="2692400" y="4378325"/>
          <p14:tracePt t="72231" x="2673350" y="4397375"/>
          <p14:tracePt t="72247" x="2667000" y="4425950"/>
          <p14:tracePt t="72264" x="2660650" y="4457700"/>
          <p14:tracePt t="72281" x="2654300" y="4489450"/>
          <p14:tracePt t="72297" x="2654300" y="4511675"/>
          <p14:tracePt t="72315" x="2647950" y="4546600"/>
          <p14:tracePt t="72331" x="2647950" y="4556125"/>
          <p14:tracePt t="72348" x="2647950" y="4565650"/>
          <p14:tracePt t="72365" x="2647950" y="4591050"/>
          <p14:tracePt t="72381" x="2647950" y="4600575"/>
          <p14:tracePt t="72398" x="2647950" y="4610100"/>
          <p14:tracePt t="72414" x="2647950" y="4629150"/>
          <p14:tracePt t="72431" x="2647950" y="4645025"/>
          <p14:tracePt t="72447" x="2644775" y="4654550"/>
          <p14:tracePt t="72465" x="2632075" y="4695825"/>
          <p14:tracePt t="72481" x="2616200" y="4721225"/>
          <p14:tracePt t="72498" x="2603500" y="4743450"/>
          <p14:tracePt t="72515" x="2584450" y="4787900"/>
          <p14:tracePt t="72531" x="2571750" y="4816475"/>
          <p14:tracePt t="72548" x="2555875" y="4835525"/>
          <p14:tracePt t="72564" x="2540000" y="4848225"/>
          <p14:tracePt t="72580" x="2536825" y="4857750"/>
          <p14:tracePt t="72597" x="2527300" y="4873625"/>
          <p14:tracePt t="72614" x="2505075" y="4889500"/>
          <p14:tracePt t="72630" x="2495550" y="4899025"/>
          <p14:tracePt t="72647" x="2486025" y="4908550"/>
          <p14:tracePt t="72664" x="2470150" y="4927600"/>
          <p14:tracePt t="72681" x="2454275" y="4940300"/>
          <p14:tracePt t="72697" x="2444750" y="4949825"/>
          <p14:tracePt t="72700" x="2441575" y="4953000"/>
          <p14:tracePt t="72714" x="2432050" y="4959350"/>
          <p14:tracePt t="72730" x="2419350" y="4968875"/>
          <p14:tracePt t="72748" x="2403475" y="4968875"/>
          <p14:tracePt t="72765" x="2390775" y="4975225"/>
          <p14:tracePt t="72781" x="2374900" y="4978400"/>
          <p14:tracePt t="72798" x="2346325" y="4978400"/>
          <p14:tracePt t="72814" x="2320925" y="4984750"/>
          <p14:tracePt t="72831" x="2292350" y="4984750"/>
          <p14:tracePt t="72847" x="2270125" y="4984750"/>
          <p14:tracePt t="72864" x="2228850" y="4984750"/>
          <p14:tracePt t="72881" x="2206625" y="4984750"/>
          <p14:tracePt t="72898" x="2178050" y="4984750"/>
          <p14:tracePt t="72915" x="2146300" y="4984750"/>
          <p14:tracePt t="72931" x="2108200" y="4984750"/>
          <p14:tracePt t="72948" x="2063750" y="4984750"/>
          <p14:tracePt t="72965" x="2009775" y="4984750"/>
          <p14:tracePt t="72981" x="1987550" y="4984750"/>
          <p14:tracePt t="72998" x="1965325" y="4984750"/>
          <p14:tracePt t="73015" x="1927225" y="4984750"/>
          <p14:tracePt t="73032" x="1895475" y="4984750"/>
          <p14:tracePt t="73048" x="1873250" y="4981575"/>
          <p14:tracePt t="73065" x="1831975" y="4956175"/>
          <p14:tracePt t="73081" x="1800225" y="4946650"/>
          <p14:tracePt t="73098" x="1762125" y="4933950"/>
          <p14:tracePt t="73115" x="1727200" y="4914900"/>
          <p14:tracePt t="73130" x="1689100" y="4889500"/>
          <p14:tracePt t="73147" x="1651000" y="4864100"/>
          <p14:tracePt t="73164" x="1597025" y="4810125"/>
          <p14:tracePt t="73180" x="1565275" y="4784725"/>
          <p14:tracePt t="73197" x="1539875" y="4752975"/>
          <p14:tracePt t="73200" x="1520825" y="4746625"/>
          <p14:tracePt t="73214" x="1498600" y="4737100"/>
          <p14:tracePt t="73231" x="1482725" y="4724400"/>
          <p14:tracePt t="73247" x="1470025" y="4708525"/>
          <p14:tracePt t="73264" x="1450975" y="4705350"/>
          <p14:tracePt t="73280" x="1441450" y="4705350"/>
          <p14:tracePt t="73298" x="1435100" y="4695825"/>
          <p14:tracePt t="73315" x="1422400" y="4679950"/>
          <p14:tracePt t="73331" x="1406525" y="4670425"/>
          <p14:tracePt t="73347" x="1397000" y="4654550"/>
          <p14:tracePt t="73364" x="1390650" y="4638675"/>
          <p14:tracePt t="73444" x="1390650" y="4635500"/>
          <p14:tracePt t="73473" x="1390650" y="4629150"/>
          <p14:tracePt t="73480" x="1390650" y="4625975"/>
          <p14:tracePt t="73543" x="1384300" y="4625975"/>
          <p14:tracePt t="73580" x="1381125" y="4625975"/>
          <p14:tracePt t="73587" x="1374775" y="4625975"/>
          <p14:tracePt t="73598" x="1371600" y="4625975"/>
          <p14:tracePt t="73615" x="1371600" y="4619625"/>
          <p14:tracePt t="74037" x="1371600" y="4616450"/>
          <p14:tracePt t="74321" x="1371600" y="4597400"/>
          <p14:tracePt t="74328" x="1371600" y="4581525"/>
          <p14:tracePt t="74335" x="1371600" y="4546600"/>
          <p14:tracePt t="74347" x="1371600" y="4511675"/>
          <p14:tracePt t="74364" x="1371600" y="4394200"/>
          <p14:tracePt t="74381" x="1374775" y="4298950"/>
          <p14:tracePt t="74415" x="1406525" y="4025900"/>
          <p14:tracePt t="74448" x="1412875" y="3921125"/>
          <p14:tracePt t="74464" x="1412875" y="3895725"/>
          <p14:tracePt t="74480" x="1419225" y="3879850"/>
          <p14:tracePt t="74498" x="1419225" y="3870325"/>
          <p14:tracePt t="74514" x="1431925" y="3854450"/>
          <p14:tracePt t="74531" x="1444625" y="3832225"/>
          <p14:tracePt t="74548" x="1463675" y="3803650"/>
          <p14:tracePt t="74565" x="1489075" y="3721100"/>
          <p14:tracePt t="74581" x="1504950" y="3657600"/>
          <p14:tracePt t="74598" x="1517650" y="3600450"/>
          <p14:tracePt t="74614" x="1530350" y="3546475"/>
          <p14:tracePt t="74630" x="1530350" y="3524250"/>
          <p14:tracePt t="74648" x="1543050" y="3492500"/>
          <p14:tracePt t="74665" x="1558925" y="3457575"/>
          <p14:tracePt t="74681" x="1571625" y="3413125"/>
          <p14:tracePt t="74698" x="1600200" y="3365500"/>
          <p14:tracePt t="74714" x="1631950" y="3302000"/>
          <p14:tracePt t="74731" x="1651000" y="3276600"/>
          <p14:tracePt t="74747" x="1676400" y="3244850"/>
          <p14:tracePt t="74764" x="1695450" y="3225800"/>
          <p14:tracePt t="74780" x="1717675" y="3213100"/>
          <p14:tracePt t="74797" x="1733550" y="3197225"/>
          <p14:tracePt t="74815" x="1749425" y="3181350"/>
          <p14:tracePt t="74831" x="1758950" y="3171825"/>
          <p14:tracePt t="74848" x="1774825" y="3168650"/>
          <p14:tracePt t="74865" x="1790700" y="3168650"/>
          <p14:tracePt t="74881" x="1793875" y="3168650"/>
          <p14:tracePt t="74897" x="1800225" y="3168650"/>
          <p14:tracePt t="74914" x="1803400" y="3168650"/>
          <p14:tracePt t="74931" x="1809750" y="3168650"/>
          <p14:tracePt t="74947" x="1819275" y="3162300"/>
          <p14:tracePt t="74965" x="1828800" y="3143250"/>
          <p14:tracePt t="74981" x="1835150" y="3130550"/>
          <p14:tracePt t="74998" x="1838325" y="3121025"/>
          <p14:tracePt t="75014" x="1844675" y="3108325"/>
          <p14:tracePt t="75030" x="1844675" y="3092450"/>
          <p14:tracePt t="75064" x="1847850" y="3092450"/>
          <p14:tracePt t="75080" x="1857375" y="3086100"/>
          <p14:tracePt t="75097" x="1873250" y="3086100"/>
          <p14:tracePt t="75115" x="1889125" y="3076575"/>
          <p14:tracePt t="75131" x="1898650" y="3073400"/>
          <p14:tracePt t="75148" x="1920875" y="3063875"/>
          <p14:tracePt t="75164" x="1952625" y="3057525"/>
          <p14:tracePt t="75180" x="1990725" y="3057525"/>
          <p14:tracePt t="75197" x="2012950" y="3057525"/>
          <p14:tracePt t="75214" x="2054225" y="3067050"/>
          <p14:tracePt t="75231" x="2076450" y="3076575"/>
          <p14:tracePt t="75248" x="2108200" y="3101975"/>
          <p14:tracePt t="75265" x="2146300" y="3146425"/>
          <p14:tracePt t="75281" x="2178050" y="3178175"/>
          <p14:tracePt t="75298" x="2203450" y="3203575"/>
          <p14:tracePt t="75313" x="2247900" y="3260725"/>
          <p14:tracePt t="75330" x="2276475" y="3317875"/>
          <p14:tracePt t="75347" x="2295525" y="3355975"/>
          <p14:tracePt t="75364" x="2314575" y="3413125"/>
          <p14:tracePt t="75381" x="2324100" y="3441700"/>
          <p14:tracePt t="75397" x="2336800" y="3467100"/>
          <p14:tracePt t="75414" x="2362200" y="3508375"/>
          <p14:tracePt t="75431" x="2371725" y="3533775"/>
          <p14:tracePt t="75447" x="2384425" y="3562350"/>
          <p14:tracePt t="75463" x="2397125" y="3619500"/>
          <p14:tracePt t="75480" x="2397125" y="3641725"/>
          <p14:tracePt t="75498" x="2397125" y="3686175"/>
          <p14:tracePt t="75515" x="2397125" y="3717925"/>
          <p14:tracePt t="75531" x="2397125" y="3746500"/>
          <p14:tracePt t="75548" x="2397125" y="3768725"/>
          <p14:tracePt t="75564" x="2397125" y="3810000"/>
          <p14:tracePt t="75580" x="2397125" y="3832225"/>
          <p14:tracePt t="75597" x="2397125" y="3860800"/>
          <p14:tracePt t="75614" x="2397125" y="3876675"/>
          <p14:tracePt t="75631" x="2397125" y="3889375"/>
          <p14:tracePt t="75649" x="2397125" y="3917950"/>
          <p14:tracePt t="75664" x="2397125" y="3933825"/>
          <p14:tracePt t="75681" x="2397125" y="3952875"/>
          <p14:tracePt t="75697" x="2397125" y="3968750"/>
          <p14:tracePt t="75714" x="2397125" y="3990975"/>
          <p14:tracePt t="75730" x="2397125" y="4000500"/>
          <p14:tracePt t="75747" x="2397125" y="4013200"/>
          <p14:tracePt t="75764" x="2397125" y="4029075"/>
          <p14:tracePt t="75780" x="2397125" y="4044950"/>
          <p14:tracePt t="75798" x="2397125" y="4067175"/>
          <p14:tracePt t="75814" x="2409825" y="4098925"/>
          <p14:tracePt t="75831" x="2422525" y="4137025"/>
          <p14:tracePt t="75848" x="2435225" y="4181475"/>
          <p14:tracePt t="75864" x="2447925" y="4232275"/>
          <p14:tracePt t="75880" x="2454275" y="4260850"/>
          <p14:tracePt t="75898" x="2460625" y="4283075"/>
          <p14:tracePt t="75915" x="2476500" y="4318000"/>
          <p14:tracePt t="75931" x="2489200" y="4343400"/>
          <p14:tracePt t="75949" x="2508250" y="4391025"/>
          <p14:tracePt t="75964" x="2508250" y="4419600"/>
          <p14:tracePt t="75980" x="2514600" y="4445000"/>
          <p14:tracePt t="75997" x="2514600" y="4460875"/>
          <p14:tracePt t="76013" x="2514600" y="4479925"/>
          <p14:tracePt t="76031" x="2514600" y="4489450"/>
          <p14:tracePt t="76049" x="2514600" y="4505325"/>
          <p14:tracePt t="76064" x="2514600" y="4518025"/>
          <p14:tracePt t="76081" x="2514600" y="4530725"/>
          <p14:tracePt t="76099" x="2514600" y="4543425"/>
          <p14:tracePt t="76114" x="2514600" y="4552950"/>
          <p14:tracePt t="76130" x="2514600" y="4568825"/>
          <p14:tracePt t="76178" x="2514600" y="4575175"/>
          <p14:tracePt t="76185" x="2514600" y="4578350"/>
          <p14:tracePt t="76200" x="2514600" y="4584700"/>
          <p14:tracePt t="76214" x="2514600" y="4594225"/>
          <p14:tracePt t="76231" x="2514600" y="4603750"/>
          <p14:tracePt t="76234" x="2514600" y="4606925"/>
          <p14:tracePt t="76247" x="2514600" y="4619625"/>
          <p14:tracePt t="76267" x="2514600" y="4622800"/>
          <p14:tracePt t="79593" x="2486025" y="4619625"/>
          <p14:tracePt t="79599" x="2428875" y="4619625"/>
          <p14:tracePt t="79619" x="2127250" y="4572000"/>
          <p14:tracePt t="79635" x="1920875" y="4524375"/>
          <p14:tracePt t="79651" x="1711325" y="4476750"/>
          <p14:tracePt t="79663" x="1546225" y="4432300"/>
          <p14:tracePt t="79680" x="1457325" y="4400550"/>
          <p14:tracePt t="79714" x="1387475" y="4352925"/>
          <p14:tracePt t="79748" x="1425575" y="4254500"/>
          <p14:tracePt t="79764" x="1530350" y="4184650"/>
          <p14:tracePt t="79780" x="1663700" y="4124325"/>
          <p14:tracePt t="79797" x="1911350" y="4029075"/>
          <p14:tracePt t="79815" x="2054225" y="3994150"/>
          <p14:tracePt t="79831" x="2174875" y="3952875"/>
          <p14:tracePt t="79848" x="2327275" y="3876675"/>
          <p14:tracePt t="79864" x="2387600" y="3848100"/>
          <p14:tracePt t="79880" x="2428875" y="3797300"/>
          <p14:tracePt t="79898" x="2463800" y="3705225"/>
          <p14:tracePt t="79913" x="2460625" y="3625850"/>
          <p14:tracePt t="79930" x="2435225" y="3505200"/>
          <p14:tracePt t="79947" x="2346325" y="3311525"/>
          <p14:tracePt t="79963" x="2292350" y="3248025"/>
          <p14:tracePt t="79980" x="2263775" y="3181350"/>
          <p14:tracePt t="79998" x="2212975" y="3105150"/>
          <p14:tracePt t="80014" x="2187575" y="3063875"/>
          <p14:tracePt t="80031" x="2162175" y="3041650"/>
          <p14:tracePt t="80047" x="2146300" y="3013075"/>
          <p14:tracePt t="80063" x="2136775" y="3003550"/>
          <p14:tracePt t="80080" x="2127250" y="2994025"/>
          <p14:tracePt t="80098" x="2105025" y="2971800"/>
          <p14:tracePt t="80114" x="2095500" y="2962275"/>
          <p14:tracePt t="80131" x="2082800" y="2955925"/>
          <p14:tracePt t="80148" x="2025650" y="2943225"/>
          <p14:tracePt t="80164" x="1981200" y="2943225"/>
          <p14:tracePt t="80181" x="1930400" y="2943225"/>
          <p14:tracePt t="80197" x="1857375" y="2959100"/>
          <p14:tracePt t="80214" x="1800225" y="2994025"/>
          <p14:tracePt t="80230" x="1762125" y="3019425"/>
          <p14:tracePt t="80248" x="1695450" y="3067050"/>
          <p14:tracePt t="80264" x="1663700" y="3092450"/>
          <p14:tracePt t="80280" x="1631950" y="3140075"/>
          <p14:tracePt t="80298" x="1571625" y="3238500"/>
          <p14:tracePt t="80314" x="1539875" y="3324225"/>
          <p14:tracePt t="80330" x="1498600" y="3403600"/>
          <p14:tracePt t="80347" x="1476375" y="3505200"/>
          <p14:tracePt t="80364" x="1463675" y="3590925"/>
          <p14:tracePt t="80380" x="1438275" y="3689350"/>
          <p14:tracePt t="80398" x="1416050" y="3800475"/>
          <p14:tracePt t="80414" x="1403350" y="3863975"/>
          <p14:tracePt t="80431" x="1387475" y="3927475"/>
          <p14:tracePt t="80448" x="1365250" y="4016375"/>
          <p14:tracePt t="80464" x="1358900" y="4070350"/>
          <p14:tracePt t="80481" x="1352550" y="4114800"/>
          <p14:tracePt t="80497" x="1346200" y="4184650"/>
          <p14:tracePt t="80514" x="1346200" y="4206875"/>
          <p14:tracePt t="80531" x="1346200" y="4241800"/>
          <p14:tracePt t="80547" x="1346200" y="4289425"/>
          <p14:tracePt t="80564" x="1346200" y="4311650"/>
          <p14:tracePt t="80581" x="1346200" y="4343400"/>
          <p14:tracePt t="80598" x="1346200" y="4356100"/>
          <p14:tracePt t="80613" x="1349375" y="4365625"/>
          <p14:tracePt t="80630" x="1349375" y="4375150"/>
          <p14:tracePt t="80647" x="1352550" y="4397375"/>
          <p14:tracePt t="80663" x="1352550" y="4406900"/>
          <p14:tracePt t="80681" x="1358900" y="4406900"/>
          <p14:tracePt t="80698" x="1374775" y="4416425"/>
          <p14:tracePt t="80714" x="1384300" y="4422775"/>
          <p14:tracePt t="80731" x="1393825" y="4422775"/>
          <p14:tracePt t="80747" x="1406525" y="4432300"/>
          <p14:tracePt t="80763" x="1428750" y="4435475"/>
          <p14:tracePt t="80780" x="1444625" y="4448175"/>
          <p14:tracePt t="80797" x="1485900" y="4457700"/>
          <p14:tracePt t="80813" x="1517650" y="4470400"/>
          <p14:tracePt t="80830" x="1562100" y="4489450"/>
          <p14:tracePt t="80848" x="1625600" y="4508500"/>
          <p14:tracePt t="80863" x="1689100" y="4524375"/>
          <p14:tracePt t="80881" x="1727200" y="4537075"/>
          <p14:tracePt t="80897" x="1819275" y="4565650"/>
          <p14:tracePt t="80913" x="1879600" y="4565650"/>
          <p14:tracePt t="80930" x="1930400" y="4565650"/>
          <p14:tracePt t="80947" x="2006600" y="4565650"/>
          <p14:tracePt t="80963" x="2044700" y="4565650"/>
          <p14:tracePt t="80980" x="2089150" y="4565650"/>
          <p14:tracePt t="80998" x="2127250" y="4565650"/>
          <p14:tracePt t="81014" x="2136775" y="4565650"/>
          <p14:tracePt t="81031" x="2149475" y="4565650"/>
          <p14:tracePt t="81046" x="2181225" y="4565650"/>
          <p14:tracePt t="81063" x="2190750" y="4552950"/>
          <p14:tracePt t="81080" x="2212975" y="4527550"/>
          <p14:tracePt t="81098" x="2263775" y="4451350"/>
          <p14:tracePt t="81114" x="2289175" y="4403725"/>
          <p14:tracePt t="81131" x="2324100" y="4356100"/>
          <p14:tracePt t="81147" x="2362200" y="4283075"/>
          <p14:tracePt t="81164" x="2378075" y="4219575"/>
          <p14:tracePt t="81180" x="2390775" y="4143375"/>
          <p14:tracePt t="81197" x="2400300" y="4044950"/>
          <p14:tracePt t="81213" x="2400300" y="3984625"/>
          <p14:tracePt t="81230" x="2400300" y="3927475"/>
          <p14:tracePt t="81247" x="2381250" y="3825875"/>
          <p14:tracePt t="81263" x="2359025" y="3736975"/>
          <p14:tracePt t="81281" x="2327275" y="3670300"/>
          <p14:tracePt t="81285" x="2311400" y="3632200"/>
          <p14:tracePt t="81297" x="2279650" y="3594100"/>
          <p14:tracePt t="81314" x="2247900" y="3552825"/>
          <p14:tracePt t="81330" x="2200275" y="3527425"/>
          <p14:tracePt t="81347" x="2130425" y="3463925"/>
          <p14:tracePt t="81363" x="2092325" y="3432175"/>
          <p14:tracePt t="81381" x="2060575" y="3406775"/>
          <p14:tracePt t="81398" x="2019300" y="3381375"/>
          <p14:tracePt t="81413" x="1978025" y="3355975"/>
          <p14:tracePt t="81431" x="1943100" y="3343275"/>
          <p14:tracePt t="81447" x="1898650" y="3324225"/>
          <p14:tracePt t="81463" x="1876425" y="3321050"/>
          <p14:tracePt t="81480" x="1847850" y="3321050"/>
          <p14:tracePt t="81497" x="1825625" y="3321050"/>
          <p14:tracePt t="81513" x="1816100" y="3321050"/>
          <p14:tracePt t="81531" x="1806575" y="3321050"/>
          <p14:tracePt t="81547" x="1787525" y="3321050"/>
          <p14:tracePt t="81563" x="1771650" y="3321050"/>
          <p14:tracePt t="81580" x="1755775" y="3321050"/>
          <p14:tracePt t="81597" x="1736725" y="3321050"/>
          <p14:tracePt t="81613" x="1727200" y="3321050"/>
          <p14:tracePt t="81630" x="1717675" y="3321050"/>
          <p14:tracePt t="81648" x="1695450" y="3321050"/>
          <p14:tracePt t="81664" x="1692275" y="3321050"/>
          <p14:tracePt t="81680" x="1692275" y="3308350"/>
          <p14:tracePt t="82242" x="1685925" y="3308350"/>
          <p14:tracePt t="82248" x="1682750" y="3308350"/>
          <p14:tracePt t="82264" x="1660525" y="3305175"/>
          <p14:tracePt t="82281" x="1628775" y="3279775"/>
          <p14:tracePt t="82297" x="1501775" y="3206750"/>
          <p14:tracePt t="82313" x="1387475" y="3127375"/>
          <p14:tracePt t="82330" x="1273175" y="3067050"/>
          <p14:tracePt t="82363" x="1028700" y="2930525"/>
          <p14:tracePt t="82397" x="873125" y="2879725"/>
          <p14:tracePt t="82415" x="844550" y="2879725"/>
          <p14:tracePt t="82430" x="835025" y="2879725"/>
          <p14:tracePt t="82447" x="822325" y="2879725"/>
          <p14:tracePt t="82463" x="809625" y="2892425"/>
          <p14:tracePt t="82480" x="793750" y="2901950"/>
          <p14:tracePt t="82497" x="781050" y="2914650"/>
          <p14:tracePt t="82514" x="771525" y="2921000"/>
          <p14:tracePt t="82531" x="762000" y="2927350"/>
          <p14:tracePt t="82547" x="739775" y="2943225"/>
          <p14:tracePt t="82564" x="730250" y="2952750"/>
          <p14:tracePt t="82580" x="720725" y="2962275"/>
          <p14:tracePt t="82596" x="685800" y="2978150"/>
          <p14:tracePt t="82613" x="663575" y="2997200"/>
          <p14:tracePt t="82631" x="631825" y="3009900"/>
          <p14:tracePt t="82647" x="590550" y="3025775"/>
          <p14:tracePt t="82664" x="558800" y="3038475"/>
          <p14:tracePt t="82681" x="549275" y="3060700"/>
          <p14:tracePt t="82697" x="530225" y="3095625"/>
          <p14:tracePt t="82713" x="511175" y="3127375"/>
          <p14:tracePt t="82730" x="511175" y="3171825"/>
          <p14:tracePt t="82746" x="511175" y="3213100"/>
          <p14:tracePt t="82763" x="511175" y="3248025"/>
          <p14:tracePt t="82779" x="511175" y="3270250"/>
          <p14:tracePt t="82796" x="511175" y="3311525"/>
          <p14:tracePt t="82813" x="511175" y="3327400"/>
          <p14:tracePt t="82830" x="511175" y="3343275"/>
          <p14:tracePt t="82847" x="511175" y="3355975"/>
          <p14:tracePt t="82863" x="511175" y="3365500"/>
          <p14:tracePt t="82880" x="511175" y="3371850"/>
          <p14:tracePt t="82896" x="511175" y="3375025"/>
          <p14:tracePt t="82948" x="511175" y="3381375"/>
          <p14:tracePt t="82962" x="511175" y="3390900"/>
          <p14:tracePt t="83047" x="520700" y="3390900"/>
          <p14:tracePt t="83054" x="523875" y="3390900"/>
          <p14:tracePt t="83062" x="530225" y="3390900"/>
          <p14:tracePt t="83080" x="539750" y="3390900"/>
          <p14:tracePt t="83097" x="574675" y="3378200"/>
          <p14:tracePt t="83114" x="584200" y="3368675"/>
          <p14:tracePt t="83130" x="593725" y="3355975"/>
          <p14:tracePt t="83147" x="609600" y="3343275"/>
          <p14:tracePt t="83163" x="609600" y="3327400"/>
          <p14:tracePt t="83180" x="609600" y="3324225"/>
          <p14:tracePt t="83196" x="609600" y="3317875"/>
          <p14:tracePt t="83275" x="606425" y="3317875"/>
          <p14:tracePt t="83282" x="600075" y="3317875"/>
          <p14:tracePt t="83297" x="590550" y="3317875"/>
          <p14:tracePt t="83313" x="581025" y="3321050"/>
          <p14:tracePt t="83330" x="565150" y="3330575"/>
          <p14:tracePt t="83332" x="561975" y="3340100"/>
          <p14:tracePt t="83346" x="549275" y="3352800"/>
          <p14:tracePt t="83363" x="536575" y="3362325"/>
          <p14:tracePt t="83380" x="511175" y="3384550"/>
          <p14:tracePt t="83396" x="488950" y="3425825"/>
          <p14:tracePt t="83413" x="476250" y="3457575"/>
          <p14:tracePt t="83430" x="463550" y="3473450"/>
          <p14:tracePt t="83446" x="444500" y="3489325"/>
          <p14:tracePt t="83463" x="434975" y="3498850"/>
          <p14:tracePt t="83480" x="434975" y="3514725"/>
          <p14:tracePt t="83496" x="434975" y="3530600"/>
          <p14:tracePt t="83513" x="434975" y="3540125"/>
          <p14:tracePt t="83529" x="434975" y="3549650"/>
          <p14:tracePt t="83546" x="447675" y="3568700"/>
          <p14:tracePt t="83563" x="460375" y="3575050"/>
          <p14:tracePt t="83579" x="476250" y="3575050"/>
          <p14:tracePt t="83596" x="501650" y="3575050"/>
          <p14:tracePt t="83613" x="523875" y="3575050"/>
          <p14:tracePt t="83630" x="533400" y="3571875"/>
          <p14:tracePt t="83646" x="549275" y="3556000"/>
          <p14:tracePt t="83663" x="565150" y="3556000"/>
          <p14:tracePt t="83680" x="568325" y="3552825"/>
          <p14:tracePt t="83726" x="574675" y="3552825"/>
          <p14:tracePt t="83810" x="581025" y="3552825"/>
          <p14:tracePt t="83854" x="584200" y="3552825"/>
          <p14:tracePt t="83862" x="593725" y="3546475"/>
          <p14:tracePt t="83869" x="606425" y="3546475"/>
          <p14:tracePt t="83880" x="625475" y="3540125"/>
          <p14:tracePt t="83897" x="695325" y="3540125"/>
          <p14:tracePt t="83913" x="790575" y="3533775"/>
          <p14:tracePt t="83930" x="917575" y="3524250"/>
          <p14:tracePt t="83947" x="1060450" y="3508375"/>
          <p14:tracePt t="83963" x="1146175" y="3502025"/>
          <p14:tracePt t="83980" x="1219200" y="3476625"/>
          <p14:tracePt t="83997" x="1301750" y="3457575"/>
          <p14:tracePt t="84014" x="1339850" y="3444875"/>
          <p14:tracePt t="84030" x="1365250" y="3432175"/>
          <p14:tracePt t="84047" x="1387475" y="3409950"/>
          <p14:tracePt t="84064" x="1397000" y="3400425"/>
          <p14:tracePt t="84080" x="1403350" y="3390900"/>
          <p14:tracePt t="84096" x="1403350" y="3378200"/>
          <p14:tracePt t="84113" x="1403350" y="3362325"/>
          <p14:tracePt t="84131" x="1400175" y="3352800"/>
          <p14:tracePt t="84147" x="1384300" y="3336925"/>
          <p14:tracePt t="84164" x="1365250" y="3327400"/>
          <p14:tracePt t="84180" x="1339850" y="3308350"/>
          <p14:tracePt t="84197" x="1298575" y="3289300"/>
          <p14:tracePt t="84213" x="1273175" y="3279775"/>
          <p14:tracePt t="84230" x="1244600" y="3267075"/>
          <p14:tracePt t="84246" x="1187450" y="3248025"/>
          <p14:tracePt t="84263" x="1143000" y="3248025"/>
          <p14:tracePt t="84280" x="1082675" y="3248025"/>
          <p14:tracePt t="84297" x="1012825" y="3248025"/>
          <p14:tracePt t="84314" x="968375" y="3263900"/>
          <p14:tracePt t="84330" x="914400" y="3276600"/>
          <p14:tracePt t="84347" x="835025" y="3286125"/>
          <p14:tracePt t="84363" x="781050" y="3298825"/>
          <p14:tracePt t="84380" x="736600" y="3298825"/>
          <p14:tracePt t="84396" x="673100" y="3317875"/>
          <p14:tracePt t="84413" x="631825" y="3336925"/>
          <p14:tracePt t="84430" x="609600" y="3349625"/>
          <p14:tracePt t="84446" x="568325" y="3365500"/>
          <p14:tracePt t="84463" x="555625" y="3375025"/>
          <p14:tracePt t="84480" x="546100" y="3390900"/>
          <p14:tracePt t="84496" x="527050" y="3406775"/>
          <p14:tracePt t="84513" x="517525" y="3416300"/>
          <p14:tracePt t="84530" x="508000" y="3425825"/>
          <p14:tracePt t="84547" x="501650" y="3451225"/>
          <p14:tracePt t="84564" x="501650" y="3467100"/>
          <p14:tracePt t="84581" x="501650" y="3482975"/>
          <p14:tracePt t="84597" x="501650" y="3514725"/>
          <p14:tracePt t="84613" x="501650" y="3530600"/>
          <p14:tracePt t="84630" x="501650" y="3546475"/>
          <p14:tracePt t="84646" x="501650" y="3559175"/>
          <p14:tracePt t="84663" x="501650" y="3568700"/>
          <p14:tracePt t="84681" x="501650" y="3581400"/>
          <p14:tracePt t="84697" x="504825" y="3606800"/>
          <p14:tracePt t="84714" x="514350" y="3622675"/>
          <p14:tracePt t="84730" x="527050" y="3654425"/>
          <p14:tracePt t="84746" x="549275" y="3679825"/>
          <p14:tracePt t="84763" x="558800" y="3698875"/>
          <p14:tracePt t="84779" x="577850" y="3721100"/>
          <p14:tracePt t="84796" x="619125" y="3736975"/>
          <p14:tracePt t="84813" x="650875" y="3749675"/>
          <p14:tracePt t="84830" x="688975" y="3762375"/>
          <p14:tracePt t="84847" x="720725" y="3775075"/>
          <p14:tracePt t="84863" x="752475" y="3775075"/>
          <p14:tracePt t="84880" x="768350" y="3775075"/>
          <p14:tracePt t="84882" x="771525" y="3775075"/>
          <p14:tracePt t="84896" x="796925" y="3762375"/>
          <p14:tracePt t="84913" x="806450" y="3752850"/>
          <p14:tracePt t="84931" x="822325" y="3730625"/>
          <p14:tracePt t="84947" x="866775" y="3676650"/>
          <p14:tracePt t="84964" x="879475" y="3654425"/>
          <p14:tracePt t="84980" x="898525" y="3613150"/>
          <p14:tracePt t="84997" x="923925" y="3571875"/>
          <p14:tracePt t="85013" x="930275" y="3562350"/>
          <p14:tracePt t="85030" x="930275" y="3552825"/>
          <p14:tracePt t="85047" x="930275" y="3546475"/>
        </p14:tracePtLst>
      </p14:laserTraceLst>
    </p:ext>
  </p:extLs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ZoneTexte 1"/>
          <p:cNvSpPr txBox="1">
            <a:spLocks noChangeArrowheads="1"/>
          </p:cNvSpPr>
          <p:nvPr/>
        </p:nvSpPr>
        <p:spPr bwMode="auto">
          <a:xfrm>
            <a:off x="785813" y="0"/>
            <a:ext cx="795496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FR" altLang="fr-FR"/>
              <a:t>De nombreuses espèces de </a:t>
            </a:r>
            <a:r>
              <a:rPr lang="fr-FR" altLang="fr-FR" i="1">
                <a:solidFill>
                  <a:srgbClr val="FF0000"/>
                </a:solidFill>
              </a:rPr>
              <a:t>Ficus</a:t>
            </a:r>
            <a:r>
              <a:rPr lang="fr-FR" altLang="fr-FR"/>
              <a:t> sont ornementales</a:t>
            </a:r>
          </a:p>
        </p:txBody>
      </p:sp>
      <p:pic>
        <p:nvPicPr>
          <p:cNvPr id="117763" name="Picture 2" descr="http://www.figweb.org/Ficus/Subgenus_Urostigma/Section_Urostigma/Subsection_Conosycea/images/Ficus_microcarpa_DSC_0160_33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2938"/>
            <a:ext cx="3429000" cy="257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7764" name="ZoneTexte 3"/>
          <p:cNvSpPr txBox="1">
            <a:spLocks noChangeArrowheads="1"/>
          </p:cNvSpPr>
          <p:nvPr/>
        </p:nvSpPr>
        <p:spPr bwMode="auto">
          <a:xfrm>
            <a:off x="642938" y="3214688"/>
            <a:ext cx="24765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FR" altLang="fr-FR" sz="2400" i="1">
                <a:solidFill>
                  <a:srgbClr val="FF0000"/>
                </a:solidFill>
              </a:rPr>
              <a:t>Ficus microcarpa</a:t>
            </a:r>
          </a:p>
        </p:txBody>
      </p:sp>
      <p:pic>
        <p:nvPicPr>
          <p:cNvPr id="117765" name="Picture 4" descr="http://www.visoflora.com/images/original/ficus-elastica-visoflora-379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1675" y="785813"/>
            <a:ext cx="3362325" cy="2789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7766" name="ZoneTexte 5"/>
          <p:cNvSpPr txBox="1">
            <a:spLocks noChangeArrowheads="1"/>
          </p:cNvSpPr>
          <p:nvPr/>
        </p:nvSpPr>
        <p:spPr bwMode="auto">
          <a:xfrm>
            <a:off x="5715000" y="3500438"/>
            <a:ext cx="34290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FR" altLang="fr-FR" sz="2000" i="1">
                <a:solidFill>
                  <a:srgbClr val="FF0000"/>
                </a:solidFill>
              </a:rPr>
              <a:t>Ficus elastica</a:t>
            </a:r>
            <a:r>
              <a:rPr lang="fr-FR" altLang="fr-FR" sz="2000"/>
              <a:t>, son latex donne un caoutchouc naturel</a:t>
            </a:r>
          </a:p>
        </p:txBody>
      </p:sp>
      <p:pic>
        <p:nvPicPr>
          <p:cNvPr id="117767" name="Picture 6" descr="http://www.besgroup.org/wp-content/uploads/Ficus-elastica-latex-wyc-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4324350"/>
            <a:ext cx="2533650" cy="253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7768" name="Picture 10" descr="ficus benjamina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43313"/>
            <a:ext cx="2500313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7769" name="ZoneTexte 9"/>
          <p:cNvSpPr txBox="1">
            <a:spLocks noChangeArrowheads="1"/>
          </p:cNvSpPr>
          <p:nvPr/>
        </p:nvSpPr>
        <p:spPr bwMode="auto">
          <a:xfrm>
            <a:off x="428625" y="6396038"/>
            <a:ext cx="232886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FR" altLang="fr-FR" sz="2400" i="1">
                <a:solidFill>
                  <a:srgbClr val="FF0000"/>
                </a:solidFill>
              </a:rPr>
              <a:t>Ficus benjamina</a:t>
            </a:r>
          </a:p>
        </p:txBody>
      </p:sp>
      <p:pic>
        <p:nvPicPr>
          <p:cNvPr id="117770" name="Picture 12" descr="https://encrypted-tbn1.gstatic.com/images?q=tbn:ANd9GcQdCQ44x_BmaCav85AYwTEpxt2hQcltpLI88tIlSa-mpeB4xIat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6063" y="4071938"/>
            <a:ext cx="1847850" cy="246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7771" name="Picture 14" descr="http://www.natureetvoyages.com/wp-content/uploads/Ficus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75" y="428625"/>
            <a:ext cx="2143125" cy="300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9656"/>
    </mc:Choice>
    <mc:Fallback>
      <p:transition spd="slow" advTm="896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7215" x="984250" y="3533775"/>
          <p14:tracePt t="7222" x="1098550" y="3505200"/>
          <p14:tracePt t="7230" x="1203325" y="3476625"/>
          <p14:tracePt t="7242" x="1416050" y="3400425"/>
          <p14:tracePt t="7258" x="1701800" y="3276600"/>
          <p14:tracePt t="7282" x="2082800" y="3073400"/>
          <p14:tracePt t="7309" x="2479675" y="2854325"/>
          <p14:tracePt t="7343" x="2784475" y="2593975"/>
          <p14:tracePt t="7360" x="2860675" y="2511425"/>
          <p14:tracePt t="7377" x="2968625" y="2292350"/>
          <p14:tracePt t="7392" x="2997200" y="2162175"/>
          <p14:tracePt t="7408" x="2984500" y="2054225"/>
          <p14:tracePt t="7425" x="2936875" y="1898650"/>
          <p14:tracePt t="7443" x="2781300" y="1676400"/>
          <p14:tracePt t="7459" x="2670175" y="1549400"/>
          <p14:tracePt t="7478" x="2339975" y="1320800"/>
          <p14:tracePt t="7494" x="2114550" y="1187450"/>
          <p14:tracePt t="7510" x="1854200" y="1069975"/>
          <p14:tracePt t="7525" x="1676400" y="1003300"/>
          <p14:tracePt t="7542" x="1463675" y="939800"/>
          <p14:tracePt t="7558" x="1368425" y="923925"/>
          <p14:tracePt t="7575" x="1314450" y="923925"/>
          <p14:tracePt t="7592" x="1260475" y="923925"/>
          <p14:tracePt t="7608" x="1235075" y="927100"/>
          <p14:tracePt t="7625" x="1206500" y="939800"/>
          <p14:tracePt t="7642" x="1184275" y="962025"/>
          <p14:tracePt t="7658" x="1174750" y="971550"/>
          <p14:tracePt t="7674" x="1158875" y="981075"/>
          <p14:tracePt t="7692" x="1158875" y="1006475"/>
          <p14:tracePt t="7971" x="1270000" y="1035050"/>
          <p14:tracePt t="7978" x="1444625" y="1057275"/>
          <p14:tracePt t="7991" x="1914525" y="1123950"/>
          <p14:tracePt t="8013" x="2794000" y="1181100"/>
          <p14:tracePt t="8034" x="3705225" y="1196975"/>
          <p14:tracePt t="8060" x="4508500" y="1171575"/>
          <p14:tracePt t="8092" x="5327650" y="1095375"/>
          <p14:tracePt t="8109" x="5546725" y="1057275"/>
          <p14:tracePt t="8128" x="5762625" y="987425"/>
          <p14:tracePt t="8142" x="5873750" y="927100"/>
          <p14:tracePt t="8159" x="5988050" y="876300"/>
          <p14:tracePt t="8175" x="6067425" y="825500"/>
          <p14:tracePt t="8192" x="6127750" y="787400"/>
          <p14:tracePt t="8208" x="6137275" y="777875"/>
          <p14:tracePt t="8224" x="6153150" y="758825"/>
          <p14:tracePt t="8241" x="6149975" y="711200"/>
          <p14:tracePt t="8257" x="6115050" y="663575"/>
          <p14:tracePt t="8275" x="6073775" y="615950"/>
          <p14:tracePt t="8291" x="5962650" y="536575"/>
          <p14:tracePt t="8308" x="5870575" y="476250"/>
          <p14:tracePt t="8325" x="5740400" y="441325"/>
          <p14:tracePt t="8341" x="5546725" y="390525"/>
          <p14:tracePt t="8358" x="5416550" y="365125"/>
          <p14:tracePt t="8375" x="5276850" y="346075"/>
          <p14:tracePt t="8392" x="5143500" y="320675"/>
          <p14:tracePt t="8409" x="5089525" y="314325"/>
          <p14:tracePt t="8425" x="5051425" y="314325"/>
          <p14:tracePt t="8442" x="5032375" y="314325"/>
          <p14:tracePt t="8459" x="5022850" y="314325"/>
          <p14:tracePt t="8475" x="5013325" y="314325"/>
          <p14:tracePt t="8491" x="5045075" y="317500"/>
          <p14:tracePt t="8508" x="5165725" y="342900"/>
          <p14:tracePt t="8525" x="5318125" y="381000"/>
          <p14:tracePt t="8542" x="5565775" y="444500"/>
          <p14:tracePt t="8558" x="5695950" y="479425"/>
          <p14:tracePt t="8575" x="5772150" y="501650"/>
          <p14:tracePt t="8592" x="5832475" y="527050"/>
          <p14:tracePt t="8608" x="5851525" y="527050"/>
          <p14:tracePt t="8625" x="5864225" y="527050"/>
          <p14:tracePt t="8641" x="5867400" y="527050"/>
          <p14:tracePt t="8657" x="5873750" y="527050"/>
          <p14:tracePt t="8770" x="5876925" y="527050"/>
          <p14:tracePt t="8777" x="5883275" y="520700"/>
          <p14:tracePt t="8791" x="5892800" y="504825"/>
          <p14:tracePt t="8808" x="5921375" y="495300"/>
          <p14:tracePt t="8825" x="5949950" y="482600"/>
          <p14:tracePt t="8842" x="6000750" y="463550"/>
          <p14:tracePt t="8859" x="6032500" y="444500"/>
          <p14:tracePt t="8875" x="6042025" y="434975"/>
          <p14:tracePt t="8891" x="6057900" y="434975"/>
          <p14:tracePt t="8907" x="6057900" y="431800"/>
          <p14:tracePt t="8955" x="6054725" y="425450"/>
          <p14:tracePt t="8962" x="6051550" y="425450"/>
          <p14:tracePt t="8974" x="6045200" y="425450"/>
          <p14:tracePt t="8990" x="5988050" y="406400"/>
          <p14:tracePt t="9007" x="5915025" y="387350"/>
          <p14:tracePt t="9024" x="5816600" y="371475"/>
          <p14:tracePt t="9040" x="5632450" y="352425"/>
          <p14:tracePt t="9057" x="5527675" y="352425"/>
          <p14:tracePt t="9074" x="5435600" y="352425"/>
          <p14:tracePt t="9091" x="5273675" y="352425"/>
          <p14:tracePt t="9107" x="5178425" y="358775"/>
          <p14:tracePt t="9124" x="5095875" y="365125"/>
          <p14:tracePt t="9141" x="4940300" y="384175"/>
          <p14:tracePt t="9157" x="4870450" y="384175"/>
          <p14:tracePt t="9174" x="4816475" y="384175"/>
          <p14:tracePt t="9191" x="4775200" y="384175"/>
          <p14:tracePt t="9207" x="4759325" y="384175"/>
          <p14:tracePt t="9224" x="4749800" y="384175"/>
          <p14:tracePt t="9240" x="4737100" y="384175"/>
          <p14:tracePt t="9257" x="4721225" y="384175"/>
          <p14:tracePt t="9275" x="4711700" y="384175"/>
          <p14:tracePt t="9291" x="4695825" y="384175"/>
          <p14:tracePt t="9308" x="4686300" y="384175"/>
          <p14:tracePt t="9325" x="4670425" y="384175"/>
          <p14:tracePt t="9362" x="4673600" y="384175"/>
          <p14:tracePt t="9375" x="4683125" y="384175"/>
          <p14:tracePt t="9391" x="4699000" y="384175"/>
          <p14:tracePt t="9407" x="4714875" y="400050"/>
          <p14:tracePt t="9425" x="4737100" y="400050"/>
          <p14:tracePt t="9441" x="4768850" y="409575"/>
          <p14:tracePt t="9458" x="4800600" y="409575"/>
          <p14:tracePt t="9475" x="4829175" y="409575"/>
          <p14:tracePt t="9492" x="4883150" y="415925"/>
          <p14:tracePt t="9508" x="4927600" y="415925"/>
          <p14:tracePt t="9525" x="4965700" y="415925"/>
          <p14:tracePt t="9541" x="5019675" y="422275"/>
          <p14:tracePt t="9557" x="5051425" y="422275"/>
          <p14:tracePt t="9575" x="5070475" y="422275"/>
          <p14:tracePt t="9591" x="5111750" y="422275"/>
          <p14:tracePt t="9608" x="5133975" y="422275"/>
          <p14:tracePt t="9625" x="5162550" y="422275"/>
          <p14:tracePt t="9641" x="5184775" y="422275"/>
          <p14:tracePt t="9657" x="5194300" y="422275"/>
          <p14:tracePt t="9674" x="5207000" y="422275"/>
          <p14:tracePt t="9691" x="5219700" y="422275"/>
          <p14:tracePt t="9708" x="5219700" y="428625"/>
          <p14:tracePt t="9770" x="5216525" y="428625"/>
          <p14:tracePt t="9777" x="5210175" y="428625"/>
          <p14:tracePt t="9791" x="5197475" y="428625"/>
          <p14:tracePt t="9807" x="5187950" y="428625"/>
          <p14:tracePt t="9824" x="5178425" y="428625"/>
          <p14:tracePt t="9841" x="5162550" y="428625"/>
          <p14:tracePt t="10463" x="5191125" y="434975"/>
          <p14:tracePt t="10471" x="5226050" y="441325"/>
          <p14:tracePt t="10479" x="5264150" y="447675"/>
          <p14:tracePt t="10496" x="5330825" y="469900"/>
          <p14:tracePt t="10512" x="5394325" y="482600"/>
          <p14:tracePt t="10527" x="5429250" y="488950"/>
          <p14:tracePt t="10558" x="5534025" y="495300"/>
          <p14:tracePt t="10592" x="5702300" y="501650"/>
          <p14:tracePt t="10608" x="5765800" y="517525"/>
          <p14:tracePt t="10624" x="5822950" y="517525"/>
          <p14:tracePt t="10641" x="5921375" y="523875"/>
          <p14:tracePt t="10657" x="5984875" y="536575"/>
          <p14:tracePt t="10675" x="6038850" y="546100"/>
          <p14:tracePt t="10691" x="6108700" y="546100"/>
          <p14:tracePt t="10708" x="6169025" y="546100"/>
          <p14:tracePt t="10725" x="6248400" y="546100"/>
          <p14:tracePt t="10729" x="6292850" y="546100"/>
          <p14:tracePt t="10742" x="6369050" y="558800"/>
          <p14:tracePt t="10758" x="6419850" y="558800"/>
          <p14:tracePt t="10774" x="6473825" y="568325"/>
          <p14:tracePt t="10791" x="6553200" y="587375"/>
          <p14:tracePt t="10807" x="6616700" y="609600"/>
          <p14:tracePt t="10825" x="6683375" y="628650"/>
          <p14:tracePt t="10841" x="6784975" y="660400"/>
          <p14:tracePt t="10857" x="6845300" y="695325"/>
          <p14:tracePt t="10874" x="6921500" y="727075"/>
          <p14:tracePt t="10891" x="7064375" y="809625"/>
          <p14:tracePt t="10908" x="7156450" y="869950"/>
          <p14:tracePt t="10924" x="7226300" y="914400"/>
          <p14:tracePt t="10941" x="7321550" y="977900"/>
          <p14:tracePt t="10957" x="7381875" y="1006475"/>
          <p14:tracePt t="10975" x="7426325" y="1025525"/>
          <p14:tracePt t="10991" x="7470775" y="1044575"/>
          <p14:tracePt t="11007" x="7480300" y="1060450"/>
          <p14:tracePt t="11024" x="7489825" y="1069975"/>
          <p14:tracePt t="11041" x="7499350" y="1082675"/>
          <p14:tracePt t="11057" x="7499350" y="1092200"/>
          <p14:tracePt t="11075" x="7499350" y="1104900"/>
          <p14:tracePt t="11935" x="7499350" y="1108075"/>
          <p14:tracePt t="11941" x="7496175" y="1114425"/>
          <p14:tracePt t="11958" x="7496175" y="1123950"/>
          <p14:tracePt t="11975" x="7493000" y="1127125"/>
          <p14:tracePt t="11991" x="7473950" y="1139825"/>
          <p14:tracePt t="12008" x="7461250" y="1155700"/>
          <p14:tracePt t="12024" x="7451725" y="1165225"/>
          <p14:tracePt t="12057" x="7423150" y="1187450"/>
          <p14:tracePt t="12092" x="7397750" y="1219200"/>
          <p14:tracePt t="12108" x="7381875" y="1228725"/>
          <p14:tracePt t="12126" x="7366000" y="1250950"/>
          <p14:tracePt t="12141" x="7340600" y="1273175"/>
          <p14:tracePt t="12158" x="7299325" y="1333500"/>
          <p14:tracePt t="12175" x="7169150" y="1470025"/>
          <p14:tracePt t="12191" x="7019925" y="1612900"/>
          <p14:tracePt t="12208" x="6781800" y="1847850"/>
          <p14:tracePt t="12226" x="6318250" y="2206625"/>
          <p14:tracePt t="12243" x="5946775" y="2444750"/>
          <p14:tracePt t="12261" x="5311775" y="2803525"/>
          <p14:tracePt t="12277" x="5118100" y="2917825"/>
          <p14:tracePt t="12291" x="4908550" y="2994025"/>
          <p14:tracePt t="12308" x="4714875" y="3003550"/>
          <p14:tracePt t="12691" x="4524375" y="2936875"/>
          <p14:tracePt t="12698" x="4330700" y="2857500"/>
          <p14:tracePt t="12708" x="4117975" y="2790825"/>
          <p14:tracePt t="12725" x="3346450" y="2635250"/>
          <p14:tracePt t="12745" x="2901950" y="2571750"/>
          <p14:tracePt t="12762" x="2276475" y="2533650"/>
          <p14:tracePt t="12785" x="1828800" y="2533650"/>
          <p14:tracePt t="12809" x="1476375" y="2533650"/>
          <p14:tracePt t="12842" x="984250" y="2578100"/>
          <p14:tracePt t="12859" x="819150" y="2622550"/>
          <p14:tracePt t="12876" x="657225" y="2689225"/>
          <p14:tracePt t="12891" x="581025" y="2720975"/>
          <p14:tracePt t="12907" x="511175" y="2749550"/>
          <p14:tracePt t="12925" x="434975" y="2800350"/>
          <p14:tracePt t="12941" x="387350" y="2825750"/>
          <p14:tracePt t="12958" x="339725" y="2860675"/>
          <p14:tracePt t="12975" x="244475" y="2924175"/>
          <p14:tracePt t="12991" x="184150" y="2978150"/>
          <p14:tracePt t="13008" x="107950" y="3009900"/>
          <p14:tracePt t="13025" x="0" y="3063875"/>
          <p14:tracePt t="13176" x="22225" y="3225800"/>
          <p14:tracePt t="13182" x="92075" y="3244850"/>
          <p14:tracePt t="13191" x="152400" y="3260725"/>
          <p14:tracePt t="13208" x="307975" y="3295650"/>
          <p14:tracePt t="13226" x="511175" y="3359150"/>
          <p14:tracePt t="13241" x="638175" y="3375025"/>
          <p14:tracePt t="13258" x="768350" y="3400425"/>
          <p14:tracePt t="13275" x="968375" y="3429000"/>
          <p14:tracePt t="13291" x="1076325" y="3444875"/>
          <p14:tracePt t="13307" x="1193800" y="3460750"/>
          <p14:tracePt t="13325" x="1362075" y="3495675"/>
          <p14:tracePt t="13340" x="1435100" y="3508375"/>
          <p14:tracePt t="13358" x="1498600" y="3524250"/>
          <p14:tracePt t="13375" x="1600200" y="3543300"/>
          <p14:tracePt t="13391" x="1638300" y="3556000"/>
          <p14:tracePt t="13408" x="1682750" y="3565525"/>
          <p14:tracePt t="13424" x="1730375" y="3568700"/>
          <p14:tracePt t="13441" x="1752600" y="3568700"/>
          <p14:tracePt t="13458" x="1768475" y="3575050"/>
          <p14:tracePt t="13475" x="1787525" y="3575050"/>
          <p14:tracePt t="13561" x="1781175" y="3575050"/>
          <p14:tracePt t="13568" x="1771650" y="3575050"/>
          <p14:tracePt t="13575" x="1768475" y="3575050"/>
          <p14:tracePt t="13591" x="1752600" y="3575050"/>
          <p14:tracePt t="13607" x="1714500" y="3581400"/>
          <p14:tracePt t="13625" x="1628775" y="3581400"/>
          <p14:tracePt t="13640" x="1558925" y="3581400"/>
          <p14:tracePt t="13657" x="1466850" y="3581400"/>
          <p14:tracePt t="13675" x="1349375" y="3581400"/>
          <p14:tracePt t="13691" x="1304925" y="3578225"/>
          <p14:tracePt t="13707" x="1260475" y="3578225"/>
          <p14:tracePt t="13725" x="1196975" y="3565525"/>
          <p14:tracePt t="13740" x="1152525" y="3565525"/>
          <p14:tracePt t="13757" x="1117600" y="3565525"/>
          <p14:tracePt t="13775" x="1069975" y="3565525"/>
          <p14:tracePt t="13791" x="1041400" y="3565525"/>
          <p14:tracePt t="13808" x="1025525" y="3565525"/>
          <p14:tracePt t="13825" x="1009650" y="3565525"/>
          <p14:tracePt t="13841" x="993775" y="3565525"/>
          <p14:tracePt t="13857" x="977900" y="3565525"/>
          <p14:tracePt t="13875" x="952500" y="3565525"/>
          <p14:tracePt t="13891" x="923925" y="3565525"/>
          <p14:tracePt t="13907" x="901700" y="3565525"/>
          <p14:tracePt t="13925" x="869950" y="3565525"/>
          <p14:tracePt t="13941" x="847725" y="3559175"/>
          <p14:tracePt t="13958" x="819150" y="3546475"/>
          <p14:tracePt t="13975" x="784225" y="3536950"/>
          <p14:tracePt t="13991" x="752475" y="3524250"/>
          <p14:tracePt t="14007" x="730250" y="3511550"/>
          <p14:tracePt t="14024" x="688975" y="3511550"/>
          <p14:tracePt t="14040" x="673100" y="3511550"/>
          <p14:tracePt t="14057" x="663575" y="3511550"/>
          <p14:tracePt t="14075" x="647700" y="3511550"/>
          <p14:tracePt t="14110" x="647700" y="3508375"/>
          <p14:tracePt t="14125" x="650875" y="3508375"/>
          <p14:tracePt t="14140" x="650875" y="3502025"/>
          <p14:tracePt t="14158" x="660400" y="3492500"/>
          <p14:tracePt t="14175" x="669925" y="3486150"/>
          <p14:tracePt t="14191" x="679450" y="3476625"/>
          <p14:tracePt t="14208" x="688975" y="3476625"/>
          <p14:tracePt t="14225" x="711200" y="3467100"/>
          <p14:tracePt t="14241" x="720725" y="3467100"/>
          <p14:tracePt t="14257" x="730250" y="3467100"/>
          <p14:tracePt t="14375" x="727075" y="3463925"/>
          <p14:tracePt t="14382" x="723900" y="3457575"/>
          <p14:tracePt t="14391" x="717550" y="3457575"/>
          <p14:tracePt t="14407" x="701675" y="3441700"/>
          <p14:tracePt t="14425" x="685800" y="3441700"/>
          <p14:tracePt t="14458" x="685800" y="3435350"/>
          <p14:tracePt t="15060" x="730250" y="3435350"/>
          <p14:tracePt t="15067" x="787400" y="3435350"/>
          <p14:tracePt t="15075" x="835025" y="3435350"/>
          <p14:tracePt t="15090" x="917575" y="3435350"/>
          <p14:tracePt t="15107" x="996950" y="3435350"/>
          <p14:tracePt t="15125" x="1108075" y="3422650"/>
          <p14:tracePt t="15158" x="1228725" y="3422650"/>
          <p14:tracePt t="15191" x="1358900" y="3416300"/>
          <p14:tracePt t="15207" x="1419225" y="3409950"/>
          <p14:tracePt t="15225" x="1504950" y="3409950"/>
          <p14:tracePt t="15240" x="1549400" y="3403600"/>
          <p14:tracePt t="15257" x="1587500" y="3397250"/>
          <p14:tracePt t="15274" x="1651000" y="3397250"/>
          <p14:tracePt t="15290" x="1695450" y="3397250"/>
          <p14:tracePt t="15307" x="1752600" y="3397250"/>
          <p14:tracePt t="15324" x="1831975" y="3397250"/>
          <p14:tracePt t="15340" x="1892300" y="3397250"/>
          <p14:tracePt t="15357" x="1952625" y="3400425"/>
          <p14:tracePt t="15374" x="2047875" y="3406775"/>
          <p14:tracePt t="15390" x="2139950" y="3413125"/>
          <p14:tracePt t="15407" x="2190750" y="3419475"/>
          <p14:tracePt t="15424" x="2270125" y="3425825"/>
          <p14:tracePt t="15441" x="2314575" y="3432175"/>
          <p14:tracePt t="15458" x="2365375" y="3432175"/>
          <p14:tracePt t="15474" x="2444750" y="3454400"/>
          <p14:tracePt t="15491" x="2492375" y="3467100"/>
          <p14:tracePt t="15507" x="2536825" y="3473450"/>
          <p14:tracePt t="15524" x="2568575" y="3473450"/>
          <p14:tracePt t="15541" x="2584450" y="3473450"/>
          <p14:tracePt t="15557" x="2593975" y="3473450"/>
          <p14:tracePt t="15574" x="2609850" y="3473450"/>
          <p14:tracePt t="15591" x="2619375" y="3473450"/>
          <p14:tracePt t="15607" x="2632075" y="3473450"/>
          <p14:tracePt t="15624" x="2647950" y="3473450"/>
          <p14:tracePt t="15641" x="2657475" y="3473450"/>
          <p14:tracePt t="15657" x="2667000" y="3473450"/>
          <p14:tracePt t="15675" x="2686050" y="3473450"/>
          <p14:tracePt t="16032" x="2679700" y="3473450"/>
          <p14:tracePt t="16039" x="2676525" y="3473450"/>
          <p14:tracePt t="16045" x="2670175" y="3473450"/>
          <p14:tracePt t="16057" x="2667000" y="3473450"/>
          <p14:tracePt t="16074" x="2644775" y="3473450"/>
          <p14:tracePt t="16107" x="2600325" y="3470275"/>
          <p14:tracePt t="16141" x="2482850" y="3432175"/>
          <p14:tracePt t="16158" x="2387600" y="3416300"/>
          <p14:tracePt t="16174" x="2222500" y="3390900"/>
          <p14:tracePt t="16191" x="2136775" y="3381375"/>
          <p14:tracePt t="16207" x="2079625" y="3381375"/>
          <p14:tracePt t="16224" x="2032000" y="3381375"/>
          <p14:tracePt t="16240" x="2000250" y="3381375"/>
          <p14:tracePt t="16257" x="1978025" y="3381375"/>
          <p14:tracePt t="16273" x="1917700" y="3375025"/>
          <p14:tracePt t="16291" x="1854200" y="3362325"/>
          <p14:tracePt t="16307" x="1793875" y="3355975"/>
          <p14:tracePt t="16324" x="1670050" y="3324225"/>
          <p14:tracePt t="16340" x="1584325" y="3308350"/>
          <p14:tracePt t="16357" x="1489075" y="3292475"/>
          <p14:tracePt t="16375" x="1381125" y="3292475"/>
          <p14:tracePt t="16391" x="1320800" y="3286125"/>
          <p14:tracePt t="16408" x="1235075" y="3279775"/>
          <p14:tracePt t="16424" x="1101725" y="3248025"/>
          <p14:tracePt t="16440" x="1006475" y="3238500"/>
          <p14:tracePt t="16457" x="923925" y="3232150"/>
          <p14:tracePt t="16474" x="793750" y="3222625"/>
          <p14:tracePt t="16491" x="720725" y="3216275"/>
          <p14:tracePt t="16508" x="660400" y="3216275"/>
          <p14:tracePt t="16525" x="587375" y="3216275"/>
          <p14:tracePt t="16541" x="552450" y="3216275"/>
          <p14:tracePt t="16557" x="514350" y="3216275"/>
          <p14:tracePt t="16574" x="460375" y="3216275"/>
          <p14:tracePt t="16590" x="415925" y="3216275"/>
          <p14:tracePt t="16608" x="393700" y="3216275"/>
          <p14:tracePt t="16624" x="361950" y="3216275"/>
          <p14:tracePt t="16641" x="352425" y="3216275"/>
          <p14:tracePt t="16657" x="339725" y="3225800"/>
          <p14:tracePt t="16674" x="320675" y="3248025"/>
          <p14:tracePt t="16690" x="311150" y="3257550"/>
          <p14:tracePt t="16707" x="301625" y="3267075"/>
          <p14:tracePt t="16724" x="279400" y="3282950"/>
          <p14:tracePt t="16740" x="273050" y="3298825"/>
          <p14:tracePt t="16758" x="273050" y="3308350"/>
          <p14:tracePt t="16775" x="276225" y="3324225"/>
          <p14:tracePt t="16791" x="292100" y="3346450"/>
          <p14:tracePt t="16808" x="317500" y="3365500"/>
          <p14:tracePt t="16812" x="327025" y="3378200"/>
          <p14:tracePt t="16824" x="368300" y="3403600"/>
          <p14:tracePt t="16840" x="400050" y="3416300"/>
          <p14:tracePt t="16857" x="428625" y="3429000"/>
          <p14:tracePt t="16874" x="485775" y="3448050"/>
          <p14:tracePt t="16890" x="523875" y="3467100"/>
          <p14:tracePt t="16907" x="568325" y="3467100"/>
          <p14:tracePt t="16924" x="622300" y="3467100"/>
          <p14:tracePt t="16941" x="666750" y="3473450"/>
          <p14:tracePt t="16957" x="688975" y="3473450"/>
          <p14:tracePt t="16974" x="730250" y="3473450"/>
          <p14:tracePt t="16990" x="752475" y="3473450"/>
          <p14:tracePt t="17007" x="781050" y="3473450"/>
          <p14:tracePt t="17025" x="844550" y="3473450"/>
          <p14:tracePt t="17041" x="879475" y="3479800"/>
          <p14:tracePt t="17057" x="930275" y="3479800"/>
          <p14:tracePt t="17074" x="1009650" y="3498850"/>
          <p14:tracePt t="17091" x="1066800" y="3505200"/>
          <p14:tracePt t="17107" x="1136650" y="3521075"/>
          <p14:tracePt t="17124" x="1295400" y="3552825"/>
          <p14:tracePt t="17140" x="1400175" y="3568700"/>
          <p14:tracePt t="17157" x="1508125" y="3578225"/>
          <p14:tracePt t="17174" x="1670050" y="3594100"/>
          <p14:tracePt t="17191" x="1774825" y="3594100"/>
          <p14:tracePt t="17208" x="1835150" y="3600450"/>
          <p14:tracePt t="17224" x="1924050" y="3616325"/>
          <p14:tracePt t="17240" x="1987550" y="3622675"/>
          <p14:tracePt t="17257" x="2057400" y="3622675"/>
          <p14:tracePt t="17274" x="2143125" y="3622675"/>
          <p14:tracePt t="17291" x="2193925" y="3622675"/>
          <p14:tracePt t="17308" x="2238375" y="3622675"/>
          <p14:tracePt t="17312" x="2257425" y="3622675"/>
          <p14:tracePt t="17325" x="2286000" y="3622675"/>
          <p14:tracePt t="17340" x="2314575" y="3622675"/>
          <p14:tracePt t="17357" x="2359025" y="3622675"/>
          <p14:tracePt t="17374" x="2422525" y="3622675"/>
          <p14:tracePt t="17390" x="2482850" y="3622675"/>
          <p14:tracePt t="17407" x="2517775" y="3622675"/>
          <p14:tracePt t="17424" x="2613025" y="3622675"/>
          <p14:tracePt t="17441" x="2679700" y="3622675"/>
          <p14:tracePt t="17458" x="2752725" y="3622675"/>
          <p14:tracePt t="17474" x="2838450" y="3619500"/>
          <p14:tracePt t="17491" x="2882900" y="3619500"/>
          <p14:tracePt t="17508" x="2921000" y="3619500"/>
          <p14:tracePt t="17524" x="2959100" y="3619500"/>
          <p14:tracePt t="17540" x="2981325" y="3619500"/>
          <p14:tracePt t="17557" x="3009900" y="3619500"/>
          <p14:tracePt t="17574" x="3025775" y="3619500"/>
          <p14:tracePt t="17591" x="3035300" y="3619500"/>
          <p14:tracePt t="17608" x="3051175" y="3619500"/>
          <p14:tracePt t="17624" x="3060700" y="3619500"/>
          <p14:tracePt t="17982" x="3057525" y="3619500"/>
          <p14:tracePt t="17989" x="3054350" y="3619500"/>
          <p14:tracePt t="17996" x="3038475" y="3619500"/>
          <p14:tracePt t="18007" x="3025775" y="3619500"/>
          <p14:tracePt t="18024" x="2987675" y="3619500"/>
          <p14:tracePt t="18040" x="2965450" y="3619500"/>
          <p14:tracePt t="18057" x="2943225" y="3619500"/>
          <p14:tracePt t="18090" x="2857500" y="3606800"/>
          <p14:tracePt t="18125" x="2759075" y="3600450"/>
          <p14:tracePt t="18141" x="2705100" y="3594100"/>
          <p14:tracePt t="18158" x="2644775" y="3594100"/>
          <p14:tracePt t="18174" x="2568575" y="3594100"/>
          <p14:tracePt t="18191" x="2524125" y="3594100"/>
          <p14:tracePt t="18207" x="2470150" y="3594100"/>
          <p14:tracePt t="18223" x="2387600" y="3594100"/>
          <p14:tracePt t="18240" x="2324100" y="3587750"/>
          <p14:tracePt t="18258" x="2266950" y="3587750"/>
          <p14:tracePt t="18275" x="2197100" y="3587750"/>
          <p14:tracePt t="18291" x="2152650" y="3587750"/>
          <p14:tracePt t="18309" x="2098675" y="3587750"/>
          <p14:tracePt t="18324" x="2066925" y="3587750"/>
          <p14:tracePt t="18340" x="2022475" y="3587750"/>
          <p14:tracePt t="18357" x="1987550" y="3587750"/>
          <p14:tracePt t="18374" x="1911350" y="3587750"/>
          <p14:tracePt t="18391" x="1873250" y="3587750"/>
          <p14:tracePt t="18407" x="1835150" y="3581400"/>
          <p14:tracePt t="18424" x="1781175" y="3568700"/>
          <p14:tracePt t="18440" x="1743075" y="3562350"/>
          <p14:tracePt t="18457" x="1698625" y="3556000"/>
          <p14:tracePt t="18473" x="1625600" y="3530600"/>
          <p14:tracePt t="18490" x="1571625" y="3524250"/>
          <p14:tracePt t="18507" x="1536700" y="3517900"/>
          <p14:tracePt t="18523" x="1473200" y="3505200"/>
          <p14:tracePt t="18540" x="1409700" y="3489325"/>
          <p14:tracePt t="18558" x="1355725" y="3470275"/>
          <p14:tracePt t="18574" x="1244600" y="3448050"/>
          <p14:tracePt t="18591" x="1190625" y="3435350"/>
          <p14:tracePt t="18607" x="1127125" y="3419475"/>
          <p14:tracePt t="18623" x="1038225" y="3400425"/>
          <p14:tracePt t="18640" x="990600" y="3384550"/>
          <p14:tracePt t="18658" x="949325" y="3384550"/>
          <p14:tracePt t="18674" x="908050" y="3375025"/>
          <p14:tracePt t="18691" x="885825" y="3375025"/>
          <p14:tracePt t="18708" x="860425" y="3368675"/>
          <p14:tracePt t="18724" x="819150" y="3355975"/>
          <p14:tracePt t="18741" x="800100" y="3355975"/>
          <p14:tracePt t="18757" x="774700" y="3349625"/>
          <p14:tracePt t="18773" x="749300" y="3349625"/>
          <p14:tracePt t="18790" x="739775" y="3349625"/>
          <p14:tracePt t="18808" x="730250" y="3349625"/>
          <p14:tracePt t="18824" x="714375" y="3349625"/>
          <p14:tracePt t="18841" x="701675" y="3346450"/>
          <p14:tracePt t="18859" x="685800" y="3340100"/>
          <p14:tracePt t="18873" x="676275" y="3336925"/>
          <p14:tracePt t="18890" x="666750" y="3336925"/>
          <p14:tracePt t="18907" x="650875" y="3336925"/>
          <p14:tracePt t="19889" x="711200" y="3321050"/>
          <p14:tracePt t="19896" x="793750" y="3302000"/>
          <p14:tracePt t="19907" x="863600" y="3282950"/>
          <p14:tracePt t="19924" x="1146175" y="3171825"/>
          <p14:tracePt t="19941" x="1336675" y="3086100"/>
          <p14:tracePt t="19974" x="1781175" y="2828925"/>
          <p14:tracePt t="20009" x="2060575" y="2673350"/>
          <p14:tracePt t="20025" x="2114550" y="2644775"/>
          <p14:tracePt t="20041" x="2146300" y="2625725"/>
          <p14:tracePt t="20058" x="2174875" y="2597150"/>
          <p14:tracePt t="20074" x="2187575" y="2581275"/>
          <p14:tracePt t="20090" x="2187575" y="2552700"/>
          <p14:tracePt t="20107" x="2187575" y="2536825"/>
          <p14:tracePt t="20124" x="2187575" y="2524125"/>
          <p14:tracePt t="20141" x="2187575" y="2514600"/>
          <p14:tracePt t="20158" x="2184400" y="2492375"/>
          <p14:tracePt t="20174" x="2184400" y="2476500"/>
          <p14:tracePt t="20191" x="2184400" y="2447925"/>
          <p14:tracePt t="20207" x="2184400" y="2425700"/>
          <p14:tracePt t="20223" x="2200275" y="2371725"/>
          <p14:tracePt t="20240" x="2212975" y="2317750"/>
          <p14:tracePt t="20258" x="2241550" y="2225675"/>
          <p14:tracePt t="20274" x="2241550" y="2181225"/>
          <p14:tracePt t="20291" x="2241550" y="2136775"/>
          <p14:tracePt t="20308" x="2241550" y="2082800"/>
          <p14:tracePt t="20324" x="2241550" y="2054225"/>
          <p14:tracePt t="20341" x="2241550" y="2044700"/>
          <p14:tracePt t="20357" x="2241550" y="2035175"/>
          <p14:tracePt t="20359" x="2241550" y="2028825"/>
          <p14:tracePt t="20373" x="2241550" y="2025650"/>
          <p14:tracePt t="20390" x="2241550" y="2012950"/>
          <p14:tracePt t="20407" x="2238375" y="2003425"/>
          <p14:tracePt t="20424" x="2235200" y="1990725"/>
          <p14:tracePt t="20441" x="2235200" y="1981200"/>
          <p14:tracePt t="20458" x="2235200" y="1958975"/>
          <p14:tracePt t="20474" x="2235200" y="1949450"/>
          <p14:tracePt t="20490" x="2235200" y="1933575"/>
          <p14:tracePt t="20508" x="2235200" y="1908175"/>
          <p14:tracePt t="20523" x="2235200" y="1898650"/>
          <p14:tracePt t="20540" x="2235200" y="1889125"/>
          <p14:tracePt t="20558" x="2235200" y="1879600"/>
          <p14:tracePt t="20666" x="2241550" y="1879600"/>
          <p14:tracePt t="20673" x="2247900" y="1879600"/>
          <p14:tracePt t="20680" x="2251075" y="1879600"/>
          <p14:tracePt t="20690" x="2257425" y="1873250"/>
          <p14:tracePt t="20708" x="2286000" y="1851025"/>
          <p14:tracePt t="20724" x="2295525" y="1841500"/>
          <p14:tracePt t="20741" x="2311400" y="1831975"/>
          <p14:tracePt t="20758" x="2352675" y="1806575"/>
          <p14:tracePt t="20774" x="2384425" y="1787525"/>
          <p14:tracePt t="20790" x="2432050" y="1762125"/>
          <p14:tracePt t="20807" x="2476500" y="1736725"/>
          <p14:tracePt t="20824" x="2505075" y="1724025"/>
          <p14:tracePt t="20841" x="2514600" y="1724025"/>
          <p14:tracePt t="20858" x="2520950" y="1724025"/>
          <p14:tracePt t="20967" x="2520950" y="1717675"/>
          <p14:tracePt t="20974" x="2520950" y="1714500"/>
          <p14:tracePt t="20991" x="2520950" y="1704975"/>
          <p14:tracePt t="21008" x="2520950" y="1657350"/>
          <p14:tracePt t="21024" x="2520950" y="1622425"/>
          <p14:tracePt t="21040" x="2517775" y="1600200"/>
          <p14:tracePt t="21057" x="2511425" y="1584325"/>
          <p14:tracePt t="21073" x="2495550" y="1568450"/>
          <p14:tracePt t="21090" x="2486025" y="1568450"/>
          <p14:tracePt t="21108" x="2466975" y="1568450"/>
          <p14:tracePt t="21124" x="2444750" y="1568450"/>
          <p14:tracePt t="21141" x="2416175" y="1568450"/>
          <p14:tracePt t="21158" x="2387600" y="1568450"/>
          <p14:tracePt t="21174" x="2359025" y="1568450"/>
          <p14:tracePt t="21190" x="2336800" y="1568450"/>
          <p14:tracePt t="21207" x="2314575" y="1568450"/>
          <p14:tracePt t="21223" x="2282825" y="1568450"/>
          <p14:tracePt t="21240" x="2260600" y="1568450"/>
          <p14:tracePt t="21258" x="2222500" y="1568450"/>
          <p14:tracePt t="21274" x="2200275" y="1568450"/>
          <p14:tracePt t="21291" x="2174875" y="1568450"/>
          <p14:tracePt t="21308" x="2162175" y="1568450"/>
          <p14:tracePt t="21324" x="2152650" y="1581150"/>
          <p14:tracePt t="21340" x="2136775" y="1590675"/>
          <p14:tracePt t="21356" x="2127250" y="1600200"/>
          <p14:tracePt t="21358" x="2114550" y="1600200"/>
          <p14:tracePt t="21373" x="2098675" y="1609725"/>
          <p14:tracePt t="21390" x="2076450" y="1622425"/>
          <p14:tracePt t="21407" x="2063750" y="1631950"/>
          <p14:tracePt t="21423" x="2054225" y="1631950"/>
          <p14:tracePt t="21440" x="2041525" y="1631950"/>
          <p14:tracePt t="21458" x="2022475" y="1631950"/>
          <p14:tracePt t="23437" x="1997075" y="1651000"/>
          <p14:tracePt t="23444" x="1946275" y="1676400"/>
          <p14:tracePt t="23457" x="1889125" y="1711325"/>
          <p14:tracePt t="23474" x="1787525" y="1762125"/>
          <p14:tracePt t="23491" x="1698625" y="1803400"/>
          <p14:tracePt t="23507" x="1581150" y="1847850"/>
          <p14:tracePt t="23539" x="1466850" y="1914525"/>
          <p14:tracePt t="23573" x="1403350" y="1997075"/>
          <p14:tracePt t="23590" x="1397000" y="2079625"/>
          <p14:tracePt t="23608" x="1457325" y="2295525"/>
          <p14:tracePt t="23624" x="1574800" y="2501900"/>
          <p14:tracePt t="23640" x="1752600" y="2743200"/>
          <p14:tracePt t="23658" x="2238375" y="3216275"/>
          <p14:tracePt t="23674" x="2708275" y="3536950"/>
          <p14:tracePt t="23691" x="3054350" y="3752850"/>
          <p14:tracePt t="23709" x="3495675" y="3971925"/>
          <p14:tracePt t="23726" x="3673475" y="4038600"/>
          <p14:tracePt t="23740" x="3816350" y="4092575"/>
          <p14:tracePt t="23758" x="3937000" y="4108450"/>
          <p14:tracePt t="23774" x="3990975" y="4108450"/>
          <p14:tracePt t="23790" x="4025900" y="4105275"/>
          <p14:tracePt t="23807" x="4048125" y="4089400"/>
          <p14:tracePt t="23823" x="4057650" y="4073525"/>
          <p14:tracePt t="23840" x="4070350" y="4064000"/>
          <p14:tracePt t="23857" x="4079875" y="4048125"/>
          <p14:tracePt t="23874" x="4079875" y="4044950"/>
          <p14:tracePt t="24265" x="4137025" y="4070350"/>
          <p14:tracePt t="24272" x="4219575" y="4095750"/>
          <p14:tracePt t="24279" x="4324350" y="4133850"/>
          <p14:tracePt t="24290" x="4451350" y="4156075"/>
          <p14:tracePt t="24308" x="4752975" y="4200525"/>
          <p14:tracePt t="24324" x="5006975" y="4222750"/>
          <p14:tracePt t="24340" x="5232400" y="4222750"/>
          <p14:tracePt t="24357" x="5584825" y="4222750"/>
          <p14:tracePt t="24373" x="5822950" y="4222750"/>
          <p14:tracePt t="24390" x="6026150" y="4222750"/>
          <p14:tracePt t="24409" x="6242050" y="4222750"/>
          <p14:tracePt t="24424" x="6359525" y="4222750"/>
          <p14:tracePt t="24440" x="6454775" y="4229100"/>
          <p14:tracePt t="24456" x="6534150" y="4229100"/>
          <p14:tracePt t="24473" x="6575425" y="4229100"/>
          <p14:tracePt t="24489" x="6613525" y="4229100"/>
          <p14:tracePt t="24507" x="6654800" y="4229100"/>
          <p14:tracePt t="24523" x="6677025" y="4229100"/>
          <p14:tracePt t="24541" x="6686550" y="4229100"/>
          <p14:tracePt t="24558" x="6696075" y="4229100"/>
          <p14:tracePt t="24679" x="6689725" y="4229100"/>
          <p14:tracePt t="24686" x="6683375" y="4229100"/>
          <p14:tracePt t="24694" x="6680200" y="4229100"/>
          <p14:tracePt t="24707" x="6670675" y="4229100"/>
          <p14:tracePt t="24724" x="6648450" y="4225925"/>
          <p14:tracePt t="24740" x="6616700" y="4206875"/>
          <p14:tracePt t="24756" x="6515100" y="4165600"/>
          <p14:tracePt t="24773" x="6435725" y="4124325"/>
          <p14:tracePt t="24789" x="6356350" y="4095750"/>
          <p14:tracePt t="24806" x="6238875" y="4032250"/>
          <p14:tracePt t="24823" x="6149975" y="3990975"/>
          <p14:tracePt t="24839" x="6080125" y="3962400"/>
          <p14:tracePt t="24857" x="6026150" y="3943350"/>
          <p14:tracePt t="24874" x="5994400" y="3924300"/>
          <p14:tracePt t="24890" x="5969000" y="3911600"/>
          <p14:tracePt t="24907" x="5956300" y="3902075"/>
          <p14:tracePt t="24923" x="5940425" y="3902075"/>
          <p14:tracePt t="24939" x="5930900" y="3902075"/>
          <p14:tracePt t="24957" x="5915025" y="3902075"/>
          <p14:tracePt t="24974" x="5911850" y="3902075"/>
          <p14:tracePt t="25022" x="5905500" y="3902075"/>
          <p14:tracePt t="25030" x="5905500" y="3898900"/>
          <p14:tracePt t="25039" x="5902325" y="3892550"/>
          <p14:tracePt t="25056" x="5880100" y="3886200"/>
          <p14:tracePt t="25073" x="5870575" y="3876675"/>
          <p14:tracePt t="25089" x="5867400" y="3876675"/>
          <p14:tracePt t="25164" x="5873750" y="3876675"/>
          <p14:tracePt t="25173" x="5883275" y="3876675"/>
          <p14:tracePt t="25190" x="5918200" y="3876675"/>
          <p14:tracePt t="25207" x="6003925" y="3876675"/>
          <p14:tracePt t="25223" x="6064250" y="3876675"/>
          <p14:tracePt t="25240" x="6134100" y="3876675"/>
          <p14:tracePt t="25257" x="6223000" y="3889375"/>
          <p14:tracePt t="25273" x="6292850" y="3895725"/>
          <p14:tracePt t="25290" x="6353175" y="3895725"/>
          <p14:tracePt t="25307" x="6416675" y="3895725"/>
          <p14:tracePt t="25323" x="6438900" y="3895725"/>
          <p14:tracePt t="25340" x="6448425" y="3895725"/>
          <p14:tracePt t="25356" x="6457950" y="3895725"/>
          <p14:tracePt t="25843" x="6470650" y="3895725"/>
          <p14:tracePt t="25851" x="6486525" y="3895725"/>
          <p14:tracePt t="25857" x="6499225" y="3895725"/>
          <p14:tracePt t="25874" x="6527800" y="3895725"/>
          <p14:tracePt t="25890" x="6565900" y="3886200"/>
          <p14:tracePt t="25907" x="6629400" y="3867150"/>
          <p14:tracePt t="25940" x="6727825" y="3854450"/>
          <p14:tracePt t="25973" x="6804025" y="3854450"/>
          <p14:tracePt t="25990" x="6813550" y="3854450"/>
          <p14:tracePt t="26007" x="6832600" y="3854450"/>
          <p14:tracePt t="26023" x="6845300" y="3854450"/>
          <p14:tracePt t="26040" x="6854825" y="3854450"/>
          <p14:tracePt t="26056" x="6864350" y="3854450"/>
          <p14:tracePt t="26073" x="6877050" y="3854450"/>
          <p14:tracePt t="26090" x="6889750" y="3854450"/>
          <p14:tracePt t="26107" x="6902450" y="3854450"/>
          <p14:tracePt t="26123" x="6911975" y="3854450"/>
          <p14:tracePt t="26140" x="6927850" y="3854450"/>
          <p14:tracePt t="26157" x="6943725" y="3854450"/>
          <p14:tracePt t="26173" x="6953250" y="3854450"/>
          <p14:tracePt t="26190" x="6962775" y="3854450"/>
          <p14:tracePt t="26206" x="6978650" y="3854450"/>
          <p14:tracePt t="26239" x="6981825" y="3854450"/>
          <p14:tracePt t="26306" x="6975475" y="3854450"/>
          <p14:tracePt t="26314" x="6965950" y="3848100"/>
          <p14:tracePt t="26323" x="6959600" y="3848100"/>
          <p14:tracePt t="26340" x="6950075" y="3848100"/>
          <p14:tracePt t="26356" x="6911975" y="3848100"/>
          <p14:tracePt t="26373" x="6889750" y="3848100"/>
          <p14:tracePt t="26390" x="6880225" y="3848100"/>
          <p14:tracePt t="26407" x="6858000" y="3848100"/>
          <p14:tracePt t="26423" x="6848475" y="3848100"/>
          <p14:tracePt t="26439" x="6826250" y="3848100"/>
          <p14:tracePt t="26456" x="6784975" y="3829050"/>
          <p14:tracePt t="26473" x="6762750" y="3829050"/>
          <p14:tracePt t="26490" x="6740525" y="3829050"/>
          <p14:tracePt t="26506" x="6724650" y="3829050"/>
          <p14:tracePt t="26523" x="6715125" y="3829050"/>
          <p14:tracePt t="26540" x="6711950" y="3825875"/>
          <p14:tracePt t="26573" x="6718300" y="3816350"/>
          <p14:tracePt t="26589" x="6734175" y="3803650"/>
          <p14:tracePt t="26606" x="6775450" y="3800475"/>
          <p14:tracePt t="26623" x="6784975" y="3800475"/>
          <p14:tracePt t="26640" x="6794500" y="3800475"/>
          <p14:tracePt t="26657" x="6826250" y="3800475"/>
          <p14:tracePt t="26673" x="6848475" y="3800475"/>
          <p14:tracePt t="26690" x="6883400" y="3800475"/>
          <p14:tracePt t="26707" x="6962775" y="3794125"/>
          <p14:tracePt t="26723" x="7023100" y="3794125"/>
          <p14:tracePt t="26739" x="7067550" y="3794125"/>
          <p14:tracePt t="26756" x="7127875" y="3794125"/>
          <p14:tracePt t="26773" x="7188200" y="3794125"/>
          <p14:tracePt t="26790" x="7239000" y="3794125"/>
          <p14:tracePt t="26807" x="7334250" y="3794125"/>
          <p14:tracePt t="26823" x="7385050" y="3794125"/>
          <p14:tracePt t="26839" x="7423150" y="3794125"/>
          <p14:tracePt t="26857" x="7461250" y="3794125"/>
          <p14:tracePt t="26873" x="7477125" y="3794125"/>
          <p14:tracePt t="26890" x="7486650" y="3794125"/>
          <p14:tracePt t="26907" x="7515225" y="3794125"/>
          <p14:tracePt t="26923" x="7527925" y="3794125"/>
          <p14:tracePt t="26940" x="7550150" y="3794125"/>
          <p14:tracePt t="26957" x="7566025" y="3794125"/>
          <p14:tracePt t="26973" x="7575550" y="3794125"/>
          <p14:tracePt t="26990" x="7578725" y="3794125"/>
          <p14:tracePt t="27028" x="7585075" y="3794125"/>
          <p14:tracePt t="27039" x="7588250" y="3794125"/>
          <p14:tracePt t="27057" x="7610475" y="3794125"/>
          <p14:tracePt t="27073" x="7620000" y="3794125"/>
          <p14:tracePt t="27090" x="7629525" y="3794125"/>
          <p14:tracePt t="27107" x="7648575" y="3794125"/>
          <p14:tracePt t="27139" x="7654925" y="3794125"/>
          <p14:tracePt t="27179" x="7658100" y="3794125"/>
          <p14:tracePt t="27186" x="7664450" y="3794125"/>
          <p14:tracePt t="27193" x="7667625" y="3794125"/>
          <p14:tracePt t="27207" x="7677150" y="3794125"/>
          <p14:tracePt t="27224" x="7689850" y="3794125"/>
          <p14:tracePt t="27240" x="7702550" y="3794125"/>
          <p14:tracePt t="27256" x="7724775" y="3794125"/>
          <p14:tracePt t="27272" x="7734300" y="3794125"/>
          <p14:tracePt t="27289" x="7753350" y="3794125"/>
          <p14:tracePt t="27306" x="7769225" y="3794125"/>
          <p14:tracePt t="27323" x="7778750" y="3794125"/>
          <p14:tracePt t="27340" x="7800975" y="3794125"/>
          <p14:tracePt t="27357" x="7820025" y="3794125"/>
          <p14:tracePt t="27373" x="7829550" y="3794125"/>
          <p14:tracePt t="27389" x="7839075" y="3794125"/>
          <p14:tracePt t="27406" x="7861300" y="3794125"/>
          <p14:tracePt t="27439" x="7864475" y="3794125"/>
          <p14:tracePt t="27478" x="7870825" y="3794125"/>
          <p14:tracePt t="27484" x="7874000" y="3794125"/>
          <p14:tracePt t="27492" x="7880350" y="3794125"/>
          <p14:tracePt t="27506" x="7889875" y="3781425"/>
          <p14:tracePt t="27523" x="7921625" y="3768725"/>
          <p14:tracePt t="27540" x="7950200" y="3759200"/>
          <p14:tracePt t="27557" x="8004175" y="3695700"/>
          <p14:tracePt t="27573" x="8064500" y="3594100"/>
          <p14:tracePt t="27590" x="8115300" y="3482975"/>
          <p14:tracePt t="27606" x="8178800" y="3244850"/>
          <p14:tracePt t="27622" x="8207375" y="3051175"/>
          <p14:tracePt t="27639" x="8207375" y="2867025"/>
          <p14:tracePt t="27656" x="8181975" y="2559050"/>
          <p14:tracePt t="27674" x="8166100" y="2406650"/>
          <p14:tracePt t="27689" x="8147050" y="2257425"/>
          <p14:tracePt t="27706" x="8099425" y="2117725"/>
          <p14:tracePt t="27723" x="8070850" y="2060575"/>
          <p14:tracePt t="27739" x="8039100" y="2022475"/>
          <p14:tracePt t="27756" x="7978775" y="1981200"/>
          <p14:tracePt t="27773" x="7940675" y="1962150"/>
          <p14:tracePt t="27789" x="7889875" y="1949450"/>
          <p14:tracePt t="27806" x="7823200" y="1930400"/>
          <p14:tracePt t="27822" x="7772400" y="1924050"/>
          <p14:tracePt t="27840" x="7737475" y="1924050"/>
          <p14:tracePt t="27857" x="7680325" y="1924050"/>
          <p14:tracePt t="27873" x="7651750" y="1924050"/>
          <p14:tracePt t="27890" x="7629525" y="1924050"/>
          <p14:tracePt t="27907" x="7581900" y="1933575"/>
          <p14:tracePt t="27923" x="7543800" y="1946275"/>
          <p14:tracePt t="27940" x="7512050" y="1958975"/>
          <p14:tracePt t="27956" x="7448550" y="1984375"/>
          <p14:tracePt t="27972" x="7410450" y="1997075"/>
          <p14:tracePt t="27990" x="7378700" y="2016125"/>
          <p14:tracePt t="28006" x="7312025" y="2063750"/>
          <p14:tracePt t="28023" x="7267575" y="2089150"/>
          <p14:tracePt t="28040" x="7219950" y="2124075"/>
          <p14:tracePt t="28056" x="7175500" y="2159000"/>
          <p14:tracePt t="28073" x="7143750" y="2190750"/>
          <p14:tracePt t="28089" x="7127875" y="2203450"/>
          <p14:tracePt t="28106" x="7112000" y="2235200"/>
          <p14:tracePt t="28122" x="7092950" y="2251075"/>
          <p14:tracePt t="28140" x="7080250" y="2276475"/>
          <p14:tracePt t="28157" x="7073900" y="2317750"/>
          <p14:tracePt t="28174" x="7064375" y="2355850"/>
          <p14:tracePt t="28190" x="7051675" y="2393950"/>
          <p14:tracePt t="28206" x="7038975" y="2447925"/>
          <p14:tracePt t="28222" x="7038975" y="2476500"/>
          <p14:tracePt t="28239" x="7038975" y="2498725"/>
          <p14:tracePt t="28256" x="7038975" y="2540000"/>
          <p14:tracePt t="28272" x="7038975" y="2562225"/>
          <p14:tracePt t="28291" x="7038975" y="2590800"/>
          <p14:tracePt t="28307" x="7038975" y="2622550"/>
          <p14:tracePt t="28323" x="7038975" y="2654300"/>
          <p14:tracePt t="28339" x="7038975" y="2676525"/>
          <p14:tracePt t="28356" x="7051675" y="2724150"/>
          <p14:tracePt t="28372" x="7064375" y="2749550"/>
          <p14:tracePt t="28389" x="7070725" y="2784475"/>
          <p14:tracePt t="28406" x="7077075" y="2825750"/>
          <p14:tracePt t="28423" x="7086600" y="2851150"/>
          <p14:tracePt t="28441" x="7092950" y="2886075"/>
          <p14:tracePt t="28457" x="7108825" y="2949575"/>
          <p14:tracePt t="28473" x="7121525" y="2997200"/>
          <p14:tracePt t="28489" x="7134225" y="3060700"/>
          <p14:tracePt t="28506" x="7153275" y="3143250"/>
          <p14:tracePt t="28522" x="7175500" y="3197225"/>
          <p14:tracePt t="28541" x="7204075" y="3298825"/>
          <p14:tracePt t="28556" x="7226300" y="3346450"/>
          <p14:tracePt t="28573" x="7245350" y="3384550"/>
          <p14:tracePt t="28590" x="7254875" y="3400425"/>
          <p14:tracePt t="28606" x="7254875" y="3416300"/>
          <p14:tracePt t="28623" x="7254875" y="3425825"/>
          <p14:tracePt t="28656" x="7254875" y="3419475"/>
          <p14:tracePt t="28673" x="7254875" y="3390900"/>
          <p14:tracePt t="28690" x="7254875" y="3346450"/>
          <p14:tracePt t="28707" x="7254875" y="3282950"/>
          <p14:tracePt t="28723" x="7251700" y="3222625"/>
          <p14:tracePt t="28740" x="7251700" y="3152775"/>
          <p14:tracePt t="28756" x="7251700" y="3057525"/>
          <p14:tracePt t="28772" x="7251700" y="3006725"/>
          <p14:tracePt t="28789" x="7251700" y="2968625"/>
          <p14:tracePt t="28806" x="7251700" y="2905125"/>
          <p14:tracePt t="28823" x="7251700" y="2854325"/>
          <p14:tracePt t="28841" x="7251700" y="2794000"/>
          <p14:tracePt t="28857" x="7251700" y="2755900"/>
          <p14:tracePt t="28873" x="7251700" y="2727325"/>
          <p14:tracePt t="28889" x="7251700" y="2698750"/>
          <p14:tracePt t="28906" x="7251700" y="2663825"/>
          <p14:tracePt t="28922" x="7251700" y="2628900"/>
          <p14:tracePt t="28939" x="7261225" y="2584450"/>
          <p14:tracePt t="28942" x="7267575" y="2565400"/>
          <p14:tracePt t="28956" x="7267575" y="2511425"/>
          <p14:tracePt t="28973" x="7267575" y="2482850"/>
          <p14:tracePt t="28989" x="7267575" y="2460625"/>
          <p14:tracePt t="29006" x="7267575" y="2451100"/>
          <p14:tracePt t="29023" x="7264400" y="2451100"/>
          <p14:tracePt t="29039" x="7254875" y="2451100"/>
          <p14:tracePt t="29056" x="7251700" y="2451100"/>
          <p14:tracePt t="29073" x="7239000" y="2451100"/>
          <p14:tracePt t="29091" x="7229475" y="2457450"/>
          <p14:tracePt t="29107" x="7226300" y="2473325"/>
          <p14:tracePt t="29123" x="7219950" y="2482850"/>
          <p14:tracePt t="29141" x="7207250" y="2495550"/>
          <p14:tracePt t="29156" x="7191375" y="2511425"/>
          <p14:tracePt t="29172" x="7185025" y="2543175"/>
          <p14:tracePt t="29189" x="7178675" y="2565400"/>
          <p14:tracePt t="29206" x="7172325" y="2613025"/>
          <p14:tracePt t="29223" x="7172325" y="2657475"/>
          <p14:tracePt t="29241" x="7172325" y="2720975"/>
          <p14:tracePt t="29257" x="7172325" y="2755900"/>
          <p14:tracePt t="29273" x="7165975" y="2787650"/>
          <p14:tracePt t="29289" x="7165975" y="2806700"/>
          <p14:tracePt t="29306" x="7159625" y="2847975"/>
          <p14:tracePt t="29322" x="7159625" y="2870200"/>
          <p14:tracePt t="29340" x="7153275" y="2901950"/>
          <p14:tracePt t="29356" x="7153275" y="2940050"/>
          <p14:tracePt t="29373" x="7153275" y="2962275"/>
          <p14:tracePt t="29389" x="7153275" y="3006725"/>
          <p14:tracePt t="29406" x="7153275" y="3060700"/>
          <p14:tracePt t="29423" x="7153275" y="3082925"/>
          <p14:tracePt t="29439" x="7153275" y="3121025"/>
          <p14:tracePt t="29441" x="7146925" y="3140075"/>
          <p14:tracePt t="29456" x="7140575" y="3184525"/>
          <p14:tracePt t="29472" x="7140575" y="3219450"/>
          <p14:tracePt t="29490" x="7140575" y="3282950"/>
          <p14:tracePt t="29506" x="7140575" y="3317875"/>
          <p14:tracePt t="29523" x="7140575" y="3340100"/>
          <p14:tracePt t="29540" x="7140575" y="3368675"/>
          <p14:tracePt t="29556" x="7140575" y="3378200"/>
          <p14:tracePt t="29573" x="7140575" y="3387725"/>
          <p14:tracePt t="29589" x="7140575" y="3397250"/>
          <p14:tracePt t="29606" x="7140575" y="3413125"/>
          <p14:tracePt t="29640" x="7140575" y="3416300"/>
          <p14:tracePt t="29656" x="7140575" y="3422650"/>
          <p14:tracePt t="29673" x="7143750" y="3425825"/>
          <p14:tracePt t="29689" x="7146925" y="3425825"/>
          <p14:tracePt t="29706" x="7153275" y="3432175"/>
          <p14:tracePt t="29722" x="7153275" y="3435350"/>
          <p14:tracePt t="29756" x="7153275" y="3441700"/>
          <p14:tracePt t="29773" x="7153275" y="3448050"/>
          <p14:tracePt t="29790" x="7153275" y="3460750"/>
          <p14:tracePt t="29806" x="7153275" y="3467100"/>
          <p14:tracePt t="29823" x="7153275" y="3470275"/>
          <p14:tracePt t="29839" x="7156450" y="3476625"/>
          <p14:tracePt t="29856" x="7156450" y="3482975"/>
          <p14:tracePt t="29872" x="7162800" y="3486150"/>
          <p14:tracePt t="29891" x="7162800" y="3492500"/>
          <p14:tracePt t="30376" x="7188200" y="3524250"/>
          <p14:tracePt t="30383" x="7213600" y="3575050"/>
          <p14:tracePt t="30390" x="7239000" y="3635375"/>
          <p14:tracePt t="30406" x="7296150" y="3790950"/>
          <p14:tracePt t="30423" x="7321550" y="3952875"/>
          <p14:tracePt t="30439" x="7321550" y="4019550"/>
          <p14:tracePt t="30784" x="7302500" y="4054475"/>
          <p14:tracePt t="30790" x="7267575" y="4127500"/>
          <p14:tracePt t="30806" x="7210425" y="4283075"/>
          <p14:tracePt t="30823" x="7178675" y="4403725"/>
          <p14:tracePt t="30840" x="7112000" y="4651375"/>
          <p14:tracePt t="30857" x="7080250" y="4759325"/>
          <p14:tracePt t="30890" x="6988175" y="4946650"/>
          <p14:tracePt t="30922" x="6953250" y="5048250"/>
          <p14:tracePt t="30940" x="6934200" y="5092700"/>
          <p14:tracePt t="30956" x="6915150" y="5130800"/>
          <p14:tracePt t="30972" x="6902450" y="5153025"/>
          <p14:tracePt t="30990" x="6886575" y="5197475"/>
          <p14:tracePt t="31007" x="6877050" y="5207000"/>
          <p14:tracePt t="31023" x="6858000" y="5222875"/>
          <p14:tracePt t="31040" x="6845300" y="5238750"/>
          <p14:tracePt t="31056" x="6835775" y="5238750"/>
          <p14:tracePt t="31072" x="6826250" y="5238750"/>
          <p14:tracePt t="31090" x="6794500" y="5184775"/>
          <p14:tracePt t="31106" x="6772275" y="5118100"/>
          <p14:tracePt t="31123" x="6759575" y="5054600"/>
          <p14:tracePt t="31140" x="6731000" y="4981575"/>
          <p14:tracePt t="31156" x="6711950" y="4937125"/>
          <p14:tracePt t="31173" x="6699250" y="4905375"/>
          <p14:tracePt t="31189" x="6677025" y="4870450"/>
          <p14:tracePt t="31205" x="6667500" y="4860925"/>
          <p14:tracePt t="31222" x="6657975" y="4848225"/>
          <p14:tracePt t="31241" x="6642100" y="4835525"/>
          <p14:tracePt t="31256" x="6626225" y="4822825"/>
          <p14:tracePt t="31304" x="6626225" y="4819650"/>
          <p14:tracePt t="31312" x="6619875" y="4813300"/>
          <p14:tracePt t="31322" x="6619875" y="4810125"/>
          <p14:tracePt t="31339" x="6616700" y="4794250"/>
          <p14:tracePt t="31355" x="6616700" y="4778375"/>
          <p14:tracePt t="31373" x="6616700" y="4759325"/>
          <p14:tracePt t="31390" x="6616700" y="4737100"/>
          <p14:tracePt t="31406" x="6616700" y="4727575"/>
          <p14:tracePt t="31423" x="6616700" y="4711700"/>
          <p14:tracePt t="31440" x="6616700" y="4699000"/>
          <p14:tracePt t="31456" x="6616700" y="4689475"/>
          <p14:tracePt t="31472" x="6616700" y="4679950"/>
          <p14:tracePt t="31489" x="6616700" y="4664075"/>
          <p14:tracePt t="31522" x="6616700" y="4657725"/>
          <p14:tracePt t="31583" x="6623050" y="4657725"/>
          <p14:tracePt t="31597" x="6632575" y="4657725"/>
          <p14:tracePt t="31605" x="6638925" y="4657725"/>
          <p14:tracePt t="31622" x="6642100" y="4660900"/>
          <p14:tracePt t="31640" x="6642100" y="4679950"/>
          <p14:tracePt t="31656" x="6648450" y="4689475"/>
          <p14:tracePt t="31673" x="6651625" y="4699000"/>
          <p14:tracePt t="31690" x="6651625" y="4714875"/>
          <p14:tracePt t="31706" x="6657975" y="4730750"/>
          <p14:tracePt t="31722" x="6661150" y="4740275"/>
          <p14:tracePt t="31740" x="6661150" y="4752975"/>
          <p14:tracePt t="31755" x="6673850" y="4784725"/>
          <p14:tracePt t="31773" x="6686550" y="4806950"/>
          <p14:tracePt t="31790" x="6699250" y="4848225"/>
          <p14:tracePt t="31806" x="6705600" y="4870450"/>
          <p14:tracePt t="31823" x="6708775" y="4879975"/>
          <p14:tracePt t="31839" x="6721475" y="4914900"/>
          <p14:tracePt t="31855" x="6731000" y="4930775"/>
          <p14:tracePt t="31872" x="6750050" y="4959350"/>
          <p14:tracePt t="31890" x="6765925" y="4994275"/>
          <p14:tracePt t="31906" x="6778625" y="5026025"/>
          <p14:tracePt t="31923" x="6797675" y="5051425"/>
          <p14:tracePt t="31940" x="6842125" y="5092700"/>
          <p14:tracePt t="31956" x="6892925" y="5143500"/>
          <p14:tracePt t="31973" x="6921500" y="5168900"/>
          <p14:tracePt t="31975" x="6940550" y="5181600"/>
          <p14:tracePt t="31989" x="6975475" y="5222875"/>
          <p14:tracePt t="32005" x="7007225" y="5254625"/>
          <p14:tracePt t="32022" x="7048500" y="5305425"/>
          <p14:tracePt t="32040" x="7105650" y="5381625"/>
          <p14:tracePt t="32056" x="7159625" y="5441950"/>
          <p14:tracePt t="32073" x="7185025" y="5489575"/>
          <p14:tracePt t="32090" x="7232650" y="5556250"/>
          <p14:tracePt t="32106" x="7242175" y="5588000"/>
          <p14:tracePt t="32122" x="7254875" y="5632450"/>
          <p14:tracePt t="32139" x="7273925" y="5689600"/>
          <p14:tracePt t="32155" x="7286625" y="5711825"/>
          <p14:tracePt t="32173" x="7286625" y="5740400"/>
          <p14:tracePt t="32190" x="7286625" y="5756275"/>
          <p14:tracePt t="32206" x="7286625" y="5765800"/>
          <p14:tracePt t="32223" x="7286625" y="5775325"/>
          <p14:tracePt t="32255" x="7280275" y="5772150"/>
          <p14:tracePt t="32272" x="7270750" y="5762625"/>
          <p14:tracePt t="32289" x="7239000" y="5705475"/>
          <p14:tracePt t="32306" x="7204075" y="5657850"/>
          <p14:tracePt t="32323" x="7172325" y="5568950"/>
          <p14:tracePt t="32340" x="7115175" y="5432425"/>
          <p14:tracePt t="32356" x="7086600" y="5353050"/>
          <p14:tracePt t="32372" x="7051675" y="5295900"/>
          <p14:tracePt t="32389" x="7010400" y="5229225"/>
          <p14:tracePt t="32406" x="6978650" y="5187950"/>
          <p14:tracePt t="32422" x="6953250" y="5149850"/>
          <p14:tracePt t="32439" x="6905625" y="5099050"/>
          <p14:tracePt t="32455" x="6883400" y="5067300"/>
          <p14:tracePt t="32472" x="6864350" y="5041900"/>
          <p14:tracePt t="32489" x="6845300" y="5000625"/>
          <p14:tracePt t="32505" x="6835775" y="4984750"/>
          <p14:tracePt t="32522" x="6826250" y="4975225"/>
          <p14:tracePt t="32539" x="6800850" y="4933950"/>
          <p14:tracePt t="32556" x="6791325" y="4911725"/>
          <p14:tracePt t="32572" x="6778625" y="4886325"/>
          <p14:tracePt t="32589" x="6762750" y="4867275"/>
          <p14:tracePt t="32605" x="6746875" y="4854575"/>
          <p14:tracePt t="32622" x="6746875" y="4845050"/>
          <p14:tracePt t="32639" x="6743700" y="4845050"/>
          <p14:tracePt t="32755" x="6743700" y="4851400"/>
          <p14:tracePt t="32762" x="6743700" y="4857750"/>
          <p14:tracePt t="32772" x="6743700" y="4860925"/>
          <p14:tracePt t="32789" x="6743700" y="4876800"/>
          <p14:tracePt t="32805" x="6743700" y="4886325"/>
          <p14:tracePt t="32822" x="6743700" y="4902200"/>
          <p14:tracePt t="32839" x="6743700" y="4914900"/>
          <p14:tracePt t="32855" x="6759575" y="4924425"/>
          <p14:tracePt t="32873" x="6769100" y="4937125"/>
          <p14:tracePt t="32889" x="6784975" y="4968875"/>
          <p14:tracePt t="32906" x="6804025" y="4994275"/>
          <p14:tracePt t="32923" x="6829425" y="5022850"/>
          <p14:tracePt t="32938" x="6845300" y="5060950"/>
          <p14:tracePt t="32955" x="6858000" y="5076825"/>
          <p14:tracePt t="32972" x="6873875" y="5092700"/>
          <p14:tracePt t="32989" x="6889750" y="5108575"/>
          <p14:tracePt t="33006" x="6899275" y="5124450"/>
          <p14:tracePt t="33023" x="6902450" y="5133975"/>
          <p14:tracePt t="33039" x="6908800" y="5146675"/>
          <p14:tracePt t="33056" x="6915150" y="5156200"/>
          <p14:tracePt t="33072" x="6915150" y="5172075"/>
          <p14:tracePt t="33089" x="6931025" y="5187950"/>
          <p14:tracePt t="33105" x="6934200" y="5197475"/>
          <p14:tracePt t="33122" x="6943725" y="5207000"/>
          <p14:tracePt t="33139" x="6953250" y="5226050"/>
          <p14:tracePt t="33156" x="6959600" y="5238750"/>
          <p14:tracePt t="33173" x="6965950" y="5248275"/>
          <p14:tracePt t="33189" x="6985000" y="5260975"/>
          <p14:tracePt t="33205" x="6994525" y="5276850"/>
          <p14:tracePt t="33223" x="7007225" y="5299075"/>
          <p14:tracePt t="33238" x="7029450" y="5343525"/>
          <p14:tracePt t="33255" x="7042150" y="5365750"/>
          <p14:tracePt t="33273" x="7054850" y="5397500"/>
          <p14:tracePt t="33290" x="7070725" y="5426075"/>
          <p14:tracePt t="33306" x="7089775" y="5454650"/>
          <p14:tracePt t="33323" x="7099300" y="5470525"/>
          <p14:tracePt t="33339" x="7115175" y="5492750"/>
          <p14:tracePt t="33355" x="7124700" y="5508625"/>
          <p14:tracePt t="33372" x="7140575" y="5518150"/>
          <p14:tracePt t="33389" x="7150100" y="5534025"/>
          <p14:tracePt t="33405" x="7156450" y="5543550"/>
          <p14:tracePt t="33423" x="7159625" y="5559425"/>
          <p14:tracePt t="33439" x="7159625" y="5562600"/>
          <p14:tracePt t="33475" x="7159625" y="5556250"/>
          <p14:tracePt t="33482" x="7159625" y="5546725"/>
          <p14:tracePt t="33489" x="7159625" y="5537200"/>
          <p14:tracePt t="33505" x="7159625" y="5514975"/>
          <p14:tracePt t="33522" x="7153275" y="5483225"/>
          <p14:tracePt t="33538" x="7118350" y="5410200"/>
          <p14:tracePt t="33555" x="7086600" y="5340350"/>
          <p14:tracePt t="33573" x="7048500" y="5273675"/>
          <p14:tracePt t="33590" x="7010400" y="5197475"/>
          <p14:tracePt t="33605" x="6969125" y="5159375"/>
          <p14:tracePt t="33622" x="6934200" y="5118100"/>
          <p14:tracePt t="33638" x="6880225" y="5064125"/>
          <p14:tracePt t="33655" x="6848475" y="5038725"/>
          <p14:tracePt t="33673" x="6823075" y="5010150"/>
          <p14:tracePt t="33689" x="6810375" y="4994275"/>
          <p14:tracePt t="33706" x="6794500" y="4987925"/>
          <p14:tracePt t="33723" x="6784975" y="4987925"/>
          <p14:tracePt t="33791" x="6778625" y="4987925"/>
          <p14:tracePt t="33797" x="6775450" y="4984750"/>
          <p14:tracePt t="33806" x="6769100" y="4978400"/>
          <p14:tracePt t="33823" x="6759575" y="4968875"/>
          <p14:tracePt t="33839" x="6737350" y="4933950"/>
          <p14:tracePt t="33855" x="6724650" y="4911725"/>
          <p14:tracePt t="33872" x="6711950" y="4889500"/>
          <p14:tracePt t="33889" x="6699250" y="4867275"/>
          <p14:tracePt t="33905" x="6683375" y="4857750"/>
          <p14:tracePt t="33923" x="6677025" y="4841875"/>
          <p14:tracePt t="33940" x="6677025" y="4832350"/>
          <p14:tracePt t="33956" x="6677025" y="4826000"/>
          <p14:tracePt t="34176" x="6689725" y="4826000"/>
          <p14:tracePt t="34183" x="6692900" y="4826000"/>
          <p14:tracePt t="34190" x="6699250" y="4829175"/>
          <p14:tracePt t="34206" x="6708775" y="4832350"/>
          <p14:tracePt t="34223" x="6718300" y="4841875"/>
          <p14:tracePt t="34240" x="6734175" y="4864100"/>
          <p14:tracePt t="34256" x="6750050" y="4873625"/>
          <p14:tracePt t="34272" x="6753225" y="4883150"/>
          <p14:tracePt t="34288" x="6762750" y="4902200"/>
          <p14:tracePt t="34305" x="6775450" y="4927600"/>
          <p14:tracePt t="34323" x="6788150" y="4949825"/>
          <p14:tracePt t="34340" x="6810375" y="4994275"/>
          <p14:tracePt t="34355" x="6826250" y="5038725"/>
          <p14:tracePt t="34373" x="6845300" y="5076825"/>
          <p14:tracePt t="34389" x="6870700" y="5140325"/>
          <p14:tracePt t="34405" x="6889750" y="5187950"/>
          <p14:tracePt t="34422" x="6902450" y="5226050"/>
          <p14:tracePt t="34439" x="6924675" y="5260975"/>
          <p14:tracePt t="34455" x="6937375" y="5289550"/>
          <p14:tracePt t="34472" x="6950075" y="5314950"/>
          <p14:tracePt t="34489" x="6962775" y="5356225"/>
          <p14:tracePt t="34505" x="6972300" y="5378450"/>
          <p14:tracePt t="34523" x="6991350" y="5410200"/>
          <p14:tracePt t="34539" x="6997700" y="5445125"/>
          <p14:tracePt t="34555" x="7004050" y="5467350"/>
          <p14:tracePt t="34572" x="7010400" y="5489575"/>
          <p14:tracePt t="34588" x="7019925" y="5514975"/>
          <p14:tracePt t="34606" x="7026275" y="5530850"/>
          <p14:tracePt t="34623" x="7042150" y="5549900"/>
          <p14:tracePt t="34639" x="7042150" y="5568950"/>
          <p14:tracePt t="34655" x="7042150" y="5578475"/>
          <p14:tracePt t="34673" x="7042150" y="5581650"/>
          <p14:tracePt t="34705" x="7048500" y="5575300"/>
          <p14:tracePt t="34722" x="7048500" y="5537200"/>
          <p14:tracePt t="34738" x="7045325" y="5457825"/>
          <p14:tracePt t="34756" x="7019925" y="5368925"/>
          <p14:tracePt t="34773" x="6994525" y="5251450"/>
          <p14:tracePt t="34789" x="6946900" y="5124450"/>
          <p14:tracePt t="34806" x="6918325" y="5067300"/>
          <p14:tracePt t="34822" x="6877050" y="5016500"/>
          <p14:tracePt t="34838" x="6807200" y="4946650"/>
          <p14:tracePt t="34855" x="6759575" y="4876800"/>
          <p14:tracePt t="34872" x="6705600" y="4816475"/>
          <p14:tracePt t="34889" x="6638925" y="4718050"/>
          <p14:tracePt t="34906" x="6613525" y="4686300"/>
          <p14:tracePt t="34923" x="6600825" y="4648200"/>
          <p14:tracePt t="34939" x="6575425" y="4613275"/>
          <p14:tracePt t="34955" x="6569075" y="4581525"/>
          <p14:tracePt t="34972" x="6569075" y="4565650"/>
          <p14:tracePt t="34988" x="6569075" y="4546600"/>
          <p14:tracePt t="35006" x="6569075" y="4537075"/>
          <p14:tracePt t="35482" x="6572250" y="4537075"/>
          <p14:tracePt t="35489" x="6581775" y="4556125"/>
          <p14:tracePt t="35506" x="6594475" y="4578350"/>
          <p14:tracePt t="35524" x="6613525" y="4641850"/>
          <p14:tracePt t="35538" x="6638925" y="4689475"/>
          <p14:tracePt t="35555" x="6667500" y="4721225"/>
          <p14:tracePt t="35572" x="6683375" y="4752975"/>
          <p14:tracePt t="35605" x="6718300" y="4797425"/>
          <p14:tracePt t="35639" x="6718300" y="4816475"/>
          <p14:tracePt t="35672" x="6715125" y="4813300"/>
          <p14:tracePt t="35688" x="6692900" y="4765675"/>
          <p14:tracePt t="35705" x="6680200" y="4711700"/>
          <p14:tracePt t="35722" x="6667500" y="4673600"/>
          <p14:tracePt t="35738" x="6642100" y="4622800"/>
          <p14:tracePt t="35755" x="6642100" y="4594225"/>
          <p14:tracePt t="35772" x="6642100" y="4572000"/>
          <p14:tracePt t="35789" x="6642100" y="4533900"/>
          <p14:tracePt t="35806" x="6642100" y="4495800"/>
          <p14:tracePt t="35822" x="6635750" y="4451350"/>
          <p14:tracePt t="35839" x="6623050" y="4371975"/>
          <p14:tracePt t="35855" x="6610350" y="4327525"/>
          <p14:tracePt t="35872" x="6597650" y="4270375"/>
          <p14:tracePt t="35888" x="6569075" y="4187825"/>
          <p14:tracePt t="35905" x="6553200" y="4124325"/>
          <p14:tracePt t="35922" x="6540500" y="4079875"/>
          <p14:tracePt t="35939" x="6521450" y="4022725"/>
          <p14:tracePt t="35955" x="6502400" y="3990975"/>
          <p14:tracePt t="35971" x="6492875" y="3981450"/>
          <p14:tracePt t="35988" x="6480175" y="3965575"/>
          <p14:tracePt t="36005" x="6470650" y="3956050"/>
          <p14:tracePt t="36022" x="6470650" y="3946525"/>
          <p14:tracePt t="36104" x="6470650" y="3943350"/>
          <p14:tracePt t="36125" x="6470650" y="3937000"/>
          <p14:tracePt t="36133" x="6464300" y="3937000"/>
          <p14:tracePt t="36139" x="6464300" y="3930650"/>
          <p14:tracePt t="36155" x="6454775" y="3927475"/>
          <p14:tracePt t="36189" x="6448425" y="3917950"/>
          <p14:tracePt t="36205" x="6448425" y="3911600"/>
          <p14:tracePt t="36221" x="6448425" y="3898900"/>
          <p14:tracePt t="36238" x="6445250" y="3892550"/>
          <p14:tracePt t="36255" x="6445250" y="3886200"/>
          <p14:tracePt t="36968" x="6454775" y="3924300"/>
          <p14:tracePt t="36975" x="6470650" y="3984625"/>
          <p14:tracePt t="36989" x="6515100" y="4114800"/>
          <p14:tracePt t="37006" x="6550025" y="4235450"/>
          <p14:tracePt t="37022" x="6562725" y="4298950"/>
          <p14:tracePt t="37038" x="6578600" y="4368800"/>
          <p14:tracePt t="37055" x="6578600" y="4397375"/>
          <p14:tracePt t="37088" x="6578600" y="4454525"/>
          <p14:tracePt t="37124" x="6578600" y="4476750"/>
          <p14:tracePt t="37139" x="6578600" y="4492625"/>
          <p14:tracePt t="37155" x="6578600" y="4502150"/>
          <p14:tracePt t="37246" x="6578600" y="4508500"/>
          <p14:tracePt t="37253" x="6578600" y="4511675"/>
          <p14:tracePt t="37260" x="6578600" y="4518025"/>
          <p14:tracePt t="37273" x="6578600" y="4527550"/>
          <p14:tracePt t="37289" x="6578600" y="4543425"/>
          <p14:tracePt t="37305" x="6578600" y="4552950"/>
          <p14:tracePt t="37322" x="6578600" y="4562475"/>
          <p14:tracePt t="37339" x="6578600" y="4600575"/>
          <p14:tracePt t="37355" x="6578600" y="4622800"/>
          <p14:tracePt t="37373" x="6584950" y="4664075"/>
          <p14:tracePt t="37389" x="6597650" y="4708525"/>
          <p14:tracePt t="37406" x="6626225" y="4765675"/>
          <p14:tracePt t="37423" x="6680200" y="4864100"/>
          <p14:tracePt t="37438" x="6705600" y="4902200"/>
          <p14:tracePt t="37455" x="6737350" y="4943475"/>
          <p14:tracePt t="37472" x="6756400" y="4984750"/>
          <p14:tracePt t="37488" x="6765925" y="4994275"/>
          <p14:tracePt t="37506" x="6781800" y="5003800"/>
          <p14:tracePt t="37522" x="6784975" y="5003800"/>
          <p14:tracePt t="44201" x="6734175" y="5003800"/>
          <p14:tracePt t="44207" x="6654800" y="5003800"/>
          <p14:tracePt t="44222" x="6483350" y="5003800"/>
          <p14:tracePt t="44239" x="6226175" y="5013325"/>
          <p14:tracePt t="44261" x="5715000" y="5060950"/>
          <p14:tracePt t="44276" x="5270500" y="5124450"/>
          <p14:tracePt t="44297" x="4508500" y="5235575"/>
          <p14:tracePt t="44322" x="3479800" y="5461000"/>
          <p14:tracePt t="44358" x="2527300" y="5711825"/>
          <p14:tracePt t="44373" x="2295525" y="5781675"/>
          <p14:tracePt t="44389" x="2117725" y="5835650"/>
          <p14:tracePt t="44405" x="1984375" y="5899150"/>
          <p14:tracePt t="44421" x="1885950" y="5949950"/>
          <p14:tracePt t="44437" x="1863725" y="5969000"/>
          <p14:tracePt t="44454" x="1844675" y="5978525"/>
          <p14:tracePt t="44471" x="1841500" y="5997575"/>
          <p14:tracePt t="44737" x="1803400" y="5978525"/>
          <p14:tracePt t="44744" x="1755775" y="5962650"/>
          <p14:tracePt t="44755" x="1727200" y="5949950"/>
          <p14:tracePt t="44772" x="1628775" y="5895975"/>
          <p14:tracePt t="44788" x="1562100" y="5867400"/>
          <p14:tracePt t="44805" x="1501775" y="5822950"/>
          <p14:tracePt t="44821" x="1406525" y="5768975"/>
          <p14:tracePt t="44837" x="1349375" y="5746750"/>
          <p14:tracePt t="44854" x="1285875" y="5734050"/>
          <p14:tracePt t="44871" x="1181100" y="5737225"/>
          <p14:tracePt t="44888" x="1130300" y="5753100"/>
          <p14:tracePt t="44905" x="1063625" y="5765800"/>
          <p14:tracePt t="44922" x="1003300" y="5813425"/>
          <p14:tracePt t="44938" x="965200" y="5838825"/>
          <p14:tracePt t="44954" x="923925" y="5886450"/>
          <p14:tracePt t="44971" x="831850" y="5962650"/>
          <p14:tracePt t="44987" x="771525" y="6007100"/>
          <p14:tracePt t="45005" x="708025" y="6061075"/>
          <p14:tracePt t="45021" x="641350" y="6118225"/>
          <p14:tracePt t="45038" x="609600" y="6149975"/>
          <p14:tracePt t="45055" x="590550" y="6172200"/>
          <p14:tracePt t="45072" x="571500" y="6213475"/>
          <p14:tracePt t="45088" x="555625" y="6238875"/>
          <p14:tracePt t="45104" x="542925" y="6270625"/>
          <p14:tracePt t="45121" x="523875" y="6311900"/>
          <p14:tracePt t="45137" x="511175" y="6334125"/>
          <p14:tracePt t="45155" x="511175" y="6356350"/>
          <p14:tracePt t="45172" x="511175" y="6403975"/>
          <p14:tracePt t="45188" x="514350" y="6448425"/>
          <p14:tracePt t="45205" x="527050" y="6492875"/>
          <p14:tracePt t="45743" x="1320800" y="6457950"/>
          <p14:tracePt t="45757" x="1292225" y="6442075"/>
          <p14:tracePt t="45787" x="1149350" y="6400800"/>
          <p14:tracePt t="45821" x="946150" y="6340475"/>
          <p14:tracePt t="45838" x="882650" y="6324600"/>
          <p14:tracePt t="45855" x="831850" y="6324600"/>
          <p14:tracePt t="45871" x="784225" y="6324600"/>
          <p14:tracePt t="45888" x="762000" y="6324600"/>
          <p14:tracePt t="45904" x="752475" y="6324600"/>
          <p14:tracePt t="45921" x="736600" y="6324600"/>
          <p14:tracePt t="45937" x="720725" y="6324600"/>
          <p14:tracePt t="45954" x="717550" y="6324600"/>
          <p14:tracePt t="45971" x="711200" y="6324600"/>
          <p14:tracePt t="45988" x="704850" y="6324600"/>
          <p14:tracePt t="46005" x="695325" y="6324600"/>
          <p14:tracePt t="46021" x="685800" y="6343650"/>
          <p14:tracePt t="46038" x="682625" y="6346825"/>
          <p14:tracePt t="46055" x="666750" y="6353175"/>
          <p14:tracePt t="46071" x="657225" y="6365875"/>
          <p14:tracePt t="46087" x="650875" y="6375400"/>
          <p14:tracePt t="46105" x="641350" y="6391275"/>
          <p14:tracePt t="46122" x="631825" y="6413500"/>
          <p14:tracePt t="46138" x="631825" y="6435725"/>
          <p14:tracePt t="46156" x="631825" y="6461125"/>
          <p14:tracePt t="46171" x="631825" y="6483350"/>
          <p14:tracePt t="46188" x="641350" y="6511925"/>
          <p14:tracePt t="46856" x="1854200" y="6445250"/>
          <p14:tracePt t="46876" x="1784350" y="6416675"/>
          <p14:tracePt t="46887" x="1736725" y="6381750"/>
          <p14:tracePt t="46905" x="1698625" y="6356350"/>
          <p14:tracePt t="46921" x="1638300" y="6308725"/>
          <p14:tracePt t="46937" x="1612900" y="6286500"/>
          <p14:tracePt t="46971" x="1533525" y="6162675"/>
          <p14:tracePt t="47004" x="1479550" y="6029325"/>
          <p14:tracePt t="47020" x="1428750" y="5870575"/>
          <p14:tracePt t="47037" x="1393825" y="5727700"/>
          <p14:tracePt t="47054" x="1343025" y="5607050"/>
          <p14:tracePt t="47071" x="1260475" y="5400675"/>
          <p14:tracePt t="47087" x="1216025" y="5248275"/>
          <p14:tracePt t="47105" x="1174750" y="5146675"/>
          <p14:tracePt t="47121" x="1146175" y="5070475"/>
          <p14:tracePt t="47137" x="1123950" y="5041900"/>
          <p14:tracePt t="47154" x="1111250" y="5022850"/>
          <p14:tracePt t="47171" x="1098550" y="5010150"/>
          <p14:tracePt t="47187" x="1089025" y="5010150"/>
          <p14:tracePt t="47205" x="1073150" y="5010150"/>
          <p14:tracePt t="47221" x="1057275" y="5010150"/>
          <p14:tracePt t="47238" x="1047750" y="5010150"/>
          <p14:tracePt t="47254" x="1038225" y="5010150"/>
          <p14:tracePt t="47270" x="1019175" y="5010150"/>
          <p14:tracePt t="47287" x="1009650" y="5010150"/>
          <p14:tracePt t="47305" x="996950" y="5010150"/>
          <p14:tracePt t="47321" x="971550" y="5016500"/>
          <p14:tracePt t="47338" x="955675" y="5026025"/>
          <p14:tracePt t="47355" x="939800" y="5038725"/>
          <p14:tracePt t="47371" x="917575" y="5057775"/>
          <p14:tracePt t="47387" x="901700" y="5070475"/>
          <p14:tracePt t="47404" x="892175" y="5080000"/>
          <p14:tracePt t="47421" x="857250" y="5114925"/>
          <p14:tracePt t="47437" x="838200" y="5153025"/>
          <p14:tracePt t="47454" x="825500" y="5184775"/>
          <p14:tracePt t="47472" x="800100" y="5219700"/>
          <p14:tracePt t="47488" x="790575" y="5241925"/>
          <p14:tracePt t="47505" x="781050" y="5251450"/>
          <p14:tracePt t="47521" x="774700" y="5267325"/>
          <p14:tracePt t="47537" x="774700" y="5276850"/>
          <p14:tracePt t="47555" x="774700" y="5292725"/>
          <p14:tracePt t="47608" x="777875" y="5292725"/>
          <p14:tracePt t="47615" x="781050" y="5292725"/>
          <p14:tracePt t="47622" x="787400" y="5292725"/>
          <p14:tracePt t="47638" x="796925" y="5292725"/>
          <p14:tracePt t="47655" x="812800" y="5292725"/>
          <p14:tracePt t="47670" x="825500" y="5280025"/>
          <p14:tracePt t="47687" x="835025" y="5270500"/>
          <p14:tracePt t="47704" x="847725" y="5254625"/>
          <p14:tracePt t="47720" x="863600" y="5226050"/>
          <p14:tracePt t="47737" x="869950" y="5216525"/>
          <p14:tracePt t="47755" x="869950" y="5207000"/>
          <p14:tracePt t="47772" x="873125" y="5191125"/>
          <p14:tracePt t="47788" x="873125" y="5181600"/>
          <p14:tracePt t="47805" x="873125" y="5168900"/>
          <p14:tracePt t="47821" x="873125" y="5153025"/>
          <p14:tracePt t="47837" x="873125" y="5143500"/>
          <p14:tracePt t="47943" x="873125" y="5137150"/>
          <p14:tracePt t="47978" x="873125" y="5133975"/>
          <p14:tracePt t="49056" x="892175" y="5137150"/>
          <p14:tracePt t="49063" x="917575" y="5143500"/>
          <p14:tracePt t="49071" x="952500" y="5149850"/>
          <p14:tracePt t="49087" x="1047750" y="5159375"/>
          <p14:tracePt t="49104" x="1174750" y="5159375"/>
          <p14:tracePt t="49120" x="1323975" y="5159375"/>
          <p14:tracePt t="49137" x="1390650" y="5146675"/>
          <p14:tracePt t="49171" x="1495425" y="5114925"/>
          <p14:tracePt t="49204" x="1514475" y="5089525"/>
          <p14:tracePt t="49220" x="1514475" y="5064125"/>
          <p14:tracePt t="49237" x="1514475" y="5054600"/>
          <p14:tracePt t="49254" x="1501775" y="5045075"/>
          <p14:tracePt t="49271" x="1489075" y="5016500"/>
          <p14:tracePt t="49288" x="1473200" y="5006975"/>
          <p14:tracePt t="49306" x="1460500" y="4965700"/>
          <p14:tracePt t="49321" x="1447800" y="4943475"/>
          <p14:tracePt t="49338" x="1444625" y="4927600"/>
          <p14:tracePt t="49356" x="1435100" y="4895850"/>
          <p14:tracePt t="49371" x="1422400" y="4883150"/>
          <p14:tracePt t="49388" x="1412875" y="4873625"/>
          <p14:tracePt t="49406" x="1397000" y="4873625"/>
          <p14:tracePt t="49421" x="1387475" y="4857750"/>
          <p14:tracePt t="49438" x="1371600" y="4848225"/>
          <p14:tracePt t="49455" x="1346200" y="4832350"/>
          <p14:tracePt t="49471" x="1314450" y="4819650"/>
          <p14:tracePt t="49487" x="1298575" y="4803775"/>
          <p14:tracePt t="49505" x="1270000" y="4794250"/>
          <p14:tracePt t="49520" x="1241425" y="4781550"/>
          <p14:tracePt t="49537" x="1219200" y="4781550"/>
          <p14:tracePt t="49555" x="1177925" y="4775200"/>
          <p14:tracePt t="49571" x="1152525" y="4762500"/>
          <p14:tracePt t="49588" x="1098550" y="4743450"/>
          <p14:tracePt t="49605" x="1009650" y="4721225"/>
          <p14:tracePt t="49621" x="955675" y="4708525"/>
          <p14:tracePt t="49637" x="911225" y="4695825"/>
          <p14:tracePt t="49653" x="863600" y="4676775"/>
          <p14:tracePt t="49670" x="831850" y="4670425"/>
          <p14:tracePt t="49687" x="815975" y="4670425"/>
          <p14:tracePt t="49704" x="806450" y="4670425"/>
          <p14:tracePt t="49721" x="796925" y="4670425"/>
          <p14:tracePt t="49757" x="796925" y="4683125"/>
          <p14:tracePt t="49764" x="803275" y="4686300"/>
          <p14:tracePt t="49771" x="812800" y="4699000"/>
          <p14:tracePt t="49788" x="869950" y="4733925"/>
          <p14:tracePt t="49804" x="952500" y="4800600"/>
          <p14:tracePt t="49821" x="1098550" y="4911725"/>
          <p14:tracePt t="49837" x="1190625" y="4968875"/>
          <p14:tracePt t="49855" x="1355725" y="5083175"/>
          <p14:tracePt t="49870" x="1463675" y="5191125"/>
          <p14:tracePt t="49887" x="1549400" y="5276850"/>
          <p14:tracePt t="49904" x="1619250" y="5330825"/>
          <p14:tracePt t="49921" x="1698625" y="5394325"/>
          <p14:tracePt t="49937" x="1746250" y="5429250"/>
          <p14:tracePt t="49954" x="1778000" y="5448300"/>
          <p14:tracePt t="49970" x="1819275" y="5461000"/>
          <p14:tracePt t="49987" x="1835150" y="5461000"/>
          <p14:tracePt t="50005" x="1857375" y="5461000"/>
          <p14:tracePt t="50021" x="1873250" y="5457825"/>
          <p14:tracePt t="50037" x="1882775" y="5448300"/>
          <p14:tracePt t="50054" x="1892300" y="5438775"/>
          <p14:tracePt t="50071" x="1914525" y="5403850"/>
          <p14:tracePt t="50087" x="1939925" y="5372100"/>
          <p14:tracePt t="50105" x="1971675" y="5314950"/>
          <p14:tracePt t="50120" x="1984375" y="5270500"/>
          <p14:tracePt t="50138" x="1993900" y="5245100"/>
          <p14:tracePt t="50155" x="2009775" y="5216525"/>
          <p14:tracePt t="50171" x="2028825" y="5200650"/>
          <p14:tracePt t="50188" x="2032000" y="5191125"/>
          <p14:tracePt t="50204" x="2041525" y="5165725"/>
          <p14:tracePt t="50220" x="2054225" y="5149850"/>
          <p14:tracePt t="50237" x="2054225" y="5121275"/>
          <p14:tracePt t="50255" x="2054225" y="5057775"/>
          <p14:tracePt t="50271" x="2051050" y="5019675"/>
          <p14:tracePt t="50288" x="2038350" y="4975225"/>
          <p14:tracePt t="50305" x="1997075" y="4918075"/>
          <p14:tracePt t="50321" x="1974850" y="4892675"/>
          <p14:tracePt t="50337" x="1949450" y="4867275"/>
          <p14:tracePt t="50354" x="1939925" y="4857750"/>
          <p14:tracePt t="50370" x="1924050" y="4848225"/>
          <p14:tracePt t="50387" x="1914525" y="4848225"/>
          <p14:tracePt t="50405" x="1895475" y="4848225"/>
          <p14:tracePt t="50421" x="1889125" y="4848225"/>
          <p14:tracePt t="50438" x="1885950" y="4848225"/>
          <p14:tracePt t="50455" x="1870075" y="4848225"/>
          <p14:tracePt t="50471" x="1860550" y="4848225"/>
          <p14:tracePt t="50487" x="1844675" y="4848225"/>
          <p14:tracePt t="50504" x="1841500" y="4848225"/>
          <p14:tracePt t="50521" x="1835150" y="4848225"/>
          <p14:tracePt t="50634" x="1835150" y="4845050"/>
          <p14:tracePt t="53442" x="1803400" y="4873625"/>
          <p14:tracePt t="53448" x="1749425" y="4927600"/>
          <p14:tracePt t="53456" x="1695450" y="4981575"/>
          <p14:tracePt t="53471" x="1584325" y="5140325"/>
          <p14:tracePt t="53488" x="1447800" y="5321300"/>
          <p14:tracePt t="53505" x="1263650" y="5613400"/>
          <p14:tracePt t="53527" x="1063625" y="5937250"/>
          <p14:tracePt t="53555" x="885825" y="6350000"/>
          <p14:tracePt t="53590" x="841375" y="6642100"/>
          <p14:tracePt t="55855" x="1552575" y="6483350"/>
          <p14:tracePt t="55875" x="1479550" y="6435725"/>
          <p14:tracePt t="55886" x="1454150" y="6429375"/>
          <p14:tracePt t="55903" x="1358900" y="6384925"/>
          <p14:tracePt t="55920" x="1295400" y="6372225"/>
          <p14:tracePt t="55953" x="1174750" y="6337300"/>
          <p14:tracePt t="55987" x="1095375" y="6324600"/>
          <p14:tracePt t="56003" x="1031875" y="6311900"/>
          <p14:tracePt t="56020" x="987425" y="6311900"/>
          <p14:tracePt t="56036" x="949325" y="6311900"/>
          <p14:tracePt t="56053" x="901700" y="6311900"/>
          <p14:tracePt t="56069" x="882650" y="6311900"/>
          <p14:tracePt t="56087" x="857250" y="6311900"/>
          <p14:tracePt t="56104" x="844550" y="6311900"/>
          <p14:tracePt t="56120" x="835025" y="6311900"/>
          <p14:tracePt t="56137" x="828675" y="6318250"/>
          <p14:tracePt t="56153" x="819150" y="6330950"/>
          <p14:tracePt t="56170" x="819150" y="6334125"/>
          <p14:tracePt t="56204" x="819150" y="6340475"/>
          <p14:tracePt t="56221" x="819150" y="6346825"/>
          <p14:tracePt t="56237" x="819150" y="6350000"/>
          <p14:tracePt t="56254" x="819150" y="6356350"/>
          <p14:tracePt t="56270" x="819150" y="6359525"/>
          <p14:tracePt t="57148" x="812800" y="6353175"/>
          <p14:tracePt t="57154" x="806450" y="6340475"/>
          <p14:tracePt t="57170" x="793750" y="6318250"/>
          <p14:tracePt t="57187" x="781050" y="6280150"/>
          <p14:tracePt t="57204" x="742950" y="6213475"/>
          <p14:tracePt t="57220" x="711200" y="6146800"/>
          <p14:tracePt t="57236" x="660400" y="6083300"/>
          <p14:tracePt t="57269" x="549275" y="5895975"/>
          <p14:tracePt t="57304" x="530225" y="5730875"/>
          <p14:tracePt t="57320" x="568325" y="5661025"/>
          <p14:tracePt t="57340" x="749300" y="5489575"/>
          <p14:tracePt t="57353" x="1130300" y="5229225"/>
          <p14:tracePt t="57371" x="1587500" y="4975225"/>
          <p14:tracePt t="57388" x="2108200" y="4787900"/>
          <p14:tracePt t="57404" x="2708275" y="4562475"/>
          <p14:tracePt t="57421" x="2978150" y="4470400"/>
          <p14:tracePt t="57437" x="3168650" y="4413250"/>
          <p14:tracePt t="57453" x="3336925" y="4362450"/>
          <p14:tracePt t="57470" x="3419475" y="4352925"/>
          <p14:tracePt t="57789" x="3470275" y="4375150"/>
          <p14:tracePt t="57796" x="3530600" y="4400550"/>
          <p14:tracePt t="57803" x="3603625" y="4419600"/>
          <p14:tracePt t="57819" x="3743325" y="4413250"/>
          <p14:tracePt t="57837" x="3873500" y="4378325"/>
          <p14:tracePt t="57840" x="3924300" y="4343400"/>
          <p14:tracePt t="57853" x="4051300" y="4244975"/>
          <p14:tracePt t="57870" x="4171950" y="4105275"/>
          <p14:tracePt t="57887" x="4286250" y="3924300"/>
          <p14:tracePt t="57903" x="4387850" y="3663950"/>
          <p14:tracePt t="57919" x="4425950" y="3479800"/>
          <p14:tracePt t="57936" x="4435475" y="3327400"/>
          <p14:tracePt t="57953" x="4429125" y="3187700"/>
          <p14:tracePt t="57970" x="4413250" y="3092450"/>
          <p14:tracePt t="57987" x="4394200" y="3035300"/>
          <p14:tracePt t="58003" x="4371975" y="2946400"/>
          <p14:tracePt t="58020" x="4365625" y="2917825"/>
          <p14:tracePt t="58037" x="4359275" y="2873375"/>
          <p14:tracePt t="58052" x="4359275" y="2816225"/>
          <p14:tracePt t="58069" x="4359275" y="2771775"/>
          <p14:tracePt t="58086" x="4362450" y="2711450"/>
          <p14:tracePt t="58103" x="4384675" y="2600325"/>
          <p14:tracePt t="58120" x="4400550" y="2546350"/>
          <p14:tracePt t="58137" x="4419600" y="2508250"/>
          <p14:tracePt t="58154" x="4438650" y="2438400"/>
          <p14:tracePt t="58170" x="4467225" y="2381250"/>
          <p14:tracePt t="58186" x="4502150" y="2314575"/>
          <p14:tracePt t="58203" x="4565650" y="2235200"/>
          <p14:tracePt t="58220" x="4610100" y="2187575"/>
          <p14:tracePt t="58237" x="4657725" y="2143125"/>
          <p14:tracePt t="58253" x="4721225" y="2092325"/>
          <p14:tracePt t="58270" x="4746625" y="2051050"/>
          <p14:tracePt t="58287" x="4778375" y="2019300"/>
          <p14:tracePt t="58303" x="4822825" y="1974850"/>
          <p14:tracePt t="58319" x="4838700" y="1952625"/>
          <p14:tracePt t="58336" x="4851400" y="1927225"/>
          <p14:tracePt t="58353" x="4867275" y="1914525"/>
          <p14:tracePt t="58370" x="4883150" y="1901825"/>
          <p14:tracePt t="58387" x="4892675" y="1885950"/>
          <p14:tracePt t="58403" x="4905375" y="1873250"/>
          <p14:tracePt t="58420" x="4914900" y="1863725"/>
          <p14:tracePt t="58436" x="4927600" y="1854200"/>
          <p14:tracePt t="58453" x="4927600" y="1831975"/>
          <p14:tracePt t="58469" x="4914900" y="1822450"/>
          <p14:tracePt t="58486" x="4905375" y="1812925"/>
          <p14:tracePt t="58503" x="4864100" y="1793875"/>
          <p14:tracePt t="58520" x="4838700" y="1778000"/>
          <p14:tracePt t="58537" x="4816475" y="1765300"/>
          <p14:tracePt t="58554" x="4759325" y="1746250"/>
          <p14:tracePt t="58570" x="4721225" y="1733550"/>
          <p14:tracePt t="58586" x="4699000" y="1720850"/>
          <p14:tracePt t="58603" x="4657725" y="1708150"/>
          <p14:tracePt t="58619" x="4635500" y="1708150"/>
          <p14:tracePt t="58637" x="4619625" y="1704975"/>
          <p14:tracePt t="58653" x="4603750" y="1704975"/>
          <p14:tracePt t="58670" x="4594225" y="1698625"/>
          <p14:tracePt t="58687" x="4584700" y="1689100"/>
          <p14:tracePt t="58703" x="4565650" y="1685925"/>
          <p14:tracePt t="58719" x="4559300" y="1670050"/>
          <p14:tracePt t="58736" x="4556125" y="1663700"/>
          <p14:tracePt t="58753" x="4556125" y="1660525"/>
          <p14:tracePt t="58769" x="4549775" y="1654175"/>
          <p14:tracePt t="58787" x="4540250" y="1654175"/>
          <p14:tracePt t="58803" x="4521200" y="1654175"/>
          <p14:tracePt t="58820" x="4511675" y="1654175"/>
          <p14:tracePt t="58836" x="4502150" y="1651000"/>
          <p14:tracePt t="58853" x="4486275" y="1651000"/>
          <p14:tracePt t="58869" x="4464050" y="1651000"/>
          <p14:tracePt t="58887" x="4441825" y="1651000"/>
          <p14:tracePt t="58903" x="4403725" y="1651000"/>
          <p14:tracePt t="58920" x="4381500" y="1654175"/>
          <p14:tracePt t="58937" x="4349750" y="1663700"/>
          <p14:tracePt t="58953" x="4314825" y="1689100"/>
          <p14:tracePt t="58970" x="4267200" y="1701800"/>
          <p14:tracePt t="58986" x="4229100" y="1720850"/>
          <p14:tracePt t="59003" x="4194175" y="1758950"/>
          <p14:tracePt t="59020" x="4162425" y="1771650"/>
          <p14:tracePt t="59036" x="4146550" y="1781175"/>
          <p14:tracePt t="59053" x="4127500" y="1822450"/>
          <p14:tracePt t="59070" x="4111625" y="1841500"/>
          <p14:tracePt t="59087" x="4098925" y="1870075"/>
          <p14:tracePt t="59103" x="4067175" y="1908175"/>
          <p14:tracePt t="59120" x="4041775" y="1939925"/>
          <p14:tracePt t="59137" x="4025900" y="1962150"/>
          <p14:tracePt t="59154" x="4006850" y="2003425"/>
          <p14:tracePt t="59170" x="3987800" y="2028825"/>
          <p14:tracePt t="59187" x="3978275" y="2060575"/>
          <p14:tracePt t="59203" x="3959225" y="2108200"/>
          <p14:tracePt t="59220" x="3946525" y="2146300"/>
          <p14:tracePt t="59237" x="3917950" y="2193925"/>
          <p14:tracePt t="59253" x="3886200" y="2266950"/>
          <p14:tracePt t="59270" x="3867150" y="2311400"/>
          <p14:tracePt t="59286" x="3854450" y="2349500"/>
          <p14:tracePt t="59303" x="3832225" y="2438400"/>
          <p14:tracePt t="59319" x="3825875" y="2476500"/>
          <p14:tracePt t="59337" x="3825875" y="2530475"/>
          <p14:tracePt t="59353" x="3825875" y="2584450"/>
          <p14:tracePt t="59370" x="3825875" y="2606675"/>
          <p14:tracePt t="59388" x="3825875" y="2635250"/>
          <p14:tracePt t="59390" x="3825875" y="2644775"/>
          <p14:tracePt t="59403" x="3825875" y="2667000"/>
          <p14:tracePt t="59420" x="3825875" y="2698750"/>
          <p14:tracePt t="59436" x="3835400" y="2720975"/>
          <p14:tracePt t="59453" x="3851275" y="2755900"/>
          <p14:tracePt t="59470" x="3857625" y="2771775"/>
          <p14:tracePt t="59487" x="3867150" y="2781300"/>
          <p14:tracePt t="59503" x="3879850" y="2800350"/>
          <p14:tracePt t="59520" x="3883025" y="2813050"/>
          <p14:tracePt t="59537" x="3889375" y="2822575"/>
          <p14:tracePt t="59553" x="3892550" y="2841625"/>
          <p14:tracePt t="59570" x="3898900" y="2851150"/>
          <p14:tracePt t="59586" x="3898900" y="2860675"/>
          <p14:tracePt t="59603" x="3898900" y="2876550"/>
          <p14:tracePt t="59620" x="3898900" y="2889250"/>
          <p14:tracePt t="59637" x="3898900" y="2901950"/>
          <p14:tracePt t="59654" x="3898900" y="2914650"/>
          <p14:tracePt t="59670" x="3898900" y="2924175"/>
          <p14:tracePt t="59687" x="3908425" y="2933700"/>
          <p14:tracePt t="59702" x="3930650" y="2952750"/>
          <p14:tracePt t="59719" x="3940175" y="2962275"/>
          <p14:tracePt t="59736" x="3952875" y="2962275"/>
          <p14:tracePt t="59753" x="3975100" y="2962275"/>
          <p14:tracePt t="59770" x="3984625" y="2962275"/>
          <p14:tracePt t="59788" x="3997325" y="2962275"/>
          <p14:tracePt t="59803" x="4010025" y="2955925"/>
          <p14:tracePt t="59820" x="4025900" y="2930525"/>
          <p14:tracePt t="59836" x="4051300" y="2892425"/>
          <p14:tracePt t="59853" x="4098925" y="2816225"/>
          <p14:tracePt t="59870" x="4111625" y="2762250"/>
          <p14:tracePt t="59888" x="4133850" y="2651125"/>
          <p14:tracePt t="59903" x="4133850" y="2581275"/>
          <p14:tracePt t="59920" x="4124325" y="2527300"/>
          <p14:tracePt t="59938" x="4092575" y="2463800"/>
          <p14:tracePt t="59953" x="4051300" y="2428875"/>
          <p14:tracePt t="59969" x="4006850" y="2403475"/>
          <p14:tracePt t="59986" x="3959225" y="2368550"/>
          <p14:tracePt t="60003" x="3863975" y="2333625"/>
          <p14:tracePt t="60019" x="3800475" y="2311400"/>
          <p14:tracePt t="60038" x="3708400" y="2282825"/>
          <p14:tracePt t="60053" x="3644900" y="2270125"/>
          <p14:tracePt t="60070" x="3600450" y="2257425"/>
          <p14:tracePt t="60088" x="3533775" y="2228850"/>
          <p14:tracePt t="60102" x="3482975" y="2216150"/>
          <p14:tracePt t="60119" x="3416300" y="2193925"/>
          <p14:tracePt t="60136" x="3349625" y="2171700"/>
          <p14:tracePt t="60153" x="3276600" y="2152650"/>
          <p14:tracePt t="60169" x="3222625" y="2139950"/>
          <p14:tracePt t="60188" x="3133725" y="2120900"/>
          <p14:tracePt t="60204" x="3057525" y="2089150"/>
          <p14:tracePt t="60220" x="2990850" y="2073275"/>
          <p14:tracePt t="60236" x="2927350" y="2060575"/>
          <p14:tracePt t="60253" x="2854325" y="2035175"/>
          <p14:tracePt t="60270" x="2790825" y="2019300"/>
          <p14:tracePt t="60287" x="2679700" y="1990725"/>
          <p14:tracePt t="60303" x="2622550" y="1962150"/>
          <p14:tracePt t="60319" x="2559050" y="1946275"/>
          <p14:tracePt t="60336" x="2492375" y="1924050"/>
          <p14:tracePt t="60353" x="2393950" y="1901825"/>
          <p14:tracePt t="60370" x="2336800" y="1882775"/>
          <p14:tracePt t="60387" x="2241550" y="1876425"/>
          <p14:tracePt t="60403" x="2203450" y="1870075"/>
          <p14:tracePt t="60419" x="2168525" y="1870075"/>
          <p14:tracePt t="60436" x="2130425" y="1857375"/>
          <p14:tracePt t="60453" x="2095500" y="1851025"/>
          <p14:tracePt t="60470" x="2066925" y="1851025"/>
          <p14:tracePt t="60488" x="2038350" y="1851025"/>
          <p14:tracePt t="60503" x="2019300" y="1851025"/>
          <p14:tracePt t="60519" x="2003425" y="1851025"/>
          <p14:tracePt t="60537" x="1987550" y="1851025"/>
          <p14:tracePt t="60552" x="1978025" y="1851025"/>
          <p14:tracePt t="60569" x="1962150" y="1851025"/>
          <p14:tracePt t="60586" x="1952625" y="1851025"/>
          <p14:tracePt t="60603" x="1946275" y="1851025"/>
          <p14:tracePt t="60938" x="1943100" y="1851025"/>
          <p14:tracePt t="67216" x="1984375" y="1851025"/>
          <p14:tracePt t="67221" x="2054225" y="1851025"/>
          <p14:tracePt t="67236" x="2184400" y="1870075"/>
          <p14:tracePt t="67252" x="2276475" y="1870075"/>
          <p14:tracePt t="67269" x="2346325" y="1870075"/>
          <p14:tracePt t="67286" x="2403475" y="1870075"/>
          <p14:tracePt t="67303" x="2419350" y="1860550"/>
          <p14:tracePt t="67336" x="2482850" y="1701800"/>
          <p14:tracePt t="67369" x="2482850" y="1584325"/>
          <p14:tracePt t="67386" x="2470150" y="1476375"/>
          <p14:tracePt t="67402" x="2447925" y="1377950"/>
          <p14:tracePt t="67419" x="2416175" y="1301750"/>
          <p14:tracePt t="67437" x="2390775" y="1231900"/>
          <p14:tracePt t="67453" x="2371725" y="1209675"/>
          <p14:tracePt t="67469" x="2362200" y="1200150"/>
          <p14:tracePt t="67486" x="2320925" y="1181100"/>
          <p14:tracePt t="67503" x="2292350" y="1168400"/>
          <p14:tracePt t="67519" x="2216150" y="1146175"/>
          <p14:tracePt t="67536" x="2019300" y="1130300"/>
          <p14:tracePt t="67553" x="1927225" y="1130300"/>
          <p14:tracePt t="67569" x="1844675" y="1130300"/>
          <p14:tracePt t="67587" x="1717675" y="1130300"/>
          <p14:tracePt t="67602" x="1641475" y="1139825"/>
          <p14:tracePt t="67619" x="1587500" y="1162050"/>
          <p14:tracePt t="67636" x="1511300" y="1203325"/>
          <p14:tracePt t="67652" x="1460500" y="1260475"/>
          <p14:tracePt t="67668" x="1409700" y="1311275"/>
          <p14:tracePt t="67685" x="1346200" y="1381125"/>
          <p14:tracePt t="67702" x="1320800" y="1406525"/>
          <p14:tracePt t="67719" x="1289050" y="1438275"/>
          <p14:tracePt t="67736" x="1254125" y="1476375"/>
          <p14:tracePt t="67753" x="1241425" y="1520825"/>
          <p14:tracePt t="67769" x="1222375" y="1565275"/>
          <p14:tracePt t="67786" x="1203325" y="1628775"/>
          <p14:tracePt t="67802" x="1203325" y="1666875"/>
          <p14:tracePt t="67818" x="1203325" y="1711325"/>
          <p14:tracePt t="67836" x="1203325" y="1771650"/>
          <p14:tracePt t="67852" x="1209675" y="1809750"/>
          <p14:tracePt t="67869" x="1222375" y="1847850"/>
          <p14:tracePt t="67886" x="1250950" y="1936750"/>
          <p14:tracePt t="67903" x="1250950" y="1974850"/>
          <p14:tracePt t="67919" x="1250950" y="2019300"/>
          <p14:tracePt t="67936" x="1250950" y="2066925"/>
          <p14:tracePt t="67952" x="1250950" y="2082800"/>
          <p14:tracePt t="67968" x="1250950" y="2092325"/>
          <p14:tracePt t="67986" x="1250950" y="2105025"/>
          <p14:tracePt t="68003" x="1250950" y="2120900"/>
          <p14:tracePt t="68019" x="1250950" y="2127250"/>
          <p14:tracePt t="68130" x="1257300" y="2127250"/>
          <p14:tracePt t="68137" x="1260475" y="2127250"/>
          <p14:tracePt t="68153" x="1276350" y="2127250"/>
          <p14:tracePt t="68169" x="1304925" y="2127250"/>
          <p14:tracePt t="68186" x="1377950" y="2127250"/>
          <p14:tracePt t="68202" x="1431925" y="2139950"/>
          <p14:tracePt t="68218" x="1473200" y="2139950"/>
          <p14:tracePt t="68235" x="1530350" y="2152650"/>
          <p14:tracePt t="68252" x="1562100" y="2159000"/>
          <p14:tracePt t="68269" x="1571625" y="2159000"/>
          <p14:tracePt t="68286" x="1584325" y="2178050"/>
          <p14:tracePt t="68303" x="1590675" y="2187575"/>
          <p14:tracePt t="68319" x="1590675" y="2193925"/>
          <p14:tracePt t="68336" x="1590675" y="2206625"/>
          <p14:tracePt t="68352" x="1587500" y="2222500"/>
          <p14:tracePt t="68369" x="1577975" y="2232025"/>
          <p14:tracePt t="68385" x="1558925" y="2247900"/>
          <p14:tracePt t="68403" x="1527175" y="2260600"/>
          <p14:tracePt t="68419" x="1517650" y="2260600"/>
          <p14:tracePt t="68436" x="1504950" y="2260600"/>
          <p14:tracePt t="68453" x="1489075" y="2260600"/>
          <p14:tracePt t="68469" x="1479550" y="2260600"/>
          <p14:tracePt t="68486" x="1470025" y="2254250"/>
          <p14:tracePt t="68502" x="1470025" y="2244725"/>
          <p14:tracePt t="68518" x="1470025" y="2235200"/>
          <p14:tracePt t="68535" x="1476375" y="2212975"/>
          <p14:tracePt t="68552" x="1485900" y="2203450"/>
          <p14:tracePt t="68569" x="1501775" y="2181225"/>
          <p14:tracePt t="68587" x="1520825" y="2139950"/>
          <p14:tracePt t="68603" x="1546225" y="2114550"/>
          <p14:tracePt t="68619" x="1584325" y="2082800"/>
          <p14:tracePt t="68635" x="1644650" y="2022475"/>
          <p14:tracePt t="68652" x="1701800" y="1987550"/>
          <p14:tracePt t="68669" x="1749425" y="1952625"/>
          <p14:tracePt t="68686" x="1816100" y="1911350"/>
          <p14:tracePt t="68703" x="1847850" y="1895475"/>
          <p14:tracePt t="68719" x="1857375" y="1885950"/>
          <p14:tracePt t="68736" x="1870075" y="1885950"/>
          <p14:tracePt t="68842" x="1863725" y="1885950"/>
          <p14:tracePt t="68850" x="1860550" y="1885950"/>
          <p14:tracePt t="68857" x="1854200" y="1885950"/>
          <p14:tracePt t="68868" x="1851025" y="1885950"/>
          <p14:tracePt t="68885" x="1828800" y="1892300"/>
          <p14:tracePt t="68902" x="1819275" y="1908175"/>
          <p14:tracePt t="68918" x="1809750" y="1917700"/>
          <p14:tracePt t="68936" x="1793875" y="1933575"/>
          <p14:tracePt t="68952" x="1778000" y="1943100"/>
          <p14:tracePt t="68969" x="1768475" y="1958975"/>
          <p14:tracePt t="68986" x="1733550" y="1974850"/>
          <p14:tracePt t="69002" x="1701800" y="1987550"/>
          <p14:tracePt t="69019" x="1685925" y="2000250"/>
          <p14:tracePt t="69036" x="1666875" y="2003425"/>
          <p14:tracePt t="69052" x="1657350" y="2003425"/>
          <p14:tracePt t="69069" x="1651000" y="2012950"/>
          <p14:tracePt t="69085" x="1654175" y="2028825"/>
          <p14:tracePt t="69102" x="1689100" y="2041525"/>
          <p14:tracePt t="69119" x="1752600" y="2054225"/>
          <p14:tracePt t="69136" x="1920875" y="2089150"/>
          <p14:tracePt t="69153" x="1990725" y="2089150"/>
          <p14:tracePt t="69169" x="2054225" y="2095500"/>
          <p14:tracePt t="69185" x="2124075" y="2108200"/>
          <p14:tracePt t="69202" x="2168525" y="2114550"/>
          <p14:tracePt t="69218" x="2197100" y="2114550"/>
          <p14:tracePt t="69236" x="2247900" y="2127250"/>
          <p14:tracePt t="69252" x="2276475" y="2133600"/>
          <p14:tracePt t="69269" x="2308225" y="2146300"/>
          <p14:tracePt t="69286" x="2349500" y="2165350"/>
          <p14:tracePt t="69302" x="2371725" y="2174875"/>
          <p14:tracePt t="69318" x="2381250" y="2184400"/>
          <p14:tracePt t="69335" x="2403475" y="2190750"/>
          <p14:tracePt t="69351" x="2413000" y="2190750"/>
          <p14:tracePt t="69584" x="2409825" y="2187575"/>
          <p14:tracePt t="69599" x="2400300" y="2184400"/>
          <p14:tracePt t="69606" x="2393950" y="2184400"/>
          <p14:tracePt t="69618" x="2390775" y="2184400"/>
          <p14:tracePt t="69634" x="2374900" y="2174875"/>
          <p14:tracePt t="69651" x="2365375" y="2165350"/>
          <p14:tracePt t="69668" x="2349500" y="2152650"/>
          <p14:tracePt t="69685" x="2333625" y="2139950"/>
          <p14:tracePt t="69702" x="2324100" y="2130425"/>
          <p14:tracePt t="69718" x="2314575" y="2114550"/>
          <p14:tracePt t="69736" x="2308225" y="2073275"/>
          <p14:tracePt t="69753" x="2308225" y="2035175"/>
          <p14:tracePt t="69769" x="2308225" y="2012950"/>
          <p14:tracePt t="69786" x="2308225" y="1974850"/>
          <p14:tracePt t="69802" x="2289175" y="1949450"/>
          <p14:tracePt t="69818" x="2282825" y="1920875"/>
          <p14:tracePt t="69835" x="2276475" y="1898650"/>
          <p14:tracePt t="69851" x="2273300" y="1889125"/>
          <p14:tracePt t="69869" x="2260600" y="1866900"/>
          <p14:tracePt t="69885" x="2251075" y="1831975"/>
          <p14:tracePt t="69901" x="2232025" y="1793875"/>
          <p14:tracePt t="69919" x="2219325" y="1755775"/>
          <p14:tracePt t="69936" x="2200275" y="1714500"/>
          <p14:tracePt t="69952" x="2190750" y="1689100"/>
          <p14:tracePt t="69968" x="2174875" y="1679575"/>
          <p14:tracePt t="69986" x="2165350" y="1673225"/>
          <p14:tracePt t="70019" x="2159000" y="1673225"/>
          <p14:tracePt t="70036" x="2143125" y="1673225"/>
          <p14:tracePt t="70052" x="2130425" y="1673225"/>
          <p14:tracePt t="70068" x="2120900" y="1673225"/>
          <p14:tracePt t="70085" x="2111375" y="1673225"/>
          <p14:tracePt t="70157" x="2105025" y="1673225"/>
          <p14:tracePt t="70164" x="2098675" y="1673225"/>
          <p14:tracePt t="70171" x="2095500" y="1673225"/>
          <p14:tracePt t="70235" x="2089150" y="1673225"/>
          <p14:tracePt t="70249" x="2085975" y="1673225"/>
          <p14:tracePt t="70543" x="2130425" y="1685925"/>
          <p14:tracePt t="70550" x="2190750" y="1701800"/>
          <p14:tracePt t="70557" x="2238375" y="1717675"/>
          <p14:tracePt t="70568" x="2266950" y="1733550"/>
          <p14:tracePt t="70586" x="2352675" y="1755775"/>
          <p14:tracePt t="70602" x="2403475" y="1755775"/>
          <p14:tracePt t="70619" x="2473325" y="1755775"/>
          <p14:tracePt t="70635" x="2635250" y="1762125"/>
          <p14:tracePt t="70651" x="2740025" y="1771650"/>
          <p14:tracePt t="70668" x="2882900" y="1787525"/>
          <p14:tracePt t="70685" x="3048000" y="1812925"/>
          <p14:tracePt t="70702" x="3111500" y="1835150"/>
          <p14:tracePt t="70719" x="3155950" y="1835150"/>
          <p14:tracePt t="70736" x="3213100" y="1835150"/>
          <p14:tracePt t="70752" x="3248025" y="1835150"/>
          <p14:tracePt t="70768" x="3276600" y="1835150"/>
          <p14:tracePt t="70785" x="3340100" y="1835150"/>
          <p14:tracePt t="70801" x="3384550" y="1841500"/>
          <p14:tracePt t="70818" x="3406775" y="1847850"/>
          <p14:tracePt t="70836" x="3448050" y="1847850"/>
          <p14:tracePt t="70852" x="3457575" y="1847850"/>
          <p14:tracePt t="70870" x="3473450" y="1847850"/>
          <p14:tracePt t="70885" x="3486150" y="1847850"/>
          <p14:tracePt t="70901" x="3495675" y="1847850"/>
          <p14:tracePt t="70918" x="3505200" y="1841500"/>
          <p14:tracePt t="70935" x="3533775" y="1819275"/>
          <p14:tracePt t="70952" x="3556000" y="1809750"/>
          <p14:tracePt t="70968" x="3587750" y="1784350"/>
          <p14:tracePt t="70985" x="3629025" y="1711325"/>
          <p14:tracePt t="71002" x="3663950" y="1651000"/>
          <p14:tracePt t="71019" x="3676650" y="1606550"/>
          <p14:tracePt t="71035" x="3695700" y="1555750"/>
          <p14:tracePt t="71051" x="3695700" y="1546225"/>
          <p14:tracePt t="71068" x="3698875" y="1536700"/>
          <p14:tracePt t="71085" x="3698875" y="1517650"/>
          <p14:tracePt t="71102" x="3698875" y="1508125"/>
          <p14:tracePt t="71119" x="3717925" y="1489075"/>
          <p14:tracePt t="71136" x="3733800" y="1441450"/>
          <p14:tracePt t="71152" x="3740150" y="1397000"/>
          <p14:tracePt t="71168" x="3752850" y="1358900"/>
          <p14:tracePt t="71185" x="3752850" y="1317625"/>
          <p14:tracePt t="71201" x="3752850" y="1301750"/>
          <p14:tracePt t="71218" x="3752850" y="1282700"/>
          <p14:tracePt t="71235" x="3752850" y="1260475"/>
          <p14:tracePt t="71252" x="3752850" y="1250950"/>
          <p14:tracePt t="71270" x="3752850" y="1225550"/>
          <p14:tracePt t="71286" x="3752850" y="1203325"/>
          <p14:tracePt t="71302" x="3759200" y="1181100"/>
          <p14:tracePt t="71318" x="3778250" y="1158875"/>
          <p14:tracePt t="71335" x="3794125" y="1123950"/>
          <p14:tracePt t="71351" x="3803650" y="1114425"/>
          <p14:tracePt t="71369" x="3816350" y="1092200"/>
          <p14:tracePt t="71386" x="3835400" y="1073150"/>
          <p14:tracePt t="71403" x="3848100" y="1060450"/>
          <p14:tracePt t="71419" x="3870325" y="1050925"/>
          <p14:tracePt t="71436" x="3924300" y="1031875"/>
          <p14:tracePt t="71452" x="3971925" y="1019175"/>
          <p14:tracePt t="71468" x="4010025" y="1000125"/>
          <p14:tracePt t="71485" x="4044950" y="981075"/>
          <p14:tracePt t="71501" x="4073525" y="971550"/>
          <p14:tracePt t="71518" x="4095750" y="971550"/>
          <p14:tracePt t="71536" x="4127500" y="971550"/>
          <p14:tracePt t="71552" x="4143375" y="971550"/>
          <p14:tracePt t="71569" x="4159250" y="971550"/>
          <p14:tracePt t="71586" x="4178300" y="971550"/>
          <p14:tracePt t="71602" x="4191000" y="971550"/>
          <p14:tracePt t="71618" x="4194175" y="971550"/>
          <p14:tracePt t="71700" x="4194175" y="977900"/>
          <p14:tracePt t="71715" x="4200525" y="981075"/>
          <p14:tracePt t="71721" x="4200525" y="987425"/>
          <p14:tracePt t="71742" x="4200525" y="990600"/>
          <p14:tracePt t="71752" x="4200525" y="996950"/>
          <p14:tracePt t="71768" x="4200525" y="1006475"/>
          <p14:tracePt t="71785" x="4200525" y="1022350"/>
          <p14:tracePt t="71802" x="4200525" y="1031875"/>
          <p14:tracePt t="71818" x="4200525" y="1041400"/>
          <p14:tracePt t="71836" x="4213225" y="1060450"/>
          <p14:tracePt t="71853" x="4232275" y="1073150"/>
          <p14:tracePt t="71869" x="4241800" y="1082675"/>
          <p14:tracePt t="71885" x="4244975" y="1095375"/>
          <p14:tracePt t="71901" x="4251325" y="1111250"/>
          <p14:tracePt t="71918" x="4251325" y="1120775"/>
          <p14:tracePt t="71935" x="4260850" y="1155700"/>
          <p14:tracePt t="71952" x="4279900" y="1193800"/>
          <p14:tracePt t="71968" x="4295775" y="1247775"/>
          <p14:tracePt t="71985" x="4308475" y="1317625"/>
          <p14:tracePt t="72002" x="4314825" y="1362075"/>
          <p14:tracePt t="72019" x="4314825" y="1397000"/>
          <p14:tracePt t="72035" x="4314825" y="1425575"/>
          <p14:tracePt t="72051" x="4314825" y="1447800"/>
          <p14:tracePt t="72068" x="4314825" y="1476375"/>
          <p14:tracePt t="72086" x="4314825" y="1508125"/>
          <p14:tracePt t="72102" x="4314825" y="1546225"/>
          <p14:tracePt t="72120" x="4314825" y="1616075"/>
          <p14:tracePt t="72136" x="4311650" y="1660525"/>
          <p14:tracePt t="72152" x="4298950" y="1698625"/>
          <p14:tracePt t="72168" x="4286250" y="1724025"/>
          <p14:tracePt t="72185" x="4264025" y="1758950"/>
          <p14:tracePt t="72201" x="4251325" y="1787525"/>
          <p14:tracePt t="72218" x="4238625" y="1812925"/>
          <p14:tracePt t="72235" x="4216400" y="1835150"/>
          <p14:tracePt t="72251" x="4213225" y="1847850"/>
          <p14:tracePt t="72270" x="4213225" y="1882775"/>
          <p14:tracePt t="72285" x="4200525" y="1905000"/>
          <p14:tracePt t="72302" x="4194175" y="1927225"/>
          <p14:tracePt t="72318" x="4181475" y="1958975"/>
          <p14:tracePt t="72335" x="4159250" y="1993900"/>
          <p14:tracePt t="72351" x="4149725" y="2009775"/>
          <p14:tracePt t="72368" x="4137025" y="2025650"/>
          <p14:tracePt t="72386" x="4127500" y="2066925"/>
          <p14:tracePt t="72402" x="4127500" y="2089150"/>
          <p14:tracePt t="72420" x="4121150" y="2152650"/>
          <p14:tracePt t="72435" x="4114800" y="2190750"/>
          <p14:tracePt t="72451" x="4102100" y="2212975"/>
          <p14:tracePt t="72468" x="4095750" y="2235200"/>
          <p14:tracePt t="72486" x="4089400" y="2270125"/>
          <p14:tracePt t="72502" x="4083050" y="2279650"/>
          <p14:tracePt t="72520" x="4083050" y="2298700"/>
          <p14:tracePt t="72536" x="4083050" y="2308225"/>
          <p14:tracePt t="72551" x="4083050" y="2317750"/>
          <p14:tracePt t="72568" x="4083050" y="2324100"/>
          <p14:tracePt t="72601" x="4083050" y="2320925"/>
          <p14:tracePt t="72619" x="4083050" y="2301875"/>
          <p14:tracePt t="72636" x="4083050" y="2238375"/>
          <p14:tracePt t="72652" x="4083050" y="2203450"/>
          <p14:tracePt t="72670" x="4083050" y="2181225"/>
          <p14:tracePt t="72686" x="4083050" y="2159000"/>
          <p14:tracePt t="72702" x="4083050" y="2139950"/>
          <p14:tracePt t="72705" x="4083050" y="2127250"/>
          <p14:tracePt t="72718" x="4083050" y="2108200"/>
          <p14:tracePt t="72735" x="4083050" y="2060575"/>
          <p14:tracePt t="72751" x="4083050" y="2003425"/>
          <p14:tracePt t="72769" x="4083050" y="1889125"/>
          <p14:tracePt t="72786" x="4083050" y="1828800"/>
          <p14:tracePt t="72802" x="4083050" y="1768475"/>
          <p14:tracePt t="72820" x="4070350" y="1704975"/>
          <p14:tracePt t="72835" x="4064000" y="1666875"/>
          <p14:tracePt t="72851" x="4060825" y="1644650"/>
          <p14:tracePt t="72869" x="4041775" y="1609725"/>
          <p14:tracePt t="72884" x="4035425" y="1571625"/>
          <p14:tracePt t="72901" x="4022725" y="1536700"/>
          <p14:tracePt t="72918" x="4010025" y="1504950"/>
          <p14:tracePt t="72935" x="3997325" y="1463675"/>
          <p14:tracePt t="72952" x="3997325" y="1447800"/>
          <p14:tracePt t="72970" x="3997325" y="1431925"/>
          <p14:tracePt t="72985" x="3997325" y="1416050"/>
          <p14:tracePt t="73002" x="3997325" y="1406525"/>
          <p14:tracePt t="73018" x="3997325" y="1397000"/>
          <p14:tracePt t="73035" x="3997325" y="1384300"/>
          <p14:tracePt t="73052" x="3997325" y="1368425"/>
          <p14:tracePt t="73069" x="3997325" y="1352550"/>
          <p14:tracePt t="73106" x="3997325" y="1349375"/>
          <p14:tracePt t="73320" x="3997325" y="1355725"/>
          <p14:tracePt t="73335" x="3997325" y="1358900"/>
          <p14:tracePt t="73341" x="3997325" y="1365250"/>
          <p14:tracePt t="73351" x="3997325" y="1368425"/>
          <p14:tracePt t="73369" x="4003675" y="1384300"/>
          <p14:tracePt t="73385" x="4016375" y="1400175"/>
          <p14:tracePt t="73402" x="4025900" y="1422400"/>
          <p14:tracePt t="73419" x="4044950" y="1463675"/>
          <p14:tracePt t="73435" x="4044950" y="1485900"/>
          <p14:tracePt t="73452" x="4044950" y="1495425"/>
          <p14:tracePt t="73468" x="4044950" y="1517650"/>
          <p14:tracePt t="73485" x="4054475" y="1543050"/>
          <p14:tracePt t="73502" x="4060825" y="1574800"/>
          <p14:tracePt t="73520" x="4067175" y="1603375"/>
          <p14:tracePt t="73536" x="4073525" y="1619250"/>
          <p14:tracePt t="73552" x="4073525" y="1631950"/>
          <p14:tracePt t="73568" x="4073525" y="1647825"/>
          <p14:tracePt t="73585" x="4073525" y="1663700"/>
          <p14:tracePt t="73602" x="4073525" y="1673225"/>
          <p14:tracePt t="73619" x="4073525" y="1685925"/>
          <p14:tracePt t="73635" x="4073525" y="1695450"/>
          <p14:tracePt t="73652" x="4073525" y="1724025"/>
          <p14:tracePt t="73669" x="4073525" y="1765300"/>
          <p14:tracePt t="73685" x="4073525" y="1787525"/>
          <p14:tracePt t="73701" x="4073525" y="1809750"/>
          <p14:tracePt t="73718" x="4073525" y="1831975"/>
          <p14:tracePt t="73720" x="4073525" y="1835150"/>
          <p14:tracePt t="73735" x="4073525" y="1847850"/>
          <p14:tracePt t="73751" x="4073525" y="1857375"/>
          <p14:tracePt t="73769" x="4073525" y="1882775"/>
          <p14:tracePt t="73786" x="4073525" y="1892300"/>
          <p14:tracePt t="73802" x="4076700" y="1914525"/>
          <p14:tracePt t="73819" x="4076700" y="1939925"/>
          <p14:tracePt t="73834" x="4076700" y="1955800"/>
          <p14:tracePt t="73852" x="4076700" y="1965325"/>
          <p14:tracePt t="73868" x="4076700" y="1990725"/>
          <p14:tracePt t="73885" x="4076700" y="2012950"/>
          <p14:tracePt t="73901" x="4076700" y="2041525"/>
          <p14:tracePt t="73919" x="4076700" y="2076450"/>
          <p14:tracePt t="73935" x="4076700" y="2105025"/>
          <p14:tracePt t="73951" x="4076700" y="2120900"/>
          <p14:tracePt t="73968" x="4070350" y="2133600"/>
          <p14:tracePt t="73985" x="4070350" y="2149475"/>
          <p14:tracePt t="74002" x="4067175" y="2159000"/>
          <p14:tracePt t="74019" x="4057650" y="2174875"/>
          <p14:tracePt t="74034" x="4051300" y="2184400"/>
          <p14:tracePt t="74052" x="4051300" y="2200275"/>
          <p14:tracePt t="74070" x="4035425" y="2216150"/>
          <p14:tracePt t="74085" x="4025900" y="2225675"/>
          <p14:tracePt t="74102" x="4019550" y="2235200"/>
          <p14:tracePt t="74118" x="4006850" y="2254250"/>
          <p14:tracePt t="74134" x="3990975" y="2263775"/>
          <p14:tracePt t="74151" x="3981450" y="2270125"/>
          <p14:tracePt t="74169" x="3975100" y="2273300"/>
          <p14:tracePt t="74185" x="3971925" y="2273300"/>
          <p14:tracePt t="74219" x="3956050" y="2273300"/>
          <p14:tracePt t="74235" x="3940175" y="2273300"/>
          <p14:tracePt t="74252" x="3930650" y="2266950"/>
          <p14:tracePt t="74268" x="3914775" y="2254250"/>
          <p14:tracePt t="74284" x="3905250" y="2225675"/>
          <p14:tracePt t="74301" x="3905250" y="2209800"/>
          <p14:tracePt t="74318" x="3905250" y="2168525"/>
          <p14:tracePt t="74334" x="3905250" y="2139950"/>
          <p14:tracePt t="74352" x="3905250" y="2095500"/>
          <p14:tracePt t="74369" x="3905250" y="2035175"/>
          <p14:tracePt t="74385" x="3905250" y="1990725"/>
          <p14:tracePt t="74401" x="3898900" y="1952625"/>
          <p14:tracePt t="74418" x="3898900" y="1892300"/>
          <p14:tracePt t="74434" x="3898900" y="1854200"/>
          <p14:tracePt t="74451" x="3898900" y="1831975"/>
          <p14:tracePt t="74469" x="3898900" y="1784350"/>
          <p14:tracePt t="74485" x="3898900" y="1755775"/>
          <p14:tracePt t="74502" x="3898900" y="1733550"/>
          <p14:tracePt t="74519" x="3898900" y="1692275"/>
          <p14:tracePt t="74535" x="3898900" y="1670050"/>
          <p14:tracePt t="74551" x="3902075" y="1635125"/>
          <p14:tracePt t="74568" x="3908425" y="1571625"/>
          <p14:tracePt t="74584" x="3908425" y="1533525"/>
          <p14:tracePt t="74601" x="3908425" y="1498600"/>
          <p14:tracePt t="74619" x="3908425" y="1450975"/>
          <p14:tracePt t="74635" x="3908425" y="1428750"/>
          <p14:tracePt t="74652" x="3908425" y="1400175"/>
          <p14:tracePt t="74668" x="3908425" y="1371600"/>
          <p14:tracePt t="74684" x="3908425" y="1352550"/>
          <p14:tracePt t="74701" x="3908425" y="1330325"/>
          <p14:tracePt t="74719" x="3905250" y="1289050"/>
          <p14:tracePt t="74735" x="3886200" y="1263650"/>
          <p14:tracePt t="74752" x="3879850" y="1235075"/>
          <p14:tracePt t="74769" x="3876675" y="1187450"/>
          <p14:tracePt t="74785" x="3876675" y="1155700"/>
          <p14:tracePt t="74802" x="3876675" y="1133475"/>
          <p14:tracePt t="74818" x="3876675" y="1095375"/>
          <p14:tracePt t="74834" x="3870325" y="1085850"/>
          <p14:tracePt t="74851" x="3867150" y="1076325"/>
          <p14:tracePt t="74869" x="3867150" y="1054100"/>
          <p14:tracePt t="74885" x="3867150" y="1050925"/>
          <p14:tracePt t="75205" x="3867150" y="1057275"/>
          <p14:tracePt t="75212" x="3867150" y="1066800"/>
          <p14:tracePt t="75220" x="3867150" y="1073150"/>
          <p14:tracePt t="75235" x="3867150" y="1082675"/>
          <p14:tracePt t="75251" x="3867150" y="1092200"/>
          <p14:tracePt t="75268" x="3867150" y="1104900"/>
          <p14:tracePt t="75284" x="3867150" y="1120775"/>
          <p14:tracePt t="75301" x="3867150" y="1130300"/>
          <p14:tracePt t="75318" x="3867150" y="1146175"/>
          <p14:tracePt t="75335" x="3867150" y="1155700"/>
          <p14:tracePt t="75352" x="3867150" y="1171575"/>
          <p14:tracePt t="75368" x="3867150" y="1184275"/>
          <p14:tracePt t="75384" x="3867150" y="1193800"/>
          <p14:tracePt t="75401" x="3867150" y="1203325"/>
          <p14:tracePt t="75418" x="3860800" y="1225550"/>
          <p14:tracePt t="75435" x="3860800" y="1235075"/>
          <p14:tracePt t="75452" x="3860800" y="1244600"/>
          <p14:tracePt t="75469" x="3860800" y="1263650"/>
          <p14:tracePt t="75485" x="3860800" y="1279525"/>
          <p14:tracePt t="75502" x="3854450" y="1301750"/>
          <p14:tracePt t="75518" x="3848100" y="1343025"/>
          <p14:tracePt t="75534" x="3829050" y="1368425"/>
          <p14:tracePt t="75551" x="3819525" y="1397000"/>
          <p14:tracePt t="75569" x="3800475" y="1431925"/>
          <p14:tracePt t="75585" x="3787775" y="1463675"/>
          <p14:tracePt t="75602" x="3768725" y="1501775"/>
          <p14:tracePt t="75619" x="3756025" y="1590675"/>
          <p14:tracePt t="75635" x="3756025" y="1641475"/>
          <p14:tracePt t="75652" x="3743325" y="1679575"/>
          <p14:tracePt t="75668" x="3730625" y="1736725"/>
          <p14:tracePt t="75684" x="3717925" y="1774825"/>
          <p14:tracePt t="75701" x="3717925" y="1803400"/>
          <p14:tracePt t="75718" x="3717925" y="1857375"/>
          <p14:tracePt t="75735" x="3717925" y="1895475"/>
          <p14:tracePt t="75752" x="3717925" y="1924050"/>
          <p14:tracePt t="75769" x="3717925" y="1971675"/>
          <p14:tracePt t="75785" x="3717925" y="2000250"/>
          <p14:tracePt t="75802" x="3717925" y="2016125"/>
          <p14:tracePt t="75818" x="3717925" y="2032000"/>
          <p14:tracePt t="75834" x="3717925" y="2041525"/>
          <p14:tracePt t="75851" x="3717925" y="2057400"/>
          <p14:tracePt t="75868" x="3717925" y="2070100"/>
          <p14:tracePt t="75885" x="3717925" y="2082800"/>
          <p14:tracePt t="75902" x="3730625" y="2085975"/>
          <p14:tracePt t="75918" x="3733800" y="2085975"/>
          <p14:tracePt t="75935" x="3733800" y="2092325"/>
          <p14:tracePt t="76019" x="3740150" y="2092325"/>
          <p14:tracePt t="76411" x="3743325" y="2089150"/>
          <p14:tracePt t="76418" x="3743325" y="2085975"/>
          <p14:tracePt t="76426" x="3743325" y="2079625"/>
          <p14:tracePt t="76434" x="3743325" y="2073275"/>
          <p14:tracePt t="76452" x="3743325" y="2070100"/>
          <p14:tracePt t="76468" x="3743325" y="2054225"/>
          <p14:tracePt t="76501" x="3759200" y="2009775"/>
          <p14:tracePt t="76534" x="3794125" y="1898650"/>
          <p14:tracePt t="76551" x="3806825" y="1838325"/>
          <p14:tracePt t="76568" x="3819525" y="1774825"/>
          <p14:tracePt t="76585" x="3825875" y="1736725"/>
          <p14:tracePt t="76602" x="3832225" y="1714500"/>
          <p14:tracePt t="76619" x="3851275" y="1663700"/>
          <p14:tracePt t="76635" x="3860800" y="1641475"/>
          <p14:tracePt t="76651" x="3873500" y="1609725"/>
          <p14:tracePt t="76668" x="3892550" y="1536700"/>
          <p14:tracePt t="76684" x="3914775" y="1492250"/>
          <p14:tracePt t="76701" x="3927475" y="1460500"/>
          <p14:tracePt t="76719" x="3943350" y="1419225"/>
          <p14:tracePt t="76735" x="3956050" y="1403350"/>
          <p14:tracePt t="76739" x="3965575" y="1397000"/>
          <p14:tracePt t="76752" x="3965575" y="1390650"/>
          <p14:tracePt t="76768" x="3971925" y="1371600"/>
          <p14:tracePt t="76784" x="3975100" y="1362075"/>
          <p14:tracePt t="76801" x="3981450" y="1352550"/>
          <p14:tracePt t="76817" x="3981450" y="1336675"/>
          <p14:tracePt t="76834" x="3987800" y="1320800"/>
          <p14:tracePt t="76852" x="3990975" y="1311275"/>
          <p14:tracePt t="76869" x="4000500" y="1292225"/>
          <p14:tracePt t="76885" x="4006850" y="1276350"/>
          <p14:tracePt t="76902" x="4006850" y="1254125"/>
          <p14:tracePt t="76918" x="4019550" y="1238250"/>
          <p14:tracePt t="76934" x="4019550" y="1222375"/>
          <p14:tracePt t="76951" x="4019550" y="1212850"/>
          <p14:tracePt t="76967" x="4019550" y="1203325"/>
          <p14:tracePt t="77026" x="4019550" y="1200150"/>
          <p14:tracePt t="77033" x="4010025" y="1193800"/>
          <p14:tracePt t="77040" x="4006850" y="1187450"/>
          <p14:tracePt t="77051" x="4000500" y="1187450"/>
          <p14:tracePt t="77068" x="3984625" y="1187450"/>
          <p14:tracePt t="77084" x="3975100" y="1187450"/>
          <p14:tracePt t="77101" x="3962400" y="1187450"/>
          <p14:tracePt t="77118" x="3940175" y="1187450"/>
          <p14:tracePt t="77135" x="3930650" y="1187450"/>
          <p14:tracePt t="77152" x="3902075" y="1190625"/>
          <p14:tracePt t="77169" x="3873500" y="1206500"/>
          <p14:tracePt t="77185" x="3844925" y="1212850"/>
          <p14:tracePt t="77201" x="3813175" y="1225550"/>
          <p14:tracePt t="77217" x="3765550" y="1244600"/>
          <p14:tracePt t="77235" x="3740150" y="1257300"/>
          <p14:tracePt t="77251" x="3717925" y="1257300"/>
          <p14:tracePt t="77268" x="3702050" y="1263650"/>
          <p14:tracePt t="77284" x="3692525" y="1266825"/>
          <p14:tracePt t="77302" x="3676650" y="1266825"/>
          <p14:tracePt t="77318" x="3663950" y="1276350"/>
          <p14:tracePt t="77335" x="3654425" y="1282700"/>
          <p14:tracePt t="77352" x="3644900" y="1292225"/>
          <p14:tracePt t="77367" x="3622675" y="1301750"/>
          <p14:tracePt t="77384" x="3619500" y="1311275"/>
          <p14:tracePt t="77401" x="3613150" y="1320800"/>
          <p14:tracePt t="77418" x="3613150" y="1343025"/>
          <p14:tracePt t="77435" x="3613150" y="1352550"/>
          <p14:tracePt t="77452" x="3613150" y="1362075"/>
          <p14:tracePt t="77468" x="3613150" y="1393825"/>
          <p14:tracePt t="77485" x="3613150" y="1416050"/>
          <p14:tracePt t="77501" x="3613150" y="1431925"/>
          <p14:tracePt t="77517" x="3613150" y="1466850"/>
          <p14:tracePt t="77534" x="3613150" y="1489075"/>
          <p14:tracePt t="77551" x="3613150" y="1501775"/>
          <p14:tracePt t="77568" x="3613150" y="1530350"/>
          <p14:tracePt t="77585" x="3622675" y="1558925"/>
          <p14:tracePt t="77602" x="3638550" y="1574800"/>
          <p14:tracePt t="77618" x="3654425" y="1609725"/>
          <p14:tracePt t="77634" x="3663950" y="1622425"/>
          <p14:tracePt t="77651" x="3670300" y="1631950"/>
          <p14:tracePt t="77668" x="3673475" y="1644650"/>
          <p14:tracePt t="77685" x="3689350" y="1644650"/>
          <p14:tracePt t="77702" x="3698875" y="1644650"/>
          <p14:tracePt t="77719" x="3721100" y="1644650"/>
          <p14:tracePt t="77735" x="3740150" y="1644650"/>
          <p14:tracePt t="77751" x="3749675" y="1638300"/>
          <p14:tracePt t="77754" x="3756025" y="1635125"/>
          <p14:tracePt t="77767" x="3765550" y="1625600"/>
          <p14:tracePt t="77784" x="3775075" y="1612900"/>
          <p14:tracePt t="77801" x="3790950" y="1609725"/>
          <p14:tracePt t="77818" x="3803650" y="1609725"/>
          <p14:tracePt t="77835" x="3810000" y="1609725"/>
          <p14:tracePt t="77852" x="3819525" y="1609725"/>
          <p14:tracePt t="77868" x="3838575" y="1609725"/>
          <p14:tracePt t="77884" x="3848100" y="1609725"/>
          <p14:tracePt t="77901" x="3857625" y="1609725"/>
          <p14:tracePt t="77917" x="3892550" y="1600200"/>
          <p14:tracePt t="77934" x="3917950" y="1593850"/>
          <p14:tracePt t="77951" x="3962400" y="1587500"/>
          <p14:tracePt t="77967" x="4022725" y="1587500"/>
          <p14:tracePt t="77984" x="4083050" y="1587500"/>
          <p14:tracePt t="78001" x="4197350" y="1587500"/>
          <p14:tracePt t="78017" x="4406900" y="1577975"/>
          <p14:tracePt t="78034" x="4530725" y="1577975"/>
          <p14:tracePt t="78051" x="4648200" y="1577975"/>
          <p14:tracePt t="78069" x="4797425" y="1577975"/>
          <p14:tracePt t="78085" x="4857750" y="1577975"/>
          <p14:tracePt t="78101" x="4918075" y="1577975"/>
          <p14:tracePt t="78118" x="5003800" y="1577975"/>
          <p14:tracePt t="78134" x="5048250" y="1581150"/>
          <p14:tracePt t="78151" x="5076825" y="1581150"/>
          <p14:tracePt t="78168" x="5118100" y="1581150"/>
          <p14:tracePt t="78184" x="5127625" y="1581150"/>
          <p14:tracePt t="78202" x="5143500" y="1581150"/>
          <p14:tracePt t="78218" x="5149850" y="1581150"/>
          <p14:tracePt t="78235" x="5153025" y="1581150"/>
          <p14:tracePt t="78252" x="5162550" y="1581150"/>
          <p14:tracePt t="78255" x="5168900" y="1581150"/>
          <p14:tracePt t="78268" x="5178425" y="1584325"/>
          <p14:tracePt t="78284" x="5194300" y="1584325"/>
          <p14:tracePt t="78301" x="5197475" y="1584325"/>
          <p14:tracePt t="78317" x="5203825" y="1584325"/>
          <p14:tracePt t="78603" x="5203825" y="1577975"/>
          <p14:tracePt t="78661" x="5200650" y="1577975"/>
          <p14:tracePt t="78668" x="5197475" y="1577975"/>
          <p14:tracePt t="78685" x="5181600" y="1574800"/>
          <p14:tracePt t="78702" x="5156200" y="1562100"/>
          <p14:tracePt t="78717" x="5083175" y="1536700"/>
          <p14:tracePt t="78734" x="5029200" y="1524000"/>
          <p14:tracePt t="78768" x="4953000" y="1524000"/>
          <p14:tracePt t="78801" x="4914900" y="1524000"/>
          <p14:tracePt t="78818" x="4879975" y="1524000"/>
          <p14:tracePt t="78835" x="4851400" y="1524000"/>
          <p14:tracePt t="78852" x="4826000" y="1524000"/>
          <p14:tracePt t="78867" x="4810125" y="1524000"/>
          <p14:tracePt t="78884" x="4800600" y="1524000"/>
          <p14:tracePt t="78901" x="4791075" y="1524000"/>
          <p14:tracePt t="78918" x="4775200" y="1524000"/>
          <p14:tracePt t="78935" x="4765675" y="1524000"/>
          <p14:tracePt t="78951" x="4756150" y="1524000"/>
          <p14:tracePt t="78968" x="4746625" y="1524000"/>
          <p14:tracePt t="78984" x="4740275" y="1524000"/>
          <p14:tracePt t="79047" x="4740275" y="1517650"/>
          <p14:tracePt t="79110" x="4743450" y="1517650"/>
          <p14:tracePt t="79116" x="4746625" y="1517650"/>
          <p14:tracePt t="79124" x="4759325" y="1517650"/>
          <p14:tracePt t="79134" x="4784725" y="1517650"/>
          <p14:tracePt t="79151" x="4819650" y="1517650"/>
          <p14:tracePt t="79167" x="4870450" y="1533525"/>
          <p14:tracePt t="79185" x="4905375" y="1533525"/>
          <p14:tracePt t="79202" x="4940300" y="1543050"/>
          <p14:tracePt t="79218" x="4956175" y="1555750"/>
          <p14:tracePt t="79235" x="4972050" y="1558925"/>
          <p14:tracePt t="79251" x="4981575" y="1558925"/>
          <p14:tracePt t="79267" x="4997450" y="1565275"/>
          <p14:tracePt t="79285" x="5013325" y="1565275"/>
          <p14:tracePt t="79301" x="5016500" y="1568450"/>
          <p14:tracePt t="79952" x="5035550" y="1581150"/>
          <p14:tracePt t="79959" x="5054600" y="1593850"/>
          <p14:tracePt t="79967" x="5080000" y="1600200"/>
          <p14:tracePt t="79984" x="5124450" y="1606550"/>
          <p14:tracePt t="80001" x="5187950" y="1606550"/>
          <p14:tracePt t="80017" x="5216525" y="1597025"/>
          <p14:tracePt t="80034" x="5238750" y="1590675"/>
          <p14:tracePt t="80068" x="5270500" y="1581150"/>
          <p14:tracePt t="80102" x="5273675" y="1581150"/>
          <p14:tracePt t="80338" x="5260975" y="1577975"/>
          <p14:tracePt t="80345" x="5248275" y="1571625"/>
          <p14:tracePt t="80352" x="5232400" y="1571625"/>
          <p14:tracePt t="80367" x="5178425" y="1565275"/>
          <p14:tracePt t="80384" x="5092700" y="1555750"/>
          <p14:tracePt t="80401" x="4987925" y="1555750"/>
          <p14:tracePt t="80418" x="4943475" y="1555750"/>
          <p14:tracePt t="80435" x="4908550" y="1555750"/>
          <p14:tracePt t="80451" x="4867275" y="1555750"/>
          <p14:tracePt t="80468" x="4845050" y="1555750"/>
          <p14:tracePt t="80484" x="4816475" y="1555750"/>
          <p14:tracePt t="80501" x="4781550" y="1555750"/>
          <p14:tracePt t="80517" x="4759325" y="1558925"/>
          <p14:tracePt t="80534" x="4749800" y="1558925"/>
          <p14:tracePt t="80551" x="4737100" y="1558925"/>
          <p14:tracePt t="80568" x="4724400" y="1558925"/>
          <p14:tracePt t="80584" x="4711700" y="1558925"/>
          <p14:tracePt t="80602" x="4705350" y="1558925"/>
          <p14:tracePt t="80645" x="4705350" y="1565275"/>
          <p14:tracePt t="80667" x="4708525" y="1565275"/>
          <p14:tracePt t="80673" x="4718050" y="1565275"/>
          <p14:tracePt t="80684" x="4727575" y="1565275"/>
          <p14:tracePt t="80702" x="4762500" y="1565275"/>
          <p14:tracePt t="80718" x="4791075" y="1555750"/>
          <p14:tracePt t="80735" x="4816475" y="1543050"/>
          <p14:tracePt t="80752" x="4873625" y="1511300"/>
          <p14:tracePt t="80767" x="4921250" y="1482725"/>
          <p14:tracePt t="80784" x="4965700" y="1457325"/>
          <p14:tracePt t="80801" x="5013325" y="1390650"/>
          <p14:tracePt t="80817" x="5041900" y="1349375"/>
          <p14:tracePt t="80834" x="5051425" y="1327150"/>
          <p14:tracePt t="80852" x="5051425" y="1285875"/>
          <p14:tracePt t="80868" x="5045075" y="1276350"/>
          <p14:tracePt t="80885" x="5029200" y="1260475"/>
          <p14:tracePt t="80901" x="5016500" y="1247775"/>
          <p14:tracePt t="80917" x="5006975" y="1238250"/>
          <p14:tracePt t="80934" x="4997450" y="1238250"/>
          <p14:tracePt t="80951" x="4975225" y="1231900"/>
          <p14:tracePt t="80967" x="4965700" y="1222375"/>
          <p14:tracePt t="80984" x="4943475" y="1203325"/>
          <p14:tracePt t="81001" x="4886325" y="1187450"/>
          <p14:tracePt t="81018" x="4841875" y="1165225"/>
          <p14:tracePt t="81034" x="4794250" y="1139825"/>
          <p14:tracePt t="81051" x="4752975" y="1120775"/>
          <p14:tracePt t="81067" x="4721225" y="1108075"/>
          <p14:tracePt t="81084" x="4683125" y="1101725"/>
          <p14:tracePt t="81102" x="4622800" y="1101725"/>
          <p14:tracePt t="81118" x="4572000" y="1101725"/>
          <p14:tracePt t="81135" x="4511675" y="1101725"/>
          <p14:tracePt t="81151" x="4438650" y="1101725"/>
          <p14:tracePt t="81167" x="4410075" y="1104900"/>
          <p14:tracePt t="81184" x="4387850" y="1111250"/>
          <p14:tracePt t="81201" x="4356100" y="1123950"/>
          <p14:tracePt t="81218" x="4340225" y="1133475"/>
          <p14:tracePt t="81235" x="4314825" y="1149350"/>
          <p14:tracePt t="81252" x="4273550" y="1168400"/>
          <p14:tracePt t="81268" x="4241800" y="1181100"/>
          <p14:tracePt t="81285" x="4232275" y="1190625"/>
          <p14:tracePt t="81301" x="4216400" y="1212850"/>
          <p14:tracePt t="81317" x="4206875" y="1222375"/>
          <p14:tracePt t="81334" x="4191000" y="1231900"/>
          <p14:tracePt t="81351" x="4171950" y="1247775"/>
          <p14:tracePt t="81368" x="4146550" y="1263650"/>
          <p14:tracePt t="81385" x="4117975" y="1282700"/>
          <p14:tracePt t="81402" x="4086225" y="1327150"/>
          <p14:tracePt t="81418" x="4067175" y="1349375"/>
          <p14:tracePt t="81435" x="4057650" y="1381125"/>
          <p14:tracePt t="81451" x="4041775" y="1403350"/>
          <p14:tracePt t="81467" x="4029075" y="1425575"/>
          <p14:tracePt t="81484" x="4010025" y="1454150"/>
          <p14:tracePt t="81502" x="3994150" y="1498600"/>
          <p14:tracePt t="81518" x="3981450" y="1536700"/>
          <p14:tracePt t="81535" x="3968750" y="1574800"/>
          <p14:tracePt t="81552" x="3940175" y="1638300"/>
          <p14:tracePt t="81568" x="3927475" y="1676400"/>
          <p14:tracePt t="81584" x="3927475" y="1698625"/>
          <p14:tracePt t="81601" x="3921125" y="1739900"/>
          <p14:tracePt t="81617" x="3921125" y="1762125"/>
          <p14:tracePt t="81634" x="3917950" y="1790700"/>
          <p14:tracePt t="81651" x="3911600" y="1809750"/>
          <p14:tracePt t="81668" x="3905250" y="1819275"/>
          <p14:tracePt t="81685" x="3902075" y="1828800"/>
          <p14:tracePt t="81701" x="3889375" y="1851025"/>
          <p14:tracePt t="81718" x="3886200" y="1860550"/>
          <p14:tracePt t="81734" x="3879850" y="1870075"/>
          <p14:tracePt t="81751" x="3876675" y="1892300"/>
          <p14:tracePt t="81767" x="3870325" y="1908175"/>
          <p14:tracePt t="81784" x="3863975" y="1917700"/>
          <p14:tracePt t="81801" x="3863975" y="1930400"/>
          <p14:tracePt t="81817" x="3863975" y="1946275"/>
          <p14:tracePt t="81834" x="3863975" y="1955800"/>
          <p14:tracePt t="81851" x="3863975" y="1984375"/>
          <p14:tracePt t="81867" x="3863975" y="2003425"/>
          <p14:tracePt t="81884" x="3863975" y="2019300"/>
          <p14:tracePt t="81901" x="3863975" y="2051050"/>
          <p14:tracePt t="81917" x="3873500" y="2076450"/>
          <p14:tracePt t="81934" x="3886200" y="2098675"/>
          <p14:tracePt t="81951" x="3943350" y="2159000"/>
          <p14:tracePt t="81967" x="4025900" y="2216150"/>
          <p14:tracePt t="81985" x="4117975" y="2282825"/>
          <p14:tracePt t="82000" x="4225925" y="2336800"/>
          <p14:tracePt t="82017" x="4264025" y="2362200"/>
          <p14:tracePt t="82034" x="4295775" y="2374900"/>
          <p14:tracePt t="82050" x="4314825" y="2390775"/>
          <p14:tracePt t="82067" x="4330700" y="2393950"/>
          <p14:tracePt t="82084" x="4362450" y="2406650"/>
          <p14:tracePt t="82100" x="4403725" y="2425700"/>
          <p14:tracePt t="82117" x="4441825" y="2438400"/>
          <p14:tracePt t="82134" x="4470400" y="2438400"/>
          <p14:tracePt t="82151" x="4492625" y="2438400"/>
          <p14:tracePt t="82167" x="4502150" y="2438400"/>
          <p14:tracePt t="82184" x="4514850" y="2438400"/>
          <p14:tracePt t="82201" x="4530725" y="2438400"/>
          <p14:tracePt t="82217" x="4540250" y="2438400"/>
          <p14:tracePt t="82235" x="4549775" y="2438400"/>
          <p14:tracePt t="82251" x="4578350" y="2435225"/>
          <p14:tracePt t="82268" x="4606925" y="2422525"/>
          <p14:tracePt t="82284" x="4651375" y="2409825"/>
          <p14:tracePt t="82300" x="4718050" y="2384425"/>
          <p14:tracePt t="82317" x="4762500" y="2371725"/>
          <p14:tracePt t="82334" x="4800600" y="2346325"/>
          <p14:tracePt t="82337" x="4829175" y="2324100"/>
          <p14:tracePt t="82351" x="4867275" y="2298700"/>
          <p14:tracePt t="82367" x="4914900" y="2263775"/>
          <p14:tracePt t="82385" x="4959350" y="2244725"/>
          <p14:tracePt t="82401" x="5026025" y="2212975"/>
          <p14:tracePt t="82417" x="5064125" y="2187575"/>
          <p14:tracePt t="82434" x="5095875" y="2162175"/>
          <p14:tracePt t="82451" x="5156200" y="2108200"/>
          <p14:tracePt t="82467" x="5203825" y="2028825"/>
          <p14:tracePt t="82485" x="5254625" y="1917700"/>
          <p14:tracePt t="82501" x="5299075" y="1819275"/>
          <p14:tracePt t="82517" x="5311775" y="1781175"/>
          <p14:tracePt t="82535" x="5311775" y="1765300"/>
          <p14:tracePt t="82551" x="5311775" y="1749425"/>
          <p14:tracePt t="82567" x="5311775" y="1739900"/>
          <p14:tracePt t="82584" x="5311775" y="1730375"/>
          <p14:tracePt t="82600" x="5311775" y="1720850"/>
          <p14:tracePt t="82617" x="5311775" y="1714500"/>
          <p14:tracePt t="82635" x="5299075" y="1698625"/>
          <p14:tracePt t="82651" x="5280025" y="1682750"/>
          <p14:tracePt t="82667" x="5270500" y="1679575"/>
          <p14:tracePt t="82685" x="5260975" y="1673225"/>
          <p14:tracePt t="82701" x="5245100" y="1673225"/>
          <p14:tracePt t="82717" x="5235575" y="1673225"/>
          <p14:tracePt t="82733" x="5229225" y="1673225"/>
          <p14:tracePt t="82751" x="5219700" y="1670050"/>
          <p14:tracePt t="82767" x="5210175" y="1660525"/>
          <p14:tracePt t="82784" x="5194300" y="1644650"/>
          <p14:tracePt t="82800" x="5178425" y="1616075"/>
          <p14:tracePt t="82817" x="5165725" y="1584325"/>
          <p14:tracePt t="82834" x="5156200" y="1562100"/>
          <p14:tracePt t="82837" x="5143500" y="1549400"/>
          <p14:tracePt t="82850" x="5137150" y="1520825"/>
          <p14:tracePt t="82867" x="5137150" y="1498600"/>
          <p14:tracePt t="82884" x="5130800" y="1476375"/>
          <p14:tracePt t="82901" x="5124450" y="1447800"/>
          <p14:tracePt t="82917" x="5124450" y="1435100"/>
          <p14:tracePt t="82933" x="5121275" y="1422400"/>
          <p14:tracePt t="82950" x="5121275" y="1419225"/>
          <p14:tracePt t="83008" x="5114925" y="1419225"/>
          <p14:tracePt t="83022" x="5111750" y="1412875"/>
          <p14:tracePt t="83029" x="5105400" y="1409700"/>
          <p14:tracePt t="83037" x="5102225" y="1409700"/>
          <p14:tracePt t="83051" x="5089525" y="1409700"/>
          <p14:tracePt t="83266" x="5089525" y="1397000"/>
          <p14:tracePt t="83273" x="5086350" y="1393825"/>
          <p14:tracePt t="83284" x="5086350" y="1387475"/>
          <p14:tracePt t="83301" x="5070475" y="1362075"/>
          <p14:tracePt t="83317" x="5064125" y="1323975"/>
          <p14:tracePt t="83335" x="5051425" y="1292225"/>
          <p14:tracePt t="83351" x="5032375" y="1244600"/>
          <p14:tracePt t="83367" x="5032375" y="1216025"/>
          <p14:tracePt t="83384" x="5026025" y="1196975"/>
          <p14:tracePt t="83401" x="5026025" y="1184275"/>
          <p14:tracePt t="83417" x="5016500" y="1155700"/>
          <p14:tracePt t="83434" x="5003800" y="1130300"/>
          <p14:tracePt t="83451" x="4984750" y="1066800"/>
          <p14:tracePt t="83467" x="4959350" y="1028700"/>
          <p14:tracePt t="83485" x="4940300" y="1003300"/>
          <p14:tracePt t="83501" x="4924425" y="977900"/>
          <p14:tracePt t="83518" x="4908550" y="965200"/>
          <p14:tracePt t="83534" x="4895850" y="965200"/>
          <p14:tracePt t="83550" x="4886325" y="965200"/>
          <p14:tracePt t="83567" x="4876800" y="965200"/>
          <p14:tracePt t="83584" x="4857750" y="965200"/>
          <p14:tracePt t="83600" x="4822825" y="965200"/>
          <p14:tracePt t="83617" x="4794250" y="965200"/>
          <p14:tracePt t="83634" x="4772025" y="965200"/>
          <p14:tracePt t="83651" x="4730750" y="965200"/>
          <p14:tracePt t="83667" x="4702175" y="965200"/>
          <p14:tracePt t="83684" x="4651375" y="965200"/>
          <p14:tracePt t="83700" x="4572000" y="965200"/>
          <p14:tracePt t="83717" x="4527550" y="974725"/>
          <p14:tracePt t="83735" x="4483100" y="993775"/>
          <p14:tracePt t="83751" x="4448175" y="1012825"/>
          <p14:tracePt t="83767" x="4416425" y="1025525"/>
          <p14:tracePt t="83784" x="4394200" y="1035050"/>
          <p14:tracePt t="83801" x="4337050" y="1060450"/>
          <p14:tracePt t="83817" x="4292600" y="1073150"/>
          <p14:tracePt t="83834" x="4254500" y="1101725"/>
          <p14:tracePt t="83851" x="4194175" y="1139825"/>
          <p14:tracePt t="83867" x="4162425" y="1165225"/>
          <p14:tracePt t="83885" x="4137025" y="1196975"/>
          <p14:tracePt t="83901" x="4114800" y="1231900"/>
          <p14:tracePt t="83918" x="4102100" y="1263650"/>
          <p14:tracePt t="83934" x="4089400" y="1292225"/>
          <p14:tracePt t="83950" x="4070350" y="1349375"/>
          <p14:tracePt t="83967" x="4051300" y="1393825"/>
          <p14:tracePt t="83983" x="4044950" y="1431925"/>
          <p14:tracePt t="84001" x="4038600" y="1495425"/>
          <p14:tracePt t="84017" x="4032250" y="1533525"/>
          <p14:tracePt t="84033" x="4032250" y="1568450"/>
          <p14:tracePt t="84050" x="4025900" y="1631950"/>
          <p14:tracePt t="84067" x="4025900" y="1654175"/>
          <p14:tracePt t="84084" x="4025900" y="1682750"/>
          <p14:tracePt t="84101" x="4025900" y="1724025"/>
          <p14:tracePt t="84117" x="4025900" y="1746250"/>
          <p14:tracePt t="84134" x="4025900" y="1768475"/>
          <p14:tracePt t="84151" x="4025900" y="1806575"/>
          <p14:tracePt t="84167" x="4025900" y="1838325"/>
          <p14:tracePt t="84184" x="4019550" y="1851025"/>
          <p14:tracePt t="84201" x="4016375" y="1866900"/>
          <p14:tracePt t="84217" x="4010025" y="1876425"/>
          <p14:tracePt t="84234" x="4010025" y="1892300"/>
          <p14:tracePt t="84251" x="4010025" y="1908175"/>
          <p14:tracePt t="84268" x="4006850" y="1917700"/>
          <p14:tracePt t="84286" x="4006850" y="1930400"/>
          <p14:tracePt t="84301" x="4006850" y="1946275"/>
          <p14:tracePt t="84317" x="4006850" y="1955800"/>
          <p14:tracePt t="84334" x="4006850" y="1965325"/>
          <p14:tracePt t="84350" x="4006850" y="1981200"/>
          <p14:tracePt t="84367" x="4006850" y="1997075"/>
          <p14:tracePt t="84384" x="4006850" y="2006600"/>
          <p14:tracePt t="84401" x="4006850" y="2019300"/>
          <p14:tracePt t="84418" x="4006850" y="2028825"/>
          <p14:tracePt t="84436" x="4025900" y="2063750"/>
          <p14:tracePt t="84451" x="4041775" y="2089150"/>
          <p14:tracePt t="84467" x="4067175" y="2120900"/>
          <p14:tracePt t="84483" x="4092575" y="2136775"/>
          <p14:tracePt t="84500" x="4143375" y="2181225"/>
          <p14:tracePt t="84517" x="4200525" y="2209800"/>
          <p14:tracePt t="84534" x="4276725" y="2247900"/>
          <p14:tracePt t="84550" x="4384675" y="2295525"/>
          <p14:tracePt t="84568" x="4448175" y="2314575"/>
          <p14:tracePt t="84585" x="4492625" y="2320925"/>
          <p14:tracePt t="84600" x="4533900" y="2320925"/>
          <p14:tracePt t="84616" x="4562475" y="2320925"/>
          <p14:tracePt t="84634" x="4578350" y="2320925"/>
          <p14:tracePt t="84651" x="4619625" y="2308225"/>
          <p14:tracePt t="84667" x="4645025" y="2295525"/>
          <p14:tracePt t="84684" x="4673600" y="2282825"/>
          <p14:tracePt t="84701" x="4708525" y="2266950"/>
          <p14:tracePt t="84717" x="4740275" y="2247900"/>
          <p14:tracePt t="84734" x="4756150" y="2238375"/>
          <p14:tracePt t="84750" x="4791075" y="2219325"/>
          <p14:tracePt t="84767" x="4813300" y="2209800"/>
          <p14:tracePt t="84784" x="4845050" y="2197100"/>
          <p14:tracePt t="84800" x="4895850" y="2152650"/>
          <p14:tracePt t="84817" x="4962525" y="2114550"/>
          <p14:tracePt t="84834" x="5010150" y="2089150"/>
          <p14:tracePt t="84851" x="5080000" y="2019300"/>
          <p14:tracePt t="84867" x="5108575" y="1971675"/>
          <p14:tracePt t="84884" x="5140325" y="1933575"/>
          <p14:tracePt t="84900" x="5159375" y="1889125"/>
          <p14:tracePt t="84917" x="5168900" y="1879600"/>
          <p14:tracePt t="84934" x="5178425" y="1863725"/>
          <p14:tracePt t="84950" x="5187950" y="1847850"/>
          <p14:tracePt t="84967" x="5197475" y="1847850"/>
        </p14:tracePtLst>
      </p14:laserTraceLst>
    </p:ext>
  </p:extLs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1"/>
          <p:cNvSpPr>
            <a:spLocks noChangeArrowheads="1"/>
          </p:cNvSpPr>
          <p:nvPr/>
        </p:nvSpPr>
        <p:spPr bwMode="auto">
          <a:xfrm>
            <a:off x="3429000" y="0"/>
            <a:ext cx="190658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FR" altLang="fr-FR"/>
              <a:t> </a:t>
            </a:r>
            <a:r>
              <a:rPr lang="fr-FR" altLang="fr-FR" i="1">
                <a:solidFill>
                  <a:srgbClr val="FF0000"/>
                </a:solidFill>
              </a:rPr>
              <a:t>Urticaceae</a:t>
            </a:r>
          </a:p>
        </p:txBody>
      </p:sp>
      <p:pic>
        <p:nvPicPr>
          <p:cNvPr id="118787" name="Picture 4" descr="https://c1.staticflickr.com/3/2178/1492720009_2b137cf48f_b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71563"/>
            <a:ext cx="4000500" cy="5214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8788" name="Picture 6" descr="http://www.societechimiquedefrance.fr/IMG/png/PoilOrtie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15" r="18658" b="13072"/>
          <a:stretch>
            <a:fillRect/>
          </a:stretch>
        </p:blipFill>
        <p:spPr bwMode="auto">
          <a:xfrm>
            <a:off x="4500563" y="1357313"/>
            <a:ext cx="3929062" cy="3071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8789" name="ZoneTexte 6"/>
          <p:cNvSpPr txBox="1">
            <a:spLocks noChangeArrowheads="1"/>
          </p:cNvSpPr>
          <p:nvPr/>
        </p:nvSpPr>
        <p:spPr bwMode="auto">
          <a:xfrm>
            <a:off x="4286250" y="4643438"/>
            <a:ext cx="4857750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FR" altLang="fr-FR" i="1">
                <a:solidFill>
                  <a:srgbClr val="FF0000"/>
                </a:solidFill>
              </a:rPr>
              <a:t>Urtica dioica</a:t>
            </a:r>
            <a:r>
              <a:rPr lang="fr-FR" altLang="fr-FR"/>
              <a:t>, ortie, « lhariga »</a:t>
            </a:r>
          </a:p>
          <a:p>
            <a:pPr eaLnBrk="1" hangingPunct="1"/>
            <a:r>
              <a:rPr lang="fr-FR" altLang="fr-FR"/>
              <a:t>à poils urticants, la plante en infusion est un antioxydant puissant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3914"/>
    </mc:Choice>
    <mc:Fallback>
      <p:transition spd="slow" advTm="539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250" x="5181600" y="1885950"/>
          <p14:tracePt t="4257" x="5143500" y="1968500"/>
          <p14:tracePt t="4263" x="5095875" y="2076450"/>
          <p14:tracePt t="4277" x="5003800" y="2320925"/>
          <p14:tracePt t="4293" x="4914900" y="2536825"/>
          <p14:tracePt t="4314" x="4806950" y="2867025"/>
          <p14:tracePt t="4334" x="4752975" y="3159125"/>
          <p14:tracePt t="4361" x="4743450" y="3375025"/>
          <p14:tracePt t="4394" x="4781550" y="3638550"/>
          <p14:tracePt t="4410" x="4819650" y="3717925"/>
          <p14:tracePt t="4412" x="4835525" y="3746500"/>
          <p14:tracePt t="4427" x="4870450" y="3794125"/>
          <p14:tracePt t="4443" x="4908550" y="3816350"/>
          <p14:tracePt t="4758" x="4908550" y="3863975"/>
          <p14:tracePt t="4764" x="4908550" y="3921125"/>
          <p14:tracePt t="4778" x="4908550" y="4083050"/>
          <p14:tracePt t="4794" x="4908550" y="4273550"/>
          <p14:tracePt t="4810" x="4908550" y="4445000"/>
          <p14:tracePt t="4827" x="4908550" y="4730750"/>
          <p14:tracePt t="4844" x="4908550" y="4845050"/>
          <p14:tracePt t="4860" x="4908550" y="4937125"/>
          <p14:tracePt t="4877" x="4908550" y="5054600"/>
          <p14:tracePt t="4893" x="4905375" y="5108575"/>
          <p14:tracePt t="4911" x="4899025" y="5137150"/>
          <p14:tracePt t="4915" x="4892675" y="5149850"/>
          <p14:tracePt t="4928" x="4892675" y="5172075"/>
          <p14:tracePt t="4948" x="4892675" y="5187950"/>
          <p14:tracePt t="4960" x="4892675" y="5191125"/>
          <p14:tracePt t="4976" x="4889500" y="5207000"/>
          <p14:tracePt t="4993" x="4889500" y="5216525"/>
          <p14:tracePt t="5010" x="4889500" y="5222875"/>
          <p14:tracePt t="5234" x="4889500" y="5219700"/>
          <p14:tracePt t="5464" x="4873625" y="5213350"/>
          <p14:tracePt t="5471" x="4860925" y="5210175"/>
          <p14:tracePt t="5481" x="4848225" y="5203825"/>
          <p14:tracePt t="5498" x="4806950" y="5178425"/>
          <p14:tracePt t="5518" x="4784725" y="5172075"/>
          <p14:tracePt t="5543" x="4743450" y="5165725"/>
          <p14:tracePt t="5578" x="4718050" y="5162550"/>
          <p14:tracePt t="5594" x="4705350" y="5162550"/>
          <p14:tracePt t="5634" x="4705350" y="5156200"/>
          <p14:tracePt t="5669" x="4711700" y="5156200"/>
          <p14:tracePt t="5676" x="4714875" y="5153025"/>
          <p14:tracePt t="5684" x="4727575" y="5146675"/>
          <p14:tracePt t="5693" x="4746625" y="5140325"/>
          <p14:tracePt t="5710" x="4800600" y="5121275"/>
          <p14:tracePt t="5727" x="4902200" y="5099050"/>
          <p14:tracePt t="5744" x="4962525" y="5099050"/>
          <p14:tracePt t="5760" x="5013325" y="5099050"/>
          <p14:tracePt t="5776" x="5076825" y="5092700"/>
          <p14:tracePt t="5793" x="5137150" y="5086350"/>
          <p14:tracePt t="5809" x="5219700" y="5070475"/>
          <p14:tracePt t="5826" x="5321300" y="5048250"/>
          <p14:tracePt t="5844" x="5356225" y="5048250"/>
          <p14:tracePt t="5860" x="5394325" y="5041900"/>
          <p14:tracePt t="5877" x="5435600" y="5041900"/>
          <p14:tracePt t="5894" x="5457825" y="5041900"/>
          <p14:tracePt t="5910" x="5480050" y="5041900"/>
          <p14:tracePt t="5927" x="5527675" y="5041900"/>
          <p14:tracePt t="5943" x="5568950" y="5041900"/>
          <p14:tracePt t="5960" x="5613400" y="5041900"/>
          <p14:tracePt t="5980" x="5654675" y="5041900"/>
          <p14:tracePt t="5994" x="5683250" y="5041900"/>
          <p14:tracePt t="6010" x="5705475" y="5041900"/>
          <p14:tracePt t="6027" x="5740400" y="5035550"/>
          <p14:tracePt t="6044" x="5762625" y="5029200"/>
          <p14:tracePt t="6060" x="5778500" y="5026025"/>
          <p14:tracePt t="6076" x="5816600" y="5026025"/>
          <p14:tracePt t="6093" x="5832475" y="5026025"/>
          <p14:tracePt t="6110" x="5848350" y="5026025"/>
          <p14:tracePt t="6127" x="5864225" y="5026025"/>
          <p14:tracePt t="6143" x="5873750" y="5026025"/>
          <p14:tracePt t="6498" x="5784850" y="4987925"/>
          <p14:tracePt t="6505" x="5495925" y="4864100"/>
          <p14:tracePt t="6515" x="5248275" y="4733925"/>
          <p14:tracePt t="6531" x="4543425" y="4356100"/>
          <p14:tracePt t="6549" x="3521075" y="3822700"/>
          <p14:tracePt t="6569" x="2574925" y="3346450"/>
          <p14:tracePt t="6595" x="1898650" y="2997200"/>
          <p14:tracePt t="6629" x="1387475" y="2714625"/>
          <p14:tracePt t="6644" x="1308100" y="2686050"/>
          <p14:tracePt t="6660" x="1260475" y="2644775"/>
          <p14:tracePt t="6676" x="1200150" y="2543175"/>
          <p14:tracePt t="6693" x="1177925" y="2457450"/>
          <p14:tracePt t="6710" x="1168400" y="2393950"/>
          <p14:tracePt t="6727" x="1168400" y="2324100"/>
          <p14:tracePt t="6743" x="1171575" y="2279650"/>
          <p14:tracePt t="6759" x="1171575" y="2244725"/>
          <p14:tracePt t="6777" x="1171575" y="2212975"/>
          <p14:tracePt t="6793" x="1171575" y="2181225"/>
          <p14:tracePt t="6810" x="1171575" y="2159000"/>
          <p14:tracePt t="6827" x="1168400" y="2105025"/>
          <p14:tracePt t="6844" x="1162050" y="2060575"/>
          <p14:tracePt t="6860" x="1162050" y="2022475"/>
          <p14:tracePt t="6877" x="1162050" y="1936750"/>
          <p14:tracePt t="6893" x="1162050" y="1892300"/>
          <p14:tracePt t="6910" x="1162050" y="1847850"/>
          <p14:tracePt t="6927" x="1162050" y="1806575"/>
          <p14:tracePt t="6944" x="1155700" y="1790700"/>
          <p14:tracePt t="6960" x="1143000" y="1781175"/>
          <p14:tracePt t="6965" x="1143000" y="1778000"/>
          <p14:tracePt t="6977" x="1136650" y="1762125"/>
          <p14:tracePt t="6994" x="1127125" y="1752600"/>
          <p14:tracePt t="7010" x="1120775" y="1746250"/>
          <p14:tracePt t="7027" x="1117600" y="1743075"/>
          <p14:tracePt t="7043" x="1111250" y="1743075"/>
          <p14:tracePt t="7126" x="1114425" y="1743075"/>
          <p14:tracePt t="7133" x="1130300" y="1736725"/>
          <p14:tracePt t="7143" x="1174750" y="1736725"/>
          <p14:tracePt t="7160" x="1289050" y="1736725"/>
          <p14:tracePt t="7177" x="1463675" y="1739900"/>
          <p14:tracePt t="7193" x="1558925" y="1758950"/>
          <p14:tracePt t="7210" x="1676400" y="1774825"/>
          <p14:tracePt t="7227" x="1816100" y="1831975"/>
          <p14:tracePt t="7244" x="1879600" y="1885950"/>
          <p14:tracePt t="7260" x="1920875" y="1920875"/>
          <p14:tracePt t="7276" x="1946275" y="1984375"/>
          <p14:tracePt t="7293" x="1978025" y="2070100"/>
          <p14:tracePt t="7309" x="1993900" y="2197100"/>
          <p14:tracePt t="7326" x="1993900" y="2336800"/>
          <p14:tracePt t="7344" x="1993900" y="2428875"/>
          <p14:tracePt t="7362" x="1965325" y="2597150"/>
          <p14:tracePt t="7377" x="1949450" y="2673350"/>
          <p14:tracePt t="7394" x="1927225" y="2736850"/>
          <p14:tracePt t="7410" x="1885950" y="2816225"/>
          <p14:tracePt t="7426" x="1847850" y="2930525"/>
          <p14:tracePt t="7443" x="1825625" y="3016250"/>
          <p14:tracePt t="7459" x="1803400" y="3082925"/>
          <p14:tracePt t="7476" x="1793875" y="3171825"/>
          <p14:tracePt t="7493" x="1793875" y="3241675"/>
          <p14:tracePt t="7511" x="1800225" y="3349625"/>
          <p14:tracePt t="7527" x="1806575" y="3400425"/>
          <p14:tracePt t="7543" x="1819275" y="3463925"/>
          <p14:tracePt t="7560" x="1819275" y="3514725"/>
          <p14:tracePt t="7576" x="1825625" y="3603625"/>
          <p14:tracePt t="7593" x="1825625" y="3683000"/>
          <p14:tracePt t="7609" x="1825625" y="3765550"/>
          <p14:tracePt t="7627" x="1825625" y="3873500"/>
          <p14:tracePt t="7644" x="1822450" y="3943350"/>
          <p14:tracePt t="7662" x="1800225" y="4054475"/>
          <p14:tracePt t="7677" x="1790700" y="4117975"/>
          <p14:tracePt t="7693" x="1784350" y="4181475"/>
          <p14:tracePt t="7710" x="1778000" y="4232275"/>
          <p14:tracePt t="7726" x="1778000" y="4327525"/>
          <p14:tracePt t="7743" x="1778000" y="4410075"/>
          <p14:tracePt t="7759" x="1778000" y="4492625"/>
          <p14:tracePt t="7776" x="1800225" y="4635500"/>
          <p14:tracePt t="7793" x="1822450" y="4733925"/>
          <p14:tracePt t="7811" x="1841500" y="4876800"/>
          <p14:tracePt t="7827" x="1854200" y="4940300"/>
          <p14:tracePt t="7843" x="1854200" y="5000625"/>
          <p14:tracePt t="7859" x="1860550" y="5035550"/>
          <p14:tracePt t="7876" x="1873250" y="5099050"/>
          <p14:tracePt t="7893" x="1892300" y="5146675"/>
          <p14:tracePt t="7911" x="1911350" y="5194300"/>
          <p14:tracePt t="7927" x="1917700" y="5216525"/>
          <p14:tracePt t="7944" x="1917700" y="5248275"/>
          <p14:tracePt t="7961" x="1917700" y="5260975"/>
          <p14:tracePt t="7976" x="1917700" y="5270500"/>
          <p14:tracePt t="7993" x="1917700" y="5280025"/>
          <p14:tracePt t="8010" x="1920875" y="5280025"/>
          <p14:tracePt t="8383" x="1933575" y="5292725"/>
          <p14:tracePt t="8389" x="1943100" y="5305425"/>
          <p14:tracePt t="8397" x="1955800" y="5311775"/>
          <p14:tracePt t="8409" x="1968500" y="5314950"/>
          <p14:tracePt t="8426" x="2012950" y="5359400"/>
          <p14:tracePt t="8443" x="2035175" y="5384800"/>
          <p14:tracePt t="8477" x="2133600" y="5505450"/>
          <p14:tracePt t="8511" x="2314575" y="5702300"/>
          <p14:tracePt t="8526" x="2390775" y="5788025"/>
          <p14:tracePt t="8543" x="2463800" y="5861050"/>
          <p14:tracePt t="8561" x="2543175" y="5972175"/>
          <p14:tracePt t="8577" x="2597150" y="6032500"/>
          <p14:tracePt t="8593" x="2657475" y="6086475"/>
          <p14:tracePt t="8610" x="2740025" y="6143625"/>
          <p14:tracePt t="8626" x="2936875" y="6242050"/>
          <p14:tracePt t="8643" x="3079750" y="6286500"/>
          <p14:tracePt t="8660" x="3279775" y="6337300"/>
          <p14:tracePt t="8676" x="3422650" y="6356350"/>
          <p14:tracePt t="8693" x="3527425" y="6372225"/>
          <p14:tracePt t="8711" x="3657600" y="6378575"/>
          <p14:tracePt t="8727" x="3762375" y="6378575"/>
          <p14:tracePt t="8743" x="3876675" y="6378575"/>
          <p14:tracePt t="8760" x="3994150" y="6378575"/>
          <p14:tracePt t="8777" x="4079875" y="6369050"/>
          <p14:tracePt t="8793" x="4156075" y="6353175"/>
          <p14:tracePt t="8810" x="4229100" y="6334125"/>
          <p14:tracePt t="8827" x="4267200" y="6315075"/>
          <p14:tracePt t="8844" x="4276725" y="6308725"/>
          <p14:tracePt t="8861" x="4298950" y="6308725"/>
          <p14:tracePt t="8894" x="4302125" y="6308725"/>
          <p14:tracePt t="8954" x="4308475" y="6308725"/>
          <p14:tracePt t="8984" x="4308475" y="6305550"/>
          <p14:tracePt t="9433" x="4289425" y="6248400"/>
          <p14:tracePt t="9440" x="4260850" y="6156325"/>
          <p14:tracePt t="9447" x="4222750" y="6051550"/>
          <p14:tracePt t="9460" x="4171950" y="5788025"/>
          <p14:tracePt t="9476" x="4102100" y="5546725"/>
          <p14:tracePt t="9493" x="4054475" y="5349875"/>
          <p14:tracePt t="9526" x="3917950" y="5073650"/>
          <p14:tracePt t="9561" x="3775075" y="4889500"/>
          <p14:tracePt t="9578" x="3733800" y="4838700"/>
          <p14:tracePt t="9593" x="3676650" y="4810125"/>
          <p14:tracePt t="9610" x="3600450" y="4765675"/>
          <p14:tracePt t="9626" x="3543300" y="4743450"/>
          <p14:tracePt t="9643" x="3498850" y="4730750"/>
          <p14:tracePt t="9661" x="3425825" y="4702175"/>
          <p14:tracePt t="9677" x="3362325" y="4689475"/>
          <p14:tracePt t="9693" x="3324225" y="4689475"/>
          <p14:tracePt t="9710" x="3254375" y="4692650"/>
          <p14:tracePt t="9727" x="3206750" y="4711700"/>
          <p14:tracePt t="9743" x="3162300" y="4718050"/>
          <p14:tracePt t="9760" x="3101975" y="4718050"/>
          <p14:tracePt t="9776" x="3063875" y="4718050"/>
          <p14:tracePt t="9793" x="3003550" y="4724400"/>
          <p14:tracePt t="9810" x="2901950" y="4752975"/>
          <p14:tracePt t="9827" x="2844800" y="4791075"/>
          <p14:tracePt t="9844" x="2774950" y="4835525"/>
          <p14:tracePt t="9860" x="2660650" y="4924425"/>
          <p14:tracePt t="9876" x="2609850" y="4975225"/>
          <p14:tracePt t="9893" x="2568575" y="5016500"/>
          <p14:tracePt t="9910" x="2540000" y="5045075"/>
          <p14:tracePt t="9926" x="2524125" y="5057775"/>
          <p14:tracePt t="9943" x="2524125" y="5070475"/>
          <p14:tracePt t="9960" x="2546350" y="5076825"/>
          <p14:tracePt t="9976" x="2581275" y="5076825"/>
          <p14:tracePt t="9993" x="2635250" y="5067300"/>
          <p14:tracePt t="10010" x="2784475" y="5016500"/>
          <p14:tracePt t="10026" x="2895600" y="4956175"/>
          <p14:tracePt t="10043" x="3000375" y="4895850"/>
          <p14:tracePt t="10045" x="3060700" y="4851400"/>
          <p14:tracePt t="10060" x="3232150" y="4749800"/>
          <p14:tracePt t="10076" x="3400425" y="4664075"/>
          <p14:tracePt t="10093" x="3546475" y="4581525"/>
          <p14:tracePt t="10111" x="3819525" y="4448175"/>
          <p14:tracePt t="10128" x="3965575" y="4365625"/>
          <p14:tracePt t="10144" x="4079875" y="4295775"/>
          <p14:tracePt t="10160" x="4232275" y="4222750"/>
          <p14:tracePt t="10176" x="4298950" y="4191000"/>
          <p14:tracePt t="10193" x="4337050" y="4178300"/>
          <p14:tracePt t="10210" x="4378325" y="4156075"/>
          <p14:tracePt t="10226" x="4387850" y="4146550"/>
          <p14:tracePt t="10243" x="4413250" y="4121150"/>
          <p14:tracePt t="10260" x="4438650" y="4057650"/>
          <p14:tracePt t="10277" x="4457700" y="4010025"/>
          <p14:tracePt t="10293" x="4483100" y="3965575"/>
          <p14:tracePt t="10310" x="4514850" y="3921125"/>
          <p14:tracePt t="10326" x="4540250" y="3889375"/>
          <p14:tracePt t="10343" x="4575175" y="3841750"/>
          <p14:tracePt t="10360" x="4641850" y="3787775"/>
          <p14:tracePt t="10376" x="4695825" y="3727450"/>
          <p14:tracePt t="10393" x="4749800" y="3667125"/>
          <p14:tracePt t="10410" x="4810125" y="3603625"/>
          <p14:tracePt t="10426" x="4848225" y="3578225"/>
          <p14:tracePt t="10442" x="4889500" y="3543300"/>
          <p14:tracePt t="10460" x="4946650" y="3527425"/>
          <p14:tracePt t="10476" x="4968875" y="3514725"/>
          <p14:tracePt t="10493" x="5000625" y="3502025"/>
          <p14:tracePt t="10510" x="5026025" y="3479800"/>
          <p14:tracePt t="10526" x="5035550" y="3473450"/>
          <p14:tracePt t="10543" x="5051425" y="3470275"/>
          <p14:tracePt t="10546" x="5057775" y="3463925"/>
          <p14:tracePt t="10559" x="5067300" y="3454400"/>
          <p14:tracePt t="10576" x="5076825" y="3438525"/>
          <p14:tracePt t="10592" x="5086350" y="3429000"/>
          <p14:tracePt t="10610" x="5111750" y="3394075"/>
          <p14:tracePt t="10626" x="5124450" y="3355975"/>
          <p14:tracePt t="10643" x="5143500" y="3317875"/>
          <p14:tracePt t="10660" x="5175250" y="3273425"/>
          <p14:tracePt t="10676" x="5191125" y="3244850"/>
          <p14:tracePt t="10693" x="5210175" y="3219450"/>
          <p14:tracePt t="10710" x="5235575" y="3178175"/>
          <p14:tracePt t="10726" x="5245100" y="3168650"/>
          <p14:tracePt t="10742" x="5245100" y="3159125"/>
          <p14:tracePt t="10759" x="5245100" y="3152775"/>
          <p14:tracePt t="10792" x="5245100" y="3143250"/>
          <p14:tracePt t="10809" x="5248275" y="3133725"/>
          <p14:tracePt t="10826" x="5257800" y="3124200"/>
          <p14:tracePt t="10842" x="5270500" y="3108325"/>
          <p14:tracePt t="10859" x="5292725" y="3057525"/>
          <p14:tracePt t="10876" x="5292725" y="3019425"/>
          <p14:tracePt t="10892" x="5292725" y="2997200"/>
          <p14:tracePt t="10909" x="5292725" y="2984500"/>
          <p14:tracePt t="10926" x="5299075" y="2968625"/>
          <p14:tracePt t="10942" x="5299075" y="2959100"/>
          <p14:tracePt t="10959" x="5314950" y="2943225"/>
          <p14:tracePt t="10976" x="5324475" y="2933700"/>
          <p14:tracePt t="10992" x="5340350" y="2917825"/>
          <p14:tracePt t="11009" x="5356225" y="2892425"/>
          <p14:tracePt t="11026" x="5368925" y="2860675"/>
          <p14:tracePt t="11042" x="5381625" y="2838450"/>
          <p14:tracePt t="11059" x="5403850" y="2794000"/>
          <p14:tracePt t="11076" x="5416550" y="2755900"/>
          <p14:tracePt t="11092" x="5429250" y="2711450"/>
          <p14:tracePt t="11109" x="5448300" y="2654300"/>
          <p14:tracePt t="11125" x="5467350" y="2616200"/>
          <p14:tracePt t="11142" x="5480050" y="2578100"/>
          <p14:tracePt t="11159" x="5499100" y="2498725"/>
          <p14:tracePt t="11176" x="5511800" y="2454275"/>
          <p14:tracePt t="11192" x="5534025" y="2409825"/>
          <p14:tracePt t="11209" x="5553075" y="2346325"/>
          <p14:tracePt t="11225" x="5562600" y="2314575"/>
          <p14:tracePt t="11242" x="5575300" y="2276475"/>
          <p14:tracePt t="11259" x="5594350" y="2219325"/>
          <p14:tracePt t="11276" x="5594350" y="2159000"/>
          <p14:tracePt t="11292" x="5594350" y="2089150"/>
          <p14:tracePt t="11309" x="5594350" y="2006600"/>
          <p14:tracePt t="11326" x="5594350" y="1968500"/>
          <p14:tracePt t="11342" x="5594350" y="1933575"/>
          <p14:tracePt t="11359" x="5594350" y="1885950"/>
          <p14:tracePt t="11375" x="5594350" y="1854200"/>
          <p14:tracePt t="11392" x="5594350" y="1819275"/>
          <p14:tracePt t="11409" x="5591175" y="1778000"/>
          <p14:tracePt t="11425" x="5591175" y="1762125"/>
          <p14:tracePt t="11442" x="5591175" y="1752600"/>
          <p14:tracePt t="11459" x="5591175" y="1736725"/>
          <p14:tracePt t="11475" x="5591175" y="1724025"/>
          <p14:tracePt t="11493" x="5591175" y="1714500"/>
          <p14:tracePt t="11509" x="5591175" y="1708150"/>
          <p14:tracePt t="11542" x="5581650" y="1708150"/>
          <p14:tracePt t="11559" x="5565775" y="1714500"/>
          <p14:tracePt t="11576" x="5556250" y="1736725"/>
          <p14:tracePt t="11592" x="5543550" y="1774825"/>
          <p14:tracePt t="11609" x="5518150" y="1844675"/>
          <p14:tracePt t="11625" x="5505450" y="1908175"/>
          <p14:tracePt t="11642" x="5489575" y="1993900"/>
          <p14:tracePt t="11659" x="5473700" y="2105025"/>
          <p14:tracePt t="11676" x="5454650" y="2143125"/>
          <p14:tracePt t="11692" x="5441950" y="2187575"/>
          <p14:tracePt t="11709" x="5429250" y="2251075"/>
          <p14:tracePt t="11725" x="5416550" y="2314575"/>
          <p14:tracePt t="11742" x="5400675" y="2400300"/>
          <p14:tracePt t="11759" x="5368925" y="2501900"/>
          <p14:tracePt t="11775" x="5362575" y="2565400"/>
          <p14:tracePt t="11792" x="5349875" y="2619375"/>
          <p14:tracePt t="11809" x="5337175" y="2705100"/>
          <p14:tracePt t="11825" x="5330825" y="2749550"/>
          <p14:tracePt t="11842" x="5314950" y="2803525"/>
          <p14:tracePt t="11859" x="5295900" y="2860675"/>
          <p14:tracePt t="11875" x="5283200" y="2898775"/>
          <p14:tracePt t="11892" x="5270500" y="2943225"/>
          <p14:tracePt t="11909" x="5248275" y="3063875"/>
          <p14:tracePt t="11925" x="5232400" y="3149600"/>
          <p14:tracePt t="11942" x="5226050" y="3209925"/>
          <p14:tracePt t="11959" x="5219700" y="3298825"/>
          <p14:tracePt t="11975" x="5213350" y="3349625"/>
          <p14:tracePt t="11992" x="5213350" y="3394075"/>
          <p14:tracePt t="12009" x="5203825" y="3457575"/>
          <p14:tracePt t="12026" x="5197475" y="3495675"/>
          <p14:tracePt t="12042" x="5191125" y="3530600"/>
          <p14:tracePt t="12059" x="5181600" y="3565525"/>
          <p14:tracePt t="12076" x="5181600" y="3594100"/>
          <p14:tracePt t="12093" x="5181600" y="3609975"/>
          <p14:tracePt t="12110" x="5181600" y="3625850"/>
          <p14:tracePt t="12126" x="5181600" y="3641725"/>
          <p14:tracePt t="12143" x="5181600" y="3651250"/>
          <p14:tracePt t="12159" x="5175250" y="3667125"/>
          <p14:tracePt t="12175" x="5175250" y="3670300"/>
          <p14:tracePt t="12193" x="5175250" y="3679825"/>
          <p14:tracePt t="12210" x="5175250" y="3695700"/>
          <p14:tracePt t="12243" x="5175250" y="3705225"/>
          <p14:tracePt t="12260" x="5200650" y="3721100"/>
          <p14:tracePt t="12276" x="5270500" y="3727450"/>
          <p14:tracePt t="12292" x="5400675" y="3752850"/>
          <p14:tracePt t="12309" x="5673725" y="3762375"/>
          <p14:tracePt t="12325" x="5835650" y="3762375"/>
          <p14:tracePt t="12343" x="5994400" y="3762375"/>
          <p14:tracePt t="12359" x="6181725" y="3740150"/>
          <p14:tracePt t="12376" x="6257925" y="3717925"/>
          <p14:tracePt t="12393" x="6346825" y="3686175"/>
          <p14:tracePt t="12409" x="6486525" y="3629025"/>
          <p14:tracePt t="12426" x="6562725" y="3600450"/>
          <p14:tracePt t="12443" x="6629400" y="3568700"/>
          <p14:tracePt t="12459" x="6721475" y="3549650"/>
          <p14:tracePt t="12476" x="6781800" y="3543300"/>
          <p14:tracePt t="12493" x="6832600" y="3543300"/>
          <p14:tracePt t="12510" x="6873875" y="3543300"/>
          <p14:tracePt t="12526" x="6896100" y="3543300"/>
          <p14:tracePt t="12543" x="6905625" y="3543300"/>
          <p14:tracePt t="12559" x="6911975" y="3543300"/>
          <p14:tracePt t="12618" x="6911975" y="3536950"/>
          <p14:tracePt t="12625" x="6915150" y="3530600"/>
          <p14:tracePt t="12631" x="6921500" y="3521075"/>
          <p14:tracePt t="12643" x="6927850" y="3508375"/>
          <p14:tracePt t="12660" x="6953250" y="3460750"/>
          <p14:tracePt t="12676" x="6962775" y="3435350"/>
          <p14:tracePt t="12693" x="6975475" y="3397250"/>
          <p14:tracePt t="12709" x="7000875" y="3349625"/>
          <p14:tracePt t="12726" x="7013575" y="3302000"/>
          <p14:tracePt t="12742" x="7026275" y="3248025"/>
          <p14:tracePt t="12759" x="7026275" y="3162300"/>
          <p14:tracePt t="12775" x="7035800" y="3111500"/>
          <p14:tracePt t="12792" x="7035800" y="3067050"/>
          <p14:tracePt t="12809" x="7035800" y="3025775"/>
          <p14:tracePt t="12826" x="7035800" y="3003550"/>
          <p14:tracePt t="12842" x="7032625" y="2987675"/>
          <p14:tracePt t="12860" x="7016750" y="2971800"/>
          <p14:tracePt t="12876" x="7004050" y="2971800"/>
          <p14:tracePt t="12893" x="6994525" y="2971800"/>
          <p14:tracePt t="12909" x="6978650" y="2971800"/>
          <p14:tracePt t="12926" x="6969125" y="2971800"/>
          <p14:tracePt t="12943" x="6953250" y="2971800"/>
          <p14:tracePt t="12959" x="6940550" y="2971800"/>
          <p14:tracePt t="12976" x="6927850" y="2974975"/>
          <p14:tracePt t="12992" x="6918325" y="2984500"/>
          <p14:tracePt t="13009" x="6886575" y="3000375"/>
          <p14:tracePt t="13026" x="6864350" y="3013075"/>
          <p14:tracePt t="13043" x="6838950" y="3035300"/>
          <p14:tracePt t="13060" x="6800850" y="3095625"/>
          <p14:tracePt t="13076" x="6775450" y="3133725"/>
          <p14:tracePt t="13093" x="6762750" y="3165475"/>
          <p14:tracePt t="13096" x="6756400" y="3175000"/>
          <p14:tracePt t="13109" x="6743700" y="3213100"/>
          <p14:tracePt t="13126" x="6731000" y="3238500"/>
          <p14:tracePt t="13143" x="6731000" y="3260725"/>
          <p14:tracePt t="13160" x="6731000" y="3308350"/>
          <p14:tracePt t="13176" x="6731000" y="3336925"/>
          <p14:tracePt t="13193" x="6731000" y="3346450"/>
          <p14:tracePt t="13210" x="6731000" y="3362325"/>
          <p14:tracePt t="13226" x="6731000" y="3371850"/>
          <p14:tracePt t="13289" x="6734175" y="3368675"/>
          <p14:tracePt t="13295" x="6737350" y="3365500"/>
          <p14:tracePt t="13310" x="6743700" y="3352800"/>
          <p14:tracePt t="13326" x="6753225" y="3343275"/>
          <p14:tracePt t="13343" x="6765925" y="3314700"/>
          <p14:tracePt t="13359" x="6791325" y="3257550"/>
          <p14:tracePt t="13376" x="6804025" y="3184525"/>
          <p14:tracePt t="13392" x="6813550" y="3089275"/>
          <p14:tracePt t="13409" x="6813550" y="3003550"/>
          <p14:tracePt t="13426" x="6813550" y="2943225"/>
          <p14:tracePt t="13443" x="6813550" y="2889250"/>
          <p14:tracePt t="13460" x="6810375" y="2828925"/>
          <p14:tracePt t="13476" x="6810375" y="2778125"/>
          <p14:tracePt t="13493" x="6810375" y="2740025"/>
          <p14:tracePt t="13509" x="6810375" y="2676525"/>
          <p14:tracePt t="13526" x="6810375" y="2635250"/>
          <p14:tracePt t="13542" x="6810375" y="2581275"/>
          <p14:tracePt t="13559" x="6810375" y="2495550"/>
          <p14:tracePt t="13576" x="6810375" y="2444750"/>
          <p14:tracePt t="13593" x="6810375" y="2416175"/>
          <p14:tracePt t="13597" x="6810375" y="2397125"/>
          <p14:tracePt t="13610" x="6810375" y="2381250"/>
          <p14:tracePt t="13626" x="6810375" y="2365375"/>
          <p14:tracePt t="13643" x="6810375" y="2355850"/>
          <p14:tracePt t="13659" x="6810375" y="2330450"/>
          <p14:tracePt t="13675" x="6810375" y="2320925"/>
          <p14:tracePt t="13692" x="6804025" y="2311400"/>
          <p14:tracePt t="13709" x="6804025" y="2289175"/>
          <p14:tracePt t="13725" x="6804025" y="2279650"/>
          <p14:tracePt t="13742" x="6804025" y="2270125"/>
          <p14:tracePt t="13759" x="6804025" y="2238375"/>
          <p14:tracePt t="13776" x="6804025" y="2216150"/>
          <p14:tracePt t="13792" x="6813550" y="2190750"/>
          <p14:tracePt t="13809" x="6826250" y="2143125"/>
          <p14:tracePt t="13826" x="6838950" y="2111375"/>
          <p14:tracePt t="13842" x="6848475" y="2095500"/>
          <p14:tracePt t="13859" x="6858000" y="2082800"/>
          <p14:tracePt t="13876" x="6867525" y="2073275"/>
          <p14:tracePt t="13893" x="6877050" y="2057400"/>
          <p14:tracePt t="13909" x="6886575" y="2047875"/>
          <p14:tracePt t="13925" x="6902450" y="2041525"/>
          <p14:tracePt t="13942" x="6908800" y="2032000"/>
          <p14:tracePt t="13959" x="6918325" y="2028825"/>
          <p14:tracePt t="13975" x="6921500" y="2028825"/>
          <p14:tracePt t="13992" x="6931025" y="2022475"/>
          <p14:tracePt t="14009" x="6946900" y="2022475"/>
          <p14:tracePt t="14042" x="6946900" y="2012950"/>
          <p14:tracePt t="14067" x="6953250" y="2012950"/>
          <p14:tracePt t="14289" x="6953250" y="2019300"/>
          <p14:tracePt t="14295" x="6953250" y="2028825"/>
          <p14:tracePt t="14310" x="6953250" y="2051050"/>
          <p14:tracePt t="14326" x="6953250" y="2079625"/>
          <p14:tracePt t="14342" x="6953250" y="2095500"/>
          <p14:tracePt t="14359" x="6950075" y="2136775"/>
          <p14:tracePt t="14375" x="6943725" y="2159000"/>
          <p14:tracePt t="14392" x="6937375" y="2197100"/>
          <p14:tracePt t="14409" x="6937375" y="2276475"/>
          <p14:tracePt t="14426" x="6937375" y="2327275"/>
          <p14:tracePt t="14442" x="6937375" y="2365375"/>
          <p14:tracePt t="14459" x="6937375" y="2403475"/>
          <p14:tracePt t="14476" x="6931025" y="2435225"/>
          <p14:tracePt t="14492" x="6931025" y="2463800"/>
          <p14:tracePt t="14509" x="6931025" y="2517775"/>
          <p14:tracePt t="14525" x="6931025" y="2562225"/>
          <p14:tracePt t="14543" x="6931025" y="2600325"/>
          <p14:tracePt t="14559" x="6931025" y="2660650"/>
          <p14:tracePt t="14576" x="6931025" y="2692400"/>
          <p14:tracePt t="14593" x="6931025" y="2711450"/>
          <p14:tracePt t="14595" x="6931025" y="2724150"/>
          <p14:tracePt t="14609" x="6931025" y="2746375"/>
          <p14:tracePt t="14626" x="6931025" y="2762250"/>
          <p14:tracePt t="14644" x="6931025" y="2790825"/>
          <p14:tracePt t="14660" x="6931025" y="2822575"/>
          <p14:tracePt t="14677" x="6931025" y="2867025"/>
          <p14:tracePt t="14694" x="6931025" y="2943225"/>
          <p14:tracePt t="14710" x="6931025" y="2997200"/>
          <p14:tracePt t="14726" x="6931025" y="3057525"/>
          <p14:tracePt t="14742" x="6915150" y="3143250"/>
          <p14:tracePt t="14759" x="6883400" y="3298825"/>
          <p14:tracePt t="14775" x="6851650" y="3375025"/>
          <p14:tracePt t="14792" x="6813550" y="3444875"/>
          <p14:tracePt t="14809" x="6775450" y="3549650"/>
          <p14:tracePt t="14826" x="6753225" y="3606800"/>
          <p14:tracePt t="14842" x="6740525" y="3651250"/>
          <p14:tracePt t="14859" x="6731000" y="3686175"/>
          <p14:tracePt t="14876" x="6731000" y="3695700"/>
          <p14:tracePt t="14892" x="6731000" y="3711575"/>
          <p14:tracePt t="14909" x="6731000" y="3724275"/>
          <p14:tracePt t="14926" x="6731000" y="3733800"/>
          <p14:tracePt t="14944" x="6724650" y="3740150"/>
          <p14:tracePt t="15016" x="6724650" y="3736975"/>
          <p14:tracePt t="15023" x="6724650" y="3733800"/>
          <p14:tracePt t="15029" x="6724650" y="3724275"/>
          <p14:tracePt t="15042" x="6724650" y="3695700"/>
          <p14:tracePt t="15059" x="6727825" y="3648075"/>
          <p14:tracePt t="15075" x="6734175" y="3603625"/>
          <p14:tracePt t="15092" x="6746875" y="3549650"/>
          <p14:tracePt t="15109" x="6762750" y="3460750"/>
          <p14:tracePt t="15126" x="6781800" y="3397250"/>
          <p14:tracePt t="15142" x="6788150" y="3336925"/>
          <p14:tracePt t="15159" x="6804025" y="3263900"/>
          <p14:tracePt t="15175" x="6804025" y="3222625"/>
          <p14:tracePt t="15192" x="6804025" y="3162300"/>
          <p14:tracePt t="15209" x="6804025" y="3032125"/>
          <p14:tracePt t="15225" x="6804025" y="2962275"/>
          <p14:tracePt t="15242" x="6804025" y="2901950"/>
          <p14:tracePt t="15259" x="6810375" y="2822575"/>
          <p14:tracePt t="15275" x="6816725" y="2762250"/>
          <p14:tracePt t="15292" x="6823075" y="2698750"/>
          <p14:tracePt t="15309" x="6823075" y="2619375"/>
          <p14:tracePt t="15326" x="6823075" y="2578100"/>
          <p14:tracePt t="15344" x="6823075" y="2514600"/>
          <p14:tracePt t="15360" x="6823075" y="2454275"/>
          <p14:tracePt t="15377" x="6823075" y="2393950"/>
          <p14:tracePt t="15392" x="6823075" y="2336800"/>
          <p14:tracePt t="15409" x="6823075" y="2273300"/>
          <p14:tracePt t="15425" x="6823075" y="2244725"/>
          <p14:tracePt t="15442" x="6829425" y="2212975"/>
          <p14:tracePt t="15459" x="6829425" y="2159000"/>
          <p14:tracePt t="15476" x="6829425" y="2130425"/>
          <p14:tracePt t="15493" x="6842125" y="2073275"/>
          <p14:tracePt t="15509" x="6842125" y="2051050"/>
          <p14:tracePt t="15526" x="6842125" y="2028825"/>
          <p14:tracePt t="15544" x="6842125" y="2012950"/>
          <p14:tracePt t="15559" x="6848475" y="2003425"/>
          <p14:tracePt t="15576" x="6858000" y="1987550"/>
          <p14:tracePt t="15593" x="6867525" y="1974850"/>
          <p14:tracePt t="15610" x="6867525" y="1965325"/>
          <p14:tracePt t="15626" x="6867525" y="1955800"/>
          <p14:tracePt t="15643" x="6867525" y="1946275"/>
          <p14:tracePt t="15866" x="6858000" y="1952625"/>
          <p14:tracePt t="15873" x="6854825" y="1958975"/>
          <p14:tracePt t="15880" x="6848475" y="1968500"/>
          <p14:tracePt t="15893" x="6838950" y="1978025"/>
          <p14:tracePt t="15909" x="6829425" y="1993900"/>
          <p14:tracePt t="15926" x="6819900" y="2003425"/>
          <p14:tracePt t="15943" x="6797675" y="2032000"/>
          <p14:tracePt t="15959" x="6784975" y="2054225"/>
          <p14:tracePt t="15975" x="6778625" y="2079625"/>
          <p14:tracePt t="15993" x="6772275" y="2127250"/>
          <p14:tracePt t="16010" x="6765925" y="2162175"/>
          <p14:tracePt t="16026" x="6765925" y="2193925"/>
          <p14:tracePt t="16043" x="6746875" y="2241550"/>
          <p14:tracePt t="16059" x="6740525" y="2273300"/>
          <p14:tracePt t="16076" x="6734175" y="2301875"/>
          <p14:tracePt t="16093" x="6734175" y="2349500"/>
          <p14:tracePt t="16108" x="6734175" y="2387600"/>
          <p14:tracePt t="16125" x="6734175" y="2428875"/>
          <p14:tracePt t="16143" x="6734175" y="2508250"/>
          <p14:tracePt t="16159" x="6734175" y="2549525"/>
          <p14:tracePt t="16176" x="6734175" y="2581275"/>
          <p14:tracePt t="16193" x="6734175" y="2619375"/>
          <p14:tracePt t="16210" x="6734175" y="2641600"/>
          <p14:tracePt t="16226" x="6734175" y="2692400"/>
          <p14:tracePt t="16242" x="6734175" y="2771775"/>
          <p14:tracePt t="16258" x="6734175" y="2838450"/>
          <p14:tracePt t="16275" x="6734175" y="2898775"/>
          <p14:tracePt t="16293" x="6734175" y="2962275"/>
          <p14:tracePt t="16309" x="6734175" y="2997200"/>
          <p14:tracePt t="16325" x="6734175" y="3019425"/>
          <p14:tracePt t="16343" x="6734175" y="3054350"/>
          <p14:tracePt t="16359" x="6734175" y="3063875"/>
          <p14:tracePt t="16376" x="6724650" y="3079750"/>
          <p14:tracePt t="16393" x="6718300" y="3121025"/>
          <p14:tracePt t="16409" x="6711950" y="3149600"/>
          <p14:tracePt t="16425" x="6711950" y="3165475"/>
          <p14:tracePt t="16443" x="6711950" y="3181350"/>
          <p14:tracePt t="16459" x="6711950" y="3190875"/>
          <p14:tracePt t="16476" x="6708775" y="3206750"/>
          <p14:tracePt t="16493" x="6708775" y="3219450"/>
          <p14:tracePt t="16510" x="6708775" y="3228975"/>
          <p14:tracePt t="16526" x="6708775" y="3238500"/>
          <p14:tracePt t="16542" x="6702425" y="3260725"/>
          <p14:tracePt t="16559" x="6702425" y="3263900"/>
          <p14:tracePt t="16575" x="6702425" y="3270250"/>
          <p14:tracePt t="24365" x="6657975" y="3270250"/>
          <p14:tracePt t="24371" x="6588125" y="3270250"/>
          <p14:tracePt t="24379" x="6530975" y="3270250"/>
          <p14:tracePt t="24392" x="6369050" y="3279775"/>
          <p14:tracePt t="24425" x="5940425" y="3365500"/>
          <p14:tracePt t="24458" x="5187950" y="3530600"/>
          <p14:tracePt t="24477" x="4819650" y="3609975"/>
          <p14:tracePt t="24493" x="4603750" y="3638550"/>
          <p14:tracePt t="24508" x="4451350" y="3654425"/>
          <p14:tracePt t="24525" x="4314825" y="3654425"/>
          <p14:tracePt t="24542" x="4083050" y="3648075"/>
          <p14:tracePt t="24558" x="3987800" y="3632200"/>
          <p14:tracePt t="24575" x="3921125" y="3609975"/>
          <p14:tracePt t="24592" x="3844925" y="3562350"/>
          <p14:tracePt t="24608" x="3813175" y="3514725"/>
          <p14:tracePt t="24625" x="3784600" y="3476625"/>
          <p14:tracePt t="24642" x="3771900" y="3419475"/>
          <p14:tracePt t="24658" x="3771900" y="3384550"/>
          <p14:tracePt t="24675" x="3771900" y="3330575"/>
          <p14:tracePt t="24692" x="3759200" y="3251200"/>
          <p14:tracePt t="24709" x="3740150" y="3213100"/>
          <p14:tracePt t="24725" x="3705225" y="3155950"/>
          <p14:tracePt t="24741" x="3676650" y="3101975"/>
          <p14:tracePt t="25035" x="3584575" y="3063875"/>
          <p14:tracePt t="25041" x="3511550" y="3025775"/>
          <p14:tracePt t="25048" x="3425825" y="2971800"/>
          <p14:tracePt t="25058" x="3330575" y="2914650"/>
          <p14:tracePt t="25075" x="3136900" y="2797175"/>
          <p14:tracePt t="25091" x="2892425" y="2600325"/>
          <p14:tracePt t="25109" x="2743200" y="2476500"/>
          <p14:tracePt t="25126" x="2524125" y="2241550"/>
          <p14:tracePt t="25142" x="2425700" y="2114550"/>
          <p14:tracePt t="25160" x="2365375" y="2012950"/>
          <p14:tracePt t="25175" x="2311400" y="1879600"/>
          <p14:tracePt t="25192" x="2276475" y="1698625"/>
          <p14:tracePt t="25208" x="2276475" y="1641475"/>
          <p14:tracePt t="25225" x="2276475" y="1597025"/>
          <p14:tracePt t="25242" x="2276475" y="1543050"/>
          <p14:tracePt t="25258" x="2279650" y="1511300"/>
          <p14:tracePt t="25275" x="2286000" y="1489075"/>
          <p14:tracePt t="25291" x="2286000" y="1470025"/>
          <p14:tracePt t="25308" x="2286000" y="1460500"/>
          <p14:tracePt t="25364" x="2279650" y="1460500"/>
          <p14:tracePt t="25370" x="2270125" y="1460500"/>
          <p14:tracePt t="25377" x="2257425" y="1460500"/>
          <p14:tracePt t="25392" x="2206625" y="1460500"/>
          <p14:tracePt t="25408" x="2124075" y="1460500"/>
          <p14:tracePt t="25424" x="2041525" y="1463675"/>
          <p14:tracePt t="25441" x="1819275" y="1498600"/>
          <p14:tracePt t="25458" x="1644650" y="1517650"/>
          <p14:tracePt t="25475" x="1460500" y="1536700"/>
          <p14:tracePt t="25491" x="1171575" y="1581150"/>
          <p14:tracePt t="25509" x="1022350" y="1600200"/>
          <p14:tracePt t="25525" x="904875" y="1616075"/>
          <p14:tracePt t="25542" x="768350" y="1647825"/>
          <p14:tracePt t="25558" x="723900" y="1666875"/>
          <p14:tracePt t="25574" x="698500" y="1685925"/>
          <p14:tracePt t="25591" x="654050" y="1730375"/>
          <p14:tracePt t="25609" x="635000" y="1768475"/>
          <p14:tracePt t="25625" x="622300" y="1819275"/>
          <p14:tracePt t="25642" x="593725" y="1943100"/>
          <p14:tracePt t="25658" x="568325" y="2054225"/>
          <p14:tracePt t="25675" x="552450" y="2149475"/>
          <p14:tracePt t="25691" x="527050" y="2292350"/>
          <p14:tracePt t="25708" x="527050" y="2409825"/>
          <p14:tracePt t="25724" x="527050" y="2546350"/>
          <p14:tracePt t="25741" x="527050" y="2720975"/>
          <p14:tracePt t="25759" x="542925" y="2860675"/>
          <p14:tracePt t="25777" x="568325" y="3035300"/>
          <p14:tracePt t="25792" x="584200" y="3175000"/>
          <p14:tracePt t="25808" x="641350" y="3343275"/>
          <p14:tracePt t="25824" x="695325" y="3495675"/>
          <p14:tracePt t="25841" x="825500" y="3717925"/>
          <p14:tracePt t="25858" x="889000" y="3860800"/>
          <p14:tracePt t="25874" x="939800" y="3971925"/>
          <p14:tracePt t="25891" x="996950" y="4124325"/>
          <p14:tracePt t="25908" x="1022350" y="4210050"/>
          <p14:tracePt t="25925" x="1054100" y="4298950"/>
          <p14:tracePt t="25942" x="1082675" y="4422775"/>
          <p14:tracePt t="25958" x="1114425" y="4489450"/>
          <p14:tracePt t="25974" x="1146175" y="4565650"/>
          <p14:tracePt t="25991" x="1174750" y="4667250"/>
          <p14:tracePt t="26008" x="1187450" y="4721225"/>
          <p14:tracePt t="26025" x="1200150" y="4759325"/>
          <p14:tracePt t="26042" x="1225550" y="4800600"/>
          <p14:tracePt t="26058" x="1238250" y="4832350"/>
          <p14:tracePt t="26075" x="1247775" y="4854575"/>
          <p14:tracePt t="26092" x="1292225" y="4908550"/>
          <p14:tracePt t="26107" x="1317625" y="4933950"/>
          <p14:tracePt t="26124" x="1349375" y="4965700"/>
          <p14:tracePt t="26142" x="1381125" y="5000625"/>
          <p14:tracePt t="26159" x="1403350" y="5026025"/>
          <p14:tracePt t="26463" x="1409700" y="5057775"/>
          <p14:tracePt t="26470" x="1419225" y="5105400"/>
          <p14:tracePt t="26476" x="1425575" y="5140325"/>
          <p14:tracePt t="26491" x="1441450" y="5226050"/>
          <p14:tracePt t="26507" x="1457325" y="5311775"/>
          <p14:tracePt t="26524" x="1498600" y="5413375"/>
          <p14:tracePt t="26541" x="1577975" y="5511800"/>
          <p14:tracePt t="26559" x="1660525" y="5588000"/>
          <p14:tracePt t="26576" x="1860550" y="5705475"/>
          <p14:tracePt t="26592" x="1984375" y="5765800"/>
          <p14:tracePt t="26609" x="2105025" y="5816600"/>
          <p14:tracePt t="26624" x="2193925" y="5857875"/>
          <p14:tracePt t="26641" x="2301875" y="5902325"/>
          <p14:tracePt t="26657" x="2368550" y="5934075"/>
          <p14:tracePt t="26675" x="2432050" y="5946775"/>
          <p14:tracePt t="26691" x="2495550" y="5953125"/>
          <p14:tracePt t="26708" x="2517775" y="5949950"/>
          <p14:tracePt t="26726" x="2552700" y="5934075"/>
          <p14:tracePt t="26742" x="2574925" y="5899150"/>
          <p14:tracePt t="26758" x="2603500" y="5851525"/>
          <p14:tracePt t="26775" x="2616200" y="5797550"/>
          <p14:tracePt t="26791" x="2635250" y="5734050"/>
          <p14:tracePt t="26807" x="2654300" y="5695950"/>
          <p14:tracePt t="26826" x="2670175" y="5667375"/>
          <p14:tracePt t="26842" x="2679700" y="5651500"/>
          <p14:tracePt t="26858" x="2689225" y="5641975"/>
          <p14:tracePt t="26876" x="2724150" y="5616575"/>
          <p14:tracePt t="26891" x="2740025" y="5591175"/>
          <p14:tracePt t="26908" x="2771775" y="5559425"/>
          <p14:tracePt t="26924" x="2819400" y="5480050"/>
          <p14:tracePt t="26941" x="2914650" y="5314950"/>
          <p14:tracePt t="26957" x="2994025" y="5213350"/>
          <p14:tracePt t="26976" x="3121025" y="5003800"/>
          <p14:tracePt t="26991" x="3165475" y="4848225"/>
          <p14:tracePt t="27008" x="3181350" y="4730750"/>
          <p14:tracePt t="27024" x="3190875" y="4568825"/>
          <p14:tracePt t="27041" x="3190875" y="4352925"/>
          <p14:tracePt t="27057" x="3190875" y="4225925"/>
          <p14:tracePt t="27075" x="3216275" y="4086225"/>
          <p14:tracePt t="27091" x="3241675" y="3917950"/>
          <p14:tracePt t="27108" x="3257550" y="3844925"/>
          <p14:tracePt t="27126" x="3289300" y="3721100"/>
          <p14:tracePt t="27142" x="3295650" y="3625850"/>
          <p14:tracePt t="27158" x="3295650" y="3543300"/>
          <p14:tracePt t="27175" x="3276600" y="3476625"/>
          <p14:tracePt t="27191" x="3251200" y="3403600"/>
          <p14:tracePt t="27207" x="3222625" y="3349625"/>
          <p14:tracePt t="27225" x="3184525" y="3279775"/>
          <p14:tracePt t="27241" x="3136900" y="3203575"/>
          <p14:tracePt t="27258" x="3108325" y="3146425"/>
          <p14:tracePt t="27276" x="3054350" y="3079750"/>
          <p14:tracePt t="27292" x="3006725" y="3009900"/>
          <p14:tracePt t="27308" x="2952750" y="2949575"/>
          <p14:tracePt t="27324" x="2908300" y="2879725"/>
          <p14:tracePt t="27341" x="2867025" y="2813050"/>
          <p14:tracePt t="27357" x="2835275" y="2778125"/>
          <p14:tracePt t="27375" x="2819400" y="2762250"/>
          <p14:tracePt t="27392" x="2778125" y="2746375"/>
          <p14:tracePt t="27409" x="2740025" y="2727325"/>
          <p14:tracePt t="27425" x="2692400" y="2714625"/>
          <p14:tracePt t="27442" x="2638425" y="2695575"/>
          <p14:tracePt t="27458" x="2606675" y="2682875"/>
          <p14:tracePt t="27475" x="2568575" y="2682875"/>
          <p14:tracePt t="27491" x="2530475" y="2682875"/>
          <p14:tracePt t="27507" x="2508250" y="2682875"/>
          <p14:tracePt t="27526" x="2466975" y="2682875"/>
          <p14:tracePt t="27542" x="2444750" y="2682875"/>
          <p14:tracePt t="27558" x="2428875" y="2682875"/>
          <p14:tracePt t="27576" x="2409825" y="2682875"/>
          <p14:tracePt t="27592" x="2400300" y="2682875"/>
          <p14:tracePt t="27608" x="2390775" y="2682875"/>
          <p14:tracePt t="27624" x="2381250" y="2682875"/>
          <p14:tracePt t="27641" x="2359025" y="2682875"/>
          <p14:tracePt t="27658" x="2349500" y="2682875"/>
          <p14:tracePt t="27676" x="2336800" y="2682875"/>
          <p14:tracePt t="27692" x="2320925" y="2689225"/>
          <p14:tracePt t="28826" x="2324100" y="2628900"/>
          <p14:tracePt t="28833" x="2333625" y="2536825"/>
          <p14:tracePt t="28841" x="2343150" y="2444750"/>
          <p14:tracePt t="28858" x="2362200" y="2295525"/>
          <p14:tracePt t="28876" x="2387600" y="2051050"/>
          <p14:tracePt t="28892" x="2422525" y="1930400"/>
          <p14:tracePt t="28909" x="2454275" y="1841500"/>
          <p14:tracePt t="28913" x="2470150" y="1793875"/>
          <p14:tracePt t="28941" x="2540000" y="1647825"/>
          <p14:tracePt t="28974" x="2587625" y="1543050"/>
          <p14:tracePt t="28991" x="2606675" y="1495425"/>
          <p14:tracePt t="29008" x="2613025" y="1473200"/>
          <p14:tracePt t="29025" x="2613025" y="1431925"/>
          <p14:tracePt t="29042" x="2613025" y="1416050"/>
          <p14:tracePt t="29058" x="2609850" y="1393825"/>
          <p14:tracePt t="29075" x="2587625" y="1371600"/>
          <p14:tracePt t="29091" x="2559050" y="1362075"/>
          <p14:tracePt t="29107" x="2520950" y="1343025"/>
          <p14:tracePt t="29125" x="2422525" y="1327150"/>
          <p14:tracePt t="29141" x="2362200" y="1327150"/>
          <p14:tracePt t="29159" x="2298700" y="1339850"/>
          <p14:tracePt t="29176" x="2206625" y="1368425"/>
          <p14:tracePt t="29192" x="2152650" y="1393825"/>
          <p14:tracePt t="29208" x="2082800" y="1431925"/>
          <p14:tracePt t="29225" x="2009775" y="1504950"/>
          <p14:tracePt t="29241" x="1955800" y="1587500"/>
          <p14:tracePt t="29257" x="1898650" y="1670050"/>
          <p14:tracePt t="29275" x="1784350" y="1835150"/>
          <p14:tracePt t="29292" x="1711325" y="1971675"/>
          <p14:tracePt t="29308" x="1651000" y="2082800"/>
          <p14:tracePt t="29325" x="1565275" y="2266950"/>
          <p14:tracePt t="29341" x="1508125" y="2435225"/>
          <p14:tracePt t="29358" x="1454150" y="2587625"/>
          <p14:tracePt t="29375" x="1390650" y="2857500"/>
          <p14:tracePt t="29391" x="1371600" y="3041650"/>
          <p14:tracePt t="29407" x="1371600" y="3235325"/>
          <p14:tracePt t="29425" x="1371600" y="3473450"/>
          <p14:tracePt t="29441" x="1371600" y="3622675"/>
          <p14:tracePt t="29458" x="1362075" y="3749675"/>
          <p14:tracePt t="29474" x="1355725" y="3857625"/>
          <p14:tracePt t="29491" x="1346200" y="3987800"/>
          <p14:tracePt t="29507" x="1339850" y="4070350"/>
          <p14:tracePt t="29524" x="1339850" y="4140200"/>
          <p14:tracePt t="29541" x="1339850" y="4225925"/>
          <p14:tracePt t="29558" x="1339850" y="4270375"/>
          <p14:tracePt t="29575" x="1339850" y="4302125"/>
          <p14:tracePt t="29592" x="1339850" y="4327525"/>
          <p14:tracePt t="29608" x="1339850" y="4337050"/>
          <p14:tracePt t="29625" x="1339850" y="4349750"/>
          <p14:tracePt t="29641" x="1339850" y="4365625"/>
          <p14:tracePt t="29657" x="1339850" y="4375150"/>
          <p14:tracePt t="29675" x="1339850" y="4391025"/>
          <p14:tracePt t="29691" x="1339850" y="4400550"/>
          <p14:tracePt t="29708" x="1339850" y="4416425"/>
          <p14:tracePt t="29726" x="1339850" y="4429125"/>
          <p14:tracePt t="29741" x="1339850" y="4438650"/>
          <p14:tracePt t="29758" x="1339850" y="4451350"/>
          <p14:tracePt t="29775" x="1343025" y="4470400"/>
          <p14:tracePt t="29883" x="1346200" y="4470400"/>
          <p14:tracePt t="30098" x="1346200" y="4476750"/>
          <p14:tracePt t="30105" x="1352550" y="4479925"/>
          <p14:tracePt t="30112" x="1355725" y="4486275"/>
          <p14:tracePt t="30125" x="1365250" y="4495800"/>
          <p14:tracePt t="30158" x="1390650" y="4521200"/>
          <p14:tracePt t="30191" x="1479550" y="4584700"/>
          <p14:tracePt t="30207" x="1549400" y="4629150"/>
          <p14:tracePt t="30225" x="1692275" y="4711700"/>
          <p14:tracePt t="30241" x="1825625" y="4784725"/>
          <p14:tracePt t="30258" x="1927225" y="4845050"/>
          <p14:tracePt t="30275" x="2025650" y="4905375"/>
          <p14:tracePt t="30291" x="2082800" y="4933950"/>
          <p14:tracePt t="30308" x="2149475" y="4968875"/>
          <p14:tracePt t="30324" x="2244725" y="5013325"/>
          <p14:tracePt t="30340" x="2305050" y="5051425"/>
          <p14:tracePt t="30357" x="2368550" y="5073650"/>
          <p14:tracePt t="30375" x="2444750" y="5092700"/>
          <p14:tracePt t="30391" x="2473325" y="5111750"/>
          <p14:tracePt t="30408" x="2486025" y="5111750"/>
          <p14:tracePt t="30425" x="2489200" y="5111750"/>
          <p14:tracePt t="30632" x="2498725" y="5108575"/>
          <p14:tracePt t="30639" x="2517775" y="5102225"/>
          <p14:tracePt t="30647" x="2536825" y="5095875"/>
          <p14:tracePt t="30657" x="2555875" y="5089525"/>
          <p14:tracePt t="30675" x="2635250" y="5070475"/>
          <p14:tracePt t="30691" x="2711450" y="5048250"/>
          <p14:tracePt t="30708" x="2841625" y="5013325"/>
          <p14:tracePt t="30725" x="3044825" y="4959350"/>
          <p14:tracePt t="30741" x="3209925" y="4921250"/>
          <p14:tracePt t="30758" x="3394075" y="4905375"/>
          <p14:tracePt t="30775" x="3613150" y="4886325"/>
          <p14:tracePt t="30791" x="3762375" y="4886325"/>
          <p14:tracePt t="30808" x="3889375" y="4886325"/>
          <p14:tracePt t="30825" x="3984625" y="4886325"/>
          <p14:tracePt t="30841" x="4044950" y="4870450"/>
          <p14:tracePt t="30858" x="4105275" y="4870450"/>
          <p14:tracePt t="30875" x="4216400" y="4857750"/>
          <p14:tracePt t="30891" x="4286250" y="4857750"/>
          <p14:tracePt t="30907" x="4343400" y="4857750"/>
          <p14:tracePt t="30925" x="4454525" y="4867275"/>
          <p14:tracePt t="30940" x="4537075" y="4883150"/>
          <p14:tracePt t="30958" x="4606925" y="4883150"/>
          <p14:tracePt t="30979" x="4692650" y="4883150"/>
          <p14:tracePt t="30991" x="4746625" y="4883150"/>
          <p14:tracePt t="31008" x="4797425" y="4873625"/>
          <p14:tracePt t="31024" x="4886325" y="4867275"/>
          <p14:tracePt t="31040" x="4943475" y="4867275"/>
          <p14:tracePt t="31057" x="5003800" y="4867275"/>
          <p14:tracePt t="31075" x="5067300" y="4867275"/>
          <p14:tracePt t="31091" x="5089525" y="4867275"/>
          <p14:tracePt t="31108" x="5105400" y="4860925"/>
          <p14:tracePt t="31125" x="5124450" y="4860925"/>
          <p14:tracePt t="31141" x="5133975" y="4860925"/>
          <p14:tracePt t="31157" x="5143500" y="4860925"/>
          <p14:tracePt t="31174" x="5172075" y="4864100"/>
          <p14:tracePt t="31191" x="5194300" y="4883150"/>
          <p14:tracePt t="31207" x="5210175" y="4892675"/>
          <p14:tracePt t="31225" x="5232400" y="4908550"/>
          <p14:tracePt t="31241" x="5241925" y="4908550"/>
          <p14:tracePt t="31258" x="5248275" y="4908550"/>
          <p14:tracePt t="31275" x="5248275" y="4918075"/>
          <p14:tracePt t="31291" x="5251450" y="4933950"/>
          <p14:tracePt t="31308" x="5260975" y="4943475"/>
          <p14:tracePt t="31325" x="5283200" y="4959350"/>
          <p14:tracePt t="31340" x="5292725" y="4968875"/>
          <p14:tracePt t="31358" x="5302250" y="4984750"/>
          <p14:tracePt t="31375" x="5321300" y="4997450"/>
          <p14:tracePt t="31391" x="5334000" y="5010150"/>
          <p14:tracePt t="31408" x="5343525" y="5022850"/>
          <p14:tracePt t="31425" x="5359400" y="5067300"/>
          <p14:tracePt t="31441" x="5394325" y="5114925"/>
          <p14:tracePt t="32674" x="5457825" y="5168900"/>
          <p14:tracePt t="32682" x="5534025" y="5226050"/>
          <p14:tracePt t="32694" x="5616575" y="5270500"/>
          <p14:tracePt t="32711" x="5883275" y="5451475"/>
          <p14:tracePt t="32727" x="6089650" y="5578475"/>
          <p14:tracePt t="32748" x="6451600" y="5762625"/>
          <p14:tracePt t="32775" x="6896100" y="5953125"/>
          <p14:tracePt t="32809" x="7178675" y="6054725"/>
          <p14:tracePt t="32824" x="7245350" y="6073775"/>
          <p14:tracePt t="32840" x="7308850" y="6096000"/>
          <p14:tracePt t="32858" x="7353300" y="6096000"/>
          <p14:tracePt t="32874" x="7416800" y="6096000"/>
          <p14:tracePt t="32891" x="7477125" y="6096000"/>
          <p14:tracePt t="32908" x="7518400" y="6096000"/>
          <p14:tracePt t="32925" x="7575550" y="6096000"/>
          <p14:tracePt t="32941" x="7597775" y="6102350"/>
          <p14:tracePt t="32957" x="7629525" y="6115050"/>
          <p14:tracePt t="32960" x="7639050" y="6121400"/>
          <p14:tracePt t="32974" x="7664450" y="6130925"/>
          <p14:tracePt t="32990" x="7693025" y="6149975"/>
          <p14:tracePt t="33007" x="7718425" y="6162675"/>
          <p14:tracePt t="33024" x="7759700" y="6181725"/>
          <p14:tracePt t="33041" x="7775575" y="6191250"/>
          <p14:tracePt t="33058" x="7797800" y="6207125"/>
          <p14:tracePt t="33075" x="7813675" y="6223000"/>
          <p14:tracePt t="33091" x="7823200" y="6226175"/>
          <p14:tracePt t="33107" x="7832725" y="6232525"/>
          <p14:tracePt t="33140" x="7832725" y="6235700"/>
          <p14:tracePt t="33157" x="7832725" y="6245225"/>
          <p14:tracePt t="33174" x="7820025" y="6257925"/>
          <p14:tracePt t="33191" x="7804150" y="6261100"/>
          <p14:tracePt t="33208" x="7775575" y="6267450"/>
          <p14:tracePt t="33224" x="7696200" y="6267450"/>
          <p14:tracePt t="33241" x="7635875" y="6267450"/>
          <p14:tracePt t="33257" x="7578725" y="6267450"/>
          <p14:tracePt t="33274" x="7499350" y="6267450"/>
          <p14:tracePt t="33290" x="7454900" y="6267450"/>
          <p14:tracePt t="33308" x="7419975" y="6267450"/>
          <p14:tracePt t="33324" x="7378700" y="6267450"/>
          <p14:tracePt t="33341" x="7356475" y="6267450"/>
          <p14:tracePt t="33358" x="7327900" y="6267450"/>
          <p14:tracePt t="33374" x="7292975" y="6267450"/>
          <p14:tracePt t="33391" x="7264400" y="6257925"/>
          <p14:tracePt t="33408" x="7219950" y="6238875"/>
          <p14:tracePt t="33424" x="7153275" y="6213475"/>
          <p14:tracePt t="33441" x="7096125" y="6175375"/>
          <p14:tracePt t="33458" x="7016750" y="6137275"/>
          <p14:tracePt t="33461" x="6965950" y="6121400"/>
          <p14:tracePt t="33475" x="6877050" y="6070600"/>
          <p14:tracePt t="33491" x="6762750" y="6010275"/>
          <p14:tracePt t="33507" x="6629400" y="5956300"/>
          <p14:tracePt t="33524" x="6470650" y="5899150"/>
          <p14:tracePt t="33540" x="6384925" y="5873750"/>
          <p14:tracePt t="33557" x="6286500" y="5857875"/>
          <p14:tracePt t="33574" x="6143625" y="5842000"/>
          <p14:tracePt t="33590" x="6064250" y="5842000"/>
          <p14:tracePt t="33607" x="5988050" y="5854700"/>
          <p14:tracePt t="33624" x="5899150" y="5873750"/>
          <p14:tracePt t="33641" x="5845175" y="5880100"/>
          <p14:tracePt t="33657" x="5816600" y="5880100"/>
          <p14:tracePt t="33674" x="5775325" y="5892800"/>
          <p14:tracePt t="33690" x="5749925" y="5905500"/>
          <p14:tracePt t="33707" x="5727700" y="5921375"/>
          <p14:tracePt t="33724" x="5676900" y="5940425"/>
          <p14:tracePt t="33740" x="5632450" y="5953125"/>
          <p14:tracePt t="33757" x="5594350" y="5965825"/>
          <p14:tracePt t="33774" x="5527675" y="6000750"/>
          <p14:tracePt t="33790" x="5489575" y="6013450"/>
          <p14:tracePt t="33808" x="5467350" y="6019800"/>
          <p14:tracePt t="33823" x="5426075" y="6019800"/>
          <p14:tracePt t="33840" x="5407025" y="6019800"/>
          <p14:tracePt t="33858" x="5375275" y="6019800"/>
          <p14:tracePt t="33874" x="5343525" y="6022975"/>
          <p14:tracePt t="33891" x="5318125" y="6029325"/>
          <p14:tracePt t="33907" x="5308600" y="6042025"/>
          <p14:tracePt t="33923" x="5292725" y="6042025"/>
          <p14:tracePt t="33940" x="5280025" y="6045200"/>
          <p14:tracePt t="33957" x="5280025" y="6051550"/>
          <p14:tracePt t="33974" x="5286375" y="6067425"/>
          <p14:tracePt t="33991" x="5318125" y="6080125"/>
          <p14:tracePt t="34012" x="5387975" y="6099175"/>
          <p14:tracePt t="34024" x="5432425" y="6105525"/>
          <p14:tracePt t="34041" x="5476875" y="6105525"/>
          <p14:tracePt t="34057" x="5499100" y="6105525"/>
          <p14:tracePt t="34074" x="5540375" y="6105525"/>
          <p14:tracePt t="34091" x="5562600" y="6105525"/>
          <p14:tracePt t="34108" x="5591175" y="6105525"/>
          <p14:tracePt t="34124" x="5622925" y="6102350"/>
          <p14:tracePt t="34141" x="5654675" y="6102350"/>
          <p14:tracePt t="34158" x="5670550" y="6102350"/>
          <p14:tracePt t="34174" x="5683250" y="6102350"/>
          <p14:tracePt t="34191" x="5689600" y="6102350"/>
          <p14:tracePt t="34223" x="5699125" y="6102350"/>
          <p14:tracePt t="34260" x="5702300" y="6102350"/>
          <p14:tracePt t="34267" x="5708650" y="6102350"/>
          <p14:tracePt t="34274" x="5715000" y="6102350"/>
          <p14:tracePt t="34296" x="5718175" y="6102350"/>
          <p14:tracePt t="34308" x="5724525" y="6102350"/>
          <p14:tracePt t="34324" x="5737225" y="6102350"/>
          <p14:tracePt t="34340" x="5746750" y="6102350"/>
          <p14:tracePt t="34357" x="5756275" y="6102350"/>
          <p14:tracePt t="34373" x="5778500" y="6102350"/>
          <p14:tracePt t="34390" x="5797550" y="6102350"/>
          <p14:tracePt t="34407" x="5810250" y="6102350"/>
          <p14:tracePt t="34424" x="5829300" y="6102350"/>
          <p14:tracePt t="34441" x="5857875" y="6089650"/>
          <p14:tracePt t="34457" x="5883275" y="6076950"/>
          <p14:tracePt t="34474" x="5946775" y="6064250"/>
          <p14:tracePt t="34490" x="6007100" y="6057900"/>
          <p14:tracePt t="34507" x="6057900" y="6057900"/>
          <p14:tracePt t="34524" x="6115050" y="6057900"/>
          <p14:tracePt t="34540" x="6137275" y="6057900"/>
          <p14:tracePt t="34557" x="6153150" y="6054725"/>
          <p14:tracePt t="34573" x="6172200" y="6048375"/>
          <p14:tracePt t="34590" x="6188075" y="6032500"/>
          <p14:tracePt t="34607" x="6219825" y="6019800"/>
          <p14:tracePt t="34624" x="6273800" y="6000750"/>
          <p14:tracePt t="34640" x="6321425" y="5994400"/>
          <p14:tracePt t="34657" x="6365875" y="5988050"/>
          <p14:tracePt t="34673" x="6429375" y="5969000"/>
          <p14:tracePt t="34690" x="6451600" y="5962650"/>
          <p14:tracePt t="34707" x="6483350" y="5949950"/>
          <p14:tracePt t="34723" x="6540500" y="5930900"/>
          <p14:tracePt t="34740" x="6575425" y="5918200"/>
          <p14:tracePt t="34757" x="6638925" y="5899150"/>
          <p14:tracePt t="34774" x="6718300" y="5899150"/>
          <p14:tracePt t="34790" x="6756400" y="5899150"/>
          <p14:tracePt t="34807" x="6778625" y="5899150"/>
          <p14:tracePt t="34823" x="6797675" y="5899150"/>
          <p14:tracePt t="34840" x="6807200" y="5899150"/>
          <p14:tracePt t="34896" x="6813550" y="5899150"/>
          <p14:tracePt t="34961" x="6816725" y="5899150"/>
          <p14:tracePt t="34968" x="6823075" y="5899150"/>
          <p14:tracePt t="34975" x="6826250" y="5899150"/>
          <p14:tracePt t="34991" x="6848475" y="5899150"/>
          <p14:tracePt t="35008" x="6870700" y="5892800"/>
          <p14:tracePt t="35024" x="6934200" y="5873750"/>
          <p14:tracePt t="35040" x="6978650" y="5873750"/>
          <p14:tracePt t="35057" x="7023100" y="5873750"/>
          <p14:tracePt t="35073" x="7070725" y="5873750"/>
          <p14:tracePt t="35090" x="7108825" y="5873750"/>
          <p14:tracePt t="35107" x="7143750" y="5873750"/>
          <p14:tracePt t="35123" x="7207250" y="5873750"/>
          <p14:tracePt t="35140" x="7242175" y="5873750"/>
          <p14:tracePt t="35157" x="7292975" y="5873750"/>
          <p14:tracePt t="35173" x="7366000" y="5883275"/>
          <p14:tracePt t="35190" x="7410450" y="5889625"/>
          <p14:tracePt t="35207" x="7461250" y="5889625"/>
          <p14:tracePt t="35223" x="7534275" y="5889625"/>
          <p14:tracePt t="35240" x="7575550" y="5889625"/>
          <p14:tracePt t="35257" x="7629525" y="5883275"/>
          <p14:tracePt t="35273" x="7702550" y="5870575"/>
          <p14:tracePt t="35290" x="7747000" y="5870575"/>
          <p14:tracePt t="35307" x="7797800" y="5870575"/>
          <p14:tracePt t="35323" x="7883525" y="5870575"/>
          <p14:tracePt t="35340" x="7937500" y="5870575"/>
          <p14:tracePt t="35357" x="7981950" y="5870575"/>
          <p14:tracePt t="35374" x="8029575" y="5870575"/>
          <p14:tracePt t="35390" x="8058150" y="5870575"/>
          <p14:tracePt t="35407" x="8080375" y="5870575"/>
          <p14:tracePt t="35424" x="8112125" y="5870575"/>
          <p14:tracePt t="35440" x="8134350" y="5870575"/>
          <p14:tracePt t="35457" x="8162925" y="5870575"/>
          <p14:tracePt t="35473" x="8191500" y="5870575"/>
          <p14:tracePt t="35490" x="8204200" y="5870575"/>
          <p14:tracePt t="35507" x="8213725" y="5870575"/>
          <p14:tracePt t="35523" x="8226425" y="5870575"/>
          <p14:tracePt t="35617" x="8226425" y="5873750"/>
          <p14:tracePt t="35631" x="8226425" y="5876925"/>
          <p14:tracePt t="35638" x="8226425" y="5883275"/>
          <p14:tracePt t="35645" x="8226425" y="5886450"/>
          <p14:tracePt t="35659" x="8223250" y="5886450"/>
          <p14:tracePt t="35673" x="8213725" y="5902325"/>
          <p14:tracePt t="35690" x="8197850" y="5915025"/>
          <p14:tracePt t="35707" x="8188325" y="5918200"/>
          <p14:tracePt t="35723" x="8172450" y="5934075"/>
          <p14:tracePt t="35740" x="8162925" y="5943600"/>
          <p14:tracePt t="35757" x="8147050" y="5959475"/>
          <p14:tracePt t="35773" x="8131175" y="5975350"/>
          <p14:tracePt t="35790" x="8115300" y="5984875"/>
          <p14:tracePt t="35807" x="8086725" y="5997575"/>
          <p14:tracePt t="35824" x="8029575" y="6022975"/>
          <p14:tracePt t="35840" x="7975600" y="6035675"/>
          <p14:tracePt t="35857" x="7921625" y="6048375"/>
          <p14:tracePt t="35873" x="7797800" y="6089650"/>
          <p14:tracePt t="35890" x="7667625" y="6105525"/>
          <p14:tracePt t="35907" x="7527925" y="6121400"/>
          <p14:tracePt t="35923" x="7251700" y="6149975"/>
          <p14:tracePt t="35940" x="7045325" y="6178550"/>
          <p14:tracePt t="35957" x="6826250" y="6197600"/>
          <p14:tracePt t="35974" x="6470650" y="6235700"/>
          <p14:tracePt t="35990" x="6216650" y="6264275"/>
          <p14:tracePt t="36008" x="5988050" y="6283325"/>
          <p14:tracePt t="36010" x="5886450" y="6292850"/>
          <p14:tracePt t="36024" x="5689600" y="6321425"/>
          <p14:tracePt t="36040" x="5524500" y="6359525"/>
          <p14:tracePt t="36057" x="5397500" y="6375400"/>
          <p14:tracePt t="36073" x="5260975" y="6407150"/>
          <p14:tracePt t="36090" x="5187950" y="6423025"/>
          <p14:tracePt t="36107" x="5121275" y="6445250"/>
          <p14:tracePt t="36123" x="5035550" y="6445250"/>
          <p14:tracePt t="36140" x="4965700" y="6445250"/>
          <p14:tracePt t="36157" x="4886325" y="6445250"/>
          <p14:tracePt t="36173" x="4806950" y="6445250"/>
          <p14:tracePt t="36190" x="4781550" y="6451600"/>
          <p14:tracePt t="36207" x="4762500" y="6451600"/>
          <p14:tracePt t="36224" x="4746625" y="6451600"/>
          <p14:tracePt t="36240" x="4737100" y="6451600"/>
          <p14:tracePt t="36258" x="4727575" y="6451600"/>
          <p14:tracePt t="36273" x="4705350" y="6451600"/>
          <p14:tracePt t="36291" x="4695825" y="6451600"/>
          <p14:tracePt t="36307" x="4686300" y="6451600"/>
          <p14:tracePt t="36324" x="4673600" y="6451600"/>
          <p14:tracePt t="36341" x="4660900" y="6451600"/>
          <p14:tracePt t="36552" x="4664075" y="6448425"/>
          <p14:tracePt t="36560" x="4670425" y="6445250"/>
          <p14:tracePt t="36573" x="4679950" y="6445250"/>
          <p14:tracePt t="36590" x="4695825" y="6432550"/>
          <p14:tracePt t="36607" x="4708525" y="6429375"/>
          <p14:tracePt t="36624" x="4756150" y="6429375"/>
          <p14:tracePt t="36640" x="4787900" y="6429375"/>
          <p14:tracePt t="36657" x="4816475" y="6429375"/>
          <p14:tracePt t="36673" x="4864100" y="6429375"/>
          <p14:tracePt t="36690" x="4886325" y="6429375"/>
          <p14:tracePt t="36707" x="4930775" y="6429375"/>
          <p14:tracePt t="36724" x="5019675" y="6419850"/>
          <p14:tracePt t="36741" x="5124450" y="6413500"/>
          <p14:tracePt t="36758" x="5273675" y="6413500"/>
          <p14:tracePt t="36774" x="5346700" y="6413500"/>
          <p14:tracePt t="36791" x="5400675" y="6413500"/>
          <p14:tracePt t="36807" x="5419725" y="6413500"/>
          <p14:tracePt t="36823" x="5448300" y="6413500"/>
          <p14:tracePt t="36840" x="5457825" y="6413500"/>
          <p14:tracePt t="36857" x="5467350" y="6413500"/>
          <p14:tracePt t="36873" x="5489575" y="6413500"/>
          <p14:tracePt t="36891" x="5499100" y="6413500"/>
          <p14:tracePt t="36951" x="5495925" y="6413500"/>
          <p14:tracePt t="36958" x="5492750" y="6413500"/>
          <p14:tracePt t="36973" x="5476875" y="6413500"/>
          <p14:tracePt t="36990" x="5461000" y="6407150"/>
          <p14:tracePt t="37008" x="5419725" y="6394450"/>
          <p14:tracePt t="37024" x="5391150" y="6388100"/>
          <p14:tracePt t="37040" x="5337175" y="6381750"/>
          <p14:tracePt t="37058" x="5226050" y="6369050"/>
          <p14:tracePt t="37073" x="5143500" y="6369050"/>
          <p14:tracePt t="37090" x="5051425" y="6369050"/>
          <p14:tracePt t="37107" x="5000625" y="6369050"/>
          <p14:tracePt t="37123" x="4914900" y="6369050"/>
          <p14:tracePt t="37141" x="4876800" y="6369050"/>
          <p14:tracePt t="37158" x="4822825" y="6362700"/>
          <p14:tracePt t="37174" x="4784725" y="6350000"/>
          <p14:tracePt t="37191" x="4746625" y="6337300"/>
          <p14:tracePt t="37208" x="4705350" y="6318250"/>
          <p14:tracePt t="37223" x="4676775" y="6318250"/>
          <p14:tracePt t="37240" x="4660900" y="6318250"/>
          <p14:tracePt t="37258" x="4645025" y="6318250"/>
          <p14:tracePt t="37273" x="4629150" y="6318250"/>
          <p14:tracePt t="37291" x="4619625" y="6318250"/>
          <p14:tracePt t="37308" x="4603750" y="6318250"/>
          <p14:tracePt t="37351" x="4600575" y="6318250"/>
          <p14:tracePt t="38502" x="4613275" y="6308725"/>
          <p14:tracePt t="38509" x="4632325" y="6296025"/>
          <p14:tracePt t="38524" x="4673600" y="6254750"/>
          <p14:tracePt t="38540" x="4714875" y="6219825"/>
          <p14:tracePt t="38558" x="4781550" y="6175375"/>
          <p14:tracePt t="38576" x="4819650" y="6149975"/>
          <p14:tracePt t="38596" x="4870450" y="6105525"/>
          <p14:tracePt t="38623" x="4924425" y="6061075"/>
          <p14:tracePt t="38657" x="4965700" y="6016625"/>
          <p14:tracePt t="38673" x="4991100" y="5984875"/>
          <p14:tracePt t="38690" x="5006975" y="5962650"/>
          <p14:tracePt t="38707" x="5045075" y="5911850"/>
          <p14:tracePt t="38723" x="5057775" y="5886450"/>
          <p14:tracePt t="38740" x="5067300" y="5870575"/>
          <p14:tracePt t="38757" x="5083175" y="5854700"/>
          <p14:tracePt t="38774" x="5083175" y="5845175"/>
          <p14:tracePt t="38823" x="5092700" y="5842000"/>
          <p14:tracePt t="38858" x="5099050" y="5842000"/>
          <p14:tracePt t="38879" x="5102225" y="5842000"/>
          <p14:tracePt t="38945" x="5102225" y="5848350"/>
          <p14:tracePt t="38951" x="5102225" y="5851525"/>
          <p14:tracePt t="38966" x="5095875" y="5851525"/>
          <p14:tracePt t="38973" x="5086350" y="5851525"/>
          <p14:tracePt t="38990" x="5076825" y="5851525"/>
          <p14:tracePt t="39007" x="5060950" y="5851525"/>
          <p14:tracePt t="39024" x="5048250" y="5851525"/>
          <p14:tracePt t="39039" x="4994275" y="5851525"/>
          <p14:tracePt t="39058" x="4902200" y="5851525"/>
          <p14:tracePt t="39077" x="4848225" y="5857875"/>
          <p14:tracePt t="39089" x="4803775" y="5864225"/>
          <p14:tracePt t="39107" x="4756150" y="5864225"/>
          <p14:tracePt t="39123" x="4733925" y="5864225"/>
          <p14:tracePt t="39139" x="4721225" y="5864225"/>
          <p14:tracePt t="39157" x="4705350" y="5864225"/>
          <p14:tracePt t="39173" x="4695825" y="5864225"/>
          <p14:tracePt t="39190" x="4686300" y="5864225"/>
          <p14:tracePt t="39208" x="4667250" y="5864225"/>
          <p14:tracePt t="39224" x="4657725" y="5864225"/>
          <p14:tracePt t="39241" x="4645025" y="5864225"/>
          <p14:tracePt t="39257" x="4641850" y="5864225"/>
          <p14:tracePt t="39359" x="4641850" y="5870575"/>
          <p14:tracePt t="39367" x="4641850" y="5873750"/>
          <p14:tracePt t="39374" x="4648200" y="5886450"/>
          <p14:tracePt t="39390" x="4664075" y="5895975"/>
          <p14:tracePt t="39407" x="4705350" y="5915025"/>
          <p14:tracePt t="39423" x="4721225" y="5918200"/>
          <p14:tracePt t="39440" x="4737100" y="5918200"/>
          <p14:tracePt t="39457" x="4752975" y="5918200"/>
          <p14:tracePt t="39474" x="4762500" y="5924550"/>
          <p14:tracePt t="39490" x="4772025" y="5927725"/>
          <p14:tracePt t="39508" x="4813300" y="5949950"/>
          <p14:tracePt t="39524" x="4867275" y="5965825"/>
          <p14:tracePt t="39540" x="4930775" y="5978525"/>
          <p14:tracePt t="39556" x="4994275" y="5984875"/>
          <p14:tracePt t="39573" x="5013325" y="5984875"/>
          <p14:tracePt t="39590" x="5045075" y="5984875"/>
          <p14:tracePt t="39607" x="5064125" y="5984875"/>
          <p14:tracePt t="39623" x="5080000" y="5981700"/>
          <p14:tracePt t="39640" x="5095875" y="5981700"/>
          <p14:tracePt t="39657" x="5108575" y="5978525"/>
          <p14:tracePt t="39673" x="5121275" y="5978525"/>
          <p14:tracePt t="39690" x="5130800" y="5978525"/>
          <p14:tracePt t="39707" x="5140325" y="5978525"/>
          <p14:tracePt t="40099" x="5156200" y="5978525"/>
          <p14:tracePt t="40106" x="5168900" y="5972175"/>
          <p14:tracePt t="40113" x="5178425" y="5965825"/>
          <p14:tracePt t="40129" x="5203825" y="5956300"/>
          <p14:tracePt t="40156" x="5280025" y="5915025"/>
          <p14:tracePt t="40189" x="5343525" y="5867400"/>
          <p14:tracePt t="40206" x="5362575" y="5784850"/>
          <p14:tracePt t="40222" x="5346700" y="5667375"/>
          <p14:tracePt t="40239" x="5286375" y="5556250"/>
          <p14:tracePt t="40256" x="5187950" y="5448300"/>
          <p14:tracePt t="40272" x="4864100" y="5149850"/>
          <p14:tracePt t="40291" x="4578350" y="4946650"/>
          <p14:tracePt t="40309" x="4175125" y="4721225"/>
          <p14:tracePt t="40325" x="3984625" y="4616450"/>
          <p14:tracePt t="40340" x="3803650" y="4511675"/>
          <p14:tracePt t="40356" x="3629025" y="4416425"/>
          <p14:tracePt t="40372" x="3495675" y="4362450"/>
          <p14:tracePt t="40389" x="3355975" y="4327525"/>
          <p14:tracePt t="40406" x="3143250" y="4292600"/>
          <p14:tracePt t="40422" x="2990850" y="4273550"/>
          <p14:tracePt t="40440" x="2863850" y="4264025"/>
          <p14:tracePt t="40457" x="2720975" y="4241800"/>
          <p14:tracePt t="40473" x="2613025" y="4225925"/>
          <p14:tracePt t="40489" x="2505075" y="4200525"/>
          <p14:tracePt t="40507" x="2362200" y="4175125"/>
          <p14:tracePt t="40523" x="2298700" y="4162425"/>
          <p14:tracePt t="40540" x="2257425" y="4127500"/>
          <p14:tracePt t="40557" x="2187575" y="4064000"/>
          <p14:tracePt t="40573" x="2155825" y="4025900"/>
          <p14:tracePt t="40590" x="2143125" y="3981450"/>
          <p14:tracePt t="40607" x="2136775" y="3933825"/>
          <p14:tracePt t="40623" x="2136775" y="3895725"/>
          <p14:tracePt t="40640" x="2136775" y="3851275"/>
          <p14:tracePt t="40657" x="2146300" y="3781425"/>
          <p14:tracePt t="40673" x="2159000" y="3736975"/>
          <p14:tracePt t="40690" x="2171700" y="3711575"/>
          <p14:tracePt t="40707" x="2193925" y="3676650"/>
          <p14:tracePt t="40723" x="2203450" y="3667125"/>
          <p14:tracePt t="40739" x="2203450" y="3657600"/>
          <p14:tracePt t="40822" x="2197100" y="3657600"/>
          <p14:tracePt t="40829" x="2190750" y="3657600"/>
          <p14:tracePt t="40840" x="2174875" y="3663950"/>
          <p14:tracePt t="40857" x="2076450" y="3724275"/>
          <p14:tracePt t="40873" x="2006600" y="3768725"/>
          <p14:tracePt t="40890" x="1936750" y="3825875"/>
          <p14:tracePt t="40907" x="1879600" y="3870325"/>
          <p14:tracePt t="40924" x="1860550" y="3879850"/>
          <p14:tracePt t="40940" x="1851025" y="3889375"/>
          <p14:tracePt t="40957" x="1838325" y="3911600"/>
          <p14:tracePt t="40973" x="1822450" y="3911600"/>
          <p14:tracePt t="40989" x="1812925" y="3911600"/>
          <p14:tracePt t="41007" x="1803400" y="3914775"/>
          <p14:tracePt t="41023" x="1797050" y="3921125"/>
          <p14:tracePt t="47500" x="1809750" y="3854450"/>
          <p14:tracePt t="47506" x="1825625" y="3794125"/>
          <p14:tracePt t="47523" x="1851025" y="3641725"/>
          <p14:tracePt t="47540" x="1879600" y="3479800"/>
          <p14:tracePt t="47557" x="1905000" y="3311525"/>
          <p14:tracePt t="47573" x="1920875" y="3216275"/>
          <p14:tracePt t="47592" x="1946275" y="3060700"/>
          <p14:tracePt t="47622" x="1981200" y="2930525"/>
          <p14:tracePt t="47655" x="2054225" y="2825750"/>
          <p14:tracePt t="47672" x="2079625" y="2781300"/>
          <p14:tracePt t="47689" x="2111375" y="2749550"/>
          <p14:tracePt t="47691" x="2117725" y="2720975"/>
          <p14:tracePt t="47705" x="2130425" y="2698750"/>
          <p14:tracePt t="47722" x="2130425" y="2670175"/>
          <p14:tracePt t="47739" x="2127250" y="2647950"/>
          <p14:tracePt t="47756" x="2082800" y="2609850"/>
          <p14:tracePt t="47772" x="1993900" y="2578100"/>
          <p14:tracePt t="47789" x="1809750" y="2540000"/>
          <p14:tracePt t="47806" x="1520825" y="2495550"/>
          <p14:tracePt t="47823" x="1323975" y="2476500"/>
          <p14:tracePt t="47840" x="1152525" y="2457450"/>
          <p14:tracePt t="47857" x="930275" y="2422525"/>
          <p14:tracePt t="47873" x="758825" y="2422525"/>
          <p14:tracePt t="47889" x="631825" y="2422525"/>
          <p14:tracePt t="47905" x="469900" y="2428875"/>
          <p14:tracePt t="47922" x="371475" y="2451100"/>
          <p14:tracePt t="47939" x="307975" y="2466975"/>
          <p14:tracePt t="47956" x="279400" y="2489200"/>
          <p14:tracePt t="47972" x="273050" y="2527300"/>
          <p14:tracePt t="47989" x="288925" y="2581275"/>
          <p14:tracePt t="48006" x="419100" y="2708275"/>
          <p14:tracePt t="48023" x="603250" y="2863850"/>
          <p14:tracePt t="48039" x="787400" y="3006725"/>
          <p14:tracePt t="48057" x="1044575" y="3228975"/>
          <p14:tracePt t="48075" x="1231900" y="3406775"/>
          <p14:tracePt t="48091" x="1482725" y="3667125"/>
          <p14:tracePt t="48108" x="1689100" y="3851275"/>
          <p14:tracePt t="48125" x="1879600" y="4022725"/>
          <p14:tracePt t="48141" x="2193925" y="4244975"/>
          <p14:tracePt t="48157" x="2362200" y="4346575"/>
          <p14:tracePt t="48174" x="2508250" y="4429125"/>
          <p14:tracePt t="48189" x="2632075" y="4502150"/>
          <p14:tracePt t="48206" x="2733675" y="4524375"/>
          <p14:tracePt t="48223" x="2765425" y="4521200"/>
          <p14:tracePt t="48239" x="2774950" y="4511675"/>
          <p14:tracePt t="48256" x="2794000" y="4432300"/>
          <p14:tracePt t="48272" x="2759075" y="4289425"/>
          <p14:tracePt t="48292" x="2651125" y="4092575"/>
          <p14:tracePt t="48306" x="2571750" y="3978275"/>
          <p14:tracePt t="48323" x="2476500" y="3860800"/>
          <p14:tracePt t="48339" x="2359025" y="3752850"/>
          <p14:tracePt t="48356" x="2168525" y="3619500"/>
          <p14:tracePt t="48373" x="2012950" y="3533775"/>
          <p14:tracePt t="48390" x="1854200" y="3460750"/>
          <p14:tracePt t="48406" x="1685925" y="3400425"/>
          <p14:tracePt t="48422" x="1606550" y="3378200"/>
          <p14:tracePt t="48439" x="1562100" y="3371850"/>
          <p14:tracePt t="48456" x="1524000" y="3371850"/>
          <p14:tracePt t="48472" x="1498600" y="3387725"/>
          <p14:tracePt t="48489" x="1489075" y="3403600"/>
          <p14:tracePt t="48506" x="1485900" y="3476625"/>
          <p14:tracePt t="48523" x="1514475" y="3629025"/>
          <p14:tracePt t="48539" x="1565275" y="3752850"/>
          <p14:tracePt t="48556" x="1708150" y="4038600"/>
          <p14:tracePt t="48572" x="1841500" y="4219575"/>
          <p14:tracePt t="48590" x="2019300" y="4445000"/>
          <p14:tracePt t="48605" x="2225675" y="4629150"/>
          <p14:tracePt t="48623" x="2387600" y="4768850"/>
          <p14:tracePt t="48639" x="2501900" y="4857750"/>
          <p14:tracePt t="48656" x="2676525" y="4965700"/>
          <p14:tracePt t="48672" x="2746375" y="5010150"/>
          <p14:tracePt t="48689" x="2800350" y="5022850"/>
          <p14:tracePt t="48706" x="2825750" y="5022850"/>
          <p14:tracePt t="48722" x="2838450" y="5006975"/>
          <p14:tracePt t="48739" x="2857500" y="4959350"/>
          <p14:tracePt t="48756" x="2860675" y="4762500"/>
          <p14:tracePt t="48772" x="2825750" y="4641850"/>
          <p14:tracePt t="48793" x="2714625" y="4381500"/>
          <p14:tracePt t="48807" x="2619375" y="4222750"/>
          <p14:tracePt t="48823" x="2540000" y="4108450"/>
          <p14:tracePt t="48839" x="2432050" y="3990975"/>
          <p14:tracePt t="48855" x="2273300" y="3832225"/>
          <p14:tracePt t="48872" x="2178050" y="3752850"/>
          <p14:tracePt t="48889" x="2095500" y="3698875"/>
          <p14:tracePt t="48906" x="2009775" y="3660775"/>
          <p14:tracePt t="48923" x="1987550" y="3651250"/>
          <p14:tracePt t="48940" x="1971675" y="3644900"/>
          <p14:tracePt t="48956" x="1955800" y="3644900"/>
          <p14:tracePt t="48973" x="1939925" y="3644900"/>
          <p14:tracePt t="48989" x="1930400" y="3644900"/>
          <p14:tracePt t="49006" x="1917700" y="3651250"/>
          <p14:tracePt t="49022" x="1908175" y="3660775"/>
          <p14:tracePt t="49039" x="1892300" y="3670300"/>
          <p14:tracePt t="49056" x="1885950" y="3692525"/>
          <p14:tracePt t="49072" x="1885950" y="3702050"/>
          <p14:tracePt t="49089" x="1892300" y="3717925"/>
          <p14:tracePt t="49106" x="1952625" y="3762375"/>
          <p14:tracePt t="49123" x="1997075" y="3787775"/>
          <p14:tracePt t="49139" x="2051050" y="3800475"/>
          <p14:tracePt t="49156" x="2143125" y="3822700"/>
          <p14:tracePt t="49173" x="2209800" y="3822700"/>
          <p14:tracePt t="49189" x="2270125" y="3822700"/>
          <p14:tracePt t="49206" x="2352675" y="3790950"/>
          <p14:tracePt t="49223" x="2409825" y="3756025"/>
          <p14:tracePt t="49241" x="2501900" y="3670300"/>
          <p14:tracePt t="49255" x="2578100" y="3587750"/>
          <p14:tracePt t="49272" x="2670175" y="3429000"/>
          <p14:tracePt t="49289" x="2743200" y="3273425"/>
          <p14:tracePt t="49305" x="2803525" y="3114675"/>
          <p14:tracePt t="49322" x="2828925" y="2984500"/>
          <p14:tracePt t="49339" x="2838450" y="2879725"/>
          <p14:tracePt t="49356" x="2803525" y="2752725"/>
          <p14:tracePt t="49376" x="2686050" y="2635250"/>
          <p14:tracePt t="49389" x="2644775" y="2593975"/>
          <p14:tracePt t="49405" x="2403475" y="2454275"/>
          <p14:tracePt t="49422" x="2235200" y="2381250"/>
          <p14:tracePt t="49440" x="2019300" y="2317750"/>
          <p14:tracePt t="49455" x="1870075" y="2298700"/>
          <p14:tracePt t="49472" x="1752600" y="2292350"/>
          <p14:tracePt t="49489" x="1670050" y="2292350"/>
          <p14:tracePt t="49506" x="1574800" y="2292350"/>
          <p14:tracePt t="49523" x="1543050" y="2298700"/>
          <p14:tracePt t="49538" x="1517650" y="2311400"/>
          <p14:tracePt t="49555" x="1508125" y="2330450"/>
          <p14:tracePt t="49572" x="1511300" y="2346325"/>
          <p14:tracePt t="49588" x="1543050" y="2387600"/>
          <p14:tracePt t="49605" x="1654175" y="2466975"/>
          <p14:tracePt t="49622" x="1768475" y="2536825"/>
          <p14:tracePt t="49638" x="1898650" y="2654300"/>
          <p14:tracePt t="49656" x="2105025" y="2901950"/>
          <p14:tracePt t="49672" x="2381250" y="3279775"/>
          <p14:tracePt t="49690" x="2800350" y="3854450"/>
          <p14:tracePt t="49708" x="3117850" y="4241800"/>
          <p14:tracePt t="49724" x="3457575" y="4711700"/>
          <p14:tracePt t="49741" x="4016375" y="5260975"/>
          <p14:tracePt t="49757" x="4527550" y="5708650"/>
          <p14:tracePt t="49774" x="4972050" y="6026150"/>
          <p14:tracePt t="49790" x="5514975" y="6410325"/>
          <p14:tracePt t="49807" x="5778500" y="6540500"/>
          <p14:tracePt t="49822" x="5924550" y="6607175"/>
          <p14:tracePt t="49839" x="6000750" y="6629400"/>
          <p14:tracePt t="49855" x="6073775" y="6635750"/>
          <p14:tracePt t="49873" x="6111875" y="6626225"/>
          <p14:tracePt t="49890" x="6178550" y="6518275"/>
          <p14:tracePt t="49906" x="6238875" y="6429375"/>
          <p14:tracePt t="49922" x="6286500" y="6337300"/>
          <p14:tracePt t="49938" x="6340475" y="6194425"/>
          <p14:tracePt t="49955" x="6375400" y="6016625"/>
          <p14:tracePt t="49972" x="6375400" y="5943600"/>
          <p14:tracePt t="49990" x="6340475" y="5842000"/>
          <p14:tracePt t="50006" x="6276975" y="5759450"/>
          <p14:tracePt t="50023" x="6210300" y="5686425"/>
          <p14:tracePt t="50039" x="6149975" y="5641975"/>
          <p14:tracePt t="50056" x="6029325" y="5562600"/>
          <p14:tracePt t="50072" x="5908675" y="5527675"/>
          <p14:tracePt t="50089" x="5797550" y="5483225"/>
          <p14:tracePt t="50105" x="5540375" y="5400675"/>
          <p14:tracePt t="50122" x="5384800" y="5346700"/>
          <p14:tracePt t="50139" x="5251450" y="5283200"/>
          <p14:tracePt t="50156" x="5130800" y="5219700"/>
          <p14:tracePt t="50172" x="5092700" y="5207000"/>
          <p14:tracePt t="50189" x="5083175" y="5197475"/>
          <p14:tracePt t="50205" x="5073650" y="5197475"/>
          <p14:tracePt t="50222" x="5073650" y="5194300"/>
          <p14:tracePt t="50238" x="5080000" y="5178425"/>
          <p14:tracePt t="50256" x="5143500" y="5159375"/>
          <p14:tracePt t="50272" x="5238750" y="5149850"/>
          <p14:tracePt t="50289" x="5365750" y="5149850"/>
          <p14:tracePt t="50306" x="5508625" y="5162550"/>
          <p14:tracePt t="50322" x="5572125" y="5178425"/>
          <p14:tracePt t="50338" x="5619750" y="5197475"/>
          <p14:tracePt t="50355" x="5638800" y="5197475"/>
          <p14:tracePt t="50372" x="5654675" y="5197475"/>
          <p14:tracePt t="50390" x="5657850" y="5197475"/>
          <p14:tracePt t="50777" x="5657850" y="5203825"/>
          <p14:tracePt t="50783" x="5657850" y="5207000"/>
          <p14:tracePt t="50791" x="5651500" y="5216525"/>
          <p14:tracePt t="50805" x="5588000" y="5254625"/>
          <p14:tracePt t="50840" x="4718050" y="5295900"/>
          <p14:tracePt t="50874" x="3749675" y="5130800"/>
          <p14:tracePt t="50891" x="3082925" y="4899025"/>
          <p14:tracePt t="50906" x="2676525" y="4756150"/>
          <p14:tracePt t="50923" x="2308225" y="4603750"/>
          <p14:tracePt t="50940" x="1822450" y="4359275"/>
          <p14:tracePt t="50957" x="1571625" y="4244975"/>
          <p14:tracePt t="50974" x="1384300" y="4168775"/>
          <p14:tracePt t="50990" x="1209675" y="4098925"/>
          <p14:tracePt t="51006" x="1155700" y="4086225"/>
          <p14:tracePt t="51023" x="1139825" y="4079875"/>
          <p14:tracePt t="51039" x="1127125" y="4064000"/>
          <p14:tracePt t="51055" x="1130300" y="4035425"/>
          <p14:tracePt t="51072" x="1152525" y="3981450"/>
          <p14:tracePt t="51090" x="1222375" y="3883025"/>
          <p14:tracePt t="51106" x="1289050" y="3778250"/>
          <p14:tracePt t="51123" x="1374775" y="3622675"/>
          <p14:tracePt t="51140" x="1435100" y="3429000"/>
          <p14:tracePt t="51156" x="1450975" y="3289300"/>
          <p14:tracePt t="51172" x="1470025" y="3140075"/>
          <p14:tracePt t="51189" x="1470025" y="2978150"/>
          <p14:tracePt t="51205" x="1485900" y="2892425"/>
          <p14:tracePt t="51221" x="1501775" y="2774950"/>
          <p14:tracePt t="51238" x="1517650" y="2689225"/>
          <p14:tracePt t="51241" x="1517650" y="2663825"/>
          <p14:tracePt t="51255" x="1530350" y="2616200"/>
          <p14:tracePt t="51273" x="1530350" y="2581275"/>
          <p14:tracePt t="51290" x="1530350" y="2559050"/>
          <p14:tracePt t="51305" x="1530350" y="2549525"/>
          <p14:tracePt t="51355" x="1524000" y="2549525"/>
          <p14:tracePt t="51362" x="1517650" y="2552700"/>
          <p14:tracePt t="51372" x="1514475" y="2562225"/>
          <p14:tracePt t="51390" x="1466850" y="2676525"/>
          <p14:tracePt t="51406" x="1425575" y="2778125"/>
          <p14:tracePt t="51422" x="1358900" y="2965450"/>
          <p14:tracePt t="51439" x="1304925" y="3244850"/>
          <p14:tracePt t="51455" x="1276350" y="3451225"/>
          <p14:tracePt t="51472" x="1266825" y="3644900"/>
          <p14:tracePt t="51489" x="1266825" y="3816350"/>
          <p14:tracePt t="51506" x="1266825" y="4089400"/>
          <p14:tracePt t="51523" x="1285875" y="4187825"/>
          <p14:tracePt t="51541" x="1301750" y="4308475"/>
          <p14:tracePt t="51556" x="1301750" y="4346575"/>
          <p14:tracePt t="51572" x="1301750" y="4375150"/>
          <p14:tracePt t="51590" x="1301750" y="4387850"/>
          <p14:tracePt t="51606" x="1308100" y="4397375"/>
          <p14:tracePt t="51623" x="1311275" y="4403725"/>
        </p14:tracePtLst>
      </p14:laserTraceLst>
    </p:ext>
  </p:extLs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1"/>
          <p:cNvSpPr>
            <a:spLocks noChangeArrowheads="1"/>
          </p:cNvSpPr>
          <p:nvPr/>
        </p:nvSpPr>
        <p:spPr bwMode="auto">
          <a:xfrm>
            <a:off x="3500438" y="0"/>
            <a:ext cx="17081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FR" altLang="fr-FR"/>
              <a:t> </a:t>
            </a:r>
            <a:r>
              <a:rPr lang="fr-FR" altLang="fr-FR" i="1">
                <a:solidFill>
                  <a:srgbClr val="FF0000"/>
                </a:solidFill>
              </a:rPr>
              <a:t>Fagaceae</a:t>
            </a:r>
          </a:p>
        </p:txBody>
      </p:sp>
      <p:pic>
        <p:nvPicPr>
          <p:cNvPr id="119811" name="Picture 4" descr="http://mediateca.educa.madrid.org/imagen.php?id=mmmquagf12m1phij&amp;type=2&amp;m=55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0250" y="4357688"/>
            <a:ext cx="3333750" cy="219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9812" name="Picture 6" descr="http://www.ecology.info/images/cork-oak-photo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9313" y="0"/>
            <a:ext cx="3214687" cy="428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9813" name="Picture 8" descr="https://www.keele.ac.uk/media/keeleuniversity/arboretum/treeimages/o/CorkOak_leaf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63" y="714375"/>
            <a:ext cx="4784725" cy="4224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9814" name="ZoneTexte 5"/>
          <p:cNvSpPr txBox="1">
            <a:spLocks noChangeArrowheads="1"/>
          </p:cNvSpPr>
          <p:nvPr/>
        </p:nvSpPr>
        <p:spPr bwMode="auto">
          <a:xfrm>
            <a:off x="0" y="5143500"/>
            <a:ext cx="57150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FR" altLang="fr-FR" i="1">
                <a:solidFill>
                  <a:srgbClr val="FF0000"/>
                </a:solidFill>
              </a:rPr>
              <a:t>Quercus suber</a:t>
            </a:r>
            <a:r>
              <a:rPr lang="fr-FR" altLang="fr-FR"/>
              <a:t>, écorce produit le </a:t>
            </a:r>
            <a:r>
              <a:rPr lang="fr-FR" altLang="fr-FR">
                <a:solidFill>
                  <a:srgbClr val="FF0000"/>
                </a:solidFill>
              </a:rPr>
              <a:t>liège</a:t>
            </a:r>
            <a:r>
              <a:rPr lang="fr-FR" altLang="fr-FR"/>
              <a:t>; fruit le </a:t>
            </a:r>
            <a:r>
              <a:rPr lang="fr-FR" altLang="fr-FR">
                <a:solidFill>
                  <a:srgbClr val="FF0000"/>
                </a:solidFill>
              </a:rPr>
              <a:t>gland</a:t>
            </a:r>
            <a:r>
              <a:rPr lang="fr-FR" altLang="fr-FR"/>
              <a:t> est un </a:t>
            </a:r>
            <a:r>
              <a:rPr lang="fr-FR" altLang="fr-FR">
                <a:solidFill>
                  <a:srgbClr val="FF0000"/>
                </a:solidFill>
              </a:rPr>
              <a:t>akène ou nucule porté par une cupule</a:t>
            </a:r>
          </a:p>
        </p:txBody>
      </p:sp>
      <p:cxnSp>
        <p:nvCxnSpPr>
          <p:cNvPr id="119815" name="Connecteur droit avec flèche 7"/>
          <p:cNvCxnSpPr>
            <a:cxnSpLocks noChangeShapeType="1"/>
          </p:cNvCxnSpPr>
          <p:nvPr/>
        </p:nvCxnSpPr>
        <p:spPr bwMode="auto">
          <a:xfrm flipV="1">
            <a:off x="4214813" y="5286375"/>
            <a:ext cx="2857500" cy="1000125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3968"/>
    </mc:Choice>
    <mc:Fallback>
      <p:transition spd="slow" advTm="739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033" x="1330325" y="4429125"/>
          <p14:tracePt t="3041" x="1393825" y="4492625"/>
          <p14:tracePt t="3047" x="1460500" y="4546600"/>
          <p14:tracePt t="3057" x="1574800" y="4641850"/>
          <p14:tracePt t="3074" x="2209800" y="4984750"/>
          <p14:tracePt t="3099" x="2959100" y="5302250"/>
          <p14:tracePt t="3125" x="3778250" y="5619750"/>
          <p14:tracePt t="3160" x="4781550" y="6042025"/>
          <p14:tracePt t="3177" x="5013325" y="6191250"/>
          <p14:tracePt t="3192" x="5222875" y="6308725"/>
          <p14:tracePt t="3210" x="5381625" y="6410325"/>
          <p14:tracePt t="3226" x="5549900" y="6553200"/>
          <p14:tracePt t="3241" x="5641975" y="6619875"/>
          <p14:tracePt t="3257" x="5756275" y="6689725"/>
          <p14:tracePt t="3274" x="5927725" y="6769100"/>
          <p14:tracePt t="3290" x="6073775" y="6823075"/>
          <p14:tracePt t="3308" x="6172200" y="6854825"/>
          <p14:tracePt t="3325" x="6270625" y="6854825"/>
          <p14:tracePt t="3341" x="6315075" y="6854825"/>
          <p14:tracePt t="3358" x="6340475" y="6854825"/>
          <p14:tracePt t="3375" x="6381750" y="6854825"/>
          <p14:tracePt t="3710" x="6445250" y="6826250"/>
          <p14:tracePt t="3717" x="6540500" y="6788150"/>
          <p14:tracePt t="3725" x="6661150" y="6737350"/>
          <p14:tracePt t="3741" x="6829425" y="6654800"/>
          <p14:tracePt t="3759" x="6975475" y="6562725"/>
          <p14:tracePt t="3774" x="7121525" y="6451600"/>
          <p14:tracePt t="3791" x="7194550" y="6388100"/>
          <p14:tracePt t="3824" x="7286625" y="6302375"/>
          <p14:tracePt t="3858" x="7340600" y="6245225"/>
          <p14:tracePt t="3874" x="7381875" y="6181725"/>
          <p14:tracePt t="3892" x="7416800" y="6115050"/>
          <p14:tracePt t="3908" x="7448550" y="6035675"/>
          <p14:tracePt t="3925" x="7493000" y="5930900"/>
          <p14:tracePt t="3941" x="7505700" y="5886450"/>
          <p14:tracePt t="3957" x="7505700" y="5842000"/>
          <p14:tracePt t="3974" x="7499350" y="5807075"/>
          <p14:tracePt t="3990" x="7486650" y="5775325"/>
          <p14:tracePt t="4007" x="7454900" y="5749925"/>
          <p14:tracePt t="4011" x="7442200" y="5740400"/>
          <p14:tracePt t="4025" x="7416800" y="5699125"/>
          <p14:tracePt t="4042" x="7378700" y="5667375"/>
          <p14:tracePt t="4058" x="7337425" y="5626100"/>
          <p14:tracePt t="4073" x="7299325" y="5581650"/>
          <p14:tracePt t="4090" x="7267575" y="5568950"/>
          <p14:tracePt t="4107" x="7258050" y="5559425"/>
          <p14:tracePt t="4124" x="7239000" y="5543550"/>
          <p14:tracePt t="4141" x="7207250" y="5527675"/>
          <p14:tracePt t="4157" x="7185025" y="5514975"/>
          <p14:tracePt t="4174" x="7140575" y="5489575"/>
          <p14:tracePt t="4190" x="7127875" y="5461000"/>
          <p14:tracePt t="4207" x="7118350" y="5429250"/>
          <p14:tracePt t="4223" x="7112000" y="5387975"/>
          <p14:tracePt t="4240" x="7112000" y="5365750"/>
          <p14:tracePt t="4257" x="7112000" y="5337175"/>
          <p14:tracePt t="4274" x="7118350" y="5308600"/>
          <p14:tracePt t="4291" x="7131050" y="5286375"/>
          <p14:tracePt t="4308" x="7150100" y="5264150"/>
          <p14:tracePt t="4325" x="7194550" y="5197475"/>
          <p14:tracePt t="4341" x="7235825" y="5146675"/>
          <p14:tracePt t="4358" x="7273925" y="5080000"/>
          <p14:tracePt t="4375" x="7321550" y="5013325"/>
          <p14:tracePt t="4391" x="7334250" y="4975225"/>
          <p14:tracePt t="4408" x="7334250" y="4937125"/>
          <p14:tracePt t="4425" x="7334250" y="4899025"/>
          <p14:tracePt t="4441" x="7334250" y="4886325"/>
          <p14:tracePt t="4458" x="7334250" y="4876800"/>
          <p14:tracePt t="4475" x="7334250" y="4864100"/>
          <p14:tracePt t="4491" x="7334250" y="4857750"/>
          <p14:tracePt t="4507" x="7327900" y="4857750"/>
          <p14:tracePt t="4524" x="7299325" y="4857750"/>
          <p14:tracePt t="4540" x="7280275" y="4857750"/>
          <p14:tracePt t="4558" x="7235825" y="4857750"/>
          <p14:tracePt t="4575" x="7178675" y="4873625"/>
          <p14:tracePt t="4591" x="7153275" y="4886325"/>
          <p14:tracePt t="4608" x="7131050" y="4899025"/>
          <p14:tracePt t="4624" x="7086600" y="4927600"/>
          <p14:tracePt t="4641" x="7054850" y="4959350"/>
          <p14:tracePt t="4658" x="7019925" y="5019675"/>
          <p14:tracePt t="4674" x="6950075" y="5118100"/>
          <p14:tracePt t="4690" x="6892925" y="5197475"/>
          <p14:tracePt t="4708" x="6851650" y="5286375"/>
          <p14:tracePt t="4725" x="6794500" y="5426075"/>
          <p14:tracePt t="4741" x="6781800" y="5489575"/>
          <p14:tracePt t="4758" x="6769100" y="5543550"/>
          <p14:tracePt t="4774" x="6759575" y="5622925"/>
          <p14:tracePt t="4790" x="6759575" y="5683250"/>
          <p14:tracePt t="4807" x="6765925" y="5753100"/>
          <p14:tracePt t="4824" x="6784975" y="5842000"/>
          <p14:tracePt t="4841" x="6816725" y="5908675"/>
          <p14:tracePt t="4859" x="6870700" y="5981700"/>
          <p14:tracePt t="4875" x="6969125" y="6092825"/>
          <p14:tracePt t="4891" x="7019925" y="6153150"/>
          <p14:tracePt t="4908" x="7061200" y="6197600"/>
          <p14:tracePt t="4924" x="7092950" y="6232525"/>
          <p14:tracePt t="4940" x="7112000" y="6264275"/>
          <p14:tracePt t="4957" x="7140575" y="6276975"/>
          <p14:tracePt t="4974" x="7185025" y="6292850"/>
          <p14:tracePt t="4991" x="7223125" y="6311900"/>
          <p14:tracePt t="5007" x="7267575" y="6327775"/>
          <p14:tracePt t="5024" x="7315200" y="6334125"/>
          <p14:tracePt t="5041" x="7337425" y="6334125"/>
          <p14:tracePt t="5058" x="7372350" y="6334125"/>
          <p14:tracePt t="5074" x="7416800" y="6318250"/>
          <p14:tracePt t="5091" x="7448550" y="6299200"/>
          <p14:tracePt t="5108" x="7477125" y="6286500"/>
          <p14:tracePt t="5125" x="7518400" y="6270625"/>
          <p14:tracePt t="5141" x="7543800" y="6257925"/>
          <p14:tracePt t="5157" x="7581900" y="6238875"/>
          <p14:tracePt t="5174" x="7639050" y="6207125"/>
          <p14:tracePt t="5191" x="7664450" y="6165850"/>
          <p14:tracePt t="5207" x="7715250" y="6134100"/>
          <p14:tracePt t="5224" x="7785100" y="6070600"/>
          <p14:tracePt t="5241" x="7835900" y="6007100"/>
          <p14:tracePt t="5257" x="7883525" y="5937250"/>
          <p14:tracePt t="5273" x="7947025" y="5819775"/>
          <p14:tracePt t="5291" x="7969250" y="5753100"/>
          <p14:tracePt t="5307" x="7975600" y="5699125"/>
          <p14:tracePt t="5324" x="7975600" y="5613400"/>
          <p14:tracePt t="5340" x="7972425" y="5540375"/>
          <p14:tracePt t="5357" x="7972425" y="5480050"/>
          <p14:tracePt t="5375" x="7972425" y="5410200"/>
          <p14:tracePt t="5391" x="7966075" y="5378450"/>
          <p14:tracePt t="5408" x="7959725" y="5356225"/>
          <p14:tracePt t="5424" x="7943850" y="5314950"/>
          <p14:tracePt t="5441" x="7912100" y="5283200"/>
          <p14:tracePt t="5458" x="7877175" y="5245100"/>
          <p14:tracePt t="5474" x="7810500" y="5197475"/>
          <p14:tracePt t="5490" x="7762875" y="5162550"/>
          <p14:tracePt t="5507" x="7737475" y="5130800"/>
          <p14:tracePt t="5525" x="7708900" y="5114925"/>
          <p14:tracePt t="5541" x="7699375" y="5105400"/>
          <p14:tracePt t="5558" x="7677150" y="5095875"/>
          <p14:tracePt t="5575" x="7635875" y="5070475"/>
          <p14:tracePt t="5591" x="7610475" y="5057775"/>
          <p14:tracePt t="5607" x="7581900" y="5045075"/>
          <p14:tracePt t="5623" x="7537450" y="5029200"/>
          <p14:tracePt t="5641" x="7527925" y="5016500"/>
          <p14:tracePt t="5657" x="7518400" y="5016500"/>
          <p14:tracePt t="5674" x="7496175" y="5010150"/>
          <p14:tracePt t="5691" x="7467600" y="5003800"/>
          <p14:tracePt t="5708" x="7423150" y="4997450"/>
          <p14:tracePt t="5724" x="7337425" y="4997450"/>
          <p14:tracePt t="5741" x="7267575" y="4997450"/>
          <p14:tracePt t="5757" x="7207250" y="4997450"/>
          <p14:tracePt t="5774" x="7124700" y="5016500"/>
          <p14:tracePt t="5791" x="7080250" y="5035550"/>
          <p14:tracePt t="5808" x="7042150" y="5060950"/>
          <p14:tracePt t="5825" x="6972300" y="5114925"/>
          <p14:tracePt t="5841" x="6924675" y="5156200"/>
          <p14:tracePt t="5858" x="6899275" y="5187950"/>
          <p14:tracePt t="5874" x="6861175" y="5232400"/>
          <p14:tracePt t="5890" x="6851650" y="5241925"/>
          <p14:tracePt t="5907" x="6842125" y="5251450"/>
          <p14:tracePt t="5925" x="6819900" y="5273675"/>
          <p14:tracePt t="5941" x="6807200" y="5305425"/>
          <p14:tracePt t="5958" x="6797675" y="5327650"/>
          <p14:tracePt t="5975" x="6746875" y="5403850"/>
          <p14:tracePt t="5991" x="6721475" y="5457825"/>
          <p14:tracePt t="6007" x="6708775" y="5505450"/>
          <p14:tracePt t="6024" x="6689725" y="5546725"/>
          <p14:tracePt t="6040" x="6677025" y="5568950"/>
          <p14:tracePt t="6057" x="6677025" y="5584825"/>
          <p14:tracePt t="6075" x="6677025" y="5626100"/>
          <p14:tracePt t="6091" x="6677025" y="5648325"/>
          <p14:tracePt t="6108" x="6677025" y="5692775"/>
          <p14:tracePt t="6125" x="6677025" y="5753100"/>
          <p14:tracePt t="6141" x="6677025" y="5791200"/>
          <p14:tracePt t="6157" x="6677025" y="5813425"/>
          <p14:tracePt t="6173" x="6677025" y="5845175"/>
          <p14:tracePt t="6190" x="6677025" y="5854700"/>
          <p14:tracePt t="6208" x="6677025" y="5867400"/>
          <p14:tracePt t="6224" x="6683375" y="5880100"/>
          <p14:tracePt t="6241" x="6696075" y="5895975"/>
          <p14:tracePt t="6258" x="6705600" y="5905500"/>
          <p14:tracePt t="6274" x="6715125" y="5921375"/>
          <p14:tracePt t="6291" x="6715125" y="5924550"/>
          <p14:tracePt t="6346" x="6715125" y="5930900"/>
          <p14:tracePt t="7081" x="6715125" y="5934075"/>
          <p14:tracePt t="7095" x="6715125" y="5940425"/>
          <p14:tracePt t="7109" x="6715125" y="5943600"/>
          <p14:tracePt t="7116" x="6715125" y="5949950"/>
          <p14:tracePt t="7130" x="6715125" y="5956300"/>
          <p14:tracePt t="7140" x="6711950" y="5959475"/>
          <p14:tracePt t="7173" x="6686550" y="5991225"/>
          <p14:tracePt t="7209" x="6664325" y="6048375"/>
          <p14:tracePt t="7224" x="6664325" y="6057900"/>
          <p14:tracePt t="7240" x="6664325" y="6086475"/>
          <p14:tracePt t="7258" x="6667500" y="6096000"/>
          <p14:tracePt t="7617" x="6651625" y="6092825"/>
          <p14:tracePt t="7624" x="6632575" y="6086475"/>
          <p14:tracePt t="7641" x="6584950" y="6054725"/>
          <p14:tracePt t="7659" x="6457950" y="5845175"/>
          <p14:tracePt t="7673" x="6369050" y="5613400"/>
          <p14:tracePt t="7697" x="6283325" y="4991100"/>
          <p14:tracePt t="7725" x="6318250" y="4133850"/>
          <p14:tracePt t="7759" x="6457950" y="3514725"/>
          <p14:tracePt t="7776" x="6505575" y="3349625"/>
          <p14:tracePt t="7792" x="6569075" y="3203575"/>
          <p14:tracePt t="7807" x="6632575" y="3057525"/>
          <p14:tracePt t="7823" x="6702425" y="2867025"/>
          <p14:tracePt t="7840" x="6734175" y="2778125"/>
          <p14:tracePt t="7858" x="6810375" y="2616200"/>
          <p14:tracePt t="7874" x="6861175" y="2524125"/>
          <p14:tracePt t="7890" x="6892925" y="2447925"/>
          <p14:tracePt t="7909" x="6937375" y="2352675"/>
          <p14:tracePt t="7924" x="6950075" y="2276475"/>
          <p14:tracePt t="7941" x="6965950" y="2190750"/>
          <p14:tracePt t="7958" x="6981825" y="2070100"/>
          <p14:tracePt t="7973" x="6981825" y="2035175"/>
          <p14:tracePt t="7990" x="6981825" y="1990725"/>
          <p14:tracePt t="8008" x="6972300" y="1917700"/>
          <p14:tracePt t="8024" x="6956425" y="1854200"/>
          <p14:tracePt t="8041" x="6918325" y="1787525"/>
          <p14:tracePt t="8059" x="6848475" y="1685925"/>
          <p14:tracePt t="8074" x="6762750" y="1590675"/>
          <p14:tracePt t="8090" x="6651625" y="1454150"/>
          <p14:tracePt t="8108" x="6477000" y="1250950"/>
          <p14:tracePt t="8123" x="6394450" y="1165225"/>
          <p14:tracePt t="8140" x="6343650" y="1123950"/>
          <p14:tracePt t="8158" x="6321425" y="1089025"/>
          <p14:tracePt t="8174" x="6311900" y="1079500"/>
          <p14:tracePt t="8216" x="6318250" y="1079500"/>
          <p14:tracePt t="8225" x="6327775" y="1079500"/>
          <p14:tracePt t="8241" x="6372225" y="1079500"/>
          <p14:tracePt t="8258" x="6457950" y="1079500"/>
          <p14:tracePt t="8273" x="6534150" y="1079500"/>
          <p14:tracePt t="8290" x="6616700" y="1079500"/>
          <p14:tracePt t="8308" x="6804025" y="1101725"/>
          <p14:tracePt t="8324" x="6937375" y="1146175"/>
          <p14:tracePt t="8340" x="7070725" y="1190625"/>
          <p14:tracePt t="8359" x="7245350" y="1276350"/>
          <p14:tracePt t="8374" x="7346950" y="1336675"/>
          <p14:tracePt t="8390" x="7423150" y="1365250"/>
          <p14:tracePt t="8408" x="7483475" y="1400175"/>
          <p14:tracePt t="8423" x="7505700" y="1409700"/>
          <p14:tracePt t="8441" x="7515225" y="1419225"/>
          <p14:tracePt t="8458" x="7534275" y="1435100"/>
          <p14:tracePt t="8474" x="7540625" y="1450975"/>
          <p14:tracePt t="8491" x="7540625" y="1460500"/>
          <p14:tracePt t="8508" x="7550150" y="1479550"/>
          <p14:tracePt t="8524" x="7556500" y="1511300"/>
          <p14:tracePt t="8540" x="7562850" y="1533525"/>
          <p14:tracePt t="8558" x="7562850" y="1574800"/>
          <p14:tracePt t="8573" x="7562850" y="1597025"/>
          <p14:tracePt t="8590" x="7562850" y="1619250"/>
          <p14:tracePt t="8608" x="7562850" y="1651000"/>
          <p14:tracePt t="8624" x="7562850" y="1679575"/>
          <p14:tracePt t="8641" x="7562850" y="1701800"/>
          <p14:tracePt t="8658" x="7546975" y="1743075"/>
          <p14:tracePt t="8674" x="7537450" y="1768475"/>
          <p14:tracePt t="8690" x="7505700" y="1800225"/>
          <p14:tracePt t="8708" x="7464425" y="1866900"/>
          <p14:tracePt t="8723" x="7416800" y="1908175"/>
          <p14:tracePt t="8740" x="7381875" y="1946275"/>
          <p14:tracePt t="8758" x="7337425" y="1990725"/>
          <p14:tracePt t="8774" x="7308850" y="2016125"/>
          <p14:tracePt t="8790" x="7277100" y="2041525"/>
          <p14:tracePt t="8809" x="7216775" y="2095500"/>
          <p14:tracePt t="8824" x="7165975" y="2136775"/>
          <p14:tracePt t="8841" x="7127875" y="2168525"/>
          <p14:tracePt t="8858" x="7058025" y="2238375"/>
          <p14:tracePt t="8874" x="7023100" y="2286000"/>
          <p14:tracePt t="8891" x="6997700" y="2333625"/>
          <p14:tracePt t="8908" x="6934200" y="2403475"/>
          <p14:tracePt t="8924" x="6883400" y="2454275"/>
          <p14:tracePt t="8941" x="6838950" y="2514600"/>
          <p14:tracePt t="8958" x="6737350" y="2600325"/>
          <p14:tracePt t="8974" x="6683375" y="2654300"/>
          <p14:tracePt t="8990" x="6642100" y="2701925"/>
          <p14:tracePt t="9008" x="6584950" y="2771775"/>
          <p14:tracePt t="9024" x="6559550" y="2809875"/>
          <p14:tracePt t="9041" x="6518275" y="2867025"/>
          <p14:tracePt t="9058" x="6464300" y="2936875"/>
          <p14:tracePt t="9074" x="6426200" y="2990850"/>
          <p14:tracePt t="9090" x="6394450" y="3032125"/>
          <p14:tracePt t="9094" x="6381750" y="3057525"/>
          <p14:tracePt t="9108" x="6356350" y="3095625"/>
          <p14:tracePt t="9124" x="6330950" y="3127375"/>
          <p14:tracePt t="9140" x="6318250" y="3152775"/>
          <p14:tracePt t="9157" x="6302375" y="3187700"/>
          <p14:tracePt t="9173" x="6286500" y="3197225"/>
          <p14:tracePt t="9190" x="6276975" y="3206750"/>
          <p14:tracePt t="9208" x="6270625" y="3228975"/>
          <p14:tracePt t="9224" x="6270625" y="3241675"/>
          <p14:tracePt t="9240" x="6273800" y="3263900"/>
          <p14:tracePt t="9258" x="6311900" y="3308350"/>
          <p14:tracePt t="9274" x="6350000" y="3340100"/>
          <p14:tracePt t="9290" x="6388100" y="3352800"/>
          <p14:tracePt t="9307" x="6429375" y="3359150"/>
          <p14:tracePt t="9324" x="6451600" y="3359150"/>
          <p14:tracePt t="9340" x="6480175" y="3359150"/>
          <p14:tracePt t="9358" x="6521450" y="3359150"/>
          <p14:tracePt t="9374" x="6565900" y="3365500"/>
          <p14:tracePt t="9390" x="6619875" y="3378200"/>
          <p14:tracePt t="9407" x="6696075" y="3413125"/>
          <p14:tracePt t="9423" x="6734175" y="3438525"/>
          <p14:tracePt t="9441" x="6772275" y="3473450"/>
          <p14:tracePt t="9458" x="6845300" y="3505200"/>
          <p14:tracePt t="9474" x="6915150" y="3543300"/>
          <p14:tracePt t="9491" x="6981825" y="3571875"/>
          <p14:tracePt t="9507" x="7067550" y="3622675"/>
          <p14:tracePt t="9523" x="7115175" y="3648075"/>
          <p14:tracePt t="9540" x="7153275" y="3676650"/>
          <p14:tracePt t="9557" x="7185025" y="3711575"/>
          <p14:tracePt t="9573" x="7194550" y="3721100"/>
          <p14:tracePt t="9590" x="7210425" y="3730625"/>
          <p14:tracePt t="9608" x="7210425" y="3752850"/>
          <p14:tracePt t="9624" x="7210425" y="3762375"/>
          <p14:tracePt t="9641" x="7210425" y="3771900"/>
          <p14:tracePt t="9657" x="7210425" y="3781425"/>
          <p14:tracePt t="9731" x="7207250" y="3778250"/>
          <p14:tracePt t="9737" x="7197725" y="3775075"/>
          <p14:tracePt t="9744" x="7191375" y="3762375"/>
          <p14:tracePt t="9758" x="7178675" y="3708400"/>
          <p14:tracePt t="9774" x="7162800" y="3644900"/>
          <p14:tracePt t="9790" x="7121525" y="3556000"/>
          <p14:tracePt t="9807" x="7023100" y="3327400"/>
          <p14:tracePt t="9823" x="6937375" y="3146425"/>
          <p14:tracePt t="9840" x="6838950" y="2927350"/>
          <p14:tracePt t="9857" x="6708775" y="2584450"/>
          <p14:tracePt t="9874" x="6642100" y="2387600"/>
          <p14:tracePt t="9894" x="6578600" y="2149475"/>
          <p14:tracePt t="9908" x="6540500" y="1997075"/>
          <p14:tracePt t="9924" x="6505575" y="1831975"/>
          <p14:tracePt t="9940" x="6461125" y="1701800"/>
          <p14:tracePt t="9957" x="6426200" y="1501775"/>
          <p14:tracePt t="9973" x="6391275" y="1358900"/>
          <p14:tracePt t="9990" x="6372225" y="1241425"/>
          <p14:tracePt t="10008" x="6365875" y="1155700"/>
          <p14:tracePt t="10024" x="6365875" y="1095375"/>
          <p14:tracePt t="10040" x="6369050" y="1050925"/>
          <p14:tracePt t="10058" x="6403975" y="958850"/>
          <p14:tracePt t="10074" x="6426200" y="895350"/>
          <p14:tracePt t="10090" x="6438900" y="857250"/>
          <p14:tracePt t="10107" x="6445250" y="793750"/>
          <p14:tracePt t="10123" x="6445250" y="765175"/>
          <p14:tracePt t="10140" x="6445250" y="736600"/>
          <p14:tracePt t="10157" x="6445250" y="695325"/>
          <p14:tracePt t="10173" x="6445250" y="685800"/>
          <p14:tracePt t="10191" x="6445250" y="676275"/>
          <p14:tracePt t="10207" x="6445250" y="669925"/>
          <p14:tracePt t="10265" x="6445250" y="660400"/>
          <p14:tracePt t="10372" x="6451600" y="660400"/>
          <p14:tracePt t="10379" x="6467475" y="654050"/>
          <p14:tracePt t="10390" x="6477000" y="654050"/>
          <p14:tracePt t="10407" x="6527800" y="647700"/>
          <p14:tracePt t="10424" x="6578600" y="647700"/>
          <p14:tracePt t="10441" x="6638925" y="647700"/>
          <p14:tracePt t="10458" x="6727825" y="635000"/>
          <p14:tracePt t="10474" x="6772275" y="628650"/>
          <p14:tracePt t="10490" x="6810375" y="615950"/>
          <p14:tracePt t="10507" x="6861175" y="596900"/>
          <p14:tracePt t="10523" x="6877050" y="587375"/>
          <p14:tracePt t="10540" x="6892925" y="577850"/>
          <p14:tracePt t="10557" x="6902450" y="561975"/>
          <p14:tracePt t="10574" x="6902450" y="539750"/>
          <p14:tracePt t="10591" x="6899275" y="517525"/>
          <p14:tracePt t="10608" x="6858000" y="457200"/>
          <p14:tracePt t="10623" x="6832600" y="419100"/>
          <p14:tracePt t="10640" x="6794500" y="387350"/>
          <p14:tracePt t="10657" x="6750050" y="368300"/>
          <p14:tracePt t="10673" x="6740525" y="352425"/>
          <p14:tracePt t="10691" x="6731000" y="346075"/>
          <p14:tracePt t="10708" x="6715125" y="342900"/>
          <p14:tracePt t="10724" x="6699250" y="342900"/>
          <p14:tracePt t="10794" x="6708775" y="342900"/>
          <p14:tracePt t="10800" x="6711950" y="342900"/>
          <p14:tracePt t="10808" x="6718300" y="342900"/>
          <p14:tracePt t="10823" x="6727825" y="352425"/>
          <p14:tracePt t="10841" x="6743700" y="371475"/>
          <p14:tracePt t="11201" x="6721475" y="371475"/>
          <p14:tracePt t="11208" x="6680200" y="371475"/>
          <p14:tracePt t="11224" x="6594475" y="365125"/>
          <p14:tracePt t="11240" x="6499225" y="349250"/>
          <p14:tracePt t="11257" x="6346825" y="342900"/>
          <p14:tracePt t="11274" x="6276975" y="342900"/>
          <p14:tracePt t="11306" x="6130925" y="352425"/>
          <p14:tracePt t="11340" x="6022975" y="365125"/>
          <p14:tracePt t="11357" x="5984875" y="365125"/>
          <p14:tracePt t="11374" x="5956300" y="365125"/>
          <p14:tracePt t="11391" x="5946775" y="368300"/>
          <p14:tracePt t="11407" x="5930900" y="368300"/>
          <p14:tracePt t="11423" x="5924550" y="374650"/>
          <p14:tracePt t="11440" x="5924550" y="377825"/>
          <p14:tracePt t="11456" x="5943600" y="393700"/>
          <p14:tracePt t="11473" x="5965825" y="406400"/>
          <p14:tracePt t="11490" x="5991225" y="412750"/>
          <p14:tracePt t="11507" x="6010275" y="425450"/>
          <p14:tracePt t="11523" x="6032500" y="425450"/>
          <p14:tracePt t="11541" x="6054725" y="425450"/>
          <p14:tracePt t="11557" x="6096000" y="425450"/>
          <p14:tracePt t="11573" x="6124575" y="425450"/>
          <p14:tracePt t="11590" x="6175375" y="425450"/>
          <p14:tracePt t="11607" x="6248400" y="400050"/>
          <p14:tracePt t="11624" x="6292850" y="387350"/>
          <p14:tracePt t="11641" x="6330950" y="374650"/>
          <p14:tracePt t="11644" x="6350000" y="368300"/>
          <p14:tracePt t="11657" x="6372225" y="368300"/>
          <p14:tracePt t="11674" x="6400800" y="368300"/>
          <p14:tracePt t="11690" x="6423025" y="368300"/>
          <p14:tracePt t="11707" x="6486525" y="368300"/>
          <p14:tracePt t="11723" x="6537325" y="381000"/>
          <p14:tracePt t="11740" x="6569075" y="390525"/>
          <p14:tracePt t="11757" x="6597650" y="403225"/>
          <p14:tracePt t="11774" x="6607175" y="403225"/>
          <p14:tracePt t="11790" x="6610350" y="403225"/>
          <p14:tracePt t="11843" x="6604000" y="403225"/>
          <p14:tracePt t="11850" x="6600825" y="403225"/>
          <p14:tracePt t="11857" x="6594475" y="403225"/>
          <p14:tracePt t="11873" x="6578600" y="403225"/>
          <p14:tracePt t="11891" x="6569075" y="403225"/>
          <p14:tracePt t="11907" x="6537325" y="403225"/>
          <p14:tracePt t="11924" x="6508750" y="403225"/>
          <p14:tracePt t="11941" x="6486525" y="403225"/>
          <p14:tracePt t="11957" x="6445250" y="403225"/>
          <p14:tracePt t="11973" x="6429375" y="403225"/>
          <p14:tracePt t="11990" x="6416675" y="403225"/>
          <p14:tracePt t="12006" x="6400800" y="403225"/>
          <p14:tracePt t="12024" x="6391275" y="403225"/>
          <p14:tracePt t="12041" x="6381750" y="403225"/>
          <p14:tracePt t="12057" x="6375400" y="403225"/>
          <p14:tracePt t="12143" x="6378575" y="403225"/>
          <p14:tracePt t="12151" x="6381750" y="403225"/>
          <p14:tracePt t="12158" x="6388100" y="403225"/>
          <p14:tracePt t="12174" x="6397625" y="403225"/>
          <p14:tracePt t="12191" x="6407150" y="403225"/>
          <p14:tracePt t="12207" x="6438900" y="403225"/>
          <p14:tracePt t="12224" x="6461125" y="403225"/>
          <p14:tracePt t="12240" x="6499225" y="403225"/>
          <p14:tracePt t="12256" x="6546850" y="428625"/>
          <p14:tracePt t="12273" x="6572250" y="438150"/>
          <p14:tracePt t="12290" x="6588125" y="444500"/>
          <p14:tracePt t="12306" x="6607175" y="444500"/>
          <p14:tracePt t="12379" x="6607175" y="450850"/>
          <p14:tracePt t="12385" x="6607175" y="454025"/>
          <p14:tracePt t="12400" x="6607175" y="460375"/>
          <p14:tracePt t="12414" x="6600825" y="460375"/>
          <p14:tracePt t="12423" x="6591300" y="460375"/>
          <p14:tracePt t="12440" x="6581775" y="460375"/>
          <p14:tracePt t="12457" x="6553200" y="463550"/>
          <p14:tracePt t="12474" x="6530975" y="482600"/>
          <p14:tracePt t="12491" x="6521450" y="485775"/>
          <p14:tracePt t="12507" x="6505575" y="492125"/>
          <p14:tracePt t="12523" x="6496050" y="495300"/>
          <p14:tracePt t="12540" x="6486525" y="508000"/>
          <p14:tracePt t="12601" x="6486525" y="511175"/>
          <p14:tracePt t="12607" x="6486525" y="517525"/>
          <p14:tracePt t="12629" x="6486525" y="527050"/>
          <p14:tracePt t="12650" x="6486525" y="530225"/>
          <p14:tracePt t="12721" x="6486525" y="536575"/>
          <p14:tracePt t="12728" x="6486525" y="539750"/>
          <p14:tracePt t="12740" x="6480175" y="546100"/>
          <p14:tracePt t="12757" x="6467475" y="561975"/>
          <p14:tracePt t="12773" x="6454775" y="577850"/>
          <p14:tracePt t="12790" x="6445250" y="587375"/>
          <p14:tracePt t="12806" x="6429375" y="600075"/>
          <p14:tracePt t="12823" x="6429375" y="615950"/>
          <p14:tracePt t="12840" x="6429375" y="644525"/>
          <p14:tracePt t="12857" x="6429375" y="673100"/>
          <p14:tracePt t="12874" x="6432550" y="692150"/>
          <p14:tracePt t="12891" x="6457950" y="717550"/>
          <p14:tracePt t="12906" x="6508750" y="762000"/>
          <p14:tracePt t="12924" x="6565900" y="790575"/>
          <p14:tracePt t="12940" x="6661150" y="806450"/>
          <p14:tracePt t="12956" x="6765925" y="838200"/>
          <p14:tracePt t="12973" x="6835775" y="838200"/>
          <p14:tracePt t="12989" x="6896100" y="838200"/>
          <p14:tracePt t="13006" x="6965950" y="838200"/>
          <p14:tracePt t="13024" x="7004050" y="838200"/>
          <p14:tracePt t="13040" x="7026275" y="838200"/>
          <p14:tracePt t="13056" x="7054850" y="819150"/>
          <p14:tracePt t="13073" x="7064375" y="809625"/>
          <p14:tracePt t="13090" x="7073900" y="803275"/>
          <p14:tracePt t="13106" x="7073900" y="793750"/>
          <p14:tracePt t="13406" x="7080250" y="812800"/>
          <p14:tracePt t="13413" x="7096125" y="863600"/>
          <p14:tracePt t="13423" x="7102475" y="889000"/>
          <p14:tracePt t="13441" x="7115175" y="952500"/>
          <p14:tracePt t="13457" x="7153275" y="1057275"/>
          <p14:tracePt t="13490" x="7226300" y="1235075"/>
          <p14:tracePt t="13523" x="7258050" y="1371600"/>
          <p14:tracePt t="13540" x="7264400" y="1393825"/>
          <p14:tracePt t="13556" x="7264400" y="1431925"/>
          <p14:tracePt t="13574" x="7264400" y="1444625"/>
          <p14:tracePt t="13591" x="7264400" y="1454150"/>
          <p14:tracePt t="13607" x="7264400" y="1473200"/>
          <p14:tracePt t="13623" x="7264400" y="1482725"/>
          <p14:tracePt t="13640" x="7264400" y="1492250"/>
          <p14:tracePt t="13656" x="7264400" y="1508125"/>
          <p14:tracePt t="13673" x="7264400" y="1524000"/>
          <p14:tracePt t="13690" x="7264400" y="1533525"/>
          <p14:tracePt t="13693" x="7264400" y="1543050"/>
          <p14:tracePt t="13706" x="7264400" y="1558925"/>
          <p14:tracePt t="13723" x="7264400" y="1587500"/>
          <p14:tracePt t="13740" x="7264400" y="1609725"/>
          <p14:tracePt t="13756" x="7277100" y="1651000"/>
          <p14:tracePt t="13773" x="7296150" y="1695450"/>
          <p14:tracePt t="13790" x="7308850" y="1733550"/>
          <p14:tracePt t="13806" x="7327900" y="1797050"/>
          <p14:tracePt t="13823" x="7327900" y="1841500"/>
          <p14:tracePt t="13840" x="7327900" y="1863725"/>
          <p14:tracePt t="13857" x="7327900" y="1905000"/>
          <p14:tracePt t="13874" x="7327900" y="1914525"/>
          <p14:tracePt t="13890" x="7327900" y="1924050"/>
          <p14:tracePt t="13907" x="7327900" y="1943100"/>
          <p14:tracePt t="13957" x="7327900" y="1924050"/>
          <p14:tracePt t="13964" x="7327900" y="1908175"/>
          <p14:tracePt t="13973" x="7327900" y="1882775"/>
          <p14:tracePt t="13990" x="7324725" y="1828800"/>
          <p14:tracePt t="14007" x="7308850" y="1698625"/>
          <p14:tracePt t="14023" x="7302500" y="1590675"/>
          <p14:tracePt t="14040" x="7292975" y="1498600"/>
          <p14:tracePt t="14056" x="7264400" y="1393825"/>
          <p14:tracePt t="14073" x="7258050" y="1343025"/>
          <p14:tracePt t="14090" x="7251700" y="1282700"/>
          <p14:tracePt t="14106" x="7245350" y="1212850"/>
          <p14:tracePt t="14123" x="7239000" y="1168400"/>
          <p14:tracePt t="14140" x="7239000" y="1136650"/>
          <p14:tracePt t="14157" x="7239000" y="1111250"/>
          <p14:tracePt t="14173" x="7239000" y="1101725"/>
          <p14:tracePt t="14190" x="7239000" y="1085850"/>
          <p14:tracePt t="14192" x="7239000" y="1082675"/>
          <p14:tracePt t="14206" x="7239000" y="1073150"/>
          <p14:tracePt t="14223" x="7239000" y="1063625"/>
          <p14:tracePt t="14342" x="7239000" y="1069975"/>
          <p14:tracePt t="14350" x="7239000" y="1073150"/>
          <p14:tracePt t="14358" x="7239000" y="1079500"/>
          <p14:tracePt t="14374" x="7239000" y="1095375"/>
          <p14:tracePt t="14391" x="7239000" y="1108075"/>
          <p14:tracePt t="14407" x="7239000" y="1123950"/>
          <p14:tracePt t="14424" x="7239000" y="1152525"/>
          <p14:tracePt t="14440" x="7239000" y="1174750"/>
          <p14:tracePt t="14456" x="7239000" y="1200150"/>
          <p14:tracePt t="14472" x="7239000" y="1209675"/>
          <p14:tracePt t="14489" x="7239000" y="1219200"/>
          <p14:tracePt t="14506" x="7239000" y="1235075"/>
          <p14:tracePt t="14524" x="7239000" y="1250950"/>
          <p14:tracePt t="14541" x="7239000" y="1260475"/>
          <p14:tracePt t="14557" x="7239000" y="1276350"/>
          <p14:tracePt t="14574" x="7239000" y="1285875"/>
          <p14:tracePt t="14590" x="7239000" y="1298575"/>
          <p14:tracePt t="14606" x="7239000" y="1314450"/>
          <p14:tracePt t="14622" x="7239000" y="1323975"/>
          <p14:tracePt t="14640" x="7239000" y="1352550"/>
          <p14:tracePt t="14657" x="7239000" y="1416050"/>
          <p14:tracePt t="14674" x="7239000" y="1450975"/>
          <p14:tracePt t="14691" x="7239000" y="1495425"/>
          <p14:tracePt t="14693" x="7239000" y="1514475"/>
          <p14:tracePt t="14707" x="7239000" y="1558925"/>
          <p14:tracePt t="14723" x="7242175" y="1619250"/>
          <p14:tracePt t="14740" x="7254875" y="1708150"/>
          <p14:tracePt t="14756" x="7261225" y="1771650"/>
          <p14:tracePt t="14773" x="7261225" y="1812925"/>
          <p14:tracePt t="14791" x="7261225" y="1860550"/>
          <p14:tracePt t="14807" x="7261225" y="1905000"/>
          <p14:tracePt t="14823" x="7261225" y="1949450"/>
          <p14:tracePt t="14841" x="7261225" y="2019300"/>
          <p14:tracePt t="14857" x="7261225" y="2063750"/>
          <p14:tracePt t="14873" x="7261225" y="2108200"/>
          <p14:tracePt t="14890" x="7261225" y="2152650"/>
          <p14:tracePt t="14906" x="7261225" y="2200275"/>
          <p14:tracePt t="14923" x="7261225" y="2222500"/>
          <p14:tracePt t="14940" x="7261225" y="2266950"/>
          <p14:tracePt t="14956" x="7261225" y="2320925"/>
          <p14:tracePt t="14973" x="7261225" y="2355850"/>
          <p14:tracePt t="14991" x="7261225" y="2419350"/>
          <p14:tracePt t="15007" x="7261225" y="2463800"/>
          <p14:tracePt t="15022" x="7261225" y="2498725"/>
          <p14:tracePt t="15040" x="7258050" y="2562225"/>
          <p14:tracePt t="15056" x="7258050" y="2600325"/>
          <p14:tracePt t="15073" x="7251700" y="2644775"/>
          <p14:tracePt t="15091" x="7251700" y="2720975"/>
          <p14:tracePt t="15107" x="7251700" y="2765425"/>
          <p14:tracePt t="15123" x="7251700" y="2794000"/>
          <p14:tracePt t="15140" x="7251700" y="2847975"/>
          <p14:tracePt t="15156" x="7251700" y="2879725"/>
          <p14:tracePt t="15172" x="7254875" y="2908300"/>
          <p14:tracePt t="15190" x="7254875" y="2949575"/>
          <p14:tracePt t="15206" x="7261225" y="2971800"/>
          <p14:tracePt t="15223" x="7261225" y="3000375"/>
          <p14:tracePt t="15241" x="7261225" y="3016250"/>
          <p14:tracePt t="15257" x="7261225" y="3025775"/>
          <p14:tracePt t="15273" x="7261225" y="3041650"/>
          <p14:tracePt t="15290" x="7261225" y="3054350"/>
          <p14:tracePt t="15306" x="7261225" y="3063875"/>
          <p14:tracePt t="15322" x="7261225" y="3073400"/>
          <p14:tracePt t="15340" x="7261225" y="3089275"/>
          <p14:tracePt t="15356" x="7261225" y="3095625"/>
          <p14:tracePt t="15450" x="7261225" y="3092450"/>
          <p14:tracePt t="15456" x="7261225" y="3076575"/>
          <p14:tracePt t="15473" x="7280275" y="3038475"/>
          <p14:tracePt t="15490" x="7280275" y="2987675"/>
          <p14:tracePt t="15506" x="7286625" y="2901950"/>
          <p14:tracePt t="15523" x="7299325" y="2825750"/>
          <p14:tracePt t="15540" x="7299325" y="2698750"/>
          <p14:tracePt t="15556" x="7308850" y="2635250"/>
          <p14:tracePt t="15573" x="7308850" y="2555875"/>
          <p14:tracePt t="15591" x="7308850" y="2428875"/>
          <p14:tracePt t="15607" x="7308850" y="2324100"/>
          <p14:tracePt t="15623" x="7308850" y="2241550"/>
          <p14:tracePt t="15641" x="7308850" y="2146300"/>
          <p14:tracePt t="15657" x="7308850" y="2095500"/>
          <p14:tracePt t="15673" x="7308850" y="2044700"/>
          <p14:tracePt t="15690" x="7308850" y="1981200"/>
          <p14:tracePt t="15706" x="7308850" y="1946275"/>
          <p14:tracePt t="15723" x="7308850" y="1924050"/>
          <p14:tracePt t="15741" x="7308850" y="1882775"/>
          <p14:tracePt t="15757" x="7308850" y="1860550"/>
          <p14:tracePt t="15774" x="7299325" y="1822450"/>
          <p14:tracePt t="15791" x="7292975" y="1762125"/>
          <p14:tracePt t="15806" x="7292975" y="1701800"/>
          <p14:tracePt t="15822" x="7292975" y="1641475"/>
          <p14:tracePt t="15840" x="7292975" y="1565275"/>
          <p14:tracePt t="15856" x="7292975" y="1527175"/>
          <p14:tracePt t="15873" x="7292975" y="1492250"/>
          <p14:tracePt t="15891" x="7270750" y="1460500"/>
          <p14:tracePt t="15907" x="7258050" y="1447800"/>
          <p14:tracePt t="15923" x="7248525" y="1435100"/>
          <p14:tracePt t="15941" x="7245350" y="1422400"/>
          <p14:tracePt t="15956" x="7245350" y="1412875"/>
          <p14:tracePt t="15990" x="7245350" y="1390650"/>
          <p14:tracePt t="16006" x="7245350" y="1381125"/>
          <p14:tracePt t="16023" x="7245350" y="1362075"/>
          <p14:tracePt t="16040" x="7239000" y="1327150"/>
          <p14:tracePt t="16056" x="7239000" y="1317625"/>
          <p14:tracePt t="16073" x="7239000" y="1308100"/>
          <p14:tracePt t="16090" x="7239000" y="1298575"/>
          <p14:tracePt t="16377" x="7239000" y="1311275"/>
          <p14:tracePt t="16383" x="7239000" y="1336675"/>
          <p14:tracePt t="16390" x="7239000" y="1371600"/>
          <p14:tracePt t="16406" x="7251700" y="1457325"/>
          <p14:tracePt t="16422" x="7267575" y="1565275"/>
          <p14:tracePt t="16440" x="7273925" y="1663700"/>
          <p14:tracePt t="16457" x="7273925" y="1730375"/>
          <p14:tracePt t="16473" x="7283450" y="1816100"/>
          <p14:tracePt t="16490" x="7283450" y="1943100"/>
          <p14:tracePt t="16506" x="7289800" y="2006600"/>
          <p14:tracePt t="16523" x="7289800" y="2047875"/>
          <p14:tracePt t="16540" x="7289800" y="2133600"/>
          <p14:tracePt t="16557" x="7289800" y="2187575"/>
          <p14:tracePt t="16573" x="7289800" y="2238375"/>
          <p14:tracePt t="16591" x="7289800" y="2308225"/>
          <p14:tracePt t="16607" x="7286625" y="2352675"/>
          <p14:tracePt t="16623" x="7280275" y="2397125"/>
          <p14:tracePt t="16640" x="7273925" y="2438400"/>
          <p14:tracePt t="16656" x="7273925" y="2466975"/>
          <p14:tracePt t="16673" x="7273925" y="2489200"/>
          <p14:tracePt t="16690" x="7273925" y="2530475"/>
          <p14:tracePt t="16706" x="7273925" y="2552700"/>
          <p14:tracePt t="16723" x="7267575" y="2581275"/>
          <p14:tracePt t="16741" x="7267575" y="2622550"/>
          <p14:tracePt t="16757" x="7261225" y="2644775"/>
          <p14:tracePt t="16773" x="7261225" y="2667000"/>
          <p14:tracePt t="16790" x="7261225" y="2714625"/>
          <p14:tracePt t="16806" x="7261225" y="2759075"/>
          <p14:tracePt t="16823" x="7261225" y="2803525"/>
          <p14:tracePt t="16840" x="7261225" y="2851150"/>
          <p14:tracePt t="16856" x="7261225" y="2895600"/>
          <p14:tracePt t="16873" x="7264400" y="2940050"/>
          <p14:tracePt t="16891" x="7270750" y="2971800"/>
          <p14:tracePt t="16907" x="7277100" y="3009900"/>
          <p14:tracePt t="16923" x="7277100" y="3032125"/>
          <p14:tracePt t="16940" x="7277100" y="3073400"/>
          <p14:tracePt t="16956" x="7277100" y="3101975"/>
          <p14:tracePt t="16972" x="7277100" y="3117850"/>
          <p14:tracePt t="16990" x="7277100" y="3130550"/>
          <p14:tracePt t="17006" x="7277100" y="3140075"/>
          <p14:tracePt t="17023" x="7277100" y="3155950"/>
          <p14:tracePt t="17041" x="7277100" y="3165475"/>
          <p14:tracePt t="17313" x="7277100" y="3146425"/>
          <p14:tracePt t="17320" x="7277100" y="3111500"/>
          <p14:tracePt t="17327" x="7277100" y="3086100"/>
          <p14:tracePt t="17340" x="7277100" y="3028950"/>
          <p14:tracePt t="17357" x="7277100" y="2968625"/>
          <p14:tracePt t="17372" x="7277100" y="2898775"/>
          <p14:tracePt t="17390" x="7277100" y="2771775"/>
          <p14:tracePt t="17406" x="7277100" y="2698750"/>
          <p14:tracePt t="17422" x="7277100" y="2632075"/>
          <p14:tracePt t="17440" x="7299325" y="2498725"/>
          <p14:tracePt t="17456" x="7318375" y="2368550"/>
          <p14:tracePt t="17473" x="7334250" y="2260600"/>
          <p14:tracePt t="17491" x="7366000" y="2105025"/>
          <p14:tracePt t="17507" x="7381875" y="1997075"/>
          <p14:tracePt t="17523" x="7400925" y="1879600"/>
          <p14:tracePt t="17540" x="7407275" y="1793875"/>
          <p14:tracePt t="17556" x="7407275" y="1733550"/>
          <p14:tracePt t="17572" x="7413625" y="1670050"/>
          <p14:tracePt t="17590" x="7432675" y="1581150"/>
          <p14:tracePt t="17606" x="7442200" y="1508125"/>
          <p14:tracePt t="17623" x="7442200" y="1457325"/>
          <p14:tracePt t="17641" x="7442200" y="1387475"/>
          <p14:tracePt t="17656" x="7442200" y="1349375"/>
          <p14:tracePt t="17673" x="7442200" y="1304925"/>
          <p14:tracePt t="17690" x="7442200" y="1263650"/>
          <p14:tracePt t="17705" x="7442200" y="1254125"/>
          <p14:tracePt t="17723" x="7442200" y="1250950"/>
          <p14:tracePt t="17819" x="7442200" y="1257300"/>
          <p14:tracePt t="17826" x="7442200" y="1260475"/>
          <p14:tracePt t="17840" x="7442200" y="1270000"/>
          <p14:tracePt t="17856" x="7442200" y="1285875"/>
          <p14:tracePt t="17873" x="7439025" y="1295400"/>
          <p14:tracePt t="17890" x="7429500" y="1323975"/>
          <p14:tracePt t="17907" x="7416800" y="1352550"/>
          <p14:tracePt t="17923" x="7410450" y="1384300"/>
          <p14:tracePt t="17940" x="7404100" y="1460500"/>
          <p14:tracePt t="17955" x="7404100" y="1504950"/>
          <p14:tracePt t="17973" x="7404100" y="1549400"/>
          <p14:tracePt t="17990" x="7404100" y="1603375"/>
          <p14:tracePt t="18007" x="7404100" y="1641475"/>
          <p14:tracePt t="18023" x="7404100" y="1711325"/>
          <p14:tracePt t="18040" x="7397750" y="1828800"/>
          <p14:tracePt t="18056" x="7391400" y="1882775"/>
          <p14:tracePt t="18073" x="7391400" y="1917700"/>
          <p14:tracePt t="18090" x="7378700" y="1981200"/>
          <p14:tracePt t="18105" x="7378700" y="2041525"/>
          <p14:tracePt t="18122" x="7372350" y="2101850"/>
          <p14:tracePt t="18141" x="7372350" y="2181225"/>
          <p14:tracePt t="18157" x="7372350" y="2232025"/>
          <p14:tracePt t="18173" x="7359650" y="2270125"/>
          <p14:tracePt t="18191" x="7353300" y="2305050"/>
          <p14:tracePt t="18206" x="7353300" y="2333625"/>
          <p14:tracePt t="18223" x="7340600" y="2359025"/>
          <p14:tracePt t="18226" x="7340600" y="2368550"/>
          <p14:tracePt t="18239" x="7334250" y="2413000"/>
          <p14:tracePt t="18255" x="7327900" y="2457450"/>
          <p14:tracePt t="18272" x="7324725" y="2486025"/>
          <p14:tracePt t="18290" x="7312025" y="2536825"/>
          <p14:tracePt t="18307" x="7312025" y="2565400"/>
          <p14:tracePt t="18323" x="7299325" y="2587625"/>
          <p14:tracePt t="18340" x="7286625" y="2628900"/>
          <p14:tracePt t="18356" x="7280275" y="2654300"/>
          <p14:tracePt t="18372" x="7273925" y="2682875"/>
          <p14:tracePt t="18390" x="7267575" y="2746375"/>
          <p14:tracePt t="18406" x="7261225" y="2781300"/>
          <p14:tracePt t="18423" x="7261225" y="2819400"/>
          <p14:tracePt t="18440" x="7261225" y="2851150"/>
          <p14:tracePt t="18456" x="7254875" y="2882900"/>
          <p14:tracePt t="18473" x="7254875" y="2892425"/>
          <p14:tracePt t="18490" x="7254875" y="2905125"/>
          <p14:tracePt t="18506" x="7254875" y="2921000"/>
          <p14:tracePt t="18522" x="7254875" y="2930525"/>
          <p14:tracePt t="18540" x="7251700" y="2946400"/>
          <p14:tracePt t="18556" x="7251700" y="2955925"/>
          <p14:tracePt t="18573" x="7251700" y="2971800"/>
          <p14:tracePt t="18590" x="7251700" y="2984500"/>
          <p14:tracePt t="18606" x="7239000" y="2997200"/>
          <p14:tracePt t="18623" x="7239000" y="3000375"/>
          <p14:tracePt t="18640" x="7239000" y="3006725"/>
          <p14:tracePt t="18655" x="7239000" y="3022600"/>
          <p14:tracePt t="18673" x="7239000" y="3032125"/>
          <p14:tracePt t="18690" x="7239000" y="3057525"/>
          <p14:tracePt t="18707" x="7239000" y="3086100"/>
          <p14:tracePt t="18723" x="7239000" y="3108325"/>
          <p14:tracePt t="18740" x="7239000" y="3133725"/>
          <p14:tracePt t="18756" x="7239000" y="3143250"/>
          <p14:tracePt t="18772" x="7239000" y="3155950"/>
          <p14:tracePt t="18789" x="7239000" y="3168650"/>
          <p14:tracePt t="19647" x="7248525" y="3140075"/>
          <p14:tracePt t="19654" x="7267575" y="3092450"/>
          <p14:tracePt t="19661" x="7283450" y="3041650"/>
          <p14:tracePt t="19672" x="7299325" y="2981325"/>
          <p14:tracePt t="19690" x="7331075" y="2847975"/>
          <p14:tracePt t="19707" x="7346950" y="2762250"/>
          <p14:tracePt t="19739" x="7362825" y="2581275"/>
          <p14:tracePt t="19772" x="7362825" y="2482850"/>
          <p14:tracePt t="19774" x="7362825" y="2466975"/>
          <p14:tracePt t="19789" x="7362825" y="2435225"/>
          <p14:tracePt t="19806" x="7362825" y="2390775"/>
          <p14:tracePt t="19823" x="7353300" y="2330450"/>
          <p14:tracePt t="19840" x="7331075" y="2228850"/>
          <p14:tracePt t="19856" x="7324725" y="2165350"/>
          <p14:tracePt t="19872" x="7308850" y="2120900"/>
          <p14:tracePt t="19889" x="7302500" y="2066925"/>
          <p14:tracePt t="19906" x="7296150" y="2035175"/>
          <p14:tracePt t="19922" x="7296150" y="1990725"/>
          <p14:tracePt t="19939" x="7289800" y="1920875"/>
          <p14:tracePt t="19956" x="7289800" y="1866900"/>
          <p14:tracePt t="19973" x="7283450" y="1822450"/>
          <p14:tracePt t="19990" x="7277100" y="1781175"/>
          <p14:tracePt t="20006" x="7273925" y="1752600"/>
          <p14:tracePt t="20022" x="7273925" y="1730375"/>
          <p14:tracePt t="20039" x="7267575" y="1695450"/>
          <p14:tracePt t="20055" x="7267575" y="1679575"/>
          <p14:tracePt t="20072" x="7267575" y="1670050"/>
          <p14:tracePt t="20090" x="7267575" y="1651000"/>
          <p14:tracePt t="20219" x="7267575" y="1657350"/>
          <p14:tracePt t="20226" x="7267575" y="1666875"/>
          <p14:tracePt t="20240" x="7267575" y="1676400"/>
          <p14:tracePt t="20256" x="7267575" y="1685925"/>
          <p14:tracePt t="20273" x="7267575" y="1695450"/>
          <p14:tracePt t="20277" x="7267575" y="1701800"/>
          <p14:tracePt t="20289" x="7261225" y="1724025"/>
          <p14:tracePt t="20306" x="7261225" y="1746250"/>
          <p14:tracePt t="20322" x="7261225" y="1781175"/>
          <p14:tracePt t="20339" x="7254875" y="1844675"/>
          <p14:tracePt t="20355" x="7254875" y="1879600"/>
          <p14:tracePt t="20373" x="7248525" y="1917700"/>
          <p14:tracePt t="20389" x="7242175" y="1958975"/>
          <p14:tracePt t="20405" x="7229475" y="1997075"/>
          <p14:tracePt t="20423" x="7229475" y="2041525"/>
          <p14:tracePt t="20440" x="7216775" y="2120900"/>
          <p14:tracePt t="20456" x="7210425" y="2165350"/>
          <p14:tracePt t="20473" x="7197725" y="2219325"/>
          <p14:tracePt t="20489" x="7191375" y="2251075"/>
          <p14:tracePt t="20505" x="7185025" y="2282825"/>
          <p14:tracePt t="20522" x="7178675" y="2305050"/>
          <p14:tracePt t="20539" x="7178675" y="2359025"/>
          <p14:tracePt t="20556" x="7178675" y="2403475"/>
          <p14:tracePt t="20573" x="7178675" y="2438400"/>
          <p14:tracePt t="20590" x="7178675" y="2501900"/>
          <p14:tracePt t="20606" x="7178675" y="2540000"/>
          <p14:tracePt t="20622" x="7178675" y="2568575"/>
          <p14:tracePt t="20639" x="7178675" y="2616200"/>
          <p14:tracePt t="20656" x="7178675" y="2651125"/>
          <p14:tracePt t="20673" x="7178675" y="2689225"/>
          <p14:tracePt t="20689" x="7172325" y="2774950"/>
          <p14:tracePt t="20707" x="7172325" y="2819400"/>
          <p14:tracePt t="20723" x="7172325" y="2863850"/>
          <p14:tracePt t="20739" x="7165975" y="2905125"/>
          <p14:tracePt t="20756" x="7165975" y="2927350"/>
          <p14:tracePt t="20772" x="7165975" y="2946400"/>
          <p14:tracePt t="20790" x="7165975" y="2987675"/>
          <p14:tracePt t="20806" x="7165975" y="2997200"/>
          <p14:tracePt t="20823" x="7165975" y="3006725"/>
          <p14:tracePt t="20840" x="7165975" y="3022600"/>
          <p14:tracePt t="20856" x="7165975" y="3032125"/>
          <p14:tracePt t="20872" x="7165975" y="3041650"/>
          <p14:tracePt t="20889" x="7165975" y="3060700"/>
          <p14:tracePt t="20905" x="7165975" y="3070225"/>
          <p14:tracePt t="20922" x="7165975" y="3082925"/>
          <p14:tracePt t="20940" x="7165975" y="3101975"/>
          <p14:tracePt t="20956" x="7165975" y="3111500"/>
          <p14:tracePt t="20973" x="7165975" y="3127375"/>
          <p14:tracePt t="20990" x="7165975" y="3140075"/>
          <p14:tracePt t="21006" x="7165975" y="3155950"/>
          <p14:tracePt t="21022" x="7165975" y="3165475"/>
          <p14:tracePt t="21039" x="7165975" y="3181350"/>
          <p14:tracePt t="21082" x="7172325" y="3178175"/>
          <p14:tracePt t="21089" x="7178675" y="3168650"/>
          <p14:tracePt t="21106" x="7191375" y="3114675"/>
          <p14:tracePt t="21123" x="7204075" y="3051175"/>
          <p14:tracePt t="21139" x="7210425" y="2930525"/>
          <p14:tracePt t="21155" x="7210425" y="2803525"/>
          <p14:tracePt t="21172" x="7207250" y="2667000"/>
          <p14:tracePt t="21189" x="7175500" y="2520950"/>
          <p14:tracePt t="21206" x="7156450" y="2403475"/>
          <p14:tracePt t="21223" x="7146925" y="2273300"/>
          <p14:tracePt t="21240" x="7146925" y="2133600"/>
          <p14:tracePt t="21256" x="7140575" y="2028825"/>
          <p14:tracePt t="21273" x="7140575" y="1870075"/>
          <p14:tracePt t="21289" x="7140575" y="1695450"/>
          <p14:tracePt t="21305" x="7146925" y="1558925"/>
          <p14:tracePt t="21322" x="7162800" y="1450975"/>
          <p14:tracePt t="21338" x="7175500" y="1339850"/>
          <p14:tracePt t="21356" x="7181850" y="1317625"/>
          <p14:tracePt t="21372" x="7181850" y="1301750"/>
          <p14:tracePt t="21389" x="7181850" y="1282700"/>
          <p14:tracePt t="21406" x="7181850" y="1276350"/>
          <p14:tracePt t="21647" x="7181850" y="1289050"/>
          <p14:tracePt t="21654" x="7181850" y="1308100"/>
          <p14:tracePt t="21661" x="7181850" y="1320800"/>
          <p14:tracePt t="21673" x="7181850" y="1330325"/>
          <p14:tracePt t="21690" x="7181850" y="1384300"/>
          <p14:tracePt t="21706" x="7181850" y="1428750"/>
          <p14:tracePt t="21722" x="7197725" y="1476375"/>
          <p14:tracePt t="21739" x="7197725" y="1562100"/>
          <p14:tracePt t="21756" x="7197725" y="1597025"/>
          <p14:tracePt t="21773" x="7197725" y="1635125"/>
          <p14:tracePt t="21790" x="7197725" y="1676400"/>
          <p14:tracePt t="21806" x="7197725" y="1698625"/>
          <p14:tracePt t="21823" x="7197725" y="1717675"/>
          <p14:tracePt t="21840" x="7197725" y="1774825"/>
          <p14:tracePt t="21856" x="7197725" y="1809750"/>
          <p14:tracePt t="21872" x="7197725" y="1854200"/>
          <p14:tracePt t="21889" x="7197725" y="1908175"/>
          <p14:tracePt t="21906" x="7197725" y="1946275"/>
          <p14:tracePt t="21923" x="7197725" y="1984375"/>
          <p14:tracePt t="21940" x="7197725" y="2044700"/>
          <p14:tracePt t="21956" x="7197725" y="2089150"/>
          <p14:tracePt t="21973" x="7197725" y="2139950"/>
          <p14:tracePt t="21989" x="7197725" y="2209800"/>
          <p14:tracePt t="22005" x="7197725" y="2254250"/>
          <p14:tracePt t="22022" x="7197725" y="2282825"/>
          <p14:tracePt t="22039" x="7197725" y="2324100"/>
          <p14:tracePt t="22056" x="7197725" y="2346325"/>
          <p14:tracePt t="22073" x="7197725" y="2374900"/>
          <p14:tracePt t="22090" x="7197725" y="2403475"/>
          <p14:tracePt t="22106" x="7197725" y="2422525"/>
          <p14:tracePt t="22122" x="7197725" y="2444750"/>
          <p14:tracePt t="22139" x="7197725" y="2473325"/>
          <p14:tracePt t="22155" x="7197725" y="2482850"/>
          <p14:tracePt t="22172" x="7197725" y="2492375"/>
          <p14:tracePt t="22189" x="7197725" y="2511425"/>
          <p14:tracePt t="22205" x="7197725" y="2520950"/>
          <p14:tracePt t="22223" x="7197725" y="2536825"/>
          <p14:tracePt t="22239" x="7197725" y="2562225"/>
          <p14:tracePt t="22256" x="7197725" y="2584450"/>
          <p14:tracePt t="22272" x="7197725" y="2600325"/>
          <p14:tracePt t="22289" x="7197725" y="2641600"/>
          <p14:tracePt t="22305" x="7197725" y="2657475"/>
          <p14:tracePt t="22324" x="7197725" y="2676525"/>
          <p14:tracePt t="22340" x="7197725" y="2686050"/>
          <p14:tracePt t="22356" x="7197725" y="2695575"/>
          <p14:tracePt t="22372" x="7197725" y="2705100"/>
          <p14:tracePt t="22389" x="7197725" y="2727325"/>
          <p14:tracePt t="22405" x="7197725" y="2736850"/>
          <p14:tracePt t="22422" x="7197725" y="2746375"/>
          <p14:tracePt t="22439" x="7197725" y="2765425"/>
          <p14:tracePt t="22456" x="7197725" y="2774950"/>
          <p14:tracePt t="22517" x="7197725" y="2781300"/>
          <p14:tracePt t="22811" x="7197725" y="2784475"/>
          <p14:tracePt t="23032" x="7200900" y="2784475"/>
          <p14:tracePt t="23039" x="7207250" y="2778125"/>
          <p14:tracePt t="23056" x="7210425" y="2768600"/>
          <p14:tracePt t="23074" x="7210425" y="2749550"/>
          <p14:tracePt t="23105" x="7210425" y="2730500"/>
          <p14:tracePt t="23139" x="7210425" y="2686050"/>
          <p14:tracePt t="23156" x="7210425" y="2663825"/>
          <p14:tracePt t="23173" x="7210425" y="2616200"/>
          <p14:tracePt t="23190" x="7210425" y="2574925"/>
          <p14:tracePt t="23206" x="7210425" y="2536825"/>
          <p14:tracePt t="23223" x="7210425" y="2473325"/>
          <p14:tracePt t="23239" x="7210425" y="2432050"/>
          <p14:tracePt t="23255" x="7210425" y="2387600"/>
          <p14:tracePt t="23272" x="7210425" y="2327275"/>
          <p14:tracePt t="23289" x="7210425" y="2263775"/>
          <p14:tracePt t="23306" x="7210425" y="2247900"/>
          <p14:tracePt t="23324" x="7210425" y="2238375"/>
          <p14:tracePt t="25581" x="7210425" y="2228850"/>
          <p14:tracePt t="25587" x="7210425" y="2216150"/>
          <p14:tracePt t="25594" x="7210425" y="2206625"/>
          <p14:tracePt t="25605" x="7204075" y="2193925"/>
          <p14:tracePt t="25622" x="7185025" y="2146300"/>
          <p14:tracePt t="25638" x="7172325" y="2108200"/>
          <p14:tracePt t="25673" x="7137400" y="2041525"/>
          <p14:tracePt t="25706" x="7092950" y="1987550"/>
          <p14:tracePt t="25722" x="7061200" y="1949450"/>
          <p14:tracePt t="25739" x="7051675" y="1917700"/>
          <p14:tracePt t="25756" x="7038975" y="1895475"/>
          <p14:tracePt t="25772" x="7032625" y="1860550"/>
          <p14:tracePt t="25788" x="7032625" y="1844675"/>
          <p14:tracePt t="25805" x="7032625" y="1835150"/>
          <p14:tracePt t="25823" x="7035800" y="1816100"/>
          <p14:tracePt t="25839" x="7045325" y="1816100"/>
          <p14:tracePt t="25856" x="7054850" y="1816100"/>
          <p14:tracePt t="25872" x="7080250" y="1816100"/>
          <p14:tracePt t="25888" x="7096125" y="1816100"/>
          <p14:tracePt t="25905" x="7118350" y="1819275"/>
          <p14:tracePt t="25922" x="7140575" y="1835150"/>
          <p14:tracePt t="25939" x="7150100" y="1838325"/>
          <p14:tracePt t="25956" x="7159625" y="1844675"/>
          <p14:tracePt t="25973" x="7172325" y="1854200"/>
          <p14:tracePt t="25989" x="7181850" y="1863725"/>
          <p14:tracePt t="26005" x="7191375" y="1873250"/>
          <p14:tracePt t="26022" x="7207250" y="1892300"/>
          <p14:tracePt t="26038" x="7213600" y="1892300"/>
          <p14:tracePt t="26072" x="7213600" y="1898650"/>
          <p14:tracePt t="26089" x="7216775" y="1898650"/>
          <p14:tracePt t="32072" x="7197725" y="1898650"/>
          <p14:tracePt t="32079" x="7172325" y="1898650"/>
          <p14:tracePt t="32088" x="7137400" y="1905000"/>
          <p14:tracePt t="32105" x="7092950" y="1917700"/>
          <p14:tracePt t="32122" x="7029450" y="1936750"/>
          <p14:tracePt t="32139" x="7004050" y="1949450"/>
          <p14:tracePt t="32155" x="6988175" y="1965325"/>
          <p14:tracePt t="32189" x="6956425" y="1997075"/>
          <p14:tracePt t="32222" x="6956425" y="2047875"/>
          <p14:tracePt t="32238" x="6965950" y="2076450"/>
          <p14:tracePt t="32254" x="6997700" y="2101850"/>
          <p14:tracePt t="32271" x="7064375" y="2149475"/>
          <p14:tracePt t="32288" x="7131050" y="2168525"/>
          <p14:tracePt t="32305" x="7165975" y="2174875"/>
          <p14:tracePt t="32322" x="7223125" y="2174875"/>
          <p14:tracePt t="32339" x="7245350" y="2168525"/>
          <p14:tracePt t="32355" x="7254875" y="2159000"/>
          <p14:tracePt t="32371" x="7270750" y="2124075"/>
          <p14:tracePt t="32388" x="7277100" y="2085975"/>
          <p14:tracePt t="32404" x="7277100" y="2035175"/>
          <p14:tracePt t="32421" x="7267575" y="1965325"/>
          <p14:tracePt t="32438" x="7248525" y="1911350"/>
          <p14:tracePt t="32455" x="7229475" y="1873250"/>
          <p14:tracePt t="32471" x="7197725" y="1816100"/>
          <p14:tracePt t="32488" x="7185025" y="1784350"/>
          <p14:tracePt t="32505" x="7165975" y="1752600"/>
          <p14:tracePt t="32521" x="7150100" y="1724025"/>
          <p14:tracePt t="32537" x="7140575" y="1708150"/>
          <p14:tracePt t="32554" x="7127875" y="1698625"/>
          <p14:tracePt t="32572" x="7127875" y="1685925"/>
          <p14:tracePt t="32589" x="7127875" y="1676400"/>
          <p14:tracePt t="32605" x="7131050" y="1654175"/>
          <p14:tracePt t="32622" x="7153275" y="1625600"/>
          <p14:tracePt t="32638" x="7185025" y="1606550"/>
          <p14:tracePt t="32654" x="7223125" y="1581150"/>
          <p14:tracePt t="32672" x="7264400" y="1562100"/>
          <p14:tracePt t="32688" x="7296150" y="1555750"/>
          <p14:tracePt t="32705" x="7318375" y="1555750"/>
          <p14:tracePt t="32722" x="7331075" y="1555750"/>
          <p14:tracePt t="32738" x="7346950" y="1555750"/>
          <p14:tracePt t="32755" x="7356475" y="1555750"/>
          <p14:tracePt t="32771" x="7372350" y="1555750"/>
          <p14:tracePt t="32865" x="7369175" y="1552575"/>
          <p14:tracePt t="32872" x="7366000" y="1552575"/>
          <p14:tracePt t="32888" x="7356475" y="1546225"/>
          <p14:tracePt t="32905" x="7346950" y="1530350"/>
          <p14:tracePt t="32921" x="7312025" y="1527175"/>
          <p14:tracePt t="32938" x="7296150" y="1527175"/>
          <p14:tracePt t="32955" x="7283450" y="1527175"/>
          <p14:tracePt t="32972" x="7267575" y="1527175"/>
          <p14:tracePt t="32988" x="7258050" y="1527175"/>
          <p14:tracePt t="33005" x="7248525" y="1527175"/>
          <p14:tracePt t="33022" x="7232650" y="1527175"/>
          <p14:tracePt t="33038" x="7223125" y="1533525"/>
          <p14:tracePt t="33054" x="7223125" y="1549400"/>
          <p14:tracePt t="33071" x="7223125" y="1562100"/>
          <p14:tracePt t="33088" x="7223125" y="1571625"/>
          <p14:tracePt t="33105" x="7232650" y="1603375"/>
          <p14:tracePt t="33122" x="7248525" y="1638300"/>
          <p14:tracePt t="33138" x="7261225" y="1666875"/>
          <p14:tracePt t="33155" x="7273925" y="1692275"/>
          <p14:tracePt t="33172" x="7289800" y="1717675"/>
          <p14:tracePt t="33188" x="7305675" y="1730375"/>
          <p14:tracePt t="33204" x="7312025" y="1739900"/>
          <p14:tracePt t="33221" x="7312025" y="1752600"/>
          <p14:tracePt t="33237" x="7312025" y="1768475"/>
          <p14:tracePt t="33255" x="7312025" y="1778000"/>
          <p14:tracePt t="33272" x="7312025" y="1803400"/>
          <p14:tracePt t="33288" x="7312025" y="1835150"/>
          <p14:tracePt t="33305" x="7308850" y="1847850"/>
          <p14:tracePt t="33321" x="7302500" y="1882775"/>
          <p14:tracePt t="33337" x="7302500" y="1898650"/>
          <p14:tracePt t="33354" x="7302500" y="1927225"/>
          <p14:tracePt t="33371" x="7302500" y="1952625"/>
          <p14:tracePt t="33388" x="7302500" y="1984375"/>
          <p14:tracePt t="33405" x="7302500" y="2003425"/>
          <p14:tracePt t="33421" x="7302500" y="2044700"/>
          <p14:tracePt t="33438" x="7302500" y="2066925"/>
          <p14:tracePt t="33442" x="7292975" y="2079625"/>
          <p14:tracePt t="33454" x="7286625" y="2098675"/>
          <p14:tracePt t="33471" x="7280275" y="2152650"/>
          <p14:tracePt t="33487" x="7267575" y="2190750"/>
          <p14:tracePt t="33504" x="7254875" y="2222500"/>
          <p14:tracePt t="33521" x="7235825" y="2263775"/>
          <p14:tracePt t="33538" x="7223125" y="2295525"/>
          <p14:tracePt t="33555" x="7213600" y="2317750"/>
          <p14:tracePt t="33572" x="7194550" y="2368550"/>
          <p14:tracePt t="33588" x="7169150" y="2413000"/>
          <p14:tracePt t="33605" x="7137400" y="2479675"/>
          <p14:tracePt t="33621" x="7067550" y="2581275"/>
          <p14:tracePt t="33638" x="7013575" y="2651125"/>
          <p14:tracePt t="33654" x="6940550" y="2724150"/>
          <p14:tracePt t="33672" x="6823075" y="2851150"/>
          <p14:tracePt t="33688" x="6762750" y="2911475"/>
          <p14:tracePt t="33705" x="6731000" y="2933700"/>
          <p14:tracePt t="34372" x="6661150" y="2927350"/>
          <p14:tracePt t="34379" x="6546850" y="2917825"/>
          <p14:tracePt t="34388" x="6432550" y="2908300"/>
          <p14:tracePt t="34405" x="6216650" y="2908300"/>
          <p14:tracePt t="34421" x="5772150" y="2971800"/>
          <p14:tracePt t="34442" x="5295900" y="3124200"/>
          <p14:tracePt t="34463" x="4832350" y="3298825"/>
          <p14:tracePt t="34489" x="4349750" y="3524250"/>
          <p14:tracePt t="34523" x="3736975" y="3876675"/>
          <p14:tracePt t="34540" x="3530600" y="4003675"/>
          <p14:tracePt t="34556" x="3267075" y="4175125"/>
          <p14:tracePt t="34573" x="3073400" y="4279900"/>
          <p14:tracePt t="34589" x="2895600" y="4365625"/>
          <p14:tracePt t="34605" x="2771775" y="4445000"/>
          <p14:tracePt t="34622" x="2574925" y="4552950"/>
          <p14:tracePt t="34638" x="2438400" y="4616450"/>
          <p14:tracePt t="34654" x="2349500" y="4664075"/>
          <p14:tracePt t="34672" x="2197100" y="4740275"/>
          <p14:tracePt t="34688" x="2095500" y="4781550"/>
          <p14:tracePt t="34704" x="1987550" y="4816475"/>
          <p14:tracePt t="34720" x="1825625" y="4873625"/>
          <p14:tracePt t="34738" x="1695450" y="4918075"/>
          <p14:tracePt t="34755" x="1574800" y="4962525"/>
          <p14:tracePt t="34772" x="1422400" y="5019675"/>
          <p14:tracePt t="34789" x="1333500" y="5076825"/>
          <p14:tracePt t="34805" x="1263650" y="5114925"/>
          <p14:tracePt t="34822" x="1193800" y="5156200"/>
          <p14:tracePt t="34838" x="1184275" y="5162550"/>
          <p14:tracePt t="35135" x="1311275" y="5200650"/>
          <p14:tracePt t="35142" x="1485900" y="5273675"/>
          <p14:tracePt t="35157" x="1955800" y="5426075"/>
          <p14:tracePt t="35176" x="2403475" y="5562600"/>
          <p14:tracePt t="35194" x="2943225" y="5724525"/>
          <p14:tracePt t="35215" x="3327400" y="5816600"/>
          <p14:tracePt t="35240" x="3559175" y="5861050"/>
          <p14:tracePt t="35271" x="3775075" y="5870575"/>
          <p14:tracePt t="35287" x="3810000" y="5867400"/>
          <p14:tracePt t="35304" x="3829050" y="5854700"/>
          <p14:tracePt t="35321" x="3844925" y="5813425"/>
          <p14:tracePt t="35338" x="3819525" y="5759450"/>
          <p14:tracePt t="35359" x="3727450" y="5626100"/>
          <p14:tracePt t="35371" x="3616325" y="5499100"/>
          <p14:tracePt t="35388" x="3463925" y="5337175"/>
          <p14:tracePt t="35404" x="3324225" y="5187950"/>
          <p14:tracePt t="35420" x="3098800" y="4870450"/>
          <p14:tracePt t="35439" x="2978150" y="4699000"/>
          <p14:tracePt t="35455" x="2863850" y="4429125"/>
          <p14:tracePt t="35471" x="2819400" y="4305300"/>
          <p14:tracePt t="35487" x="2787650" y="4229100"/>
          <p14:tracePt t="35504" x="2774950" y="4165600"/>
          <p14:tracePt t="35521" x="2755900" y="4092575"/>
          <p14:tracePt t="35537" x="2749550" y="4048125"/>
          <p14:tracePt t="35554" x="2736850" y="4013200"/>
          <p14:tracePt t="35571" x="2730500" y="3971925"/>
          <p14:tracePt t="35588" x="2730500" y="3940175"/>
          <p14:tracePt t="35604" x="2730500" y="3911600"/>
          <p14:tracePt t="35621" x="2730500" y="3879850"/>
          <p14:tracePt t="35638" x="2730500" y="3851275"/>
          <p14:tracePt t="35655" x="2752725" y="3806825"/>
          <p14:tracePt t="35671" x="2765425" y="3768725"/>
          <p14:tracePt t="35687" x="2778125" y="3724275"/>
          <p14:tracePt t="35704" x="2790825" y="3670300"/>
          <p14:tracePt t="35720" x="2816225" y="3606800"/>
          <p14:tracePt t="35737" x="2828925" y="3568700"/>
          <p14:tracePt t="35754" x="2828925" y="3527425"/>
          <p14:tracePt t="35770" x="2828925" y="3441700"/>
          <p14:tracePt t="35787" x="2828925" y="3371850"/>
          <p14:tracePt t="35804" x="2828925" y="3308350"/>
          <p14:tracePt t="35821" x="2819400" y="3238500"/>
          <p14:tracePt t="35837" x="2794000" y="3190875"/>
          <p14:tracePt t="35854" x="2765425" y="3146425"/>
          <p14:tracePt t="35871" x="2701925" y="3076575"/>
          <p14:tracePt t="35888" x="2676525" y="3044825"/>
          <p14:tracePt t="35905" x="2644775" y="3013075"/>
          <p14:tracePt t="35921" x="2609850" y="2987675"/>
          <p14:tracePt t="35938" x="2565400" y="2974975"/>
          <p14:tracePt t="35955" x="2492375" y="2949575"/>
          <p14:tracePt t="35971" x="2435225" y="2933700"/>
          <p14:tracePt t="35987" x="2390775" y="2933700"/>
          <p14:tracePt t="36004" x="2362200" y="2933700"/>
          <p14:tracePt t="36021" x="2324100" y="2933700"/>
          <p14:tracePt t="36038" x="2301875" y="2933700"/>
          <p14:tracePt t="36055" x="2260600" y="2933700"/>
          <p14:tracePt t="36071" x="2238375" y="2933700"/>
          <p14:tracePt t="36087" x="2206625" y="2943225"/>
          <p14:tracePt t="36104" x="2184400" y="2949575"/>
          <p14:tracePt t="36121" x="2162175" y="2971800"/>
          <p14:tracePt t="36138" x="2152650" y="2981325"/>
          <p14:tracePt t="36156" x="2139950" y="2997200"/>
          <p14:tracePt t="36172" x="2127250" y="3000375"/>
          <p14:tracePt t="36188" x="2108200" y="3013075"/>
          <p14:tracePt t="36205" x="2085975" y="3013075"/>
          <p14:tracePt t="36220" x="2076450" y="3013075"/>
          <p14:tracePt t="36237" x="2060575" y="3013075"/>
          <p14:tracePt t="36255" x="2047875" y="3013075"/>
          <p14:tracePt t="36271" x="2038350" y="3013075"/>
          <p14:tracePt t="36288" x="2025650" y="3003550"/>
          <p14:tracePt t="36305" x="2012950" y="2990850"/>
          <p14:tracePt t="36321" x="2000250" y="2968625"/>
          <p14:tracePt t="36338" x="1987550" y="2936875"/>
          <p14:tracePt t="36355" x="1958975" y="2908300"/>
          <p14:tracePt t="36371" x="1949450" y="2886075"/>
          <p14:tracePt t="36387" x="1939925" y="2870200"/>
          <p14:tracePt t="36404" x="1930400" y="2860675"/>
          <p14:tracePt t="36421" x="1908175" y="2838450"/>
          <p14:tracePt t="36437" x="1898650" y="2828925"/>
          <p14:tracePt t="36455" x="1882775" y="2813050"/>
          <p14:tracePt t="36472" x="1873250" y="2813050"/>
          <p14:tracePt t="36487" x="1857375" y="2809875"/>
          <p14:tracePt t="36527" x="1854200" y="2809875"/>
          <p14:tracePt t="36557" x="1847850" y="2809875"/>
          <p14:tracePt t="36564" x="1844675" y="2809875"/>
          <p14:tracePt t="36571" x="1838325" y="2809875"/>
          <p14:tracePt t="36588" x="1828800" y="2809875"/>
          <p14:tracePt t="36605" x="1809750" y="2809875"/>
          <p14:tracePt t="36621" x="1800225" y="2809875"/>
          <p14:tracePt t="36637" x="1790700" y="2809875"/>
          <p14:tracePt t="36654" x="1758950" y="2819400"/>
          <p14:tracePt t="36672" x="1695450" y="2838450"/>
          <p14:tracePt t="36688" x="1641475" y="2857500"/>
          <p14:tracePt t="36705" x="1536700" y="2901950"/>
          <p14:tracePt t="36721" x="1476375" y="2940050"/>
          <p14:tracePt t="36738" x="1422400" y="2968625"/>
          <p14:tracePt t="36754" x="1352550" y="3006725"/>
          <p14:tracePt t="36771" x="1257300" y="3048000"/>
          <p14:tracePt t="36787" x="1209675" y="3082925"/>
          <p14:tracePt t="36805" x="1143000" y="3121025"/>
          <p14:tracePt t="36821" x="1095375" y="3155950"/>
          <p14:tracePt t="36838" x="1047750" y="3181350"/>
          <p14:tracePt t="36855" x="990600" y="3228975"/>
          <p14:tracePt t="36871" x="958850" y="3254375"/>
          <p14:tracePt t="36888" x="927100" y="3286125"/>
          <p14:tracePt t="36905" x="889000" y="3324225"/>
          <p14:tracePt t="36921" x="857250" y="3355975"/>
          <p14:tracePt t="36938" x="831850" y="3378200"/>
          <p14:tracePt t="36955" x="787400" y="3422650"/>
          <p14:tracePt t="36971" x="768350" y="3463925"/>
          <p14:tracePt t="36988" x="749300" y="3492500"/>
          <p14:tracePt t="37005" x="723900" y="3549650"/>
          <p14:tracePt t="37021" x="711200" y="3594100"/>
          <p14:tracePt t="37037" x="698500" y="3625850"/>
          <p14:tracePt t="37054" x="692150" y="3683000"/>
          <p14:tracePt t="37071" x="692150" y="3717925"/>
          <p14:tracePt t="37088" x="692150" y="3756025"/>
          <p14:tracePt t="37106" x="692150" y="3816350"/>
          <p14:tracePt t="37121" x="692150" y="3867150"/>
          <p14:tracePt t="37137" x="692150" y="3927475"/>
          <p14:tracePt t="37155" x="695325" y="3990975"/>
          <p14:tracePt t="37171" x="708025" y="4035425"/>
          <p14:tracePt t="37187" x="720725" y="4067175"/>
          <p14:tracePt t="37205" x="746125" y="4108450"/>
          <p14:tracePt t="37221" x="765175" y="4133850"/>
          <p14:tracePt t="37238" x="787400" y="4165600"/>
          <p14:tracePt t="37255" x="838200" y="4203700"/>
          <p14:tracePt t="37271" x="879475" y="4235450"/>
          <p14:tracePt t="37287" x="901700" y="4248150"/>
          <p14:tracePt t="37305" x="946150" y="4264025"/>
          <p14:tracePt t="37321" x="968375" y="4264025"/>
          <p14:tracePt t="37337" x="990600" y="4264025"/>
          <p14:tracePt t="37355" x="1016000" y="4264025"/>
          <p14:tracePt t="37372" x="1031875" y="4264025"/>
          <p14:tracePt t="37388" x="1047750" y="4264025"/>
          <p14:tracePt t="37404" x="1073150" y="4264025"/>
          <p14:tracePt t="37421" x="1101725" y="4257675"/>
          <p14:tracePt t="37437" x="1117600" y="4248150"/>
          <p14:tracePt t="37454" x="1162050" y="4229100"/>
          <p14:tracePt t="37471" x="1184275" y="4210050"/>
          <p14:tracePt t="37487" x="1216025" y="4197350"/>
          <p14:tracePt t="37505" x="1257300" y="4181475"/>
          <p14:tracePt t="37520" x="1295400" y="4168775"/>
          <p14:tracePt t="37537" x="1327150" y="4149725"/>
          <p14:tracePt t="37554" x="1368425" y="4130675"/>
          <p14:tracePt t="37570" x="1406525" y="4117975"/>
          <p14:tracePt t="37587" x="1428750" y="4108450"/>
          <p14:tracePt t="37605" x="1495425" y="4067175"/>
          <p14:tracePt t="37621" x="1543050" y="4041775"/>
          <p14:tracePt t="37638" x="1574800" y="4016375"/>
          <p14:tracePt t="37655" x="1631950" y="3984625"/>
          <p14:tracePt t="37671" x="1663700" y="3971925"/>
          <p14:tracePt t="37687" x="1695450" y="3940175"/>
          <p14:tracePt t="37704" x="1739900" y="3914775"/>
          <p14:tracePt t="37720" x="1762125" y="3889375"/>
          <p14:tracePt t="37737" x="1793875" y="3863975"/>
          <p14:tracePt t="37754" x="1831975" y="3819525"/>
          <p14:tracePt t="37770" x="1863725" y="3797300"/>
          <p14:tracePt t="37787" x="1889125" y="3765550"/>
          <p14:tracePt t="37805" x="1933575" y="3698875"/>
          <p14:tracePt t="37820" x="1946275" y="3660775"/>
          <p14:tracePt t="37837" x="1958975" y="3622675"/>
          <p14:tracePt t="37855" x="1965325" y="3581400"/>
          <p14:tracePt t="37871" x="1965325" y="3565525"/>
          <p14:tracePt t="37888" x="1965325" y="3556000"/>
          <p14:tracePt t="37905" x="1965325" y="3543300"/>
          <p14:tracePt t="37921" x="1965325" y="3527425"/>
          <p14:tracePt t="37938" x="1965325" y="3517900"/>
          <p14:tracePt t="37954" x="1965325" y="3476625"/>
          <p14:tracePt t="37970" x="1965325" y="3441700"/>
          <p14:tracePt t="37987" x="1962150" y="3403600"/>
          <p14:tracePt t="38005" x="1962150" y="3355975"/>
          <p14:tracePt t="38022" x="1962150" y="3333750"/>
          <p14:tracePt t="38038" x="1962150" y="3311525"/>
          <p14:tracePt t="38055" x="1962150" y="3279775"/>
          <p14:tracePt t="38071" x="1962150" y="3257550"/>
          <p14:tracePt t="38088" x="1962150" y="3228975"/>
          <p14:tracePt t="38104" x="1949450" y="3184525"/>
          <p14:tracePt t="38120" x="1946275" y="3162300"/>
          <p14:tracePt t="38137" x="1933575" y="3146425"/>
          <p14:tracePt t="38155" x="1933575" y="3127375"/>
          <p14:tracePt t="38171" x="1930400" y="3117850"/>
          <p14:tracePt t="38188" x="1924050" y="3108325"/>
          <p14:tracePt t="38205" x="1905000" y="3092450"/>
          <p14:tracePt t="38221" x="1892300" y="3076575"/>
          <p14:tracePt t="38237" x="1882775" y="3076575"/>
          <p14:tracePt t="38254" x="1870075" y="3070225"/>
          <p14:tracePt t="38270" x="1854200" y="3070225"/>
          <p14:tracePt t="38288" x="1844675" y="3070225"/>
          <p14:tracePt t="38305" x="1828800" y="3070225"/>
          <p14:tracePt t="38321" x="1800225" y="3070225"/>
          <p14:tracePt t="38338" x="1784350" y="3070225"/>
          <p14:tracePt t="38355" x="1771650" y="3070225"/>
          <p14:tracePt t="38371" x="1743075" y="3070225"/>
          <p14:tracePt t="38387" x="1733550" y="3070225"/>
          <p14:tracePt t="38405" x="1717675" y="3070225"/>
          <p14:tracePt t="38421" x="1704975" y="3070225"/>
          <p14:tracePt t="38438" x="1695450" y="3070225"/>
          <p14:tracePt t="38455" x="1679575" y="3070225"/>
          <p14:tracePt t="38471" x="1670050" y="3070225"/>
          <p14:tracePt t="38488" x="1647825" y="3070225"/>
          <p14:tracePt t="38491" x="1644650" y="3070225"/>
          <p14:tracePt t="38504" x="1628775" y="3070225"/>
          <p14:tracePt t="38520" x="1619250" y="3070225"/>
          <p14:tracePt t="38538" x="1603375" y="3070225"/>
          <p14:tracePt t="38554" x="1587500" y="3070225"/>
          <p14:tracePt t="38570" x="1577975" y="3070225"/>
          <p14:tracePt t="38588" x="1568450" y="3070225"/>
          <p14:tracePt t="38605" x="1549400" y="3076575"/>
          <p14:tracePt t="38621" x="1539875" y="3089275"/>
          <p14:tracePt t="38638" x="1530350" y="3092450"/>
          <p14:tracePt t="38654" x="1514475" y="3092450"/>
          <p14:tracePt t="38670" x="1498600" y="3092450"/>
          <p14:tracePt t="38687" x="1489075" y="3092450"/>
          <p14:tracePt t="38741" x="1485900" y="3092450"/>
          <p14:tracePt t="38798" x="1485900" y="3098800"/>
          <p14:tracePt t="38805" x="1485900" y="3101975"/>
          <p14:tracePt t="38812" x="1485900" y="3108325"/>
          <p14:tracePt t="38820" x="1485900" y="3114675"/>
          <p14:tracePt t="38837" x="1485900" y="3124200"/>
          <p14:tracePt t="38855" x="1498600" y="3143250"/>
          <p14:tracePt t="38871" x="1536700" y="3155950"/>
          <p14:tracePt t="38888" x="1600200" y="3171825"/>
          <p14:tracePt t="38904" x="1679575" y="3190875"/>
          <p14:tracePt t="38920" x="1746250" y="3213100"/>
          <p14:tracePt t="38937" x="1831975" y="3228975"/>
          <p14:tracePt t="38954" x="1974850" y="3251200"/>
          <p14:tracePt t="38970" x="2070100" y="3260725"/>
          <p14:tracePt t="38987" x="2174875" y="3260725"/>
          <p14:tracePt t="39004" x="2381250" y="3260725"/>
          <p14:tracePt t="39021" x="2486025" y="3248025"/>
          <p14:tracePt t="39037" x="2593975" y="3228975"/>
          <p14:tracePt t="39054" x="2755900" y="3171825"/>
          <p14:tracePt t="39070" x="2822575" y="3143250"/>
          <p14:tracePt t="39087" x="2882900" y="3095625"/>
          <p14:tracePt t="39104" x="2955925" y="3013075"/>
          <p14:tracePt t="39121" x="3000375" y="2955925"/>
          <p14:tracePt t="39138" x="3038475" y="2886075"/>
          <p14:tracePt t="39155" x="3092450" y="2790825"/>
          <p14:tracePt t="39171" x="3105150" y="2727325"/>
          <p14:tracePt t="39187" x="3111500" y="2689225"/>
          <p14:tracePt t="39204" x="3111500" y="2647950"/>
          <p14:tracePt t="39220" x="3105150" y="2632075"/>
          <p14:tracePt t="39238" x="3092450" y="2609850"/>
          <p14:tracePt t="39255" x="3073400" y="2593975"/>
          <p14:tracePt t="39271" x="3073400" y="2581275"/>
          <p14:tracePt t="39288" x="3073400" y="2555875"/>
          <p14:tracePt t="39305" x="3073400" y="2524125"/>
          <p14:tracePt t="39321" x="3073400" y="2489200"/>
          <p14:tracePt t="39337" x="3073400" y="2444750"/>
          <p14:tracePt t="39354" x="3095625" y="2378075"/>
          <p14:tracePt t="39370" x="3108325" y="2349500"/>
          <p14:tracePt t="39388" x="3114675" y="2324100"/>
          <p14:tracePt t="39405" x="3121025" y="2305050"/>
          <p14:tracePt t="39421" x="3121025" y="2295525"/>
          <p14:tracePt t="39469" x="3117850" y="2295525"/>
          <p14:tracePt t="39476" x="3114675" y="2301875"/>
          <p14:tracePt t="39487" x="3108325" y="2305050"/>
          <p14:tracePt t="39503" x="3086100" y="2339975"/>
          <p14:tracePt t="39520" x="3073400" y="2362200"/>
          <p14:tracePt t="39537" x="3063875" y="2393950"/>
          <p14:tracePt t="39554" x="3048000" y="2406650"/>
          <p14:tracePt t="39571" x="3032125" y="2419350"/>
          <p14:tracePt t="39588" x="3013075" y="2441575"/>
          <p14:tracePt t="39604" x="2994025" y="2457450"/>
          <p14:tracePt t="39620" x="2978150" y="2466975"/>
          <p14:tracePt t="39637" x="2968625" y="2476500"/>
          <p14:tracePt t="39654" x="2952750" y="2498725"/>
          <p14:tracePt t="39670" x="2943225" y="2508250"/>
          <p14:tracePt t="39687" x="2927350" y="2517775"/>
          <p14:tracePt t="39704" x="2927350" y="2524125"/>
          <p14:tracePt t="39790" x="2927350" y="2520950"/>
          <p14:tracePt t="39798" x="2927350" y="2514600"/>
          <p14:tracePt t="39812" x="2927350" y="2511425"/>
          <p14:tracePt t="39821" x="2927350" y="2505075"/>
          <p14:tracePt t="39838" x="2936875" y="2495550"/>
          <p14:tracePt t="39854" x="2946400" y="2479675"/>
          <p14:tracePt t="39871" x="2952750" y="2470150"/>
          <p14:tracePt t="39887" x="2955925" y="2470150"/>
          <p14:tracePt t="39904" x="2962275" y="2460625"/>
          <p14:tracePt t="39920" x="2971800" y="2460625"/>
          <p14:tracePt t="39937" x="2987675" y="2454275"/>
          <p14:tracePt t="39953" x="2997200" y="2454275"/>
          <p14:tracePt t="39970" x="3006725" y="2454275"/>
          <p14:tracePt t="39988" x="3016250" y="2454275"/>
          <p14:tracePt t="40004" x="3025775" y="2451100"/>
          <p14:tracePt t="40020" x="3041650" y="2451100"/>
          <p14:tracePt t="40037" x="3051175" y="2444750"/>
          <p14:tracePt t="40054" x="3067050" y="2428875"/>
          <p14:tracePt t="40070" x="3079750" y="2428875"/>
          <p14:tracePt t="40088" x="3111500" y="2428875"/>
          <p14:tracePt t="40104" x="3159125" y="2428875"/>
          <p14:tracePt t="40121" x="3187700" y="2428875"/>
          <p14:tracePt t="40138" x="3216275" y="2428875"/>
          <p14:tracePt t="40154" x="3248025" y="2428875"/>
          <p14:tracePt t="40171" x="3279775" y="2432050"/>
          <p14:tracePt t="40187" x="3295650" y="2444750"/>
          <p14:tracePt t="40203" x="3336925" y="2457450"/>
          <p14:tracePt t="40220" x="3359150" y="2466975"/>
          <p14:tracePt t="40238" x="3397250" y="2466975"/>
          <p14:tracePt t="40255" x="3432175" y="2479675"/>
          <p14:tracePt t="40271" x="3460750" y="2486025"/>
          <p14:tracePt t="40288" x="3476625" y="2486025"/>
          <p14:tracePt t="40304" x="3505200" y="2492375"/>
          <p14:tracePt t="40320" x="3514725" y="2501900"/>
          <p14:tracePt t="40337" x="3530600" y="2508250"/>
          <p14:tracePt t="40353" x="3565525" y="2524125"/>
          <p14:tracePt t="40370" x="3581400" y="2533650"/>
          <p14:tracePt t="40388" x="3609975" y="2546350"/>
          <p14:tracePt t="40404" x="3644900" y="2571750"/>
          <p14:tracePt t="40421" x="3692525" y="2597150"/>
          <p14:tracePt t="40437" x="3724275" y="2628900"/>
          <p14:tracePt t="40454" x="3790950" y="2682875"/>
          <p14:tracePt t="40470" x="3841750" y="2717800"/>
          <p14:tracePt t="40487" x="3873500" y="2743200"/>
          <p14:tracePt t="40503" x="3917950" y="2787650"/>
          <p14:tracePt t="40520" x="3956050" y="2813050"/>
          <p14:tracePt t="40537" x="4003675" y="2847975"/>
          <p14:tracePt t="40554" x="4054475" y="2892425"/>
          <p14:tracePt t="40570" x="4105275" y="2924175"/>
          <p14:tracePt t="40587" x="4156075" y="2974975"/>
          <p14:tracePt t="40604" x="4194175" y="3028950"/>
          <p14:tracePt t="40621" x="4222750" y="3054350"/>
          <p14:tracePt t="40638" x="4235450" y="3076575"/>
          <p14:tracePt t="40655" x="4254500" y="3117850"/>
          <p14:tracePt t="40671" x="4273550" y="3149600"/>
          <p14:tracePt t="40688" x="4283075" y="3165475"/>
          <p14:tracePt t="40704" x="4292600" y="3181350"/>
          <p14:tracePt t="40720" x="4292600" y="3190875"/>
          <p14:tracePt t="40737" x="4292600" y="3203575"/>
          <p14:tracePt t="40754" x="4292600" y="3216275"/>
          <p14:tracePt t="40812" x="4292600" y="3213100"/>
          <p14:tracePt t="40819" x="4292600" y="3206750"/>
          <p14:tracePt t="40826" x="4292600" y="3203575"/>
          <p14:tracePt t="40837" x="4292600" y="3187700"/>
          <p14:tracePt t="40854" x="4283075" y="3124200"/>
          <p14:tracePt t="40870" x="4270375" y="3086100"/>
          <p14:tracePt t="40887" x="4251325" y="3041650"/>
          <p14:tracePt t="40904" x="4232275" y="2984500"/>
          <p14:tracePt t="40921" x="4219575" y="2959100"/>
          <p14:tracePt t="40938" x="4206875" y="2930525"/>
          <p14:tracePt t="40954" x="4184650" y="2892425"/>
          <p14:tracePt t="40971" x="4171950" y="2863850"/>
          <p14:tracePt t="40987" x="4146550" y="2838450"/>
          <p14:tracePt t="41003" x="4117975" y="2797175"/>
          <p14:tracePt t="41020" x="4105275" y="2771775"/>
          <p14:tracePt t="41037" x="4092575" y="2749550"/>
          <p14:tracePt t="41040" x="4083050" y="2736850"/>
          <p14:tracePt t="41053" x="4057650" y="2711450"/>
          <p14:tracePt t="41070" x="4041775" y="2689225"/>
          <p14:tracePt t="41087" x="4010025" y="2670175"/>
          <p14:tracePt t="41104" x="3975100" y="2647950"/>
          <p14:tracePt t="41120" x="3943350" y="2628900"/>
          <p14:tracePt t="41137" x="3921125" y="2616200"/>
          <p14:tracePt t="41153" x="3857625" y="2597150"/>
          <p14:tracePt t="41170" x="3810000" y="2584450"/>
          <p14:tracePt t="41188" x="3781425" y="2565400"/>
          <p14:tracePt t="41204" x="3717925" y="2546350"/>
          <p14:tracePt t="41221" x="3670300" y="2533650"/>
          <p14:tracePt t="41238" x="3616325" y="2520950"/>
          <p14:tracePt t="41254" x="3546475" y="2501900"/>
          <p14:tracePt t="41271" x="3498850" y="2489200"/>
          <p14:tracePt t="41287" x="3460750" y="2476500"/>
          <p14:tracePt t="41303" x="3400425" y="2463800"/>
          <p14:tracePt t="41320" x="3336925" y="2444750"/>
          <p14:tracePt t="41337" x="3260725" y="2428875"/>
          <p14:tracePt t="41354" x="3149600" y="2406650"/>
          <p14:tracePt t="41371" x="3105150" y="2400300"/>
          <p14:tracePt t="41387" x="3067050" y="2400300"/>
          <p14:tracePt t="41404" x="3025775" y="2393950"/>
          <p14:tracePt t="41420" x="3009900" y="2393950"/>
          <p14:tracePt t="41437" x="2997200" y="2387600"/>
          <p14:tracePt t="41454" x="2962275" y="2378075"/>
          <p14:tracePt t="41471" x="2952750" y="2378075"/>
          <p14:tracePt t="41488" x="2943225" y="2378075"/>
          <p14:tracePt t="41504" x="2927350" y="2378075"/>
          <p14:tracePt t="41521" x="2911475" y="2378075"/>
          <p14:tracePt t="41569" x="2911475" y="2371725"/>
          <p14:tracePt t="41591" x="2911475" y="2368550"/>
          <p14:tracePt t="41619" x="2911475" y="2362200"/>
          <p14:tracePt t="41626" x="2911475" y="2359025"/>
          <p14:tracePt t="41640" x="2911475" y="2352675"/>
          <p14:tracePt t="41654" x="2911475" y="2349500"/>
          <p14:tracePt t="41670" x="2924175" y="2339975"/>
          <p14:tracePt t="41686" x="2933700" y="2324100"/>
          <p14:tracePt t="41703" x="2962275" y="2308225"/>
          <p14:tracePt t="41720" x="2984500" y="2295525"/>
          <p14:tracePt t="41737" x="3006725" y="2286000"/>
          <p14:tracePt t="41754" x="3041650" y="2279650"/>
          <p14:tracePt t="41771" x="3063875" y="2279650"/>
          <p14:tracePt t="41787" x="3098800" y="2279650"/>
          <p14:tracePt t="41804" x="3146425" y="2279650"/>
          <p14:tracePt t="41820" x="3175000" y="2279650"/>
          <p14:tracePt t="41837" x="3197225" y="2279650"/>
          <p14:tracePt t="41854" x="3238500" y="2279650"/>
          <p14:tracePt t="41871" x="3254375" y="2279650"/>
          <p14:tracePt t="41888" x="3270250" y="2279650"/>
          <p14:tracePt t="41904" x="3295650" y="2279650"/>
          <p14:tracePt t="41921" x="3305175" y="2279650"/>
          <p14:tracePt t="41937" x="3327400" y="2279650"/>
          <p14:tracePt t="41953" x="3352800" y="2279650"/>
          <p14:tracePt t="41970" x="3381375" y="2279650"/>
          <p14:tracePt t="41987" x="3397250" y="2279650"/>
          <p14:tracePt t="42003" x="3435350" y="2279650"/>
          <p14:tracePt t="42020" x="3457575" y="2279650"/>
          <p14:tracePt t="42038" x="3489325" y="2289175"/>
          <p14:tracePt t="42041" x="3502025" y="2295525"/>
          <p14:tracePt t="42054" x="3524250" y="2298700"/>
          <p14:tracePt t="42070" x="3552825" y="2311400"/>
          <p14:tracePt t="42087" x="3578225" y="2324100"/>
          <p14:tracePt t="42103" x="3629025" y="2349500"/>
          <p14:tracePt t="42120" x="3657600" y="2362200"/>
          <p14:tracePt t="42137" x="3689350" y="2371725"/>
          <p14:tracePt t="42154" x="3730625" y="2390775"/>
          <p14:tracePt t="42171" x="3756025" y="2409825"/>
          <p14:tracePt t="42187" x="3778250" y="2419350"/>
          <p14:tracePt t="42204" x="3806825" y="2435225"/>
          <p14:tracePt t="42220" x="3822700" y="2447925"/>
          <p14:tracePt t="42237" x="3854450" y="2466975"/>
          <p14:tracePt t="42253" x="3879850" y="2482850"/>
          <p14:tracePt t="42270" x="3905250" y="2492375"/>
          <p14:tracePt t="42287" x="3927475" y="2505075"/>
          <p14:tracePt t="42303" x="3962400" y="2527300"/>
          <p14:tracePt t="42320" x="3987800" y="2540000"/>
          <p14:tracePt t="42337" x="4010025" y="2565400"/>
          <p14:tracePt t="42354" x="4054475" y="2609850"/>
          <p14:tracePt t="42370" x="4086225" y="2641600"/>
          <p14:tracePt t="42387" x="4105275" y="2663825"/>
          <p14:tracePt t="42403" x="4130675" y="2708275"/>
          <p14:tracePt t="42420" x="4146550" y="2730500"/>
          <p14:tracePt t="42438" x="4159250" y="2755900"/>
          <p14:tracePt t="42454" x="4175125" y="2781300"/>
          <p14:tracePt t="42471" x="4184650" y="2790825"/>
          <p14:tracePt t="42489" x="4203700" y="2832100"/>
          <p14:tracePt t="42504" x="4213225" y="2857500"/>
          <p14:tracePt t="42520" x="4225925" y="2886075"/>
          <p14:tracePt t="42537" x="4232275" y="2911475"/>
          <p14:tracePt t="42539" x="4238625" y="2921000"/>
          <p14:tracePt t="42553" x="4244975" y="2952750"/>
          <p14:tracePt t="42570" x="4260850" y="2974975"/>
          <p14:tracePt t="42587" x="4267200" y="3006725"/>
          <p14:tracePt t="42604" x="4267200" y="3038475"/>
          <p14:tracePt t="42621" x="4267200" y="3054350"/>
          <p14:tracePt t="42637" x="4273550" y="3063875"/>
          <p14:tracePt t="42653" x="4273550" y="3079750"/>
          <p14:tracePt t="42670" x="4273550" y="3089275"/>
          <p14:tracePt t="42687" x="4273550" y="3101975"/>
          <p14:tracePt t="42740" x="4270375" y="3095625"/>
          <p14:tracePt t="42747" x="4264025" y="3089275"/>
          <p14:tracePt t="42754" x="4254500" y="3079750"/>
          <p14:tracePt t="42770" x="4241800" y="3048000"/>
          <p14:tracePt t="42787" x="4222750" y="3003550"/>
          <p14:tracePt t="42803" x="4181475" y="2936875"/>
          <p14:tracePt t="42820" x="4156075" y="2898775"/>
          <p14:tracePt t="42837" x="4124325" y="2860675"/>
          <p14:tracePt t="42854" x="4076700" y="2790825"/>
          <p14:tracePt t="42871" x="4025900" y="2740025"/>
          <p14:tracePt t="42887" x="3975100" y="2689225"/>
          <p14:tracePt t="42904" x="3937000" y="2632075"/>
          <p14:tracePt t="42920" x="3905250" y="2606675"/>
          <p14:tracePt t="42937" x="3883025" y="2584450"/>
          <p14:tracePt t="42953" x="3838575" y="2552700"/>
          <p14:tracePt t="42970" x="3816350" y="2540000"/>
          <p14:tracePt t="42987" x="3784600" y="2527300"/>
          <p14:tracePt t="43004" x="3749675" y="2505075"/>
          <p14:tracePt t="43020" x="3717925" y="2492375"/>
          <p14:tracePt t="43038" x="3702050" y="2486025"/>
          <p14:tracePt t="43041" x="3692525" y="2486025"/>
          <p14:tracePt t="43054" x="3667125" y="2479675"/>
          <p14:tracePt t="43070" x="3651250" y="2479675"/>
          <p14:tracePt t="43087" x="3638550" y="2476500"/>
          <p14:tracePt t="43103" x="3606800" y="2476500"/>
          <p14:tracePt t="43120" x="3597275" y="2476500"/>
          <p14:tracePt t="43138" x="3575050" y="2476500"/>
          <p14:tracePt t="43154" x="3565525" y="2476500"/>
          <p14:tracePt t="43170" x="3556000" y="2476500"/>
          <p14:tracePt t="43189" x="3543300" y="2476500"/>
          <p14:tracePt t="43204" x="3527425" y="2476500"/>
          <p14:tracePt t="43220" x="3517900" y="2476500"/>
          <p14:tracePt t="43603" x="3524250" y="2476500"/>
          <p14:tracePt t="43610" x="3527425" y="2476500"/>
          <p14:tracePt t="43620" x="3533775" y="2476500"/>
          <p14:tracePt t="43638" x="3546475" y="2476500"/>
          <p14:tracePt t="43670" x="3587750" y="2482850"/>
          <p14:tracePt t="43704" x="3635375" y="2498725"/>
          <p14:tracePt t="43720" x="3657600" y="2511425"/>
          <p14:tracePt t="43738" x="3686175" y="2527300"/>
          <p14:tracePt t="43754" x="3708400" y="2533650"/>
          <p14:tracePt t="43770" x="3733800" y="2543175"/>
          <p14:tracePt t="43787" x="3746500" y="2543175"/>
          <p14:tracePt t="43804" x="3768725" y="2552700"/>
          <p14:tracePt t="43820" x="3790950" y="2565400"/>
          <p14:tracePt t="43838" x="3810000" y="2574925"/>
          <p14:tracePt t="43854" x="3825875" y="2584450"/>
          <p14:tracePt t="43870" x="3848100" y="2597150"/>
          <p14:tracePt t="43888" x="3873500" y="2609850"/>
          <p14:tracePt t="43904" x="3892550" y="2628900"/>
          <p14:tracePt t="43920" x="3908425" y="2638425"/>
          <p14:tracePt t="43937" x="3917950" y="2644775"/>
          <p14:tracePt t="43953" x="3933825" y="2660650"/>
          <p14:tracePt t="43970" x="3946525" y="2663825"/>
          <p14:tracePt t="43988" x="3962400" y="2686050"/>
          <p14:tracePt t="44004" x="3971925" y="2695575"/>
          <p14:tracePt t="44020" x="3981450" y="2705100"/>
          <p14:tracePt t="44038" x="4003675" y="2724150"/>
          <p14:tracePt t="44054" x="4013200" y="2733675"/>
          <p14:tracePt t="44070" x="4022725" y="2743200"/>
          <p14:tracePt t="44086" x="4025900" y="2743200"/>
          <p14:tracePt t="44103" x="4032250" y="2749550"/>
          <p14:tracePt t="44210" x="4041775" y="2749550"/>
          <p14:tracePt t="45367" x="4041775" y="2752725"/>
          <p14:tracePt t="45375" x="4041775" y="2759075"/>
          <p14:tracePt t="45388" x="4041775" y="2787650"/>
          <p14:tracePt t="45404" x="4048125" y="2816225"/>
          <p14:tracePt t="45421" x="4054475" y="2860675"/>
          <p14:tracePt t="45438" x="4060825" y="2940050"/>
          <p14:tracePt t="45454" x="4076700" y="3025775"/>
          <p14:tracePt t="45487" x="4117975" y="3298825"/>
          <p14:tracePt t="45520" x="4127500" y="3486150"/>
          <p14:tracePt t="45538" x="4133850" y="3648075"/>
          <p14:tracePt t="45554" x="4133850" y="3730625"/>
          <p14:tracePt t="45571" x="4152900" y="3848100"/>
          <p14:tracePt t="45587" x="4168775" y="4025900"/>
          <p14:tracePt t="45603" x="4175125" y="4095750"/>
          <p14:tracePt t="45620" x="4197350" y="4152900"/>
          <p14:tracePt t="45637" x="4203700" y="4238625"/>
          <p14:tracePt t="45654" x="4203700" y="4298950"/>
          <p14:tracePt t="45671" x="4203700" y="4343400"/>
          <p14:tracePt t="45688" x="4203700" y="4406900"/>
          <p14:tracePt t="45704" x="4203700" y="4448175"/>
          <p14:tracePt t="45721" x="4200525" y="4470400"/>
          <p14:tracePt t="45736" x="4175125" y="4527550"/>
          <p14:tracePt t="45753" x="4162425" y="4575175"/>
          <p14:tracePt t="45770" x="4140200" y="4638675"/>
          <p14:tracePt t="45788" x="4089400" y="4724400"/>
          <p14:tracePt t="45804" x="4041775" y="4794250"/>
          <p14:tracePt t="45821" x="3997325" y="4854575"/>
          <p14:tracePt t="45837" x="3911600" y="4956175"/>
          <p14:tracePt t="45854" x="3857625" y="5026025"/>
          <p14:tracePt t="45870" x="3800475" y="5099050"/>
          <p14:tracePt t="45887" x="3762375" y="5156200"/>
          <p14:tracePt t="45903" x="3743325" y="5175250"/>
          <p14:tracePt t="47052" x="3790950" y="5191125"/>
          <p14:tracePt t="47058" x="3860800" y="5210175"/>
          <p14:tracePt t="47070" x="3930650" y="5229225"/>
          <p14:tracePt t="47090" x="4133850" y="5289550"/>
          <p14:tracePt t="47094" x="4206875" y="5318125"/>
          <p14:tracePt t="47104" x="4289425" y="5353050"/>
          <p14:tracePt t="47121" x="4476750" y="5410200"/>
          <p14:tracePt t="47154" x="4911725" y="5521325"/>
          <p14:tracePt t="47187" x="5334000" y="5632450"/>
          <p14:tracePt t="47204" x="5499100" y="5667375"/>
          <p14:tracePt t="47221" x="5632450" y="5721350"/>
          <p14:tracePt t="47237" x="5902325" y="5803900"/>
          <p14:tracePt t="47254" x="6045200" y="5857875"/>
          <p14:tracePt t="47271" x="6165850" y="5892800"/>
          <p14:tracePt t="47288" x="6346825" y="5953125"/>
          <p14:tracePt t="47304" x="6445250" y="5978525"/>
          <p14:tracePt t="47320" x="6508750" y="6000750"/>
          <p14:tracePt t="47336" x="6613525" y="6038850"/>
          <p14:tracePt t="47353" x="6683375" y="6076950"/>
          <p14:tracePt t="47370" x="6756400" y="6089650"/>
          <p14:tracePt t="47387" x="6829425" y="6111875"/>
          <p14:tracePt t="47404" x="6858000" y="6121400"/>
          <p14:tracePt t="47420" x="6889750" y="6134100"/>
          <p14:tracePt t="47437" x="6905625" y="6134100"/>
          <p14:tracePt t="47454" x="6915150" y="6134100"/>
          <p14:tracePt t="47470" x="6924675" y="6134100"/>
          <p14:tracePt t="47486" x="6943725" y="6127750"/>
          <p14:tracePt t="47503" x="6953250" y="6118225"/>
          <p14:tracePt t="47520" x="6962775" y="6108700"/>
          <p14:tracePt t="47537" x="6985000" y="6092825"/>
          <p14:tracePt t="47554" x="6994525" y="6076950"/>
          <p14:tracePt t="47570" x="7004050" y="6061075"/>
          <p14:tracePt t="47587" x="7023100" y="6019800"/>
          <p14:tracePt t="47603" x="7042150" y="5994400"/>
          <p14:tracePt t="47619" x="7051675" y="5972175"/>
          <p14:tracePt t="47636" x="7070725" y="5937250"/>
          <p14:tracePt t="47653" x="7080250" y="5927725"/>
          <p14:tracePt t="47669" x="7096125" y="5915025"/>
          <p14:tracePt t="47686" x="7099300" y="5895975"/>
          <p14:tracePt t="47704" x="7099300" y="5889625"/>
          <p14:tracePt t="47720" x="7099300" y="5886450"/>
          <p14:tracePt t="48117" x="7099300" y="5892800"/>
          <p14:tracePt t="48124" x="7099300" y="5895975"/>
          <p14:tracePt t="48137" x="7099300" y="5911850"/>
          <p14:tracePt t="48170" x="7099300" y="5930900"/>
          <p14:tracePt t="48203" x="7124700" y="5962650"/>
          <p14:tracePt t="48220" x="7134225" y="5972175"/>
          <p14:tracePt t="48236" x="7156450" y="5988050"/>
          <p14:tracePt t="48253" x="7165975" y="5991225"/>
          <p14:tracePt t="48270" x="7169150" y="5991225"/>
          <p14:tracePt t="48286" x="7169150" y="5997575"/>
          <p14:tracePt t="48303" x="7175500" y="5997575"/>
          <p14:tracePt t="48509" x="7178675" y="5994400"/>
          <p14:tracePt t="48516" x="7185025" y="5984875"/>
          <p14:tracePt t="48523" x="7191375" y="5972175"/>
          <p14:tracePt t="48536" x="7204075" y="5949950"/>
          <p14:tracePt t="48554" x="7219950" y="5930900"/>
          <p14:tracePt t="48570" x="7226300" y="5915025"/>
          <p14:tracePt t="48586" x="7229475" y="5895975"/>
          <p14:tracePt t="48602" x="7235825" y="5886450"/>
          <p14:tracePt t="48620" x="7235825" y="5876925"/>
          <p14:tracePt t="48636" x="7235825" y="5861050"/>
          <p14:tracePt t="48653" x="7235825" y="5851525"/>
          <p14:tracePt t="48670" x="7235825" y="5842000"/>
          <p14:tracePt t="48687" x="7235825" y="5835650"/>
          <p14:tracePt t="48703" x="7235825" y="5826125"/>
          <p14:tracePt t="48720" x="7235825" y="5819775"/>
          <p14:tracePt t="48736" x="7235825" y="5810250"/>
          <p14:tracePt t="48753" x="7235825" y="5807075"/>
          <p14:tracePt t="48770" x="7235825" y="5800725"/>
          <p14:tracePt t="48786" x="7235825" y="5788025"/>
          <p14:tracePt t="48804" x="7232650" y="5781675"/>
          <p14:tracePt t="48821" x="7223125" y="5775325"/>
          <p14:tracePt t="48837" x="7204075" y="5775325"/>
          <p14:tracePt t="49044" x="7194550" y="5775325"/>
          <p14:tracePt t="49059" x="7188200" y="5775325"/>
          <p14:tracePt t="49065" x="7185025" y="5775325"/>
          <p14:tracePt t="49072" x="7178675" y="5775325"/>
          <p14:tracePt t="49829" x="7194550" y="5759450"/>
          <p14:tracePt t="49837" x="7207250" y="5740400"/>
          <p14:tracePt t="49853" x="7248525" y="5699125"/>
          <p14:tracePt t="49869" x="7280275" y="5673725"/>
          <p14:tracePt t="49886" x="7324725" y="5629275"/>
          <p14:tracePt t="49903" x="7362825" y="5603875"/>
          <p14:tracePt t="49922" x="7397750" y="5572125"/>
          <p14:tracePt t="49953" x="7470775" y="5527675"/>
          <p14:tracePt t="49986" x="7550150" y="5483225"/>
          <p14:tracePt t="50002" x="7575550" y="5461000"/>
          <p14:tracePt t="50019" x="7597775" y="5441950"/>
          <p14:tracePt t="50036" x="7632700" y="5426075"/>
          <p14:tracePt t="50053" x="7648575" y="5410200"/>
          <p14:tracePt t="50071" x="7664450" y="5397500"/>
          <p14:tracePt t="50087" x="7680325" y="5384800"/>
          <p14:tracePt t="50103" x="7689850" y="5362575"/>
          <p14:tracePt t="50119" x="7699375" y="5353050"/>
          <p14:tracePt t="50122" x="7699375" y="5346700"/>
          <p14:tracePt t="50136" x="7705725" y="5330825"/>
          <p14:tracePt t="50152" x="7705725" y="5321300"/>
          <p14:tracePt t="50170" x="7705725" y="5305425"/>
          <p14:tracePt t="50187" x="7705725" y="5292725"/>
          <p14:tracePt t="50203" x="7705725" y="5283200"/>
          <p14:tracePt t="50220" x="7705725" y="5273675"/>
          <p14:tracePt t="50237" x="7705725" y="5251450"/>
          <p14:tracePt t="50253" x="7705725" y="5241925"/>
          <p14:tracePt t="50269" x="7705725" y="5232400"/>
          <p14:tracePt t="50286" x="7705725" y="5207000"/>
          <p14:tracePt t="50302" x="7705725" y="5191125"/>
          <p14:tracePt t="50319" x="7705725" y="5175250"/>
          <p14:tracePt t="50336" x="7705725" y="5149850"/>
          <p14:tracePt t="50353" x="7705725" y="5133975"/>
          <p14:tracePt t="50370" x="7699375" y="5124450"/>
          <p14:tracePt t="50386" x="7683500" y="5105400"/>
          <p14:tracePt t="50402" x="7673975" y="5095875"/>
          <p14:tracePt t="50419" x="7658100" y="5083175"/>
          <p14:tracePt t="50436" x="7632700" y="5067300"/>
          <p14:tracePt t="50453" x="7600950" y="5048250"/>
          <p14:tracePt t="50470" x="7585075" y="5038725"/>
          <p14:tracePt t="50487" x="7559675" y="5029200"/>
          <p14:tracePt t="50503" x="7527925" y="5022850"/>
          <p14:tracePt t="50520" x="7518400" y="5019675"/>
          <p14:tracePt t="50536" x="7502525" y="5010150"/>
          <p14:tracePt t="50552" x="7486650" y="4997450"/>
          <p14:tracePt t="50572" x="7473950" y="4991100"/>
          <p14:tracePt t="50586" x="7464425" y="4987925"/>
          <p14:tracePt t="50603" x="7454900" y="4981575"/>
          <p14:tracePt t="50621" x="7426325" y="4972050"/>
          <p14:tracePt t="50636" x="7404100" y="4965700"/>
          <p14:tracePt t="50652" x="7375525" y="4959350"/>
          <p14:tracePt t="50669" x="7353300" y="4953000"/>
          <p14:tracePt t="50686" x="7318375" y="4953000"/>
          <p14:tracePt t="50703" x="7308850" y="4953000"/>
          <p14:tracePt t="50719" x="7299325" y="4953000"/>
          <p14:tracePt t="50736" x="7267575" y="4953000"/>
          <p14:tracePt t="50752" x="7251700" y="4953000"/>
          <p14:tracePt t="50770" x="7242175" y="4953000"/>
          <p14:tracePt t="50786" x="7219950" y="4953000"/>
          <p14:tracePt t="50802" x="7210425" y="4953000"/>
          <p14:tracePt t="50821" x="7197725" y="4953000"/>
          <p14:tracePt t="50836" x="7188200" y="4953000"/>
          <p14:tracePt t="50853" x="7172325" y="4953000"/>
          <p14:tracePt t="50871" x="7156450" y="4953000"/>
          <p14:tracePt t="50887" x="7146925" y="4953000"/>
          <p14:tracePt t="50903" x="7137400" y="4953000"/>
          <p14:tracePt t="50920" x="7118350" y="4956175"/>
          <p14:tracePt t="50936" x="7108825" y="4959350"/>
          <p14:tracePt t="50952" x="7099300" y="4972050"/>
          <p14:tracePt t="50969" x="7089775" y="4975225"/>
          <p14:tracePt t="50987" x="7067550" y="4984750"/>
          <p14:tracePt t="51003" x="7058025" y="5000625"/>
          <p14:tracePt t="51021" x="7042150" y="5016500"/>
          <p14:tracePt t="51037" x="7032625" y="5026025"/>
          <p14:tracePt t="51053" x="7016750" y="5035550"/>
          <p14:tracePt t="51069" x="7007225" y="5051425"/>
          <p14:tracePt t="51086" x="6991350" y="5067300"/>
          <p14:tracePt t="51102" x="6981825" y="5076825"/>
          <p14:tracePt t="51121" x="6965950" y="5089525"/>
          <p14:tracePt t="51137" x="6962775" y="5105400"/>
          <p14:tracePt t="51153" x="6962775" y="5114925"/>
          <p14:tracePt t="51174" x="6962775" y="5130800"/>
          <p14:tracePt t="51187" x="6962775" y="5140325"/>
          <p14:tracePt t="51203" x="6962775" y="5156200"/>
          <p14:tracePt t="51219" x="6962775" y="5165725"/>
          <p14:tracePt t="51236" x="6956425" y="5178425"/>
          <p14:tracePt t="51253" x="6956425" y="5191125"/>
          <p14:tracePt t="51271" x="6956425" y="5210175"/>
          <p14:tracePt t="51287" x="6956425" y="5219700"/>
          <p14:tracePt t="51303" x="6956425" y="5229225"/>
          <p14:tracePt t="51320" x="6956425" y="5245100"/>
          <p14:tracePt t="51336" x="6956425" y="5257800"/>
          <p14:tracePt t="51353" x="6956425" y="5270500"/>
          <p14:tracePt t="51369" x="6956425" y="5280025"/>
          <p14:tracePt t="51386" x="6956425" y="5289550"/>
          <p14:tracePt t="51601" x="6959600" y="5289550"/>
          <p14:tracePt t="51608" x="6962775" y="5289550"/>
          <p14:tracePt t="51619" x="6969125" y="5286375"/>
          <p14:tracePt t="51636" x="6988175" y="5270500"/>
          <p14:tracePt t="51652" x="7000875" y="5260975"/>
          <p14:tracePt t="51670" x="7013575" y="5241925"/>
          <p14:tracePt t="51686" x="7029450" y="5232400"/>
          <p14:tracePt t="51703" x="7038975" y="5222875"/>
          <p14:tracePt t="51720" x="7048500" y="5222875"/>
          <p14:tracePt t="51737" x="7048500" y="5216525"/>
          <p14:tracePt t="51778" x="7054850" y="5216525"/>
          <p14:tracePt t="51792" x="7054850" y="5210175"/>
          <p14:tracePt t="51851" x="7058025" y="5210175"/>
          <p14:tracePt t="51857" x="7064375" y="5207000"/>
          <p14:tracePt t="51871" x="7080250" y="5197475"/>
          <p14:tracePt t="51886" x="7089775" y="5184775"/>
          <p14:tracePt t="51903" x="7096125" y="5175250"/>
          <p14:tracePt t="51920" x="7108825" y="5162550"/>
          <p14:tracePt t="51936" x="7121525" y="5146675"/>
          <p14:tracePt t="51952" x="7137400" y="5137150"/>
          <p14:tracePt t="51970" x="7150100" y="5121275"/>
          <p14:tracePt t="51987" x="7159625" y="5111750"/>
          <p14:tracePt t="52003" x="7172325" y="5102225"/>
          <p14:tracePt t="52021" x="7191375" y="5089525"/>
          <p14:tracePt t="52036" x="7200900" y="5080000"/>
          <p14:tracePt t="52052" x="7210425" y="5076825"/>
          <p14:tracePt t="52069" x="7232650" y="5076825"/>
          <p14:tracePt t="52086" x="7242175" y="5076825"/>
          <p14:tracePt t="52102" x="7251700" y="5076825"/>
          <p14:tracePt t="52121" x="7264400" y="5076825"/>
          <p14:tracePt t="52136" x="7280275" y="5076825"/>
          <p14:tracePt t="52153" x="7289800" y="5076825"/>
          <p14:tracePt t="52156" x="7296150" y="5076825"/>
          <p14:tracePt t="52171" x="7305675" y="5086350"/>
          <p14:tracePt t="52187" x="7321550" y="5102225"/>
          <p14:tracePt t="52203" x="7337425" y="5114925"/>
          <p14:tracePt t="52220" x="7350125" y="5127625"/>
          <p14:tracePt t="52236" x="7359650" y="5137150"/>
          <p14:tracePt t="52252" x="7372350" y="5153025"/>
          <p14:tracePt t="52269" x="7391400" y="5168900"/>
          <p14:tracePt t="52286" x="7400925" y="5178425"/>
          <p14:tracePt t="52302" x="7410450" y="5187950"/>
          <p14:tracePt t="52319" x="7426325" y="5207000"/>
          <p14:tracePt t="52336" x="7435850" y="5219700"/>
          <p14:tracePt t="52352" x="7435850" y="5222875"/>
          <p14:tracePt t="52370" x="7451725" y="5232400"/>
          <p14:tracePt t="52386" x="7454900" y="5241925"/>
          <p14:tracePt t="52403" x="7467600" y="5257800"/>
          <p14:tracePt t="52421" x="7477125" y="5273675"/>
          <p14:tracePt t="52437" x="7493000" y="5283200"/>
          <p14:tracePt t="52453" x="7502525" y="5292725"/>
          <p14:tracePt t="52469" x="7512050" y="5314950"/>
          <p14:tracePt t="52486" x="7521575" y="5330825"/>
          <p14:tracePt t="52502" x="7527925" y="5359400"/>
          <p14:tracePt t="52519" x="7546975" y="5394325"/>
          <p14:tracePt t="52536" x="7546975" y="5416550"/>
          <p14:tracePt t="52552" x="7546975" y="5432425"/>
          <p14:tracePt t="52570" x="7556500" y="5445125"/>
          <p14:tracePt t="52586" x="7556500" y="5457825"/>
          <p14:tracePt t="52602" x="7556500" y="5470525"/>
          <p14:tracePt t="52620" x="7556500" y="5486400"/>
          <p14:tracePt t="52636" x="7556500" y="5489575"/>
          <p14:tracePt t="52749" x="7556500" y="5483225"/>
          <p14:tracePt t="52756" x="7556500" y="5473700"/>
          <p14:tracePt t="52769" x="7556500" y="5438775"/>
          <p14:tracePt t="52785" x="7556500" y="5407025"/>
          <p14:tracePt t="52803" x="7553325" y="5362575"/>
          <p14:tracePt t="52820" x="7527925" y="5321300"/>
          <p14:tracePt t="52836" x="7518400" y="5305425"/>
          <p14:tracePt t="52853" x="7508875" y="5295900"/>
          <p14:tracePt t="52870" x="7493000" y="5273675"/>
          <p14:tracePt t="52886" x="7477125" y="5264150"/>
          <p14:tracePt t="52902" x="7467600" y="5254625"/>
          <p14:tracePt t="52920" x="7451725" y="5238750"/>
          <p14:tracePt t="52935" x="7442200" y="5222875"/>
          <p14:tracePt t="52952" x="7426325" y="5213350"/>
          <p14:tracePt t="52970" x="7410450" y="5187950"/>
          <p14:tracePt t="52986" x="7400925" y="5168900"/>
          <p14:tracePt t="53003" x="7391400" y="5159375"/>
          <p14:tracePt t="53019" x="7362825" y="5143500"/>
          <p14:tracePt t="53035" x="7340600" y="5130800"/>
          <p14:tracePt t="53052" x="7308850" y="5114925"/>
          <p14:tracePt t="53070" x="7273925" y="5095875"/>
          <p14:tracePt t="53086" x="7245350" y="5095875"/>
          <p14:tracePt t="53102" x="7223125" y="5095875"/>
          <p14:tracePt t="53120" x="7207250" y="5095875"/>
          <p14:tracePt t="53136" x="7191375" y="5095875"/>
          <p14:tracePt t="53152" x="7178675" y="5095875"/>
          <p14:tracePt t="53169" x="7146925" y="5095875"/>
          <p14:tracePt t="53186" x="7124700" y="5095875"/>
          <p14:tracePt t="53202" x="7102475" y="5095875"/>
          <p14:tracePt t="53220" x="7067550" y="5095875"/>
          <p14:tracePt t="53237" x="7058025" y="5095875"/>
          <p14:tracePt t="53253" x="7035800" y="5095875"/>
          <p14:tracePt t="53270" x="7023100" y="5095875"/>
          <p14:tracePt t="53286" x="7007225" y="5095875"/>
          <p14:tracePt t="53302" x="6985000" y="5095875"/>
          <p14:tracePt t="53319" x="6972300" y="5099050"/>
          <p14:tracePt t="53336" x="6962775" y="5108575"/>
          <p14:tracePt t="53352" x="6950075" y="5124450"/>
          <p14:tracePt t="53369" x="6931025" y="5137150"/>
          <p14:tracePt t="53386" x="6921500" y="5146675"/>
          <p14:tracePt t="53403" x="6911975" y="5159375"/>
          <p14:tracePt t="53420" x="6896100" y="5172075"/>
          <p14:tracePt t="53435" x="6880225" y="5184775"/>
          <p14:tracePt t="53453" x="6877050" y="5187950"/>
          <p14:tracePt t="53470" x="6870700" y="5197475"/>
          <p14:tracePt t="53486" x="6870700" y="5203825"/>
          <p14:tracePt t="53503" x="6867525" y="5207000"/>
          <p14:tracePt t="53520" x="6867525" y="5222875"/>
          <p14:tracePt t="53552" x="6867525" y="5232400"/>
          <p14:tracePt t="53570" x="6867525" y="5241925"/>
          <p14:tracePt t="53585" x="6867525" y="5251450"/>
          <p14:tracePt t="53602" x="6867525" y="5257800"/>
          <p14:tracePt t="53619" x="6867525" y="5273675"/>
          <p14:tracePt t="53635" x="6867525" y="5283200"/>
          <p14:tracePt t="53653" x="6867525" y="5286375"/>
          <p14:tracePt t="53669" x="6867525" y="5292725"/>
          <p14:tracePt t="53686" x="6867525" y="5302250"/>
          <p14:tracePt t="54092" x="6867525" y="5299075"/>
          <p14:tracePt t="54098" x="6867525" y="5295900"/>
          <p14:tracePt t="54106" x="6867525" y="5289550"/>
          <p14:tracePt t="54126" x="6883400" y="5280025"/>
          <p14:tracePt t="54152" x="6908800" y="5264150"/>
          <p14:tracePt t="54186" x="6975475" y="5216525"/>
          <p14:tracePt t="54203" x="7013575" y="5191125"/>
          <p14:tracePt t="54220" x="7048500" y="5172075"/>
          <p14:tracePt t="54236" x="7073900" y="5162550"/>
          <p14:tracePt t="54257" x="7092950" y="5149850"/>
          <p14:tracePt t="54269" x="7102475" y="5146675"/>
          <p14:tracePt t="54285" x="7112000" y="5146675"/>
          <p14:tracePt t="54302" x="7127875" y="5146675"/>
          <p14:tracePt t="54319" x="7143750" y="5146675"/>
          <p14:tracePt t="54336" x="7153275" y="5146675"/>
          <p14:tracePt t="54353" x="7162800" y="5146675"/>
          <p14:tracePt t="54369" x="7181850" y="5146675"/>
          <p14:tracePt t="54386" x="7191375" y="5146675"/>
          <p14:tracePt t="54402" x="7200900" y="5146675"/>
          <p14:tracePt t="54419" x="7223125" y="5146675"/>
          <p14:tracePt t="54436" x="7232650" y="5146675"/>
          <p14:tracePt t="54453" x="7242175" y="5146675"/>
          <p14:tracePt t="54470" x="7254875" y="5146675"/>
          <p14:tracePt t="54486" x="7270750" y="5146675"/>
          <p14:tracePt t="54503" x="7280275" y="5146675"/>
          <p14:tracePt t="54519" x="7296150" y="5159375"/>
          <p14:tracePt t="54535" x="7305675" y="5162550"/>
          <p14:tracePt t="54552" x="7315200" y="5172075"/>
          <p14:tracePt t="54570" x="7337425" y="5194300"/>
          <p14:tracePt t="54586" x="7346950" y="5203825"/>
          <p14:tracePt t="54603" x="7369175" y="5213350"/>
          <p14:tracePt t="54619" x="7397750" y="5232400"/>
          <p14:tracePt t="54636" x="7413625" y="5248275"/>
          <p14:tracePt t="54652" x="7423150" y="5257800"/>
          <p14:tracePt t="54669" x="7442200" y="5257800"/>
          <p14:tracePt t="54685" x="7448550" y="5257800"/>
          <p14:tracePt t="55498" x="7429500" y="5254625"/>
          <p14:tracePt t="55505" x="7391400" y="5248275"/>
          <p14:tracePt t="55519" x="7327900" y="5232400"/>
          <p14:tracePt t="55536" x="7283450" y="5232400"/>
          <p14:tracePt t="55553" x="7239000" y="5232400"/>
          <p14:tracePt t="55574" x="7204075" y="5232400"/>
          <p14:tracePt t="55586" x="7194550" y="5235575"/>
          <p14:tracePt t="55618" x="7185025" y="5264150"/>
          <p14:tracePt t="55652" x="7204075" y="5299075"/>
          <p14:tracePt t="55669" x="7264400" y="5353050"/>
          <p14:tracePt t="55686" x="7312025" y="5378450"/>
          <p14:tracePt t="55702" x="7359650" y="5413375"/>
          <p14:tracePt t="55720" x="7410450" y="5435600"/>
          <p14:tracePt t="55736" x="7439025" y="5454650"/>
          <p14:tracePt t="55752" x="7461250" y="5454650"/>
          <p14:tracePt t="55769" x="7489825" y="5448300"/>
          <p14:tracePt t="55785" x="7499350" y="5438775"/>
          <p14:tracePt t="55802" x="7508875" y="5422900"/>
          <p14:tracePt t="55821" x="7508875" y="5365750"/>
          <p14:tracePt t="55836" x="7505700" y="5343525"/>
          <p14:tracePt t="55853" x="7493000" y="5314950"/>
          <p14:tracePt t="55870" x="7473950" y="5286375"/>
          <p14:tracePt t="55886" x="7448550" y="5260975"/>
          <p14:tracePt t="55902" x="7423150" y="5241925"/>
          <p14:tracePt t="55919" x="7381875" y="5226050"/>
          <p14:tracePt t="55935" x="7366000" y="5207000"/>
          <p14:tracePt t="55952" x="7350125" y="5197475"/>
          <p14:tracePt t="55970" x="7334250" y="5191125"/>
          <p14:tracePt t="55986" x="7331075" y="5191125"/>
          <p14:tracePt t="56019" x="7331075" y="5200650"/>
          <p14:tracePt t="56035" x="7340600" y="5210175"/>
          <p14:tracePt t="56052" x="7359650" y="5226050"/>
          <p14:tracePt t="56069" x="7372350" y="5238750"/>
          <p14:tracePt t="56086" x="7381875" y="5251450"/>
          <p14:tracePt t="56103" x="7391400" y="5260975"/>
          <p14:tracePt t="56120" x="7397750" y="5270500"/>
          <p14:tracePt t="56156" x="7394575" y="5260975"/>
          <p14:tracePt t="56163" x="7391400" y="5257800"/>
          <p14:tracePt t="56170" x="7385050" y="5251450"/>
          <p14:tracePt t="56186" x="7369175" y="5235575"/>
          <p14:tracePt t="56202" x="7359650" y="5226050"/>
          <p14:tracePt t="56218" x="7337425" y="5210175"/>
          <p14:tracePt t="56236" x="7327900" y="5210175"/>
          <p14:tracePt t="56253" x="7324725" y="5210175"/>
          <p14:tracePt t="56299" x="7331075" y="5216525"/>
          <p14:tracePt t="56307" x="7343775" y="5222875"/>
          <p14:tracePt t="56319" x="7378700" y="5235575"/>
          <p14:tracePt t="56335" x="7416800" y="5248275"/>
          <p14:tracePt t="56352" x="7454900" y="5260975"/>
          <p14:tracePt t="56368" x="7512050" y="5280025"/>
          <p14:tracePt t="56385" x="7540625" y="5280025"/>
          <p14:tracePt t="56402" x="7578725" y="5280025"/>
          <p14:tracePt t="56419" x="7597775" y="5280025"/>
          <p14:tracePt t="56436" x="7613650" y="5280025"/>
          <p14:tracePt t="56453" x="7620000" y="5280025"/>
          <p14:tracePt t="56490" x="7616825" y="5280025"/>
          <p14:tracePt t="56501" x="7613650" y="5280025"/>
          <p14:tracePt t="56519" x="7591425" y="5273675"/>
          <p14:tracePt t="56536" x="7581900" y="5267325"/>
          <p14:tracePt t="56553" x="7572375" y="5267325"/>
          <p14:tracePt t="56570" x="7550150" y="5251450"/>
          <p14:tracePt t="56586" x="7540625" y="5241925"/>
          <p14:tracePt t="56602" x="7537450" y="5232400"/>
          <p14:tracePt t="56619" x="7537450" y="5213350"/>
          <p14:tracePt t="56635" x="7537450" y="5203825"/>
          <p14:tracePt t="56652" x="7537450" y="5197475"/>
          <p14:tracePt t="56668" x="7537450" y="5194300"/>
          <p14:tracePt t="56686" x="7537450" y="5187950"/>
          <p14:tracePt t="56703" x="7537450" y="5184775"/>
          <p14:tracePt t="56719" x="7537450" y="5172075"/>
          <p14:tracePt t="56736" x="7537450" y="5162550"/>
          <p14:tracePt t="56752" x="7537450" y="5153025"/>
          <p14:tracePt t="56769" x="7521575" y="5127625"/>
          <p14:tracePt t="56785" x="7512050" y="5111750"/>
          <p14:tracePt t="56802" x="7496175" y="5099050"/>
          <p14:tracePt t="56819" x="7480300" y="5086350"/>
          <p14:tracePt t="56835" x="7458075" y="5073650"/>
          <p14:tracePt t="56853" x="7426325" y="5054600"/>
          <p14:tracePt t="56869" x="7362825" y="5035550"/>
          <p14:tracePt t="56885" x="7324725" y="5022850"/>
          <p14:tracePt t="56902" x="7280275" y="5010150"/>
          <p14:tracePt t="56918" x="7239000" y="5010150"/>
          <p14:tracePt t="56935" x="7216775" y="5010150"/>
          <p14:tracePt t="56952" x="7188200" y="5010150"/>
          <p14:tracePt t="56969" x="7156450" y="5010150"/>
          <p14:tracePt t="56985" x="7127875" y="5010150"/>
          <p14:tracePt t="57003" x="7105650" y="5010150"/>
          <p14:tracePt t="57019" x="7083425" y="5019675"/>
          <p14:tracePt t="57035" x="7073900" y="5029200"/>
          <p14:tracePt t="57052" x="7064375" y="5038725"/>
          <p14:tracePt t="57068" x="7048500" y="5048250"/>
          <p14:tracePt t="57085" x="7032625" y="5064125"/>
          <p14:tracePt t="57102" x="7023100" y="5073650"/>
          <p14:tracePt t="57119" x="7013575" y="5089525"/>
          <p14:tracePt t="57135" x="7007225" y="5099050"/>
          <p14:tracePt t="57152" x="7007225" y="5114925"/>
          <p14:tracePt t="57168" x="7007225" y="5127625"/>
          <p14:tracePt t="57186" x="7007225" y="5137150"/>
          <p14:tracePt t="57203" x="7007225" y="5165725"/>
          <p14:tracePt t="57219" x="7013575" y="5181600"/>
          <p14:tracePt t="57236" x="7026275" y="5191125"/>
          <p14:tracePt t="57252" x="7038975" y="5200650"/>
          <p14:tracePt t="57269" x="7054850" y="5222875"/>
          <p14:tracePt t="57285" x="7064375" y="5232400"/>
          <p14:tracePt t="57302" x="7070725" y="5241925"/>
          <p14:tracePt t="57323" x="7089775" y="5257800"/>
          <p14:tracePt t="57335" x="7102475" y="5273675"/>
          <p14:tracePt t="57352" x="7112000" y="5283200"/>
          <p14:tracePt t="57368" x="7124700" y="5286375"/>
          <p14:tracePt t="57386" x="7140575" y="5292725"/>
          <p14:tracePt t="57402" x="7150100" y="5302250"/>
          <p14:tracePt t="57419" x="7165975" y="5305425"/>
          <p14:tracePt t="57436" x="7175500" y="5321300"/>
          <p14:tracePt t="57452" x="7191375" y="5327650"/>
          <p14:tracePt t="57469" x="7216775" y="5343525"/>
          <p14:tracePt t="57486" x="7248525" y="5356225"/>
          <p14:tracePt t="57503" x="7270750" y="5362575"/>
          <p14:tracePt t="57519" x="7312025" y="5375275"/>
          <p14:tracePt t="57536" x="7321550" y="5375275"/>
          <p14:tracePt t="57552" x="7331075" y="5375275"/>
          <p14:tracePt t="57568" x="7346950" y="5375275"/>
          <p14:tracePt t="57585" x="7356475" y="5375275"/>
          <p14:tracePt t="57656" x="7362825" y="5375275"/>
          <p14:tracePt t="57690" x="7366000" y="5375275"/>
          <p14:tracePt t="57697" x="7372350" y="5375275"/>
          <p14:tracePt t="57704" x="7375525" y="5375275"/>
          <p14:tracePt t="57733" x="7375525" y="5365750"/>
          <p14:tracePt t="57747" x="7375525" y="5362575"/>
          <p14:tracePt t="57754" x="7381875" y="5362575"/>
          <p14:tracePt t="57769" x="7388225" y="5353050"/>
          <p14:tracePt t="57785" x="7397750" y="5353050"/>
          <p14:tracePt t="57802" x="7410450" y="5346700"/>
          <p14:tracePt t="57805" x="7416800" y="5346700"/>
          <p14:tracePt t="57819" x="7426325" y="5337175"/>
          <p14:tracePt t="57835" x="7448550" y="5337175"/>
          <p14:tracePt t="57852" x="7477125" y="5337175"/>
          <p14:tracePt t="57869" x="7556500" y="5337175"/>
          <p14:tracePt t="57885" x="7607300" y="5337175"/>
          <p14:tracePt t="57903" x="7645400" y="5337175"/>
          <p14:tracePt t="57919" x="7699375" y="5337175"/>
          <p14:tracePt t="57936" x="7721600" y="5337175"/>
          <p14:tracePt t="57952" x="7731125" y="5337175"/>
          <p14:tracePt t="57969" x="7737475" y="5337175"/>
          <p14:tracePt t="57997" x="7734300" y="5337175"/>
          <p14:tracePt t="58004" x="7731125" y="5337175"/>
          <p14:tracePt t="58019" x="7721600" y="5337175"/>
          <p14:tracePt t="58035" x="7705725" y="5337175"/>
          <p14:tracePt t="58611" x="7705725" y="5321300"/>
          <p14:tracePt t="58619" x="7705725" y="5302250"/>
          <p14:tracePt t="58625" x="7705725" y="5276850"/>
          <p14:tracePt t="58636" x="7705725" y="5257800"/>
          <p14:tracePt t="58653" x="7705725" y="5197475"/>
          <p14:tracePt t="58669" x="7705725" y="5165725"/>
          <p14:tracePt t="58702" x="7705725" y="5114925"/>
          <p14:tracePt t="58736" x="7683500" y="5064125"/>
          <p14:tracePt t="58753" x="7648575" y="5041900"/>
          <p14:tracePt t="58769" x="7626350" y="5022850"/>
          <p14:tracePt t="58786" x="7600950" y="5010150"/>
          <p14:tracePt t="58802" x="7572375" y="5000625"/>
          <p14:tracePt t="58818" x="7527925" y="4981575"/>
          <p14:tracePt t="58835" x="7515225" y="4981575"/>
          <p14:tracePt t="58852" x="7502525" y="4981575"/>
          <p14:tracePt t="58869" x="7477125" y="4981575"/>
          <p14:tracePt t="58885" x="7467600" y="4981575"/>
          <p14:tracePt t="58903" x="7454900" y="4981575"/>
          <p14:tracePt t="58919" x="7445375" y="4981575"/>
          <p14:tracePt t="58936" x="7435850" y="4981575"/>
          <p14:tracePt t="58951" x="7419975" y="4981575"/>
          <p14:tracePt t="58968" x="7410450" y="4981575"/>
          <p14:tracePt t="59018" x="7410450" y="4987925"/>
          <p14:tracePt t="59025" x="7410450" y="4994275"/>
          <p14:tracePt t="59035" x="7416800" y="4997450"/>
          <p14:tracePt t="59053" x="7448550" y="5013325"/>
          <p14:tracePt t="59069" x="7470775" y="5019675"/>
          <p14:tracePt t="59085" x="7502525" y="5019675"/>
          <p14:tracePt t="59101" x="7518400" y="5019675"/>
          <p14:tracePt t="59119" x="7531100" y="5019675"/>
          <p14:tracePt t="59135" x="7546975" y="5019675"/>
          <p14:tracePt t="59153" x="7562850" y="5003800"/>
          <p14:tracePt t="59169" x="7562850" y="4997450"/>
          <p14:tracePt t="62710" x="7562850" y="5019675"/>
          <p14:tracePt t="62716" x="7562850" y="5045075"/>
          <p14:tracePt t="62724" x="7562850" y="5076825"/>
          <p14:tracePt t="62735" x="7562850" y="5102225"/>
          <p14:tracePt t="62752" x="7562850" y="5165725"/>
          <p14:tracePt t="62768" x="7562850" y="5210175"/>
          <p14:tracePt t="62785" x="7559675" y="5232400"/>
          <p14:tracePt t="62818" x="7531100" y="5299075"/>
          <p14:tracePt t="62852" x="7502525" y="5337175"/>
          <p14:tracePt t="62868" x="7499350" y="5346700"/>
          <p14:tracePt t="62885" x="7499350" y="5362575"/>
          <p14:tracePt t="62902" x="7499350" y="5375275"/>
          <p14:tracePt t="62918" x="7499350" y="5384800"/>
          <p14:tracePt t="62952" x="7493000" y="5384800"/>
          <p14:tracePt t="62968" x="7486650" y="5384800"/>
          <p14:tracePt t="63025" x="7486650" y="5378450"/>
          <p14:tracePt t="63032" x="7486650" y="5375275"/>
          <p14:tracePt t="63039" x="7486650" y="5368925"/>
          <p14:tracePt t="63053" x="7486650" y="5356225"/>
          <p14:tracePt t="63068" x="7486650" y="5343525"/>
          <p14:tracePt t="63085" x="7486650" y="5340350"/>
          <p14:tracePt t="63101" x="7486650" y="5334000"/>
          <p14:tracePt t="63146" x="7486650" y="5330825"/>
          <p14:tracePt t="63161" x="7486650" y="5324475"/>
          <p14:tracePt t="63168" x="7486650" y="5321300"/>
          <p14:tracePt t="63189" x="7486650" y="5314950"/>
          <p14:tracePt t="63202" x="7486650" y="5305425"/>
          <p14:tracePt t="64366" x="7451725" y="5308600"/>
          <p14:tracePt t="64373" x="7404100" y="5318125"/>
          <p14:tracePt t="64385" x="7369175" y="5324475"/>
          <p14:tracePt t="64402" x="7286625" y="5343525"/>
          <p14:tracePt t="64418" x="7254875" y="5356225"/>
          <p14:tracePt t="64435" x="7239000" y="5375275"/>
          <p14:tracePt t="64468" x="7207250" y="5400675"/>
          <p14:tracePt t="64502" x="7181850" y="5441950"/>
          <p14:tracePt t="64518" x="7175500" y="5461000"/>
          <p14:tracePt t="64535" x="7175500" y="5473700"/>
          <p14:tracePt t="64552" x="7175500" y="5489575"/>
          <p14:tracePt t="64568" x="7175500" y="5499100"/>
          <p14:tracePt t="64585" x="7175500" y="5514975"/>
          <p14:tracePt t="64602" x="7188200" y="5556250"/>
          <p14:tracePt t="64618" x="7213600" y="5588000"/>
          <p14:tracePt t="64634" x="7245350" y="5619750"/>
          <p14:tracePt t="64651" x="7277100" y="5670550"/>
          <p14:tracePt t="64667" x="7296150" y="5695950"/>
          <p14:tracePt t="64684" x="7308850" y="5724525"/>
          <p14:tracePt t="64701" x="7324725" y="5759450"/>
          <p14:tracePt t="64718" x="7337425" y="5784850"/>
          <p14:tracePt t="64735" x="7337425" y="5794375"/>
          <p14:tracePt t="64752" x="7337425" y="5807075"/>
          <p14:tracePt t="64768" x="7337425" y="5822950"/>
          <p14:tracePt t="64784" x="7337425" y="5832475"/>
          <p14:tracePt t="64802" x="7353300" y="5838825"/>
          <p14:tracePt t="64818" x="7362825" y="5838825"/>
          <p14:tracePt t="64835" x="7372350" y="5838825"/>
          <p14:tracePt t="64851" x="7385050" y="5835650"/>
          <p14:tracePt t="64868" x="7400925" y="5813425"/>
          <p14:tracePt t="64884" x="7413625" y="5784850"/>
          <p14:tracePt t="64901" x="7432675" y="5721350"/>
          <p14:tracePt t="64918" x="7445375" y="5673725"/>
          <p14:tracePt t="64935" x="7458075" y="5638800"/>
          <p14:tracePt t="64939" x="7464425" y="5610225"/>
          <p14:tracePt t="64952" x="7477125" y="5572125"/>
          <p14:tracePt t="64968" x="7489825" y="5518150"/>
          <p14:tracePt t="64985" x="7496175" y="5473700"/>
          <p14:tracePt t="65002" x="7496175" y="5419725"/>
          <p14:tracePt t="65018" x="7496175" y="5397500"/>
          <p14:tracePt t="65034" x="7496175" y="5368925"/>
          <p14:tracePt t="65051" x="7496175" y="5343525"/>
          <p14:tracePt t="65068" x="7496175" y="5321300"/>
          <p14:tracePt t="65085" x="7496175" y="5305425"/>
          <p14:tracePt t="65101" x="7496175" y="5273675"/>
          <p14:tracePt t="65118" x="7496175" y="5257800"/>
          <p14:tracePt t="65135" x="7496175" y="5241925"/>
          <p14:tracePt t="65151" x="7496175" y="5216525"/>
          <p14:tracePt t="65167" x="7496175" y="5207000"/>
          <p14:tracePt t="65184" x="7496175" y="5197475"/>
          <p14:tracePt t="65201" x="7496175" y="5191125"/>
          <p14:tracePt t="65238" x="7489825" y="5187950"/>
          <p14:tracePt t="65252" x="7480300" y="5187950"/>
          <p14:tracePt t="65268" x="7477125" y="5187950"/>
          <p14:tracePt t="65285" x="7467600" y="5187950"/>
          <p14:tracePt t="65301" x="7458075" y="5187950"/>
          <p14:tracePt t="65317" x="7448550" y="5187950"/>
          <p14:tracePt t="65334" x="7439025" y="5187950"/>
          <p14:tracePt t="65351" x="7416800" y="5194300"/>
          <p14:tracePt t="65368" x="7407275" y="5203825"/>
          <p14:tracePt t="65385" x="7397750" y="5213350"/>
          <p14:tracePt t="65402" x="7362825" y="5235575"/>
          <p14:tracePt t="65419" x="7337425" y="5254625"/>
          <p14:tracePt t="65435" x="7315200" y="5280025"/>
          <p14:tracePt t="65451" x="7261225" y="5330825"/>
          <p14:tracePt t="65467" x="7226300" y="5387975"/>
          <p14:tracePt t="65488" x="7188200" y="5454650"/>
          <p14:tracePt t="65502" x="7169150" y="5486400"/>
          <p14:tracePt t="65518" x="7156450" y="5508625"/>
          <p14:tracePt t="65535" x="7146925" y="5534025"/>
          <p14:tracePt t="65552" x="7108825" y="5575300"/>
          <p14:tracePt t="65568" x="7089775" y="5607050"/>
          <p14:tracePt t="65584" x="7070725" y="5632450"/>
          <p14:tracePt t="65601" x="7048500" y="5673725"/>
          <p14:tracePt t="65618" x="7035800" y="5695950"/>
          <p14:tracePt t="65635" x="7023100" y="5727700"/>
          <p14:tracePt t="65652" x="7004050" y="5762625"/>
          <p14:tracePt t="65668" x="6988175" y="5794375"/>
          <p14:tracePt t="65685" x="6975475" y="5816600"/>
          <p14:tracePt t="65701" x="6956425" y="5861050"/>
          <p14:tracePt t="65718" x="6950075" y="5883275"/>
          <p14:tracePt t="65734" x="6946900" y="5911850"/>
          <p14:tracePt t="65751" x="6940550" y="5953125"/>
          <p14:tracePt t="65768" x="6927850" y="5991225"/>
          <p14:tracePt t="65784" x="6921500" y="6013450"/>
          <p14:tracePt t="65801" x="6921500" y="6054725"/>
          <p14:tracePt t="65818" x="6915150" y="6070600"/>
          <p14:tracePt t="65835" x="6915150" y="6086475"/>
          <p14:tracePt t="65851" x="6915150" y="6099175"/>
          <p14:tracePt t="65868" x="6915150" y="6111875"/>
          <p14:tracePt t="65884" x="6915150" y="6121400"/>
          <p14:tracePt t="65953" x="6918325" y="6118225"/>
          <p14:tracePt t="65959" x="6921500" y="6115050"/>
          <p14:tracePt t="65968" x="6934200" y="6108700"/>
          <p14:tracePt t="65985" x="6950075" y="6083300"/>
          <p14:tracePt t="66002" x="6997700" y="6026150"/>
          <p14:tracePt t="66018" x="7023100" y="5984875"/>
          <p14:tracePt t="66034" x="7042150" y="5953125"/>
          <p14:tracePt t="66052" x="7080250" y="5895975"/>
          <p14:tracePt t="66068" x="7108825" y="5848350"/>
          <p14:tracePt t="66085" x="7143750" y="5781675"/>
          <p14:tracePt t="66102" x="7188200" y="5686425"/>
          <p14:tracePt t="66118" x="7210425" y="5622925"/>
          <p14:tracePt t="66134" x="7232650" y="5565775"/>
          <p14:tracePt t="66151" x="7258050" y="5473700"/>
          <p14:tracePt t="66168" x="7280275" y="5410200"/>
          <p14:tracePt t="66184" x="7296150" y="5346700"/>
          <p14:tracePt t="66202" x="7315200" y="5280025"/>
          <p14:tracePt t="66218" x="7327900" y="5235575"/>
          <p14:tracePt t="66235" x="7340600" y="5197475"/>
          <p14:tracePt t="66252" x="7353300" y="5149850"/>
          <p14:tracePt t="66268" x="7353300" y="5121275"/>
          <p14:tracePt t="66284" x="7362825" y="5095875"/>
          <p14:tracePt t="66301" x="7362825" y="5057775"/>
          <p14:tracePt t="66318" x="7369175" y="5048250"/>
          <p14:tracePt t="66335" x="7369175" y="5038725"/>
          <p14:tracePt t="66352" x="7369175" y="5022850"/>
          <p14:tracePt t="66368" x="7369175" y="5013325"/>
          <p14:tracePt t="66438" x="7369175" y="5019675"/>
          <p14:tracePt t="66445" x="7369175" y="5026025"/>
          <p14:tracePt t="66452" x="7369175" y="5029200"/>
          <p14:tracePt t="66468" x="7369175" y="5045075"/>
          <p14:tracePt t="66485" x="7366000" y="5067300"/>
          <p14:tracePt t="66502" x="7346950" y="5124450"/>
          <p14:tracePt t="66518" x="7312025" y="5191125"/>
          <p14:tracePt t="66534" x="7277100" y="5289550"/>
          <p14:tracePt t="66551" x="7219950" y="5426075"/>
          <p14:tracePt t="66568" x="7191375" y="5495925"/>
          <p14:tracePt t="66585" x="7162800" y="5553075"/>
          <p14:tracePt t="66602" x="7134225" y="5626100"/>
          <p14:tracePt t="66619" x="7121525" y="5670550"/>
          <p14:tracePt t="66635" x="7102475" y="5724525"/>
          <p14:tracePt t="66652" x="7083425" y="5791200"/>
          <p14:tracePt t="66667" x="7070725" y="5826125"/>
          <p14:tracePt t="66684" x="7058025" y="5864225"/>
          <p14:tracePt t="66701" x="7032625" y="5902325"/>
          <p14:tracePt t="66718" x="7023100" y="5918200"/>
          <p14:tracePt t="66735" x="7023100" y="5927725"/>
          <p14:tracePt t="66752" x="7023100" y="5943600"/>
          <p14:tracePt t="66768" x="7023100" y="5953125"/>
          <p14:tracePt t="66785" x="7023100" y="5965825"/>
          <p14:tracePt t="71650" x="6934200" y="5956300"/>
          <p14:tracePt t="71657" x="6807200" y="5937250"/>
          <p14:tracePt t="71667" x="6635750" y="5924550"/>
          <p14:tracePt t="71684" x="6280150" y="5911850"/>
          <p14:tracePt t="71701" x="5784850" y="5911850"/>
          <p14:tracePt t="71725" x="5397500" y="5918200"/>
          <p14:tracePt t="71751" x="4994275" y="5984875"/>
          <p14:tracePt t="71785" x="4559300" y="6115050"/>
          <p14:tracePt t="71802" x="4394200" y="6159500"/>
          <p14:tracePt t="71818" x="4260850" y="6194425"/>
          <p14:tracePt t="71834" x="4114800" y="6245225"/>
          <p14:tracePt t="71851" x="4051300" y="6257925"/>
          <p14:tracePt t="71867" x="3987800" y="6273800"/>
          <p14:tracePt t="71885" x="3889375" y="6280150"/>
          <p14:tracePt t="71901" x="3784600" y="6280150"/>
          <p14:tracePt t="71917" x="3670300" y="6280150"/>
          <p14:tracePt t="71935" x="3419475" y="6280150"/>
          <p14:tracePt t="71951" x="3302000" y="6273800"/>
          <p14:tracePt t="71968" x="3184525" y="6257925"/>
          <p14:tracePt t="71985" x="3073400" y="6242050"/>
          <p14:tracePt t="72001" x="3019425" y="6242050"/>
          <p14:tracePt t="72018" x="2978150" y="6242050"/>
          <p14:tracePt t="72035" x="2905125" y="6242050"/>
          <p14:tracePt t="72051" x="2835275" y="6248400"/>
          <p14:tracePt t="72067" x="2749550" y="6261100"/>
          <p14:tracePt t="72084" x="2651125" y="6283325"/>
          <p14:tracePt t="72101" x="2593975" y="6305550"/>
          <p14:tracePt t="72117" x="2568575" y="6315075"/>
          <p14:tracePt t="72135" x="2527300" y="6327775"/>
          <p14:tracePt t="72151" x="2505075" y="6327775"/>
          <p14:tracePt t="72168" x="2482850" y="6324600"/>
          <p14:tracePt t="72185" x="2422525" y="6270625"/>
          <p14:tracePt t="72201" x="2381250" y="6223000"/>
          <p14:tracePt t="72217" x="2330450" y="6184900"/>
          <p14:tracePt t="72234" x="2279650" y="6146800"/>
          <p14:tracePt t="72251" x="2270125" y="6137275"/>
          <p14:tracePt t="72267" x="2266950" y="6127750"/>
          <p14:tracePt t="72284" x="2266950" y="6124575"/>
          <p14:tracePt t="72318" x="2276475" y="6118225"/>
          <p14:tracePt t="72335" x="2298700" y="6102350"/>
          <p14:tracePt t="72350" x="2314575" y="6092825"/>
          <p14:tracePt t="72367" x="2336800" y="6080125"/>
          <p14:tracePt t="72384" x="2400300" y="6054725"/>
          <p14:tracePt t="72401" x="2447925" y="6029325"/>
          <p14:tracePt t="72417" x="2470150" y="6016625"/>
          <p14:tracePt t="72435" x="2492375" y="5994400"/>
          <p14:tracePt t="72451" x="2498725" y="5984875"/>
          <p14:tracePt t="72468" x="2498725" y="5981700"/>
          <p14:tracePt t="72484" x="2495550" y="5981700"/>
          <p14:tracePt t="72500" x="2486025" y="5981700"/>
          <p14:tracePt t="72518" x="2470150" y="5981700"/>
          <p14:tracePt t="72535" x="2457450" y="5981700"/>
          <p14:tracePt t="72551" x="2451100" y="5981700"/>
        </p14:tracePtLst>
      </p14:laserTraceLst>
    </p:ext>
  </p:extLs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34" name="Picture 2" descr="http://ichn.iec.cat/Bages/alzinar/Imatges%20grans/Quercusilex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5750"/>
            <a:ext cx="4286250" cy="361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0835" name="ZoneTexte 2"/>
          <p:cNvSpPr txBox="1">
            <a:spLocks noChangeArrowheads="1"/>
          </p:cNvSpPr>
          <p:nvPr/>
        </p:nvSpPr>
        <p:spPr bwMode="auto">
          <a:xfrm>
            <a:off x="0" y="4071938"/>
            <a:ext cx="38639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FR" altLang="fr-FR" i="1">
                <a:solidFill>
                  <a:srgbClr val="FF0000"/>
                </a:solidFill>
              </a:rPr>
              <a:t>Quercus ilex</a:t>
            </a:r>
            <a:r>
              <a:rPr lang="fr-FR" altLang="fr-FR"/>
              <a:t>, chêne vert</a:t>
            </a:r>
          </a:p>
        </p:txBody>
      </p:sp>
      <p:pic>
        <p:nvPicPr>
          <p:cNvPr id="120836" name="Picture 5" descr="http://canope.ac-besancon.fr/flore/Fagaceae/photos/Castanea_sativa_25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00" b="49998"/>
          <a:stretch>
            <a:fillRect/>
          </a:stretch>
        </p:blipFill>
        <p:spPr bwMode="auto">
          <a:xfrm>
            <a:off x="6346825" y="285750"/>
            <a:ext cx="2797175" cy="2071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0837" name="Picture 7" descr="http://upload.wikimedia.org/wikipedia/commons/2/27/Castanea_sativa_fruit.jpg?uselang=sk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9125" y="2500313"/>
            <a:ext cx="4714875" cy="374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0838" name="ZoneTexte 5"/>
          <p:cNvSpPr txBox="1">
            <a:spLocks noChangeArrowheads="1"/>
          </p:cNvSpPr>
          <p:nvPr/>
        </p:nvSpPr>
        <p:spPr bwMode="auto">
          <a:xfrm>
            <a:off x="4214813" y="6334125"/>
            <a:ext cx="450373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FR" altLang="fr-FR" i="1">
                <a:solidFill>
                  <a:srgbClr val="FF0000"/>
                </a:solidFill>
              </a:rPr>
              <a:t>Castanea sativa</a:t>
            </a:r>
            <a:r>
              <a:rPr lang="fr-FR" altLang="fr-FR"/>
              <a:t>, châtaignier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5817"/>
    </mc:Choice>
    <mc:Fallback>
      <p:transition spd="slow" advTm="458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945" x="2495550" y="6003925"/>
          <p14:tracePt t="2952" x="2568575" y="6032500"/>
          <p14:tracePt t="2966" x="2733675" y="6076950"/>
          <p14:tracePt t="2982" x="2949575" y="6086475"/>
          <p14:tracePt t="2999" x="3178175" y="6086475"/>
          <p14:tracePt t="3015" x="3597275" y="6086475"/>
          <p14:tracePt t="3033" x="3867150" y="6105525"/>
          <p14:tracePt t="3065" x="4733925" y="6223000"/>
          <p14:tracePt t="3099" x="5429250" y="6400800"/>
          <p14:tracePt t="3117" x="5822950" y="6562725"/>
          <p14:tracePt t="3133" x="6013450" y="6648450"/>
          <p14:tracePt t="3150" x="6178550" y="6731000"/>
          <p14:tracePt t="3153" x="6264275" y="6759575"/>
          <p14:tracePt t="3165" x="6384925" y="6819900"/>
          <p14:tracePt t="3185" x="6464300" y="6854825"/>
          <p14:tracePt t="3198" x="6515100" y="6854825"/>
          <p14:tracePt t="3215" x="6540500" y="6854825"/>
          <p14:tracePt t="3231" x="6553200" y="6854825"/>
          <p14:tracePt t="3280" x="6550025" y="6854825"/>
          <p14:tracePt t="3594" x="6594475" y="6854825"/>
          <p14:tracePt t="3602" x="6661150" y="6854825"/>
          <p14:tracePt t="3616" x="6835775" y="6838950"/>
          <p14:tracePt t="3632" x="7010400" y="6791325"/>
          <p14:tracePt t="3649" x="7188200" y="6727825"/>
          <p14:tracePt t="3666" x="7480300" y="6642100"/>
          <p14:tracePt t="3682" x="7610475" y="6616700"/>
          <p14:tracePt t="3699" x="7727950" y="6607175"/>
          <p14:tracePt t="3715" x="7823200" y="6607175"/>
          <p14:tracePt t="3731" x="7867650" y="6607175"/>
          <p14:tracePt t="3749" x="7896225" y="6607175"/>
          <p14:tracePt t="3766" x="7931150" y="6607175"/>
          <p14:tracePt t="3782" x="7940675" y="6607175"/>
          <p14:tracePt t="3799" x="7950200" y="6607175"/>
          <p14:tracePt t="3880" x="7950200" y="6610350"/>
          <p14:tracePt t="3887" x="7950200" y="6613525"/>
          <p14:tracePt t="3898" x="7950200" y="6619875"/>
          <p14:tracePt t="3915" x="7937500" y="6632575"/>
          <p14:tracePt t="3932" x="7927975" y="6648450"/>
          <p14:tracePt t="3949" x="7899400" y="6661150"/>
          <p14:tracePt t="3965" x="7826375" y="6680200"/>
          <p14:tracePt t="3982" x="7762875" y="6696075"/>
          <p14:tracePt t="3999" x="7686675" y="6718300"/>
          <p14:tracePt t="4016" x="7562850" y="6740525"/>
          <p14:tracePt t="4032" x="7502525" y="6746875"/>
          <p14:tracePt t="4049" x="7458075" y="6746875"/>
          <p14:tracePt t="4065" x="7410450" y="6746875"/>
          <p14:tracePt t="4082" x="7388225" y="6746875"/>
          <p14:tracePt t="4099" x="7378700" y="6746875"/>
          <p14:tracePt t="4115" x="7356475" y="6753225"/>
          <p14:tracePt t="4132" x="7346950" y="6753225"/>
          <p14:tracePt t="4180" x="7350125" y="6753225"/>
          <p14:tracePt t="4187" x="7353300" y="6750050"/>
          <p14:tracePt t="4202" x="7369175" y="6740525"/>
          <p14:tracePt t="4215" x="7378700" y="6731000"/>
          <p14:tracePt t="4232" x="7397750" y="6708775"/>
          <p14:tracePt t="4249" x="7429500" y="6683375"/>
          <p14:tracePt t="4265" x="7464425" y="6638925"/>
          <p14:tracePt t="4282" x="7496175" y="6613525"/>
          <p14:tracePt t="4298" x="7521575" y="6581775"/>
          <p14:tracePt t="4315" x="7569200" y="6515100"/>
          <p14:tracePt t="4332" x="7594600" y="6477000"/>
          <p14:tracePt t="4349" x="7613650" y="6432550"/>
          <p14:tracePt t="4365" x="7632700" y="6375400"/>
          <p14:tracePt t="4382" x="7645400" y="6337300"/>
          <p14:tracePt t="4399" x="7658100" y="6315075"/>
          <p14:tracePt t="4415" x="7667625" y="6270625"/>
          <p14:tracePt t="4432" x="7680325" y="6248400"/>
          <p14:tracePt t="4449" x="7680325" y="6213475"/>
          <p14:tracePt t="4466" x="7686675" y="6172200"/>
          <p14:tracePt t="4482" x="7686675" y="6140450"/>
          <p14:tracePt t="4499" x="7686675" y="6130925"/>
          <p14:tracePt t="4516" x="7686675" y="6121400"/>
          <p14:tracePt t="4558" x="7686675" y="6118225"/>
          <p14:tracePt t="4580" x="7686675" y="6105525"/>
          <p14:tracePt t="4594" x="7683500" y="6105525"/>
          <p14:tracePt t="4601" x="7683500" y="6102350"/>
          <p14:tracePt t="4637" x="7673975" y="6102350"/>
          <p14:tracePt t="4651" x="7670800" y="6102350"/>
          <p14:tracePt t="4665" x="7664450" y="6102350"/>
          <p14:tracePt t="4687" x="7661275" y="6102350"/>
          <p14:tracePt t="4702" x="7654925" y="6102350"/>
          <p14:tracePt t="4794" x="7654925" y="6115050"/>
          <p14:tracePt t="4801" x="7654925" y="6118225"/>
          <p14:tracePt t="4815" x="7654925" y="6127750"/>
          <p14:tracePt t="4832" x="7654925" y="6137275"/>
          <p14:tracePt t="4848" x="7654925" y="6153150"/>
          <p14:tracePt t="4865" x="7654925" y="6194425"/>
          <p14:tracePt t="4882" x="7654925" y="6223000"/>
          <p14:tracePt t="4899" x="7654925" y="6251575"/>
          <p14:tracePt t="4916" x="7658100" y="6315075"/>
          <p14:tracePt t="4932" x="7664450" y="6359525"/>
          <p14:tracePt t="4948" x="7670800" y="6391275"/>
          <p14:tracePt t="4965" x="7677150" y="6429375"/>
          <p14:tracePt t="4982" x="7677150" y="6467475"/>
          <p14:tracePt t="4998" x="7677150" y="6502400"/>
          <p14:tracePt t="5015" x="7677150" y="6543675"/>
          <p14:tracePt t="5373" x="7693025" y="6492875"/>
          <p14:tracePt t="5380" x="7712075" y="6410325"/>
          <p14:tracePt t="5387" x="7718425" y="6330950"/>
          <p14:tracePt t="5402" x="7737475" y="6178550"/>
          <p14:tracePt t="5419" x="7747000" y="6061075"/>
          <p14:tracePt t="5432" x="7747000" y="5959475"/>
          <p14:tracePt t="5465" x="7737475" y="5775325"/>
          <p14:tracePt t="5499" x="7731125" y="5715000"/>
          <p14:tracePt t="5516" x="7724775" y="5689600"/>
          <p14:tracePt t="5532" x="7724775" y="5657850"/>
          <p14:tracePt t="5548" x="7724775" y="5629275"/>
          <p14:tracePt t="5565" x="7712075" y="5543550"/>
          <p14:tracePt t="5582" x="7705725" y="5505450"/>
          <p14:tracePt t="5599" x="7693025" y="5461000"/>
          <p14:tracePt t="5616" x="7680325" y="5432425"/>
          <p14:tracePt t="5632" x="7673975" y="5416550"/>
          <p14:tracePt t="5649" x="7664450" y="5407025"/>
          <p14:tracePt t="5665" x="7654925" y="5391150"/>
          <p14:tracePt t="5682" x="7639050" y="5381625"/>
          <p14:tracePt t="5698" x="7629525" y="5359400"/>
          <p14:tracePt t="5715" x="7597775" y="5324475"/>
          <p14:tracePt t="5732" x="7566025" y="5276850"/>
          <p14:tracePt t="5749" x="7537450" y="5229225"/>
          <p14:tracePt t="5765" x="7512050" y="5165725"/>
          <p14:tracePt t="5782" x="7493000" y="5140325"/>
          <p14:tracePt t="5799" x="7483475" y="5111750"/>
          <p14:tracePt t="5816" x="7451725" y="5073650"/>
          <p14:tracePt t="5832" x="7442200" y="5057775"/>
          <p14:tracePt t="5849" x="7416800" y="5035550"/>
          <p14:tracePt t="5866" x="7372350" y="4981575"/>
          <p14:tracePt t="5882" x="7359650" y="4953000"/>
          <p14:tracePt t="5899" x="7346950" y="4914900"/>
          <p14:tracePt t="5916" x="7321550" y="4870450"/>
          <p14:tracePt t="5932" x="7318375" y="4860925"/>
          <p14:tracePt t="5949" x="7312025" y="4845050"/>
          <p14:tracePt t="5965" x="7308850" y="4819650"/>
          <p14:tracePt t="5981" x="7302500" y="4797425"/>
          <p14:tracePt t="5998" x="7289800" y="4781550"/>
          <p14:tracePt t="6015" x="7280275" y="4752975"/>
          <p14:tracePt t="6031" x="7273925" y="4743450"/>
          <p14:tracePt t="6048" x="7264400" y="4733925"/>
          <p14:tracePt t="6065" x="7248525" y="4714875"/>
          <p14:tracePt t="6081" x="7239000" y="4689475"/>
          <p14:tracePt t="6098" x="7219950" y="4667250"/>
          <p14:tracePt t="6115" x="7181850" y="4622800"/>
          <p14:tracePt t="6132" x="7150100" y="4584700"/>
          <p14:tracePt t="6149" x="7124700" y="4559300"/>
          <p14:tracePt t="6166" x="7089775" y="4521200"/>
          <p14:tracePt t="6182" x="7080250" y="4511675"/>
          <p14:tracePt t="6186" x="7073900" y="4508500"/>
          <p14:tracePt t="6199" x="7067550" y="4502150"/>
          <p14:tracePt t="6215" x="7048500" y="4489450"/>
          <p14:tracePt t="6231" x="7038975" y="4483100"/>
          <p14:tracePt t="6248" x="7029450" y="4483100"/>
          <p14:tracePt t="6265" x="7013575" y="4473575"/>
          <p14:tracePt t="6282" x="7004050" y="4467225"/>
          <p14:tracePt t="6300" x="6985000" y="4467225"/>
          <p14:tracePt t="6316" x="6978650" y="4467225"/>
          <p14:tracePt t="6380" x="6975475" y="4467225"/>
          <p14:tracePt t="6402" x="6969125" y="4467225"/>
          <p14:tracePt t="6408" x="6965950" y="4467225"/>
          <p14:tracePt t="6423" x="6959600" y="4467225"/>
          <p14:tracePt t="6437" x="6956425" y="4467225"/>
          <p14:tracePt t="6451" x="6943725" y="4467225"/>
          <p14:tracePt t="6544" x="6943725" y="4464050"/>
          <p14:tracePt t="6558" x="6943725" y="4457700"/>
          <p14:tracePt t="6565" x="6943725" y="4451350"/>
          <p14:tracePt t="6581" x="6943725" y="4441825"/>
          <p14:tracePt t="6598" x="6956425" y="4432300"/>
          <p14:tracePt t="6614" x="6972300" y="4400550"/>
          <p14:tracePt t="6631" x="6981825" y="4384675"/>
          <p14:tracePt t="6648" x="6994525" y="4368800"/>
          <p14:tracePt t="6665" x="7013575" y="4352925"/>
          <p14:tracePt t="6682" x="7023100" y="4343400"/>
          <p14:tracePt t="6698" x="7035800" y="4333875"/>
          <p14:tracePt t="6716" x="7048500" y="4318000"/>
          <p14:tracePt t="6732" x="7064375" y="4311650"/>
          <p14:tracePt t="6844" x="7051675" y="4308475"/>
          <p14:tracePt t="6851" x="7048500" y="4308475"/>
          <p14:tracePt t="6865" x="7038975" y="4308475"/>
          <p14:tracePt t="6882" x="7029450" y="4302125"/>
          <p14:tracePt t="6898" x="7019925" y="4298950"/>
          <p14:tracePt t="6914" x="6997700" y="4292600"/>
          <p14:tracePt t="6932" x="6988175" y="4289425"/>
          <p14:tracePt t="6948" x="6978650" y="4283075"/>
          <p14:tracePt t="6965" x="6937375" y="4260850"/>
          <p14:tracePt t="6982" x="6899275" y="4248150"/>
          <p14:tracePt t="6998" x="6854825" y="4235450"/>
          <p14:tracePt t="7015" x="6810375" y="4216400"/>
          <p14:tracePt t="7032" x="6794500" y="4210050"/>
          <p14:tracePt t="7048" x="6784975" y="4200525"/>
          <p14:tracePt t="7065" x="6765925" y="4194175"/>
          <p14:tracePt t="7082" x="6765925" y="4187825"/>
          <p14:tracePt t="7130" x="6765925" y="4184650"/>
          <p14:tracePt t="7144" x="6765925" y="4178300"/>
          <p14:tracePt t="7151" x="6765925" y="4175125"/>
          <p14:tracePt t="7172" x="6772275" y="4168775"/>
          <p14:tracePt t="7181" x="6778625" y="4165600"/>
          <p14:tracePt t="7198" x="6788150" y="4159250"/>
          <p14:tracePt t="7215" x="6800850" y="4149725"/>
          <p14:tracePt t="7232" x="6810375" y="4149725"/>
          <p14:tracePt t="7266" x="6810375" y="4140200"/>
          <p14:tracePt t="7282" x="6810375" y="4130675"/>
          <p14:tracePt t="7364" x="6804025" y="4130675"/>
          <p14:tracePt t="7371" x="6800850" y="4130675"/>
          <p14:tracePt t="7381" x="6794500" y="4124325"/>
          <p14:tracePt t="7398" x="6784975" y="4114800"/>
          <p14:tracePt t="7416" x="6765925" y="4098925"/>
          <p14:tracePt t="7432" x="6759575" y="4092575"/>
          <p14:tracePt t="7757" x="6769100" y="4095750"/>
          <p14:tracePt t="7764" x="6778625" y="4102100"/>
          <p14:tracePt t="7772" x="6797675" y="4102100"/>
          <p14:tracePt t="7781" x="6816725" y="4102100"/>
          <p14:tracePt t="7799" x="6877050" y="4102100"/>
          <p14:tracePt t="7816" x="6915150" y="4102100"/>
          <p14:tracePt t="7832" x="6959600" y="4102100"/>
          <p14:tracePt t="7848" x="7004050" y="4102100"/>
          <p14:tracePt t="7865" x="7080250" y="4102100"/>
          <p14:tracePt t="7881" x="7140575" y="4102100"/>
          <p14:tracePt t="7898" x="7178675" y="4102100"/>
          <p14:tracePt t="7915" x="7232650" y="4102100"/>
          <p14:tracePt t="7932" x="7254875" y="4102100"/>
          <p14:tracePt t="7950" x="7267575" y="4102100"/>
          <p14:tracePt t="7965" x="7277100" y="4102100"/>
          <p14:tracePt t="7982" x="7289800" y="4102100"/>
          <p14:tracePt t="7999" x="7302500" y="4102100"/>
          <p14:tracePt t="8108" x="7296150" y="4102100"/>
          <p14:tracePt t="8115" x="7289800" y="4102100"/>
          <p14:tracePt t="8122" x="7286625" y="4102100"/>
          <p14:tracePt t="8131" x="7280275" y="4102100"/>
          <p14:tracePt t="8149" x="7270750" y="4102100"/>
          <p14:tracePt t="8164" x="7258050" y="4102100"/>
          <p14:tracePt t="8182" x="7242175" y="4102100"/>
          <p14:tracePt t="8199" x="7232650" y="4102100"/>
          <p14:tracePt t="8201" x="7219950" y="4102100"/>
          <p14:tracePt t="8215" x="7210425" y="4102100"/>
          <p14:tracePt t="8232" x="7197725" y="4102100"/>
          <p14:tracePt t="8248" x="7185025" y="4102100"/>
          <p14:tracePt t="8265" x="7172325" y="4102100"/>
          <p14:tracePt t="8315" x="7178675" y="4102100"/>
          <p14:tracePt t="8322" x="7181850" y="4102100"/>
          <p14:tracePt t="8332" x="7194550" y="4102100"/>
          <p14:tracePt t="8349" x="7254875" y="4102100"/>
          <p14:tracePt t="8365" x="7315200" y="4108450"/>
          <p14:tracePt t="8382" x="7381875" y="4130675"/>
          <p14:tracePt t="8399" x="7502525" y="4203700"/>
          <p14:tracePt t="8414" x="7594600" y="4270375"/>
          <p14:tracePt t="8431" x="7664450" y="4324350"/>
          <p14:tracePt t="8448" x="7705725" y="4365625"/>
          <p14:tracePt t="8464" x="7743825" y="4410075"/>
          <p14:tracePt t="8481" x="7756525" y="4432300"/>
          <p14:tracePt t="8499" x="7772400" y="4473575"/>
          <p14:tracePt t="8515" x="7797800" y="4498975"/>
          <p14:tracePt t="8532" x="7823200" y="4546600"/>
          <p14:tracePt t="8549" x="7870825" y="4613275"/>
          <p14:tracePt t="8565" x="7896225" y="4657725"/>
          <p14:tracePt t="8582" x="7908925" y="4683125"/>
          <p14:tracePt t="8599" x="7934325" y="4724400"/>
          <p14:tracePt t="8615" x="7943850" y="4743450"/>
          <p14:tracePt t="8632" x="7953375" y="4752975"/>
          <p14:tracePt t="8649" x="7953375" y="4772025"/>
          <p14:tracePt t="8665" x="7953375" y="4781550"/>
          <p14:tracePt t="8682" x="7953375" y="4791075"/>
          <p14:tracePt t="8699" x="7953375" y="4822825"/>
          <p14:tracePt t="8715" x="7953375" y="4845050"/>
          <p14:tracePt t="8732" x="7953375" y="4867275"/>
          <p14:tracePt t="8749" x="7953375" y="4889500"/>
          <p14:tracePt t="8765" x="7947025" y="4899025"/>
          <p14:tracePt t="8782" x="7937500" y="4908550"/>
          <p14:tracePt t="8799" x="7915275" y="4930775"/>
          <p14:tracePt t="8815" x="7905750" y="4940300"/>
          <p14:tracePt t="8831" x="7896225" y="4949825"/>
          <p14:tracePt t="8848" x="7886700" y="4959350"/>
          <p14:tracePt t="8864" x="7870825" y="4975225"/>
          <p14:tracePt t="8881" x="7854950" y="4975225"/>
          <p14:tracePt t="8899" x="7842250" y="4975225"/>
          <p14:tracePt t="8915" x="7832725" y="4975225"/>
          <p14:tracePt t="8931" x="7820025" y="4965700"/>
          <p14:tracePt t="8949" x="7778750" y="4927600"/>
          <p14:tracePt t="8964" x="7734300" y="4879975"/>
          <p14:tracePt t="8982" x="7693025" y="4838700"/>
          <p14:tracePt t="8999" x="7607300" y="4737100"/>
          <p14:tracePt t="9015" x="7540625" y="4635500"/>
          <p14:tracePt t="9032" x="7486650" y="4521200"/>
          <p14:tracePt t="9049" x="7451725" y="4419600"/>
          <p14:tracePt t="9065" x="7429500" y="4381500"/>
          <p14:tracePt t="9081" x="7416800" y="4333875"/>
          <p14:tracePt t="9099" x="7391400" y="4283075"/>
          <p14:tracePt t="9114" x="7359650" y="4251325"/>
          <p14:tracePt t="9132" x="7334250" y="4219575"/>
          <p14:tracePt t="9149" x="7292975" y="4191000"/>
          <p14:tracePt t="9165" x="7270750" y="4178300"/>
          <p14:tracePt t="9182" x="7239000" y="4159250"/>
          <p14:tracePt t="9199" x="7223125" y="4146550"/>
          <p14:tracePt t="9215" x="7213600" y="4140200"/>
          <p14:tracePt t="9231" x="7204075" y="4137025"/>
          <p14:tracePt t="9248" x="7185025" y="4137025"/>
          <p14:tracePt t="9264" x="7175500" y="4130675"/>
          <p14:tracePt t="9282" x="7153275" y="4124325"/>
          <p14:tracePt t="9299" x="7112000" y="4111625"/>
          <p14:tracePt t="9315" x="7080250" y="4111625"/>
          <p14:tracePt t="9332" x="7070725" y="4111625"/>
          <p14:tracePt t="9349" x="7058025" y="4111625"/>
          <p14:tracePt t="9365" x="7048500" y="4111625"/>
          <p14:tracePt t="9381" x="7032625" y="4111625"/>
          <p14:tracePt t="9398" x="7007225" y="4111625"/>
          <p14:tracePt t="9414" x="6975475" y="4127500"/>
          <p14:tracePt t="9432" x="6950075" y="4140200"/>
          <p14:tracePt t="9449" x="6908800" y="4171950"/>
          <p14:tracePt t="9465" x="6896100" y="4187825"/>
          <p14:tracePt t="9482" x="6886575" y="4197350"/>
          <p14:tracePt t="9498" x="6873875" y="4210050"/>
          <p14:tracePt t="9514" x="6861175" y="4235450"/>
          <p14:tracePt t="9531" x="6848475" y="4257675"/>
          <p14:tracePt t="9549" x="6810375" y="4314825"/>
          <p14:tracePt t="9565" x="6781800" y="4384675"/>
          <p14:tracePt t="9582" x="6750050" y="4451350"/>
          <p14:tracePt t="9599" x="6724650" y="4514850"/>
          <p14:tracePt t="9615" x="6715125" y="4546600"/>
          <p14:tracePt t="9632" x="6702425" y="4575175"/>
          <p14:tracePt t="9648" x="6677025" y="4610100"/>
          <p14:tracePt t="9664" x="6664325" y="4641850"/>
          <p14:tracePt t="9682" x="6654800" y="4657725"/>
          <p14:tracePt t="9698" x="6635750" y="4699000"/>
          <p14:tracePt t="9715" x="6619875" y="4714875"/>
          <p14:tracePt t="9731" x="6616700" y="4724400"/>
          <p14:tracePt t="9748" x="6607175" y="4746625"/>
          <p14:tracePt t="9764" x="6600825" y="4756150"/>
          <p14:tracePt t="9781" x="6591300" y="4765675"/>
          <p14:tracePt t="9798" x="6569075" y="4787900"/>
          <p14:tracePt t="9814" x="6559550" y="4810125"/>
          <p14:tracePt t="9831" x="6550025" y="4819650"/>
          <p14:tracePt t="9848" x="6534150" y="4835525"/>
          <p14:tracePt t="9865" x="6518275" y="4851400"/>
          <p14:tracePt t="9882" x="6518275" y="4860925"/>
          <p14:tracePt t="9898" x="6518275" y="4873625"/>
          <p14:tracePt t="9915" x="6518275" y="4883150"/>
          <p14:tracePt t="9932" x="6518275" y="4899025"/>
          <p14:tracePt t="9949" x="6518275" y="4914900"/>
          <p14:tracePt t="9965" x="6518275" y="4924425"/>
          <p14:tracePt t="9982" x="6518275" y="4933950"/>
          <p14:tracePt t="9999" x="6530975" y="4953000"/>
          <p14:tracePt t="10015" x="6540500" y="4978400"/>
          <p14:tracePt t="10031" x="6553200" y="5006975"/>
          <p14:tracePt t="10048" x="6597650" y="5045075"/>
          <p14:tracePt t="10064" x="6635750" y="5076825"/>
          <p14:tracePt t="10081" x="6683375" y="5105400"/>
          <p14:tracePt t="10098" x="6759575" y="5149850"/>
          <p14:tracePt t="10115" x="6800850" y="5178425"/>
          <p14:tracePt t="10131" x="6823075" y="5187950"/>
          <p14:tracePt t="10148" x="6858000" y="5213350"/>
          <p14:tracePt t="10164" x="6867525" y="5222875"/>
          <p14:tracePt t="10181" x="6877050" y="5232400"/>
          <p14:tracePt t="10198" x="6892925" y="5235575"/>
          <p14:tracePt t="10214" x="6902450" y="5248275"/>
          <p14:tracePt t="10231" x="6911975" y="5260975"/>
          <p14:tracePt t="10249" x="6943725" y="5273675"/>
          <p14:tracePt t="10265" x="6969125" y="5283200"/>
          <p14:tracePt t="10282" x="6997700" y="5295900"/>
          <p14:tracePt t="10298" x="7026275" y="5302250"/>
          <p14:tracePt t="10314" x="7042150" y="5314950"/>
          <p14:tracePt t="10331" x="7073900" y="5321300"/>
          <p14:tracePt t="10348" x="7099300" y="5324475"/>
          <p14:tracePt t="10364" x="7127875" y="5330825"/>
          <p14:tracePt t="10381" x="7150100" y="5330825"/>
          <p14:tracePt t="10398" x="7204075" y="5330825"/>
          <p14:tracePt t="10415" x="7254875" y="5330825"/>
          <p14:tracePt t="10432" x="7331075" y="5318125"/>
          <p14:tracePt t="10448" x="7426325" y="5267325"/>
          <p14:tracePt t="10464" x="7483475" y="5238750"/>
          <p14:tracePt t="10482" x="7534275" y="5203825"/>
          <p14:tracePt t="10499" x="7620000" y="5140325"/>
          <p14:tracePt t="10515" x="7689850" y="5092700"/>
          <p14:tracePt t="10532" x="7781925" y="5035550"/>
          <p14:tracePt t="10549" x="7889875" y="4981575"/>
          <p14:tracePt t="10565" x="7956550" y="4953000"/>
          <p14:tracePt t="10581" x="8013700" y="4914900"/>
          <p14:tracePt t="10598" x="8080375" y="4889500"/>
          <p14:tracePt t="10614" x="8096250" y="4879975"/>
          <p14:tracePt t="10631" x="8121650" y="4841875"/>
          <p14:tracePt t="10648" x="8137525" y="4759325"/>
          <p14:tracePt t="10664" x="8137525" y="4692650"/>
          <p14:tracePt t="10682" x="8124825" y="4638675"/>
          <p14:tracePt t="10699" x="8102600" y="4597400"/>
          <p14:tracePt t="10715" x="8089900" y="4578350"/>
          <p14:tracePt t="10731" x="8080375" y="4568825"/>
          <p14:tracePt t="10748" x="8067675" y="4556125"/>
          <p14:tracePt t="10764" x="8051800" y="4556125"/>
          <p14:tracePt t="10781" x="8042275" y="4556125"/>
          <p14:tracePt t="10799" x="8016875" y="4556125"/>
          <p14:tracePt t="10815" x="7985125" y="4549775"/>
          <p14:tracePt t="10832" x="7962900" y="4530725"/>
          <p14:tracePt t="10848" x="7905750" y="4511675"/>
          <p14:tracePt t="10865" x="7851775" y="4498975"/>
          <p14:tracePt t="10881" x="7807325" y="4486275"/>
          <p14:tracePt t="10898" x="7762875" y="4460875"/>
          <p14:tracePt t="10914" x="7731125" y="4448175"/>
          <p14:tracePt t="10932" x="7708900" y="4438650"/>
          <p14:tracePt t="10949" x="7658100" y="4384675"/>
          <p14:tracePt t="10965" x="7607300" y="4333875"/>
          <p14:tracePt t="10982" x="7566025" y="4302125"/>
          <p14:tracePt t="10998" x="7502525" y="4257675"/>
          <p14:tracePt t="11014" x="7470775" y="4232275"/>
          <p14:tracePt t="11031" x="7445375" y="4200525"/>
          <p14:tracePt t="11048" x="7400925" y="4175125"/>
          <p14:tracePt t="11065" x="7391400" y="4165600"/>
          <p14:tracePt t="11082" x="7381875" y="4149725"/>
          <p14:tracePt t="11098" x="7362825" y="4140200"/>
          <p14:tracePt t="11134" x="7362825" y="4133850"/>
          <p14:tracePt t="11199" x="7356475" y="4133850"/>
          <p14:tracePt t="11207" x="7350125" y="4133850"/>
          <p14:tracePt t="11215" x="7346950" y="4133850"/>
          <p14:tracePt t="11232" x="7337425" y="4137025"/>
          <p14:tracePt t="11248" x="7315200" y="4156075"/>
          <p14:tracePt t="11265" x="7305675" y="4165600"/>
          <p14:tracePt t="11281" x="7283450" y="4184650"/>
          <p14:tracePt t="11298" x="7239000" y="4229100"/>
          <p14:tracePt t="11315" x="7219950" y="4251325"/>
          <p14:tracePt t="11332" x="7210425" y="4283075"/>
          <p14:tracePt t="11348" x="7185025" y="4318000"/>
          <p14:tracePt t="11365" x="7165975" y="4349750"/>
          <p14:tracePt t="11382" x="7146925" y="4381500"/>
          <p14:tracePt t="11397" x="7108825" y="4448175"/>
          <p14:tracePt t="11414" x="7096125" y="4492625"/>
          <p14:tracePt t="11431" x="7083425" y="4537075"/>
          <p14:tracePt t="11448" x="7058025" y="4565650"/>
          <p14:tracePt t="11465" x="7048500" y="4575175"/>
          <p14:tracePt t="11481" x="7048500" y="4591050"/>
          <p14:tracePt t="11498" x="7048500" y="4606925"/>
          <p14:tracePt t="11515" x="7048500" y="4610100"/>
          <p14:tracePt t="11756" x="7054850" y="4610100"/>
          <p14:tracePt t="11764" x="7067550" y="4610100"/>
          <p14:tracePt t="11770" x="7077075" y="4610100"/>
          <p14:tracePt t="11782" x="7096125" y="4610100"/>
          <p14:tracePt t="11798" x="7118350" y="4610100"/>
          <p14:tracePt t="11814" x="7146925" y="4600575"/>
          <p14:tracePt t="11832" x="7169150" y="4591050"/>
          <p14:tracePt t="11847" x="7219950" y="4565650"/>
          <p14:tracePt t="11864" x="7258050" y="4540250"/>
          <p14:tracePt t="11881" x="7289800" y="4527550"/>
          <p14:tracePt t="11898" x="7305675" y="4521200"/>
          <p14:tracePt t="11914" x="7308850" y="4521200"/>
          <p14:tracePt t="12348" x="7308850" y="4511675"/>
          <p14:tracePt t="12355" x="7302500" y="4498975"/>
          <p14:tracePt t="12364" x="7289800" y="4479925"/>
          <p14:tracePt t="12381" x="7280275" y="4470400"/>
          <p14:tracePt t="12414" x="7254875" y="4445000"/>
          <p14:tracePt t="12448" x="7229475" y="4445000"/>
          <p14:tracePt t="12484" x="7226300" y="4445000"/>
          <p14:tracePt t="12498" x="7213600" y="4445000"/>
          <p14:tracePt t="12514" x="7210425" y="4445000"/>
          <p14:tracePt t="12531" x="7204075" y="4445000"/>
          <p14:tracePt t="12813" x="7194550" y="4448175"/>
          <p14:tracePt t="12820" x="7188200" y="4460875"/>
          <p14:tracePt t="12831" x="7181850" y="4479925"/>
          <p14:tracePt t="12848" x="7165975" y="4498975"/>
          <p14:tracePt t="12865" x="7137400" y="4511675"/>
          <p14:tracePt t="12882" x="7121525" y="4527550"/>
          <p14:tracePt t="12898" x="7102475" y="4543425"/>
          <p14:tracePt t="12914" x="7080250" y="4552950"/>
          <p14:tracePt t="12931" x="7070725" y="4562475"/>
          <p14:tracePt t="12947" x="7048500" y="4584700"/>
          <p14:tracePt t="12964" x="7032625" y="4594225"/>
          <p14:tracePt t="12982" x="7010400" y="4606925"/>
          <p14:tracePt t="12998" x="6969125" y="4606925"/>
          <p14:tracePt t="13015" x="6946900" y="4606925"/>
          <p14:tracePt t="13031" x="6924675" y="4606925"/>
          <p14:tracePt t="13048" x="6911975" y="4606925"/>
          <p14:tracePt t="13064" x="6902450" y="4606925"/>
          <p14:tracePt t="13081" x="6892925" y="4606925"/>
          <p14:tracePt t="13333" x="6905625" y="4610100"/>
          <p14:tracePt t="13340" x="6931025" y="4619625"/>
          <p14:tracePt t="13348" x="6972300" y="4641850"/>
          <p14:tracePt t="13364" x="7026275" y="4670425"/>
          <p14:tracePt t="13381" x="7105650" y="4702175"/>
          <p14:tracePt t="13398" x="7219950" y="4740275"/>
          <p14:tracePt t="13414" x="7277100" y="4752975"/>
          <p14:tracePt t="13431" x="7315200" y="4765675"/>
          <p14:tracePt t="13448" x="7340600" y="4765675"/>
          <p14:tracePt t="13465" x="7350125" y="4765675"/>
          <p14:tracePt t="13481" x="7366000" y="4765675"/>
          <p14:tracePt t="13498" x="7369175" y="4765675"/>
          <p14:tracePt t="13514" x="7375525" y="4765675"/>
          <p14:tracePt t="13531" x="7378700" y="4765675"/>
          <p14:tracePt t="13776" x="7375525" y="4730750"/>
          <p14:tracePt t="13783" x="7369175" y="4692650"/>
          <p14:tracePt t="13798" x="7369175" y="4638675"/>
          <p14:tracePt t="13815" x="7369175" y="4603750"/>
          <p14:tracePt t="13831" x="7366000" y="4594225"/>
          <p14:tracePt t="13848" x="7359650" y="4578350"/>
          <p14:tracePt t="13865" x="7356475" y="4575175"/>
          <p14:tracePt t="13881" x="7356475" y="4568825"/>
          <p14:tracePt t="14084" x="7337425" y="4556125"/>
          <p14:tracePt t="14091" x="7334250" y="4552950"/>
          <p14:tracePt t="14098" x="7321550" y="4546600"/>
          <p14:tracePt t="14115" x="7312025" y="4537075"/>
          <p14:tracePt t="14131" x="7302500" y="4527550"/>
          <p14:tracePt t="14148" x="7283450" y="4527550"/>
          <p14:tracePt t="14164" x="7267575" y="4527550"/>
          <p14:tracePt t="14181" x="7245350" y="4527550"/>
          <p14:tracePt t="14198" x="7204075" y="4527550"/>
          <p14:tracePt t="14215" x="7175500" y="4527550"/>
          <p14:tracePt t="14233" x="7112000" y="4537075"/>
          <p14:tracePt t="14248" x="7089775" y="4549775"/>
          <p14:tracePt t="14265" x="7058025" y="4562475"/>
          <p14:tracePt t="14281" x="7026275" y="4587875"/>
          <p14:tracePt t="14298" x="6985000" y="4610100"/>
          <p14:tracePt t="14314" x="6959600" y="4622800"/>
          <p14:tracePt t="14331" x="6937375" y="4641850"/>
          <p14:tracePt t="14347" x="6921500" y="4654550"/>
          <p14:tracePt t="14364" x="6911975" y="4664075"/>
          <p14:tracePt t="14382" x="6892925" y="4664075"/>
          <p14:tracePt t="14398" x="6883400" y="4664075"/>
          <p14:tracePt t="14414" x="6873875" y="4664075"/>
          <p14:tracePt t="14432" x="6858000" y="4664075"/>
          <p14:tracePt t="14447" x="6842125" y="4664075"/>
          <p14:tracePt t="14464" x="6838950" y="4664075"/>
          <p14:tracePt t="14704" x="6880225" y="4670425"/>
          <p14:tracePt t="14711" x="6931025" y="4679950"/>
          <p14:tracePt t="14718" x="6978650" y="4695825"/>
          <p14:tracePt t="14731" x="7016750" y="4702175"/>
          <p14:tracePt t="14748" x="7118350" y="4724400"/>
          <p14:tracePt t="14764" x="7162800" y="4737100"/>
          <p14:tracePt t="14782" x="7210425" y="4737100"/>
          <p14:tracePt t="14798" x="7219950" y="4737100"/>
          <p14:tracePt t="14815" x="7229475" y="4737100"/>
          <p14:tracePt t="15076" x="7229475" y="4724400"/>
          <p14:tracePt t="15083" x="7229475" y="4714875"/>
          <p14:tracePt t="15098" x="7229475" y="4683125"/>
          <p14:tracePt t="15115" x="7229475" y="4667250"/>
          <p14:tracePt t="15131" x="7229475" y="4635500"/>
          <p14:tracePt t="15147" x="7229475" y="4619625"/>
          <p14:tracePt t="15164" x="7229475" y="4597400"/>
          <p14:tracePt t="15182" x="7226300" y="4562475"/>
          <p14:tracePt t="15198" x="7226300" y="4540250"/>
          <p14:tracePt t="15215" x="7226300" y="4511675"/>
          <p14:tracePt t="15232" x="7226300" y="4473575"/>
          <p14:tracePt t="15248" x="7226300" y="4457700"/>
          <p14:tracePt t="15264" x="7226300" y="4441825"/>
          <p14:tracePt t="15282" x="7226300" y="4419600"/>
          <p14:tracePt t="15297" x="7226300" y="4410075"/>
          <p14:tracePt t="15314" x="7226300" y="4400550"/>
          <p14:tracePt t="15331" x="7226300" y="4391025"/>
          <p14:tracePt t="15425" x="7223125" y="4391025"/>
          <p14:tracePt t="15433" x="7216775" y="4391025"/>
          <p14:tracePt t="15447" x="7207250" y="4391025"/>
          <p14:tracePt t="15464" x="7197725" y="4391025"/>
          <p14:tracePt t="15482" x="7178675" y="4391025"/>
          <p14:tracePt t="15498" x="7162800" y="4391025"/>
          <p14:tracePt t="15514" x="7140575" y="4394200"/>
          <p14:tracePt t="15532" x="7077075" y="4419600"/>
          <p14:tracePt t="15548" x="7029450" y="4454525"/>
          <p14:tracePt t="15564" x="6991350" y="4479925"/>
          <p14:tracePt t="15580" x="6943725" y="4514850"/>
          <p14:tracePt t="15597" x="6892925" y="4546600"/>
          <p14:tracePt t="15614" x="6861175" y="4556125"/>
          <p14:tracePt t="15632" x="6838950" y="4575175"/>
          <p14:tracePt t="15648" x="6816725" y="4578350"/>
          <p14:tracePt t="15664" x="6807200" y="4578350"/>
          <p14:tracePt t="15682" x="6794500" y="4578350"/>
          <p14:tracePt t="15698" x="6784975" y="4578350"/>
          <p14:tracePt t="15714" x="6769100" y="4578350"/>
          <p14:tracePt t="15731" x="6759575" y="4578350"/>
          <p14:tracePt t="16132" x="6759575" y="4591050"/>
          <p14:tracePt t="16146" x="6759575" y="4594225"/>
          <p14:tracePt t="16155" x="6765925" y="4594225"/>
          <p14:tracePt t="16182" x="6791325" y="4610100"/>
          <p14:tracePt t="16214" x="6861175" y="4632325"/>
          <p14:tracePt t="16231" x="6956425" y="4676775"/>
          <p14:tracePt t="16247" x="7023100" y="4705350"/>
          <p14:tracePt t="16264" x="7080250" y="4743450"/>
          <p14:tracePt t="16281" x="7162800" y="4762500"/>
          <p14:tracePt t="16297" x="7200900" y="4775200"/>
          <p14:tracePt t="16314" x="7226300" y="4794250"/>
          <p14:tracePt t="16332" x="7289800" y="4813300"/>
          <p14:tracePt t="16348" x="7334250" y="4826000"/>
          <p14:tracePt t="16364" x="7388225" y="4838700"/>
          <p14:tracePt t="16382" x="7493000" y="4876800"/>
          <p14:tracePt t="16398" x="7546975" y="4889500"/>
          <p14:tracePt t="16414" x="7585075" y="4895850"/>
          <p14:tracePt t="16431" x="7607300" y="4895850"/>
          <p14:tracePt t="16447" x="7610475" y="4895850"/>
          <p14:tracePt t="17011" x="7616825" y="4883150"/>
          <p14:tracePt t="17017" x="7623175" y="4857750"/>
          <p14:tracePt t="17032" x="7635875" y="4794250"/>
          <p14:tracePt t="17048" x="7651750" y="4746625"/>
          <p14:tracePt t="17064" x="7670800" y="4683125"/>
          <p14:tracePt t="17082" x="7718425" y="4556125"/>
          <p14:tracePt t="17114" x="7775575" y="4381500"/>
          <p14:tracePt t="17147" x="7845425" y="4178300"/>
          <p14:tracePt t="17164" x="7861300" y="4083050"/>
          <p14:tracePt t="17182" x="7886700" y="3949700"/>
          <p14:tracePt t="17198" x="7908925" y="3851275"/>
          <p14:tracePt t="17215" x="7927975" y="3721100"/>
          <p14:tracePt t="17231" x="7962900" y="3521075"/>
          <p14:tracePt t="17247" x="8007350" y="3346450"/>
          <p14:tracePt t="17264" x="8045450" y="3149600"/>
          <p14:tracePt t="17281" x="8112125" y="2857500"/>
          <p14:tracePt t="17297" x="8159750" y="2651125"/>
          <p14:tracePt t="17314" x="8226425" y="2438400"/>
          <p14:tracePt t="17332" x="8359775" y="2066925"/>
          <p14:tracePt t="17349" x="8435975" y="1866900"/>
          <p14:tracePt t="17353" x="8474075" y="1762125"/>
          <p14:tracePt t="17366" x="8515350" y="1644650"/>
          <p14:tracePt t="17381" x="8594725" y="1438275"/>
          <p14:tracePt t="17397" x="8629650" y="1295400"/>
          <p14:tracePt t="17414" x="8674100" y="1165225"/>
          <p14:tracePt t="17431" x="8709025" y="1079500"/>
          <p14:tracePt t="17447" x="8721725" y="1041400"/>
          <p14:tracePt t="17464" x="8740775" y="1016000"/>
          <p14:tracePt t="17481" x="8743950" y="1003300"/>
          <p14:tracePt t="17498" x="8743950" y="987425"/>
          <p14:tracePt t="17514" x="8743950" y="977900"/>
          <p14:tracePt t="17639" x="8734425" y="977900"/>
          <p14:tracePt t="17646" x="8728075" y="977900"/>
          <p14:tracePt t="17653" x="8724900" y="977900"/>
          <p14:tracePt t="17664" x="8718550" y="977900"/>
          <p14:tracePt t="17680" x="8702675" y="977900"/>
          <p14:tracePt t="17697" x="8693150" y="977900"/>
          <p14:tracePt t="17714" x="8680450" y="977900"/>
          <p14:tracePt t="17731" x="8636000" y="1003300"/>
          <p14:tracePt t="17747" x="8582025" y="1022350"/>
          <p14:tracePt t="17764" x="8512175" y="1069975"/>
          <p14:tracePt t="17781" x="8426450" y="1120775"/>
          <p14:tracePt t="17798" x="8366125" y="1165225"/>
          <p14:tracePt t="17814" x="8318500" y="1190625"/>
          <p14:tracePt t="17831" x="8277225" y="1222375"/>
          <p14:tracePt t="17847" x="8251825" y="1235075"/>
          <p14:tracePt t="17864" x="8242300" y="1244600"/>
          <p14:tracePt t="17882" x="8229600" y="1254125"/>
          <p14:tracePt t="17898" x="8213725" y="1254125"/>
          <p14:tracePt t="17915" x="8204200" y="1254125"/>
          <p14:tracePt t="17931" x="8188325" y="1254125"/>
          <p14:tracePt t="17974" x="8185150" y="1254125"/>
          <p14:tracePt t="17981" x="8185150" y="1257300"/>
          <p14:tracePt t="17997" x="8178800" y="1257300"/>
          <p14:tracePt t="18014" x="8175625" y="1257300"/>
          <p14:tracePt t="18032" x="8153400" y="1257300"/>
          <p14:tracePt t="18065" x="8150225" y="1257300"/>
          <p14:tracePt t="18161" x="8150225" y="1270000"/>
          <p14:tracePt t="18168" x="8143875" y="1273175"/>
          <p14:tracePt t="18181" x="8140700" y="1282700"/>
          <p14:tracePt t="18568" x="8121650" y="1254125"/>
          <p14:tracePt t="18574" x="8096250" y="1203325"/>
          <p14:tracePt t="18582" x="8064500" y="1171575"/>
          <p14:tracePt t="18597" x="8016875" y="1101725"/>
          <p14:tracePt t="18614" x="7966075" y="1050925"/>
          <p14:tracePt t="18631" x="7889875" y="958850"/>
          <p14:tracePt t="18647" x="7835900" y="889000"/>
          <p14:tracePt t="18680" x="7781925" y="784225"/>
          <p14:tracePt t="18714" x="7759700" y="742950"/>
          <p14:tracePt t="18730" x="7759700" y="727075"/>
          <p14:tracePt t="18748" x="7759700" y="717550"/>
          <p14:tracePt t="18825" x="7753350" y="717550"/>
          <p14:tracePt t="18832" x="7747000" y="717550"/>
          <p14:tracePt t="18848" x="7737475" y="708025"/>
          <p14:tracePt t="18865" x="7727950" y="701675"/>
          <p14:tracePt t="18868" x="7718425" y="701675"/>
          <p14:tracePt t="18881" x="7702550" y="692150"/>
          <p14:tracePt t="18897" x="7680325" y="682625"/>
          <p14:tracePt t="18914" x="7648575" y="669925"/>
          <p14:tracePt t="18930" x="7632700" y="654050"/>
          <p14:tracePt t="18948" x="7623175" y="644525"/>
          <p14:tracePt t="18965" x="7607300" y="635000"/>
          <p14:tracePt t="18981" x="7607300" y="628650"/>
          <p14:tracePt t="18998" x="7607300" y="622300"/>
          <p14:tracePt t="19361" x="7616825" y="625475"/>
          <p14:tracePt t="19366" x="7635875" y="638175"/>
          <p14:tracePt t="19380" x="7689850" y="673100"/>
          <p14:tracePt t="19414" x="7829550" y="765175"/>
          <p14:tracePt t="19448" x="7931150" y="831850"/>
          <p14:tracePt t="19464" x="7953375" y="844550"/>
          <p14:tracePt t="19480" x="7969250" y="857250"/>
          <p14:tracePt t="19497" x="7978775" y="873125"/>
          <p14:tracePt t="19766" x="7953375" y="863600"/>
          <p14:tracePt t="19773" x="7934325" y="844550"/>
          <p14:tracePt t="19780" x="7915275" y="831850"/>
          <p14:tracePt t="19797" x="7883525" y="806450"/>
          <p14:tracePt t="19814" x="7861300" y="793750"/>
          <p14:tracePt t="19831" x="7816850" y="762000"/>
          <p14:tracePt t="19848" x="7794625" y="752475"/>
          <p14:tracePt t="19864" x="7762875" y="739775"/>
          <p14:tracePt t="19868" x="7750175" y="733425"/>
          <p14:tracePt t="19881" x="7721600" y="714375"/>
          <p14:tracePt t="19897" x="7696200" y="701675"/>
          <p14:tracePt t="19913" x="7673975" y="692150"/>
          <p14:tracePt t="19930" x="7632700" y="673100"/>
          <p14:tracePt t="19947" x="7623175" y="666750"/>
          <p14:tracePt t="19964" x="7604125" y="650875"/>
          <p14:tracePt t="19981" x="7591425" y="647700"/>
          <p14:tracePt t="19998" x="7585075" y="647700"/>
          <p14:tracePt t="20015" x="7585075" y="641350"/>
          <p14:tracePt t="20302" x="7585075" y="638175"/>
          <p14:tracePt t="20308" x="7585075" y="631825"/>
          <p14:tracePt t="20316" x="7585075" y="628650"/>
          <p14:tracePt t="20330" x="7585075" y="619125"/>
          <p14:tracePt t="20346" x="7585075" y="612775"/>
          <p14:tracePt t="20364" x="7585075" y="603250"/>
          <p14:tracePt t="20381" x="7585075" y="596900"/>
          <p14:tracePt t="20398" x="7585075" y="593725"/>
          <p14:tracePt t="20416" x="7585075" y="584200"/>
          <p14:tracePt t="20431" x="7588250" y="577850"/>
          <p14:tracePt t="20446" x="7597775" y="568325"/>
          <p14:tracePt t="20463" x="7600950" y="561975"/>
          <p14:tracePt t="20480" x="7623175" y="546100"/>
          <p14:tracePt t="20497" x="7626350" y="546100"/>
          <p14:tracePt t="20514" x="7632700" y="546100"/>
          <p14:tracePt t="20573" x="7632700" y="542925"/>
          <p14:tracePt t="20645" x="7635875" y="542925"/>
          <p14:tracePt t="20651" x="7642225" y="542925"/>
          <p14:tracePt t="20664" x="7645400" y="542925"/>
          <p14:tracePt t="20681" x="7661275" y="542925"/>
          <p14:tracePt t="20698" x="7670800" y="542925"/>
          <p14:tracePt t="20715" x="7680325" y="542925"/>
          <p14:tracePt t="20731" x="7696200" y="542925"/>
          <p14:tracePt t="20747" x="7699375" y="542925"/>
          <p14:tracePt t="20780" x="7712075" y="542925"/>
          <p14:tracePt t="20798" x="7715250" y="542925"/>
          <p14:tracePt t="20815" x="7724775" y="542925"/>
          <p14:tracePt t="20831" x="7731125" y="542925"/>
          <p14:tracePt t="20848" x="7734300" y="542925"/>
          <p14:tracePt t="20865" x="7743825" y="542925"/>
          <p14:tracePt t="20952" x="7743825" y="549275"/>
          <p14:tracePt t="21023" x="7743825" y="558800"/>
          <p14:tracePt t="21065" x="7743825" y="565150"/>
          <p14:tracePt t="21080" x="7743825" y="568325"/>
          <p14:tracePt t="21087" x="7743825" y="574675"/>
          <p14:tracePt t="21096" x="7743825" y="577850"/>
          <p14:tracePt t="21115" x="7743825" y="587375"/>
          <p14:tracePt t="21130" x="7743825" y="600075"/>
          <p14:tracePt t="21147" x="7750175" y="612775"/>
          <p14:tracePt t="21165" x="7769225" y="628650"/>
          <p14:tracePt t="21180" x="7794625" y="641350"/>
          <p14:tracePt t="21197" x="7839075" y="647700"/>
          <p14:tracePt t="21215" x="7899400" y="647700"/>
          <p14:tracePt t="21230" x="7927975" y="647700"/>
          <p14:tracePt t="21247" x="7959725" y="647700"/>
          <p14:tracePt t="21265" x="7997825" y="647700"/>
          <p14:tracePt t="21280" x="8020050" y="647700"/>
          <p14:tracePt t="21298" x="8042275" y="647700"/>
          <p14:tracePt t="21315" x="8064500" y="647700"/>
          <p14:tracePt t="21330" x="8067675" y="647700"/>
          <p14:tracePt t="21394" x="8067675" y="644525"/>
          <p14:tracePt t="21403" x="8067675" y="641350"/>
          <p14:tracePt t="21415" x="8067675" y="635000"/>
          <p14:tracePt t="21430" x="8067675" y="631825"/>
          <p14:tracePt t="21447" x="8067675" y="619125"/>
          <p14:tracePt t="21464" x="8061325" y="606425"/>
          <p14:tracePt t="21480" x="8039100" y="590550"/>
          <p14:tracePt t="21497" x="8029575" y="581025"/>
          <p14:tracePt t="21515" x="8016875" y="565150"/>
          <p14:tracePt t="21531" x="7985125" y="549275"/>
          <p14:tracePt t="21547" x="7969250" y="536575"/>
          <p14:tracePt t="21565" x="7956550" y="536575"/>
          <p14:tracePt t="21581" x="7940675" y="536575"/>
          <p14:tracePt t="21597" x="7931150" y="536575"/>
          <p14:tracePt t="21615" x="7915275" y="527050"/>
          <p14:tracePt t="21630" x="7886700" y="520700"/>
          <p14:tracePt t="21647" x="7870825" y="514350"/>
          <p14:tracePt t="21665" x="7854950" y="511175"/>
          <p14:tracePt t="21681" x="7845425" y="511175"/>
          <p14:tracePt t="21698" x="7829550" y="498475"/>
          <p14:tracePt t="21715" x="7820025" y="498475"/>
          <p14:tracePt t="21751" x="7820025" y="495300"/>
          <p14:tracePt t="21795" x="7820025" y="488950"/>
          <p14:tracePt t="21901" x="7813675" y="488950"/>
          <p14:tracePt t="21908" x="7810500" y="488950"/>
          <p14:tracePt t="21915" x="7804150" y="488950"/>
          <p14:tracePt t="21930" x="7794625" y="488950"/>
          <p14:tracePt t="21947" x="7785100" y="488950"/>
          <p14:tracePt t="21963" x="7775575" y="488950"/>
          <p14:tracePt t="21980" x="7759700" y="488950"/>
          <p14:tracePt t="21998" x="7750175" y="488950"/>
          <p14:tracePt t="22015" x="7731125" y="488950"/>
          <p14:tracePt t="22031" x="7721600" y="488950"/>
          <p14:tracePt t="22046" x="7712075" y="488950"/>
          <p14:tracePt t="22064" x="7696200" y="488950"/>
          <p14:tracePt t="22080" x="7680325" y="488950"/>
          <p14:tracePt t="22096" x="7670800" y="488950"/>
          <p14:tracePt t="22115" x="7658100" y="488950"/>
          <p14:tracePt t="22131" x="7645400" y="488950"/>
          <p14:tracePt t="22147" x="7626350" y="488950"/>
          <p14:tracePt t="22164" x="7604125" y="488950"/>
          <p14:tracePt t="22180" x="7594600" y="492125"/>
          <p14:tracePt t="22196" x="7578725" y="495300"/>
          <p14:tracePt t="22214" x="7578725" y="511175"/>
          <p14:tracePt t="22230" x="7591425" y="517525"/>
          <p14:tracePt t="22247" x="7620000" y="517525"/>
          <p14:tracePt t="22265" x="7667625" y="517525"/>
          <p14:tracePt t="22280" x="7689850" y="517525"/>
          <p14:tracePt t="22297" x="7721600" y="523875"/>
          <p14:tracePt t="22313" x="7743825" y="523875"/>
          <p14:tracePt t="22330" x="7785100" y="539750"/>
          <p14:tracePt t="22346" x="7807325" y="552450"/>
          <p14:tracePt t="22364" x="7845425" y="565150"/>
          <p14:tracePt t="22381" x="7854950" y="565150"/>
          <p14:tracePt t="22423" x="7851775" y="565150"/>
          <p14:tracePt t="22430" x="7848600" y="565150"/>
          <p14:tracePt t="22446" x="7835900" y="565150"/>
          <p14:tracePt t="22463" x="7820025" y="558800"/>
          <p14:tracePt t="22480" x="7816850" y="558800"/>
          <p14:tracePt t="22501" x="7810500" y="558800"/>
          <p14:tracePt t="22516" x="7807325" y="558800"/>
          <p14:tracePt t="22531" x="7797800" y="558800"/>
          <p14:tracePt t="22547" x="7788275" y="558800"/>
          <p14:tracePt t="22564" x="7759700" y="558800"/>
          <p14:tracePt t="22580" x="7737475" y="558800"/>
          <p14:tracePt t="22597" x="7715250" y="558800"/>
          <p14:tracePt t="22614" x="7702550" y="558800"/>
          <p14:tracePt t="22630" x="7693025" y="558800"/>
          <p14:tracePt t="22647" x="7683500" y="558800"/>
          <p14:tracePt t="22665" x="7677150" y="558800"/>
          <p14:tracePt t="23150" x="7677150" y="568325"/>
          <p14:tracePt t="23158" x="7670800" y="587375"/>
          <p14:tracePt t="23164" x="7670800" y="600075"/>
          <p14:tracePt t="23180" x="7664450" y="628650"/>
          <p14:tracePt t="23197" x="7651750" y="692150"/>
          <p14:tracePt t="23215" x="7626350" y="892175"/>
          <p14:tracePt t="23247" x="7607300" y="1168400"/>
          <p14:tracePt t="23280" x="7572375" y="1606550"/>
          <p14:tracePt t="23297" x="7543800" y="1812925"/>
          <p14:tracePt t="23314" x="7477125" y="2127250"/>
          <p14:tracePt t="23330" x="7404100" y="2381250"/>
          <p14:tracePt t="23348" x="7324725" y="2619375"/>
          <p14:tracePt t="23365" x="7185025" y="3032125"/>
          <p14:tracePt t="23381" x="7092950" y="3279775"/>
          <p14:tracePt t="23399" x="7013575" y="3517900"/>
          <p14:tracePt t="23415" x="6877050" y="3889375"/>
          <p14:tracePt t="23431" x="6778625" y="4121150"/>
          <p14:tracePt t="23447" x="6670675" y="4368800"/>
          <p14:tracePt t="23468" x="6543675" y="4673600"/>
          <p14:tracePt t="23480" x="6470650" y="4860925"/>
          <p14:tracePt t="23497" x="6407150" y="4984750"/>
          <p14:tracePt t="24315" x="6197600" y="4978400"/>
          <p14:tracePt t="24322" x="5778500" y="4962525"/>
          <p14:tracePt t="24330" x="5429250" y="4962525"/>
          <p14:tracePt t="24347" x="4473575" y="4975225"/>
          <p14:tracePt t="24369" x="3003550" y="5162550"/>
          <p14:tracePt t="24385" x="1847850" y="5353050"/>
          <p14:tracePt t="24398" x="1482725" y="5416550"/>
          <p14:tracePt t="24430" x="412750" y="5708650"/>
          <p14:tracePt t="24463" x="95250" y="5867400"/>
          <p14:tracePt t="24480" x="19050" y="5943600"/>
          <p14:tracePt t="24865" x="41275" y="5915025"/>
          <p14:tracePt t="24872" x="88900" y="5842000"/>
          <p14:tracePt t="24880" x="130175" y="5788025"/>
          <p14:tracePt t="24897" x="241300" y="5661025"/>
          <p14:tracePt t="24914" x="447675" y="5445125"/>
          <p14:tracePt t="24946" x="701675" y="5235575"/>
          <p14:tracePt t="24980" x="977900" y="5016500"/>
          <p14:tracePt t="24998" x="1050925" y="4943475"/>
          <p14:tracePt t="25016" x="1123950" y="4886325"/>
          <p14:tracePt t="25030" x="1139825" y="4854575"/>
          <p14:tracePt t="25047" x="1155700" y="4845050"/>
          <p14:tracePt t="25064" x="1162050" y="4829175"/>
          <p14:tracePt t="25080" x="1162050" y="4819650"/>
          <p14:tracePt t="25096" x="1158875" y="4819650"/>
          <p14:tracePt t="25113" x="1139825" y="4819650"/>
          <p14:tracePt t="25129" x="1133475" y="4826000"/>
          <p14:tracePt t="25521" x="1130300" y="4819650"/>
          <p14:tracePt t="25528" x="1123950" y="4806950"/>
          <p14:tracePt t="25537" x="1117600" y="4794250"/>
          <p14:tracePt t="25563" x="1095375" y="4759325"/>
          <p14:tracePt t="25596" x="1041400" y="4714875"/>
          <p14:tracePt t="25613" x="981075" y="4683125"/>
          <p14:tracePt t="25629" x="936625" y="4670425"/>
          <p14:tracePt t="25647" x="908050" y="4657725"/>
          <p14:tracePt t="25664" x="863600" y="4632325"/>
          <p14:tracePt t="25680" x="841375" y="4622800"/>
          <p14:tracePt t="25697" x="809625" y="4610100"/>
          <p14:tracePt t="25713" x="768350" y="4584700"/>
          <p14:tracePt t="25730" x="742950" y="4572000"/>
          <p14:tracePt t="25747" x="698500" y="4552950"/>
          <p14:tracePt t="25763" x="657225" y="4537075"/>
          <p14:tracePt t="25779" x="625475" y="4518025"/>
          <p14:tracePt t="25796" x="609600" y="4518025"/>
          <p14:tracePt t="25813" x="590550" y="4518025"/>
          <p14:tracePt t="25830" x="581025" y="4518025"/>
          <p14:tracePt t="25846" x="571500" y="4518025"/>
          <p14:tracePt t="25863" x="555625" y="4518025"/>
          <p14:tracePt t="25880" x="539750" y="4518025"/>
          <p14:tracePt t="25896" x="530225" y="4518025"/>
          <p14:tracePt t="25965" x="533400" y="4518025"/>
          <p14:tracePt t="25972" x="536575" y="4518025"/>
          <p14:tracePt t="25980" x="552450" y="4518025"/>
          <p14:tracePt t="25997" x="584200" y="4518025"/>
          <p14:tracePt t="26014" x="644525" y="4518025"/>
          <p14:tracePt t="26030" x="688975" y="4533900"/>
          <p14:tracePt t="26046" x="733425" y="4533900"/>
          <p14:tracePt t="26063" x="796925" y="4540250"/>
          <p14:tracePt t="26079" x="835025" y="4540250"/>
          <p14:tracePt t="26097" x="895350" y="4546600"/>
          <p14:tracePt t="26114" x="996950" y="4546600"/>
          <p14:tracePt t="26130" x="1047750" y="4546600"/>
          <p14:tracePt t="26147" x="1108075" y="4546600"/>
          <p14:tracePt t="26163" x="1196975" y="4552950"/>
          <p14:tracePt t="26180" x="1263650" y="4552950"/>
          <p14:tracePt t="26196" x="1346200" y="4552950"/>
          <p14:tracePt t="26213" x="1454150" y="4552950"/>
          <p14:tracePt t="26230" x="1514475" y="4552950"/>
          <p14:tracePt t="26246" x="1574800" y="4552950"/>
          <p14:tracePt t="26264" x="1651000" y="4559300"/>
          <p14:tracePt t="26280" x="1682750" y="4559300"/>
          <p14:tracePt t="26297" x="1698625" y="4559300"/>
          <p14:tracePt t="26313" x="1717675" y="4559300"/>
          <p14:tracePt t="26329" x="1724025" y="4559300"/>
          <p14:tracePt t="26364" x="1733550" y="4559300"/>
          <p14:tracePt t="26381" x="1736725" y="4559300"/>
          <p14:tracePt t="26414" x="1743075" y="4559300"/>
          <p14:tracePt t="26735" x="1746250" y="4559300"/>
          <p14:tracePt t="26742" x="1752600" y="4559300"/>
          <p14:tracePt t="26749" x="1762125" y="4559300"/>
          <p14:tracePt t="26766" x="1771650" y="4559300"/>
          <p14:tracePt t="26784" x="1797050" y="4559300"/>
          <p14:tracePt t="26800" x="1835150" y="4559300"/>
          <p14:tracePt t="26814" x="1879600" y="4565650"/>
          <p14:tracePt t="26847" x="2009775" y="4562475"/>
          <p14:tracePt t="26880" x="2286000" y="4511675"/>
          <p14:tracePt t="26896" x="2393950" y="4495800"/>
          <p14:tracePt t="26913" x="2492375" y="4486275"/>
          <p14:tracePt t="26930" x="2536825" y="4486275"/>
          <p14:tracePt t="26946" x="2581275" y="4486275"/>
          <p14:tracePt t="26964" x="2641600" y="4486275"/>
          <p14:tracePt t="26980" x="2679700" y="4495800"/>
          <p14:tracePt t="26997" x="2705100" y="4502150"/>
          <p14:tracePt t="27442" x="2740025" y="4502150"/>
          <p14:tracePt t="27449" x="2790825" y="4511675"/>
          <p14:tracePt t="27466" x="2892425" y="4511675"/>
          <p14:tracePt t="27479" x="2974975" y="4511675"/>
          <p14:tracePt t="27496" x="3057525" y="4511675"/>
          <p14:tracePt t="27513" x="3219450" y="4505325"/>
          <p14:tracePt t="27530" x="3349625" y="4498975"/>
          <p14:tracePt t="27562" x="3552825" y="4467225"/>
          <p14:tracePt t="27597" x="3698875" y="4454525"/>
          <p14:tracePt t="27614" x="3775075" y="4425950"/>
          <p14:tracePt t="27630" x="3819525" y="4413250"/>
          <p14:tracePt t="27647" x="3857625" y="4406900"/>
          <p14:tracePt t="27663" x="3892550" y="4400550"/>
          <p14:tracePt t="27680" x="3911600" y="4400550"/>
          <p14:tracePt t="27696" x="3924300" y="4400550"/>
          <p14:tracePt t="27713" x="3933825" y="4400550"/>
          <p14:tracePt t="27755" x="3937000" y="4400550"/>
          <p14:tracePt t="28479" x="3883025" y="4352925"/>
          <p14:tracePt t="28486" x="3752850" y="4264025"/>
          <p14:tracePt t="28497" x="3632200" y="4178300"/>
          <p14:tracePt t="28513" x="3317875" y="3892550"/>
          <p14:tracePt t="28535" x="2962275" y="3594100"/>
          <p14:tracePt t="28556" x="2660650" y="3302000"/>
          <p14:tracePt t="28584" x="2428875" y="3105150"/>
          <p14:tracePt t="28615" x="2311400" y="2997200"/>
          <p14:tracePt t="28632" x="2286000" y="2965450"/>
          <p14:tracePt t="28646" x="2270125" y="2952750"/>
          <p14:tracePt t="28663" x="2257425" y="2943225"/>
          <p14:tracePt t="28680" x="2251075" y="2943225"/>
          <p14:tracePt t="28735" x="2251075" y="2940050"/>
          <p14:tracePt t="28764" x="2247900" y="2940050"/>
          <p14:tracePt t="28771" x="2241550" y="2940050"/>
          <p14:tracePt t="28780" x="2235200" y="2927350"/>
          <p14:tracePt t="28798" x="2216150" y="2914650"/>
          <p14:tracePt t="28813" x="2193925" y="2889250"/>
          <p14:tracePt t="28829" x="2143125" y="2847975"/>
          <p14:tracePt t="28846" x="2111375" y="2816225"/>
          <p14:tracePt t="28863" x="2063750" y="2762250"/>
          <p14:tracePt t="28879" x="2044700" y="2717800"/>
          <p14:tracePt t="28897" x="2028825" y="2692400"/>
          <p14:tracePt t="28914" x="2022475" y="2654300"/>
          <p14:tracePt t="28930" x="2022475" y="2641600"/>
          <p14:tracePt t="28946" x="2022475" y="2632075"/>
          <p14:tracePt t="28962" x="2022475" y="2613025"/>
          <p14:tracePt t="28979" x="2016125" y="2597150"/>
          <p14:tracePt t="28996" x="2009775" y="2568575"/>
          <p14:tracePt t="29013" x="2009775" y="2536825"/>
          <p14:tracePt t="29030" x="2009775" y="2520950"/>
          <p14:tracePt t="29046" x="2009775" y="2505075"/>
          <p14:tracePt t="29063" x="2009775" y="2489200"/>
          <p14:tracePt t="29149" x="2009775" y="2486025"/>
          <p14:tracePt t="29156" x="2006600" y="2486025"/>
          <p14:tracePt t="29164" x="2000250" y="2486025"/>
          <p14:tracePt t="29180" x="1990725" y="2486025"/>
          <p14:tracePt t="29198" x="1971675" y="2486025"/>
          <p14:tracePt t="29213" x="1962150" y="2486025"/>
          <p14:tracePt t="29229" x="1952625" y="2486025"/>
          <p14:tracePt t="29246" x="1939925" y="2479675"/>
          <p14:tracePt t="29263" x="1908175" y="2473325"/>
          <p14:tracePt t="29280" x="1898650" y="2473325"/>
          <p14:tracePt t="29298" x="1882775" y="2460625"/>
          <p14:tracePt t="29313" x="1866900" y="2454275"/>
          <p14:tracePt t="29330" x="1857375" y="2447925"/>
          <p14:tracePt t="29346" x="1854200" y="2438400"/>
          <p14:tracePt t="29362" x="1841500" y="2422525"/>
          <p14:tracePt t="29379" x="1831975" y="2409825"/>
          <p14:tracePt t="29396" x="1831975" y="2397125"/>
          <p14:tracePt t="29413" x="1831975" y="2371725"/>
          <p14:tracePt t="29430" x="1831975" y="2359025"/>
          <p14:tracePt t="29448" x="1831975" y="2336800"/>
          <p14:tracePt t="29463" x="1831975" y="2314575"/>
          <p14:tracePt t="29480" x="1831975" y="2286000"/>
          <p14:tracePt t="29483" x="1831975" y="2276475"/>
          <p14:tracePt t="29496" x="1831975" y="2270125"/>
          <p14:tracePt t="29512" x="1831975" y="2244725"/>
          <p14:tracePt t="29529" x="1831975" y="2235200"/>
          <p14:tracePt t="29546" x="1831975" y="2225675"/>
          <p14:tracePt t="29563" x="1831975" y="2219325"/>
          <p14:tracePt t="29605" x="1835150" y="2216150"/>
          <p14:tracePt t="29612" x="1838325" y="2216150"/>
          <p14:tracePt t="29619" x="1844675" y="2216150"/>
          <p14:tracePt t="29629" x="1847850" y="2216150"/>
          <p14:tracePt t="29646" x="1857375" y="2206625"/>
          <p14:tracePt t="29662" x="1892300" y="2193925"/>
          <p14:tracePt t="29679" x="1914525" y="2187575"/>
          <p14:tracePt t="29697" x="1984375" y="2181225"/>
          <p14:tracePt t="29713" x="2054225" y="2174875"/>
          <p14:tracePt t="29730" x="2136775" y="2174875"/>
          <p14:tracePt t="29747" x="2244725" y="2174875"/>
          <p14:tracePt t="29763" x="2311400" y="2174875"/>
          <p14:tracePt t="29779" x="2384425" y="2174875"/>
          <p14:tracePt t="29796" x="2441575" y="2174875"/>
          <p14:tracePt t="29813" x="2543175" y="2193925"/>
          <p14:tracePt t="29830" x="2600325" y="2209800"/>
          <p14:tracePt t="29847" x="2657475" y="2222500"/>
          <p14:tracePt t="29863" x="2679700" y="2232025"/>
          <p14:tracePt t="29880" x="2701925" y="2238375"/>
          <p14:tracePt t="29897" x="2717800" y="2238375"/>
          <p14:tracePt t="29929" x="2717800" y="2244725"/>
          <p14:tracePt t="29946" x="2717800" y="2254250"/>
          <p14:tracePt t="29963" x="2724150" y="2273300"/>
          <p14:tracePt t="29980" x="2727325" y="2282825"/>
          <p14:tracePt t="29984" x="2727325" y="2289175"/>
          <p14:tracePt t="29997" x="2743200" y="2298700"/>
          <p14:tracePt t="30091" x="2743200" y="2295525"/>
          <p14:tracePt t="30098" x="2743200" y="2292350"/>
          <p14:tracePt t="30113" x="2743200" y="2282825"/>
          <p14:tracePt t="30130" x="2743200" y="2273300"/>
          <p14:tracePt t="30147" x="2724150" y="2251075"/>
          <p14:tracePt t="30163" x="2714625" y="2241550"/>
          <p14:tracePt t="30180" x="2705100" y="2232025"/>
          <p14:tracePt t="30196" x="2682875" y="2219325"/>
          <p14:tracePt t="30212" x="2641600" y="2197100"/>
          <p14:tracePt t="30230" x="2603500" y="2184400"/>
          <p14:tracePt t="30247" x="2562225" y="2165350"/>
          <p14:tracePt t="30263" x="2530475" y="2152650"/>
          <p14:tracePt t="30280" x="2498725" y="2133600"/>
          <p14:tracePt t="30297" x="2463800" y="2117725"/>
          <p14:tracePt t="30312" x="2428875" y="2117725"/>
          <p14:tracePt t="30330" x="2406650" y="2117725"/>
          <p14:tracePt t="30346" x="2362200" y="2117725"/>
          <p14:tracePt t="30363" x="2314575" y="2117725"/>
          <p14:tracePt t="30380" x="2292350" y="2117725"/>
          <p14:tracePt t="30397" x="2238375" y="2117725"/>
          <p14:tracePt t="30413" x="2200275" y="2117725"/>
          <p14:tracePt t="30430" x="2155825" y="2117725"/>
          <p14:tracePt t="30445" x="2105025" y="2117725"/>
          <p14:tracePt t="30462" x="2009775" y="2120900"/>
          <p14:tracePt t="30479" x="1958975" y="2120900"/>
          <p14:tracePt t="30496" x="1914525" y="2120900"/>
          <p14:tracePt t="30512" x="1873250" y="2127250"/>
          <p14:tracePt t="30530" x="1857375" y="2133600"/>
          <p14:tracePt t="30546" x="1847850" y="2136775"/>
          <p14:tracePt t="30563" x="1819275" y="2152650"/>
          <p14:tracePt t="30579" x="1806575" y="2159000"/>
          <p14:tracePt t="30595" x="1790700" y="2165350"/>
          <p14:tracePt t="30613" x="1771650" y="2168525"/>
          <p14:tracePt t="30630" x="1758950" y="2178050"/>
          <p14:tracePt t="30647" x="1746250" y="2187575"/>
          <p14:tracePt t="30663" x="1730375" y="2203450"/>
          <p14:tracePt t="30680" x="1730375" y="2212975"/>
          <p14:tracePt t="30697" x="1730375" y="2228850"/>
          <p14:tracePt t="30713" x="1730375" y="2238375"/>
          <p14:tracePt t="30729" x="1730375" y="2260600"/>
          <p14:tracePt t="30745" x="1730375" y="2282825"/>
          <p14:tracePt t="30763" x="1749425" y="2317750"/>
          <p14:tracePt t="30780" x="1781175" y="2343150"/>
          <p14:tracePt t="30797" x="1847850" y="2384425"/>
          <p14:tracePt t="30813" x="1892300" y="2397125"/>
          <p14:tracePt t="30830" x="1914525" y="2406650"/>
          <p14:tracePt t="30847" x="1943100" y="2406650"/>
          <p14:tracePt t="30862" x="1952625" y="2406650"/>
          <p14:tracePt t="30879" x="1962150" y="2406650"/>
          <p14:tracePt t="30895" x="1978025" y="2406650"/>
          <p14:tracePt t="30913" x="1993900" y="2400300"/>
          <p14:tracePt t="30930" x="2003425" y="2390775"/>
          <p14:tracePt t="30947" x="2019300" y="2365375"/>
          <p14:tracePt t="30963" x="2038350" y="2339975"/>
          <p14:tracePt t="30980" x="2047875" y="2311400"/>
          <p14:tracePt t="30983" x="2047875" y="2298700"/>
          <p14:tracePt t="30997" x="2054225" y="2282825"/>
          <p14:tracePt t="31013" x="2054225" y="2273300"/>
          <p14:tracePt t="31029" x="2054225" y="2257425"/>
          <p14:tracePt t="31045" x="2054225" y="2247900"/>
          <p14:tracePt t="31062" x="2054225" y="2241550"/>
          <p14:tracePt t="31290" x="2060575" y="2241550"/>
          <p14:tracePt t="31297" x="2070100" y="2238375"/>
          <p14:tracePt t="31304" x="2089150" y="2232025"/>
          <p14:tracePt t="31312" x="2101850" y="2225675"/>
          <p14:tracePt t="31329" x="2136775" y="2225675"/>
          <p14:tracePt t="31346" x="2193925" y="2206625"/>
          <p14:tracePt t="31362" x="2225675" y="2193925"/>
          <p14:tracePt t="31380" x="2247900" y="2181225"/>
          <p14:tracePt t="31397" x="2289175" y="2168525"/>
          <p14:tracePt t="31412" x="2305050" y="2159000"/>
          <p14:tracePt t="31429" x="2314575" y="2155825"/>
          <p14:tracePt t="31446" x="2336800" y="2155825"/>
          <p14:tracePt t="31462" x="2346325" y="2155825"/>
          <p14:tracePt t="31479" x="2355850" y="2155825"/>
          <p14:tracePt t="31496" x="2374900" y="2155825"/>
          <p14:tracePt t="31529" x="2381250" y="2155825"/>
          <p14:tracePt t="31546" x="2390775" y="2155825"/>
          <p14:tracePt t="31562" x="2400300" y="2155825"/>
          <p14:tracePt t="31579" x="2409825" y="2155825"/>
          <p14:tracePt t="31597" x="2435225" y="2155825"/>
          <p14:tracePt t="31613" x="2457450" y="2155825"/>
          <p14:tracePt t="31630" x="2479675" y="2155825"/>
          <p14:tracePt t="31647" x="2514600" y="2168525"/>
          <p14:tracePt t="31663" x="2530475" y="2178050"/>
          <p14:tracePt t="31679" x="2546350" y="2190750"/>
          <p14:tracePt t="31696" x="2571750" y="2206625"/>
          <p14:tracePt t="31712" x="2597150" y="2209800"/>
          <p14:tracePt t="31730" x="2619375" y="2216150"/>
          <p14:tracePt t="31746" x="2654300" y="2235200"/>
          <p14:tracePt t="31762" x="2663825" y="2251075"/>
          <p14:tracePt t="31779" x="2673350" y="2260600"/>
          <p14:tracePt t="31797" x="2701925" y="2276475"/>
          <p14:tracePt t="31813" x="2711450" y="2286000"/>
          <p14:tracePt t="31829" x="2717800" y="2301875"/>
          <p14:tracePt t="31846" x="2717800" y="2317750"/>
          <p14:tracePt t="31862" x="2717800" y="2327275"/>
          <p14:tracePt t="31880" x="2717800" y="2336800"/>
          <p14:tracePt t="31897" x="2717800" y="2355850"/>
          <p14:tracePt t="31913" x="2717800" y="2362200"/>
          <p14:tracePt t="32134" x="2708275" y="2359025"/>
          <p14:tracePt t="32140" x="2695575" y="2352675"/>
          <p14:tracePt t="32147" x="2686050" y="2346325"/>
          <p14:tracePt t="32163" x="2654300" y="2333625"/>
          <p14:tracePt t="32179" x="2609850" y="2314575"/>
          <p14:tracePt t="32197" x="2530475" y="2295525"/>
          <p14:tracePt t="32213" x="2454275" y="2279650"/>
          <p14:tracePt t="32229" x="2390775" y="2266950"/>
          <p14:tracePt t="32246" x="2320925" y="2266950"/>
          <p14:tracePt t="32262" x="2276475" y="2266950"/>
          <p14:tracePt t="32279" x="2241550" y="2266950"/>
          <p14:tracePt t="32296" x="2200275" y="2266950"/>
          <p14:tracePt t="32313" x="2178050" y="2266950"/>
          <p14:tracePt t="32329" x="2149475" y="2266950"/>
          <p14:tracePt t="32346" x="2117725" y="2266950"/>
          <p14:tracePt t="32362" x="2085975" y="2266950"/>
          <p14:tracePt t="32379" x="2076450" y="2266950"/>
          <p14:tracePt t="32396" x="2063750" y="2273300"/>
          <p14:tracePt t="32412" x="2047875" y="2282825"/>
          <p14:tracePt t="32429" x="2038350" y="2292350"/>
          <p14:tracePt t="32446" x="2022475" y="2314575"/>
          <p14:tracePt t="32462" x="2012950" y="2324100"/>
          <p14:tracePt t="32479" x="1997075" y="2333625"/>
          <p14:tracePt t="32496" x="1981200" y="2346325"/>
          <p14:tracePt t="32512" x="1971675" y="2362200"/>
          <p14:tracePt t="32529" x="1962150" y="2371725"/>
          <p14:tracePt t="32546" x="1952625" y="2387600"/>
          <p14:tracePt t="32562" x="1946275" y="2397125"/>
          <p14:tracePt t="32580" x="1946275" y="2413000"/>
          <p14:tracePt t="32596" x="1946275" y="2419350"/>
          <p14:tracePt t="32796" x="1946275" y="2416175"/>
          <p14:tracePt t="32804" x="1946275" y="2413000"/>
          <p14:tracePt t="32812" x="1946275" y="2406650"/>
          <p14:tracePt t="32829" x="1946275" y="2397125"/>
          <p14:tracePt t="32846" x="1946275" y="2378075"/>
          <p14:tracePt t="32863" x="1946275" y="2368550"/>
          <p14:tracePt t="32879" x="1946275" y="2355850"/>
          <p14:tracePt t="32896" x="1946275" y="2343150"/>
          <p14:tracePt t="32913" x="1946275" y="2333625"/>
          <p14:tracePt t="33117" x="1949450" y="2327275"/>
          <p14:tracePt t="33131" x="1952625" y="2324100"/>
          <p14:tracePt t="33138" x="1958975" y="2317750"/>
          <p14:tracePt t="33145" x="1962150" y="2317750"/>
          <p14:tracePt t="33161" x="1974850" y="2301875"/>
          <p14:tracePt t="33179" x="2003425" y="2289175"/>
          <p14:tracePt t="33195" x="2060575" y="2270125"/>
          <p14:tracePt t="33211" x="2098675" y="2260600"/>
          <p14:tracePt t="33228" x="2136775" y="2238375"/>
          <p14:tracePt t="33245" x="2171700" y="2222500"/>
          <p14:tracePt t="33261" x="2203450" y="2209800"/>
          <p14:tracePt t="33278" x="2219325" y="2203450"/>
          <p14:tracePt t="33295" x="2251075" y="2203450"/>
          <p14:tracePt t="33311" x="2273300" y="2203450"/>
          <p14:tracePt t="33328" x="2301875" y="2203450"/>
          <p14:tracePt t="33345" x="2327275" y="2209800"/>
          <p14:tracePt t="33362" x="2339975" y="2209800"/>
          <p14:tracePt t="33379" x="2359025" y="2222500"/>
          <p14:tracePt t="33396" x="2374900" y="2222500"/>
          <p14:tracePt t="33413" x="2390775" y="2232025"/>
          <p14:tracePt t="33430" x="2413000" y="2238375"/>
          <p14:tracePt t="33446" x="2435225" y="2260600"/>
          <p14:tracePt t="33462" x="2457450" y="2266950"/>
          <p14:tracePt t="33479" x="2473325" y="2276475"/>
          <p14:tracePt t="33496" x="2498725" y="2286000"/>
          <p14:tracePt t="33512" x="2514600" y="2301875"/>
          <p14:tracePt t="33529" x="2533650" y="2314575"/>
          <p14:tracePt t="33545" x="2565400" y="2324100"/>
          <p14:tracePt t="33562" x="2581275" y="2330450"/>
          <p14:tracePt t="33579" x="2590800" y="2339975"/>
          <p14:tracePt t="33596" x="2609850" y="2355850"/>
          <p14:tracePt t="33612" x="2619375" y="2365375"/>
          <p14:tracePt t="33629" x="2632075" y="2374900"/>
          <p14:tracePt t="33646" x="2644775" y="2390775"/>
          <p14:tracePt t="33662" x="2660650" y="2406650"/>
          <p14:tracePt t="33679" x="2660650" y="2416175"/>
          <p14:tracePt t="33695" x="2667000" y="2435225"/>
          <p14:tracePt t="33712" x="2667000" y="2463800"/>
          <p14:tracePt t="33730" x="2667000" y="2479675"/>
          <p14:tracePt t="33746" x="2667000" y="2495550"/>
          <p14:tracePt t="33763" x="2667000" y="2514600"/>
          <p14:tracePt t="33779" x="2654300" y="2530475"/>
          <p14:tracePt t="33795" x="2638425" y="2546350"/>
          <p14:tracePt t="33812" x="2628900" y="2555875"/>
          <p14:tracePt t="33830" x="2619375" y="2571750"/>
          <p14:tracePt t="33846" x="2597150" y="2587625"/>
          <p14:tracePt t="33862" x="2587625" y="2597150"/>
          <p14:tracePt t="33880" x="2578100" y="2606675"/>
          <p14:tracePt t="33896" x="2562225" y="2616200"/>
          <p14:tracePt t="33913" x="2549525" y="2616200"/>
          <p14:tracePt t="33929" x="2540000" y="2616200"/>
          <p14:tracePt t="33945" x="2524125" y="2616200"/>
          <p14:tracePt t="33962" x="2514600" y="2616200"/>
          <p14:tracePt t="33980" x="2505075" y="2616200"/>
          <p14:tracePt t="33996" x="2489200" y="2616200"/>
          <p14:tracePt t="34012" x="2466975" y="2616200"/>
          <p14:tracePt t="34029" x="2438400" y="2616200"/>
          <p14:tracePt t="34033" x="2425700" y="2606675"/>
          <p14:tracePt t="34046" x="2397125" y="2606675"/>
          <p14:tracePt t="34062" x="2374900" y="2606675"/>
          <p14:tracePt t="34079" x="2352675" y="2606675"/>
          <p14:tracePt t="34095" x="2320925" y="2606675"/>
          <p14:tracePt t="34112" x="2298700" y="2606675"/>
          <p14:tracePt t="34129" x="2270125" y="2606675"/>
          <p14:tracePt t="34146" x="2228850" y="2606675"/>
          <p14:tracePt t="34163" x="2219325" y="2603500"/>
          <p14:tracePt t="34179" x="2209800" y="2603500"/>
          <p14:tracePt t="34195" x="2193925" y="2603500"/>
          <p14:tracePt t="34212" x="2181225" y="2603500"/>
          <p14:tracePt t="34230" x="2171700" y="2603500"/>
          <p14:tracePt t="34533" x="2165350" y="2603500"/>
          <p14:tracePt t="34611" x="2159000" y="2603500"/>
          <p14:tracePt t="34711" x="2155825" y="2603500"/>
          <p14:tracePt t="34739" x="2149475" y="2603500"/>
          <p14:tracePt t="34745" x="2146300" y="2603500"/>
          <p14:tracePt t="38966" x="2133600" y="2609850"/>
          <p14:tracePt t="38973" x="2124075" y="2622550"/>
          <p14:tracePt t="38980" x="2111375" y="2635250"/>
          <p14:tracePt t="38995" x="2073275" y="2647950"/>
          <p14:tracePt t="39012" x="2041525" y="2667000"/>
          <p14:tracePt t="39029" x="2009775" y="2679700"/>
          <p14:tracePt t="39062" x="1968500" y="2679700"/>
          <p14:tracePt t="39095" x="1943100" y="2679700"/>
          <p14:tracePt t="39111" x="1933575" y="2679700"/>
          <p14:tracePt t="39128" x="1920875" y="2679700"/>
          <p14:tracePt t="39146" x="1908175" y="2679700"/>
          <p14:tracePt t="39162" x="1898650" y="2679700"/>
          <p14:tracePt t="39178" x="1889125" y="2673350"/>
          <p14:tracePt t="39195" x="1825625" y="2584450"/>
          <p14:tracePt t="39212" x="1765300" y="2482850"/>
          <p14:tracePt t="39229" x="1714500" y="2381250"/>
          <p14:tracePt t="39245" x="1663700" y="2305050"/>
          <p14:tracePt t="39261" x="1651000" y="2266950"/>
          <p14:tracePt t="39279" x="1638300" y="2257425"/>
          <p14:tracePt t="39296" x="1631950" y="2247900"/>
          <p14:tracePt t="39312" x="1631950" y="2241550"/>
          <p14:tracePt t="39366" x="1635125" y="2238375"/>
          <p14:tracePt t="39373" x="1651000" y="2232025"/>
          <p14:tracePt t="39380" x="1670050" y="2219325"/>
          <p14:tracePt t="39395" x="1730375" y="2219325"/>
          <p14:tracePt t="39412" x="1809750" y="2219325"/>
          <p14:tracePt t="39430" x="1905000" y="2219325"/>
          <p14:tracePt t="39445" x="2025650" y="2228850"/>
          <p14:tracePt t="39462" x="2085975" y="2228850"/>
          <p14:tracePt t="39480" x="2146300" y="2228850"/>
          <p14:tracePt t="39495" x="2241550" y="2228850"/>
          <p14:tracePt t="39511" x="2311400" y="2228850"/>
          <p14:tracePt t="39528" x="2371725" y="2235200"/>
          <p14:tracePt t="39545" x="2409825" y="2235200"/>
          <p14:tracePt t="39760" x="2432050" y="2209800"/>
          <p14:tracePt t="39766" x="2454275" y="2181225"/>
          <p14:tracePt t="39779" x="2466975" y="2139950"/>
          <p14:tracePt t="39794" x="2530475" y="2044700"/>
          <p14:tracePt t="39811" x="2568575" y="1952625"/>
          <p14:tracePt t="39828" x="2584450" y="1889125"/>
          <p14:tracePt t="39846" x="2590800" y="1793875"/>
          <p14:tracePt t="39862" x="2581275" y="1749425"/>
          <p14:tracePt t="39881" x="2527300" y="1679575"/>
          <p14:tracePt t="39895" x="2476500" y="1628775"/>
          <p14:tracePt t="39912" x="2428875" y="1593850"/>
          <p14:tracePt t="39928" x="2378075" y="1558925"/>
          <p14:tracePt t="39945" x="2330450" y="1539875"/>
          <p14:tracePt t="39962" x="2298700" y="1530350"/>
          <p14:tracePt t="39979" x="2282825" y="1511300"/>
          <p14:tracePt t="39996" x="2266950" y="1511300"/>
          <p14:tracePt t="40013" x="2257425" y="1511300"/>
          <p14:tracePt t="40030" x="2238375" y="1511300"/>
          <p14:tracePt t="40087" x="2244725" y="1511300"/>
          <p14:tracePt t="40094" x="2266950" y="1514475"/>
          <p14:tracePt t="40102" x="2286000" y="1527175"/>
          <p14:tracePt t="40112" x="2320925" y="1543050"/>
          <p14:tracePt t="40130" x="2438400" y="1587500"/>
          <p14:tracePt t="40146" x="2517775" y="1628775"/>
          <p14:tracePt t="40162" x="2603500" y="1641475"/>
          <p14:tracePt t="40178" x="2676525" y="1651000"/>
          <p14:tracePt t="40195" x="2730500" y="1651000"/>
          <p14:tracePt t="40211" x="2762250" y="1641475"/>
          <p14:tracePt t="40228" x="2771775" y="1631950"/>
          <p14:tracePt t="40231" x="2778125" y="1628775"/>
          <p14:tracePt t="40245" x="2787650" y="1600200"/>
          <p14:tracePt t="40263" x="2806700" y="1574800"/>
          <p14:tracePt t="40278" x="2813050" y="1552575"/>
          <p14:tracePt t="40296" x="2813050" y="1520825"/>
          <p14:tracePt t="40312" x="2813050" y="1489075"/>
          <p14:tracePt t="40328" x="2813050" y="1454150"/>
          <p14:tracePt t="40345" x="2790825" y="1397000"/>
          <p14:tracePt t="40361" x="2778125" y="1358900"/>
          <p14:tracePt t="40379" x="2765425" y="1333500"/>
          <p14:tracePt t="40396" x="2749550" y="1292225"/>
          <p14:tracePt t="40413" x="2730500" y="1270000"/>
          <p14:tracePt t="40430" x="2714625" y="1241425"/>
          <p14:tracePt t="40445" x="2705100" y="1225550"/>
          <p14:tracePt t="40462" x="2695575" y="1209675"/>
          <p14:tracePt t="40478" x="2682875" y="1181100"/>
          <p14:tracePt t="40494" x="2682875" y="1127125"/>
          <p14:tracePt t="40512" x="2682875" y="1089025"/>
          <p14:tracePt t="40528" x="2682875" y="1044575"/>
          <p14:tracePt t="40545" x="2682875" y="990600"/>
          <p14:tracePt t="40562" x="2682875" y="968375"/>
          <p14:tracePt t="40578" x="2682875" y="952500"/>
          <p14:tracePt t="40595" x="2682875" y="939800"/>
          <p14:tracePt t="40611" x="2682875" y="930275"/>
          <p14:tracePt t="40628" x="2682875" y="923925"/>
          <p14:tracePt t="40645" x="2673350" y="917575"/>
          <p14:tracePt t="40662" x="2660650" y="917575"/>
          <p14:tracePt t="40678" x="2651125" y="917575"/>
          <p14:tracePt t="40695" x="2632075" y="917575"/>
          <p14:tracePt t="40712" x="2622550" y="917575"/>
          <p14:tracePt t="40728" x="2613025" y="917575"/>
          <p14:tracePt t="40730" x="2606675" y="917575"/>
          <p14:tracePt t="40744" x="2597150" y="917575"/>
          <p14:tracePt t="40762" x="2581275" y="917575"/>
          <p14:tracePt t="40780" x="2562225" y="917575"/>
          <p14:tracePt t="40796" x="2540000" y="917575"/>
          <p14:tracePt t="40812" x="2517775" y="917575"/>
          <p14:tracePt t="40830" x="2498725" y="917575"/>
          <p14:tracePt t="40845" x="2476500" y="917575"/>
          <p14:tracePt t="40862" x="2466975" y="917575"/>
          <p14:tracePt t="40878" x="2457450" y="920750"/>
          <p14:tracePt t="40895" x="2438400" y="930275"/>
          <p14:tracePt t="40911" x="2428875" y="939800"/>
          <p14:tracePt t="40928" x="2419350" y="949325"/>
          <p14:tracePt t="40945" x="2403475" y="971550"/>
          <p14:tracePt t="40962" x="2387600" y="981075"/>
          <p14:tracePt t="40978" x="2378075" y="990600"/>
          <p14:tracePt t="40995" x="2371725" y="1000125"/>
          <p14:tracePt t="41012" x="2371725" y="1016000"/>
          <p14:tracePt t="41029" x="2371725" y="1022350"/>
          <p14:tracePt t="41045" x="2371725" y="1025525"/>
          <p14:tracePt t="41062" x="2371725" y="1031875"/>
          <p14:tracePt t="41079" x="2371725" y="1044575"/>
          <p14:tracePt t="41095" x="2371725" y="1060450"/>
          <p14:tracePt t="41112" x="2371725" y="1069975"/>
          <p14:tracePt t="41129" x="2371725" y="1085850"/>
          <p14:tracePt t="41145" x="2371725" y="1095375"/>
          <p14:tracePt t="41161" x="2371725" y="1111250"/>
          <p14:tracePt t="41178" x="2371725" y="1120775"/>
          <p14:tracePt t="41195" x="2371725" y="1133475"/>
          <p14:tracePt t="41211" x="2371725" y="1143000"/>
          <p14:tracePt t="41229" x="2378075" y="1165225"/>
          <p14:tracePt t="41246" x="2393950" y="1174750"/>
          <p14:tracePt t="41262" x="2400300" y="1196975"/>
          <p14:tracePt t="41279" x="2419350" y="1238250"/>
          <p14:tracePt t="41295" x="2432050" y="1263650"/>
          <p14:tracePt t="41312" x="2441575" y="1292225"/>
          <p14:tracePt t="41328" x="2460625" y="1317625"/>
          <p14:tracePt t="41345" x="2479675" y="1358900"/>
          <p14:tracePt t="41361" x="2489200" y="1368425"/>
          <p14:tracePt t="41379" x="2508250" y="1384300"/>
          <p14:tracePt t="41395" x="2520950" y="1400175"/>
          <p14:tracePt t="41412" x="2520950" y="1409700"/>
          <p14:tracePt t="41429" x="2530475" y="1419225"/>
          <p14:tracePt t="41461" x="2533650" y="1419225"/>
          <p14:tracePt t="41479" x="2543175" y="1419225"/>
          <p14:tracePt t="41495" x="2552700" y="1419225"/>
          <p14:tracePt t="41512" x="2559050" y="1419225"/>
          <p14:tracePt t="41529" x="2574925" y="1419225"/>
          <p14:tracePt t="41546" x="2578100" y="1419225"/>
          <p14:tracePt t="41562" x="2587625" y="1419225"/>
          <p14:tracePt t="41579" x="2606675" y="1412875"/>
          <p14:tracePt t="41595" x="2619375" y="1403350"/>
          <p14:tracePt t="41611" x="2628900" y="1387475"/>
          <p14:tracePt t="41629" x="2651125" y="1352550"/>
          <p14:tracePt t="41645" x="2673350" y="1308100"/>
          <p14:tracePt t="41662" x="2686050" y="1270000"/>
          <p14:tracePt t="41679" x="2701925" y="1212850"/>
          <p14:tracePt t="41695" x="2724150" y="1174750"/>
          <p14:tracePt t="41711" x="2724150" y="1146175"/>
          <p14:tracePt t="41728" x="2724150" y="1117600"/>
          <p14:tracePt t="41730" x="2724150" y="1098550"/>
          <p14:tracePt t="41744" x="2724150" y="1069975"/>
          <p14:tracePt t="41761" x="2724150" y="1047750"/>
          <p14:tracePt t="41779" x="2724150" y="1031875"/>
          <p14:tracePt t="41795" x="2724150" y="1016000"/>
          <p14:tracePt t="41812" x="2724150" y="1012825"/>
          <p14:tracePt t="41829" x="2724150" y="1006475"/>
          <p14:tracePt t="41894" x="2720975" y="1006475"/>
          <p14:tracePt t="41901" x="2711450" y="1006475"/>
          <p14:tracePt t="41915" x="2705100" y="1006475"/>
          <p14:tracePt t="41929" x="2695575" y="1006475"/>
          <p14:tracePt t="41946" x="2686050" y="1006475"/>
          <p14:tracePt t="41962" x="2676525" y="1009650"/>
          <p14:tracePt t="41979" x="2654300" y="1031875"/>
          <p14:tracePt t="41994" x="2644775" y="1041400"/>
          <p14:tracePt t="42011" x="2635250" y="1050925"/>
          <p14:tracePt t="42029" x="2619375" y="1063625"/>
          <p14:tracePt t="42046" x="2590800" y="1095375"/>
          <p14:tracePt t="42062" x="2565400" y="1117600"/>
          <p14:tracePt t="42079" x="2527300" y="1177925"/>
          <p14:tracePt t="42095" x="2495550" y="1225550"/>
          <p14:tracePt t="42111" x="2482850" y="1254125"/>
          <p14:tracePt t="42128" x="2463800" y="1298575"/>
          <p14:tracePt t="42145" x="2457450" y="1314450"/>
          <p14:tracePt t="42161" x="2457450" y="1323975"/>
          <p14:tracePt t="42179" x="2457450" y="1343025"/>
          <p14:tracePt t="42195" x="2457450" y="1352550"/>
          <p14:tracePt t="42212" x="2457450" y="1365250"/>
          <p14:tracePt t="42229" x="2438400" y="1374775"/>
          <p14:tracePt t="42245" x="2428875" y="1374775"/>
          <p14:tracePt t="42262" x="2419350" y="1390650"/>
          <p14:tracePt t="42279" x="2403475" y="1400175"/>
          <p14:tracePt t="42295" x="2387600" y="1403350"/>
          <p14:tracePt t="42311" x="2378075" y="1412875"/>
          <p14:tracePt t="42329" x="2362200" y="1435100"/>
          <p14:tracePt t="42345" x="2352675" y="1444625"/>
          <p14:tracePt t="42362" x="2324100" y="1466850"/>
          <p14:tracePt t="42379" x="2286000" y="1511300"/>
          <p14:tracePt t="42395" x="2257425" y="1524000"/>
          <p14:tracePt t="42411" x="2247900" y="1533525"/>
          <p14:tracePt t="42428" x="2232025" y="1552575"/>
          <p14:tracePt t="42445" x="2216150" y="1562100"/>
          <p14:tracePt t="42462" x="2206625" y="1574800"/>
          <p14:tracePt t="42479" x="2200275" y="1584325"/>
          <p14:tracePt t="42558" x="2200275" y="1587500"/>
          <p14:tracePt t="42586" x="2200275" y="1593850"/>
          <p14:tracePt t="42601" x="2200275" y="1603375"/>
          <p14:tracePt t="42616" x="2200275" y="1606550"/>
          <p14:tracePt t="42623" x="2200275" y="1612900"/>
          <p14:tracePt t="42630" x="2200275" y="1619250"/>
          <p14:tracePt t="42645" x="2200275" y="1622425"/>
          <p14:tracePt t="42662" x="2203450" y="1631950"/>
          <p14:tracePt t="42678" x="2219325" y="1641475"/>
          <p14:tracePt t="42694" x="2241550" y="1660525"/>
          <p14:tracePt t="42711" x="2263775" y="1670050"/>
          <p14:tracePt t="42728" x="2327275" y="1689100"/>
          <p14:tracePt t="42745" x="2384425" y="1717675"/>
          <p14:tracePt t="42762" x="2438400" y="1739900"/>
          <p14:tracePt t="42779" x="2511425" y="1765300"/>
          <p14:tracePt t="42796" x="2559050" y="1784350"/>
          <p14:tracePt t="42812" x="2587625" y="1797050"/>
          <p14:tracePt t="42828" x="2622550" y="1816100"/>
          <p14:tracePt t="42844" x="2644775" y="1816100"/>
          <p14:tracePt t="42861" x="2676525" y="1816100"/>
          <p14:tracePt t="42880" x="2701925" y="1816100"/>
          <p14:tracePt t="42895" x="2717800" y="1816100"/>
          <p14:tracePt t="42912" x="2727325" y="1809750"/>
          <p14:tracePt t="42930" x="2740025" y="1793875"/>
          <p14:tracePt t="42945" x="2752725" y="1778000"/>
          <p14:tracePt t="42961" x="2768600" y="1762125"/>
          <p14:tracePt t="42978" x="2778125" y="1743075"/>
          <p14:tracePt t="42994" x="2784475" y="1714500"/>
          <p14:tracePt t="43011" x="2794000" y="1698625"/>
          <p14:tracePt t="43029" x="2800350" y="1657350"/>
          <p14:tracePt t="43045" x="2800350" y="1628775"/>
          <p14:tracePt t="43062" x="2800350" y="1584325"/>
          <p14:tracePt t="43079" x="2800350" y="1536700"/>
          <p14:tracePt t="43095" x="2800350" y="1514475"/>
          <p14:tracePt t="43111" x="2800350" y="1492250"/>
          <p14:tracePt t="43128" x="2800350" y="1479550"/>
          <p14:tracePt t="43145" x="2800350" y="1470025"/>
          <p14:tracePt t="43187" x="2800350" y="1463675"/>
          <p14:tracePt t="43230" x="2797175" y="1463675"/>
          <p14:tracePt t="43244" x="2794000" y="1463675"/>
          <p14:tracePt t="43250" x="2787650" y="1463675"/>
          <p14:tracePt t="43261" x="2787650" y="1466850"/>
          <p14:tracePt t="43278" x="2787650" y="1479550"/>
          <p14:tracePt t="43294" x="2784475" y="1489075"/>
          <p14:tracePt t="43311" x="2784475" y="1504950"/>
          <p14:tracePt t="43329" x="2784475" y="1524000"/>
          <p14:tracePt t="43345" x="2778125" y="1555750"/>
          <p14:tracePt t="43362" x="2771775" y="1571625"/>
          <p14:tracePt t="43378" x="2749550" y="1606550"/>
          <p14:tracePt t="43394" x="2736850" y="1635125"/>
          <p14:tracePt t="43411" x="2724150" y="1654175"/>
          <p14:tracePt t="43429" x="2714625" y="1692275"/>
          <p14:tracePt t="43445" x="2695575" y="1717675"/>
          <p14:tracePt t="43462" x="2682875" y="1749425"/>
          <p14:tracePt t="43479" x="2667000" y="1778000"/>
          <p14:tracePt t="43495" x="2657475" y="1790700"/>
          <p14:tracePt t="43511" x="2638425" y="1803400"/>
          <p14:tracePt t="43528" x="2625725" y="1816100"/>
          <p14:tracePt t="43544" x="2616200" y="1828800"/>
          <p14:tracePt t="43561" x="2606675" y="1831975"/>
          <p14:tracePt t="43578" x="2590800" y="1831975"/>
          <p14:tracePt t="43594" x="2581275" y="1831975"/>
          <p14:tracePt t="43611" x="2552700" y="1831975"/>
          <p14:tracePt t="43628" x="2517775" y="1822450"/>
          <p14:tracePt t="43645" x="2489200" y="1812925"/>
          <p14:tracePt t="43662" x="2463800" y="1800225"/>
          <p14:tracePt t="43679" x="2413000" y="1762125"/>
          <p14:tracePt t="43695" x="2390775" y="1743075"/>
          <p14:tracePt t="43711" x="2359025" y="1724025"/>
          <p14:tracePt t="43729" x="2324100" y="1701800"/>
          <p14:tracePt t="43745" x="2298700" y="1689100"/>
          <p14:tracePt t="43762" x="2289175" y="1679575"/>
          <p14:tracePt t="43779" x="2273300" y="1660525"/>
          <p14:tracePt t="43795" x="2273300" y="1651000"/>
          <p14:tracePt t="43811" x="2273300" y="1638300"/>
          <p14:tracePt t="43828" x="2273300" y="1625600"/>
          <p14:tracePt t="43844" x="2270125" y="1609725"/>
          <p14:tracePt t="43862" x="2257425" y="1600200"/>
          <p14:tracePt t="43879" x="2254250" y="1593850"/>
          <p14:tracePt t="44159" x="2254250" y="1597025"/>
          <p14:tracePt t="44165" x="2260600" y="1600200"/>
          <p14:tracePt t="44179" x="2276475" y="1616075"/>
          <p14:tracePt t="44195" x="2286000" y="1625600"/>
          <p14:tracePt t="44211" x="2295525" y="1635125"/>
          <p14:tracePt t="44228" x="2320925" y="1647825"/>
          <p14:tracePt t="44244" x="2330450" y="1651000"/>
          <p14:tracePt t="44262" x="2346325" y="1651000"/>
          <p14:tracePt t="44279" x="2362200" y="1663700"/>
          <p14:tracePt t="44295" x="2378075" y="1663700"/>
          <p14:tracePt t="44312" x="2387600" y="1663700"/>
          <p14:tracePt t="44328" x="2413000" y="1663700"/>
          <p14:tracePt t="44345" x="2435225" y="1663700"/>
          <p14:tracePt t="44361" x="2444750" y="1663700"/>
          <p14:tracePt t="44378" x="2460625" y="1663700"/>
          <p14:tracePt t="44394" x="2476500" y="1663700"/>
          <p14:tracePt t="44411" x="2486025" y="1663700"/>
          <p14:tracePt t="44428" x="2498725" y="1663700"/>
          <p14:tracePt t="44464" x="2505075" y="1663700"/>
          <p14:tracePt t="44478" x="2511425" y="1663700"/>
        </p14:tracePtLst>
      </p14:laserTraceLst>
    </p:ext>
  </p:extLs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1"/>
          <p:cNvSpPr>
            <a:spLocks noChangeArrowheads="1"/>
          </p:cNvSpPr>
          <p:nvPr/>
        </p:nvSpPr>
        <p:spPr bwMode="auto">
          <a:xfrm>
            <a:off x="3714750" y="0"/>
            <a:ext cx="225901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FR" altLang="fr-FR" i="1">
                <a:solidFill>
                  <a:srgbClr val="FF0000"/>
                </a:solidFill>
              </a:rPr>
              <a:t>Juglandaceae</a:t>
            </a:r>
          </a:p>
        </p:txBody>
      </p:sp>
      <p:pic>
        <p:nvPicPr>
          <p:cNvPr id="121859" name="Picture 6" descr="http://www.feedipedia.org/sites/default/files/images/walnut_inflorescenc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9063" y="642938"/>
            <a:ext cx="2039937" cy="2719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1860" name="Picture 8" descr="http://www.agrolietuva.lt/skelbimai/photobig/lightbox/graikiniu-riesutu-sodinukai-vazoneliuose-186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28938"/>
            <a:ext cx="3022600" cy="2500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1861" name="Picture 10" descr="http://thumbs.dreamstime.com/x/green-walnut-peeled-walnut-its-kernels-20704009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0" t="36208" r="4375" b="8620"/>
          <a:stretch>
            <a:fillRect/>
          </a:stretch>
        </p:blipFill>
        <p:spPr bwMode="auto">
          <a:xfrm>
            <a:off x="3286125" y="3714750"/>
            <a:ext cx="2517775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1862" name="Picture 14" descr="http://www.fauneflore-massifcentral.fr/botanique/_media/img/large/190074695-9a4616e04b-o-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16"/>
          <a:stretch>
            <a:fillRect/>
          </a:stretch>
        </p:blipFill>
        <p:spPr bwMode="auto">
          <a:xfrm>
            <a:off x="0" y="357188"/>
            <a:ext cx="3643313" cy="248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1863" name="ZoneTexte 8"/>
          <p:cNvSpPr txBox="1">
            <a:spLocks noChangeArrowheads="1"/>
          </p:cNvSpPr>
          <p:nvPr/>
        </p:nvSpPr>
        <p:spPr bwMode="auto">
          <a:xfrm>
            <a:off x="6500813" y="571500"/>
            <a:ext cx="2643187" cy="526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FR" altLang="fr-FR" i="1">
                <a:solidFill>
                  <a:srgbClr val="FF0000"/>
                </a:solidFill>
              </a:rPr>
              <a:t>Juglans regia</a:t>
            </a:r>
            <a:r>
              <a:rPr lang="fr-FR" altLang="fr-FR"/>
              <a:t>, noyer; arbre à fl mâles en chatons, fr est une </a:t>
            </a:r>
            <a:r>
              <a:rPr lang="fr-FR" altLang="fr-FR">
                <a:solidFill>
                  <a:srgbClr val="FF0000"/>
                </a:solidFill>
              </a:rPr>
              <a:t>drupe</a:t>
            </a:r>
            <a:r>
              <a:rPr lang="fr-FR" altLang="fr-FR"/>
              <a:t> à </a:t>
            </a:r>
            <a:r>
              <a:rPr lang="fr-FR" altLang="fr-FR">
                <a:solidFill>
                  <a:srgbClr val="FF0000"/>
                </a:solidFill>
              </a:rPr>
              <a:t>graine réticulée cerebroide </a:t>
            </a:r>
            <a:r>
              <a:rPr lang="fr-FR" altLang="fr-FR">
                <a:solidFill>
                  <a:srgbClr val="339933"/>
                </a:solidFill>
              </a:rPr>
              <a:t>oléagineuse</a:t>
            </a:r>
            <a:r>
              <a:rPr lang="fr-FR" altLang="fr-FR">
                <a:solidFill>
                  <a:srgbClr val="FF0000"/>
                </a:solidFill>
              </a:rPr>
              <a:t> ; </a:t>
            </a:r>
            <a:r>
              <a:rPr lang="fr-FR" altLang="fr-FR"/>
              <a:t>écorce des racines riche </a:t>
            </a:r>
            <a:r>
              <a:rPr lang="fr-FR" altLang="fr-FR">
                <a:solidFill>
                  <a:srgbClr val="FF0000"/>
                </a:solidFill>
              </a:rPr>
              <a:t> en tanins </a:t>
            </a:r>
            <a:r>
              <a:rPr lang="fr-FR" altLang="fr-FR"/>
              <a:t>qui colorent la peau</a:t>
            </a:r>
            <a:endParaRPr lang="fr-FR" altLang="fr-FR">
              <a:solidFill>
                <a:srgbClr val="FF0000"/>
              </a:solidFill>
            </a:endParaRPr>
          </a:p>
        </p:txBody>
      </p:sp>
      <p:pic>
        <p:nvPicPr>
          <p:cNvPr id="121864" name="Picture 18" descr="http://www.heberger-image.fr/data/images/25766_aa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0" y="5557838"/>
            <a:ext cx="2452688" cy="1300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5942"/>
    </mc:Choice>
    <mc:Fallback>
      <p:transition spd="slow" advTm="859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966" x="2555875" y="1670050"/>
          <p14:tracePt t="4973" x="2660650" y="1689100"/>
          <p14:tracePt t="4980" x="2784475" y="1698625"/>
          <p14:tracePt t="4992" x="2911475" y="1708150"/>
          <p14:tracePt t="5009" x="3559175" y="1717675"/>
          <p14:tracePt t="5033" x="4676775" y="1717675"/>
          <p14:tracePt t="5060" x="6200775" y="1657350"/>
          <p14:tracePt t="5094" x="7423150" y="1631950"/>
          <p14:tracePt t="5110" x="7689850" y="1622425"/>
          <p14:tracePt t="5126" x="7896225" y="1603375"/>
          <p14:tracePt t="5142" x="8048625" y="1584325"/>
          <p14:tracePt t="5158" x="8166100" y="1539875"/>
          <p14:tracePt t="5552" x="8115300" y="1495425"/>
          <p14:tracePt t="5560" x="8051800" y="1450975"/>
          <p14:tracePt t="5566" x="7969250" y="1403350"/>
          <p14:tracePt t="5580" x="7775575" y="1289050"/>
          <p14:tracePt t="5596" x="7620000" y="1196975"/>
          <p14:tracePt t="5613" x="7461250" y="1114425"/>
          <p14:tracePt t="5625" x="7296150" y="1047750"/>
          <p14:tracePt t="5659" x="7061200" y="984250"/>
          <p14:tracePt t="5692" x="6972300" y="977900"/>
          <p14:tracePt t="5709" x="6924675" y="977900"/>
          <p14:tracePt t="5725" x="6902450" y="981075"/>
          <p14:tracePt t="5742" x="6886575" y="996950"/>
          <p14:tracePt t="5759" x="6870700" y="1009650"/>
          <p14:tracePt t="5775" x="6861175" y="1025525"/>
          <p14:tracePt t="5793" x="6861175" y="1057275"/>
          <p14:tracePt t="5809" x="6861175" y="1089025"/>
          <p14:tracePt t="5825" x="6870700" y="1120775"/>
          <p14:tracePt t="5843" x="6889750" y="1143000"/>
          <p14:tracePt t="5859" x="6937375" y="1168400"/>
          <p14:tracePt t="5875" x="6969125" y="1174750"/>
          <p14:tracePt t="5892" x="6991350" y="1174750"/>
          <p14:tracePt t="5909" x="7032625" y="1152525"/>
          <p14:tracePt t="5925" x="7058025" y="1127125"/>
          <p14:tracePt t="5942" x="7070725" y="1098550"/>
          <p14:tracePt t="5959" x="7092950" y="1060450"/>
          <p14:tracePt t="5975" x="7102475" y="1050925"/>
          <p14:tracePt t="5993" x="7112000" y="1035050"/>
          <p14:tracePt t="6009" x="7134225" y="1022350"/>
          <p14:tracePt t="6026" x="7137400" y="1012825"/>
          <p14:tracePt t="6043" x="7137400" y="1003300"/>
          <p14:tracePt t="6059" x="7137400" y="981075"/>
          <p14:tracePt t="6075" x="7137400" y="962025"/>
          <p14:tracePt t="6093" x="7124700" y="930275"/>
          <p14:tracePt t="6109" x="7086600" y="892175"/>
          <p14:tracePt t="6125" x="7054850" y="866775"/>
          <p14:tracePt t="6143" x="7032625" y="857250"/>
          <p14:tracePt t="6159" x="6988175" y="838200"/>
          <p14:tracePt t="6175" x="6972300" y="838200"/>
          <p14:tracePt t="6192" x="6959600" y="838200"/>
          <p14:tracePt t="6209" x="6924675" y="838200"/>
          <p14:tracePt t="6226" x="6908800" y="844550"/>
          <p14:tracePt t="6243" x="6886575" y="854075"/>
          <p14:tracePt t="6259" x="6870700" y="876300"/>
          <p14:tracePt t="6275" x="6861175" y="876300"/>
          <p14:tracePt t="6292" x="6851650" y="876300"/>
          <p14:tracePt t="6309" x="6835775" y="885825"/>
          <p14:tracePt t="6326" x="6835775" y="895350"/>
          <p14:tracePt t="6343" x="6838950" y="904875"/>
          <p14:tracePt t="6359" x="6858000" y="914400"/>
          <p14:tracePt t="6376" x="6867525" y="914400"/>
          <p14:tracePt t="6393" x="6880225" y="914400"/>
          <p14:tracePt t="6409" x="6899275" y="914400"/>
          <p14:tracePt t="6425" x="6915150" y="914400"/>
          <p14:tracePt t="6442" x="6937375" y="914400"/>
          <p14:tracePt t="6459" x="6975475" y="914400"/>
          <p14:tracePt t="6475" x="6997700" y="914400"/>
          <p14:tracePt t="6492" x="7013575" y="914400"/>
          <p14:tracePt t="6509" x="7029450" y="914400"/>
          <p14:tracePt t="6752" x="7016750" y="920750"/>
          <p14:tracePt t="6759" x="6988175" y="927100"/>
          <p14:tracePt t="6780" x="6924675" y="946150"/>
          <p14:tracePt t="6796" x="6902450" y="958850"/>
          <p14:tracePt t="6814" x="6877050" y="974725"/>
          <p14:tracePt t="6825" x="6867525" y="987425"/>
          <p14:tracePt t="6860" x="6842125" y="990600"/>
          <p14:tracePt t="6892" x="6842125" y="996950"/>
          <p14:tracePt t="6980" x="6845300" y="996950"/>
          <p14:tracePt t="6988" x="6851650" y="996950"/>
          <p14:tracePt t="7001" x="6854825" y="996950"/>
          <p14:tracePt t="7009" x="6861175" y="996950"/>
          <p14:tracePt t="7430" x="6877050" y="996950"/>
          <p14:tracePt t="7437" x="6880225" y="996950"/>
          <p14:tracePt t="7445" x="6886575" y="996950"/>
          <p14:tracePt t="7463" x="6896100" y="996950"/>
          <p14:tracePt t="7479" x="6911975" y="996950"/>
          <p14:tracePt t="7492" x="6915150" y="996950"/>
          <p14:tracePt t="7526" x="6924675" y="1006475"/>
          <p14:tracePt t="7559" x="6937375" y="1019175"/>
          <p14:tracePt t="7576" x="6940550" y="1025525"/>
          <p14:tracePt t="7596" x="6950075" y="1035050"/>
          <p14:tracePt t="7609" x="6956425" y="1041400"/>
          <p14:tracePt t="7626" x="6959600" y="1044575"/>
          <p14:tracePt t="7643" x="6965950" y="1050925"/>
          <p14:tracePt t="8245" x="6931025" y="1063625"/>
          <p14:tracePt t="8252" x="6858000" y="1082675"/>
          <p14:tracePt t="8260" x="6775450" y="1098550"/>
          <p14:tracePt t="8279" x="6540500" y="1171575"/>
          <p14:tracePt t="8296" x="6375400" y="1209675"/>
          <p14:tracePt t="8313" x="6200775" y="1266825"/>
          <p14:tracePt t="8325" x="6057900" y="1301750"/>
          <p14:tracePt t="8359" x="5753100" y="1422400"/>
          <p14:tracePt t="8393" x="5476875" y="1562100"/>
          <p14:tracePt t="8411" x="5356225" y="1603375"/>
          <p14:tracePt t="8425" x="5257800" y="1638300"/>
          <p14:tracePt t="8442" x="5178425" y="1676400"/>
          <p14:tracePt t="8459" x="5114925" y="1701800"/>
          <p14:tracePt t="8476" x="5083175" y="1727200"/>
          <p14:tracePt t="8494" x="5038725" y="1765300"/>
          <p14:tracePt t="8509" x="5006975" y="1797050"/>
          <p14:tracePt t="8526" x="4975225" y="1835150"/>
          <p14:tracePt t="8543" x="4918075" y="1905000"/>
          <p14:tracePt t="8559" x="4889500" y="1949450"/>
          <p14:tracePt t="8575" x="4857750" y="1981200"/>
          <p14:tracePt t="8592" x="4832350" y="2022475"/>
          <p14:tracePt t="8594" x="4819650" y="2041525"/>
          <p14:tracePt t="8609" x="4787900" y="2089150"/>
          <p14:tracePt t="8626" x="4759325" y="2143125"/>
          <p14:tracePt t="8644" x="4683125" y="2244725"/>
          <p14:tracePt t="8660" x="4597400" y="2330450"/>
          <p14:tracePt t="8676" x="4502150" y="2406650"/>
          <p14:tracePt t="8693" x="4333875" y="2540000"/>
          <p14:tracePt t="8709" x="4200525" y="2609850"/>
          <p14:tracePt t="8725" x="4035425" y="2667000"/>
          <p14:tracePt t="8743" x="3778250" y="2720975"/>
          <p14:tracePt t="8759" x="3594100" y="2749550"/>
          <p14:tracePt t="8775" x="3419475" y="2759075"/>
          <p14:tracePt t="8793" x="3190875" y="2765425"/>
          <p14:tracePt t="8809" x="3063875" y="2765425"/>
          <p14:tracePt t="8826" x="2981325" y="2774950"/>
          <p14:tracePt t="8843" x="2873375" y="2774950"/>
          <p14:tracePt t="8859" x="2847975" y="2774950"/>
          <p14:tracePt t="9181" x="2822575" y="2755900"/>
          <p14:tracePt t="9188" x="2790825" y="2733675"/>
          <p14:tracePt t="9194" x="2749550" y="2701925"/>
          <p14:tracePt t="9210" x="2670175" y="2654300"/>
          <p14:tracePt t="9226" x="2578100" y="2597150"/>
          <p14:tracePt t="9243" x="2381250" y="2479675"/>
          <p14:tracePt t="9259" x="2276475" y="2419350"/>
          <p14:tracePt t="9275" x="2178050" y="2378075"/>
          <p14:tracePt t="9293" x="2051050" y="2330450"/>
          <p14:tracePt t="9309" x="1965325" y="2314575"/>
          <p14:tracePt t="9326" x="1901825" y="2298700"/>
          <p14:tracePt t="9342" x="1857375" y="2298700"/>
          <p14:tracePt t="9359" x="1825625" y="2298700"/>
          <p14:tracePt t="9375" x="1787525" y="2298700"/>
          <p14:tracePt t="9393" x="1727200" y="2298700"/>
          <p14:tracePt t="9409" x="1682750" y="2298700"/>
          <p14:tracePt t="9425" x="1644650" y="2301875"/>
          <p14:tracePt t="9443" x="1587500" y="2320925"/>
          <p14:tracePt t="9459" x="1558925" y="2339975"/>
          <p14:tracePt t="9476" x="1533525" y="2371725"/>
          <p14:tracePt t="9494" x="1489075" y="2409825"/>
          <p14:tracePt t="9509" x="1450975" y="2441575"/>
          <p14:tracePt t="9526" x="1390650" y="2495550"/>
          <p14:tracePt t="9543" x="1289050" y="2587625"/>
          <p14:tracePt t="9559" x="1216025" y="2654300"/>
          <p14:tracePt t="9575" x="1146175" y="2698750"/>
          <p14:tracePt t="9593" x="1057275" y="2749550"/>
          <p14:tracePt t="9609" x="1003300" y="2771775"/>
          <p14:tracePt t="9626" x="955675" y="2790825"/>
          <p14:tracePt t="9643" x="895350" y="2797175"/>
          <p14:tracePt t="9659" x="863600" y="2797175"/>
          <p14:tracePt t="9675" x="828675" y="2797175"/>
          <p14:tracePt t="9693" x="787400" y="2797175"/>
          <p14:tracePt t="9709" x="765175" y="2797175"/>
          <p14:tracePt t="9725" x="755650" y="2797175"/>
          <p14:tracePt t="9744" x="736600" y="2803525"/>
          <p14:tracePt t="9759" x="727075" y="2806700"/>
          <p14:tracePt t="9776" x="717550" y="2813050"/>
          <p14:tracePt t="9793" x="701675" y="2816225"/>
          <p14:tracePt t="9809" x="685800" y="2816225"/>
          <p14:tracePt t="9825" x="676275" y="2816225"/>
          <p14:tracePt t="9842" x="666750" y="2816225"/>
          <p14:tracePt t="9887" x="666750" y="2809875"/>
          <p14:tracePt t="9894" x="666750" y="2806700"/>
          <p14:tracePt t="9909" x="666750" y="2778125"/>
          <p14:tracePt t="9926" x="676275" y="2746375"/>
          <p14:tracePt t="9943" x="676275" y="2692400"/>
          <p14:tracePt t="9959" x="676275" y="2654300"/>
          <p14:tracePt t="9975" x="676275" y="2625725"/>
          <p14:tracePt t="9992" x="682625" y="2568575"/>
          <p14:tracePt t="10008" x="688975" y="2533650"/>
          <p14:tracePt t="10025" x="708025" y="2501900"/>
          <p14:tracePt t="10043" x="723900" y="2444750"/>
          <p14:tracePt t="10059" x="730250" y="2413000"/>
          <p14:tracePt t="10076" x="742950" y="2390775"/>
          <p14:tracePt t="10092" x="742950" y="2349500"/>
          <p14:tracePt t="10109" x="752475" y="2333625"/>
          <p14:tracePt t="10126" x="768350" y="2317750"/>
          <p14:tracePt t="10143" x="784225" y="2286000"/>
          <p14:tracePt t="10159" x="796925" y="2263775"/>
          <p14:tracePt t="10176" x="806450" y="2241550"/>
          <p14:tracePt t="10193" x="828675" y="2219325"/>
          <p14:tracePt t="10209" x="841375" y="2187575"/>
          <p14:tracePt t="10225" x="850900" y="2178050"/>
          <p14:tracePt t="10243" x="879475" y="2152650"/>
          <p14:tracePt t="10258" x="895350" y="2130425"/>
          <p14:tracePt t="10276" x="911225" y="2105025"/>
          <p14:tracePt t="10293" x="955675" y="2063750"/>
          <p14:tracePt t="10309" x="974725" y="2038350"/>
          <p14:tracePt t="10326" x="1006475" y="2006600"/>
          <p14:tracePt t="10343" x="1044575" y="1962150"/>
          <p14:tracePt t="10359" x="1076325" y="1930400"/>
          <p14:tracePt t="10376" x="1101725" y="1905000"/>
          <p14:tracePt t="10392" x="1146175" y="1860550"/>
          <p14:tracePt t="10408" x="1168400" y="1838325"/>
          <p14:tracePt t="10425" x="1193800" y="1806575"/>
          <p14:tracePt t="10443" x="1225550" y="1771650"/>
          <p14:tracePt t="10459" x="1250950" y="1739900"/>
          <p14:tracePt t="10476" x="1263650" y="1714500"/>
          <p14:tracePt t="10493" x="1279525" y="1673225"/>
          <p14:tracePt t="10509" x="1289050" y="1663700"/>
          <p14:tracePt t="10526" x="1304925" y="1654175"/>
          <p14:tracePt t="10543" x="1320800" y="1631950"/>
          <p14:tracePt t="10559" x="1330325" y="1622425"/>
          <p14:tracePt t="10576" x="1339850" y="1606550"/>
          <p14:tracePt t="10594" x="1365250" y="1565275"/>
          <p14:tracePt t="10609" x="1374775" y="1549400"/>
          <p14:tracePt t="10626" x="1400175" y="1527175"/>
          <p14:tracePt t="10642" x="1435100" y="1501775"/>
          <p14:tracePt t="10658" x="1444625" y="1492250"/>
          <p14:tracePt t="10675" x="1454150" y="1476375"/>
          <p14:tracePt t="10692" x="1473200" y="1463675"/>
          <p14:tracePt t="10708" x="1482725" y="1454150"/>
          <p14:tracePt t="10725" x="1492250" y="1441450"/>
          <p14:tracePt t="10743" x="1508125" y="1422400"/>
          <p14:tracePt t="10759" x="1524000" y="1412875"/>
          <p14:tracePt t="10775" x="1524000" y="1406525"/>
          <p14:tracePt t="10792" x="1530350" y="1406525"/>
          <p14:tracePt t="10830" x="1533525" y="1406525"/>
          <p14:tracePt t="10843" x="1539875" y="1406525"/>
          <p14:tracePt t="10859" x="1549400" y="1406525"/>
          <p14:tracePt t="10876" x="1552575" y="1406525"/>
          <p14:tracePt t="10893" x="1568450" y="1406525"/>
          <p14:tracePt t="10909" x="1577975" y="1406525"/>
          <p14:tracePt t="10925" x="1584325" y="1406525"/>
          <p14:tracePt t="10942" x="1593850" y="1412875"/>
          <p14:tracePt t="10958" x="1597025" y="1422400"/>
          <p14:tracePt t="10975" x="1597025" y="1438275"/>
          <p14:tracePt t="10993" x="1597025" y="1454150"/>
          <p14:tracePt t="11009" x="1603375" y="1463675"/>
          <p14:tracePt t="11026" x="1603375" y="1473200"/>
          <p14:tracePt t="11043" x="1603375" y="1492250"/>
          <p14:tracePt t="11059" x="1603375" y="1508125"/>
          <p14:tracePt t="11075" x="1603375" y="1524000"/>
          <p14:tracePt t="11092" x="1603375" y="1555750"/>
          <p14:tracePt t="11108" x="1603375" y="1565275"/>
          <p14:tracePt t="11126" x="1603375" y="1574800"/>
          <p14:tracePt t="11143" x="1603375" y="1600200"/>
          <p14:tracePt t="11159" x="1597025" y="1612900"/>
          <p14:tracePt t="11176" x="1587500" y="1622425"/>
          <p14:tracePt t="11193" x="1571625" y="1641475"/>
          <p14:tracePt t="11209" x="1555750" y="1651000"/>
          <p14:tracePt t="11225" x="1546225" y="1660525"/>
          <p14:tracePt t="11242" x="1530350" y="1676400"/>
          <p14:tracePt t="11258" x="1520825" y="1692275"/>
          <p14:tracePt t="11275" x="1504950" y="1701800"/>
          <p14:tracePt t="11294" x="1492250" y="1717675"/>
          <p14:tracePt t="11309" x="1466850" y="1746250"/>
          <p14:tracePt t="11326" x="1435100" y="1771650"/>
          <p14:tracePt t="11343" x="1406525" y="1816100"/>
          <p14:tracePt t="11359" x="1387475" y="1838325"/>
          <p14:tracePt t="11376" x="1368425" y="1870075"/>
          <p14:tracePt t="11392" x="1352550" y="1905000"/>
          <p14:tracePt t="11408" x="1320800" y="1924050"/>
          <p14:tracePt t="11425" x="1295400" y="1949450"/>
          <p14:tracePt t="11442" x="1250950" y="1993900"/>
          <p14:tracePt t="11458" x="1225550" y="2016125"/>
          <p14:tracePt t="11475" x="1193800" y="2047875"/>
          <p14:tracePt t="11493" x="1158875" y="2092325"/>
          <p14:tracePt t="11509" x="1127125" y="2124075"/>
          <p14:tracePt t="11525" x="1108075" y="2149475"/>
          <p14:tracePt t="11542" x="1069975" y="2190750"/>
          <p14:tracePt t="11559" x="1050925" y="2216150"/>
          <p14:tracePt t="11575" x="1025525" y="2247900"/>
          <p14:tracePt t="11592" x="990600" y="2282825"/>
          <p14:tracePt t="11608" x="965200" y="2314575"/>
          <p14:tracePt t="11626" x="939800" y="2339975"/>
          <p14:tracePt t="11642" x="923925" y="2381250"/>
          <p14:tracePt t="11658" x="911225" y="2406650"/>
          <p14:tracePt t="11675" x="892175" y="2435225"/>
          <p14:tracePt t="11692" x="876300" y="2473325"/>
          <p14:tracePt t="11708" x="863600" y="2501900"/>
          <p14:tracePt t="11725" x="854075" y="2517775"/>
          <p14:tracePt t="11743" x="831850" y="2533650"/>
          <p14:tracePt t="11759" x="822325" y="2549525"/>
          <p14:tracePt t="11776" x="812800" y="2559050"/>
          <p14:tracePt t="11792" x="806450" y="2571750"/>
          <p14:tracePt t="11809" x="806450" y="2581275"/>
          <p14:tracePt t="12586" x="806450" y="2568575"/>
          <p14:tracePt t="12593" x="806450" y="2552700"/>
          <p14:tracePt t="12609" x="800100" y="2520950"/>
          <p14:tracePt t="12626" x="800100" y="2476500"/>
          <p14:tracePt t="12629" x="800100" y="2466975"/>
          <p14:tracePt t="12642" x="800100" y="2438400"/>
          <p14:tracePt t="12658" x="800100" y="2393950"/>
          <p14:tracePt t="12692" x="793750" y="2314575"/>
          <p14:tracePt t="12726" x="793750" y="2282825"/>
          <p14:tracePt t="12743" x="793750" y="2266950"/>
          <p14:tracePt t="12759" x="784225" y="2257425"/>
          <p14:tracePt t="12775" x="781050" y="2244725"/>
          <p14:tracePt t="12792" x="758825" y="2228850"/>
          <p14:tracePt t="12808" x="758825" y="2219325"/>
          <p14:tracePt t="12825" x="758825" y="2206625"/>
          <p14:tracePt t="12843" x="758825" y="2187575"/>
          <p14:tracePt t="12859" x="758825" y="2178050"/>
          <p14:tracePt t="12876" x="777875" y="2168525"/>
          <p14:tracePt t="12893" x="847725" y="2162175"/>
          <p14:tracePt t="12909" x="892175" y="2162175"/>
          <p14:tracePt t="12925" x="936625" y="2162175"/>
          <p14:tracePt t="12942" x="990600" y="2162175"/>
          <p14:tracePt t="12959" x="1012825" y="2162175"/>
          <p14:tracePt t="12975" x="1041400" y="2162175"/>
          <p14:tracePt t="12993" x="1082675" y="2149475"/>
          <p14:tracePt t="13009" x="1101725" y="2130425"/>
          <p14:tracePt t="13026" x="1111250" y="2120900"/>
          <p14:tracePt t="13042" x="1127125" y="2108200"/>
          <p14:tracePt t="13058" x="1146175" y="2101850"/>
          <p14:tracePt t="13075" x="1158875" y="2101850"/>
          <p14:tracePt t="13092" x="1171575" y="2101850"/>
          <p14:tracePt t="13108" x="1177925" y="2101850"/>
          <p14:tracePt t="13186" x="1187450" y="2101850"/>
          <p14:tracePt t="13265" x="1190625" y="2101850"/>
          <p14:tracePt t="15207" x="1270000" y="2114550"/>
          <p14:tracePt t="15214" x="1397000" y="2124075"/>
          <p14:tracePt t="15225" x="1511300" y="2143125"/>
          <p14:tracePt t="15242" x="1949450" y="2171700"/>
          <p14:tracePt t="15275" x="2524125" y="2193925"/>
          <p14:tracePt t="15310" x="3124200" y="2178050"/>
          <p14:tracePt t="15328" x="3489325" y="2168525"/>
          <p14:tracePt t="15343" x="3705225" y="2168525"/>
          <p14:tracePt t="15359" x="3956050" y="2168525"/>
          <p14:tracePt t="15375" x="4137025" y="2168525"/>
          <p14:tracePt t="15392" x="4422775" y="2159000"/>
          <p14:tracePt t="15408" x="4552950" y="2143125"/>
          <p14:tracePt t="15425" x="4635500" y="2127250"/>
          <p14:tracePt t="15441" x="4727575" y="2105025"/>
          <p14:tracePt t="15458" x="4756150" y="2095500"/>
          <p14:tracePt t="15475" x="4787900" y="2082800"/>
          <p14:tracePt t="15492" x="4826000" y="2044700"/>
          <p14:tracePt t="15509" x="4857750" y="2019300"/>
          <p14:tracePt t="15525" x="4886325" y="2000250"/>
          <p14:tracePt t="15541" x="4930775" y="1968500"/>
          <p14:tracePt t="15558" x="4949825" y="1946275"/>
          <p14:tracePt t="15575" x="4975225" y="1892300"/>
          <p14:tracePt t="15592" x="4984750" y="1749425"/>
          <p14:tracePt t="15608" x="4978400" y="1654175"/>
          <p14:tracePt t="15625" x="4956175" y="1581150"/>
          <p14:tracePt t="15642" x="4933950" y="1447800"/>
          <p14:tracePt t="15658" x="4924425" y="1362075"/>
          <p14:tracePt t="15674" x="4918075" y="1301750"/>
          <p14:tracePt t="15691" x="4899025" y="1250950"/>
          <p14:tracePt t="15708" x="4889500" y="1222375"/>
          <p14:tracePt t="15725" x="4883150" y="1212850"/>
          <p14:tracePt t="15742" x="4879975" y="1196975"/>
          <p14:tracePt t="15759" x="4879975" y="1187450"/>
          <p14:tracePt t="15791" x="4879975" y="1181100"/>
          <p14:tracePt t="16070" x="4879975" y="1196975"/>
          <p14:tracePt t="16076" x="4886325" y="1206500"/>
          <p14:tracePt t="16091" x="4899025" y="1238250"/>
          <p14:tracePt t="16108" x="4918075" y="1260475"/>
          <p14:tracePt t="16125" x="4927600" y="1292225"/>
          <p14:tracePt t="16142" x="4946650" y="1343025"/>
          <p14:tracePt t="16159" x="4953000" y="1377950"/>
          <p14:tracePt t="16175" x="4959350" y="1422400"/>
          <p14:tracePt t="16192" x="4959350" y="1485900"/>
          <p14:tracePt t="16208" x="4965700" y="1524000"/>
          <p14:tracePt t="16224" x="4965700" y="1552575"/>
          <p14:tracePt t="16242" x="4978400" y="1593850"/>
          <p14:tracePt t="16258" x="4984750" y="1616075"/>
          <p14:tracePt t="16275" x="4984750" y="1638300"/>
          <p14:tracePt t="16292" x="4997450" y="1685925"/>
          <p14:tracePt t="16309" x="5003800" y="1730375"/>
          <p14:tracePt t="16325" x="5010150" y="1762125"/>
          <p14:tracePt t="16342" x="5010150" y="1800225"/>
          <p14:tracePt t="16358" x="5010150" y="1831975"/>
          <p14:tracePt t="16374" x="5010150" y="1854200"/>
          <p14:tracePt t="16391" x="5010150" y="1879600"/>
          <p14:tracePt t="16408" x="5010150" y="1901825"/>
          <p14:tracePt t="16424" x="5010150" y="1911350"/>
          <p14:tracePt t="16442" x="5010150" y="1949450"/>
          <p14:tracePt t="16458" x="5010150" y="1965325"/>
          <p14:tracePt t="16475" x="5010150" y="1993900"/>
          <p14:tracePt t="16492" x="5016500" y="2025650"/>
          <p14:tracePt t="16508" x="5026025" y="2063750"/>
          <p14:tracePt t="16524" x="5041900" y="2108200"/>
          <p14:tracePt t="16542" x="5048250" y="2171700"/>
          <p14:tracePt t="16558" x="5054600" y="2203450"/>
          <p14:tracePt t="16574" x="5060950" y="2247900"/>
          <p14:tracePt t="16592" x="5060950" y="2308225"/>
          <p14:tracePt t="16608" x="5060950" y="2368550"/>
          <p14:tracePt t="16625" x="5060950" y="2428875"/>
          <p14:tracePt t="16642" x="5060950" y="2498725"/>
          <p14:tracePt t="16658" x="5060950" y="2533650"/>
          <p14:tracePt t="16675" x="5060950" y="2587625"/>
          <p14:tracePt t="16692" x="5060950" y="2657475"/>
          <p14:tracePt t="16709" x="5060950" y="2701925"/>
          <p14:tracePt t="16725" x="5060950" y="2746375"/>
          <p14:tracePt t="16742" x="5060950" y="2784475"/>
          <p14:tracePt t="16758" x="5057775" y="2816225"/>
          <p14:tracePt t="16774" x="5057775" y="2838450"/>
          <p14:tracePt t="16791" x="5051425" y="2851150"/>
          <p14:tracePt t="16808" x="5051425" y="2867025"/>
          <p14:tracePt t="16826" x="5051425" y="2876550"/>
          <p14:tracePt t="16842" x="5051425" y="2892425"/>
          <p14:tracePt t="16859" x="5051425" y="2901950"/>
          <p14:tracePt t="16875" x="5051425" y="2917825"/>
          <p14:tracePt t="16891" x="5051425" y="2930525"/>
          <p14:tracePt t="16908" x="5051425" y="2940050"/>
          <p14:tracePt t="16925" x="5051425" y="2949575"/>
          <p14:tracePt t="16942" x="5051425" y="2971800"/>
          <p14:tracePt t="16958" x="5051425" y="2981325"/>
          <p14:tracePt t="16974" x="5051425" y="2990850"/>
          <p14:tracePt t="16991" x="5051425" y="3000375"/>
          <p14:tracePt t="17077" x="5051425" y="2997200"/>
          <p14:tracePt t="17084" x="5051425" y="2987675"/>
          <p14:tracePt t="17092" x="5051425" y="2978150"/>
          <p14:tracePt t="17108" x="5032375" y="2936875"/>
          <p14:tracePt t="17125" x="5026025" y="2876550"/>
          <p14:tracePt t="17141" x="5010150" y="2765425"/>
          <p14:tracePt t="17158" x="5003800" y="2682875"/>
          <p14:tracePt t="17174" x="5003800" y="2622550"/>
          <p14:tracePt t="17191" x="5003800" y="2527300"/>
          <p14:tracePt t="17208" x="4994275" y="2432050"/>
          <p14:tracePt t="17225" x="4994275" y="2362200"/>
          <p14:tracePt t="17242" x="4987925" y="2276475"/>
          <p14:tracePt t="17258" x="4981575" y="2216150"/>
          <p14:tracePt t="17275" x="4975225" y="2143125"/>
          <p14:tracePt t="17292" x="4953000" y="2054225"/>
          <p14:tracePt t="17308" x="4953000" y="1993900"/>
          <p14:tracePt t="17324" x="4946650" y="1949450"/>
          <p14:tracePt t="17342" x="4946650" y="1908175"/>
          <p14:tracePt t="17358" x="4940300" y="1879600"/>
          <p14:tracePt t="17375" x="4930775" y="1854200"/>
          <p14:tracePt t="17391" x="4914900" y="1790700"/>
          <p14:tracePt t="17408" x="4895850" y="1746250"/>
          <p14:tracePt t="17425" x="4889500" y="1708150"/>
          <p14:tracePt t="17441" x="4883150" y="1654175"/>
          <p14:tracePt t="17458" x="4883150" y="1631950"/>
          <p14:tracePt t="17474" x="4879975" y="1609725"/>
          <p14:tracePt t="17491" x="4879975" y="1568450"/>
          <p14:tracePt t="17508" x="4873625" y="1539875"/>
          <p14:tracePt t="17524" x="4873625" y="1511300"/>
          <p14:tracePt t="17541" x="4860925" y="1460500"/>
          <p14:tracePt t="17558" x="4854575" y="1438275"/>
          <p14:tracePt t="17574" x="4854575" y="1416050"/>
          <p14:tracePt t="17591" x="4854575" y="1400175"/>
          <p14:tracePt t="17609" x="4854575" y="1390650"/>
          <p14:tracePt t="17627" x="4854575" y="1381125"/>
          <p14:tracePt t="18071" x="4860925" y="1387475"/>
          <p14:tracePt t="18077" x="4867275" y="1393825"/>
          <p14:tracePt t="18092" x="4873625" y="1403350"/>
          <p14:tracePt t="18109" x="4883150" y="1412875"/>
          <p14:tracePt t="18126" x="4892675" y="1431925"/>
          <p14:tracePt t="18141" x="4895850" y="1441450"/>
          <p14:tracePt t="18158" x="4902200" y="1450975"/>
          <p14:tracePt t="18191" x="4918075" y="1489075"/>
          <p14:tracePt t="18226" x="4949825" y="1568450"/>
          <p14:tracePt t="18242" x="4962525" y="1612900"/>
          <p14:tracePt t="18258" x="4975225" y="1651000"/>
          <p14:tracePt t="18274" x="4975225" y="1689100"/>
          <p14:tracePt t="18291" x="4994275" y="1778000"/>
          <p14:tracePt t="18308" x="5010150" y="1851025"/>
          <p14:tracePt t="18325" x="5016500" y="1905000"/>
          <p14:tracePt t="18341" x="5016500" y="1990725"/>
          <p14:tracePt t="18358" x="5016500" y="2025650"/>
          <p14:tracePt t="18376" x="5016500" y="2089150"/>
          <p14:tracePt t="18392" x="5016500" y="2133600"/>
          <p14:tracePt t="18408" x="5016500" y="2178050"/>
          <p14:tracePt t="18424" x="5016500" y="2212975"/>
          <p14:tracePt t="18441" x="5016500" y="2266950"/>
          <p14:tracePt t="18458" x="5016500" y="2298700"/>
          <p14:tracePt t="18476" x="5016500" y="2330450"/>
          <p14:tracePt t="18491" x="5016500" y="2359025"/>
          <p14:tracePt t="18509" x="5016500" y="2381250"/>
          <p14:tracePt t="18526" x="5016500" y="2422525"/>
          <p14:tracePt t="18541" x="5016500" y="2438400"/>
          <p14:tracePt t="18557" x="5016500" y="2466975"/>
          <p14:tracePt t="18574" x="5016500" y="2482850"/>
          <p14:tracePt t="18591" x="5016500" y="2520950"/>
          <p14:tracePt t="18608" x="5013325" y="2543175"/>
          <p14:tracePt t="18626" x="5010150" y="2571750"/>
          <p14:tracePt t="18641" x="5010150" y="2587625"/>
          <p14:tracePt t="18659" x="5003800" y="2597150"/>
          <p14:tracePt t="18676" x="5003800" y="2609850"/>
          <p14:tracePt t="18691" x="5003800" y="2619375"/>
          <p14:tracePt t="18708" x="5003800" y="2635250"/>
          <p14:tracePt t="18983" x="4949825" y="2641600"/>
          <p14:tracePt t="18990" x="4857750" y="2660650"/>
          <p14:tracePt t="18997" x="4740275" y="2679700"/>
          <p14:tracePt t="19008" x="4648200" y="2708275"/>
          <p14:tracePt t="19024" x="4460875" y="2774950"/>
          <p14:tracePt t="19042" x="4140200" y="2930525"/>
          <p14:tracePt t="19059" x="3933825" y="3038475"/>
          <p14:tracePt t="19077" x="3600450" y="3197225"/>
          <p14:tracePt t="19092" x="3422650" y="3311525"/>
          <p14:tracePt t="19111" x="3178175" y="3460750"/>
          <p14:tracePt t="19125" x="3082925" y="3536950"/>
          <p14:tracePt t="19141" x="2990850" y="3616325"/>
          <p14:tracePt t="19157" x="2908300" y="3689350"/>
          <p14:tracePt t="19176" x="2781300" y="3806825"/>
          <p14:tracePt t="19192" x="2698750" y="3883025"/>
          <p14:tracePt t="19208" x="2625725" y="3946525"/>
          <p14:tracePt t="19226" x="2524125" y="4022725"/>
          <p14:tracePt t="19242" x="2473325" y="4076700"/>
          <p14:tracePt t="19258" x="2403475" y="4121150"/>
          <p14:tracePt t="19275" x="2333625" y="4178300"/>
          <p14:tracePt t="19291" x="2244725" y="4235450"/>
          <p14:tracePt t="19308" x="2197100" y="4260850"/>
          <p14:tracePt t="19325" x="2101850" y="4321175"/>
          <p14:tracePt t="19341" x="2044700" y="4349750"/>
          <p14:tracePt t="19358" x="1984375" y="4387850"/>
          <p14:tracePt t="19375" x="1920875" y="4425950"/>
          <p14:tracePt t="19391" x="1879600" y="4457700"/>
          <p14:tracePt t="19408" x="1851025" y="4476750"/>
          <p14:tracePt t="19425" x="1806575" y="4495800"/>
          <p14:tracePt t="19441" x="1790700" y="4511675"/>
          <p14:tracePt t="19457" x="1781175" y="4521200"/>
          <p14:tracePt t="19475" x="1765300" y="4521200"/>
          <p14:tracePt t="19491" x="1749425" y="4521200"/>
          <p14:tracePt t="19508" x="1739900" y="4521200"/>
          <p14:tracePt t="19525" x="1730375" y="4521200"/>
          <p14:tracePt t="19575" x="1730375" y="4514850"/>
          <p14:tracePt t="19583" x="1730375" y="4511675"/>
          <p14:tracePt t="19592" x="1730375" y="4498975"/>
          <p14:tracePt t="19608" x="1736725" y="4489450"/>
          <p14:tracePt t="19625" x="1765300" y="4470400"/>
          <p14:tracePt t="19641" x="1790700" y="4438650"/>
          <p14:tracePt t="19659" x="1800225" y="4429125"/>
          <p14:tracePt t="19675" x="1819275" y="4413250"/>
          <p14:tracePt t="19691" x="1828800" y="4403725"/>
          <p14:tracePt t="19708" x="1835150" y="4387850"/>
          <p14:tracePt t="19724" x="1838325" y="4381500"/>
          <p14:tracePt t="19741" x="1844675" y="4378325"/>
          <p14:tracePt t="19758" x="1851025" y="4371975"/>
          <p14:tracePt t="19761" x="1851025" y="4368800"/>
          <p14:tracePt t="19775" x="1851025" y="4362450"/>
          <p14:tracePt t="19791" x="1851025" y="4359275"/>
          <p14:tracePt t="19862" x="1851025" y="4352925"/>
          <p14:tracePt t="19868" x="1851025" y="4343400"/>
          <p14:tracePt t="19875" x="1851025" y="4337050"/>
          <p14:tracePt t="19891" x="1851025" y="4327525"/>
          <p14:tracePt t="19908" x="1851025" y="4318000"/>
          <p14:tracePt t="19925" x="1841500" y="4298950"/>
          <p14:tracePt t="19941" x="1831975" y="4270375"/>
          <p14:tracePt t="19958" x="1822450" y="4260850"/>
          <p14:tracePt t="19975" x="1781175" y="4229100"/>
          <p14:tracePt t="19991" x="1739900" y="4203700"/>
          <p14:tracePt t="20007" x="1695450" y="4178300"/>
          <p14:tracePt t="20024" x="1587500" y="4124325"/>
          <p14:tracePt t="20041" x="1530350" y="4086225"/>
          <p14:tracePt t="20058" x="1492250" y="4067175"/>
          <p14:tracePt t="20075" x="1425575" y="4048125"/>
          <p14:tracePt t="20091" x="1381125" y="4022725"/>
          <p14:tracePt t="20108" x="1327150" y="4003675"/>
          <p14:tracePt t="20124" x="1244600" y="3981450"/>
          <p14:tracePt t="20141" x="1200150" y="3968750"/>
          <p14:tracePt t="20158" x="1162050" y="3949700"/>
          <p14:tracePt t="20175" x="1120775" y="3943350"/>
          <p14:tracePt t="20191" x="1098550" y="3943350"/>
          <p14:tracePt t="20208" x="1069975" y="3943350"/>
          <p14:tracePt t="20225" x="1012825" y="3937000"/>
          <p14:tracePt t="20241" x="949325" y="3924300"/>
          <p14:tracePt t="20258" x="898525" y="3917950"/>
          <p14:tracePt t="20274" x="819150" y="3911600"/>
          <p14:tracePt t="20291" x="784225" y="3911600"/>
          <p14:tracePt t="20308" x="755650" y="3911600"/>
          <p14:tracePt t="20325" x="720725" y="3911600"/>
          <p14:tracePt t="20341" x="692150" y="3911600"/>
          <p14:tracePt t="20358" x="669925" y="3917950"/>
          <p14:tracePt t="20375" x="625475" y="3937000"/>
          <p14:tracePt t="20392" x="603250" y="3956050"/>
          <p14:tracePt t="20408" x="587375" y="3971925"/>
          <p14:tracePt t="20424" x="568325" y="4006850"/>
          <p14:tracePt t="20441" x="555625" y="4038600"/>
          <p14:tracePt t="20457" x="555625" y="4057650"/>
          <p14:tracePt t="20475" x="555625" y="4105275"/>
          <p14:tracePt t="20491" x="558800" y="4149725"/>
          <p14:tracePt t="20508" x="571500" y="4187825"/>
          <p14:tracePt t="20525" x="596900" y="4254500"/>
          <p14:tracePt t="20541" x="612775" y="4298950"/>
          <p14:tracePt t="20557" x="622300" y="4321175"/>
          <p14:tracePt t="20574" x="660400" y="4365625"/>
          <p14:tracePt t="20591" x="679450" y="4397375"/>
          <p14:tracePt t="20608" x="704850" y="4419600"/>
          <p14:tracePt t="20625" x="730250" y="4441825"/>
          <p14:tracePt t="20641" x="742950" y="4460875"/>
          <p14:tracePt t="20658" x="752475" y="4470400"/>
          <p14:tracePt t="20674" x="771525" y="4486275"/>
          <p14:tracePt t="20691" x="781050" y="4495800"/>
          <p14:tracePt t="20707" x="790575" y="4495800"/>
          <p14:tracePt t="20724" x="806450" y="4495800"/>
          <p14:tracePt t="20741" x="822325" y="4495800"/>
          <p14:tracePt t="20758" x="831850" y="4505325"/>
          <p14:tracePt t="20775" x="847725" y="4505325"/>
          <p14:tracePt t="20791" x="857250" y="4505325"/>
          <p14:tracePt t="20808" x="885825" y="4505325"/>
          <p14:tracePt t="20825" x="917575" y="4511675"/>
          <p14:tracePt t="20841" x="946150" y="4511675"/>
          <p14:tracePt t="20857" x="977900" y="4511675"/>
          <p14:tracePt t="20875" x="1054100" y="4511675"/>
          <p14:tracePt t="20891" x="1104900" y="4511675"/>
          <p14:tracePt t="20908" x="1165225" y="4511675"/>
          <p14:tracePt t="20925" x="1228725" y="4511675"/>
          <p14:tracePt t="20941" x="1263650" y="4511675"/>
          <p14:tracePt t="20958" x="1285875" y="4511675"/>
          <p14:tracePt t="20974" x="1333500" y="4511675"/>
          <p14:tracePt t="20991" x="1377950" y="4511675"/>
          <p14:tracePt t="21008" x="1416050" y="4511675"/>
          <p14:tracePt t="21025" x="1501775" y="4511675"/>
          <p14:tracePt t="21042" x="1536700" y="4508500"/>
          <p14:tracePt t="21058" x="1568450" y="4489450"/>
          <p14:tracePt t="21075" x="1590675" y="4479925"/>
          <p14:tracePt t="21091" x="1612900" y="4470400"/>
          <p14:tracePt t="21107" x="1625600" y="4457700"/>
          <p14:tracePt t="21125" x="1670050" y="4435475"/>
          <p14:tracePt t="21141" x="1692275" y="4422775"/>
          <p14:tracePt t="21158" x="1717675" y="4410075"/>
          <p14:tracePt t="21175" x="1746250" y="4394200"/>
          <p14:tracePt t="21192" x="1755775" y="4378325"/>
          <p14:tracePt t="21208" x="1765300" y="4368800"/>
          <p14:tracePt t="21224" x="1784350" y="4352925"/>
          <p14:tracePt t="21241" x="1793875" y="4343400"/>
          <p14:tracePt t="21257" x="1800225" y="4327525"/>
          <p14:tracePt t="21274" x="1800225" y="4314825"/>
          <p14:tracePt t="21291" x="1800225" y="4292600"/>
          <p14:tracePt t="21308" x="1793875" y="4270375"/>
          <p14:tracePt t="21325" x="1771650" y="4251325"/>
          <p14:tracePt t="21341" x="1749425" y="4238625"/>
          <p14:tracePt t="21358" x="1724025" y="4219575"/>
          <p14:tracePt t="21374" x="1682750" y="4203700"/>
          <p14:tracePt t="21390" x="1644650" y="4191000"/>
          <p14:tracePt t="21407" x="1597025" y="4156075"/>
          <p14:tracePt t="21424" x="1495425" y="4133850"/>
          <p14:tracePt t="21441" x="1444625" y="4121150"/>
          <p14:tracePt t="21458" x="1406525" y="4108450"/>
          <p14:tracePt t="21475" x="1333500" y="4083050"/>
          <p14:tracePt t="21491" x="1289050" y="4070350"/>
          <p14:tracePt t="21507" x="1231900" y="4048125"/>
          <p14:tracePt t="21525" x="1168400" y="4016375"/>
          <p14:tracePt t="21540" x="1130300" y="4003675"/>
          <p14:tracePt t="21557" x="1085850" y="3990975"/>
          <p14:tracePt t="21574" x="1035050" y="3971925"/>
          <p14:tracePt t="21591" x="987425" y="3952875"/>
          <p14:tracePt t="21608" x="958850" y="3940175"/>
          <p14:tracePt t="21624" x="911225" y="3933825"/>
          <p14:tracePt t="21640" x="889000" y="3933825"/>
          <p14:tracePt t="21657" x="857250" y="3933825"/>
          <p14:tracePt t="21675" x="825500" y="3933825"/>
          <p14:tracePt t="21691" x="803275" y="3933825"/>
          <p14:tracePt t="21708" x="793750" y="3933825"/>
          <p14:tracePt t="21725" x="781050" y="3933825"/>
          <p14:tracePt t="21741" x="765175" y="3933825"/>
          <p14:tracePt t="21757" x="755650" y="3933825"/>
          <p14:tracePt t="21774" x="739775" y="3940175"/>
          <p14:tracePt t="21790" x="730250" y="3956050"/>
          <p14:tracePt t="21808" x="714375" y="3965575"/>
          <p14:tracePt t="21811" x="708025" y="3971925"/>
          <p14:tracePt t="21825" x="698500" y="3981450"/>
          <p14:tracePt t="21842" x="688975" y="3990975"/>
          <p14:tracePt t="21858" x="679450" y="4000500"/>
          <p14:tracePt t="21875" x="679450" y="4019550"/>
          <p14:tracePt t="21891" x="679450" y="4035425"/>
          <p14:tracePt t="21907" x="679450" y="4044950"/>
          <p14:tracePt t="21924" x="679450" y="4067175"/>
          <p14:tracePt t="21941" x="679450" y="4079875"/>
          <p14:tracePt t="21958" x="679450" y="4095750"/>
          <p14:tracePt t="21975" x="679450" y="4127500"/>
          <p14:tracePt t="21991" x="679450" y="4149725"/>
          <p14:tracePt t="22008" x="682625" y="4165600"/>
          <p14:tracePt t="22025" x="695325" y="4194175"/>
          <p14:tracePt t="22041" x="704850" y="4203700"/>
          <p14:tracePt t="22057" x="704850" y="4219575"/>
          <p14:tracePt t="22075" x="708025" y="4235450"/>
          <p14:tracePt t="22091" x="708025" y="4244975"/>
          <p14:tracePt t="22108" x="714375" y="4254500"/>
          <p14:tracePt t="22125" x="730250" y="4273550"/>
          <p14:tracePt t="22141" x="739775" y="4283075"/>
          <p14:tracePt t="22158" x="749300" y="4295775"/>
          <p14:tracePt t="22174" x="758825" y="4308475"/>
          <p14:tracePt t="22190" x="765175" y="4324350"/>
          <p14:tracePt t="22207" x="774700" y="4333875"/>
          <p14:tracePt t="22224" x="781050" y="4349750"/>
          <p14:tracePt t="22258" x="784225" y="4352925"/>
          <p14:tracePt t="22275" x="800100" y="4362450"/>
          <p14:tracePt t="22291" x="809625" y="4375150"/>
          <p14:tracePt t="22308" x="825500" y="4384675"/>
          <p14:tracePt t="22310" x="828675" y="4391025"/>
          <p14:tracePt t="22324" x="850900" y="4394200"/>
          <p14:tracePt t="22341" x="866775" y="4406900"/>
          <p14:tracePt t="22358" x="889000" y="4410075"/>
          <p14:tracePt t="22375" x="917575" y="4425950"/>
          <p14:tracePt t="22391" x="936625" y="4438650"/>
          <p14:tracePt t="22408" x="962025" y="4448175"/>
          <p14:tracePt t="22424" x="1019175" y="4467225"/>
          <p14:tracePt t="22441" x="1063625" y="4489450"/>
          <p14:tracePt t="22457" x="1108075" y="4502150"/>
          <p14:tracePt t="22474" x="1165225" y="4518025"/>
          <p14:tracePt t="22491" x="1196975" y="4524375"/>
          <p14:tracePt t="22508" x="1212850" y="4530725"/>
          <p14:tracePt t="22525" x="1247775" y="4530725"/>
          <p14:tracePt t="22541" x="1260475" y="4530725"/>
          <p14:tracePt t="22558" x="1282700" y="4527550"/>
          <p14:tracePt t="22574" x="1333500" y="4518025"/>
          <p14:tracePt t="22590" x="1362075" y="4505325"/>
          <p14:tracePt t="22607" x="1387475" y="4492625"/>
          <p14:tracePt t="22625" x="1412875" y="4476750"/>
          <p14:tracePt t="22641" x="1425575" y="4470400"/>
          <p14:tracePt t="22658" x="1435100" y="4470400"/>
          <p14:tracePt t="22675" x="1447800" y="4460875"/>
          <p14:tracePt t="22691" x="1463675" y="4454525"/>
          <p14:tracePt t="22708" x="1473200" y="4451350"/>
          <p14:tracePt t="22724" x="1489075" y="4429125"/>
          <p14:tracePt t="22740" x="1498600" y="4419600"/>
          <p14:tracePt t="22757" x="1514475" y="4410075"/>
          <p14:tracePt t="22774" x="1530350" y="4406900"/>
          <p14:tracePt t="22791" x="1539875" y="4406900"/>
          <p14:tracePt t="22808" x="1543050" y="4400550"/>
          <p14:tracePt t="22825" x="1552575" y="4391025"/>
          <p14:tracePt t="22841" x="1568450" y="4378325"/>
          <p14:tracePt t="22858" x="1577975" y="4368800"/>
          <p14:tracePt t="22874" x="1619250" y="4352925"/>
          <p14:tracePt t="22891" x="1644650" y="4340225"/>
          <p14:tracePt t="22907" x="1666875" y="4321175"/>
          <p14:tracePt t="22924" x="1711325" y="4305300"/>
          <p14:tracePt t="22941" x="1739900" y="4292600"/>
          <p14:tracePt t="22958" x="1755775" y="4283075"/>
          <p14:tracePt t="22974" x="1778000" y="4260850"/>
          <p14:tracePt t="22991" x="1800225" y="4260850"/>
          <p14:tracePt t="23007" x="1809750" y="4260850"/>
          <p14:tracePt t="23024" x="1825625" y="4254500"/>
          <p14:tracePt t="23040" x="1835150" y="4254500"/>
          <p14:tracePt t="23057" x="1844675" y="4254500"/>
          <p14:tracePt t="23160" x="1838325" y="4254500"/>
          <p14:tracePt t="23167" x="1831975" y="4254500"/>
          <p14:tracePt t="23174" x="1825625" y="4254500"/>
          <p14:tracePt t="23190" x="1803400" y="4244975"/>
          <p14:tracePt t="23207" x="1749425" y="4222750"/>
          <p14:tracePt t="23224" x="1654175" y="4171950"/>
          <p14:tracePt t="23241" x="1587500" y="4149725"/>
          <p14:tracePt t="23258" x="1501775" y="4114800"/>
          <p14:tracePt t="23275" x="1355725" y="4083050"/>
          <p14:tracePt t="23291" x="1270000" y="4070350"/>
          <p14:tracePt t="23307" x="1206500" y="4054475"/>
          <p14:tracePt t="23310" x="1165225" y="4038600"/>
          <p14:tracePt t="23324" x="1120775" y="4032250"/>
          <p14:tracePt t="23341" x="1079500" y="4032250"/>
          <p14:tracePt t="23357" x="1054100" y="4019550"/>
          <p14:tracePt t="23375" x="1016000" y="4019550"/>
          <p14:tracePt t="23391" x="984250" y="4019550"/>
          <p14:tracePt t="23407" x="968375" y="4016375"/>
          <p14:tracePt t="23423" x="942975" y="4006850"/>
          <p14:tracePt t="23440" x="927100" y="4000500"/>
          <p14:tracePt t="23457" x="917575" y="3997325"/>
          <p14:tracePt t="23475" x="901700" y="3981450"/>
          <p14:tracePt t="23491" x="892175" y="3971925"/>
          <p14:tracePt t="23508" x="876300" y="3959225"/>
          <p14:tracePt t="23525" x="857250" y="3946525"/>
          <p14:tracePt t="23541" x="844550" y="3927475"/>
          <p14:tracePt t="23557" x="831850" y="3917950"/>
          <p14:tracePt t="23573" x="815975" y="3917950"/>
          <p14:tracePt t="23590" x="806450" y="3917950"/>
          <p14:tracePt t="23607" x="800100" y="3917950"/>
          <p14:tracePt t="24840" x="838200" y="3933825"/>
          <p14:tracePt t="24846" x="889000" y="3959225"/>
          <p14:tracePt t="24857" x="920750" y="3990975"/>
          <p14:tracePt t="24874" x="1019175" y="4070350"/>
          <p14:tracePt t="24890" x="1089025" y="4114800"/>
          <p14:tracePt t="24907" x="1149350" y="4149725"/>
          <p14:tracePt t="24941" x="1263650" y="4222750"/>
          <p14:tracePt t="24975" x="1327150" y="4254500"/>
          <p14:tracePt t="24991" x="1352550" y="4270375"/>
          <p14:tracePt t="25007" x="1368425" y="4276725"/>
          <p14:tracePt t="25024" x="1381125" y="4276725"/>
          <p14:tracePt t="25040" x="1390650" y="4276725"/>
          <p14:tracePt t="25057" x="1400175" y="4276725"/>
          <p14:tracePt t="25075" x="1416050" y="4276725"/>
          <p14:tracePt t="25091" x="1425575" y="4279900"/>
          <p14:tracePt t="25108" x="1447800" y="4292600"/>
          <p14:tracePt t="25125" x="1511300" y="4305300"/>
          <p14:tracePt t="25141" x="1565275" y="4311650"/>
          <p14:tracePt t="25157" x="1593850" y="4311650"/>
          <p14:tracePt t="25174" x="1635125" y="4318000"/>
          <p14:tracePt t="25191" x="1673225" y="4330700"/>
          <p14:tracePt t="25207" x="1695450" y="4343400"/>
          <p14:tracePt t="25224" x="1739900" y="4359275"/>
          <p14:tracePt t="25240" x="1762125" y="4365625"/>
          <p14:tracePt t="25257" x="1784350" y="4371975"/>
          <p14:tracePt t="25274" x="1800225" y="4371975"/>
          <p14:tracePt t="25290" x="1809750" y="4371975"/>
          <p14:tracePt t="25308" x="1812925" y="4371975"/>
          <p14:tracePt t="25323" x="1819275" y="4371975"/>
          <p14:tracePt t="26508" x="1835150" y="4362450"/>
          <p14:tracePt t="26515" x="1854200" y="4349750"/>
          <p14:tracePt t="26524" x="1882775" y="4337050"/>
          <p14:tracePt t="26541" x="1920875" y="4295775"/>
          <p14:tracePt t="26558" x="1987550" y="4225925"/>
          <p14:tracePt t="26574" x="2019300" y="4187825"/>
          <p14:tracePt t="26591" x="2044700" y="4140200"/>
          <p14:tracePt t="26624" x="2070100" y="4060825"/>
          <p14:tracePt t="26657" x="2070100" y="3990975"/>
          <p14:tracePt t="26673" x="2070100" y="3968750"/>
          <p14:tracePt t="26690" x="2066925" y="3946525"/>
          <p14:tracePt t="26708" x="2066925" y="3898900"/>
          <p14:tracePt t="26724" x="2066925" y="3860800"/>
          <p14:tracePt t="26741" x="2066925" y="3825875"/>
          <p14:tracePt t="26759" x="2066925" y="3778250"/>
          <p14:tracePt t="26774" x="2066925" y="3740150"/>
          <p14:tracePt t="26790" x="2066925" y="3711575"/>
          <p14:tracePt t="26807" x="2066925" y="3663950"/>
          <p14:tracePt t="26824" x="2066925" y="3635375"/>
          <p14:tracePt t="26841" x="2066925" y="3613150"/>
          <p14:tracePt t="26858" x="2066925" y="3571875"/>
          <p14:tracePt t="26875" x="2066925" y="3549650"/>
          <p14:tracePt t="26891" x="2066925" y="3533775"/>
          <p14:tracePt t="26908" x="2066925" y="3514725"/>
          <p14:tracePt t="27017" x="2066925" y="3508375"/>
          <p14:tracePt t="27037" x="2066925" y="3505200"/>
          <p14:tracePt t="27266" x="2076450" y="3524250"/>
          <p14:tracePt t="27273" x="2089150" y="3543300"/>
          <p14:tracePt t="27280" x="2101850" y="3562350"/>
          <p14:tracePt t="27291" x="2124075" y="3590925"/>
          <p14:tracePt t="27308" x="2162175" y="3657600"/>
          <p14:tracePt t="27324" x="2193925" y="3695700"/>
          <p14:tracePt t="27340" x="2219325" y="3727450"/>
          <p14:tracePt t="27358" x="2257425" y="3771900"/>
          <p14:tracePt t="27374" x="2273300" y="3787775"/>
          <p14:tracePt t="27390" x="2286000" y="3800475"/>
          <p14:tracePt t="27408" x="2305050" y="3813175"/>
          <p14:tracePt t="27424" x="2314575" y="3829050"/>
          <p14:tracePt t="27441" x="2314575" y="3838575"/>
          <p14:tracePt t="27457" x="2314575" y="3844925"/>
          <p14:tracePt t="27473" x="2320925" y="3848100"/>
          <p14:tracePt t="27490" x="2324100" y="3848100"/>
          <p14:tracePt t="27507" x="2324100" y="3857625"/>
          <p14:tracePt t="27523" x="2330450" y="3857625"/>
          <p14:tracePt t="27540" x="2330450" y="3863975"/>
          <p14:tracePt t="27580" x="2333625" y="3863975"/>
          <p14:tracePt t="27591" x="2333625" y="3873500"/>
          <p14:tracePt t="27608" x="2339975" y="3883025"/>
          <p14:tracePt t="27623" x="2339975" y="3892550"/>
          <p14:tracePt t="27641" x="2339975" y="3902075"/>
          <p14:tracePt t="27657" x="2343150" y="3914775"/>
          <p14:tracePt t="27673" x="2343150" y="3927475"/>
          <p14:tracePt t="27690" x="2355850" y="3940175"/>
          <p14:tracePt t="27708" x="2359025" y="3952875"/>
          <p14:tracePt t="27724" x="2365375" y="3962400"/>
          <p14:tracePt t="27740" x="2374900" y="3984625"/>
          <p14:tracePt t="27757" x="2381250" y="4019550"/>
          <p14:tracePt t="27773" x="2387600" y="4035425"/>
          <p14:tracePt t="27791" x="2390775" y="4044950"/>
          <p14:tracePt t="27807" x="2390775" y="4060825"/>
          <p14:tracePt t="27824" x="2390775" y="4070350"/>
          <p14:tracePt t="27841" x="2390775" y="4079875"/>
          <p14:tracePt t="27858" x="2390775" y="4083050"/>
          <p14:tracePt t="32121" x="2397125" y="4114800"/>
          <p14:tracePt t="32129" x="2406650" y="4162425"/>
          <p14:tracePt t="32140" x="2413000" y="4200525"/>
          <p14:tracePt t="32157" x="2435225" y="4311650"/>
          <p14:tracePt t="32173" x="2441575" y="4349750"/>
          <p14:tracePt t="32190" x="2441575" y="4384675"/>
          <p14:tracePt t="32223" x="2441575" y="4416425"/>
          <p14:tracePt t="32257" x="2441575" y="4425950"/>
          <p14:tracePt t="32274" x="2428875" y="4425950"/>
          <p14:tracePt t="32290" x="2419350" y="4413250"/>
          <p14:tracePt t="32306" x="2406650" y="4400550"/>
          <p14:tracePt t="32323" x="2406650" y="4384675"/>
          <p14:tracePt t="32340" x="2400300" y="4356100"/>
          <p14:tracePt t="32357" x="2400300" y="4321175"/>
          <p14:tracePt t="32373" x="2400300" y="4292600"/>
          <p14:tracePt t="32392" x="2393950" y="4270375"/>
          <p14:tracePt t="32407" x="2374900" y="4229100"/>
          <p14:tracePt t="32423" x="2349500" y="4203700"/>
          <p14:tracePt t="32439" x="2324100" y="4165600"/>
          <p14:tracePt t="32456" x="2247900" y="4108450"/>
          <p14:tracePt t="32473" x="2159000" y="4067175"/>
          <p14:tracePt t="32490" x="2089150" y="4029075"/>
          <p14:tracePt t="32507" x="2006600" y="4016375"/>
          <p14:tracePt t="32523" x="1962150" y="4016375"/>
          <p14:tracePt t="32540" x="1920875" y="4016375"/>
          <p14:tracePt t="32557" x="1854200" y="4032250"/>
          <p14:tracePt t="32573" x="1819275" y="4044950"/>
          <p14:tracePt t="32589" x="1787525" y="4064000"/>
          <p14:tracePt t="32606" x="1752600" y="4079875"/>
          <p14:tracePt t="32623" x="1727200" y="4092575"/>
          <p14:tracePt t="32640" x="1717675" y="4102100"/>
          <p14:tracePt t="32657" x="1704975" y="4114800"/>
          <p14:tracePt t="32673" x="1689100" y="4114800"/>
          <p14:tracePt t="32690" x="1679575" y="4121150"/>
          <p14:tracePt t="32706" x="1670050" y="4121150"/>
          <p14:tracePt t="32757" x="1670050" y="4124325"/>
          <p14:tracePt t="32764" x="1670050" y="4130675"/>
          <p14:tracePt t="32778" x="1670050" y="4133850"/>
          <p14:tracePt t="32790" x="1670050" y="4140200"/>
          <p14:tracePt t="32807" x="1670050" y="4149725"/>
          <p14:tracePt t="32828" x="1670050" y="4156075"/>
          <p14:tracePt t="32907" x="1670050" y="4159250"/>
          <p14:tracePt t="32929" x="1670050" y="4165600"/>
          <p14:tracePt t="32935" x="1663700" y="4168775"/>
          <p14:tracePt t="33193" x="1663700" y="4175125"/>
          <p14:tracePt t="33229" x="1663700" y="4178300"/>
          <p14:tracePt t="33235" x="1663700" y="4184650"/>
          <p14:tracePt t="33250" x="1663700" y="4194175"/>
          <p14:tracePt t="33257" x="1663700" y="4200525"/>
          <p14:tracePt t="33742" x="1663700" y="4203700"/>
          <p14:tracePt t="33750" x="1663700" y="4210050"/>
          <p14:tracePt t="33757" x="1663700" y="4213225"/>
          <p14:tracePt t="33773" x="1663700" y="4222750"/>
          <p14:tracePt t="33791" x="1708150" y="4276725"/>
          <p14:tracePt t="33807" x="1841500" y="4356100"/>
          <p14:tracePt t="33840" x="2200275" y="4597400"/>
          <p14:tracePt t="33874" x="2419350" y="4752975"/>
          <p14:tracePt t="33892" x="2498725" y="4810125"/>
          <p14:tracePt t="33907" x="2536825" y="4822825"/>
          <p14:tracePt t="33924" x="2546350" y="4832350"/>
          <p14:tracePt t="33941" x="2555875" y="4841875"/>
          <p14:tracePt t="34013" x="2549525" y="4841875"/>
          <p14:tracePt t="34020" x="2546350" y="4841875"/>
          <p14:tracePt t="34027" x="2540000" y="4841875"/>
          <p14:tracePt t="34041" x="2530475" y="4841875"/>
          <p14:tracePt t="34057" x="2520950" y="4841875"/>
          <p14:tracePt t="34307" x="2527300" y="4838700"/>
          <p14:tracePt t="34313" x="2533650" y="4838700"/>
          <p14:tracePt t="34323" x="2536825" y="4835525"/>
          <p14:tracePt t="34341" x="2559050" y="4835525"/>
          <p14:tracePt t="34356" x="2581275" y="4835525"/>
          <p14:tracePt t="34372" x="2603500" y="4835525"/>
          <p14:tracePt t="34391" x="2622550" y="4835525"/>
          <p14:tracePt t="34406" x="2632075" y="4835525"/>
          <p14:tracePt t="34423" x="2647950" y="4835525"/>
          <p14:tracePt t="34441" x="2663825" y="4835525"/>
          <p14:tracePt t="34456" x="2667000" y="4835525"/>
          <p14:tracePt t="34813" x="2708275" y="4845050"/>
          <p14:tracePt t="34819" x="2733675" y="4851400"/>
          <p14:tracePt t="34827" x="2771775" y="4857750"/>
          <p14:tracePt t="34841" x="2816225" y="4873625"/>
          <p14:tracePt t="34857" x="2860675" y="4886325"/>
          <p14:tracePt t="34873" x="2905125" y="4899025"/>
          <p14:tracePt t="34891" x="2962275" y="4924425"/>
          <p14:tracePt t="34906" x="2987675" y="4933950"/>
          <p14:tracePt t="34923" x="3016250" y="4933950"/>
          <p14:tracePt t="34940" x="3041650" y="4933950"/>
          <p14:tracePt t="34956" x="3051175" y="4933950"/>
          <p14:tracePt t="34973" x="3067050" y="4933950"/>
          <p14:tracePt t="34991" x="3082925" y="4933950"/>
          <p14:tracePt t="35027" x="3086100" y="4933950"/>
          <p14:tracePt t="35040" x="3095625" y="4933950"/>
          <p14:tracePt t="35057" x="3105150" y="4933950"/>
          <p14:tracePt t="35073" x="3121025" y="4933950"/>
          <p14:tracePt t="35091" x="3136900" y="4933950"/>
          <p14:tracePt t="35107" x="3146425" y="4933950"/>
          <p14:tracePt t="35123" x="3155950" y="4933950"/>
          <p14:tracePt t="35141" x="3175000" y="4933950"/>
          <p14:tracePt t="35220" x="3175000" y="4927600"/>
          <p14:tracePt t="35226" x="3175000" y="4924425"/>
          <p14:tracePt t="35240" x="3175000" y="4908550"/>
          <p14:tracePt t="35256" x="3175000" y="4899025"/>
          <p14:tracePt t="35274" x="3155950" y="4876800"/>
          <p14:tracePt t="35291" x="3140075" y="4832350"/>
          <p14:tracePt t="35307" x="3127375" y="4816475"/>
          <p14:tracePt t="35323" x="3117850" y="4806950"/>
          <p14:tracePt t="35341" x="3095625" y="4784725"/>
          <p14:tracePt t="35357" x="3092450" y="4775200"/>
          <p14:tracePt t="35374" x="3086100" y="4765675"/>
          <p14:tracePt t="35390" x="3086100" y="4759325"/>
          <p14:tracePt t="35407" x="3086100" y="4756150"/>
          <p14:tracePt t="35440" x="3086100" y="4737100"/>
          <p14:tracePt t="35473" x="3082925" y="4737100"/>
          <p14:tracePt t="35541" x="3089275" y="4737100"/>
          <p14:tracePt t="35548" x="3092450" y="4737100"/>
          <p14:tracePt t="35556" x="3098800" y="4737100"/>
          <p14:tracePt t="35573" x="3127375" y="4737100"/>
          <p14:tracePt t="35590" x="3175000" y="4762500"/>
          <p14:tracePt t="35607" x="3206750" y="4781550"/>
          <p14:tracePt t="35623" x="3254375" y="4800600"/>
          <p14:tracePt t="35640" x="3311525" y="4835525"/>
          <p14:tracePt t="35656" x="3333750" y="4851400"/>
          <p14:tracePt t="35673" x="3365500" y="4864100"/>
          <p14:tracePt t="35691" x="3387725" y="4886325"/>
          <p14:tracePt t="35706" x="3397250" y="4895850"/>
          <p14:tracePt t="35724" x="3403600" y="4895850"/>
          <p14:tracePt t="35964" x="3400425" y="4895850"/>
          <p14:tracePt t="35970" x="3397250" y="4895850"/>
          <p14:tracePt t="35977" x="3390900" y="4895850"/>
          <p14:tracePt t="35990" x="3387725" y="4895850"/>
          <p14:tracePt t="36048" x="3394075" y="4895850"/>
          <p14:tracePt t="36055" x="3403600" y="4895850"/>
          <p14:tracePt t="36062" x="3413125" y="4895850"/>
          <p14:tracePt t="36072" x="3438525" y="4895850"/>
          <p14:tracePt t="36091" x="3495675" y="4908550"/>
          <p14:tracePt t="36107" x="3533775" y="4921250"/>
          <p14:tracePt t="36124" x="3578225" y="4940300"/>
          <p14:tracePt t="36140" x="3644900" y="4965700"/>
          <p14:tracePt t="36157" x="3679825" y="4978400"/>
          <p14:tracePt t="36173" x="3698875" y="4991100"/>
          <p14:tracePt t="36190" x="3711575" y="4991100"/>
          <p14:tracePt t="36226" x="3711575" y="5000625"/>
          <p14:tracePt t="36256" x="3711575" y="5003800"/>
          <p14:tracePt t="36263" x="3711575" y="5010150"/>
          <p14:tracePt t="36284" x="3705225" y="5010150"/>
          <p14:tracePt t="36291" x="3702050" y="5010150"/>
          <p14:tracePt t="36307" x="3692525" y="5010150"/>
          <p14:tracePt t="36323" x="3676650" y="5010150"/>
          <p14:tracePt t="36340" x="3660775" y="5010150"/>
          <p14:tracePt t="36356" x="3651250" y="5010150"/>
          <p14:tracePt t="36373" x="3641725" y="5010150"/>
          <p14:tracePt t="36391" x="3622675" y="5010150"/>
          <p14:tracePt t="36407" x="3613150" y="5010150"/>
          <p14:tracePt t="36423" x="3603625" y="5010150"/>
          <p14:tracePt t="36440" x="3594100" y="5010150"/>
          <p14:tracePt t="36472" x="3587750" y="5010150"/>
          <p14:tracePt t="36489" x="3571875" y="5010150"/>
          <p14:tracePt t="36506" x="3562350" y="5010150"/>
          <p14:tracePt t="36523" x="3552825" y="5010150"/>
          <p14:tracePt t="36540" x="3536950" y="5010150"/>
          <p14:tracePt t="36557" x="3524250" y="5010150"/>
          <p14:tracePt t="36590" x="3524250" y="5019675"/>
          <p14:tracePt t="36605" x="3524250" y="5029200"/>
          <p14:tracePt t="36622" x="3524250" y="5038725"/>
          <p14:tracePt t="36640" x="3549650" y="5067300"/>
          <p14:tracePt t="36656" x="3575050" y="5092700"/>
          <p14:tracePt t="36673" x="3606800" y="5118100"/>
          <p14:tracePt t="36690" x="3641725" y="5133975"/>
          <p14:tracePt t="36707" x="3663950" y="5146675"/>
          <p14:tracePt t="36723" x="3679825" y="5156200"/>
          <p14:tracePt t="36739" x="3695700" y="5156200"/>
          <p14:tracePt t="36756" x="3708400" y="5156200"/>
          <p14:tracePt t="36772" x="3717925" y="5156200"/>
          <p14:tracePt t="36789" x="3724275" y="5156200"/>
          <p14:tracePt t="36806" x="3733800" y="5146675"/>
          <p14:tracePt t="36823" x="3743325" y="5130800"/>
          <p14:tracePt t="36840" x="3768725" y="5086350"/>
          <p14:tracePt t="36857" x="3781425" y="5064125"/>
          <p14:tracePt t="36873" x="3781425" y="5041900"/>
          <p14:tracePt t="36890" x="3781425" y="5026025"/>
          <p14:tracePt t="36906" x="3781425" y="5016500"/>
          <p14:tracePt t="36923" x="3781425" y="5010150"/>
          <p14:tracePt t="36939" x="3781425" y="5006975"/>
          <p14:tracePt t="36956" x="3781425" y="4991100"/>
          <p14:tracePt t="36974" x="3781425" y="4981575"/>
          <p14:tracePt t="36990" x="3768725" y="4965700"/>
          <p14:tracePt t="37007" x="3752850" y="4943475"/>
          <p14:tracePt t="37023" x="3740150" y="4918075"/>
          <p14:tracePt t="37039" x="3721100" y="4854575"/>
          <p14:tracePt t="37056" x="3708400" y="4832350"/>
          <p14:tracePt t="37072" x="3689350" y="4800600"/>
          <p14:tracePt t="37090" x="3676650" y="4781550"/>
          <p14:tracePt t="37107" x="3663950" y="4765675"/>
          <p14:tracePt t="37123" x="3654425" y="4759325"/>
          <p14:tracePt t="37140" x="3635375" y="4759325"/>
          <p14:tracePt t="37156" x="3625850" y="4759325"/>
          <p14:tracePt t="37173" x="3616325" y="4759325"/>
          <p14:tracePt t="37189" x="3597275" y="4759325"/>
          <p14:tracePt t="37206" x="3587750" y="4759325"/>
          <p14:tracePt t="37223" x="3575050" y="4759325"/>
          <p14:tracePt t="37239" x="3536950" y="4759325"/>
          <p14:tracePt t="37256" x="3514725" y="4759325"/>
          <p14:tracePt t="37273" x="3486150" y="4759325"/>
          <p14:tracePt t="37290" x="3451225" y="4762500"/>
          <p14:tracePt t="37306" x="3441700" y="4775200"/>
          <p14:tracePt t="37322" x="3419475" y="4784725"/>
          <p14:tracePt t="37340" x="3400425" y="4794250"/>
          <p14:tracePt t="37357" x="3390900" y="4803775"/>
          <p14:tracePt t="37373" x="3375025" y="4813300"/>
          <p14:tracePt t="37389" x="3359150" y="4829175"/>
          <p14:tracePt t="37407" x="3349625" y="4838700"/>
          <p14:tracePt t="37423" x="3349625" y="4851400"/>
          <p14:tracePt t="37439" x="3349625" y="4864100"/>
          <p14:tracePt t="37455" x="3349625" y="4879975"/>
          <p14:tracePt t="37472" x="3349625" y="4889500"/>
          <p14:tracePt t="37489" x="3349625" y="4905375"/>
          <p14:tracePt t="37506" x="3349625" y="4914900"/>
          <p14:tracePt t="37523" x="3349625" y="4930775"/>
          <p14:tracePt t="37540" x="3349625" y="4943475"/>
          <p14:tracePt t="37556" x="3349625" y="4953000"/>
          <p14:tracePt t="37572" x="3349625" y="4962525"/>
          <p14:tracePt t="37575" x="3349625" y="4975225"/>
          <p14:tracePt t="37589" x="3362325" y="4991100"/>
          <p14:tracePt t="37606" x="3371850" y="5006975"/>
          <p14:tracePt t="37623" x="3400425" y="5029200"/>
          <p14:tracePt t="37639" x="3435350" y="5048250"/>
          <p14:tracePt t="37657" x="3467100" y="5060950"/>
          <p14:tracePt t="37673" x="3489325" y="5070475"/>
          <p14:tracePt t="37689" x="3536950" y="5070475"/>
          <p14:tracePt t="37706" x="3568700" y="5070475"/>
          <p14:tracePt t="37723" x="3584575" y="5070475"/>
          <p14:tracePt t="37740" x="3597275" y="5070475"/>
          <p14:tracePt t="37757" x="3606800" y="5070475"/>
          <p14:tracePt t="37774" x="3622675" y="5070475"/>
          <p14:tracePt t="37790" x="3648075" y="5070475"/>
          <p14:tracePt t="37807" x="3670300" y="5070475"/>
          <p14:tracePt t="37823" x="3686175" y="5064125"/>
          <p14:tracePt t="37839" x="3708400" y="5054600"/>
          <p14:tracePt t="37855" x="3724275" y="5041900"/>
          <p14:tracePt t="37872" x="3733800" y="5026025"/>
          <p14:tracePt t="37890" x="3746500" y="5013325"/>
          <p14:tracePt t="37907" x="3756025" y="5003800"/>
          <p14:tracePt t="37923" x="3771900" y="4994275"/>
          <p14:tracePt t="37939" x="3784600" y="4972050"/>
          <p14:tracePt t="37957" x="3784600" y="4962525"/>
          <p14:tracePt t="37973" x="3784600" y="4953000"/>
          <p14:tracePt t="37989" x="3784600" y="4927600"/>
          <p14:tracePt t="38006" x="3778250" y="4918075"/>
          <p14:tracePt t="38023" x="3762375" y="4908550"/>
          <p14:tracePt t="38040" x="3740150" y="4873625"/>
          <p14:tracePt t="38057" x="3708400" y="4857750"/>
          <p14:tracePt t="38073" x="3686175" y="4838700"/>
          <p14:tracePt t="38076" x="3673475" y="4832350"/>
          <p14:tracePt t="38090" x="3641725" y="4800600"/>
          <p14:tracePt t="38107" x="3616325" y="4775200"/>
          <p14:tracePt t="38123" x="3575050" y="4749800"/>
          <p14:tracePt t="38139" x="3540125" y="4730750"/>
          <p14:tracePt t="38155" x="3511550" y="4718050"/>
          <p14:tracePt t="38174" x="3486150" y="4708525"/>
          <p14:tracePt t="38190" x="3460750" y="4702175"/>
          <p14:tracePt t="38207" x="3451225" y="4702175"/>
          <p14:tracePt t="38223" x="3441700" y="4702175"/>
          <p14:tracePt t="38240" x="3425825" y="4702175"/>
          <p14:tracePt t="38256" x="3409950" y="4702175"/>
          <p14:tracePt t="38272" x="3400425" y="4702175"/>
          <p14:tracePt t="38289" x="3387725" y="4702175"/>
          <p14:tracePt t="38306" x="3381375" y="4702175"/>
          <p14:tracePt t="38340" x="3381375" y="4711700"/>
          <p14:tracePt t="38356" x="3381375" y="4724400"/>
          <p14:tracePt t="38373" x="3381375" y="4733925"/>
          <p14:tracePt t="38389" x="3381375" y="4752975"/>
          <p14:tracePt t="38406" x="3381375" y="4762500"/>
          <p14:tracePt t="38423" x="3381375" y="4772025"/>
          <p14:tracePt t="38440" x="3381375" y="4787900"/>
          <p14:tracePt t="38456" x="3381375" y="4800600"/>
          <p14:tracePt t="38473" x="3381375" y="4813300"/>
          <p14:tracePt t="38489" x="3381375" y="4826000"/>
          <p14:tracePt t="38506" x="3381375" y="4835525"/>
          <p14:tracePt t="38523" x="3381375" y="4851400"/>
          <p14:tracePt t="38539" x="3381375" y="4867275"/>
          <p14:tracePt t="38555" x="3381375" y="4870450"/>
          <p14:tracePt t="38573" x="3381375" y="4876800"/>
          <p14:tracePt t="38618" x="3381375" y="4879975"/>
          <p14:tracePt t="38632" x="3384550" y="4886325"/>
          <p14:tracePt t="38640" x="3387725" y="4886325"/>
          <p14:tracePt t="38656" x="3397250" y="4895850"/>
          <p14:tracePt t="38673" x="3429000" y="4908550"/>
          <p14:tracePt t="38689" x="3460750" y="4908550"/>
          <p14:tracePt t="38706" x="3489325" y="4914900"/>
          <p14:tracePt t="38723" x="3505200" y="4914900"/>
          <p14:tracePt t="38739" x="3521075" y="4914900"/>
          <p14:tracePt t="38756" x="3536950" y="4914900"/>
          <p14:tracePt t="38773" x="3546475" y="4914900"/>
          <p14:tracePt t="38790" x="3559175" y="4914900"/>
          <p14:tracePt t="38805" x="3568700" y="4914900"/>
          <p14:tracePt t="38823" x="3584575" y="4914900"/>
          <p14:tracePt t="38839" x="3600450" y="4914900"/>
          <p14:tracePt t="39719" x="3629025" y="4911725"/>
          <p14:tracePt t="39725" x="3667125" y="4902200"/>
          <p14:tracePt t="39740" x="3721100" y="4889500"/>
          <p14:tracePt t="39756" x="3784600" y="4876800"/>
          <p14:tracePt t="39772" x="3848100" y="4860925"/>
          <p14:tracePt t="39789" x="3946525" y="4845050"/>
          <p14:tracePt t="39806" x="3990975" y="4845050"/>
          <p14:tracePt t="39840" x="4127500" y="4845050"/>
          <p14:tracePt t="39873" x="4260850" y="4857750"/>
          <p14:tracePt t="39889" x="4340225" y="4857750"/>
          <p14:tracePt t="39905" x="4378325" y="4857750"/>
          <p14:tracePt t="39922" x="4394200" y="4857750"/>
          <p14:tracePt t="39939" x="4413250" y="4857750"/>
          <p14:tracePt t="39956" x="4422775" y="4857750"/>
          <p14:tracePt t="39973" x="4432300" y="4845050"/>
          <p14:tracePt t="39990" x="4448175" y="4835525"/>
          <p14:tracePt t="40006" x="4476750" y="4822825"/>
          <p14:tracePt t="40023" x="4498975" y="4813300"/>
          <p14:tracePt t="40039" x="4549775" y="4787900"/>
          <p14:tracePt t="40055" x="4581525" y="4775200"/>
          <p14:tracePt t="40072" x="4603750" y="4762500"/>
          <p14:tracePt t="40090" x="4619625" y="4749800"/>
          <p14:tracePt t="40106" x="4632325" y="4749800"/>
          <p14:tracePt t="40123" x="4645025" y="4749800"/>
          <p14:tracePt t="40174" x="4645025" y="4737100"/>
          <p14:tracePt t="40181" x="4645025" y="4733925"/>
          <p14:tracePt t="40189" x="4641850" y="4727575"/>
          <p14:tracePt t="40205" x="4625975" y="4718050"/>
          <p14:tracePt t="40223" x="4616450" y="4708525"/>
          <p14:tracePt t="40239" x="4587875" y="4686300"/>
          <p14:tracePt t="40256" x="4572000" y="4676775"/>
          <p14:tracePt t="40273" x="4556125" y="4664075"/>
          <p14:tracePt t="40289" x="4540250" y="4651375"/>
          <p14:tracePt t="40305" x="4530725" y="4645025"/>
          <p14:tracePt t="40322" x="4514850" y="4645025"/>
          <p14:tracePt t="40340" x="4502150" y="4645025"/>
          <p14:tracePt t="40356" x="4479925" y="4645025"/>
          <p14:tracePt t="40374" x="4460875" y="4645025"/>
          <p14:tracePt t="40390" x="4451350" y="4645025"/>
          <p14:tracePt t="40406" x="4438650" y="4641850"/>
          <p14:tracePt t="40422" x="4429125" y="4625975"/>
          <p14:tracePt t="40439" x="4410075" y="4613275"/>
          <p14:tracePt t="40455" x="4400550" y="4610100"/>
          <p14:tracePt t="40473" x="4394200" y="4600575"/>
          <p14:tracePt t="40489" x="4394200" y="4594225"/>
          <p14:tracePt t="40532" x="4397375" y="4591050"/>
          <p14:tracePt t="40539" x="4400550" y="4591050"/>
          <p14:tracePt t="40556" x="4410075" y="4578350"/>
          <p14:tracePt t="40572" x="4425950" y="4578350"/>
          <p14:tracePt t="40589" x="4441825" y="4578350"/>
          <p14:tracePt t="40605" x="4451350" y="4578350"/>
          <p14:tracePt t="40624" x="4454525" y="4578350"/>
          <p14:tracePt t="40689" x="4460875" y="4578350"/>
          <p14:tracePt t="40695" x="4467225" y="4578350"/>
          <p14:tracePt t="40705" x="4476750" y="4578350"/>
          <p14:tracePt t="40722" x="4479925" y="4578350"/>
          <p14:tracePt t="40739" x="4495800" y="4587875"/>
          <p14:tracePt t="40755" x="4511675" y="4597400"/>
          <p14:tracePt t="40772" x="4543425" y="4610100"/>
          <p14:tracePt t="40789" x="4594225" y="4648200"/>
          <p14:tracePt t="40806" x="4632325" y="4673600"/>
          <p14:tracePt t="40822" x="4670425" y="4699000"/>
          <p14:tracePt t="40839" x="4708525" y="4743450"/>
          <p14:tracePt t="40856" x="4724400" y="4752975"/>
          <p14:tracePt t="40874" x="4740275" y="4772025"/>
          <p14:tracePt t="40890" x="4749800" y="4784725"/>
          <p14:tracePt t="40906" x="4759325" y="4794250"/>
          <p14:tracePt t="40924" x="4759325" y="4806950"/>
          <p14:tracePt t="40939" x="4775200" y="4822825"/>
          <p14:tracePt t="40956" x="4775200" y="4832350"/>
          <p14:tracePt t="40972" x="4775200" y="4841875"/>
          <p14:tracePt t="40989" x="4778375" y="4848225"/>
          <p14:tracePt t="41005" x="4784725" y="4857750"/>
          <p14:tracePt t="41024" x="4787900" y="4873625"/>
          <p14:tracePt t="41039" x="4794250" y="4883150"/>
          <p14:tracePt t="41056" x="4794250" y="4892675"/>
          <p14:tracePt t="41073" x="4794250" y="4902200"/>
          <p14:tracePt t="41089" x="4794250" y="4918075"/>
          <p14:tracePt t="41105" x="4794250" y="4927600"/>
          <p14:tracePt t="41123" x="4794250" y="4940300"/>
          <p14:tracePt t="41139" x="4794250" y="4949825"/>
          <p14:tracePt t="41156" x="4794250" y="4965700"/>
          <p14:tracePt t="41174" x="4794250" y="4981575"/>
          <p14:tracePt t="41190" x="4794250" y="4991100"/>
          <p14:tracePt t="41206" x="4794250" y="5000625"/>
          <p14:tracePt t="41223" x="4794250" y="5016500"/>
          <p14:tracePt t="41239" x="4794250" y="5029200"/>
          <p14:tracePt t="41255" x="4794250" y="5041900"/>
          <p14:tracePt t="41274" x="4794250" y="5060950"/>
          <p14:tracePt t="41290" x="4794250" y="5064125"/>
          <p14:tracePt t="41306" x="4794250" y="5073650"/>
          <p14:tracePt t="41324" x="4794250" y="5086350"/>
          <p14:tracePt t="41340" x="4794250" y="5095875"/>
          <p14:tracePt t="41356" x="4794250" y="5108575"/>
          <p14:tracePt t="41373" x="4794250" y="5124450"/>
          <p14:tracePt t="41389" x="4794250" y="5133975"/>
          <p14:tracePt t="41405" x="4794250" y="5140325"/>
          <p14:tracePt t="41423" x="4794250" y="5149850"/>
          <p14:tracePt t="41440" x="4794250" y="5159375"/>
          <p14:tracePt t="41456" x="4794250" y="5162550"/>
          <p14:tracePt t="41474" x="4794250" y="5175250"/>
          <p14:tracePt t="41506" x="4794250" y="5178425"/>
          <p14:tracePt t="41522" x="4794250" y="5184775"/>
          <p14:tracePt t="41539" x="4794250" y="5187950"/>
          <p14:tracePt t="41555" x="4794250" y="5197475"/>
          <p14:tracePt t="41573" x="4791075" y="5213350"/>
          <p14:tracePt t="41589" x="4781550" y="5222875"/>
          <p14:tracePt t="41606" x="4765675" y="5232400"/>
          <p14:tracePt t="41624" x="4752975" y="5248275"/>
          <p14:tracePt t="41639" x="4743450" y="5264150"/>
          <p14:tracePt t="41656" x="4711700" y="5276850"/>
          <p14:tracePt t="41673" x="4676775" y="5299075"/>
          <p14:tracePt t="41689" x="4657725" y="5330825"/>
          <p14:tracePt t="41705" x="4632325" y="5356225"/>
          <p14:tracePt t="41724" x="4619625" y="5356225"/>
          <p14:tracePt t="41740" x="4610100" y="5356225"/>
          <p14:tracePt t="41756" x="4594225" y="5356225"/>
          <p14:tracePt t="41773" x="4578350" y="5356225"/>
          <p14:tracePt t="41790" x="4568825" y="5356225"/>
          <p14:tracePt t="41806" x="4559300" y="5356225"/>
          <p14:tracePt t="41823" x="4540250" y="5356225"/>
          <p14:tracePt t="41839" x="4530725" y="5356225"/>
          <p14:tracePt t="41856" x="4524375" y="5356225"/>
          <p14:tracePt t="41874" x="4521200" y="5356225"/>
          <p14:tracePt t="41906" x="4514850" y="5356225"/>
          <p14:tracePt t="41925" x="4511675" y="5356225"/>
          <p14:tracePt t="41939" x="4495800" y="5356225"/>
          <p14:tracePt t="41972" x="4489450" y="5356225"/>
          <p14:tracePt t="41989" x="4486275" y="5356225"/>
          <p14:tracePt t="42005" x="4479925" y="5356225"/>
          <p14:tracePt t="42024" x="4476750" y="5356225"/>
          <p14:tracePt t="42040" x="4470400" y="5356225"/>
          <p14:tracePt t="42081" x="4467225" y="5356225"/>
          <p14:tracePt t="42425" x="4454525" y="5327650"/>
          <p14:tracePt t="42431" x="4438650" y="5286375"/>
          <p14:tracePt t="42440" x="4422775" y="5257800"/>
          <p14:tracePt t="42456" x="4394200" y="5191125"/>
          <p14:tracePt t="42474" x="4371975" y="5102225"/>
          <p14:tracePt t="42490" x="4359275" y="5038725"/>
          <p14:tracePt t="42505" x="4352925" y="4975225"/>
          <p14:tracePt t="42539" x="4346575" y="4857750"/>
          <p14:tracePt t="42573" x="4346575" y="4810125"/>
          <p14:tracePt t="42589" x="4346575" y="4794250"/>
          <p14:tracePt t="42605" x="4346575" y="4775200"/>
          <p14:tracePt t="42623" x="4346575" y="4740275"/>
          <p14:tracePt t="42639" x="4327525" y="4714875"/>
          <p14:tracePt t="42655" x="4314825" y="4686300"/>
          <p14:tracePt t="42672" x="4295775" y="4635500"/>
          <p14:tracePt t="42688" x="4286250" y="4613275"/>
          <p14:tracePt t="42705" x="4267200" y="4587875"/>
          <p14:tracePt t="42723" x="4260850" y="4546600"/>
          <p14:tracePt t="42740" x="4254500" y="4530725"/>
          <p14:tracePt t="42756" x="4248150" y="4502150"/>
          <p14:tracePt t="42773" x="4232275" y="4445000"/>
          <p14:tracePt t="42789" x="4200525" y="4378325"/>
          <p14:tracePt t="42805" x="4178300" y="4324350"/>
          <p14:tracePt t="42822" x="4149725" y="4232275"/>
          <p14:tracePt t="42839" x="4130675" y="4194175"/>
          <p14:tracePt t="42856" x="4117975" y="4162425"/>
          <p14:tracePt t="42873" x="4102100" y="4127500"/>
          <p14:tracePt t="42889" x="4092575" y="4111625"/>
          <p14:tracePt t="42906" x="4076700" y="4102100"/>
          <p14:tracePt t="42923" x="4060825" y="4086225"/>
          <p14:tracePt t="42939" x="4051300" y="4086225"/>
          <p14:tracePt t="42955" x="4044950" y="4086225"/>
          <p14:tracePt t="42972" x="4041775" y="4086225"/>
          <p14:tracePt t="43017" x="4041775" y="4083050"/>
          <p14:tracePt t="47444" x="4025900" y="4076700"/>
          <p14:tracePt t="47451" x="3997325" y="4064000"/>
          <p14:tracePt t="47459" x="3968750" y="4048125"/>
          <p14:tracePt t="47473" x="3927475" y="4000500"/>
          <p14:tracePt t="47489" x="3883025" y="3959225"/>
          <p14:tracePt t="47506" x="3857625" y="3911600"/>
          <p14:tracePt t="47538" x="3810000" y="3752850"/>
          <p14:tracePt t="47571" x="3800475" y="3597275"/>
          <p14:tracePt t="47588" x="3800475" y="3546475"/>
          <p14:tracePt t="47604" x="3806825" y="3473450"/>
          <p14:tracePt t="47621" x="3819525" y="3352800"/>
          <p14:tracePt t="47637" x="3825875" y="3302000"/>
          <p14:tracePt t="47654" x="3825875" y="3279775"/>
          <p14:tracePt t="47671" x="3825875" y="3251200"/>
          <p14:tracePt t="47687" x="3825875" y="3241675"/>
          <p14:tracePt t="47704" x="3825875" y="3232150"/>
          <p14:tracePt t="47721" x="3816350" y="3219450"/>
          <p14:tracePt t="47737" x="3800475" y="3203575"/>
          <p14:tracePt t="47754" x="3768725" y="3190875"/>
          <p14:tracePt t="47771" x="3695700" y="3162300"/>
          <p14:tracePt t="47788" x="3632200" y="3149600"/>
          <p14:tracePt t="47804" x="3565525" y="3127375"/>
          <p14:tracePt t="47821" x="3505200" y="3127375"/>
          <p14:tracePt t="47837" x="3482975" y="3127375"/>
          <p14:tracePt t="47854" x="3463925" y="3143250"/>
          <p14:tracePt t="47871" x="3448050" y="3162300"/>
          <p14:tracePt t="47887" x="3502025" y="3254375"/>
          <p14:tracePt t="47904" x="3632200" y="3403600"/>
          <p14:tracePt t="47921" x="3924300" y="3644900"/>
          <p14:tracePt t="47939" x="4149725" y="3829050"/>
          <p14:tracePt t="47957" x="4359275" y="3984625"/>
          <p14:tracePt t="47972" x="4495800" y="4076700"/>
          <p14:tracePt t="47988" x="4610100" y="4156075"/>
          <p14:tracePt t="48005" x="4673600" y="4219575"/>
          <p14:tracePt t="48022" x="4730750" y="4279900"/>
          <p14:tracePt t="48038" x="4762500" y="4305300"/>
          <p14:tracePt t="48054" x="4772025" y="4321175"/>
          <p14:tracePt t="48072" x="4778375" y="4337050"/>
          <p14:tracePt t="48115" x="4778375" y="4330700"/>
          <p14:tracePt t="48123" x="4775200" y="4321175"/>
          <p14:tracePt t="48139" x="4762500" y="4295775"/>
          <p14:tracePt t="48155" x="4746625" y="4279900"/>
          <p14:tracePt t="48172" x="4724400" y="4251325"/>
          <p14:tracePt t="48188" x="4705350" y="4235450"/>
          <p14:tracePt t="48204" x="4689475" y="4222750"/>
          <p14:tracePt t="48222" x="4660900" y="4181475"/>
          <p14:tracePt t="48239" x="4641850" y="4127500"/>
          <p14:tracePt t="48243" x="4616450" y="4095750"/>
          <p14:tracePt t="48256" x="4610100" y="4070350"/>
          <p14:tracePt t="48272" x="4591050" y="3968750"/>
          <p14:tracePt t="48289" x="4578350" y="3930650"/>
          <p14:tracePt t="48305" x="4565650" y="3886200"/>
          <p14:tracePt t="48321" x="4540250" y="3822700"/>
          <p14:tracePt t="48338" x="4530725" y="3768725"/>
          <p14:tracePt t="48354" x="4524375" y="3705225"/>
          <p14:tracePt t="48372" x="4518025" y="3644900"/>
          <p14:tracePt t="48388" x="4511675" y="3613150"/>
          <p14:tracePt t="48406" x="4508500" y="3584575"/>
          <p14:tracePt t="48422" x="4483100" y="3549650"/>
          <p14:tracePt t="48439" x="4470400" y="3517900"/>
          <p14:tracePt t="48455" x="4451350" y="3479800"/>
          <p14:tracePt t="48471" x="4406900" y="3413125"/>
          <p14:tracePt t="48488" x="4365625" y="3371850"/>
          <p14:tracePt t="48505" x="4340225" y="3346450"/>
          <p14:tracePt t="48522" x="4295775" y="3321050"/>
          <p14:tracePt t="48539" x="4286250" y="3321050"/>
          <p14:tracePt t="48557" x="4273550" y="3321050"/>
          <p14:tracePt t="48572" x="4257675" y="3321050"/>
          <p14:tracePt t="48588" x="4251325" y="3321050"/>
          <p14:tracePt t="48621" x="4254500" y="3324225"/>
          <p14:tracePt t="48638" x="4276725" y="3340100"/>
          <p14:tracePt t="48656" x="4308475" y="3352800"/>
          <p14:tracePt t="49115" x="4295775" y="3330575"/>
          <p14:tracePt t="49121" x="4279900" y="3279775"/>
          <p14:tracePt t="49128" x="4267200" y="3251200"/>
          <p14:tracePt t="49138" x="4251325" y="3222625"/>
          <p14:tracePt t="49155" x="4213225" y="3155950"/>
          <p14:tracePt t="49171" x="4194175" y="3086100"/>
          <p14:tracePt t="49205" x="4187825" y="3028950"/>
          <p14:tracePt t="49238" x="4187825" y="2990850"/>
          <p14:tracePt t="49255" x="4187825" y="2981325"/>
          <p14:tracePt t="49272" x="4181475" y="2946400"/>
          <p14:tracePt t="49288" x="4165600" y="2924175"/>
          <p14:tracePt t="49304" x="4152900" y="2879725"/>
          <p14:tracePt t="49321" x="4127500" y="2822575"/>
          <p14:tracePt t="49339" x="4095750" y="2797175"/>
          <p14:tracePt t="49355" x="4070350" y="2765425"/>
          <p14:tracePt t="49372" x="4025900" y="2720975"/>
          <p14:tracePt t="49389" x="4000500" y="2689225"/>
          <p14:tracePt t="49405" x="3968750" y="2657475"/>
          <p14:tracePt t="49421" x="3905250" y="2597150"/>
          <p14:tracePt t="49438" x="3879850" y="2565400"/>
          <p14:tracePt t="49457" x="3838575" y="2527300"/>
          <p14:tracePt t="49472" x="3813175" y="2514600"/>
          <p14:tracePt t="49489" x="3784600" y="2498725"/>
          <p14:tracePt t="49507" x="3768725" y="2482850"/>
          <p14:tracePt t="49522" x="3759200" y="2473325"/>
          <p14:tracePt t="49539" x="3749675" y="2463800"/>
          <p14:tracePt t="49555" x="3733800" y="2447925"/>
          <p14:tracePt t="49571" x="3711575" y="2432050"/>
          <p14:tracePt t="49588" x="3683000" y="2425700"/>
          <p14:tracePt t="49604" x="3667125" y="2416175"/>
          <p14:tracePt t="49621" x="3625850" y="2390775"/>
          <p14:tracePt t="49638" x="3613150" y="2381250"/>
          <p14:tracePt t="49656" x="3600450" y="2368550"/>
          <p14:tracePt t="49672" x="3590925" y="2359025"/>
          <p14:tracePt t="49688" x="3565525" y="2339975"/>
          <p14:tracePt t="49704" x="3549650" y="2330450"/>
          <p14:tracePt t="49721" x="3527425" y="2308225"/>
          <p14:tracePt t="49738" x="3511550" y="2286000"/>
          <p14:tracePt t="49756" x="3498850" y="2273300"/>
          <p14:tracePt t="49772" x="3489325" y="2263775"/>
          <p14:tracePt t="49789" x="3479800" y="2254250"/>
          <p14:tracePt t="49806" x="3457575" y="2232025"/>
          <p14:tracePt t="49822" x="3448050" y="2222500"/>
          <p14:tracePt t="49838" x="3438525" y="2212975"/>
          <p14:tracePt t="49854" x="3429000" y="2203450"/>
          <p14:tracePt t="49871" x="3406775" y="2181225"/>
          <p14:tracePt t="49889" x="3397250" y="2171700"/>
          <p14:tracePt t="49906" x="3384550" y="2159000"/>
          <p14:tracePt t="49922" x="3378200" y="2143125"/>
          <p14:tracePt t="49938" x="3371850" y="2133600"/>
          <p14:tracePt t="49956" x="3362325" y="2117725"/>
          <p14:tracePt t="49972" x="3352800" y="2101850"/>
          <p14:tracePt t="49988" x="3352800" y="2079625"/>
          <p14:tracePt t="50005" x="3352800" y="2057400"/>
          <p14:tracePt t="50021" x="3352800" y="2038350"/>
          <p14:tracePt t="50038" x="3352800" y="2022475"/>
          <p14:tracePt t="50056" x="3359150" y="2006600"/>
          <p14:tracePt t="50071" x="3368675" y="1997075"/>
          <p14:tracePt t="50088" x="3381375" y="1981200"/>
          <p14:tracePt t="50106" x="3381375" y="1965325"/>
          <p14:tracePt t="50122" x="3381375" y="1962150"/>
          <p14:tracePt t="50138" x="3384550" y="1962150"/>
          <p14:tracePt t="50171" x="3390900" y="1962150"/>
          <p14:tracePt t="50188" x="3400425" y="1962150"/>
          <p14:tracePt t="50206" x="3425825" y="1962150"/>
          <p14:tracePt t="50222" x="3441700" y="1962150"/>
          <p14:tracePt t="50238" x="3451225" y="1962150"/>
          <p14:tracePt t="50255" x="3463925" y="1962150"/>
          <p14:tracePt t="50271" x="3479800" y="1971675"/>
          <p14:tracePt t="50288" x="3489325" y="1984375"/>
          <p14:tracePt t="50305" x="3502025" y="1997075"/>
          <p14:tracePt t="50322" x="3502025" y="2012950"/>
          <p14:tracePt t="50339" x="3505200" y="2022475"/>
          <p14:tracePt t="50356" x="3505200" y="2041525"/>
          <p14:tracePt t="50372" x="3505200" y="2054225"/>
          <p14:tracePt t="50388" x="3505200" y="2066925"/>
          <p14:tracePt t="50405" x="3505200" y="2082800"/>
          <p14:tracePt t="50421" x="3505200" y="2105025"/>
          <p14:tracePt t="50438" x="3511550" y="2114550"/>
          <p14:tracePt t="50456" x="3511550" y="2127250"/>
          <p14:tracePt t="50472" x="3511550" y="2143125"/>
          <p14:tracePt t="50489" x="3511550" y="2152650"/>
          <p14:tracePt t="50506" x="3511550" y="2168525"/>
          <p14:tracePt t="50522" x="3511550" y="2178050"/>
          <p14:tracePt t="50538" x="3511550" y="2181225"/>
          <p14:tracePt t="50571" x="3511550" y="2193925"/>
          <p14:tracePt t="51499" x="3536950" y="2292350"/>
          <p14:tracePt t="51506" x="3565525" y="2397125"/>
          <p14:tracePt t="51522" x="3632200" y="2625725"/>
          <p14:tracePt t="51539" x="3708400" y="2927350"/>
          <p14:tracePt t="51556" x="3822700" y="3317875"/>
          <p14:tracePt t="51589" x="3937000" y="3724275"/>
          <p14:tracePt t="51622" x="4038600" y="4124325"/>
          <p14:tracePt t="51640" x="4073525" y="4356100"/>
          <p14:tracePt t="51655" x="4089400" y="4454525"/>
          <p14:tracePt t="51671" x="4089400" y="4533900"/>
          <p14:tracePt t="51688" x="4089400" y="4606925"/>
          <p14:tracePt t="51706" x="4089400" y="4676775"/>
          <p14:tracePt t="51722" x="4089400" y="4714875"/>
          <p14:tracePt t="51738" x="4089400" y="4730750"/>
          <p14:tracePt t="51755" x="4089400" y="4743450"/>
          <p14:tracePt t="51771" x="4089400" y="4759325"/>
          <p14:tracePt t="51788" x="4089400" y="4768850"/>
          <p14:tracePt t="51791" x="4089400" y="4775200"/>
          <p14:tracePt t="51806" x="4098925" y="4784725"/>
          <p14:tracePt t="51821" x="4114800" y="4794250"/>
          <p14:tracePt t="51839" x="4146550" y="4819650"/>
          <p14:tracePt t="51855" x="4187825" y="4845050"/>
          <p14:tracePt t="51871" x="4219575" y="4857750"/>
          <p14:tracePt t="51888" x="4244975" y="4873625"/>
          <p14:tracePt t="51905" x="4264025" y="4889500"/>
          <p14:tracePt t="51921" x="4273550" y="4895850"/>
          <p14:tracePt t="51938" x="4295775" y="4895850"/>
          <p14:tracePt t="51955" x="4337050" y="4886325"/>
          <p14:tracePt t="51971" x="4359275" y="4867275"/>
          <p14:tracePt t="51988" x="4400550" y="4819650"/>
          <p14:tracePt t="52005" x="4470400" y="4721225"/>
          <p14:tracePt t="52021" x="4492625" y="4660900"/>
          <p14:tracePt t="52037" x="4505325" y="4616450"/>
          <p14:tracePt t="52056" x="4505325" y="4546600"/>
          <p14:tracePt t="52071" x="4505325" y="4505325"/>
          <p14:tracePt t="52088" x="4505325" y="4467225"/>
          <p14:tracePt t="52105" x="4489450" y="4410075"/>
          <p14:tracePt t="52121" x="4476750" y="4378325"/>
          <p14:tracePt t="52138" x="4470400" y="4356100"/>
          <p14:tracePt t="52155" x="4451350" y="4308475"/>
          <p14:tracePt t="52171" x="4448175" y="4276725"/>
          <p14:tracePt t="52188" x="4441825" y="4232275"/>
          <p14:tracePt t="52205" x="4419600" y="4152900"/>
          <p14:tracePt t="52221" x="4413250" y="4102100"/>
          <p14:tracePt t="52238" x="4400550" y="4064000"/>
          <p14:tracePt t="52255" x="4378325" y="4029075"/>
          <p14:tracePt t="52271" x="4365625" y="4003675"/>
          <p14:tracePt t="52287" x="4356100" y="3994150"/>
          <p14:tracePt t="52305" x="4337050" y="3978275"/>
          <p14:tracePt t="52321" x="4327525" y="3968750"/>
          <p14:tracePt t="52338" x="4314825" y="3952875"/>
          <p14:tracePt t="52355" x="4302125" y="3940175"/>
          <p14:tracePt t="52371" x="4286250" y="3927475"/>
          <p14:tracePt t="52388" x="4270375" y="3917950"/>
          <p14:tracePt t="52404" x="4225925" y="3895725"/>
          <p14:tracePt t="52421" x="4203700" y="3876675"/>
          <p14:tracePt t="52438" x="4181475" y="3863975"/>
          <p14:tracePt t="52455" x="4137025" y="3832225"/>
          <p14:tracePt t="52471" x="4105275" y="3819525"/>
          <p14:tracePt t="52488" x="4083050" y="3810000"/>
          <p14:tracePt t="52504" x="4035425" y="3803650"/>
          <p14:tracePt t="52521" x="3997325" y="3803650"/>
          <p14:tracePt t="52537" x="3952875" y="3803650"/>
          <p14:tracePt t="52555" x="3892550" y="3806825"/>
          <p14:tracePt t="52571" x="3848100" y="3813175"/>
          <p14:tracePt t="52588" x="3816350" y="3825875"/>
          <p14:tracePt t="52605" x="3775075" y="3841750"/>
          <p14:tracePt t="52621" x="3749675" y="3860800"/>
          <p14:tracePt t="52638" x="3727450" y="3873500"/>
          <p14:tracePt t="52654" x="3705225" y="3889375"/>
          <p14:tracePt t="52671" x="3689350" y="3898900"/>
          <p14:tracePt t="52687" x="3679825" y="3914775"/>
          <p14:tracePt t="52705" x="3667125" y="3927475"/>
          <p14:tracePt t="52721" x="3654425" y="3937000"/>
          <p14:tracePt t="52738" x="3641725" y="3949700"/>
          <p14:tracePt t="52755" x="3635375" y="3975100"/>
          <p14:tracePt t="52771" x="3635375" y="3997325"/>
          <p14:tracePt t="52788" x="3635375" y="4025900"/>
          <p14:tracePt t="52804" x="3635375" y="4057650"/>
          <p14:tracePt t="52821" x="3635375" y="4083050"/>
          <p14:tracePt t="52837" x="3638550" y="4105275"/>
          <p14:tracePt t="52854" x="3660775" y="4140200"/>
          <p14:tracePt t="52871" x="3670300" y="4156075"/>
          <p14:tracePt t="52889" x="3686175" y="4165600"/>
          <p14:tracePt t="52905" x="3721100" y="4187825"/>
          <p14:tracePt t="52922" x="3736975" y="4200525"/>
          <p14:tracePt t="52938" x="3746500" y="4210050"/>
          <p14:tracePt t="52955" x="3775075" y="4225925"/>
          <p14:tracePt t="52971" x="3797300" y="4241800"/>
          <p14:tracePt t="52988" x="3829050" y="4254500"/>
          <p14:tracePt t="53005" x="3870325" y="4273550"/>
          <p14:tracePt t="53021" x="3902075" y="4286250"/>
          <p14:tracePt t="53038" x="3933825" y="4305300"/>
          <p14:tracePt t="53055" x="3975100" y="4321175"/>
          <p14:tracePt t="53071" x="4006850" y="4333875"/>
          <p14:tracePt t="53088" x="4041775" y="4346575"/>
          <p14:tracePt t="53104" x="4124325" y="4375150"/>
          <p14:tracePt t="53121" x="4168775" y="4387850"/>
          <p14:tracePt t="53138" x="4213225" y="4394200"/>
          <p14:tracePt t="53155" x="4264025" y="4400550"/>
          <p14:tracePt t="53171" x="4286250" y="4403725"/>
          <p14:tracePt t="53188" x="4314825" y="4410075"/>
          <p14:tracePt t="53204" x="4343400" y="4429125"/>
          <p14:tracePt t="53221" x="4371975" y="4429125"/>
          <p14:tracePt t="53238" x="4397375" y="4435475"/>
          <p14:tracePt t="53254" x="4429125" y="4435475"/>
          <p14:tracePt t="53271" x="4445000" y="4435475"/>
          <p14:tracePt t="53288" x="4454525" y="4435475"/>
          <p14:tracePt t="53305" x="4473575" y="4435475"/>
          <p14:tracePt t="53322" x="4486275" y="4435475"/>
          <p14:tracePt t="53338" x="4495800" y="4435475"/>
          <p14:tracePt t="53340" x="4495800" y="4432300"/>
          <p14:tracePt t="53354" x="4505325" y="4416425"/>
          <p14:tracePt t="53376" x="4524375" y="4400550"/>
          <p14:tracePt t="53387" x="4530725" y="4397375"/>
          <p14:tracePt t="53404" x="4540250" y="4381500"/>
          <p14:tracePt t="53420" x="4540250" y="4368800"/>
          <p14:tracePt t="53438" x="4543425" y="4352925"/>
          <p14:tracePt t="53455" x="4543425" y="4337050"/>
          <p14:tracePt t="53471" x="4543425" y="4327525"/>
          <p14:tracePt t="53488" x="4543425" y="4311650"/>
          <p14:tracePt t="53504" x="4543425" y="4298950"/>
          <p14:tracePt t="53521" x="4543425" y="4289425"/>
          <p14:tracePt t="53538" x="4537075" y="4276725"/>
          <p14:tracePt t="53556" x="4514850" y="4244975"/>
          <p14:tracePt t="53572" x="4502150" y="4219575"/>
          <p14:tracePt t="53588" x="4476750" y="4187825"/>
          <p14:tracePt t="53604" x="4441825" y="4159250"/>
          <p14:tracePt t="53621" x="4425950" y="4143375"/>
          <p14:tracePt t="53637" x="4397375" y="4124325"/>
          <p14:tracePt t="53654" x="4368800" y="4108450"/>
          <p14:tracePt t="53671" x="4349750" y="4092575"/>
          <p14:tracePt t="53687" x="4327525" y="4079875"/>
          <p14:tracePt t="53704" x="4311650" y="4067175"/>
          <p14:tracePt t="53721" x="4298950" y="4054475"/>
          <p14:tracePt t="53738" x="4273550" y="4038600"/>
          <p14:tracePt t="53754" x="4238625" y="4019550"/>
          <p14:tracePt t="53771" x="4206875" y="4006850"/>
          <p14:tracePt t="53787" x="4184650" y="4000500"/>
          <p14:tracePt t="53804" x="4143375" y="3990975"/>
          <p14:tracePt t="53821" x="4121150" y="3990975"/>
          <p14:tracePt t="53838" x="4092575" y="3990975"/>
          <p14:tracePt t="53855" x="4064000" y="3990975"/>
          <p14:tracePt t="53871" x="4041775" y="3990975"/>
          <p14:tracePt t="53888" x="4032250" y="3990975"/>
          <p14:tracePt t="53904" x="4000500" y="3990975"/>
          <p14:tracePt t="53921" x="3990975" y="3990975"/>
          <p14:tracePt t="53937" x="3981450" y="3990975"/>
          <p14:tracePt t="53955" x="3965575" y="3990975"/>
          <p14:tracePt t="53972" x="3952875" y="3990975"/>
          <p14:tracePt t="53988" x="3943350" y="3990975"/>
          <p14:tracePt t="54005" x="3937000" y="3990975"/>
          <p14:tracePt t="54190" x="3965575" y="4000500"/>
          <p14:tracePt t="54197" x="4016375" y="4035425"/>
          <p14:tracePt t="54204" x="4044950" y="4048125"/>
          <p14:tracePt t="54221" x="4133850" y="4089400"/>
          <p14:tracePt t="54238" x="4257675" y="4149725"/>
          <p14:tracePt t="54254" x="4419600" y="4210050"/>
          <p14:tracePt t="54272" x="4486275" y="4238625"/>
          <p14:tracePt t="54288" x="4543425" y="4286250"/>
          <p14:tracePt t="54305" x="4629150" y="4327525"/>
          <p14:tracePt t="54321" x="4670425" y="4359275"/>
          <p14:tracePt t="54337" x="4699000" y="4371975"/>
          <p14:tracePt t="54354" x="4733925" y="4387850"/>
          <p14:tracePt t="54371" x="4765675" y="4406900"/>
          <p14:tracePt t="54388" x="4781550" y="4413250"/>
          <p14:tracePt t="54405" x="4797425" y="4413250"/>
          <p14:tracePt t="54422" x="4813300" y="4413250"/>
          <p14:tracePt t="54438" x="4822825" y="4413250"/>
          <p14:tracePt t="54454" x="4835525" y="4413250"/>
          <p14:tracePt t="54471" x="4845050" y="4413250"/>
          <p14:tracePt t="54487" x="4860925" y="4413250"/>
          <p14:tracePt t="54504" x="4883150" y="4413250"/>
          <p14:tracePt t="54521" x="4902200" y="4413250"/>
          <p14:tracePt t="54538" x="4933950" y="4413250"/>
          <p14:tracePt t="54555" x="4972050" y="4413250"/>
          <p14:tracePt t="54571" x="4994275" y="4413250"/>
          <p14:tracePt t="54588" x="5003800" y="4413250"/>
          <p14:tracePt t="54604" x="5026025" y="4413250"/>
          <p14:tracePt t="54621" x="5035550" y="4413250"/>
          <p14:tracePt t="54638" x="5045075" y="4413250"/>
          <p14:tracePt t="54654" x="5057775" y="4413250"/>
          <p14:tracePt t="54671" x="5064125" y="4413250"/>
          <p14:tracePt t="54740" x="5064125" y="4419600"/>
          <p14:tracePt t="54747" x="5064125" y="4422775"/>
          <p14:tracePt t="54755" x="5064125" y="4429125"/>
          <p14:tracePt t="54772" x="5080000" y="4438650"/>
          <p14:tracePt t="54788" x="5089525" y="4454525"/>
          <p14:tracePt t="54805" x="5105400" y="4467225"/>
          <p14:tracePt t="54821" x="5108575" y="4473575"/>
          <p14:tracePt t="56312" x="5086350" y="4451350"/>
          <p14:tracePt t="56319" x="5057775" y="4419600"/>
          <p14:tracePt t="56326" x="5003800" y="4378325"/>
          <p14:tracePt t="56338" x="4953000" y="4343400"/>
          <p14:tracePt t="56355" x="4819650" y="4241800"/>
          <p14:tracePt t="56371" x="4737100" y="4184650"/>
          <p14:tracePt t="56387" x="4667250" y="4140200"/>
          <p14:tracePt t="56420" x="4502150" y="4048125"/>
          <p14:tracePt t="56454" x="4397375" y="4003675"/>
          <p14:tracePt t="56471" x="4375150" y="3997325"/>
          <p14:tracePt t="56489" x="4346575" y="3997325"/>
          <p14:tracePt t="56505" x="4337050" y="3990975"/>
          <p14:tracePt t="56521" x="4327525" y="3987800"/>
          <p14:tracePt t="56537" x="4318000" y="3981450"/>
          <p14:tracePt t="56554" x="4295775" y="3968750"/>
          <p14:tracePt t="56571" x="4286250" y="3962400"/>
          <p14:tracePt t="56589" x="4251325" y="3940175"/>
          <p14:tracePt t="56604" x="4229100" y="3927475"/>
          <p14:tracePt t="56621" x="4203700" y="3914775"/>
          <p14:tracePt t="56639" x="4184650" y="3905250"/>
          <p14:tracePt t="56654" x="4175125" y="3905250"/>
          <p14:tracePt t="56670" x="4165600" y="3905250"/>
          <p14:tracePt t="56687" x="4156075" y="3905250"/>
          <p14:tracePt t="56704" x="4133850" y="3905250"/>
          <p14:tracePt t="56768" x="4133850" y="3902075"/>
          <p14:tracePt t="57912" x="4149725" y="3921125"/>
          <p14:tracePt t="57918" x="4171950" y="3952875"/>
          <p14:tracePt t="57926" x="4206875" y="3994150"/>
          <p14:tracePt t="57938" x="4251325" y="4064000"/>
          <p14:tracePt t="57955" x="4305300" y="4133850"/>
          <p14:tracePt t="57972" x="4333875" y="4181475"/>
          <p14:tracePt t="57988" x="4359275" y="4232275"/>
          <p14:tracePt t="58020" x="4368800" y="4264025"/>
          <p14:tracePt t="58055" x="4368800" y="4279900"/>
          <p14:tracePt t="58090" x="4362450" y="4279900"/>
          <p14:tracePt t="58105" x="4349750" y="4279900"/>
          <p14:tracePt t="58121" x="4337050" y="4276725"/>
          <p14:tracePt t="58137" x="4324350" y="4264025"/>
          <p14:tracePt t="58154" x="4314825" y="4264025"/>
          <p14:tracePt t="58170" x="4298950" y="4257675"/>
          <p14:tracePt t="58188" x="4292600" y="4257675"/>
          <p14:tracePt t="58268" x="4292600" y="4260850"/>
          <p14:tracePt t="58275" x="4292600" y="4264025"/>
          <p14:tracePt t="58288" x="4289425" y="4273550"/>
          <p14:tracePt t="58304" x="4279900" y="4279900"/>
          <p14:tracePt t="58320" x="4270375" y="4289425"/>
          <p14:tracePt t="58338" x="4235450" y="4295775"/>
          <p14:tracePt t="58355" x="4213225" y="4305300"/>
          <p14:tracePt t="58371" x="4191000" y="4305300"/>
          <p14:tracePt t="58388" x="4159250" y="4305300"/>
          <p14:tracePt t="58405" x="4137025" y="4305300"/>
          <p14:tracePt t="58421" x="4124325" y="4305300"/>
          <p14:tracePt t="58425" x="4121150" y="4305300"/>
          <p14:tracePt t="58437" x="4111625" y="4305300"/>
          <p14:tracePt t="58454" x="4105275" y="4305300"/>
          <p14:tracePt t="58533" x="4105275" y="4298950"/>
          <p14:tracePt t="58539" x="4105275" y="4295775"/>
          <p14:tracePt t="58555" x="4105275" y="4289425"/>
          <p14:tracePt t="58571" x="4105275" y="4279900"/>
          <p14:tracePt t="58587" x="4105275" y="4264025"/>
          <p14:tracePt t="58620" x="4105275" y="4260850"/>
          <p14:tracePt t="58638" x="4108450" y="4260850"/>
          <p14:tracePt t="58682" x="4108450" y="4251325"/>
          <p14:tracePt t="58689" x="4108450" y="4244975"/>
          <p14:tracePt t="58704" x="4105275" y="4235450"/>
          <p14:tracePt t="58721" x="4089400" y="4225925"/>
          <p14:tracePt t="58738" x="4054475" y="4181475"/>
          <p14:tracePt t="58754" x="4022725" y="4162425"/>
          <p14:tracePt t="58770" x="4000500" y="4152900"/>
          <p14:tracePt t="58788" x="3984625" y="4130675"/>
          <p14:tracePt t="58804" x="3968750" y="4130675"/>
          <p14:tracePt t="58821" x="3959225" y="4130675"/>
          <p14:tracePt t="58837" x="3949700" y="4127500"/>
          <p14:tracePt t="58895" x="3956050" y="4127500"/>
          <p14:tracePt t="58903" x="3965575" y="4127500"/>
          <p14:tracePt t="58910" x="3990975" y="4127500"/>
          <p14:tracePt t="58920" x="4010025" y="4127500"/>
          <p14:tracePt t="58938" x="4064000" y="4127500"/>
          <p14:tracePt t="58955" x="4079875" y="4127500"/>
          <p14:tracePt t="58971" x="4089400" y="4127500"/>
          <p14:tracePt t="58987" x="4105275" y="4127500"/>
          <p14:tracePt t="59061" x="4111625" y="4127500"/>
          <p14:tracePt t="59068" x="4114800" y="4127500"/>
          <p14:tracePt t="59082" x="4121150" y="4127500"/>
          <p14:tracePt t="60889" x="4130675" y="4140200"/>
          <p14:tracePt t="60896" x="4143375" y="4152900"/>
          <p14:tracePt t="60904" x="4156075" y="4171950"/>
          <p14:tracePt t="60921" x="4168775" y="4216400"/>
          <p14:tracePt t="60938" x="4194175" y="4289425"/>
          <p14:tracePt t="60954" x="4203700" y="4371975"/>
          <p14:tracePt t="60970" x="4197350" y="4476750"/>
          <p14:tracePt t="61003" x="4149725" y="4718050"/>
          <p14:tracePt t="61037" x="4083050" y="4997450"/>
          <p14:tracePt t="61054" x="4067175" y="5080000"/>
          <p14:tracePt t="61071" x="4035425" y="5168900"/>
          <p14:tracePt t="61087" x="3981450" y="5276850"/>
          <p14:tracePt t="61104" x="3937000" y="5346700"/>
          <p14:tracePt t="61120" x="3892550" y="5397500"/>
          <p14:tracePt t="61137" x="3829050" y="5457825"/>
          <p14:tracePt t="61153" x="3781425" y="5492750"/>
          <p14:tracePt t="61170" x="3730625" y="5543550"/>
          <p14:tracePt t="61187" x="3657600" y="5616575"/>
          <p14:tracePt t="61204" x="3619500" y="5654675"/>
          <p14:tracePt t="61221" x="3578225" y="5683250"/>
          <p14:tracePt t="61237" x="3517900" y="5743575"/>
          <p14:tracePt t="61254" x="3492500" y="5768975"/>
          <p14:tracePt t="61271" x="3460750" y="5800725"/>
          <p14:tracePt t="61287" x="3422650" y="5838825"/>
          <p14:tracePt t="61304" x="3390900" y="5870575"/>
          <p14:tracePt t="61321" x="3368675" y="5892800"/>
          <p14:tracePt t="61337" x="3324225" y="5918200"/>
          <p14:tracePt t="61354" x="3308350" y="5930900"/>
          <p14:tracePt t="61371" x="3298825" y="5940425"/>
          <p14:tracePt t="61387" x="3276600" y="5949950"/>
          <p14:tracePt t="61688" x="3241675" y="5949950"/>
          <p14:tracePt t="61694" x="3181350" y="5949950"/>
          <p14:tracePt t="61703" x="3124200" y="5959475"/>
          <p14:tracePt t="61721" x="3028950" y="5975350"/>
          <p14:tracePt t="61737" x="2901950" y="6003925"/>
          <p14:tracePt t="61754" x="2825750" y="6026150"/>
          <p14:tracePt t="61770" x="2762250" y="6042025"/>
          <p14:tracePt t="61803" x="2628900" y="6054725"/>
          <p14:tracePt t="61837" x="2520950" y="6054725"/>
          <p14:tracePt t="61854" x="2486025" y="6054725"/>
          <p14:tracePt t="61871" x="2463800" y="6054725"/>
          <p14:tracePt t="61887" x="2422525" y="6054725"/>
          <p14:tracePt t="61904" x="2406650" y="6054725"/>
          <p14:tracePt t="61921" x="2390775" y="6054725"/>
          <p14:tracePt t="61937" x="2359025" y="6038850"/>
          <p14:tracePt t="61953" x="2336800" y="6019800"/>
          <p14:tracePt t="61970" x="2305050" y="6000750"/>
          <p14:tracePt t="61986" x="2266950" y="5972175"/>
          <p14:tracePt t="62004" x="2238375" y="5959475"/>
          <p14:tracePt t="62021" x="2212975" y="5940425"/>
          <p14:tracePt t="62037" x="2171700" y="5902325"/>
          <p14:tracePt t="62054" x="2146300" y="5876925"/>
          <p14:tracePt t="62071" x="2114550" y="5854700"/>
          <p14:tracePt t="62088" x="2079625" y="5829300"/>
          <p14:tracePt t="62104" x="2038350" y="5810250"/>
          <p14:tracePt t="62120" x="2000250" y="5791200"/>
          <p14:tracePt t="62137" x="1968500" y="5784850"/>
          <p14:tracePt t="62154" x="1939925" y="5784850"/>
          <p14:tracePt t="62171" x="1917700" y="5784850"/>
          <p14:tracePt t="62187" x="1873250" y="5807075"/>
          <p14:tracePt t="62204" x="1851025" y="5816600"/>
          <p14:tracePt t="62220" x="1806575" y="5832475"/>
          <p14:tracePt t="62237" x="1730375" y="5873750"/>
          <p14:tracePt t="62253" x="1682750" y="5899150"/>
          <p14:tracePt t="62270" x="1644650" y="5930900"/>
          <p14:tracePt t="62288" x="1571625" y="6013450"/>
          <p14:tracePt t="62304" x="1514475" y="6083300"/>
          <p14:tracePt t="62321" x="1479550" y="6143625"/>
          <p14:tracePt t="62337" x="1419225" y="6238875"/>
          <p14:tracePt t="62353" x="1381125" y="6299200"/>
          <p14:tracePt t="62370" x="1355725" y="6346825"/>
          <p14:tracePt t="62387" x="1336675" y="6410325"/>
          <p14:tracePt t="62403" x="1314450" y="6454775"/>
          <p14:tracePt t="62420" x="1304925" y="6492875"/>
          <p14:tracePt t="62723" x="2206625" y="6854825"/>
          <p14:tracePt t="62737" x="2279650" y="6854825"/>
          <p14:tracePt t="62753" x="2346325" y="6854825"/>
          <p14:tracePt t="62770" x="2409825" y="6854825"/>
          <p14:tracePt t="62786" x="2495550" y="6854825"/>
          <p14:tracePt t="62803" x="2565400" y="6854825"/>
          <p14:tracePt t="62820" x="2647950" y="6854825"/>
          <p14:tracePt t="62837" x="2765425" y="6854825"/>
          <p14:tracePt t="62854" x="2809875" y="6854825"/>
          <p14:tracePt t="62871" x="2854325" y="6854825"/>
          <p14:tracePt t="62887" x="2917825" y="6851650"/>
          <p14:tracePt t="62903" x="2968625" y="6851650"/>
          <p14:tracePt t="62920" x="3044825" y="6838950"/>
          <p14:tracePt t="62937" x="3155950" y="6807200"/>
          <p14:tracePt t="62953" x="3219450" y="6794500"/>
          <p14:tracePt t="62971" x="3286125" y="6765925"/>
          <p14:tracePt t="62987" x="3365500" y="6715125"/>
          <p14:tracePt t="63004" x="3403600" y="6689725"/>
          <p14:tracePt t="63021" x="3435350" y="6664325"/>
          <p14:tracePt t="63037" x="3457575" y="6648450"/>
          <p14:tracePt t="63053" x="3467100" y="6638925"/>
          <p14:tracePt t="63070" x="3476625" y="6629400"/>
          <p14:tracePt t="63087" x="3495675" y="6607175"/>
          <p14:tracePt t="63103" x="3508375" y="6597650"/>
          <p14:tracePt t="63120" x="3517900" y="6588125"/>
          <p14:tracePt t="63137" x="3536950" y="6572250"/>
          <p14:tracePt t="63153" x="3546475" y="6556375"/>
          <p14:tracePt t="63170" x="3559175" y="6540500"/>
          <p14:tracePt t="63186" x="3575050" y="6499225"/>
          <p14:tracePt t="63203" x="3581400" y="6483350"/>
          <p14:tracePt t="63220" x="3581400" y="6461125"/>
          <p14:tracePt t="63237" x="3581400" y="6426200"/>
          <p14:tracePt t="63254" x="3578225" y="6403975"/>
          <p14:tracePt t="63270" x="3568700" y="6381750"/>
          <p14:tracePt t="63287" x="3552825" y="6359525"/>
          <p14:tracePt t="63303" x="3543300" y="6350000"/>
          <p14:tracePt t="63320" x="3514725" y="6334125"/>
          <p14:tracePt t="63336" x="3470275" y="6315075"/>
          <p14:tracePt t="63353" x="3448050" y="6305550"/>
          <p14:tracePt t="63370" x="3425825" y="6292850"/>
          <p14:tracePt t="63387" x="3375025" y="6261100"/>
          <p14:tracePt t="63404" x="3336925" y="6235700"/>
          <p14:tracePt t="63420" x="3289300" y="6200775"/>
          <p14:tracePt t="63437" x="3187700" y="6124575"/>
          <p14:tracePt t="63453" x="3127375" y="6080125"/>
          <p14:tracePt t="63470" x="3070225" y="6045200"/>
          <p14:tracePt t="63472" x="3051175" y="6032500"/>
          <p14:tracePt t="63486" x="3003550" y="5997575"/>
          <p14:tracePt t="63503" x="2946400" y="5969000"/>
          <p14:tracePt t="63522" x="2838450" y="5924550"/>
          <p14:tracePt t="63537" x="2774950" y="5902325"/>
          <p14:tracePt t="63554" x="2736850" y="5889625"/>
          <p14:tracePt t="63570" x="2692400" y="5870575"/>
          <p14:tracePt t="63586" x="2651125" y="5864225"/>
          <p14:tracePt t="63603" x="2628900" y="5864225"/>
          <p14:tracePt t="63620" x="2597150" y="5857875"/>
          <p14:tracePt t="63637" x="2555875" y="5845175"/>
          <p14:tracePt t="63654" x="2511425" y="5845175"/>
          <p14:tracePt t="63672" x="2451100" y="5845175"/>
          <p14:tracePt t="63687" x="2406650" y="5845175"/>
          <p14:tracePt t="63703" x="2371725" y="5845175"/>
          <p14:tracePt t="63720" x="2327275" y="5845175"/>
          <p14:tracePt t="63737" x="2254250" y="5845175"/>
          <p14:tracePt t="63753" x="2203450" y="5845175"/>
          <p14:tracePt t="63772" x="2133600" y="5851525"/>
          <p14:tracePt t="63787" x="2085975" y="5864225"/>
          <p14:tracePt t="63804" x="2057400" y="5880100"/>
          <p14:tracePt t="63820" x="2025650" y="5892800"/>
          <p14:tracePt t="63837" x="1990725" y="5911850"/>
          <p14:tracePt t="63853" x="1958975" y="5924550"/>
          <p14:tracePt t="63870" x="1936750" y="5934075"/>
          <p14:tracePt t="63887" x="1895475" y="5953125"/>
          <p14:tracePt t="63904" x="1870075" y="5965825"/>
          <p14:tracePt t="63922" x="1828800" y="5988050"/>
          <p14:tracePt t="63937" x="1803400" y="6000750"/>
          <p14:tracePt t="63953" x="1774825" y="6019800"/>
          <p14:tracePt t="63972" x="1758950" y="6045200"/>
          <p14:tracePt t="63987" x="1749425" y="6061075"/>
          <p14:tracePt t="64003" x="1736725" y="6070600"/>
          <p14:tracePt t="64021" x="1717675" y="6099175"/>
          <p14:tracePt t="64037" x="1708150" y="6108700"/>
          <p14:tracePt t="64053" x="1695450" y="6130925"/>
          <p14:tracePt t="64072" x="1695450" y="6172200"/>
          <p14:tracePt t="64087" x="1695450" y="6191250"/>
          <p14:tracePt t="64104" x="1695450" y="6223000"/>
          <p14:tracePt t="64121" x="1698625" y="6254750"/>
          <p14:tracePt t="64136" x="1711325" y="6286500"/>
          <p14:tracePt t="64153" x="1730375" y="6308725"/>
          <p14:tracePt t="64172" x="1771650" y="6353175"/>
          <p14:tracePt t="64187" x="1803400" y="6378575"/>
          <p14:tracePt t="64204" x="1835150" y="6410325"/>
          <p14:tracePt t="64221" x="1901825" y="6445250"/>
          <p14:tracePt t="64238" x="1958975" y="6480175"/>
          <p14:tracePt t="64253" x="2038350" y="6508750"/>
          <p14:tracePt t="64321" x="2352675" y="6638925"/>
          <p14:tracePt t="64337" x="2406650" y="6654800"/>
          <p14:tracePt t="64353" x="2460625" y="6667500"/>
          <p14:tracePt t="64371" x="2533650" y="6692900"/>
          <p14:tracePt t="64387" x="2578100" y="6705600"/>
          <p14:tracePt t="64403" x="2632075" y="6718300"/>
          <p14:tracePt t="64420" x="2686050" y="6718300"/>
          <p14:tracePt t="64437" x="2740025" y="6718300"/>
          <p14:tracePt t="64453" x="2762250" y="6718300"/>
          <p14:tracePt t="64470" x="2790825" y="6718300"/>
          <p14:tracePt t="64472" x="2794000" y="6718300"/>
          <p14:tracePt t="64487" x="2809875" y="6718300"/>
          <p14:tracePt t="64503" x="2832100" y="6705600"/>
          <p14:tracePt t="64520" x="2876550" y="6689725"/>
          <p14:tracePt t="64537" x="2921000" y="6661150"/>
          <p14:tracePt t="64553" x="2968625" y="6635750"/>
          <p14:tracePt t="64572" x="3025775" y="6616700"/>
          <p14:tracePt t="64587" x="3048000" y="6597650"/>
          <p14:tracePt t="64603" x="3063875" y="6588125"/>
          <p14:tracePt t="64621" x="3086100" y="6578600"/>
          <p14:tracePt t="64637" x="3095625" y="6578600"/>
          <p14:tracePt t="64654" x="3105150" y="6572250"/>
          <p14:tracePt t="64670" x="3114675" y="6569075"/>
          <p14:tracePt t="64686" x="3130550" y="6546850"/>
          <p14:tracePt t="64703" x="3143250" y="6537325"/>
          <p14:tracePt t="64721" x="3152775" y="6508750"/>
          <p14:tracePt t="64737" x="3152775" y="6480175"/>
          <p14:tracePt t="64754" x="3152775" y="6457950"/>
          <p14:tracePt t="64771" x="3152775" y="6429375"/>
          <p14:tracePt t="64787" x="3152775" y="6419850"/>
          <p14:tracePt t="64803" x="3152775" y="6416675"/>
          <p14:tracePt t="64880" x="3152775" y="6410325"/>
          <p14:tracePt t="71441" x="3244850" y="6416675"/>
          <p14:tracePt t="71448" x="3438525" y="6426200"/>
          <p14:tracePt t="71455" x="3648075" y="6426200"/>
          <p14:tracePt t="71469" x="4349750" y="6413500"/>
          <p14:tracePt t="71486" x="5191125" y="6397625"/>
          <p14:tracePt t="71505" x="6699250" y="6413500"/>
          <p14:tracePt t="71538" x="8591550" y="6597650"/>
          <p14:tracePt t="72163" x="9086850" y="5991225"/>
          <p14:tracePt t="72170" x="8966200" y="5905500"/>
          <p14:tracePt t="72188" x="8753475" y="5784850"/>
          <p14:tracePt t="72204" x="8629650" y="5692775"/>
          <p14:tracePt t="72220" x="8518525" y="5622925"/>
          <p14:tracePt t="72240" x="8442325" y="5594350"/>
          <p14:tracePt t="72253" x="8423275" y="5581650"/>
          <p14:tracePt t="72286" x="8359775" y="5591175"/>
          <p14:tracePt t="72319" x="8293100" y="5638800"/>
          <p14:tracePt t="72336" x="8267700" y="5670550"/>
          <p14:tracePt t="72353" x="8235950" y="5695950"/>
          <p14:tracePt t="72369" x="8201025" y="5740400"/>
          <p14:tracePt t="72386" x="8159750" y="5765800"/>
          <p14:tracePt t="72403" x="8118475" y="5816600"/>
          <p14:tracePt t="72419" x="8042275" y="5895975"/>
          <p14:tracePt t="72435" x="7988300" y="5969000"/>
          <p14:tracePt t="72453" x="7934325" y="6038850"/>
          <p14:tracePt t="72469" x="7861300" y="6108700"/>
          <p14:tracePt t="72486" x="7823200" y="6149975"/>
          <p14:tracePt t="72503" x="7772400" y="6200775"/>
          <p14:tracePt t="72519" x="7702550" y="6254750"/>
          <p14:tracePt t="72536" x="7635875" y="6283325"/>
          <p14:tracePt t="72552" x="7572375" y="6305550"/>
          <p14:tracePt t="72569" x="7464425" y="6296025"/>
          <p14:tracePt t="72586" x="7378700" y="6280150"/>
          <p14:tracePt t="72603" x="7283450" y="6264275"/>
          <p14:tracePt t="72608" x="7254875" y="6257925"/>
          <p14:tracePt t="72619" x="7204075" y="6242050"/>
          <p14:tracePt t="72636" x="7172325" y="6226175"/>
          <p14:tracePt t="72653" x="7140575" y="6213475"/>
          <p14:tracePt t="72669" x="7124700" y="6191250"/>
          <p14:tracePt t="72686" x="7118350" y="6146800"/>
          <p14:tracePt t="72702" x="7118350" y="6086475"/>
          <p14:tracePt t="72719" x="7134225" y="6016625"/>
          <p14:tracePt t="75512" x="7058025" y="6007100"/>
          <p14:tracePt t="75518" x="6965950" y="5997575"/>
          <p14:tracePt t="75535" x="6772275" y="5978525"/>
          <p14:tracePt t="75552" x="6575425" y="5972175"/>
          <p14:tracePt t="75569" x="6280150" y="5972175"/>
          <p14:tracePt t="75585" x="6064250" y="5978525"/>
          <p14:tracePt t="75605" x="5743575" y="6003925"/>
          <p14:tracePt t="75636" x="5308600" y="6042025"/>
          <p14:tracePt t="75670" x="4759325" y="6108700"/>
          <p14:tracePt t="75687" x="4549775" y="6146800"/>
          <p14:tracePt t="75703" x="4283075" y="6213475"/>
          <p14:tracePt t="75719" x="4140200" y="6248400"/>
          <p14:tracePt t="75736" x="4006850" y="6292850"/>
          <p14:tracePt t="75754" x="3857625" y="6359525"/>
          <p14:tracePt t="75770" x="3778250" y="6397625"/>
          <p14:tracePt t="75786" x="3711575" y="6426200"/>
          <p14:tracePt t="75802" x="3673475" y="6461125"/>
          <p14:tracePt t="75819" x="3619500" y="6499225"/>
          <p14:tracePt t="75835" x="3587750" y="6524625"/>
          <p14:tracePt t="75852" x="3578225" y="6534150"/>
          <p14:tracePt t="75868" x="3565525" y="6546850"/>
          <p14:tracePt t="75885" x="3556000" y="6562725"/>
          <p14:tracePt t="75903" x="3533775" y="6578600"/>
          <p14:tracePt t="75919" x="3527425" y="6588125"/>
          <p14:tracePt t="75935" x="3517900" y="6597650"/>
          <p14:tracePt t="75952" x="3511550" y="6613525"/>
          <p14:tracePt t="75969" x="3492500" y="6619875"/>
          <p14:tracePt t="75985" x="3489325" y="6619875"/>
          <p14:tracePt t="76003" x="3479800" y="6619875"/>
          <p14:tracePt t="76019" x="3479800" y="6607175"/>
          <p14:tracePt t="76035" x="3479800" y="6597650"/>
          <p14:tracePt t="76334" x="3422650" y="6556375"/>
          <p14:tracePt t="76340" x="3349625" y="6511925"/>
          <p14:tracePt t="76354" x="3225800" y="6438900"/>
          <p14:tracePt t="76370" x="3089275" y="6359525"/>
          <p14:tracePt t="76385" x="2974975" y="6280150"/>
          <p14:tracePt t="76404" x="2854325" y="6197600"/>
          <p14:tracePt t="76436" x="2790825" y="6153150"/>
          <p14:tracePt t="76469" x="2765425" y="6134100"/>
          <p14:tracePt t="76485" x="2755900" y="6127750"/>
          <p14:tracePt t="76503" x="2740025" y="6127750"/>
          <p14:tracePt t="76519" x="2730500" y="6111875"/>
          <p14:tracePt t="76536" x="2720975" y="6102350"/>
          <p14:tracePt t="76554" x="2695575" y="6086475"/>
          <p14:tracePt t="76570" x="2663825" y="6076950"/>
          <p14:tracePt t="76586" x="2597150" y="6038850"/>
          <p14:tracePt t="76602" x="2508250" y="6007100"/>
          <p14:tracePt t="76618" x="2381250" y="5949950"/>
          <p14:tracePt t="76635" x="2292350" y="5918200"/>
          <p14:tracePt t="76654" x="2165350" y="5864225"/>
          <p14:tracePt t="76670" x="2073275" y="5822950"/>
          <p14:tracePt t="76685" x="2009775" y="5810250"/>
          <p14:tracePt t="76703" x="1936750" y="5788025"/>
          <p14:tracePt t="76719" x="1892300" y="5788025"/>
          <p14:tracePt t="76736" x="1863725" y="5788025"/>
          <p14:tracePt t="76753" x="1828800" y="5788025"/>
          <p14:tracePt t="76768" x="1806575" y="5788025"/>
          <p14:tracePt t="76785" x="1797050" y="5788025"/>
          <p14:tracePt t="76803" x="1778000" y="5788025"/>
          <p14:tracePt t="76819" x="1755775" y="5788025"/>
          <p14:tracePt t="76835" x="1739900" y="5788025"/>
          <p14:tracePt t="76853" x="1720850" y="5788025"/>
          <p14:tracePt t="76869" x="1704975" y="5788025"/>
          <p14:tracePt t="76885" x="1682750" y="5797550"/>
          <p14:tracePt t="76903" x="1660525" y="5813425"/>
          <p14:tracePt t="76918" x="1638300" y="5829300"/>
          <p14:tracePt t="76935" x="1628775" y="5838825"/>
          <p14:tracePt t="76953" x="1606550" y="5861050"/>
          <p14:tracePt t="76968" x="1587500" y="5886450"/>
          <p14:tracePt t="76985" x="1577975" y="5908675"/>
          <p14:tracePt t="77002" x="1571625" y="5940425"/>
          <p14:tracePt t="77019" x="1571625" y="5972175"/>
          <p14:tracePt t="77035" x="1571625" y="6010275"/>
          <p14:tracePt t="77052" x="1581150" y="6045200"/>
          <p14:tracePt t="77068" x="1606550" y="6105525"/>
          <p14:tracePt t="77085" x="1625600" y="6134100"/>
          <p14:tracePt t="77103" x="1698625" y="6207125"/>
          <p14:tracePt t="77119" x="1778000" y="6245225"/>
          <p14:tracePt t="77136" x="1866900" y="6286500"/>
          <p14:tracePt t="77153" x="1993900" y="6334125"/>
          <p14:tracePt t="77169" x="2082800" y="6372225"/>
          <p14:tracePt t="77185" x="2181225" y="6407150"/>
          <p14:tracePt t="77203" x="2317750" y="6438900"/>
          <p14:tracePt t="77218" x="2403475" y="6454775"/>
          <p14:tracePt t="77235" x="2498725" y="6480175"/>
          <p14:tracePt t="77252" x="2698750" y="6505575"/>
          <p14:tracePt t="77269" x="2838450" y="6511925"/>
          <p14:tracePt t="77286" x="3009900" y="6521450"/>
          <p14:tracePt t="77303" x="3248025" y="6521450"/>
          <p14:tracePt t="77319" x="3422650" y="6508750"/>
          <p14:tracePt t="77335" x="3594100" y="6489700"/>
          <p14:tracePt t="77353" x="3825875" y="6470650"/>
          <p14:tracePt t="77370" x="4006850" y="6470650"/>
          <p14:tracePt t="77386" x="4146550" y="6461125"/>
          <p14:tracePt t="77403" x="4387850" y="6461125"/>
          <p14:tracePt t="77419" x="4537075" y="6461125"/>
          <p14:tracePt t="77435" x="4616450" y="6461125"/>
          <p14:tracePt t="77453" x="4695825" y="6461125"/>
          <p14:tracePt t="77469" x="4740275" y="6461125"/>
          <p14:tracePt t="77485" x="4762500" y="6461125"/>
          <p14:tracePt t="77503" x="4787900" y="6457950"/>
          <p14:tracePt t="77519" x="4797425" y="6457950"/>
          <p14:tracePt t="77536" x="4806950" y="6457950"/>
          <p14:tracePt t="77553" x="4806950" y="6451600"/>
          <p14:tracePt t="77569" x="4806950" y="6448425"/>
          <p14:tracePt t="77585" x="4806950" y="6442075"/>
          <p14:tracePt t="77602" x="4806950" y="6423025"/>
          <p14:tracePt t="77705" x="4806950" y="6416675"/>
          <p14:tracePt t="77725" x="4806950" y="6413500"/>
          <p14:tracePt t="77747" x="4806950" y="6407150"/>
          <p14:tracePt t="77754" x="4806950" y="6403975"/>
          <p14:tracePt t="78432" x="4806950" y="6397625"/>
          <p14:tracePt t="78439" x="4806950" y="6394450"/>
          <p14:tracePt t="78460" x="4806950" y="6388100"/>
          <p14:tracePt t="78533" x="4800600" y="6388100"/>
          <p14:tracePt t="78540" x="4797425" y="6388100"/>
          <p14:tracePt t="78553" x="4775200" y="6381750"/>
          <p14:tracePt t="78585" x="4603750" y="6257925"/>
          <p14:tracePt t="78619" x="4070350" y="5943600"/>
          <p14:tracePt t="78637" x="3879850" y="5838825"/>
          <p14:tracePt t="78654" x="3638550" y="5699125"/>
          <p14:tracePt t="78670" x="3492500" y="5626100"/>
          <p14:tracePt t="78687" x="3346450" y="5562600"/>
          <p14:tracePt t="78702" x="3111500" y="5489575"/>
          <p14:tracePt t="78718" x="2959100" y="5473700"/>
          <p14:tracePt t="78735" x="2873375" y="5457825"/>
          <p14:tracePt t="78752" x="2746375" y="5457825"/>
          <p14:tracePt t="78769" x="2695575" y="5457825"/>
          <p14:tracePt t="78786" x="2663825" y="5457825"/>
          <p14:tracePt t="78803" x="2628900" y="5470525"/>
          <p14:tracePt t="78819" x="2619375" y="5486400"/>
          <p14:tracePt t="78835" x="2609850" y="5495925"/>
          <p14:tracePt t="78852" x="2571750" y="5530850"/>
          <p14:tracePt t="78868" x="2546350" y="5562600"/>
          <p14:tracePt t="78886" x="2514600" y="5610225"/>
          <p14:tracePt t="78903" x="2470150" y="5654675"/>
          <p14:tracePt t="78919" x="2409825" y="5708650"/>
          <p14:tracePt t="78936" x="2327275" y="5756275"/>
          <p14:tracePt t="78953" x="2178050" y="5813425"/>
          <p14:tracePt t="78969" x="2057400" y="5867400"/>
          <p14:tracePt t="78985" x="1901825" y="5911850"/>
          <p14:tracePt t="79002" x="1711325" y="5975350"/>
          <p14:tracePt t="79018" x="1612900" y="5997575"/>
          <p14:tracePt t="79035" x="1514475" y="6022975"/>
          <p14:tracePt t="79053" x="1438275" y="6035675"/>
          <p14:tracePt t="79069" x="1400175" y="6042025"/>
          <p14:tracePt t="79086" x="1362075" y="6042025"/>
          <p14:tracePt t="79102" x="1323975" y="6042025"/>
          <p14:tracePt t="79118" x="1308100" y="6042025"/>
          <p14:tracePt t="79135" x="1298575" y="6042025"/>
          <p14:tracePt t="79153" x="1276350" y="6042025"/>
          <p14:tracePt t="79169" x="1266825" y="6042025"/>
          <p14:tracePt t="79186" x="1263650" y="6042025"/>
          <p14:tracePt t="79203" x="1263650" y="6048375"/>
          <p14:tracePt t="79221" x="1263650" y="6051550"/>
          <p14:tracePt t="79236" x="1263650" y="6061075"/>
          <p14:tracePt t="79252" x="1263650" y="6076950"/>
          <p14:tracePt t="79268" x="1273175" y="6086475"/>
          <p14:tracePt t="79285" x="1301750" y="6099175"/>
          <p14:tracePt t="79302" x="1352550" y="6118225"/>
          <p14:tracePt t="79318" x="1384300" y="6134100"/>
          <p14:tracePt t="79336" x="1422400" y="6146800"/>
          <p14:tracePt t="79353" x="1470025" y="6165850"/>
          <p14:tracePt t="79369" x="1495425" y="6178550"/>
          <p14:tracePt t="79385" x="1517650" y="6197600"/>
          <p14:tracePt t="79402" x="1568450" y="6213475"/>
          <p14:tracePt t="79418" x="1612900" y="6242050"/>
          <p14:tracePt t="79436" x="1660525" y="6273800"/>
          <p14:tracePt t="79453" x="1755775" y="6318250"/>
          <p14:tracePt t="79469" x="1825625" y="6350000"/>
          <p14:tracePt t="79485" x="1901825" y="6378575"/>
          <p14:tracePt t="79502" x="2063750" y="6438900"/>
          <p14:tracePt t="79518" x="2162175" y="6480175"/>
          <p14:tracePt t="79535" x="2225675" y="6492875"/>
          <p14:tracePt t="79552" x="2324100" y="6508750"/>
          <p14:tracePt t="79568" x="2406650" y="6508750"/>
          <p14:tracePt t="79585" x="2511425" y="6508750"/>
          <p14:tracePt t="79602" x="2628900" y="6508750"/>
          <p14:tracePt t="79619" x="2733675" y="6508750"/>
          <p14:tracePt t="79636" x="2851150" y="6492875"/>
          <p14:tracePt t="79652" x="2997200" y="6461125"/>
          <p14:tracePt t="79669" x="3067050" y="6454775"/>
          <p14:tracePt t="79685" x="3121025" y="6448425"/>
          <p14:tracePt t="79702" x="3232150" y="6426200"/>
          <p14:tracePt t="79719" x="3305175" y="6410325"/>
          <p14:tracePt t="79736" x="3371850" y="6388100"/>
          <p14:tracePt t="79753" x="3460750" y="6375400"/>
          <p14:tracePt t="79769" x="3498850" y="6362700"/>
          <p14:tracePt t="79786" x="3527425" y="6362700"/>
          <p14:tracePt t="79802" x="3556000" y="6356350"/>
          <p14:tracePt t="79818" x="3565525" y="6356350"/>
          <p14:tracePt t="79835" x="3575050" y="6356350"/>
          <p14:tracePt t="79852" x="3597275" y="6356350"/>
          <p14:tracePt t="80760" x="3622675" y="6356350"/>
          <p14:tracePt t="80767" x="3648075" y="6350000"/>
          <p14:tracePt t="80775" x="3695700" y="6350000"/>
          <p14:tracePt t="80785" x="3743325" y="6343650"/>
          <p14:tracePt t="80801" x="3927475" y="6324600"/>
          <p14:tracePt t="80818" x="4102100" y="6305550"/>
          <p14:tracePt t="80852" x="4629150" y="6238875"/>
          <p14:tracePt t="80885" x="4933950" y="6194425"/>
          <p14:tracePt t="80903" x="5000625" y="6156325"/>
          <p14:tracePt t="80919" x="5010150" y="6134100"/>
          <p14:tracePt t="80935" x="5016500" y="6083300"/>
          <p14:tracePt t="80951" x="4968875" y="5988050"/>
          <p14:tracePt t="80971" x="4895850" y="5934075"/>
          <p14:tracePt t="80984" x="4781550" y="5854700"/>
          <p14:tracePt t="81002" x="4508500" y="5730875"/>
          <p14:tracePt t="81020" x="4321175" y="5667375"/>
          <p14:tracePt t="81037" x="4111625" y="5629275"/>
          <p14:tracePt t="81052" x="3825875" y="5600700"/>
          <p14:tracePt t="81069" x="3619500" y="5600700"/>
          <p14:tracePt t="81084" x="3460750" y="5607050"/>
          <p14:tracePt t="81104" x="3251200" y="5632450"/>
          <p14:tracePt t="81118" x="3143250" y="5648325"/>
          <p14:tracePt t="81135" x="3048000" y="5654675"/>
          <p14:tracePt t="81152" x="2930525" y="5664200"/>
          <p14:tracePt t="81169" x="2857500" y="5670550"/>
          <p14:tracePt t="81185" x="2774950" y="5670550"/>
          <p14:tracePt t="81202" x="2638425" y="5702300"/>
          <p14:tracePt t="81218" x="2555875" y="5718175"/>
          <p14:tracePt t="81235" x="2489200" y="5730875"/>
          <p14:tracePt t="81252" x="2390775" y="5753100"/>
          <p14:tracePt t="81269" x="2324100" y="5775325"/>
          <p14:tracePt t="81286" x="2270125" y="5788025"/>
          <p14:tracePt t="81302" x="2206625" y="5807075"/>
          <p14:tracePt t="81319" x="2168525" y="5819775"/>
          <p14:tracePt t="81335" x="2124075" y="5838825"/>
          <p14:tracePt t="81351" x="2041525" y="5861050"/>
          <p14:tracePt t="81368" x="1978025" y="5889625"/>
          <p14:tracePt t="81385" x="1911350" y="5911850"/>
          <p14:tracePt t="81402" x="1835150" y="5943600"/>
          <p14:tracePt t="81419" x="1771650" y="5959475"/>
          <p14:tracePt t="81436" x="1720850" y="5972175"/>
          <p14:tracePt t="81452" x="1644650" y="6000750"/>
          <p14:tracePt t="81468" x="1616075" y="6010275"/>
          <p14:tracePt t="81484" x="1584325" y="6022975"/>
          <p14:tracePt t="81502" x="1555750" y="6048375"/>
          <p14:tracePt t="81519" x="1546225" y="6057900"/>
          <p14:tracePt t="81536" x="1530350" y="6067425"/>
          <p14:tracePt t="81552" x="1524000" y="6105525"/>
          <p14:tracePt t="81569" x="1524000" y="6127750"/>
          <p14:tracePt t="81585" x="1524000" y="6165850"/>
          <p14:tracePt t="81602" x="1524000" y="6219825"/>
          <p14:tracePt t="81618" x="1524000" y="6248400"/>
          <p14:tracePt t="81634" x="1533525" y="6286500"/>
          <p14:tracePt t="81653" x="1558925" y="6353175"/>
          <p14:tracePt t="81668" x="1587500" y="6397625"/>
          <p14:tracePt t="81688" x="1657350" y="6470650"/>
          <p14:tracePt t="81702" x="1739900" y="6518275"/>
          <p14:tracePt t="81785" x="2600325" y="6743700"/>
          <p14:tracePt t="81802" x="2841625" y="6762750"/>
          <p14:tracePt t="81819" x="2978150" y="6762750"/>
          <p14:tracePt t="81836" x="3073400" y="6762750"/>
          <p14:tracePt t="81852" x="3257550" y="6756400"/>
          <p14:tracePt t="81868" x="3384550" y="6746875"/>
          <p14:tracePt t="81885" x="3482975" y="6724650"/>
          <p14:tracePt t="81901" x="3638550" y="6689725"/>
          <p14:tracePt t="81919" x="3724275" y="6673850"/>
          <p14:tracePt t="81936" x="3800475" y="6645275"/>
          <p14:tracePt t="81952" x="3876675" y="6616700"/>
          <p14:tracePt t="81969" x="3930650" y="6597650"/>
          <p14:tracePt t="81986" x="3997325" y="6559550"/>
          <p14:tracePt t="82001" x="4117975" y="6496050"/>
          <p14:tracePt t="82018" x="4184650" y="6467475"/>
          <p14:tracePt t="82034" x="4232275" y="6438900"/>
          <p14:tracePt t="82051" x="4286250" y="6372225"/>
          <p14:tracePt t="82068" x="4305300" y="6334125"/>
          <p14:tracePt t="82086" x="4314825" y="6318250"/>
          <p14:tracePt t="82102" x="4343400" y="6302375"/>
        </p14:tracePtLst>
      </p14:laserTraceLst>
    </p:ext>
  </p:extLs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1"/>
          <p:cNvSpPr>
            <a:spLocks noChangeArrowheads="1"/>
          </p:cNvSpPr>
          <p:nvPr/>
        </p:nvSpPr>
        <p:spPr bwMode="auto">
          <a:xfrm>
            <a:off x="3643313" y="0"/>
            <a:ext cx="18256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FR" altLang="fr-FR" i="1">
                <a:solidFill>
                  <a:srgbClr val="FF0000"/>
                </a:solidFill>
              </a:rPr>
              <a:t>Myrtaceae</a:t>
            </a:r>
            <a:r>
              <a:rPr lang="fr-FR" altLang="fr-FR"/>
              <a:t> </a:t>
            </a:r>
          </a:p>
        </p:txBody>
      </p:sp>
      <p:pic>
        <p:nvPicPr>
          <p:cNvPr id="122883" name="Picture 4" descr="http://canope.ac-besancon.fr/flore/photos/myrtus_communis_nmk_1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113" y="642938"/>
            <a:ext cx="7502525" cy="500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884" name="ZoneTexte 3"/>
          <p:cNvSpPr txBox="1">
            <a:spLocks noChangeArrowheads="1"/>
          </p:cNvSpPr>
          <p:nvPr/>
        </p:nvSpPr>
        <p:spPr bwMode="auto">
          <a:xfrm>
            <a:off x="1428750" y="5903913"/>
            <a:ext cx="5715000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FR" altLang="fr-FR" i="1">
                <a:solidFill>
                  <a:srgbClr val="FF0000"/>
                </a:solidFill>
              </a:rPr>
              <a:t>Myrtus communis, </a:t>
            </a:r>
            <a:r>
              <a:rPr lang="fr-FR" altLang="fr-FR"/>
              <a:t>myrte, « rihane », arbuste naturel , fr est une baie</a:t>
            </a:r>
            <a:endParaRPr lang="fr-FR" altLang="fr-FR">
              <a:solidFill>
                <a:srgbClr val="FF0000"/>
              </a:solidFill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251"/>
    </mc:Choice>
    <mc:Fallback>
      <p:transition spd="slow" advTm="272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6665" x="4241800" y="6267450"/>
          <p14:tracePt t="6671" x="4127500" y="6238875"/>
          <p14:tracePt t="6679" x="3975100" y="6194425"/>
          <p14:tracePt t="6697" x="3476625" y="6099175"/>
          <p14:tracePt t="6714" x="2641600" y="6042025"/>
          <p14:tracePt t="6731" x="2066925" y="6096000"/>
          <p14:tracePt t="6750" x="1416050" y="6197600"/>
          <p14:tracePt t="6777" x="885825" y="6369050"/>
          <p14:tracePt t="6809" x="590550" y="6534150"/>
          <p14:tracePt t="7310" x="1685925" y="6435725"/>
          <p14:tracePt t="7342" x="2105025" y="6362700"/>
          <p14:tracePt t="7375" x="2346325" y="6302375"/>
          <p14:tracePt t="7393" x="2492375" y="6270625"/>
          <p14:tracePt t="7408" x="2555875" y="6254750"/>
          <p14:tracePt t="7425" x="2619375" y="6242050"/>
          <p14:tracePt t="7443" x="2698750" y="6229350"/>
          <p14:tracePt t="7459" x="2743200" y="6223000"/>
          <p14:tracePt t="7476" x="2787650" y="6216650"/>
          <p14:tracePt t="7492" x="2835275" y="6210300"/>
          <p14:tracePt t="7508" x="2851150" y="6197600"/>
          <p14:tracePt t="7525" x="2873375" y="6188075"/>
          <p14:tracePt t="7542" x="2895600" y="6165850"/>
          <p14:tracePt t="7558" x="2905125" y="6156325"/>
          <p14:tracePt t="7575" x="2927350" y="6149975"/>
          <p14:tracePt t="7596" x="2940050" y="6149975"/>
          <p14:tracePt t="7608" x="2949575" y="6149975"/>
          <p14:tracePt t="7625" x="2965450" y="6149975"/>
          <p14:tracePt t="7642" x="2981325" y="6149975"/>
          <p14:tracePt t="7658" x="2984500" y="6149975"/>
          <p14:tracePt t="7675" x="2994025" y="6149975"/>
          <p14:tracePt t="7692" x="3016250" y="6149975"/>
          <p14:tracePt t="7709" x="3025775" y="6149975"/>
          <p14:tracePt t="7726" x="3038475" y="6149975"/>
          <p14:tracePt t="7743" x="3054350" y="6153150"/>
          <p14:tracePt t="7759" x="3070225" y="6159500"/>
          <p14:tracePt t="7775" x="3076575" y="6159500"/>
          <p14:tracePt t="7792" x="3079750" y="6162675"/>
          <p14:tracePt t="7808" x="3086100" y="6172200"/>
          <p14:tracePt t="7825" x="3095625" y="6184900"/>
          <p14:tracePt t="7842" x="3114675" y="6197600"/>
          <p14:tracePt t="7858" x="3124200" y="6207125"/>
          <p14:tracePt t="7875" x="3140075" y="6229350"/>
          <p14:tracePt t="7892" x="3168650" y="6245225"/>
          <p14:tracePt t="7908" x="3178175" y="6254750"/>
          <p14:tracePt t="7925" x="3194050" y="6267450"/>
          <p14:tracePt t="12898" x="3222625" y="6267450"/>
          <p14:tracePt t="12905" x="3273425" y="6261100"/>
          <p14:tracePt t="12912" x="3321050" y="6245225"/>
          <p14:tracePt t="12924" x="3381375" y="6226175"/>
          <p14:tracePt t="12945" x="3556000" y="6140450"/>
          <p14:tracePt t="12958" x="3698875" y="6086475"/>
          <p14:tracePt t="12991" x="3968750" y="6003925"/>
          <p14:tracePt t="13024" x="4184650" y="5962650"/>
          <p14:tracePt t="13041" x="4403725" y="5943600"/>
          <p14:tracePt t="13058" x="4597400" y="5943600"/>
          <p14:tracePt t="13075" x="4791075" y="5959475"/>
          <p14:tracePt t="13091" x="5057775" y="5988050"/>
          <p14:tracePt t="13108" x="5197475" y="6003925"/>
          <p14:tracePt t="13125" x="5327650" y="6029325"/>
          <p14:tracePt t="13141" x="5483225" y="6054725"/>
          <p14:tracePt t="13158" x="5578475" y="6070600"/>
          <p14:tracePt t="13174" x="5664200" y="6086475"/>
          <p14:tracePt t="13191" x="5775325" y="6108700"/>
          <p14:tracePt t="13207" x="5848350" y="6124575"/>
          <p14:tracePt t="13225" x="5921375" y="6130925"/>
          <p14:tracePt t="13241" x="6010275" y="6137275"/>
          <p14:tracePt t="13258" x="6038850" y="6137275"/>
          <p14:tracePt t="13275" x="6061075" y="6137275"/>
          <p14:tracePt t="13291" x="6070600" y="6137275"/>
          <p14:tracePt t="13543" x="6076950" y="6143625"/>
          <p14:tracePt t="13550" x="6080125" y="6143625"/>
          <p14:tracePt t="13558" x="6092825" y="6146800"/>
          <p14:tracePt t="13574" x="6102350" y="6153150"/>
          <p14:tracePt t="13591" x="6115050" y="6169025"/>
          <p14:tracePt t="13608" x="6130925" y="6178550"/>
          <p14:tracePt t="13624" x="6162675" y="6191250"/>
          <p14:tracePt t="13641" x="6203950" y="6207125"/>
          <p14:tracePt t="13657" x="6226175" y="6219825"/>
          <p14:tracePt t="13678" x="6283325" y="6245225"/>
          <p14:tracePt t="13691" x="6315075" y="6257925"/>
          <p14:tracePt t="13708" x="6346825" y="6270625"/>
          <p14:tracePt t="13724" x="6369050" y="6273800"/>
          <p14:tracePt t="13741" x="6410325" y="6292850"/>
          <p14:tracePt t="13758" x="6432550" y="6299200"/>
          <p14:tracePt t="13774" x="6457950" y="6305550"/>
          <p14:tracePt t="13791" x="6470650" y="6305550"/>
          <p14:tracePt t="13807" x="6480175" y="6305550"/>
          <p14:tracePt t="13825" x="6496050" y="6305550"/>
          <p14:tracePt t="13841" x="6511925" y="6305550"/>
          <p14:tracePt t="13858" x="6515100" y="6305550"/>
          <p14:tracePt t="13874" x="6521450" y="6305550"/>
          <p14:tracePt t="13907" x="6524625" y="6305550"/>
          <p14:tracePt t="14192" x="6518275" y="6305550"/>
          <p14:tracePt t="14213" x="6511925" y="6305550"/>
          <p14:tracePt t="14262" x="6508750" y="6305550"/>
          <p14:tracePt t="14484" x="6502400" y="6305550"/>
          <p14:tracePt t="14491" x="6492875" y="6305550"/>
          <p14:tracePt t="14498" x="6489700" y="6305550"/>
          <p14:tracePt t="14507" x="6483350" y="6305550"/>
          <p14:tracePt t="14526" x="6467475" y="6308725"/>
          <p14:tracePt t="14557" x="6423025" y="6318250"/>
          <p14:tracePt t="14591" x="6283325" y="6340475"/>
          <p14:tracePt t="14608" x="6184900" y="6362700"/>
          <p14:tracePt t="14626" x="6010275" y="6372225"/>
          <p14:tracePt t="14642" x="5895975" y="6372225"/>
          <p14:tracePt t="14658" x="5781675" y="6372225"/>
          <p14:tracePt t="14662" x="5711825" y="6372225"/>
          <p14:tracePt t="14675" x="5584825" y="6372225"/>
          <p14:tracePt t="14695" x="5470525" y="6372225"/>
          <p14:tracePt t="14707" x="5375275" y="6372225"/>
          <p14:tracePt t="14725" x="5235575" y="6372225"/>
          <p14:tracePt t="14741" x="5178425" y="6372225"/>
          <p14:tracePt t="14757" x="5140325" y="6372225"/>
          <p14:tracePt t="14775" x="5099050" y="6372225"/>
          <p14:tracePt t="14791" x="5076825" y="6378575"/>
          <p14:tracePt t="14807" x="5048250" y="6384925"/>
          <p14:tracePt t="14825" x="5029200" y="6388100"/>
          <p14:tracePt t="14841" x="4997450" y="6394450"/>
          <p14:tracePt t="14858" x="4984750" y="6394450"/>
          <p14:tracePt t="14876" x="4962525" y="6394450"/>
          <p14:tracePt t="14892" x="4940300" y="6394450"/>
          <p14:tracePt t="14908" x="4930775" y="6394450"/>
          <p14:tracePt t="14925" x="4918075" y="6394450"/>
          <p14:tracePt t="14941" x="4902200" y="6394450"/>
          <p14:tracePt t="14957" x="4892675" y="6394450"/>
          <p14:tracePt t="14975" x="4876800" y="6394450"/>
          <p14:tracePt t="14991" x="4867275" y="6394450"/>
          <p14:tracePt t="15008" x="4851400" y="6381750"/>
          <p14:tracePt t="15026" x="4838700" y="6369050"/>
          <p14:tracePt t="15042" x="4832350" y="6346825"/>
          <p14:tracePt t="15058" x="4832350" y="6324600"/>
          <p14:tracePt t="15074" x="4832350" y="6283325"/>
          <p14:tracePt t="15091" x="4832350" y="6273800"/>
          <p14:tracePt t="15108" x="4832350" y="6264275"/>
          <p14:tracePt t="15126" x="4832350" y="6245225"/>
          <p14:tracePt t="15841" x="4752975" y="6245225"/>
          <p14:tracePt t="15848" x="4651375" y="6245225"/>
          <p14:tracePt t="15858" x="4549775" y="6245225"/>
          <p14:tracePt t="15878" x="4095750" y="6299200"/>
          <p14:tracePt t="15896" x="3581400" y="6442075"/>
          <p14:tracePt t="15916" x="3330575" y="6537325"/>
          <p14:tracePt t="15941" x="2949575" y="6708775"/>
          <p14:tracePt t="15976" x="2682875" y="6854825"/>
          <p14:tracePt t="15992" x="2590800" y="6854825"/>
          <p14:tracePt t="16008" x="2501900" y="6854825"/>
          <p14:tracePt t="16024" x="2406650" y="6854825"/>
          <p14:tracePt t="16040" x="2362200" y="6854825"/>
          <p14:tracePt t="16058" x="2336800" y="6854825"/>
          <p14:tracePt t="16075" x="2301875" y="6854825"/>
          <p14:tracePt t="16091" x="2292350" y="6854825"/>
          <p14:tracePt t="16108" x="2282825" y="6854825"/>
          <p14:tracePt t="16125" x="2263775" y="6854825"/>
          <p14:tracePt t="16141" x="2254250" y="6854825"/>
          <p14:tracePt t="16157" x="2244725" y="6854825"/>
          <p14:tracePt t="16175" x="2209800" y="6854825"/>
          <p14:tracePt t="16190" x="2187575" y="6854825"/>
          <p14:tracePt t="16208" x="2159000" y="6854825"/>
          <p14:tracePt t="16582" x="2174875" y="6772275"/>
          <p14:tracePt t="16594" x="2187575" y="6772275"/>
          <p14:tracePt t="16607" x="2203450" y="6772275"/>
          <p14:tracePt t="16640" x="2263775" y="6772275"/>
          <p14:tracePt t="16675" x="2349500" y="6775450"/>
          <p14:tracePt t="16691" x="2378075" y="6775450"/>
          <p14:tracePt t="16707" x="2400300" y="6775450"/>
          <p14:tracePt t="16724" x="2441575" y="6775450"/>
          <p14:tracePt t="16740" x="2463800" y="6775450"/>
          <p14:tracePt t="16762" x="2524125" y="6772275"/>
          <p14:tracePt t="16775" x="2571750" y="6759575"/>
          <p14:tracePt t="16791" x="2606675" y="6746875"/>
          <p14:tracePt t="16808" x="2638425" y="6740525"/>
          <p14:tracePt t="16825" x="2695575" y="6727825"/>
          <p14:tracePt t="16841" x="2730500" y="6721475"/>
          <p14:tracePt t="16857" x="2768600" y="6715125"/>
          <p14:tracePt t="16874" x="2847975" y="6715125"/>
          <p14:tracePt t="16891" x="2905125" y="6715125"/>
          <p14:tracePt t="16908" x="2974975" y="6715125"/>
          <p14:tracePt t="16925" x="3092450" y="6715125"/>
          <p14:tracePt t="16941" x="3152775" y="6715125"/>
          <p14:tracePt t="16958" x="3190875" y="6715125"/>
          <p14:tracePt t="16975" x="3244850" y="6715125"/>
          <p14:tracePt t="16991" x="3282950" y="6708775"/>
          <p14:tracePt t="17007" x="3317875" y="6708775"/>
          <p14:tracePt t="17024" x="3381375" y="6702425"/>
          <p14:tracePt t="17040" x="3425825" y="6702425"/>
          <p14:tracePt t="17057" x="3460750" y="6702425"/>
          <p14:tracePt t="17075" x="3489325" y="6702425"/>
          <p14:tracePt t="17091" x="3498850" y="6702425"/>
          <p14:tracePt t="17108" x="3514725" y="6702425"/>
          <p14:tracePt t="17162" x="3517900" y="6702425"/>
          <p14:tracePt t="17176" x="3524250" y="6702425"/>
          <p14:tracePt t="17183" x="3527425" y="6702425"/>
          <p14:tracePt t="17197" x="3533775" y="6702425"/>
          <p14:tracePt t="17208" x="3536950" y="6702425"/>
          <p14:tracePt t="17225" x="3543300" y="6702425"/>
          <p14:tracePt t="17275" x="3543300" y="6705600"/>
          <p14:tracePt t="17282" x="3543300" y="6708775"/>
          <p14:tracePt t="18012" x="3581400" y="6699250"/>
          <p14:tracePt t="18019" x="3654425" y="6673850"/>
          <p14:tracePt t="18025" x="3736975" y="6654800"/>
          <p14:tracePt t="18041" x="3857625" y="6610350"/>
          <p14:tracePt t="18061" x="4025900" y="6578600"/>
          <p14:tracePt t="18075" x="4143375" y="6559550"/>
          <p14:tracePt t="18107" x="4298950" y="6543675"/>
          <p14:tracePt t="18141" x="4454525" y="6575425"/>
          <p14:tracePt t="18158" x="4527550" y="6591300"/>
          <p14:tracePt t="18174" x="4622800" y="6626225"/>
          <p14:tracePt t="18190" x="4667250" y="6638925"/>
          <p14:tracePt t="18207" x="4689475" y="6651625"/>
          <p14:tracePt t="18224" x="4718050" y="6657975"/>
          <p14:tracePt t="18241" x="4727575" y="6661150"/>
          <p14:tracePt t="18258" x="4730750" y="6661150"/>
          <p14:tracePt t="18311" x="4730750" y="6667500"/>
          <p14:tracePt t="18353" x="4737100" y="6667500"/>
          <p14:tracePt t="18361" x="4737100" y="6670675"/>
          <p14:tracePt t="18375" x="4740275" y="6670675"/>
          <p14:tracePt t="18391" x="4746625" y="6677025"/>
          <p14:tracePt t="18408" x="4752975" y="6677025"/>
          <p14:tracePt t="18425" x="4772025" y="6677025"/>
          <p14:tracePt t="18441" x="4781550" y="6677025"/>
          <p14:tracePt t="18457" x="4819650" y="6667500"/>
          <p14:tracePt t="18474" x="4883150" y="6635750"/>
          <p14:tracePt t="18491" x="4921250" y="6604000"/>
          <p14:tracePt t="18507" x="4953000" y="6591300"/>
          <p14:tracePt t="18525" x="4981575" y="6575425"/>
          <p14:tracePt t="18541" x="5010150" y="6562725"/>
          <p14:tracePt t="18558" x="5041900" y="6537325"/>
          <p14:tracePt t="18575" x="5159375" y="6492875"/>
          <p14:tracePt t="18591" x="5280025" y="6448425"/>
          <p14:tracePt t="18607" x="5387975" y="6423025"/>
          <p14:tracePt t="18624" x="5591175" y="6362700"/>
          <p14:tracePt t="18641" x="5724525" y="6327775"/>
          <p14:tracePt t="18657" x="5822950" y="6286500"/>
          <p14:tracePt t="18674" x="5984875" y="6207125"/>
          <p14:tracePt t="18690" x="6108700" y="6156325"/>
          <p14:tracePt t="18708" x="6219825" y="6096000"/>
          <p14:tracePt t="18725" x="6375400" y="6000750"/>
          <p14:tracePt t="18741" x="6489700" y="5921375"/>
          <p14:tracePt t="18757" x="6594475" y="5835650"/>
          <p14:tracePt t="18774" x="6727825" y="5724525"/>
          <p14:tracePt t="18790" x="6788150" y="5670550"/>
          <p14:tracePt t="18807" x="6842125" y="5610225"/>
          <p14:tracePt t="18825" x="6924675" y="5467350"/>
          <p14:tracePt t="18841" x="6978650" y="5334000"/>
          <p14:tracePt t="18858" x="7004050" y="5248275"/>
          <p14:tracePt t="18875" x="7019925" y="5060950"/>
          <p14:tracePt t="18891" x="7019925" y="4956175"/>
          <p14:tracePt t="18907" x="7019925" y="4886325"/>
          <p14:tracePt t="18924" x="7032625" y="4822825"/>
          <p14:tracePt t="18940" x="7038975" y="4778375"/>
          <p14:tracePt t="18957" x="7045325" y="4733925"/>
          <p14:tracePt t="18975" x="7045325" y="4670425"/>
          <p14:tracePt t="18991" x="7045325" y="4635500"/>
          <p14:tracePt t="19007" x="7045325" y="4591050"/>
          <p14:tracePt t="19024" x="7045325" y="4543425"/>
          <p14:tracePt t="19040" x="7045325" y="4521200"/>
          <p14:tracePt t="19057" x="7045325" y="4498975"/>
          <p14:tracePt t="19074" x="7045325" y="4476750"/>
          <p14:tracePt t="19090" x="7045325" y="4467225"/>
          <p14:tracePt t="19107" x="7045325" y="4445000"/>
          <p14:tracePt t="19125" x="7045325" y="4419600"/>
          <p14:tracePt t="19140" x="7045325" y="4400550"/>
          <p14:tracePt t="19157" x="7038975" y="4381500"/>
          <p14:tracePt t="19174" x="7019925" y="4340225"/>
          <p14:tracePt t="19190" x="7007225" y="4318000"/>
          <p14:tracePt t="19207" x="6991350" y="4292600"/>
          <p14:tracePt t="19224" x="6946900" y="4260850"/>
          <p14:tracePt t="19240" x="6921500" y="4244975"/>
          <p14:tracePt t="19258" x="6892925" y="4232275"/>
          <p14:tracePt t="19275" x="6832600" y="4200525"/>
          <p14:tracePt t="19291" x="6778625" y="4178300"/>
          <p14:tracePt t="19307" x="6734175" y="4165600"/>
          <p14:tracePt t="19323" x="6677025" y="4140200"/>
          <p14:tracePt t="19340" x="6654800" y="4140200"/>
          <p14:tracePt t="19357" x="6623050" y="4140200"/>
          <p14:tracePt t="19374" x="6610350" y="4140200"/>
          <p14:tracePt t="19390" x="6600825" y="4140200"/>
          <p14:tracePt t="19407" x="6584950" y="4140200"/>
          <p14:tracePt t="19424" x="6569075" y="4152900"/>
          <p14:tracePt t="19440" x="6559550" y="4162425"/>
          <p14:tracePt t="19457" x="6550025" y="4171950"/>
          <p14:tracePt t="19474" x="6530975" y="4187825"/>
          <p14:tracePt t="19490" x="6518275" y="4203700"/>
          <p14:tracePt t="19508" x="6508750" y="4213225"/>
          <p14:tracePt t="19525" x="6508750" y="4244975"/>
          <p14:tracePt t="19541" x="6508750" y="4273550"/>
          <p14:tracePt t="19558" x="6508750" y="4295775"/>
          <p14:tracePt t="19574" x="6508750" y="4337050"/>
          <p14:tracePt t="19590" x="6502400" y="4359275"/>
          <p14:tracePt t="19607" x="6502400" y="4387850"/>
          <p14:tracePt t="19624" x="6502400" y="4422775"/>
          <p14:tracePt t="19640" x="6502400" y="4451350"/>
          <p14:tracePt t="19658" x="6502400" y="4473575"/>
          <p14:tracePt t="19675" x="6505575" y="4527550"/>
          <p14:tracePt t="19691" x="6518275" y="4565650"/>
          <p14:tracePt t="19708" x="6530975" y="4591050"/>
          <p14:tracePt t="19724" x="6556375" y="4632325"/>
          <p14:tracePt t="19740" x="6565900" y="4654550"/>
          <p14:tracePt t="19757" x="6584950" y="4686300"/>
          <p14:tracePt t="19774" x="6635750" y="4711700"/>
          <p14:tracePt t="19791" x="6680200" y="4724400"/>
          <p14:tracePt t="19808" x="6718300" y="4743450"/>
          <p14:tracePt t="19825" x="6781800" y="4762500"/>
          <p14:tracePt t="19841" x="6826250" y="4768850"/>
          <p14:tracePt t="19858" x="6886575" y="4768850"/>
          <p14:tracePt t="19874" x="6972300" y="4768850"/>
          <p14:tracePt t="19890" x="7032625" y="4768850"/>
          <p14:tracePt t="19907" x="7083425" y="4768850"/>
          <p14:tracePt t="19923" x="7137400" y="4768850"/>
          <p14:tracePt t="19940" x="7159625" y="4768850"/>
          <p14:tracePt t="19958" x="7181850" y="4768850"/>
          <p14:tracePt t="19975" x="7204075" y="4768850"/>
          <p14:tracePt t="19991" x="7213600" y="4768850"/>
          <p14:tracePt t="20007" x="7216775" y="4768850"/>
          <p14:tracePt t="20040" x="7216775" y="4762500"/>
          <p14:tracePt t="20057" x="7216775" y="4746625"/>
          <p14:tracePt t="20074" x="7216775" y="4705350"/>
          <p14:tracePt t="20090" x="7213600" y="4670425"/>
          <p14:tracePt t="20107" x="7200900" y="4632325"/>
          <p14:tracePt t="20124" x="7175500" y="4575175"/>
          <p14:tracePt t="20140" x="7165975" y="4543425"/>
          <p14:tracePt t="20158" x="7153275" y="4521200"/>
          <p14:tracePt t="20174" x="7137400" y="4492625"/>
          <p14:tracePt t="20190" x="7105650" y="4479925"/>
          <p14:tracePt t="20207" x="7083425" y="4464050"/>
          <p14:tracePt t="20224" x="7038975" y="4432300"/>
          <p14:tracePt t="20240" x="7023100" y="4413250"/>
          <p14:tracePt t="20258" x="7000875" y="4397375"/>
          <p14:tracePt t="20275" x="6985000" y="4378325"/>
          <p14:tracePt t="20291" x="6975475" y="4368800"/>
          <p14:tracePt t="20307" x="6965950" y="4359275"/>
          <p14:tracePt t="20309" x="6965950" y="4352925"/>
          <p14:tracePt t="21187" x="6918325" y="4352925"/>
          <p14:tracePt t="21194" x="6838950" y="4343400"/>
          <p14:tracePt t="21209" x="6642100" y="4298950"/>
          <p14:tracePt t="21224" x="6454775" y="4241800"/>
          <p14:tracePt t="21241" x="6210300" y="4159250"/>
          <p14:tracePt t="21259" x="5895975" y="4054475"/>
          <p14:tracePt t="21283" x="5527675" y="3921125"/>
          <p14:tracePt t="21308" x="5000625" y="3705225"/>
          <p14:tracePt t="21341" x="4568825" y="3571875"/>
          <p14:tracePt t="21344" x="4473575" y="3543300"/>
          <p14:tracePt t="21359" x="4298950" y="3505200"/>
          <p14:tracePt t="21380" x="4010025" y="3451225"/>
          <p14:tracePt t="21390" x="3917950" y="3441700"/>
          <p14:tracePt t="21407" x="3743325" y="3403600"/>
          <p14:tracePt t="21424" x="3476625" y="3349625"/>
          <p14:tracePt t="21441" x="3346450" y="3330575"/>
          <p14:tracePt t="21456" x="3206750" y="3314700"/>
          <p14:tracePt t="21473" x="3051175" y="3289300"/>
          <p14:tracePt t="21490" x="2968625" y="3289300"/>
          <p14:tracePt t="21507" x="2898775" y="3289300"/>
          <p14:tracePt t="21524" x="2803525" y="3273425"/>
          <p14:tracePt t="21540" x="2743200" y="3267075"/>
          <p14:tracePt t="21556" x="2679700" y="3260725"/>
          <p14:tracePt t="21573" x="2619375" y="3248025"/>
          <p14:tracePt t="21590" x="2593975" y="3241675"/>
          <p14:tracePt t="21607" x="2565400" y="3235325"/>
          <p14:tracePt t="21624" x="2536825" y="3225800"/>
          <p14:tracePt t="21641" x="2514600" y="3206750"/>
          <p14:tracePt t="21659" x="2498725" y="3194050"/>
          <p14:tracePt t="21674" x="2476500" y="3175000"/>
          <p14:tracePt t="21691" x="2457450" y="3143250"/>
          <p14:tracePt t="21708" x="2441575" y="3101975"/>
          <p14:tracePt t="21724" x="2425700" y="3048000"/>
          <p14:tracePt t="21740" x="2413000" y="2997200"/>
          <p14:tracePt t="21757" x="2413000" y="2952750"/>
          <p14:tracePt t="21774" x="2413000" y="2889250"/>
          <p14:tracePt t="21790" x="2400300" y="2867025"/>
          <p14:tracePt t="21807" x="2397125" y="2851150"/>
          <p14:tracePt t="21823" x="2381250" y="2822575"/>
          <p14:tracePt t="21840" x="2371725" y="2806700"/>
          <p14:tracePt t="21857" x="2349500" y="2781300"/>
          <p14:tracePt t="21874" x="2343150" y="2771775"/>
          <p14:tracePt t="21890" x="2343150" y="2762250"/>
          <p14:tracePt t="21908" x="2343150" y="2736850"/>
          <p14:tracePt t="21923" x="2343150" y="2724150"/>
          <p14:tracePt t="21940" x="2343150" y="2711450"/>
          <p14:tracePt t="21957" x="2343150" y="2695575"/>
          <p14:tracePt t="21974" x="2343150" y="2663825"/>
          <p14:tracePt t="21990" x="2343150" y="2641600"/>
          <p14:tracePt t="22008" x="2343150" y="2606675"/>
          <p14:tracePt t="22024" x="2355850" y="2590800"/>
          <p14:tracePt t="22040" x="2368550" y="2562225"/>
          <p14:tracePt t="22057" x="2381250" y="2536825"/>
          <p14:tracePt t="22073" x="2400300" y="2495550"/>
          <p14:tracePt t="22090" x="2425700" y="2451100"/>
          <p14:tracePt t="22107" x="2438400" y="2419350"/>
          <p14:tracePt t="22123" x="2454275" y="2378075"/>
          <p14:tracePt t="22139" x="2466975" y="2352675"/>
          <p14:tracePt t="22156" x="2486025" y="2327275"/>
          <p14:tracePt t="22173" x="2495550" y="2314575"/>
          <p14:tracePt t="22189" x="2505075" y="2305050"/>
          <p14:tracePt t="22207" x="2514600" y="2276475"/>
          <p14:tracePt t="22223" x="2520950" y="2263775"/>
          <p14:tracePt t="22239" x="2530475" y="2247900"/>
          <p14:tracePt t="22257" x="2536825" y="2206625"/>
          <p14:tracePt t="22273" x="2549525" y="2181225"/>
          <p14:tracePt t="22290" x="2555875" y="2136775"/>
          <p14:tracePt t="22307" x="2562225" y="2092325"/>
          <p14:tracePt t="22323" x="2562225" y="2054225"/>
          <p14:tracePt t="22339" x="2568575" y="2022475"/>
          <p14:tracePt t="22356" x="2568575" y="2000250"/>
          <p14:tracePt t="22373" x="2574925" y="1974850"/>
          <p14:tracePt t="22389" x="2578100" y="1965325"/>
          <p14:tracePt t="22406" x="2590800" y="1949450"/>
          <p14:tracePt t="22423" x="2600325" y="1927225"/>
          <p14:tracePt t="22439" x="2603500" y="1917700"/>
          <p14:tracePt t="22456" x="2616200" y="1901825"/>
          <p14:tracePt t="22474" x="2628900" y="1889125"/>
          <p14:tracePt t="22490" x="2641600" y="1873250"/>
          <p14:tracePt t="22507" x="2654300" y="1851025"/>
          <p14:tracePt t="22524" x="2663825" y="1841500"/>
          <p14:tracePt t="22540" x="2676525" y="1825625"/>
          <p14:tracePt t="22558" x="2695575" y="1816100"/>
          <p14:tracePt t="22574" x="2711450" y="1806575"/>
          <p14:tracePt t="22590" x="2727325" y="1806575"/>
          <p14:tracePt t="22608" x="2768600" y="1800225"/>
          <p14:tracePt t="22624" x="2781300" y="1797050"/>
          <p14:tracePt t="22640" x="2813050" y="1790700"/>
          <p14:tracePt t="22658" x="2870200" y="1771650"/>
          <p14:tracePt t="22674" x="2905125" y="1771650"/>
          <p14:tracePt t="22691" x="2949575" y="1771650"/>
          <p14:tracePt t="22708" x="3003550" y="1771650"/>
          <p14:tracePt t="22724" x="3032125" y="1771650"/>
          <p14:tracePt t="22740" x="3076575" y="1771650"/>
          <p14:tracePt t="22757" x="3133725" y="1771650"/>
          <p14:tracePt t="22774" x="3168650" y="1765300"/>
          <p14:tracePt t="22791" x="3200400" y="1758950"/>
          <p14:tracePt t="22808" x="3238500" y="1758950"/>
          <p14:tracePt t="22824" x="3248025" y="1758950"/>
          <p14:tracePt t="22841" x="3260725" y="1758950"/>
          <p14:tracePt t="22844" x="3263900" y="1758950"/>
          <p14:tracePt t="22857" x="3286125" y="1758950"/>
          <p14:tracePt t="22874" x="3295650" y="1758950"/>
          <p14:tracePt t="22890" x="3311525" y="1758950"/>
          <p14:tracePt t="22907" x="3336925" y="1758950"/>
          <p14:tracePt t="22923" x="3352800" y="1765300"/>
          <p14:tracePt t="22940" x="3375025" y="1784350"/>
          <p14:tracePt t="22958" x="3432175" y="1809750"/>
          <p14:tracePt t="22974" x="3479800" y="1828800"/>
          <p14:tracePt t="22991" x="3533775" y="1863725"/>
          <p14:tracePt t="23007" x="3600450" y="1882775"/>
          <p14:tracePt t="23023" x="3622675" y="1895475"/>
          <p14:tracePt t="23040" x="3654425" y="1911350"/>
          <p14:tracePt t="23057" x="3667125" y="1927225"/>
          <p14:tracePt t="23074" x="3683000" y="1936750"/>
          <p14:tracePt t="23090" x="3698875" y="1946275"/>
          <p14:tracePt t="23108" x="3714750" y="1981200"/>
          <p14:tracePt t="23124" x="3727450" y="2006600"/>
          <p14:tracePt t="23141" x="3740150" y="2028825"/>
          <p14:tracePt t="23157" x="3762375" y="2051050"/>
          <p14:tracePt t="23173" x="3762375" y="2066925"/>
          <p14:tracePt t="23190" x="3762375" y="2089150"/>
          <p14:tracePt t="23208" x="3762375" y="2114550"/>
          <p14:tracePt t="23224" x="3762375" y="2136775"/>
          <p14:tracePt t="23241" x="3762375" y="2146300"/>
          <p14:tracePt t="23258" x="3762375" y="2171700"/>
          <p14:tracePt t="23274" x="3762375" y="2187575"/>
          <p14:tracePt t="23291" x="3762375" y="2203450"/>
          <p14:tracePt t="23307" x="3762375" y="2222500"/>
          <p14:tracePt t="23323" x="3746500" y="2238375"/>
          <p14:tracePt t="23340" x="3736975" y="2251075"/>
          <p14:tracePt t="23357" x="3724275" y="2263775"/>
          <p14:tracePt t="23373" x="3692525" y="2276475"/>
          <p14:tracePt t="23390" x="3670300" y="2295525"/>
          <p14:tracePt t="23407" x="3625850" y="2317750"/>
          <p14:tracePt t="23424" x="3603625" y="2330450"/>
          <p14:tracePt t="23440" x="3571875" y="2349500"/>
          <p14:tracePt t="23457" x="3536950" y="2365375"/>
          <p14:tracePt t="23473" x="3508375" y="2378075"/>
          <p14:tracePt t="23490" x="3482975" y="2390775"/>
          <p14:tracePt t="23508" x="3441700" y="2416175"/>
          <p14:tracePt t="23524" x="3409950" y="2425700"/>
          <p14:tracePt t="23541" x="3365500" y="2438400"/>
          <p14:tracePt t="23557" x="3308350" y="2457450"/>
          <p14:tracePt t="23573" x="3276600" y="2476500"/>
          <p14:tracePt t="23590" x="3238500" y="2489200"/>
          <p14:tracePt t="23607" x="3184525" y="2495550"/>
          <p14:tracePt t="23623" x="3140075" y="2501900"/>
          <p14:tracePt t="23641" x="3108325" y="2508250"/>
          <p14:tracePt t="23658" x="3048000" y="2520950"/>
          <p14:tracePt t="23674" x="3003550" y="2520950"/>
          <p14:tracePt t="23691" x="2965450" y="2520950"/>
          <p14:tracePt t="23707" x="2924175" y="2520950"/>
          <p14:tracePt t="23723" x="2895600" y="2520950"/>
          <p14:tracePt t="23740" x="2873375" y="2520950"/>
          <p14:tracePt t="23757" x="2835275" y="2520950"/>
          <p14:tracePt t="23773" x="2813050" y="2520950"/>
          <p14:tracePt t="23790" x="2784475" y="2520950"/>
          <p14:tracePt t="23807" x="2749550" y="2520950"/>
          <p14:tracePt t="23823" x="2720975" y="2520950"/>
          <p14:tracePt t="23840" x="2698750" y="2517775"/>
          <p14:tracePt t="23857" x="2670175" y="2508250"/>
          <p14:tracePt t="23873" x="2647950" y="2495550"/>
          <p14:tracePt t="23890" x="2632075" y="2486025"/>
          <p14:tracePt t="23907" x="2606675" y="2463800"/>
          <p14:tracePt t="23923" x="2590800" y="2454275"/>
          <p14:tracePt t="23941" x="2559050" y="2435225"/>
          <p14:tracePt t="23958" x="2520950" y="2393950"/>
          <p14:tracePt t="23974" x="2495550" y="2346325"/>
          <p14:tracePt t="23990" x="2482850" y="2314575"/>
          <p14:tracePt t="24007" x="2463800" y="2251075"/>
          <p14:tracePt t="24023" x="2463800" y="2212975"/>
          <p14:tracePt t="24040" x="2463800" y="2178050"/>
          <p14:tracePt t="24057" x="2463800" y="2108200"/>
          <p14:tracePt t="24074" x="2466975" y="2063750"/>
          <p14:tracePt t="24091" x="2473325" y="2032000"/>
          <p14:tracePt t="24107" x="2482850" y="2009775"/>
          <p14:tracePt t="24123" x="2489200" y="2000250"/>
          <p14:tracePt t="24140" x="2505075" y="1990725"/>
          <p14:tracePt t="24157" x="2517775" y="1971675"/>
          <p14:tracePt t="24173" x="2527300" y="1962150"/>
          <p14:tracePt t="24191" x="2533650" y="1949450"/>
          <p14:tracePt t="24207" x="2552700" y="1936750"/>
          <p14:tracePt t="24224" x="2565400" y="1920875"/>
          <p14:tracePt t="24241" x="2581275" y="1911350"/>
          <p14:tracePt t="24257" x="2622550" y="1892300"/>
          <p14:tracePt t="24273" x="2644775" y="1879600"/>
          <p14:tracePt t="24290" x="2670175" y="1863725"/>
          <p14:tracePt t="24308" x="2705100" y="1844675"/>
          <p14:tracePt t="24324" x="2724150" y="1835150"/>
          <p14:tracePt t="24341" x="2743200" y="1825625"/>
          <p14:tracePt t="24357" x="2781300" y="1812925"/>
          <p14:tracePt t="24374" x="2797175" y="1806575"/>
          <p14:tracePt t="24390" x="2813050" y="1806575"/>
          <p14:tracePt t="24407" x="2838450" y="1806575"/>
          <p14:tracePt t="24423" x="2860675" y="1806575"/>
          <p14:tracePt t="24439" x="2889250" y="1806575"/>
          <p14:tracePt t="24456" x="2924175" y="1822450"/>
          <p14:tracePt t="24473" x="2955925" y="1835150"/>
          <p14:tracePt t="24490" x="2978150" y="1844675"/>
          <p14:tracePt t="24506" x="3028950" y="1863725"/>
          <p14:tracePt t="24524" x="3054350" y="1882775"/>
          <p14:tracePt t="24540" x="3082925" y="1892300"/>
          <p14:tracePt t="24557" x="3111500" y="1911350"/>
          <p14:tracePt t="24573" x="3133725" y="1920875"/>
          <p14:tracePt t="24591" x="3143250" y="1936750"/>
          <p14:tracePt t="24607" x="3159125" y="1949450"/>
          <p14:tracePt t="24624" x="3162300" y="1955800"/>
          <p14:tracePt t="24737" x="3175000" y="1955800"/>
          <p14:tracePt t="24758" x="3175000" y="1962150"/>
        </p14:tracePtLst>
      </p14:laserTrace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ZoneTexte 1"/>
          <p:cNvSpPr txBox="1">
            <a:spLocks noChangeArrowheads="1"/>
          </p:cNvSpPr>
          <p:nvPr/>
        </p:nvSpPr>
        <p:spPr bwMode="auto">
          <a:xfrm>
            <a:off x="3429000" y="0"/>
            <a:ext cx="18161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FR" altLang="fr-FR" i="1">
                <a:solidFill>
                  <a:srgbClr val="FF0000"/>
                </a:solidFill>
              </a:rPr>
              <a:t>Malvaceae</a:t>
            </a:r>
          </a:p>
        </p:txBody>
      </p:sp>
      <p:sp>
        <p:nvSpPr>
          <p:cNvPr id="87043" name="Rectangle 2"/>
          <p:cNvSpPr>
            <a:spLocks noChangeArrowheads="1"/>
          </p:cNvSpPr>
          <p:nvPr/>
        </p:nvSpPr>
        <p:spPr bwMode="auto">
          <a:xfrm>
            <a:off x="0" y="642938"/>
            <a:ext cx="9144000" cy="526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FR" altLang="fr-FR"/>
              <a:t>Selon APG regroupe un certain nombre "d'anciennes familles« :</a:t>
            </a:r>
          </a:p>
          <a:p>
            <a:pPr eaLnBrk="1" hangingPunct="1"/>
            <a:r>
              <a:rPr lang="fr-FR" altLang="fr-FR"/>
              <a:t>	+ les </a:t>
            </a:r>
            <a:r>
              <a:rPr lang="fr-FR" altLang="fr-FR">
                <a:solidFill>
                  <a:srgbClr val="FF0000"/>
                </a:solidFill>
              </a:rPr>
              <a:t>Malvacées</a:t>
            </a:r>
            <a:r>
              <a:rPr lang="fr-FR" altLang="fr-FR"/>
              <a:t> (mauve, guimauve, coton, hibiscus),</a:t>
            </a:r>
          </a:p>
          <a:p>
            <a:pPr eaLnBrk="1" hangingPunct="1"/>
            <a:r>
              <a:rPr lang="fr-FR" altLang="fr-FR"/>
              <a:t>	+ les </a:t>
            </a:r>
            <a:r>
              <a:rPr lang="fr-FR" altLang="fr-FR">
                <a:solidFill>
                  <a:srgbClr val="FF0000"/>
                </a:solidFill>
              </a:rPr>
              <a:t>Tiliacées</a:t>
            </a:r>
            <a:r>
              <a:rPr lang="fr-FR" altLang="fr-FR"/>
              <a:t> (tilleul),</a:t>
            </a:r>
          </a:p>
          <a:p>
            <a:pPr eaLnBrk="1" hangingPunct="1"/>
            <a:r>
              <a:rPr lang="fr-FR" altLang="fr-FR"/>
              <a:t>	+ les </a:t>
            </a:r>
            <a:r>
              <a:rPr lang="fr-FR" altLang="fr-FR">
                <a:solidFill>
                  <a:srgbClr val="FF0000"/>
                </a:solidFill>
              </a:rPr>
              <a:t>Bombacacées</a:t>
            </a:r>
            <a:r>
              <a:rPr lang="fr-FR" altLang="fr-FR"/>
              <a:t> (baobab),</a:t>
            </a:r>
          </a:p>
          <a:p>
            <a:pPr eaLnBrk="1" hangingPunct="1"/>
            <a:r>
              <a:rPr lang="fr-FR" altLang="fr-FR"/>
              <a:t>	+ les </a:t>
            </a:r>
            <a:r>
              <a:rPr lang="fr-FR" altLang="fr-FR">
                <a:solidFill>
                  <a:srgbClr val="FF0000"/>
                </a:solidFill>
              </a:rPr>
              <a:t>Sterculiacées</a:t>
            </a:r>
            <a:r>
              <a:rPr lang="fr-FR" altLang="fr-FR"/>
              <a:t> (cacaoyer), etc.</a:t>
            </a:r>
          </a:p>
          <a:p>
            <a:pPr eaLnBrk="1" hangingPunct="1"/>
            <a:r>
              <a:rPr lang="fr-FR" altLang="fr-FR"/>
              <a:t>* herbes, arbustes ou arbres</a:t>
            </a:r>
          </a:p>
          <a:p>
            <a:pPr eaLnBrk="1" hangingPunct="1"/>
            <a:r>
              <a:rPr lang="fr-FR" altLang="fr-FR"/>
              <a:t>* feuilles stipulées, à nervation souvent palmée</a:t>
            </a:r>
          </a:p>
          <a:p>
            <a:pPr eaLnBrk="1" hangingPunct="1"/>
            <a:r>
              <a:rPr lang="fr-FR" altLang="fr-FR"/>
              <a:t>* fruit : capsule le plus souvent (parfois baie, schizocarpe…)</a:t>
            </a:r>
          </a:p>
          <a:p>
            <a:pPr eaLnBrk="1" hangingPunct="1"/>
            <a:r>
              <a:rPr lang="fr-FR" altLang="fr-FR"/>
              <a:t>*présence de mucilages (mélanges de polysaccharides)</a:t>
            </a:r>
          </a:p>
          <a:p>
            <a:pPr eaLnBrk="1" hangingPunct="1"/>
            <a:endParaRPr lang="fr-FR" altLang="fr-FR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3326"/>
    </mc:Choice>
    <mc:Fallback>
      <p:transition spd="slow" advTm="1233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715" x="7077075" y="5915025"/>
          <p14:tracePt t="3722" x="7077075" y="5813425"/>
          <p14:tracePt t="3738" x="7070725" y="5629275"/>
          <p14:tracePt t="3756" x="7016750" y="5318125"/>
          <p14:tracePt t="3771" x="6791325" y="4721225"/>
          <p14:tracePt t="3789" x="6584950" y="4295775"/>
          <p14:tracePt t="3824" x="5876925" y="3101975"/>
          <p14:tracePt t="3862" x="5387975" y="2460625"/>
          <p14:tracePt t="3873" x="5280025" y="2333625"/>
          <p14:tracePt t="3889" x="5194300" y="2238375"/>
          <p14:tracePt t="3905" x="5095875" y="2143125"/>
          <p14:tracePt t="3921" x="4991100" y="2038350"/>
          <p14:tracePt t="3938" x="4953000" y="2012950"/>
          <p14:tracePt t="4286" x="4857750" y="1978025"/>
          <p14:tracePt t="4293" x="4746625" y="1905000"/>
          <p14:tracePt t="4309" x="4498975" y="1765300"/>
          <p14:tracePt t="4325" x="4092575" y="1549400"/>
          <p14:tracePt t="4343" x="3663950" y="1371600"/>
          <p14:tracePt t="4363" x="3432175" y="1279525"/>
          <p14:tracePt t="4389" x="3121025" y="1133475"/>
          <p14:tracePt t="4423" x="2892425" y="1035050"/>
          <p14:tracePt t="4439" x="2835275" y="1019175"/>
          <p14:tracePt t="4455" x="2790825" y="1006475"/>
          <p14:tracePt t="4471" x="2711450" y="987425"/>
          <p14:tracePt t="4488" x="2651125" y="987425"/>
          <p14:tracePt t="4505" x="2606675" y="996950"/>
          <p14:tracePt t="4522" x="2524125" y="1016000"/>
          <p14:tracePt t="4538" x="2486025" y="1044575"/>
          <p14:tracePt t="4555" x="2447925" y="1076325"/>
          <p14:tracePt t="4572" x="2381250" y="1114425"/>
          <p14:tracePt t="4588" x="2339975" y="1149350"/>
          <p14:tracePt t="4605" x="2295525" y="1174750"/>
          <p14:tracePt t="4622" x="2235200" y="1219200"/>
          <p14:tracePt t="4639" x="2209800" y="1260475"/>
          <p14:tracePt t="4655" x="2187575" y="1279525"/>
          <p14:tracePt t="4993" x="2139950" y="1257300"/>
          <p14:tracePt t="5000" x="2089150" y="1231900"/>
          <p14:tracePt t="5007" x="2047875" y="1216025"/>
          <p14:tracePt t="5022" x="1971675" y="1177925"/>
          <p14:tracePt t="5038" x="1892300" y="1136650"/>
          <p14:tracePt t="5055" x="1822450" y="1092200"/>
          <p14:tracePt t="5088" x="1676400" y="1012825"/>
          <p14:tracePt t="5122" x="1577975" y="952500"/>
          <p14:tracePt t="5138" x="1549400" y="939800"/>
          <p14:tracePt t="5155" x="1517650" y="930275"/>
          <p14:tracePt t="5171" x="1485900" y="930275"/>
          <p14:tracePt t="5188" x="1463675" y="930275"/>
          <p14:tracePt t="5205" x="1441450" y="930275"/>
          <p14:tracePt t="5222" x="1403350" y="930275"/>
          <p14:tracePt t="5238" x="1381125" y="930275"/>
          <p14:tracePt t="5255" x="1349375" y="930275"/>
          <p14:tracePt t="5272" x="1330325" y="930275"/>
          <p14:tracePt t="5288" x="1320800" y="930275"/>
          <p14:tracePt t="5304" x="1304925" y="939800"/>
          <p14:tracePt t="5321" x="1289050" y="955675"/>
          <p14:tracePt t="5338" x="1279525" y="971550"/>
          <p14:tracePt t="5355" x="1270000" y="981075"/>
          <p14:tracePt t="5372" x="1250950" y="996950"/>
          <p14:tracePt t="5389" x="1238250" y="1006475"/>
          <p14:tracePt t="5405" x="1228725" y="1016000"/>
          <p14:tracePt t="5421" x="1228725" y="1035050"/>
          <p14:tracePt t="5438" x="1228725" y="1044575"/>
          <p14:tracePt t="6708" x="1257300" y="1041400"/>
          <p14:tracePt t="6716" x="1304925" y="1035050"/>
          <p14:tracePt t="6723" x="1333500" y="1019175"/>
          <p14:tracePt t="6739" x="1390650" y="1000125"/>
          <p14:tracePt t="6756" x="1422400" y="971550"/>
          <p14:tracePt t="6772" x="1450975" y="962025"/>
          <p14:tracePt t="6788" x="1460500" y="962025"/>
          <p14:tracePt t="6822" x="1466850" y="962025"/>
          <p14:tracePt t="7107" x="1466850" y="968375"/>
          <p14:tracePt t="7136" x="1470025" y="977900"/>
          <p14:tracePt t="7143" x="1482725" y="984250"/>
          <p14:tracePt t="7155" x="1489075" y="984250"/>
          <p14:tracePt t="7171" x="1501775" y="990600"/>
          <p14:tracePt t="7188" x="1511300" y="990600"/>
          <p14:tracePt t="7205" x="1517650" y="993775"/>
          <p14:tracePt t="7221" x="1533525" y="993775"/>
          <p14:tracePt t="7238" x="1543050" y="1000125"/>
          <p14:tracePt t="7254" x="1552575" y="1003300"/>
          <p14:tracePt t="7271" x="1565275" y="1009650"/>
          <p14:tracePt t="7288" x="1581150" y="1012825"/>
          <p14:tracePt t="7305" x="1590675" y="1019175"/>
          <p14:tracePt t="7322" x="1600200" y="1019175"/>
          <p14:tracePt t="7339" x="1606550" y="1025525"/>
          <p14:tracePt t="7355" x="1616075" y="1028700"/>
          <p14:tracePt t="7371" x="1635125" y="1028700"/>
          <p14:tracePt t="7388" x="1644650" y="1035050"/>
          <p14:tracePt t="7404" x="1657350" y="1038225"/>
          <p14:tracePt t="7422" x="1670050" y="1038225"/>
          <p14:tracePt t="7438" x="1685925" y="1038225"/>
          <p14:tracePt t="7454" x="1695450" y="1038225"/>
          <p14:tracePt t="7488" x="1701800" y="1038225"/>
          <p14:tracePt t="7529" x="1704975" y="1038225"/>
          <p14:tracePt t="7536" x="1711325" y="1038225"/>
          <p14:tracePt t="7542" x="1714500" y="1038225"/>
          <p14:tracePt t="7557" x="1720850" y="1038225"/>
          <p14:tracePt t="7600" x="1730375" y="1038225"/>
          <p14:tracePt t="7679" x="1733550" y="1038225"/>
          <p14:tracePt t="7708" x="1739900" y="1038225"/>
          <p14:tracePt t="7715" x="1746250" y="1038225"/>
          <p14:tracePt t="7729" x="1749425" y="1038225"/>
          <p14:tracePt t="7743" x="1755775" y="1038225"/>
          <p14:tracePt t="7755" x="1758950" y="1038225"/>
          <p14:tracePt t="7771" x="1768475" y="1038225"/>
          <p14:tracePt t="7788" x="1784350" y="1038225"/>
          <p14:tracePt t="7805" x="1793875" y="1031875"/>
          <p14:tracePt t="7821" x="1809750" y="1016000"/>
          <p14:tracePt t="7838" x="1819275" y="993775"/>
          <p14:tracePt t="7855" x="1838325" y="955675"/>
          <p14:tracePt t="7871" x="1844675" y="901700"/>
          <p14:tracePt t="7888" x="1844675" y="873125"/>
          <p14:tracePt t="7905" x="1844675" y="835025"/>
          <p14:tracePt t="7922" x="1844675" y="803275"/>
          <p14:tracePt t="7937" x="1844675" y="771525"/>
          <p14:tracePt t="7954" x="1838325" y="762000"/>
          <p14:tracePt t="7972" x="1816100" y="720725"/>
          <p14:tracePt t="7989" x="1803400" y="704850"/>
          <p14:tracePt t="8005" x="1781175" y="688975"/>
          <p14:tracePt t="8022" x="1739900" y="663575"/>
          <p14:tracePt t="8038" x="1708150" y="650875"/>
          <p14:tracePt t="8055" x="1698625" y="641350"/>
          <p14:tracePt t="8071" x="1682750" y="638175"/>
          <p14:tracePt t="8088" x="1673225" y="638175"/>
          <p14:tracePt t="8105" x="1657350" y="631825"/>
          <p14:tracePt t="8122" x="1638300" y="631825"/>
          <p14:tracePt t="8139" x="1616075" y="631825"/>
          <p14:tracePt t="8155" x="1587500" y="631825"/>
          <p14:tracePt t="8171" x="1530350" y="625475"/>
          <p14:tracePt t="8188" x="1501775" y="625475"/>
          <p14:tracePt t="8204" x="1473200" y="628650"/>
          <p14:tracePt t="8221" x="1438275" y="647700"/>
          <p14:tracePt t="8238" x="1406525" y="657225"/>
          <p14:tracePt t="8255" x="1384300" y="669925"/>
          <p14:tracePt t="8271" x="1352550" y="692150"/>
          <p14:tracePt t="8288" x="1343025" y="701675"/>
          <p14:tracePt t="8305" x="1333500" y="711200"/>
          <p14:tracePt t="8321" x="1314450" y="733425"/>
          <p14:tracePt t="8337" x="1304925" y="742950"/>
          <p14:tracePt t="8354" x="1295400" y="752475"/>
          <p14:tracePt t="8371" x="1279525" y="768350"/>
          <p14:tracePt t="8388" x="1270000" y="784225"/>
          <p14:tracePt t="8405" x="1260475" y="800100"/>
          <p14:tracePt t="8421" x="1241425" y="825500"/>
          <p14:tracePt t="8438" x="1231900" y="850900"/>
          <p14:tracePt t="8455" x="1216025" y="873125"/>
          <p14:tracePt t="8471" x="1196975" y="914400"/>
          <p14:tracePt t="8488" x="1184275" y="936625"/>
          <p14:tracePt t="8505" x="1177925" y="968375"/>
          <p14:tracePt t="8522" x="1177925" y="1000125"/>
          <p14:tracePt t="8538" x="1177925" y="1028700"/>
          <p14:tracePt t="8555" x="1177925" y="1060450"/>
          <p14:tracePt t="8571" x="1177925" y="1092200"/>
          <p14:tracePt t="8587" x="1187450" y="1123950"/>
          <p14:tracePt t="8604" x="1200150" y="1152525"/>
          <p14:tracePt t="8621" x="1219200" y="1196975"/>
          <p14:tracePt t="8637" x="1241425" y="1219200"/>
          <p14:tracePt t="8654" x="1254125" y="1250950"/>
          <p14:tracePt t="8671" x="1282700" y="1266825"/>
          <p14:tracePt t="8688" x="1298575" y="1276350"/>
          <p14:tracePt t="8704" x="1320800" y="1295400"/>
          <p14:tracePt t="8721" x="1371600" y="1308100"/>
          <p14:tracePt t="8739" x="1406525" y="1308100"/>
          <p14:tracePt t="8755" x="1428750" y="1314450"/>
          <p14:tracePt t="8772" x="1476375" y="1314450"/>
          <p14:tracePt t="8789" x="1498600" y="1314450"/>
          <p14:tracePt t="8805" x="1527175" y="1314450"/>
          <p14:tracePt t="8822" x="1555750" y="1314450"/>
          <p14:tracePt t="8837" x="1584325" y="1314450"/>
          <p14:tracePt t="8855" x="1606550" y="1314450"/>
          <p14:tracePt t="8871" x="1666875" y="1314450"/>
          <p14:tracePt t="8888" x="1698625" y="1311275"/>
          <p14:tracePt t="8904" x="1720850" y="1298575"/>
          <p14:tracePt t="8921" x="1758950" y="1276350"/>
          <p14:tracePt t="8938" x="1768475" y="1266825"/>
          <p14:tracePt t="8954" x="1778000" y="1260475"/>
          <p14:tracePt t="8972" x="1787525" y="1260475"/>
          <p14:tracePt t="8987" x="1797050" y="1260475"/>
          <p14:tracePt t="9004" x="1806575" y="1260475"/>
          <p14:tracePt t="9021" x="1812925" y="1260475"/>
          <p14:tracePt t="16492" x="1803400" y="1235075"/>
          <p14:tracePt t="16502" x="1787525" y="1187450"/>
          <p14:tracePt t="16510" x="1771650" y="1149350"/>
          <p14:tracePt t="16520" x="1711325" y="1057275"/>
          <p14:tracePt t="16537" x="1641475" y="933450"/>
          <p14:tracePt t="16554" x="1558925" y="774700"/>
          <p14:tracePt t="16587" x="1362075" y="473075"/>
          <p14:tracePt t="16624" x="1203325" y="247650"/>
          <p14:tracePt t="16639" x="1174750" y="190500"/>
          <p14:tracePt t="16654" x="1155700" y="152400"/>
          <p14:tracePt t="16671" x="1136650" y="130175"/>
          <p14:tracePt t="16687" x="1123950" y="120650"/>
          <p14:tracePt t="16728" x="1127125" y="120650"/>
          <p14:tracePt t="16737" x="1136650" y="120650"/>
          <p14:tracePt t="16755" x="1181100" y="130175"/>
          <p14:tracePt t="16771" x="1279525" y="196850"/>
          <p14:tracePt t="16787" x="1355725" y="273050"/>
          <p14:tracePt t="16804" x="1428750" y="336550"/>
          <p14:tracePt t="16820" x="1520825" y="431800"/>
          <p14:tracePt t="16837" x="1581150" y="473075"/>
          <p14:tracePt t="16854" x="1631950" y="517525"/>
          <p14:tracePt t="16871" x="1698625" y="558800"/>
          <p14:tracePt t="16887" x="1730375" y="574675"/>
          <p14:tracePt t="16904" x="1752600" y="587375"/>
          <p14:tracePt t="16921" x="1793875" y="606425"/>
          <p14:tracePt t="16938" x="1816100" y="606425"/>
          <p14:tracePt t="16954" x="1838325" y="612775"/>
          <p14:tracePt t="16970" x="1879600" y="612775"/>
          <p14:tracePt t="16987" x="1908175" y="612775"/>
          <p14:tracePt t="17004" x="1930400" y="612775"/>
          <p14:tracePt t="17021" x="1962150" y="612775"/>
          <p14:tracePt t="17038" x="1978025" y="612775"/>
          <p14:tracePt t="17054" x="1987550" y="612775"/>
          <p14:tracePt t="17071" x="2019300" y="612775"/>
          <p14:tracePt t="17087" x="2028825" y="612775"/>
          <p14:tracePt t="17104" x="2044700" y="612775"/>
          <p14:tracePt t="17120" x="2066925" y="612775"/>
          <p14:tracePt t="17137" x="2076450" y="612775"/>
          <p14:tracePt t="17154" x="2085975" y="612775"/>
          <p14:tracePt t="17171" x="2098675" y="631825"/>
          <p14:tracePt t="17187" x="2114550" y="641350"/>
          <p14:tracePt t="17204" x="2127250" y="657225"/>
          <p14:tracePt t="17220" x="2143125" y="701675"/>
          <p14:tracePt t="17237" x="2174875" y="723900"/>
          <p14:tracePt t="17254" x="2193925" y="755650"/>
          <p14:tracePt t="17270" x="2216150" y="784225"/>
          <p14:tracePt t="17287" x="2232025" y="800100"/>
          <p14:tracePt t="17305" x="2232025" y="815975"/>
          <p14:tracePt t="17321" x="2232025" y="825500"/>
          <p14:tracePt t="17337" x="2232025" y="835025"/>
          <p14:tracePt t="17354" x="2238375" y="850900"/>
          <p14:tracePt t="17370" x="2247900" y="863600"/>
          <p14:tracePt t="17387" x="2251075" y="873125"/>
          <p14:tracePt t="17404" x="2257425" y="885825"/>
          <p14:tracePt t="17421" x="2257425" y="904875"/>
          <p14:tracePt t="17437" x="2257425" y="908050"/>
          <p14:tracePt t="18100" x="2247900" y="895350"/>
          <p14:tracePt t="18107" x="2238375" y="882650"/>
          <p14:tracePt t="18121" x="2212975" y="866775"/>
          <p14:tracePt t="18154" x="2159000" y="835025"/>
          <p14:tracePt t="18187" x="2101850" y="828675"/>
          <p14:tracePt t="18203" x="2073275" y="828675"/>
          <p14:tracePt t="18220" x="2041525" y="828675"/>
          <p14:tracePt t="18237" x="2009775" y="828675"/>
          <p14:tracePt t="18254" x="2000250" y="831850"/>
          <p14:tracePt t="18271" x="1987550" y="850900"/>
          <p14:tracePt t="18287" x="1974850" y="860425"/>
          <p14:tracePt t="18304" x="1974850" y="873125"/>
          <p14:tracePt t="18320" x="1987550" y="892175"/>
          <p14:tracePt t="18336" x="2019300" y="917575"/>
          <p14:tracePt t="18354" x="2066925" y="946150"/>
          <p14:tracePt t="18370" x="2124075" y="984250"/>
          <p14:tracePt t="18387" x="2155825" y="996950"/>
          <p14:tracePt t="18404" x="2187575" y="1009650"/>
          <p14:tracePt t="18421" x="2244725" y="1035050"/>
          <p14:tracePt t="18438" x="2279650" y="1047750"/>
          <p14:tracePt t="18454" x="2317750" y="1060450"/>
          <p14:tracePt t="18470" x="2381250" y="1073150"/>
          <p14:tracePt t="18487" x="2413000" y="1073150"/>
          <p14:tracePt t="18504" x="2432050" y="1073150"/>
          <p14:tracePt t="18520" x="2466975" y="1073150"/>
          <p14:tracePt t="18536" x="2482850" y="1073150"/>
          <p14:tracePt t="18554" x="2492375" y="1073150"/>
          <p14:tracePt t="18556" x="2495550" y="1069975"/>
          <p14:tracePt t="18571" x="2505075" y="1069975"/>
          <p14:tracePt t="18587" x="2520950" y="1066800"/>
          <p14:tracePt t="18603" x="2527300" y="1060450"/>
          <p14:tracePt t="18620" x="2530475" y="1057275"/>
          <p14:tracePt t="18636" x="2536825" y="1057275"/>
          <p14:tracePt t="18654" x="2540000" y="1057275"/>
          <p14:tracePt t="20514" x="2562225" y="1057275"/>
          <p14:tracePt t="20521" x="2581275" y="1057275"/>
          <p14:tracePt t="20537" x="2625725" y="1060450"/>
          <p14:tracePt t="20555" x="2695575" y="1066800"/>
          <p14:tracePt t="20575" x="2749550" y="1066800"/>
          <p14:tracePt t="20591" x="2844800" y="1073150"/>
          <p14:tracePt t="20603" x="2892425" y="1079500"/>
          <p14:tracePt t="20636" x="3057525" y="1101725"/>
          <p14:tracePt t="20670" x="3108325" y="1120775"/>
          <p14:tracePt t="20687" x="3117850" y="1120775"/>
          <p14:tracePt t="20703" x="3140075" y="1120775"/>
          <p14:tracePt t="20720" x="3165475" y="1120775"/>
          <p14:tracePt t="20737" x="3175000" y="1120775"/>
          <p14:tracePt t="20753" x="3197225" y="1120775"/>
          <p14:tracePt t="20769" x="3213100" y="1120775"/>
          <p14:tracePt t="20786" x="3222625" y="1120775"/>
          <p14:tracePt t="21027" x="3222625" y="1114425"/>
          <p14:tracePt t="21085" x="3225800" y="1114425"/>
          <p14:tracePt t="21092" x="3232150" y="1114425"/>
          <p14:tracePt t="21105" x="3267075" y="1114425"/>
          <p14:tracePt t="21121" x="3317875" y="1114425"/>
          <p14:tracePt t="21137" x="3362325" y="1114425"/>
          <p14:tracePt t="21155" x="3441700" y="1114425"/>
          <p14:tracePt t="21170" x="3492500" y="1123950"/>
          <p14:tracePt t="21186" x="3559175" y="1136650"/>
          <p14:tracePt t="21203" x="3619500" y="1146175"/>
          <p14:tracePt t="21220" x="3717925" y="1152525"/>
          <p14:tracePt t="21237" x="3762375" y="1158875"/>
          <p14:tracePt t="21255" x="3825875" y="1165225"/>
          <p14:tracePt t="21271" x="3883025" y="1165225"/>
          <p14:tracePt t="21287" x="3943350" y="1171575"/>
          <p14:tracePt t="21305" x="4035425" y="1193800"/>
          <p14:tracePt t="21320" x="4098925" y="1206500"/>
          <p14:tracePt t="21336" x="4171950" y="1212850"/>
          <p14:tracePt t="21354" x="4292600" y="1238250"/>
          <p14:tracePt t="21370" x="4365625" y="1250950"/>
          <p14:tracePt t="21387" x="4441825" y="1273175"/>
          <p14:tracePt t="21404" x="4552950" y="1295400"/>
          <p14:tracePt t="21420" x="4673600" y="1311275"/>
          <p14:tracePt t="21437" x="4800600" y="1330325"/>
          <p14:tracePt t="21453" x="4953000" y="1365250"/>
          <p14:tracePt t="21469" x="5200650" y="1419225"/>
          <p14:tracePt t="21486" x="5343525" y="1457325"/>
          <p14:tracePt t="21503" x="5461000" y="1482725"/>
          <p14:tracePt t="21519" x="5588000" y="1520825"/>
          <p14:tracePt t="21536" x="5673725" y="1536700"/>
          <p14:tracePt t="21553" x="5737225" y="1552575"/>
          <p14:tracePt t="21570" x="5819775" y="1571625"/>
          <p14:tracePt t="21586" x="5864225" y="1590675"/>
          <p14:tracePt t="21603" x="5908675" y="1603375"/>
          <p14:tracePt t="21606" x="5921375" y="1609725"/>
          <p14:tracePt t="21619" x="5959475" y="1622425"/>
          <p14:tracePt t="21636" x="5981700" y="1635125"/>
          <p14:tracePt t="21653" x="6003925" y="1638300"/>
          <p14:tracePt t="21670" x="6032500" y="1638300"/>
          <p14:tracePt t="21687" x="6048375" y="1638300"/>
          <p14:tracePt t="21704" x="6057900" y="1638300"/>
          <p14:tracePt t="21720" x="6076950" y="1638300"/>
          <p14:tracePt t="21736" x="6086475" y="1638300"/>
          <p14:tracePt t="21753" x="6092825" y="1631950"/>
          <p14:tracePt t="21770" x="6092825" y="1619250"/>
          <p14:tracePt t="21786" x="6092825" y="1609725"/>
          <p14:tracePt t="21805" x="6080125" y="1574800"/>
          <p14:tracePt t="22335" x="6108700" y="1549400"/>
          <p14:tracePt t="22342" x="6149975" y="1514475"/>
          <p14:tracePt t="22355" x="6232525" y="1460500"/>
          <p14:tracePt t="22371" x="6334125" y="1390650"/>
          <p14:tracePt t="22403" x="6613525" y="1282700"/>
          <p14:tracePt t="22437" x="6975475" y="1231900"/>
          <p14:tracePt t="22454" x="7169150" y="1231900"/>
          <p14:tracePt t="22470" x="7299325" y="1254125"/>
          <p14:tracePt t="22487" x="7407275" y="1270000"/>
          <p14:tracePt t="22503" x="7502525" y="1285875"/>
          <p14:tracePt t="22519" x="7616825" y="1317625"/>
          <p14:tracePt t="22537" x="7673975" y="1343025"/>
          <p14:tracePt t="22553" x="7750175" y="1368425"/>
          <p14:tracePt t="22569" x="7874000" y="1416050"/>
          <p14:tracePt t="22586" x="7940675" y="1438275"/>
          <p14:tracePt t="22604" x="7985125" y="1450975"/>
          <p14:tracePt t="22620" x="8026400" y="1463675"/>
          <p14:tracePt t="22637" x="8045450" y="1473200"/>
          <p14:tracePt t="22655" x="8058150" y="1473200"/>
          <p14:tracePt t="22670" x="8067675" y="1473200"/>
          <p14:tracePt t="22687" x="8077200" y="1473200"/>
          <p14:tracePt t="22703" x="8093075" y="1473200"/>
          <p14:tracePt t="22819" x="8093075" y="1466850"/>
          <p14:tracePt t="22826" x="8093075" y="1460500"/>
          <p14:tracePt t="22837" x="8093075" y="1457325"/>
          <p14:tracePt t="22853" x="8080375" y="1438275"/>
          <p14:tracePt t="22870" x="8061325" y="1397000"/>
          <p14:tracePt t="22886" x="8048625" y="1358900"/>
          <p14:tracePt t="22904" x="8026400" y="1317625"/>
          <p14:tracePt t="22920" x="8013700" y="1285875"/>
          <p14:tracePt t="22937" x="8013700" y="1276350"/>
          <p14:tracePt t="22954" x="8013700" y="1257300"/>
          <p14:tracePt t="22970" x="8013700" y="1247775"/>
          <p14:tracePt t="22987" x="8013700" y="1225550"/>
          <p14:tracePt t="23003" x="8013700" y="1203325"/>
          <p14:tracePt t="23020" x="8013700" y="1155700"/>
          <p14:tracePt t="23037" x="8013700" y="1133475"/>
          <p14:tracePt t="23053" x="8013700" y="1111250"/>
          <p14:tracePt t="23070" x="8013700" y="1095375"/>
          <p14:tracePt t="23087" x="8013700" y="1092200"/>
          <p14:tracePt t="23120" x="8013700" y="1085850"/>
          <p14:tracePt t="23148" x="8007350" y="1082675"/>
          <p14:tracePt t="23155" x="8004175" y="1082675"/>
          <p14:tracePt t="23170" x="7991475" y="1069975"/>
          <p14:tracePt t="23187" x="7981950" y="1060450"/>
          <p14:tracePt t="23205" x="7962900" y="1050925"/>
          <p14:tracePt t="23220" x="7953375" y="1041400"/>
          <p14:tracePt t="23236" x="7943850" y="1031875"/>
          <p14:tracePt t="23253" x="7934325" y="1016000"/>
          <p14:tracePt t="23270" x="7899400" y="996950"/>
          <p14:tracePt t="23286" x="7874000" y="987425"/>
          <p14:tracePt t="23303" x="7829550" y="974725"/>
          <p14:tracePt t="23320" x="7772400" y="949325"/>
          <p14:tracePt t="23336" x="7734300" y="936625"/>
          <p14:tracePt t="23354" x="7702550" y="936625"/>
          <p14:tracePt t="23370" x="7673975" y="936625"/>
          <p14:tracePt t="23386" x="7651750" y="936625"/>
          <p14:tracePt t="23403" x="7623175" y="936625"/>
          <p14:tracePt t="23420" x="7600950" y="936625"/>
          <p14:tracePt t="23436" x="7591425" y="936625"/>
          <p14:tracePt t="23453" x="7581900" y="936625"/>
          <p14:tracePt t="23470" x="7562850" y="936625"/>
          <p14:tracePt t="23487" x="7550150" y="936625"/>
          <p14:tracePt t="23504" x="7546975" y="936625"/>
          <p14:tracePt t="23698" x="7531100" y="930275"/>
          <p14:tracePt t="23705" x="7496175" y="923925"/>
          <p14:tracePt t="23720" x="7448550" y="911225"/>
          <p14:tracePt t="23737" x="7404100" y="898525"/>
          <p14:tracePt t="23754" x="7340600" y="892175"/>
          <p14:tracePt t="23770" x="7277100" y="876300"/>
          <p14:tracePt t="23786" x="7178675" y="835025"/>
          <p14:tracePt t="23803" x="7042150" y="762000"/>
          <p14:tracePt t="23820" x="6889750" y="669925"/>
          <p14:tracePt t="23836" x="6765925" y="606425"/>
          <p14:tracePt t="23854" x="6607175" y="565150"/>
          <p14:tracePt t="23870" x="6521450" y="549275"/>
          <p14:tracePt t="23887" x="6451600" y="549275"/>
          <p14:tracePt t="23905" x="6283325" y="581025"/>
          <p14:tracePt t="23920" x="6188075" y="587375"/>
          <p14:tracePt t="23936" x="6108700" y="587375"/>
          <p14:tracePt t="23954" x="5991225" y="584200"/>
          <p14:tracePt t="23970" x="5895975" y="568325"/>
          <p14:tracePt t="23987" x="5807075" y="542925"/>
          <p14:tracePt t="24004" x="5651500" y="511175"/>
          <p14:tracePt t="24020" x="5508625" y="466725"/>
          <p14:tracePt t="24037" x="5365750" y="431800"/>
          <p14:tracePt t="24054" x="5184775" y="377825"/>
          <p14:tracePt t="24070" x="5045075" y="342900"/>
          <p14:tracePt t="24087" x="4930775" y="292100"/>
          <p14:tracePt t="24103" x="4791075" y="225425"/>
          <p14:tracePt t="24119" x="4724400" y="187325"/>
          <p14:tracePt t="24136" x="4632325" y="139700"/>
          <p14:tracePt t="24154" x="4505325" y="82550"/>
          <p14:tracePt t="24170" x="4403725" y="41275"/>
          <p14:tracePt t="24187" x="4327525" y="9525"/>
          <p14:tracePt t="24204" x="4203700" y="0"/>
          <p14:tracePt t="24220" x="4108450" y="0"/>
          <p14:tracePt t="24236" x="4022725" y="0"/>
          <p14:tracePt t="24253" x="3930650" y="0"/>
          <p14:tracePt t="24270" x="3803650" y="0"/>
          <p14:tracePt t="24286" x="3663950" y="0"/>
          <p14:tracePt t="24304" x="3495675" y="28575"/>
          <p14:tracePt t="24320" x="3368675" y="47625"/>
          <p14:tracePt t="24337" x="3248025" y="82550"/>
          <p14:tracePt t="24354" x="3130550" y="136525"/>
          <p14:tracePt t="24369" x="3073400" y="165100"/>
          <p14:tracePt t="24386" x="3032125" y="206375"/>
          <p14:tracePt t="24404" x="2990850" y="269875"/>
          <p14:tracePt t="24420" x="2959100" y="295275"/>
          <p14:tracePt t="24437" x="2949575" y="327025"/>
          <p14:tracePt t="24454" x="2930525" y="361950"/>
          <p14:tracePt t="24470" x="2911475" y="377825"/>
          <p14:tracePt t="24487" x="2901950" y="387350"/>
          <p14:tracePt t="24504" x="2889250" y="403225"/>
          <p14:tracePt t="24519" x="2889250" y="412750"/>
          <p14:tracePt t="24536" x="2889250" y="428625"/>
          <p14:tracePt t="24553" x="2924175" y="431800"/>
          <p14:tracePt t="24569" x="2952750" y="431800"/>
          <p14:tracePt t="24587" x="3006725" y="431800"/>
          <p14:tracePt t="24604" x="3092450" y="447675"/>
          <p14:tracePt t="24620" x="3155950" y="454025"/>
          <p14:tracePt t="24637" x="3219450" y="466725"/>
          <p14:tracePt t="24653" x="3302000" y="495300"/>
          <p14:tracePt t="24669" x="3365500" y="511175"/>
          <p14:tracePt t="24686" x="3425825" y="517525"/>
          <p14:tracePt t="24704" x="3511550" y="517525"/>
          <p14:tracePt t="24720" x="3565525" y="517525"/>
          <p14:tracePt t="24736" x="3600450" y="517525"/>
          <p14:tracePt t="24754" x="3641725" y="517525"/>
          <p14:tracePt t="24770" x="3686175" y="517525"/>
          <p14:tracePt t="24786" x="3730625" y="523875"/>
          <p14:tracePt t="24803" x="3794125" y="542925"/>
          <p14:tracePt t="24819" x="3832225" y="555625"/>
          <p14:tracePt t="24836" x="3867150" y="561975"/>
          <p14:tracePt t="24853" x="3908425" y="561975"/>
          <p14:tracePt t="24869" x="3930650" y="561975"/>
          <p14:tracePt t="24886" x="3959225" y="561975"/>
          <p14:tracePt t="24903" x="4006850" y="561975"/>
          <p14:tracePt t="24919" x="4051300" y="561975"/>
          <p14:tracePt t="24936" x="4095750" y="561975"/>
          <p14:tracePt t="24953" x="4175125" y="558800"/>
          <p14:tracePt t="24970" x="4219575" y="542925"/>
          <p14:tracePt t="24987" x="4257675" y="530225"/>
          <p14:tracePt t="25004" x="4356100" y="511175"/>
          <p14:tracePt t="25020" x="4451350" y="495300"/>
          <p14:tracePt t="25037" x="4559300" y="469900"/>
          <p14:tracePt t="25053" x="4705350" y="444500"/>
          <p14:tracePt t="25069" x="4822825" y="438150"/>
          <p14:tracePt t="25086" x="4968875" y="438150"/>
          <p14:tracePt t="25103" x="5121275" y="428625"/>
          <p14:tracePt t="25119" x="5238750" y="428625"/>
          <p14:tracePt t="25137" x="5375275" y="422275"/>
          <p14:tracePt t="25154" x="5527675" y="422275"/>
          <p14:tracePt t="25170" x="5610225" y="422275"/>
          <p14:tracePt t="25186" x="5689600" y="422275"/>
          <p14:tracePt t="25203" x="5778500" y="412750"/>
          <p14:tracePt t="25219" x="5822950" y="412750"/>
          <p14:tracePt t="25236" x="5851525" y="412750"/>
          <p14:tracePt t="25254" x="5870575" y="412750"/>
          <p14:tracePt t="25270" x="5880100" y="412750"/>
          <p14:tracePt t="25287" x="5886450" y="412750"/>
          <p14:tracePt t="25784" x="5816600" y="447675"/>
          <p14:tracePt t="25790" x="5721350" y="514350"/>
          <p14:tracePt t="25804" x="5514975" y="631825"/>
          <p14:tracePt t="25820" x="5229225" y="835025"/>
          <p14:tracePt t="25844" x="4851400" y="1089025"/>
          <p14:tracePt t="25859" x="4594225" y="1257300"/>
          <p14:tracePt t="25870" x="4406900" y="1406525"/>
          <p14:tracePt t="25904" x="4025900" y="1695450"/>
          <p14:tracePt t="25938" x="3844925" y="1866900"/>
          <p14:tracePt t="25954" x="3730625" y="1955800"/>
          <p14:tracePt t="25970" x="3663950" y="2000250"/>
          <p14:tracePt t="25987" x="3594100" y="2032000"/>
          <p14:tracePt t="26004" x="3502025" y="2066925"/>
          <p14:tracePt t="26020" x="3441700" y="2066925"/>
          <p14:tracePt t="26036" x="3378200" y="2051050"/>
          <p14:tracePt t="26053" x="3276600" y="2028825"/>
          <p14:tracePt t="26069" x="3219450" y="2000250"/>
          <p14:tracePt t="26086" x="3152775" y="1962150"/>
          <p14:tracePt t="26104" x="3035300" y="1914525"/>
          <p14:tracePt t="26120" x="2943225" y="1857375"/>
          <p14:tracePt t="26137" x="2835275" y="1822450"/>
          <p14:tracePt t="26154" x="2689225" y="1790700"/>
          <p14:tracePt t="26170" x="2581275" y="1774825"/>
          <p14:tracePt t="26186" x="2495550" y="1758950"/>
          <p14:tracePt t="26203" x="2387600" y="1743075"/>
          <p14:tracePt t="26219" x="2343150" y="1743075"/>
          <p14:tracePt t="26236" x="2305050" y="1743075"/>
          <p14:tracePt t="26254" x="2251075" y="1743075"/>
          <p14:tracePt t="26270" x="2206625" y="1743075"/>
          <p14:tracePt t="26287" x="2155825" y="1743075"/>
          <p14:tracePt t="26303" x="2085975" y="1743075"/>
          <p14:tracePt t="26319" x="2063750" y="1743075"/>
          <p14:tracePt t="26336" x="2047875" y="1743075"/>
          <p14:tracePt t="26353" x="2028825" y="1743075"/>
          <p14:tracePt t="26369" x="2019300" y="1743075"/>
          <p14:tracePt t="26386" x="2009775" y="1743075"/>
          <p14:tracePt t="26404" x="1987550" y="1743075"/>
          <p14:tracePt t="26420" x="1978025" y="1743075"/>
          <p14:tracePt t="26436" x="1968500" y="1743075"/>
          <p14:tracePt t="26453" x="1955800" y="1743075"/>
          <p14:tracePt t="26486" x="1939925" y="1743075"/>
          <p14:tracePt t="26503" x="1930400" y="1743075"/>
          <p14:tracePt t="26519" x="1920875" y="1743075"/>
          <p14:tracePt t="26536" x="1911350" y="1743075"/>
          <p14:tracePt t="26553" x="1870075" y="1730375"/>
          <p14:tracePt t="26570" x="1838325" y="1717675"/>
          <p14:tracePt t="26586" x="1809750" y="1717675"/>
          <p14:tracePt t="26603" x="1784350" y="1717675"/>
          <p14:tracePt t="26619" x="1768475" y="1717675"/>
          <p14:tracePt t="26636" x="1758950" y="1717675"/>
          <p14:tracePt t="26653" x="1743075" y="1717675"/>
          <p14:tracePt t="26669" x="1733550" y="1720850"/>
          <p14:tracePt t="26686" x="1717675" y="1730375"/>
          <p14:tracePt t="26703" x="1717675" y="1752600"/>
          <p14:tracePt t="26719" x="1714500" y="1762125"/>
          <p14:tracePt t="26736" x="1714500" y="1771650"/>
          <p14:tracePt t="26753" x="1714500" y="1784350"/>
          <p14:tracePt t="26769" x="1714500" y="1793875"/>
          <p14:tracePt t="26786" x="1714500" y="1803400"/>
          <p14:tracePt t="26803" x="1720850" y="1819275"/>
          <p14:tracePt t="26819" x="1736725" y="1835150"/>
          <p14:tracePt t="26836" x="1758950" y="1847850"/>
          <p14:tracePt t="26853" x="1806575" y="1854200"/>
          <p14:tracePt t="26869" x="1838325" y="1866900"/>
          <p14:tracePt t="26886" x="1882775" y="1866900"/>
          <p14:tracePt t="26903" x="1946275" y="1873250"/>
          <p14:tracePt t="26919" x="1997075" y="1873250"/>
          <p14:tracePt t="26936" x="2057400" y="1873250"/>
          <p14:tracePt t="26953" x="2143125" y="1873250"/>
          <p14:tracePt t="26969" x="2187575" y="1879600"/>
          <p14:tracePt t="26986" x="2225675" y="1879600"/>
          <p14:tracePt t="27003" x="2279650" y="1879600"/>
          <p14:tracePt t="27019" x="2324100" y="1879600"/>
          <p14:tracePt t="27036" x="2365375" y="1879600"/>
          <p14:tracePt t="27053" x="2438400" y="1876425"/>
          <p14:tracePt t="27069" x="2473325" y="1876425"/>
          <p14:tracePt t="27086" x="2520950" y="1870075"/>
          <p14:tracePt t="27103" x="2581275" y="1863725"/>
          <p14:tracePt t="27119" x="2625725" y="1863725"/>
          <p14:tracePt t="27136" x="2654300" y="1863725"/>
          <p14:tracePt t="27153" x="2724150" y="1863725"/>
          <p14:tracePt t="27170" x="2774950" y="1863725"/>
          <p14:tracePt t="27187" x="2835275" y="1863725"/>
          <p14:tracePt t="27204" x="2924175" y="1851025"/>
          <p14:tracePt t="27220" x="2984500" y="1841500"/>
          <p14:tracePt t="27236" x="3048000" y="1822450"/>
          <p14:tracePt t="27253" x="3149600" y="1800225"/>
          <p14:tracePt t="27269" x="3184525" y="1793875"/>
          <p14:tracePt t="27286" x="3232150" y="1787525"/>
          <p14:tracePt t="27303" x="3286125" y="1768475"/>
          <p14:tracePt t="27319" x="3324225" y="1755775"/>
          <p14:tracePt t="27336" x="3378200" y="1743075"/>
          <p14:tracePt t="27353" x="3441700" y="1724025"/>
          <p14:tracePt t="27369" x="3473450" y="1704975"/>
          <p14:tracePt t="27386" x="3489325" y="1695450"/>
          <p14:tracePt t="27403" x="3505200" y="1673225"/>
          <p14:tracePt t="27419" x="3511550" y="1644650"/>
          <p14:tracePt t="27436" x="3511550" y="1628775"/>
          <p14:tracePt t="27453" x="3508375" y="1616075"/>
          <p14:tracePt t="27470" x="3498850" y="1600200"/>
          <p14:tracePt t="27487" x="3489325" y="1590675"/>
          <p14:tracePt t="27503" x="3454400" y="1571625"/>
          <p14:tracePt t="27519" x="3429000" y="1562100"/>
          <p14:tracePt t="27536" x="3400425" y="1543050"/>
          <p14:tracePt t="27553" x="3349625" y="1524000"/>
          <p14:tracePt t="27569" x="3286125" y="1501775"/>
          <p14:tracePt t="27586" x="3209925" y="1470025"/>
          <p14:tracePt t="27604" x="3098800" y="1447800"/>
          <p14:tracePt t="27620" x="3035300" y="1435100"/>
          <p14:tracePt t="27637" x="2971800" y="1422400"/>
          <p14:tracePt t="27653" x="2876550" y="1422400"/>
          <p14:tracePt t="27669" x="2816225" y="1422400"/>
          <p14:tracePt t="27685" x="2755900" y="1422400"/>
          <p14:tracePt t="27703" x="2679700" y="1422400"/>
          <p14:tracePt t="27719" x="2619375" y="1422400"/>
          <p14:tracePt t="27736" x="2559050" y="1422400"/>
          <p14:tracePt t="27753" x="2451100" y="1425575"/>
          <p14:tracePt t="27770" x="2387600" y="1431925"/>
          <p14:tracePt t="27786" x="2327275" y="1444625"/>
          <p14:tracePt t="27803" x="2238375" y="1466850"/>
          <p14:tracePt t="27820" x="2171700" y="1489075"/>
          <p14:tracePt t="27837" x="2108200" y="1501775"/>
          <p14:tracePt t="27853" x="2044700" y="1520825"/>
          <p14:tracePt t="27870" x="2006600" y="1533525"/>
          <p14:tracePt t="27887" x="1984375" y="1546225"/>
          <p14:tracePt t="27903" x="1943100" y="1552575"/>
          <p14:tracePt t="27920" x="1917700" y="1558925"/>
          <p14:tracePt t="27936" x="1889125" y="1558925"/>
          <p14:tracePt t="27953" x="1854200" y="1568450"/>
          <p14:tracePt t="27969" x="1825625" y="1581150"/>
          <p14:tracePt t="27986" x="1800225" y="1593850"/>
          <p14:tracePt t="28003" x="1765300" y="1616075"/>
          <p14:tracePt t="28019" x="1755775" y="1625600"/>
          <p14:tracePt t="28036" x="1746250" y="1635125"/>
          <p14:tracePt t="28053" x="1724025" y="1657350"/>
          <p14:tracePt t="28070" x="1714500" y="1666875"/>
          <p14:tracePt t="28086" x="1704975" y="1673225"/>
          <p14:tracePt t="28103" x="1704975" y="1682750"/>
          <p14:tracePt t="28119" x="1704975" y="1692275"/>
          <p14:tracePt t="28136" x="1704975" y="1698625"/>
          <p14:tracePt t="28153" x="1704975" y="1708150"/>
          <p14:tracePt t="28169" x="1704975" y="1717675"/>
          <p14:tracePt t="28186" x="1708150" y="1724025"/>
          <p14:tracePt t="28203" x="1727200" y="1736725"/>
          <p14:tracePt t="28219" x="1758950" y="1749425"/>
          <p14:tracePt t="28236" x="1781175" y="1755775"/>
          <p14:tracePt t="28252" x="1838325" y="1768475"/>
          <p14:tracePt t="28269" x="1873250" y="1774825"/>
          <p14:tracePt t="28285" x="1905000" y="1781175"/>
          <p14:tracePt t="28303" x="1946275" y="1787525"/>
          <p14:tracePt t="28319" x="1981200" y="1787525"/>
          <p14:tracePt t="28336" x="2003425" y="1787525"/>
          <p14:tracePt t="28353" x="2044700" y="1787525"/>
          <p14:tracePt t="28369" x="2066925" y="1797050"/>
          <p14:tracePt t="28386" x="2095500" y="1797050"/>
          <p14:tracePt t="28403" x="2130425" y="1797050"/>
          <p14:tracePt t="28420" x="2152650" y="1809750"/>
          <p14:tracePt t="28437" x="2168525" y="1809750"/>
          <p14:tracePt t="28453" x="2184400" y="1809750"/>
          <p14:tracePt t="28470" x="2193925" y="1809750"/>
          <p14:tracePt t="28486" x="2212975" y="1809750"/>
          <p14:tracePt t="28503" x="2241550" y="1809750"/>
          <p14:tracePt t="28519" x="2270125" y="1809750"/>
          <p14:tracePt t="28535" x="2298700" y="1809750"/>
          <p14:tracePt t="28553" x="2352675" y="1809750"/>
          <p14:tracePt t="28569" x="2384425" y="1809750"/>
          <p14:tracePt t="28586" x="2403475" y="1809750"/>
          <p14:tracePt t="28602" x="2444750" y="1809750"/>
          <p14:tracePt t="28619" x="2466975" y="1809750"/>
          <p14:tracePt t="28635" x="2495550" y="1809750"/>
          <p14:tracePt t="28653" x="2530475" y="1809750"/>
          <p14:tracePt t="28669" x="2574925" y="1816100"/>
          <p14:tracePt t="28687" x="2619375" y="1822450"/>
          <p14:tracePt t="28704" x="2673350" y="1835150"/>
          <p14:tracePt t="28720" x="2705100" y="1841500"/>
          <p14:tracePt t="28736" x="2733675" y="1847850"/>
          <p14:tracePt t="28753" x="2768600" y="1854200"/>
          <p14:tracePt t="28769" x="2797175" y="1854200"/>
          <p14:tracePt t="28786" x="2819400" y="1854200"/>
          <p14:tracePt t="28803" x="2882900" y="1854200"/>
          <p14:tracePt t="28819" x="2933700" y="1851025"/>
          <p14:tracePt t="28837" x="2978150" y="1844675"/>
          <p14:tracePt t="28853" x="3019425" y="1838325"/>
          <p14:tracePt t="28870" x="3051175" y="1831975"/>
          <p14:tracePt t="28886" x="3073400" y="1819275"/>
          <p14:tracePt t="28902" x="3130550" y="1800225"/>
          <p14:tracePt t="28919" x="3175000" y="1787525"/>
          <p14:tracePt t="28936" x="3213100" y="1781175"/>
          <p14:tracePt t="28953" x="3273425" y="1774825"/>
          <p14:tracePt t="28969" x="3298825" y="1774825"/>
          <p14:tracePt t="28986" x="3308350" y="1774825"/>
          <p14:tracePt t="29003" x="3321050" y="1774825"/>
          <p14:tracePt t="29111" x="3327400" y="1774825"/>
          <p14:tracePt t="30275" x="3343275" y="1784350"/>
          <p14:tracePt t="30281" x="3362325" y="1797050"/>
          <p14:tracePt t="30289" x="3390900" y="1809750"/>
          <p14:tracePt t="30303" x="3422650" y="1835150"/>
          <p14:tracePt t="30324" x="3479800" y="1873250"/>
          <p14:tracePt t="30336" x="3498850" y="1885950"/>
          <p14:tracePt t="30369" x="3609975" y="1933575"/>
          <p14:tracePt t="30402" x="3698875" y="1968500"/>
          <p14:tracePt t="30418" x="3730625" y="1981200"/>
          <p14:tracePt t="30436" x="3752850" y="1987550"/>
          <p14:tracePt t="30452" x="3800475" y="1987550"/>
          <p14:tracePt t="30469" x="3844925" y="1987550"/>
          <p14:tracePt t="30486" x="3863975" y="1987550"/>
          <p14:tracePt t="30503" x="3905250" y="1987550"/>
          <p14:tracePt t="30519" x="3927475" y="1987550"/>
          <p14:tracePt t="30536" x="3937000" y="1987550"/>
          <p14:tracePt t="30552" x="3959225" y="1981200"/>
          <p14:tracePt t="30568" x="3968750" y="1981200"/>
          <p14:tracePt t="30586" x="3978275" y="1981200"/>
          <p14:tracePt t="30602" x="3990975" y="1981200"/>
          <p14:tracePt t="30619" x="4003675" y="1981200"/>
          <p14:tracePt t="30682" x="4006850" y="1981200"/>
          <p14:tracePt t="31446" x="4044950" y="1990725"/>
          <p14:tracePt t="31453" x="4105275" y="2006600"/>
          <p14:tracePt t="31473" x="4276725" y="2057400"/>
          <p14:tracePt t="31490" x="4384675" y="2076450"/>
          <p14:tracePt t="31506" x="4502150" y="2092325"/>
          <p14:tracePt t="31518" x="4619625" y="2108200"/>
          <p14:tracePt t="31552" x="4883150" y="2149475"/>
          <p14:tracePt t="31586" x="5156200" y="2149475"/>
          <p14:tracePt t="31602" x="5318125" y="2149475"/>
          <p14:tracePt t="31618" x="5422900" y="2146300"/>
          <p14:tracePt t="31636" x="5486400" y="2130425"/>
          <p14:tracePt t="31653" x="5527675" y="2124075"/>
          <p14:tracePt t="31669" x="5537200" y="2124075"/>
          <p14:tracePt t="31686" x="5553075" y="2124075"/>
          <p14:tracePt t="31703" x="5562600" y="2124075"/>
          <p14:tracePt t="32617" x="5588000" y="2146300"/>
          <p14:tracePt t="32624" x="5638800" y="2171700"/>
          <p14:tracePt t="32636" x="5680075" y="2206625"/>
          <p14:tracePt t="32652" x="5851525" y="2263775"/>
          <p14:tracePt t="32669" x="6016625" y="2301875"/>
          <p14:tracePt t="32686" x="6143625" y="2317750"/>
          <p14:tracePt t="32703" x="6362700" y="2317750"/>
          <p14:tracePt t="32735" x="6626225" y="2317750"/>
          <p14:tracePt t="32769" x="6877050" y="2273300"/>
          <p14:tracePt t="32786" x="6953250" y="2251075"/>
          <p14:tracePt t="32803" x="7042150" y="2200275"/>
          <p14:tracePt t="32819" x="7070725" y="2187575"/>
          <p14:tracePt t="32835" x="7089775" y="2171700"/>
          <p14:tracePt t="32852" x="7105650" y="2146300"/>
          <p14:tracePt t="32868" x="7108825" y="2130425"/>
          <p14:tracePt t="32885" x="7108825" y="2120900"/>
          <p14:tracePt t="32902" x="7108825" y="2101850"/>
          <p14:tracePt t="32919" x="7108825" y="2089150"/>
          <p14:tracePt t="32936" x="7108825" y="2079625"/>
          <p14:tracePt t="32953" x="7108825" y="2076450"/>
          <p14:tracePt t="33559" x="7134225" y="2079625"/>
          <p14:tracePt t="33566" x="7172325" y="2085975"/>
          <p14:tracePt t="33573" x="7197725" y="2085975"/>
          <p14:tracePt t="33585" x="7223125" y="2085975"/>
          <p14:tracePt t="33602" x="7327900" y="2082800"/>
          <p14:tracePt t="33618" x="7404100" y="2060575"/>
          <p14:tracePt t="33636" x="7480300" y="2035175"/>
          <p14:tracePt t="33669" x="7632700" y="1968500"/>
          <p14:tracePt t="33702" x="7750175" y="1930400"/>
          <p14:tracePt t="33719" x="7781925" y="1924050"/>
          <p14:tracePt t="33735" x="7810500" y="1924050"/>
          <p14:tracePt t="33753" x="7823200" y="1920875"/>
          <p14:tracePt t="33769" x="7832725" y="1920875"/>
          <p14:tracePt t="33786" x="7848600" y="1914525"/>
          <p14:tracePt t="33790" x="7854950" y="1914525"/>
          <p14:tracePt t="33802" x="7864475" y="1908175"/>
          <p14:tracePt t="33823" x="7877175" y="1898650"/>
          <p14:tracePt t="33836" x="7883525" y="1895475"/>
          <p14:tracePt t="33852" x="7905750" y="1873250"/>
          <p14:tracePt t="33868" x="7915275" y="1863725"/>
          <p14:tracePt t="33886" x="7924800" y="1860550"/>
          <p14:tracePt t="33903" x="7934325" y="1854200"/>
          <p14:tracePt t="36017" x="7842250" y="1847850"/>
          <p14:tracePt t="36024" x="7727950" y="1838325"/>
          <p14:tracePt t="36036" x="7613650" y="1828800"/>
          <p14:tracePt t="36057" x="7200900" y="1797050"/>
          <p14:tracePt t="36069" x="6905625" y="1774825"/>
          <p14:tracePt t="36090" x="6457950" y="1752600"/>
          <p14:tracePt t="36111" x="6048375" y="1752600"/>
          <p14:tracePt t="36135" x="5705475" y="1778000"/>
          <p14:tracePt t="36168" x="5213350" y="1812925"/>
          <p14:tracePt t="36187" x="4959350" y="1831975"/>
          <p14:tracePt t="36203" x="4787900" y="1841500"/>
          <p14:tracePt t="36219" x="4625975" y="1841500"/>
          <p14:tracePt t="36236" x="4511675" y="1851025"/>
          <p14:tracePt t="36252" x="4324350" y="1866900"/>
          <p14:tracePt t="36268" x="4206875" y="1876425"/>
          <p14:tracePt t="36285" x="4102100" y="1876425"/>
          <p14:tracePt t="36301" x="3949700" y="1882775"/>
          <p14:tracePt t="36318" x="3844925" y="1882775"/>
          <p14:tracePt t="36336" x="3730625" y="1882775"/>
          <p14:tracePt t="36339" x="3695700" y="1882775"/>
          <p14:tracePt t="36352" x="3590925" y="1882775"/>
          <p14:tracePt t="36369" x="3463925" y="1882775"/>
          <p14:tracePt t="36386" x="3349625" y="1876425"/>
          <p14:tracePt t="36402" x="3209925" y="1876425"/>
          <p14:tracePt t="36418" x="3114675" y="1876425"/>
          <p14:tracePt t="36435" x="3019425" y="1889125"/>
          <p14:tracePt t="36451" x="2895600" y="1920875"/>
          <p14:tracePt t="36468" x="2828925" y="1949450"/>
          <p14:tracePt t="36486" x="2762250" y="1971675"/>
          <p14:tracePt t="36502" x="2667000" y="2025650"/>
          <p14:tracePt t="36519" x="2609850" y="2051050"/>
          <p14:tracePt t="36535" x="2552700" y="2089150"/>
          <p14:tracePt t="36552" x="2486025" y="2133600"/>
          <p14:tracePt t="36568" x="2447925" y="2159000"/>
          <p14:tracePt t="36585" x="2409825" y="2171700"/>
          <p14:tracePt t="36601" x="2374900" y="2203450"/>
          <p14:tracePt t="36619" x="2343150" y="2216150"/>
          <p14:tracePt t="36635" x="2320925" y="2228850"/>
          <p14:tracePt t="36651" x="2276475" y="2244725"/>
          <p14:tracePt t="36668" x="2260600" y="2263775"/>
          <p14:tracePt t="36685" x="2244725" y="2273300"/>
          <p14:tracePt t="36701" x="2228850" y="2282825"/>
          <p14:tracePt t="36719" x="2219325" y="2282825"/>
          <p14:tracePt t="36735" x="2209800" y="2282825"/>
          <p14:tracePt t="36752" x="2190750" y="2282825"/>
          <p14:tracePt t="36769" x="2184400" y="2286000"/>
          <p14:tracePt t="37123" x="2187575" y="2286000"/>
          <p14:tracePt t="37130" x="2190750" y="2286000"/>
          <p14:tracePt t="37137" x="2203450" y="2286000"/>
          <p14:tracePt t="37151" x="2212975" y="2286000"/>
          <p14:tracePt t="37168" x="2222500" y="2286000"/>
          <p14:tracePt t="37185" x="2232025" y="2286000"/>
          <p14:tracePt t="37202" x="2270125" y="2286000"/>
          <p14:tracePt t="37219" x="2295525" y="2292350"/>
          <p14:tracePt t="37235" x="2339975" y="2311400"/>
          <p14:tracePt t="37252" x="2428875" y="2333625"/>
          <p14:tracePt t="37268" x="2492375" y="2346325"/>
          <p14:tracePt t="37285" x="2546350" y="2352675"/>
          <p14:tracePt t="37301" x="2616200" y="2352675"/>
          <p14:tracePt t="37318" x="2660650" y="2352675"/>
          <p14:tracePt t="37335" x="2720975" y="2352675"/>
          <p14:tracePt t="37352" x="2790825" y="2352675"/>
          <p14:tracePt t="37368" x="2825750" y="2352675"/>
          <p14:tracePt t="37385" x="2870200" y="2352675"/>
          <p14:tracePt t="37401" x="2911475" y="2352675"/>
          <p14:tracePt t="37419" x="2921000" y="2352675"/>
          <p14:tracePt t="37435" x="2930525" y="2352675"/>
          <p14:tracePt t="37452" x="2946400" y="2352675"/>
          <p14:tracePt t="37494" x="2946400" y="2346325"/>
          <p14:tracePt t="37502" x="2946400" y="2343150"/>
          <p14:tracePt t="37519" x="2946400" y="2333625"/>
          <p14:tracePt t="37535" x="2946400" y="2317750"/>
          <p14:tracePt t="37551" x="2933700" y="2295525"/>
          <p14:tracePt t="37568" x="2911475" y="2279650"/>
          <p14:tracePt t="37585" x="2879725" y="2254250"/>
          <p14:tracePt t="37601" x="2813050" y="2228850"/>
          <p14:tracePt t="37618" x="2774950" y="2209800"/>
          <p14:tracePt t="37635" x="2730500" y="2187575"/>
          <p14:tracePt t="37651" x="2667000" y="2162175"/>
          <p14:tracePt t="37668" x="2597150" y="2124075"/>
          <p14:tracePt t="37685" x="2520950" y="2101850"/>
          <p14:tracePt t="37701" x="2432050" y="2082800"/>
          <p14:tracePt t="37718" x="2374900" y="2066925"/>
          <p14:tracePt t="37735" x="2330450" y="2047875"/>
          <p14:tracePt t="37751" x="2270125" y="2047875"/>
          <p14:tracePt t="37768" x="2232025" y="2047875"/>
          <p14:tracePt t="37785" x="2193925" y="2041525"/>
          <p14:tracePt t="37801" x="2146300" y="2035175"/>
          <p14:tracePt t="37818" x="2124075" y="2035175"/>
          <p14:tracePt t="37835" x="2095500" y="2035175"/>
          <p14:tracePt t="37851" x="2063750" y="2035175"/>
          <p14:tracePt t="37869" x="2041525" y="2035175"/>
          <p14:tracePt t="37885" x="2032000" y="2035175"/>
          <p14:tracePt t="37906" x="2016125" y="2035175"/>
          <p14:tracePt t="37918" x="2006600" y="2035175"/>
          <p14:tracePt t="37935" x="1990725" y="2035175"/>
          <p14:tracePt t="37952" x="1974850" y="2038350"/>
          <p14:tracePt t="37968" x="1971675" y="2047875"/>
          <p14:tracePt t="37985" x="1965325" y="2063750"/>
          <p14:tracePt t="38001" x="1955800" y="2076450"/>
          <p14:tracePt t="38018" x="1952625" y="2089150"/>
          <p14:tracePt t="38035" x="1939925" y="2098675"/>
          <p14:tracePt t="38052" x="1936750" y="2117725"/>
          <p14:tracePt t="38069" x="1936750" y="2127250"/>
          <p14:tracePt t="38084" x="1936750" y="2136775"/>
          <p14:tracePt t="38102" x="1936750" y="2159000"/>
          <p14:tracePt t="38118" x="1936750" y="2168525"/>
          <p14:tracePt t="38135" x="1936750" y="2178050"/>
          <p14:tracePt t="38152" x="1936750" y="2181225"/>
          <p14:tracePt t="38195" x="1936750" y="2187575"/>
          <p14:tracePt t="38203" x="1936750" y="2193925"/>
          <p14:tracePt t="38223" x="1936750" y="2197100"/>
          <p14:tracePt t="38236" x="1936750" y="2206625"/>
          <p14:tracePt t="38252" x="1952625" y="2206625"/>
          <p14:tracePt t="38268" x="1962150" y="2216150"/>
          <p14:tracePt t="38285" x="1978025" y="2222500"/>
          <p14:tracePt t="38302" x="2009775" y="2232025"/>
          <p14:tracePt t="38318" x="2035175" y="2244725"/>
          <p14:tracePt t="38335" x="2063750" y="2263775"/>
          <p14:tracePt t="38351" x="2092325" y="2279650"/>
          <p14:tracePt t="38368" x="2101850" y="2289175"/>
          <p14:tracePt t="38385" x="2117725" y="2295525"/>
          <p14:tracePt t="38387" x="2124075" y="2295525"/>
          <p14:tracePt t="38401" x="2133600" y="2295525"/>
          <p14:tracePt t="38418" x="2143125" y="2295525"/>
          <p14:tracePt t="38435" x="2152650" y="2298700"/>
          <p14:tracePt t="38452" x="2171700" y="2305050"/>
          <p14:tracePt t="38468" x="2184400" y="2320925"/>
          <p14:tracePt t="38487" x="2193925" y="2324100"/>
          <p14:tracePt t="38502" x="2219325" y="2339975"/>
          <p14:tracePt t="38519" x="2235200" y="2346325"/>
          <p14:tracePt t="38535" x="2257425" y="2352675"/>
          <p14:tracePt t="38552" x="2298700" y="2352675"/>
          <p14:tracePt t="38569" x="2327275" y="2352675"/>
          <p14:tracePt t="38585" x="2362200" y="2352675"/>
          <p14:tracePt t="38601" x="2432050" y="2352675"/>
          <p14:tracePt t="38618" x="2476500" y="2349500"/>
          <p14:tracePt t="38635" x="2520950" y="2333625"/>
          <p14:tracePt t="38652" x="2578100" y="2333625"/>
          <p14:tracePt t="38668" x="2600325" y="2333625"/>
          <p14:tracePt t="38685" x="2609850" y="2330450"/>
          <p14:tracePt t="38702" x="2628900" y="2324100"/>
          <p14:tracePt t="38718" x="2638425" y="2324100"/>
          <p14:tracePt t="38735" x="2644775" y="2324100"/>
          <p14:tracePt t="38752" x="2647950" y="2324100"/>
          <p14:tracePt t="38785" x="2654300" y="2324100"/>
          <p14:tracePt t="38880" x="2657475" y="2324100"/>
          <p14:tracePt t="38887" x="2663825" y="2324100"/>
          <p14:tracePt t="38902" x="2679700" y="2324100"/>
          <p14:tracePt t="38919" x="2689225" y="2324100"/>
          <p14:tracePt t="38935" x="2692400" y="2324100"/>
          <p14:tracePt t="38952" x="2698750" y="2324100"/>
          <p14:tracePt t="38968" x="2701925" y="2324100"/>
          <p14:tracePt t="38985" x="2708275" y="2324100"/>
          <p14:tracePt t="39018" x="2711450" y="2324100"/>
          <p14:tracePt t="39035" x="2717800" y="2324100"/>
          <p14:tracePt t="39408" x="2727325" y="2333625"/>
          <p14:tracePt t="39415" x="2746375" y="2346325"/>
          <p14:tracePt t="39422" x="2759075" y="2352675"/>
          <p14:tracePt t="39438" x="2797175" y="2365375"/>
          <p14:tracePt t="39455" x="2828925" y="2384425"/>
          <p14:tracePt t="39468" x="2863850" y="2390775"/>
          <p14:tracePt t="39502" x="2949575" y="2403475"/>
          <p14:tracePt t="39535" x="3009900" y="2403475"/>
          <p14:tracePt t="39551" x="3048000" y="2403475"/>
          <p14:tracePt t="39568" x="3079750" y="2403475"/>
          <p14:tracePt t="39585" x="3095625" y="2403475"/>
          <p14:tracePt t="39602" x="3133725" y="2403475"/>
          <p14:tracePt t="39618" x="3155950" y="2403475"/>
          <p14:tracePt t="39635" x="3178175" y="2403475"/>
          <p14:tracePt t="39651" x="3213100" y="2403475"/>
          <p14:tracePt t="39668" x="3222625" y="2403475"/>
          <p14:tracePt t="39684" x="3232150" y="2403475"/>
          <p14:tracePt t="39753" x="3241675" y="2403475"/>
          <p14:tracePt t="39760" x="3248025" y="2403475"/>
          <p14:tracePt t="39768" x="3251200" y="2403475"/>
          <p14:tracePt t="39785" x="3260725" y="2403475"/>
          <p14:tracePt t="39802" x="3276600" y="2400300"/>
          <p14:tracePt t="39818" x="3292475" y="2393950"/>
          <p14:tracePt t="39835" x="3302000" y="2378075"/>
          <p14:tracePt t="39851" x="3330575" y="2368550"/>
          <p14:tracePt t="39868" x="3365500" y="2355850"/>
          <p14:tracePt t="39885" x="3429000" y="2343150"/>
          <p14:tracePt t="39902" x="3543300" y="2320925"/>
          <p14:tracePt t="39919" x="3616325" y="2314575"/>
          <p14:tracePt t="39939" x="3686175" y="2314575"/>
          <p14:tracePt t="39952" x="3724275" y="2314575"/>
          <p14:tracePt t="39968" x="3746500" y="2314575"/>
          <p14:tracePt t="39984" x="3775075" y="2314575"/>
          <p14:tracePt t="40001" x="3806825" y="2314575"/>
          <p14:tracePt t="40018" x="3851275" y="2314575"/>
          <p14:tracePt t="40035" x="3905250" y="2314575"/>
          <p14:tracePt t="40052" x="3981450" y="2314575"/>
          <p14:tracePt t="40069" x="4035425" y="2314575"/>
          <p14:tracePt t="40085" x="4086225" y="2314575"/>
          <p14:tracePt t="40101" x="4149725" y="2314575"/>
          <p14:tracePt t="40118" x="4178300" y="2314575"/>
          <p14:tracePt t="40135" x="4213225" y="2314575"/>
          <p14:tracePt t="40152" x="4248150" y="2314575"/>
          <p14:tracePt t="40168" x="4270375" y="2314575"/>
          <p14:tracePt t="40185" x="4279900" y="2314575"/>
          <p14:tracePt t="40201" x="4295775" y="2314575"/>
          <p14:tracePt t="40218" x="4298950" y="2314575"/>
          <p14:tracePt t="40273" x="4298950" y="2308225"/>
          <p14:tracePt t="40280" x="4298950" y="2305050"/>
          <p14:tracePt t="40287" x="4298950" y="2298700"/>
          <p14:tracePt t="40302" x="4298950" y="2289175"/>
          <p14:tracePt t="40319" x="4295775" y="2266950"/>
          <p14:tracePt t="40335" x="4286250" y="2244725"/>
          <p14:tracePt t="40352" x="4244975" y="2184400"/>
          <p14:tracePt t="40368" x="4222750" y="2162175"/>
          <p14:tracePt t="40385" x="4194175" y="2120900"/>
          <p14:tracePt t="40401" x="4143375" y="2076450"/>
          <p14:tracePt t="40418" x="4098925" y="2051050"/>
          <p14:tracePt t="40435" x="4032250" y="2019300"/>
          <p14:tracePt t="40451" x="3933825" y="1968500"/>
          <p14:tracePt t="40468" x="3879850" y="1949450"/>
          <p14:tracePt t="40485" x="3841750" y="1930400"/>
          <p14:tracePt t="40502" x="3778250" y="1911350"/>
          <p14:tracePt t="40518" x="3733800" y="1895475"/>
          <p14:tracePt t="40535" x="3695700" y="1885950"/>
          <p14:tracePt t="40552" x="3654425" y="1879600"/>
          <p14:tracePt t="40568" x="3609975" y="1879600"/>
          <p14:tracePt t="40586" x="3575050" y="1879600"/>
          <p14:tracePt t="40602" x="3540125" y="1885950"/>
          <p14:tracePt t="40619" x="3508375" y="1898650"/>
          <p14:tracePt t="40635" x="3486150" y="1911350"/>
          <p14:tracePt t="40651" x="3429000" y="1930400"/>
          <p14:tracePt t="40668" x="3384550" y="1949450"/>
          <p14:tracePt t="40684" x="3346450" y="1955800"/>
          <p14:tracePt t="40701" x="3282950" y="1968500"/>
          <p14:tracePt t="40718" x="3238500" y="1974850"/>
          <p14:tracePt t="40735" x="3194050" y="1987550"/>
          <p14:tracePt t="40751" x="3136900" y="2006600"/>
          <p14:tracePt t="40768" x="3098800" y="2019300"/>
          <p14:tracePt t="40785" x="3054350" y="2032000"/>
          <p14:tracePt t="40801" x="2987675" y="2051050"/>
          <p14:tracePt t="40818" x="2965450" y="2070100"/>
          <p14:tracePt t="40835" x="2940050" y="2079625"/>
          <p14:tracePt t="40852" x="2927350" y="2101850"/>
          <p14:tracePt t="40869" x="2921000" y="2120900"/>
          <p14:tracePt t="40885" x="2921000" y="2143125"/>
          <p14:tracePt t="40901" x="2930525" y="2178050"/>
          <p14:tracePt t="40918" x="2940050" y="2203450"/>
          <p14:tracePt t="40934" x="2971800" y="2225675"/>
          <p14:tracePt t="40951" x="3009900" y="2263775"/>
          <p14:tracePt t="40968" x="3041650" y="2276475"/>
          <p14:tracePt t="40986" x="3070225" y="2289175"/>
          <p14:tracePt t="41002" x="3136900" y="2314575"/>
          <p14:tracePt t="41018" x="3197225" y="2327275"/>
          <p14:tracePt t="41035" x="3241675" y="2339975"/>
          <p14:tracePt t="41051" x="3308350" y="2362200"/>
          <p14:tracePt t="41067" x="3343275" y="2368550"/>
          <p14:tracePt t="41085" x="3375025" y="2374900"/>
          <p14:tracePt t="41101" x="3429000" y="2374900"/>
          <p14:tracePt t="41118" x="3482975" y="2374900"/>
          <p14:tracePt t="41135" x="3540125" y="2374900"/>
          <p14:tracePt t="41152" x="3619500" y="2374900"/>
          <p14:tracePt t="41168" x="3654425" y="2371725"/>
          <p14:tracePt t="41184" x="3692525" y="2371725"/>
          <p14:tracePt t="41201" x="3733800" y="2371725"/>
          <p14:tracePt t="41217" x="3762375" y="2371725"/>
          <p14:tracePt t="41236" x="3832225" y="2365375"/>
          <p14:tracePt t="41252" x="3905250" y="2343150"/>
          <p14:tracePt t="41268" x="3987800" y="2343150"/>
          <p14:tracePt t="41285" x="4105275" y="2333625"/>
          <p14:tracePt t="41302" x="4267200" y="2317750"/>
          <p14:tracePt t="41318" x="4340225" y="2317750"/>
          <p14:tracePt t="41334" x="4381500" y="2317750"/>
          <p14:tracePt t="41351" x="4416425" y="2317750"/>
          <p14:tracePt t="41367" x="4425950" y="2317750"/>
          <p14:tracePt t="41385" x="4435475" y="2317750"/>
          <p14:tracePt t="41430" x="4448175" y="2317750"/>
          <p14:tracePt t="41450" x="4451350" y="2311400"/>
          <p14:tracePt t="41458" x="4451350" y="2308225"/>
          <p14:tracePt t="41467" x="4451350" y="2301875"/>
          <p14:tracePt t="41485" x="4457700" y="2292350"/>
          <p14:tracePt t="41501" x="4457700" y="2273300"/>
          <p14:tracePt t="41518" x="4457700" y="2244725"/>
          <p14:tracePt t="41535" x="4457700" y="2228850"/>
          <p14:tracePt t="41552" x="4454525" y="2203450"/>
          <p14:tracePt t="41568" x="4435475" y="2178050"/>
          <p14:tracePt t="41584" x="4419600" y="2159000"/>
          <p14:tracePt t="41601" x="4375150" y="2143125"/>
          <p14:tracePt t="41617" x="4337050" y="2114550"/>
          <p14:tracePt t="41636" x="4273550" y="2095500"/>
          <p14:tracePt t="41651" x="4229100" y="2082800"/>
          <p14:tracePt t="41668" x="4184650" y="2070100"/>
          <p14:tracePt t="41684" x="4130675" y="2051050"/>
          <p14:tracePt t="41701" x="4029075" y="2035175"/>
          <p14:tracePt t="41718" x="3971925" y="2035175"/>
          <p14:tracePt t="41734" x="3933825" y="2035175"/>
          <p14:tracePt t="41751" x="3886200" y="2035175"/>
          <p14:tracePt t="41767" x="3863975" y="2035175"/>
          <p14:tracePt t="41785" x="3819525" y="2035175"/>
          <p14:tracePt t="41802" x="3756025" y="2044700"/>
          <p14:tracePt t="41819" x="3711575" y="2066925"/>
          <p14:tracePt t="41836" x="3648075" y="2079625"/>
          <p14:tracePt t="41852" x="3609975" y="2092325"/>
          <p14:tracePt t="41868" x="3571875" y="2098675"/>
          <p14:tracePt t="41884" x="3549650" y="2108200"/>
          <p14:tracePt t="41901" x="3498850" y="2127250"/>
          <p14:tracePt t="41917" x="3470275" y="2133600"/>
          <p14:tracePt t="41935" x="3444875" y="2146300"/>
          <p14:tracePt t="41937" x="3435350" y="2149475"/>
          <p14:tracePt t="41951" x="3403600" y="2162175"/>
          <p14:tracePt t="41968" x="3381375" y="2168525"/>
          <p14:tracePt t="41985" x="3352800" y="2174875"/>
          <p14:tracePt t="42001" x="3336925" y="2174875"/>
          <p14:tracePt t="42018" x="3327400" y="2174875"/>
          <p14:tracePt t="42035" x="3317875" y="2174875"/>
          <p14:tracePt t="42051" x="3311525" y="2184400"/>
          <p14:tracePt t="42115" x="3311525" y="2190750"/>
          <p14:tracePt t="47194" x="3279775" y="2209800"/>
          <p14:tracePt t="47200" x="3228975" y="2235200"/>
          <p14:tracePt t="47217" x="3108325" y="2289175"/>
          <p14:tracePt t="47238" x="2914650" y="2359025"/>
          <p14:tracePt t="47255" x="2790825" y="2400300"/>
          <p14:tracePt t="47271" x="2606675" y="2489200"/>
          <p14:tracePt t="47284" x="2555875" y="2514600"/>
          <p14:tracePt t="47317" x="2365375" y="2632075"/>
          <p14:tracePt t="47351" x="2314575" y="2686050"/>
          <p14:tracePt t="47368" x="2301875" y="2695575"/>
          <p14:tracePt t="47384" x="2292350" y="2708275"/>
          <p14:tracePt t="47401" x="2289175" y="2727325"/>
          <p14:tracePt t="47417" x="2289175" y="2736850"/>
          <p14:tracePt t="47434" x="2289175" y="2746375"/>
          <p14:tracePt t="47451" x="2301875" y="2765425"/>
          <p14:tracePt t="47467" x="2339975" y="2800350"/>
          <p14:tracePt t="47484" x="2378075" y="2825750"/>
          <p14:tracePt t="47486" x="2406650" y="2847975"/>
          <p14:tracePt t="47501" x="2444750" y="2860675"/>
          <p14:tracePt t="47517" x="2482850" y="2870200"/>
          <p14:tracePt t="47534" x="2505075" y="2876550"/>
          <p14:tracePt t="47550" x="2533650" y="2876550"/>
          <p14:tracePt t="47567" x="2543175" y="2876550"/>
          <p14:tracePt t="47584" x="2552700" y="2870200"/>
          <p14:tracePt t="47601" x="2574925" y="2854325"/>
          <p14:tracePt t="47618" x="2584450" y="2832100"/>
          <p14:tracePt t="47634" x="2593975" y="2816225"/>
          <p14:tracePt t="47651" x="2609850" y="2800350"/>
          <p14:tracePt t="47667" x="2625725" y="2784475"/>
          <p14:tracePt t="47684" x="2635250" y="2774950"/>
          <p14:tracePt t="47701" x="2651125" y="2765425"/>
          <p14:tracePt t="47757" x="2651125" y="2762250"/>
          <p14:tracePt t="47765" x="2644775" y="2755900"/>
          <p14:tracePt t="47772" x="2638425" y="2749550"/>
          <p14:tracePt t="47783" x="2628900" y="2740025"/>
          <p14:tracePt t="47800" x="2571750" y="2720975"/>
          <p14:tracePt t="47817" x="2508250" y="2698750"/>
          <p14:tracePt t="47835" x="2444750" y="2686050"/>
          <p14:tracePt t="47851" x="2333625" y="2657475"/>
          <p14:tracePt t="47868" x="2247900" y="2647950"/>
          <p14:tracePt t="47886" x="2168525" y="2647950"/>
          <p14:tracePt t="47901" x="2082800" y="2647950"/>
          <p14:tracePt t="47917" x="2044700" y="2647950"/>
          <p14:tracePt t="47934" x="2028825" y="2647950"/>
          <p14:tracePt t="47950" x="2016125" y="2647950"/>
          <p14:tracePt t="47967" x="2000250" y="2647950"/>
          <p14:tracePt t="48016" x="2006600" y="2651125"/>
          <p14:tracePt t="48026" x="2012950" y="2657475"/>
          <p14:tracePt t="48037" x="2028825" y="2673350"/>
          <p14:tracePt t="48051" x="2066925" y="2682875"/>
          <p14:tracePt t="48067" x="2111375" y="2698750"/>
          <p14:tracePt t="48084" x="2187575" y="2711450"/>
          <p14:tracePt t="48100" x="2365375" y="2746375"/>
          <p14:tracePt t="48117" x="2482850" y="2762250"/>
          <p14:tracePt t="48134" x="2578100" y="2771775"/>
          <p14:tracePt t="48150" x="2708275" y="2787650"/>
          <p14:tracePt t="48167" x="2790825" y="2787650"/>
          <p14:tracePt t="48184" x="2860675" y="2787650"/>
          <p14:tracePt t="48201" x="2955925" y="2787650"/>
          <p14:tracePt t="48217" x="3048000" y="2787650"/>
          <p14:tracePt t="48234" x="3175000" y="2787650"/>
          <p14:tracePt t="48250" x="3336925" y="2787650"/>
          <p14:tracePt t="48267" x="3454400" y="2787650"/>
          <p14:tracePt t="48284" x="3590925" y="2787650"/>
          <p14:tracePt t="48301" x="3730625" y="2787650"/>
          <p14:tracePt t="48318" x="3790950" y="2787650"/>
          <p14:tracePt t="48334" x="3835400" y="2787650"/>
          <p14:tracePt t="48350" x="3905250" y="2800350"/>
          <p14:tracePt t="48367" x="3943350" y="2806700"/>
          <p14:tracePt t="48384" x="3981450" y="2806700"/>
          <p14:tracePt t="48400" x="4000500" y="2806700"/>
          <p14:tracePt t="48418" x="4010025" y="2806700"/>
          <p14:tracePt t="48434" x="4019550" y="2806700"/>
          <p14:tracePt t="48451" x="4035425" y="2806700"/>
          <p14:tracePt t="49285" x="4067175" y="2813050"/>
          <p14:tracePt t="49292" x="4111625" y="2813050"/>
          <p14:tracePt t="49304" x="4149725" y="2813050"/>
          <p14:tracePt t="49321" x="4276725" y="2813050"/>
          <p14:tracePt t="49337" x="4359275" y="2813050"/>
          <p14:tracePt t="49357" x="4445000" y="2806700"/>
          <p14:tracePt t="49384" x="4540250" y="2806700"/>
          <p14:tracePt t="49418" x="4645025" y="2806700"/>
          <p14:tracePt t="49436" x="4692650" y="2806700"/>
          <p14:tracePt t="49451" x="4714875" y="2806700"/>
          <p14:tracePt t="49468" x="4724400" y="2806700"/>
          <p14:tracePt t="49484" x="4733925" y="2806700"/>
          <p14:tracePt t="49500" x="4749800" y="2806700"/>
          <p14:tracePt t="49517" x="4759325" y="2806700"/>
          <p14:tracePt t="49534" x="4775200" y="2806700"/>
          <p14:tracePt t="49550" x="4787900" y="2806700"/>
          <p14:tracePt t="49567" x="4794250" y="2806700"/>
          <p14:tracePt t="49584" x="4797425" y="2806700"/>
          <p14:tracePt t="49601" x="4806950" y="2806700"/>
          <p14:tracePt t="49617" x="4819650" y="2806700"/>
          <p14:tracePt t="49650" x="4822825" y="2806700"/>
          <p14:tracePt t="49667" x="4832350" y="2806700"/>
          <p14:tracePt t="49684" x="4841875" y="2806700"/>
          <p14:tracePt t="49700" x="4857750" y="2803525"/>
          <p14:tracePt t="49717" x="4873625" y="2797175"/>
          <p14:tracePt t="49734" x="4883150" y="2797175"/>
          <p14:tracePt t="49750" x="4895850" y="2797175"/>
          <p14:tracePt t="49767" x="4908550" y="2797175"/>
          <p14:tracePt t="49784" x="4921250" y="2797175"/>
          <p14:tracePt t="49800" x="4937125" y="2797175"/>
          <p14:tracePt t="49817" x="4946650" y="2797175"/>
          <p14:tracePt t="49834" x="4956175" y="2797175"/>
          <p14:tracePt t="49851" x="4975225" y="2797175"/>
          <p14:tracePt t="49867" x="4984750" y="2797175"/>
          <p14:tracePt t="49884" x="4997450" y="2797175"/>
          <p14:tracePt t="49901" x="5016500" y="2797175"/>
          <p14:tracePt t="49917" x="5026025" y="2797175"/>
          <p14:tracePt t="49934" x="5035550" y="2797175"/>
          <p14:tracePt t="49950" x="5054600" y="2797175"/>
          <p14:tracePt t="49967" x="5083175" y="2797175"/>
          <p14:tracePt t="49984" x="5105400" y="2797175"/>
          <p14:tracePt t="50001" x="5140325" y="2787650"/>
          <p14:tracePt t="50018" x="5156200" y="2787650"/>
          <p14:tracePt t="50038" x="5181600" y="2774950"/>
          <p14:tracePt t="50050" x="5197475" y="2774950"/>
          <p14:tracePt t="50067" x="5219700" y="2768600"/>
          <p14:tracePt t="57143" x="5194300" y="2755900"/>
          <p14:tracePt t="57150" x="5168900" y="2740025"/>
          <p14:tracePt t="57170" x="5105400" y="2727325"/>
          <p14:tracePt t="57187" x="4991100" y="2695575"/>
          <p14:tracePt t="57203" x="4895850" y="2679700"/>
          <p14:tracePt t="57220" x="4721225" y="2673350"/>
          <p14:tracePt t="57233" x="4664075" y="2673350"/>
          <p14:tracePt t="57266" x="4375150" y="2673350"/>
          <p14:tracePt t="57299" x="4143375" y="2673350"/>
          <p14:tracePt t="57316" x="4057650" y="2686050"/>
          <p14:tracePt t="57334" x="4000500" y="2705100"/>
          <p14:tracePt t="57350" x="3949700" y="2724150"/>
          <p14:tracePt t="57367" x="3927475" y="2733675"/>
          <p14:tracePt t="57384" x="3895725" y="2746375"/>
          <p14:tracePt t="57400" x="3860800" y="2765425"/>
          <p14:tracePt t="57416" x="3832225" y="2778125"/>
          <p14:tracePt t="57433" x="3813175" y="2787650"/>
          <p14:tracePt t="57449" x="3800475" y="2806700"/>
          <p14:tracePt t="57466" x="3781425" y="2819400"/>
          <p14:tracePt t="57483" x="3771900" y="2819400"/>
          <p14:tracePt t="57500" x="3759200" y="2819400"/>
          <p14:tracePt t="57516" x="3759200" y="2822575"/>
          <p14:tracePt t="57550" x="3752850" y="2822575"/>
          <p14:tracePt t="57586" x="3756025" y="2822575"/>
          <p14:tracePt t="57593" x="3759200" y="2822575"/>
          <p14:tracePt t="57600" x="3771900" y="2822575"/>
          <p14:tracePt t="57616" x="3816350" y="2809875"/>
          <p14:tracePt t="57633" x="3854450" y="2790825"/>
          <p14:tracePt t="57654" x="3911600" y="2771775"/>
          <p14:tracePt t="57666" x="3949700" y="2765425"/>
          <p14:tracePt t="57683" x="3965575" y="2765425"/>
          <p14:tracePt t="57699" x="3978275" y="2765425"/>
          <p14:tracePt t="57716" x="3994150" y="2765425"/>
          <p14:tracePt t="57733" x="4003675" y="2765425"/>
          <p14:tracePt t="57750" x="4022725" y="2765425"/>
          <p14:tracePt t="57767" x="4038600" y="2765425"/>
          <p14:tracePt t="57783" x="4048125" y="2765425"/>
          <p14:tracePt t="57800" x="4064000" y="2765425"/>
          <p14:tracePt t="57832" x="4067175" y="2771775"/>
          <p14:tracePt t="57849" x="4076700" y="2784475"/>
          <p14:tracePt t="57866" x="4092575" y="2800350"/>
          <p14:tracePt t="57883" x="4102100" y="2809875"/>
          <p14:tracePt t="57899" x="4114800" y="2832100"/>
          <p14:tracePt t="57916" x="4117975" y="2847975"/>
          <p14:tracePt t="57932" x="4117975" y="2857500"/>
          <p14:tracePt t="57949" x="4117975" y="2870200"/>
          <p14:tracePt t="57966" x="4117975" y="2879725"/>
          <p14:tracePt t="57999" x="4124325" y="2879725"/>
          <p14:tracePt t="58437" x="4162425" y="2901950"/>
          <p14:tracePt t="58445" x="4225925" y="2927350"/>
          <p14:tracePt t="58455" x="4286250" y="2962275"/>
          <p14:tracePt t="58471" x="4492625" y="3051175"/>
          <p14:tracePt t="58487" x="4648200" y="3098800"/>
          <p14:tracePt t="58503" x="4778375" y="3143250"/>
          <p14:tracePt t="58516" x="4930775" y="3168650"/>
          <p14:tracePt t="58550" x="5187950" y="3178175"/>
          <p14:tracePt t="58583" x="5292725" y="3168650"/>
          <p14:tracePt t="58600" x="5321300" y="3168650"/>
          <p14:tracePt t="58617" x="5330825" y="3168650"/>
          <p14:tracePt t="58633" x="5340350" y="3168650"/>
          <p14:tracePt t="58649" x="5349875" y="3168650"/>
          <p14:tracePt t="58715" x="5349875" y="3162300"/>
          <p14:tracePt t="58736" x="5343525" y="3155950"/>
          <p14:tracePt t="58744" x="5337175" y="3155950"/>
          <p14:tracePt t="58750" x="5321300" y="3146425"/>
          <p14:tracePt t="58767" x="5213350" y="3121025"/>
          <p14:tracePt t="58783" x="5041900" y="3101975"/>
          <p14:tracePt t="58799" x="4797425" y="3076575"/>
          <p14:tracePt t="58816" x="4660900" y="3076575"/>
          <p14:tracePt t="58833" x="4552950" y="3060700"/>
          <p14:tracePt t="58849" x="4435475" y="3051175"/>
          <p14:tracePt t="58866" x="4330700" y="3051175"/>
          <p14:tracePt t="58883" x="4248150" y="3051175"/>
          <p14:tracePt t="58900" x="4140200" y="3051175"/>
          <p14:tracePt t="58916" x="4105275" y="3051175"/>
          <p14:tracePt t="58933" x="4083050" y="3051175"/>
          <p14:tracePt t="58949" x="4054475" y="3051175"/>
          <p14:tracePt t="58966" x="4044950" y="3051175"/>
          <p14:tracePt t="58984" x="4035425" y="3051175"/>
          <p14:tracePt t="59071" x="4041775" y="3051175"/>
          <p14:tracePt t="59086" x="4048125" y="3051175"/>
          <p14:tracePt t="59150" x="4051300" y="3051175"/>
          <p14:tracePt t="59165" x="4057650" y="3051175"/>
          <p14:tracePt t="59175" x="4060825" y="3051175"/>
          <p14:tracePt t="59184" x="4076700" y="3054350"/>
          <p14:tracePt t="59200" x="4086225" y="3067050"/>
          <p14:tracePt t="59216" x="4102100" y="3076575"/>
          <p14:tracePt t="59233" x="4124325" y="3076575"/>
          <p14:tracePt t="59250" x="4159250" y="3089275"/>
          <p14:tracePt t="59266" x="4187825" y="3089275"/>
          <p14:tracePt t="59283" x="4210050" y="3089275"/>
          <p14:tracePt t="59300" x="4251325" y="3089275"/>
          <p14:tracePt t="59316" x="4279900" y="3089275"/>
          <p14:tracePt t="59333" x="4308475" y="3089275"/>
          <p14:tracePt t="59350" x="4349750" y="3092450"/>
          <p14:tracePt t="59366" x="4359275" y="3092450"/>
          <p14:tracePt t="59383" x="4368800" y="3092450"/>
          <p14:tracePt t="59400" x="4375150" y="3092450"/>
          <p14:tracePt t="59457" x="4375150" y="3098800"/>
          <p14:tracePt t="59493" x="4375150" y="3105150"/>
          <p14:tracePt t="59515" x="4371975" y="3105150"/>
          <p14:tracePt t="59529" x="4368800" y="3105150"/>
          <p14:tracePt t="59537" x="4362450" y="3105150"/>
          <p14:tracePt t="59550" x="4352925" y="3108325"/>
          <p14:tracePt t="59567" x="4343400" y="3108325"/>
          <p14:tracePt t="59583" x="4333875" y="3108325"/>
          <p14:tracePt t="59599" x="4327525" y="3108325"/>
          <p14:tracePt t="59679" x="4330700" y="3108325"/>
          <p14:tracePt t="59687" x="4337050" y="3117850"/>
          <p14:tracePt t="59700" x="4371975" y="3117850"/>
          <p14:tracePt t="59716" x="4425950" y="3117850"/>
          <p14:tracePt t="59733" x="4486275" y="3117850"/>
          <p14:tracePt t="59749" x="4568825" y="3117850"/>
          <p14:tracePt t="59766" x="4622800" y="3117850"/>
          <p14:tracePt t="59783" x="4667250" y="3124200"/>
          <p14:tracePt t="59800" x="4721225" y="3124200"/>
          <p14:tracePt t="59816" x="4749800" y="3124200"/>
          <p14:tracePt t="59833" x="4765675" y="3124200"/>
          <p14:tracePt t="59850" x="4781550" y="3124200"/>
          <p14:tracePt t="59866" x="4791075" y="3124200"/>
          <p14:tracePt t="60121" x="4791075" y="3114675"/>
          <p14:tracePt t="60129" x="4797425" y="3108325"/>
          <p14:tracePt t="60135" x="4800600" y="3105150"/>
          <p14:tracePt t="60149" x="4810125" y="3095625"/>
          <p14:tracePt t="60166" x="4826000" y="3076575"/>
          <p14:tracePt t="60182" x="4838700" y="3048000"/>
          <p14:tracePt t="60200" x="4883150" y="3009900"/>
          <p14:tracePt t="60216" x="4892675" y="2994025"/>
          <p14:tracePt t="60233" x="4902200" y="2984500"/>
          <p14:tracePt t="60250" x="4918075" y="2968625"/>
          <p14:tracePt t="60266" x="4933950" y="2959100"/>
          <p14:tracePt t="60283" x="4943475" y="2959100"/>
          <p14:tracePt t="60299" x="4953000" y="2952750"/>
          <p14:tracePt t="60333" x="4959350" y="2952750"/>
          <p14:tracePt t="60350" x="4962525" y="2952750"/>
          <p14:tracePt t="60422" x="4962525" y="2949575"/>
          <p14:tracePt t="60429" x="4962525" y="2943225"/>
          <p14:tracePt t="60442" x="4962525" y="2940050"/>
          <p14:tracePt t="60449" x="4962525" y="2933700"/>
          <p14:tracePt t="60466" x="4962525" y="2924175"/>
          <p14:tracePt t="60483" x="4962525" y="2908300"/>
          <p14:tracePt t="60500" x="4946650" y="2892425"/>
          <p14:tracePt t="60516" x="4879975" y="2870200"/>
          <p14:tracePt t="60533" x="4737100" y="2809875"/>
          <p14:tracePt t="60550" x="4498975" y="2746375"/>
          <p14:tracePt t="60566" x="4337050" y="2727325"/>
          <p14:tracePt t="60582" x="4229100" y="2711450"/>
          <p14:tracePt t="60599" x="4133850" y="2711450"/>
          <p14:tracePt t="60615" x="4102100" y="2711450"/>
          <p14:tracePt t="60632" x="4079875" y="2717800"/>
          <p14:tracePt t="60649" x="4064000" y="2740025"/>
          <p14:tracePt t="60666" x="4054475" y="2749550"/>
          <p14:tracePt t="60683" x="4044950" y="2765425"/>
          <p14:tracePt t="60700" x="4022725" y="2800350"/>
          <p14:tracePt t="60716" x="4022725" y="2822575"/>
          <p14:tracePt t="60733" x="4022725" y="2838450"/>
          <p14:tracePt t="60749" x="4022725" y="2876550"/>
          <p14:tracePt t="60766" x="4022725" y="2898775"/>
          <p14:tracePt t="60783" x="4022725" y="2921000"/>
          <p14:tracePt t="60800" x="4022725" y="2962275"/>
          <p14:tracePt t="60817" x="4022725" y="2978150"/>
          <p14:tracePt t="60833" x="4022725" y="2987675"/>
          <p14:tracePt t="60849" x="4041775" y="3006725"/>
          <p14:tracePt t="60865" x="4051300" y="3016250"/>
          <p14:tracePt t="60882" x="4060825" y="3025775"/>
          <p14:tracePt t="60899" x="4073525" y="3041650"/>
          <p14:tracePt t="60916" x="4092575" y="3057525"/>
          <p14:tracePt t="60932" x="4102100" y="3063875"/>
          <p14:tracePt t="60949" x="4114800" y="3067050"/>
          <p14:tracePt t="60966" x="4127500" y="3073400"/>
          <p14:tracePt t="60982" x="4140200" y="3079750"/>
          <p14:tracePt t="60999" x="4156075" y="3089275"/>
          <p14:tracePt t="61015" x="4178300" y="3092450"/>
          <p14:tracePt t="61033" x="4216400" y="3105150"/>
          <p14:tracePt t="61050" x="4279900" y="3117850"/>
          <p14:tracePt t="61067" x="4308475" y="3130550"/>
          <p14:tracePt t="61083" x="4346575" y="3130550"/>
          <p14:tracePt t="61100" x="4403725" y="3143250"/>
          <p14:tracePt t="61116" x="4448175" y="3155950"/>
          <p14:tracePt t="61133" x="4486275" y="3168650"/>
          <p14:tracePt t="61149" x="4546600" y="3175000"/>
          <p14:tracePt t="61166" x="4591050" y="3175000"/>
          <p14:tracePt t="61183" x="4635500" y="3175000"/>
          <p14:tracePt t="61200" x="4714875" y="3175000"/>
          <p14:tracePt t="61216" x="4781550" y="3175000"/>
          <p14:tracePt t="61233" x="4876800" y="3175000"/>
          <p14:tracePt t="61250" x="5016500" y="3175000"/>
          <p14:tracePt t="61266" x="5140325" y="3175000"/>
          <p14:tracePt t="61283" x="5280025" y="3175000"/>
          <p14:tracePt t="61299" x="5429250" y="3175000"/>
          <p14:tracePt t="61316" x="5480050" y="3175000"/>
          <p14:tracePt t="61333" x="5540375" y="3171825"/>
          <p14:tracePt t="61350" x="5616575" y="3152775"/>
          <p14:tracePt t="61366" x="5654675" y="3140075"/>
          <p14:tracePt t="61383" x="5670550" y="3130550"/>
          <p14:tracePt t="61399" x="5692775" y="3095625"/>
          <p14:tracePt t="61416" x="5702300" y="3070225"/>
          <p14:tracePt t="61433" x="5708650" y="3035300"/>
          <p14:tracePt t="61449" x="5708650" y="3006725"/>
          <p14:tracePt t="61466" x="5708650" y="2997200"/>
          <p14:tracePt t="61483" x="5702300" y="2981325"/>
          <p14:tracePt t="61500" x="5670550" y="2965450"/>
          <p14:tracePt t="61516" x="5645150" y="2955925"/>
          <p14:tracePt t="61533" x="5616575" y="2943225"/>
          <p14:tracePt t="61549" x="5588000" y="2930525"/>
          <p14:tracePt t="61566" x="5559425" y="2924175"/>
          <p14:tracePt t="61582" x="5534025" y="2917825"/>
          <p14:tracePt t="61600" x="5486400" y="2911475"/>
          <p14:tracePt t="61617" x="5441950" y="2905125"/>
          <p14:tracePt t="61633" x="5391150" y="2905125"/>
          <p14:tracePt t="61650" x="5327650" y="2905125"/>
          <p14:tracePt t="61666" x="5286375" y="2905125"/>
          <p14:tracePt t="61683" x="5226050" y="2905125"/>
          <p14:tracePt t="61685" x="5200650" y="2905125"/>
          <p14:tracePt t="61699" x="5140325" y="2905125"/>
          <p14:tracePt t="61716" x="5080000" y="2911475"/>
          <p14:tracePt t="61733" x="5016500" y="2924175"/>
          <p14:tracePt t="61750" x="4879975" y="2965450"/>
          <p14:tracePt t="61766" x="4768850" y="2997200"/>
          <p14:tracePt t="61783" x="4660900" y="3032125"/>
          <p14:tracePt t="61799" x="4527550" y="3054350"/>
          <p14:tracePt t="61816" x="4464050" y="3070225"/>
          <p14:tracePt t="61833" x="4425950" y="3082925"/>
          <p14:tracePt t="61850" x="4378325" y="3082925"/>
          <p14:tracePt t="61865" x="4349750" y="3082925"/>
          <p14:tracePt t="61882" x="4337050" y="3082925"/>
          <p14:tracePt t="61900" x="4324350" y="3082925"/>
          <p14:tracePt t="61916" x="4314825" y="3082925"/>
          <p14:tracePt t="61932" x="4298950" y="3086100"/>
          <p14:tracePt t="61949" x="4289425" y="3086100"/>
          <p14:tracePt t="62035" x="4289425" y="3095625"/>
          <p14:tracePt t="62043" x="4289425" y="3101975"/>
          <p14:tracePt t="62050" x="4289425" y="3105150"/>
          <p14:tracePt t="62066" x="4289425" y="3111500"/>
          <p14:tracePt t="62082" x="4295775" y="3114675"/>
          <p14:tracePt t="62099" x="4298950" y="3121025"/>
          <p14:tracePt t="62542" x="4318000" y="3121025"/>
          <p14:tracePt t="62549" x="4330700" y="3133725"/>
          <p14:tracePt t="62566" x="4359275" y="3140075"/>
          <p14:tracePt t="62587" x="4438650" y="3152775"/>
          <p14:tracePt t="62600" x="4489450" y="3152775"/>
          <p14:tracePt t="62632" x="4594225" y="3152775"/>
          <p14:tracePt t="62666" x="4714875" y="3152775"/>
          <p14:tracePt t="62682" x="4765675" y="3152775"/>
          <p14:tracePt t="62685" x="4784725" y="3152775"/>
          <p14:tracePt t="62700" x="4829175" y="3152775"/>
          <p14:tracePt t="62716" x="4873625" y="3152775"/>
          <p14:tracePt t="62732" x="4908550" y="3152775"/>
          <p14:tracePt t="62749" x="4956175" y="3152775"/>
          <p14:tracePt t="62766" x="4972050" y="3152775"/>
          <p14:tracePt t="62782" x="4981575" y="3152775"/>
          <p14:tracePt t="62799" x="5003800" y="3152775"/>
          <p14:tracePt t="62816" x="5013325" y="3152775"/>
          <p14:tracePt t="65543" x="5054600" y="3184525"/>
          <p14:tracePt t="65550" x="5127625" y="3241675"/>
          <p14:tracePt t="65570" x="5283200" y="3352800"/>
          <p14:tracePt t="65587" x="5384800" y="3413125"/>
          <p14:tracePt t="65603" x="5473700" y="3444875"/>
          <p14:tracePt t="65615" x="5537200" y="3460750"/>
          <p14:tracePt t="65648" x="5689600" y="3457575"/>
          <p14:tracePt t="65683" x="5810250" y="3413125"/>
          <p14:tracePt t="65699" x="5873750" y="3368675"/>
          <p14:tracePt t="65716" x="5905500" y="3349625"/>
          <p14:tracePt t="65720" x="5924550" y="3336925"/>
          <p14:tracePt t="65732" x="5930900" y="3330575"/>
          <p14:tracePt t="65749" x="5949950" y="3317875"/>
          <p14:tracePt t="65765" x="5959475" y="3305175"/>
          <p14:tracePt t="65782" x="5975350" y="3305175"/>
          <p14:tracePt t="65815" x="5975350" y="3295650"/>
          <p14:tracePt t="65833" x="5975350" y="3282950"/>
          <p14:tracePt t="65848" x="5969000" y="3267075"/>
          <p14:tracePt t="65866" x="5953125" y="3257550"/>
          <p14:tracePt t="65882" x="5905500" y="3235325"/>
          <p14:tracePt t="65899" x="5765800" y="3187700"/>
          <p14:tracePt t="65915" x="5613400" y="3152775"/>
          <p14:tracePt t="65932" x="5483225" y="3133725"/>
          <p14:tracePt t="65948" x="5276850" y="3117850"/>
          <p14:tracePt t="65965" x="5114925" y="3108325"/>
          <p14:tracePt t="65982" x="4987925" y="3108325"/>
          <p14:tracePt t="65999" x="4778375" y="3073400"/>
          <p14:tracePt t="66016" x="4660900" y="3073400"/>
          <p14:tracePt t="66033" x="4568825" y="3073400"/>
          <p14:tracePt t="66048" x="4473575" y="3073400"/>
          <p14:tracePt t="66065" x="4438650" y="3073400"/>
          <p14:tracePt t="66082" x="4394200" y="3073400"/>
          <p14:tracePt t="66099" x="4337050" y="3073400"/>
          <p14:tracePt t="66115" x="4318000" y="3073400"/>
          <p14:tracePt t="66132" x="4286250" y="3073400"/>
          <p14:tracePt t="66149" x="4260850" y="3073400"/>
          <p14:tracePt t="66166" x="4244975" y="3073400"/>
          <p14:tracePt t="66182" x="4235450" y="3073400"/>
          <p14:tracePt t="66198" x="4225925" y="3073400"/>
          <p14:tracePt t="66278" x="4225925" y="3079750"/>
          <p14:tracePt t="66298" x="4225925" y="3086100"/>
          <p14:tracePt t="66313" x="4225925" y="3089275"/>
          <p14:tracePt t="66342" x="4225925" y="3095625"/>
          <p14:tracePt t="66392" x="4225925" y="3098800"/>
          <p14:tracePt t="66413" x="4225925" y="3105150"/>
          <p14:tracePt t="66421" x="4225925" y="3108325"/>
          <p14:tracePt t="66432" x="4232275" y="3114675"/>
          <p14:tracePt t="66449" x="4238625" y="3114675"/>
          <p14:tracePt t="66465" x="4238625" y="3121025"/>
          <p14:tracePt t="66482" x="4238625" y="3130550"/>
          <p14:tracePt t="67228" x="4248150" y="3130550"/>
          <p14:tracePt t="67235" x="4254500" y="3130550"/>
          <p14:tracePt t="67249" x="4257675" y="3133725"/>
          <p14:tracePt t="69050" x="4191000" y="3130550"/>
          <p14:tracePt t="69057" x="4098925" y="3121025"/>
          <p14:tracePt t="69069" x="3857625" y="3121025"/>
          <p14:tracePt t="69086" x="3616325" y="3146425"/>
          <p14:tracePt t="69103" x="3352800" y="3200400"/>
          <p14:tracePt t="69115" x="3121025" y="3289300"/>
          <p14:tracePt t="69148" x="2498725" y="3562350"/>
          <p14:tracePt t="69182" x="2120900" y="3724275"/>
          <p14:tracePt t="69201" x="1905000" y="3813175"/>
          <p14:tracePt t="69217" x="1768475" y="3886200"/>
          <p14:tracePt t="69232" x="1635125" y="3949700"/>
          <p14:tracePt t="69248" x="1514475" y="4022725"/>
          <p14:tracePt t="69265" x="1447800" y="4051300"/>
          <p14:tracePt t="69282" x="1381125" y="4089400"/>
          <p14:tracePt t="69285" x="1352550" y="4105275"/>
          <p14:tracePt t="69299" x="1292225" y="4130675"/>
          <p14:tracePt t="69316" x="1235075" y="4168775"/>
          <p14:tracePt t="69332" x="1181100" y="4187825"/>
          <p14:tracePt t="69349" x="1098550" y="4206875"/>
          <p14:tracePt t="69365" x="1031875" y="4229100"/>
          <p14:tracePt t="69381" x="971550" y="4229100"/>
          <p14:tracePt t="69398" x="889000" y="4229100"/>
          <p14:tracePt t="69416" x="835025" y="4229100"/>
          <p14:tracePt t="69432" x="781050" y="4210050"/>
          <p14:tracePt t="69448" x="717550" y="4191000"/>
          <p14:tracePt t="69466" x="685800" y="4187825"/>
          <p14:tracePt t="69482" x="657225" y="4181475"/>
          <p14:tracePt t="69499" x="638175" y="4181475"/>
          <p14:tracePt t="69515" x="625475" y="4175125"/>
          <p14:tracePt t="69531" x="615950" y="4165600"/>
          <p14:tracePt t="69548" x="596900" y="4149725"/>
          <p14:tracePt t="69565" x="587375" y="4143375"/>
          <p14:tracePt t="69581" x="587375" y="4140200"/>
          <p14:tracePt t="69599" x="587375" y="4133850"/>
          <p14:tracePt t="69670" x="581025" y="4133850"/>
          <p14:tracePt t="69892" x="584200" y="4133850"/>
          <p14:tracePt t="69906" x="587375" y="4130675"/>
          <p14:tracePt t="69915" x="593725" y="4130675"/>
          <p14:tracePt t="69931" x="603250" y="4124325"/>
          <p14:tracePt t="69948" x="625475" y="4108450"/>
          <p14:tracePt t="69965" x="635000" y="4098925"/>
          <p14:tracePt t="69981" x="644525" y="4089400"/>
          <p14:tracePt t="69998" x="657225" y="4073525"/>
          <p14:tracePt t="70015" x="676275" y="4044950"/>
          <p14:tracePt t="70031" x="692150" y="4019550"/>
          <p14:tracePt t="70049" x="711200" y="3978275"/>
          <p14:tracePt t="70065" x="736600" y="3952875"/>
          <p14:tracePt t="70082" x="762000" y="3921125"/>
          <p14:tracePt t="70098" x="806450" y="3863975"/>
          <p14:tracePt t="70115" x="831850" y="3822700"/>
          <p14:tracePt t="70131" x="860425" y="3784600"/>
          <p14:tracePt t="70148" x="876300" y="3727450"/>
          <p14:tracePt t="70166" x="889000" y="3705225"/>
          <p14:tracePt t="70182" x="898525" y="3695700"/>
          <p14:tracePt t="70199" x="898525" y="3673475"/>
          <p14:tracePt t="70216" x="898525" y="3670300"/>
          <p14:tracePt t="70327" x="892175" y="3670300"/>
          <p14:tracePt t="70334" x="889000" y="3670300"/>
          <p14:tracePt t="70349" x="882650" y="3670300"/>
          <p14:tracePt t="70365" x="873125" y="3670300"/>
          <p14:tracePt t="70381" x="866775" y="3670300"/>
          <p14:tracePt t="70398" x="847725" y="3670300"/>
          <p14:tracePt t="70415" x="838200" y="3676650"/>
          <p14:tracePt t="70432" x="828675" y="3679825"/>
          <p14:tracePt t="70449" x="806450" y="3692525"/>
          <p14:tracePt t="70465" x="796925" y="3695700"/>
          <p14:tracePt t="70482" x="787400" y="3702050"/>
          <p14:tracePt t="70498" x="774700" y="3711575"/>
          <p14:tracePt t="70514" x="758825" y="3711575"/>
          <p14:tracePt t="70963" x="765175" y="3711575"/>
          <p14:tracePt t="70971" x="768350" y="3711575"/>
          <p14:tracePt t="70982" x="774700" y="3711575"/>
          <p14:tracePt t="70999" x="793750" y="3711575"/>
          <p14:tracePt t="71019" x="809625" y="3711575"/>
          <p14:tracePt t="71035" x="819150" y="3711575"/>
          <p14:tracePt t="71048" x="828675" y="3711575"/>
          <p14:tracePt t="71081" x="854075" y="3711575"/>
          <p14:tracePt t="71115" x="879475" y="3705225"/>
          <p14:tracePt t="71132" x="889000" y="3705225"/>
          <p14:tracePt t="71149" x="898525" y="3695700"/>
          <p14:tracePt t="71165" x="908050" y="3679825"/>
          <p14:tracePt t="71182" x="917575" y="3673475"/>
          <p14:tracePt t="71198" x="939800" y="3663950"/>
          <p14:tracePt t="71215" x="949325" y="3654425"/>
          <p14:tracePt t="71231" x="958850" y="3644900"/>
          <p14:tracePt t="71248" x="974725" y="3625850"/>
          <p14:tracePt t="71264" x="987425" y="3625850"/>
          <p14:tracePt t="71281" x="996950" y="3625850"/>
          <p14:tracePt t="71299" x="1009650" y="3625850"/>
          <p14:tracePt t="72170" x="1019175" y="3625850"/>
          <p14:tracePt t="72177" x="1022350" y="3625850"/>
          <p14:tracePt t="72186" x="1028700" y="3625850"/>
          <p14:tracePt t="72202" x="1050925" y="3625850"/>
          <p14:tracePt t="72219" x="1098550" y="3625850"/>
          <p14:tracePt t="72231" x="1117600" y="3629025"/>
          <p14:tracePt t="72265" x="1314450" y="3673475"/>
          <p14:tracePt t="72299" x="1524000" y="3711575"/>
          <p14:tracePt t="72315" x="1562100" y="3730625"/>
          <p14:tracePt t="72331" x="1606550" y="3736975"/>
          <p14:tracePt t="72333" x="1622425" y="3736975"/>
          <p14:tracePt t="72348" x="1666875" y="3743325"/>
          <p14:tracePt t="72365" x="1698625" y="3749675"/>
          <p14:tracePt t="72381" x="1727200" y="3749675"/>
          <p14:tracePt t="72399" x="1768475" y="3749675"/>
          <p14:tracePt t="72415" x="1784350" y="3749675"/>
          <p14:tracePt t="72432" x="1793875" y="3749675"/>
          <p14:tracePt t="72448" x="1806575" y="3749675"/>
          <p14:tracePt t="72465" x="1822450" y="3749675"/>
          <p14:tracePt t="72482" x="1838325" y="3749675"/>
          <p14:tracePt t="72498" x="1879600" y="3756025"/>
          <p14:tracePt t="72515" x="1908175" y="3756025"/>
          <p14:tracePt t="72531" x="1952625" y="3762375"/>
          <p14:tracePt t="72549" x="2022475" y="3762375"/>
          <p14:tracePt t="72566" x="2066925" y="3762375"/>
          <p14:tracePt t="72582" x="2101850" y="3762375"/>
          <p14:tracePt t="72598" x="2149475" y="3762375"/>
          <p14:tracePt t="72615" x="2187575" y="3762375"/>
          <p14:tracePt t="72631" x="2222500" y="3762375"/>
          <p14:tracePt t="72648" x="2286000" y="3746500"/>
          <p14:tracePt t="72665" x="2333625" y="3740150"/>
          <p14:tracePt t="72682" x="2362200" y="3733800"/>
          <p14:tracePt t="72699" x="2403475" y="3727450"/>
          <p14:tracePt t="72715" x="2413000" y="3727450"/>
          <p14:tracePt t="72732" x="2422525" y="3727450"/>
          <p14:tracePt t="72748" x="2432050" y="3727450"/>
          <p14:tracePt t="73499" x="2451100" y="3714750"/>
          <p14:tracePt t="73506" x="2470150" y="3708400"/>
          <p14:tracePt t="73515" x="2505075" y="3702050"/>
          <p14:tracePt t="73536" x="2578100" y="3679825"/>
          <p14:tracePt t="73549" x="2632075" y="3660775"/>
          <p14:tracePt t="73569" x="2682875" y="3641725"/>
          <p14:tracePt t="73583" x="2711450" y="3629025"/>
          <p14:tracePt t="73615" x="2762250" y="3629025"/>
          <p14:tracePt t="73648" x="2825750" y="3629025"/>
          <p14:tracePt t="73665" x="2854325" y="3629025"/>
          <p14:tracePt t="73682" x="2892425" y="3629025"/>
          <p14:tracePt t="73699" x="2940050" y="3629025"/>
          <p14:tracePt t="73715" x="2968625" y="3629025"/>
          <p14:tracePt t="73732" x="3006725" y="3629025"/>
          <p14:tracePt t="73748" x="3054350" y="3629025"/>
          <p14:tracePt t="73764" x="3082925" y="3629025"/>
          <p14:tracePt t="73782" x="3127375" y="3629025"/>
          <p14:tracePt t="73799" x="3187700" y="3629025"/>
          <p14:tracePt t="73815" x="3225800" y="3629025"/>
          <p14:tracePt t="73832" x="3260725" y="3629025"/>
          <p14:tracePt t="73848" x="3317875" y="3629025"/>
          <p14:tracePt t="73864" x="3352800" y="3629025"/>
          <p14:tracePt t="73881" x="3397250" y="3629025"/>
          <p14:tracePt t="73902" x="3476625" y="3629025"/>
          <p14:tracePt t="73914" x="3527425" y="3629025"/>
          <p14:tracePt t="73931" x="3571875" y="3629025"/>
          <p14:tracePt t="73948" x="3632200" y="3629025"/>
          <p14:tracePt t="73965" x="3654425" y="3629025"/>
          <p14:tracePt t="73982" x="3683000" y="3629025"/>
          <p14:tracePt t="73997" x="3724275" y="3629025"/>
          <p14:tracePt t="74014" x="3768725" y="3629025"/>
          <p14:tracePt t="74031" x="3813175" y="3629025"/>
          <p14:tracePt t="74048" x="3873500" y="3629025"/>
          <p14:tracePt t="74064" x="3905250" y="3629025"/>
          <p14:tracePt t="74082" x="3933825" y="3629025"/>
          <p14:tracePt t="74098" x="3965575" y="3629025"/>
          <p14:tracePt t="74115" x="3987800" y="3629025"/>
          <p14:tracePt t="74131" x="4003675" y="3629025"/>
          <p14:tracePt t="74148" x="4029075" y="3629025"/>
          <p14:tracePt t="74165" x="4041775" y="3629025"/>
          <p14:tracePt t="74182" x="4051300" y="3629025"/>
          <p14:tracePt t="74198" x="4064000" y="3632200"/>
          <p14:tracePt t="74215" x="4079875" y="3635375"/>
          <p14:tracePt t="74232" x="4095750" y="3641725"/>
          <p14:tracePt t="74248" x="4114800" y="3644900"/>
          <p14:tracePt t="74264" x="4130675" y="3644900"/>
          <p14:tracePt t="74282" x="4140200" y="3651250"/>
          <p14:tracePt t="74298" x="4156075" y="3660775"/>
          <p14:tracePt t="74315" x="4165600" y="3660775"/>
          <p14:tracePt t="74332" x="4181475" y="3660775"/>
          <p14:tracePt t="74348" x="4191000" y="3660775"/>
          <p14:tracePt t="74365" x="4200525" y="3667125"/>
          <p14:tracePt t="74381" x="4200525" y="3670300"/>
          <p14:tracePt t="75112" x="4200525" y="3676650"/>
          <p14:tracePt t="75118" x="4200525" y="3679825"/>
          <p14:tracePt t="75134" x="4200525" y="3692525"/>
          <p14:tracePt t="75152" x="4194175" y="3702050"/>
          <p14:tracePt t="75168" x="4178300" y="3721100"/>
          <p14:tracePt t="75183" x="4162425" y="3736975"/>
          <p14:tracePt t="75215" x="4105275" y="3794125"/>
          <p14:tracePt t="75248" x="3870325" y="3962400"/>
          <p14:tracePt t="75264" x="3689350" y="4067175"/>
          <p14:tracePt t="75283" x="3295650" y="4216400"/>
          <p14:tracePt t="75299" x="3057525" y="4286250"/>
          <p14:tracePt t="75316" x="2809875" y="4343400"/>
          <p14:tracePt t="75333" x="2511425" y="4381500"/>
          <p14:tracePt t="75348" x="2330450" y="4381500"/>
          <p14:tracePt t="75365" x="2181225" y="4381500"/>
          <p14:tracePt t="75382" x="2051050" y="4381500"/>
          <p14:tracePt t="75398" x="1946275" y="4375150"/>
          <p14:tracePt t="75414" x="1873250" y="4368800"/>
          <p14:tracePt t="75433" x="1803400" y="4368800"/>
          <p14:tracePt t="75449" x="1781175" y="4368800"/>
          <p14:tracePt t="75465" x="1752600" y="4368800"/>
          <p14:tracePt t="75482" x="1733550" y="4368800"/>
          <p14:tracePt t="75498" x="1717675" y="4368800"/>
          <p14:tracePt t="75514" x="1701800" y="4359275"/>
          <p14:tracePt t="75531" x="1685925" y="4343400"/>
          <p14:tracePt t="75548" x="1657350" y="4324350"/>
          <p14:tracePt t="75565" x="1635125" y="4314825"/>
          <p14:tracePt t="75583" x="1590675" y="4276725"/>
          <p14:tracePt t="75599" x="1552575" y="4251325"/>
          <p14:tracePt t="75615" x="1501775" y="4206875"/>
          <p14:tracePt t="75631" x="1454150" y="4181475"/>
          <p14:tracePt t="75648" x="1387475" y="4133850"/>
          <p14:tracePt t="75664" x="1349375" y="4108450"/>
          <p14:tracePt t="75681" x="1304925" y="4095750"/>
          <p14:tracePt t="75698" x="1241425" y="4070350"/>
          <p14:tracePt t="75714" x="1203325" y="4057650"/>
          <p14:tracePt t="75732" x="1168400" y="4038600"/>
          <p14:tracePt t="75748" x="1136650" y="4038600"/>
          <p14:tracePt t="75765" x="1120775" y="4038600"/>
          <p14:tracePt t="75781" x="1111250" y="4038600"/>
          <p14:tracePt t="75798" x="1092200" y="4038600"/>
          <p14:tracePt t="75814" x="1082675" y="4038600"/>
          <p14:tracePt t="75831" x="1073150" y="4038600"/>
          <p14:tracePt t="75848" x="1054100" y="4038600"/>
          <p14:tracePt t="75865" x="1038225" y="4038600"/>
          <p14:tracePt t="75882" x="1022350" y="4038600"/>
          <p14:tracePt t="75898" x="1012825" y="4038600"/>
          <p14:tracePt t="75915" x="1003300" y="4038600"/>
          <p14:tracePt t="75931" x="987425" y="4038600"/>
          <p14:tracePt t="75933" x="984250" y="4038600"/>
          <p14:tracePt t="76520" x="1025525" y="4041775"/>
          <p14:tracePt t="76527" x="1085850" y="4051300"/>
          <p14:tracePt t="76535" x="1155700" y="4060825"/>
          <p14:tracePt t="76552" x="1339850" y="4079875"/>
          <p14:tracePt t="76568" x="1619250" y="4124325"/>
          <p14:tracePt t="76588" x="1816100" y="4162425"/>
          <p14:tracePt t="76614" x="2085975" y="4206875"/>
          <p14:tracePt t="76648" x="2336800" y="4244975"/>
          <p14:tracePt t="76665" x="2400300" y="4260850"/>
          <p14:tracePt t="76682" x="2482850" y="4286250"/>
          <p14:tracePt t="76698" x="2527300" y="4292600"/>
          <p14:tracePt t="76714" x="2565400" y="4298950"/>
          <p14:tracePt t="76731" x="2606675" y="4298950"/>
          <p14:tracePt t="76747" x="2647950" y="4298950"/>
          <p14:tracePt t="76764" x="2670175" y="4298950"/>
          <p14:tracePt t="76781" x="2692400" y="4298950"/>
          <p14:tracePt t="76797" x="2720975" y="4298950"/>
          <p14:tracePt t="76814" x="2730500" y="4298950"/>
          <p14:tracePt t="76832" x="2749550" y="4283075"/>
          <p14:tracePt t="76848" x="2765425" y="4270375"/>
          <p14:tracePt t="76865" x="2774950" y="4267200"/>
          <p14:tracePt t="76881" x="2787650" y="4260850"/>
          <p14:tracePt t="76898" x="2790825" y="4257675"/>
          <p14:tracePt t="76921" x="2790825" y="4251325"/>
          <p14:tracePt t="76953" x="2790825" y="4248150"/>
          <p14:tracePt t="76968" x="2790825" y="4241800"/>
          <p14:tracePt t="76989" x="2790825" y="4238625"/>
          <p14:tracePt t="77003" x="2790825" y="4232275"/>
          <p14:tracePt t="77014" x="2790825" y="4222750"/>
          <p14:tracePt t="77031" x="2790825" y="4216400"/>
          <p14:tracePt t="77047" x="2778125" y="4206875"/>
          <p14:tracePt t="77064" x="2768600" y="4203700"/>
          <p14:tracePt t="77082" x="2749550" y="4197350"/>
          <p14:tracePt t="77098" x="2740025" y="4191000"/>
          <p14:tracePt t="77114" x="2730500" y="4191000"/>
          <p14:tracePt t="77130" x="2714625" y="4191000"/>
          <p14:tracePt t="77147" x="2673350" y="4181475"/>
          <p14:tracePt t="77165" x="2651125" y="4168775"/>
          <p14:tracePt t="77182" x="2609850" y="4168775"/>
          <p14:tracePt t="77198" x="2581275" y="4168775"/>
          <p14:tracePt t="77215" x="2559050" y="4168775"/>
          <p14:tracePt t="77232" x="2536825" y="4168775"/>
          <p14:tracePt t="77247" x="2524125" y="4168775"/>
          <p14:tracePt t="77264" x="2514600" y="4168775"/>
          <p14:tracePt t="77280" x="2505075" y="4168775"/>
          <p14:tracePt t="77297" x="2476500" y="4168775"/>
          <p14:tracePt t="77314" x="2466975" y="4168775"/>
          <p14:tracePt t="77332" x="2454275" y="4168775"/>
          <p14:tracePt t="77348" x="2444750" y="4168775"/>
          <p14:tracePt t="77365" x="2428875" y="4168775"/>
          <p14:tracePt t="77382" x="2409825" y="4168775"/>
          <p14:tracePt t="77397" x="2393950" y="4168775"/>
          <p14:tracePt t="77414" x="2378075" y="4168775"/>
          <p14:tracePt t="77431" x="2368550" y="4168775"/>
          <p14:tracePt t="77448" x="2352675" y="4168775"/>
          <p14:tracePt t="77465" x="2343150" y="4168775"/>
          <p14:tracePt t="77482" x="2324100" y="4168775"/>
          <p14:tracePt t="77498" x="2314575" y="4168775"/>
          <p14:tracePt t="78549" x="2359025" y="4178300"/>
          <p14:tracePt t="78555" x="2419350" y="4194175"/>
          <p14:tracePt t="78564" x="2489200" y="4203700"/>
          <p14:tracePt t="78585" x="2708275" y="4222750"/>
          <p14:tracePt t="78601" x="2844800" y="4222750"/>
          <p14:tracePt t="78615" x="2962275" y="4222750"/>
          <p14:tracePt t="78648" x="3209925" y="4206875"/>
          <p14:tracePt t="78681" x="3311525" y="4206875"/>
          <p14:tracePt t="78697" x="3384550" y="4206875"/>
          <p14:tracePt t="78714" x="3441700" y="4206875"/>
          <p14:tracePt t="78731" x="3527425" y="4206875"/>
          <p14:tracePt t="78747" x="3587750" y="4206875"/>
          <p14:tracePt t="78764" x="3651250" y="4200525"/>
          <p14:tracePt t="78781" x="3756025" y="4200525"/>
          <p14:tracePt t="78797" x="3848100" y="4200525"/>
          <p14:tracePt t="78814" x="3930650" y="4206875"/>
          <p14:tracePt t="78831" x="4032250" y="4229100"/>
          <p14:tracePt t="78847" x="4105275" y="4244975"/>
          <p14:tracePt t="78864" x="4187825" y="4251325"/>
          <p14:tracePt t="78880" x="4273550" y="4260850"/>
          <p14:tracePt t="78897" x="4391025" y="4267200"/>
          <p14:tracePt t="78914" x="4473575" y="4267200"/>
          <p14:tracePt t="78930" x="4578350" y="4267200"/>
          <p14:tracePt t="78948" x="4708525" y="4273550"/>
          <p14:tracePt t="78965" x="4781550" y="4283075"/>
          <p14:tracePt t="78982" x="4902200" y="4295775"/>
          <p14:tracePt t="78997" x="4984750" y="4295775"/>
          <p14:tracePt t="79014" x="5054600" y="4295775"/>
          <p14:tracePt t="79030" x="5114925" y="4295775"/>
          <p14:tracePt t="79047" x="5191125" y="4295775"/>
          <p14:tracePt t="79064" x="5229225" y="4295775"/>
          <p14:tracePt t="79081" x="5273675" y="4295775"/>
          <p14:tracePt t="79098" x="5343525" y="4292600"/>
          <p14:tracePt t="79114" x="5387975" y="4279900"/>
          <p14:tracePt t="79131" x="5445125" y="4279900"/>
          <p14:tracePt t="79147" x="5467350" y="4279900"/>
          <p14:tracePt t="79164" x="5476875" y="4279900"/>
          <p14:tracePt t="79180" x="5492750" y="4279900"/>
          <p14:tracePt t="79198" x="5518150" y="4279900"/>
          <p14:tracePt t="79215" x="5534025" y="4279900"/>
          <p14:tracePt t="79232" x="5581650" y="4279900"/>
          <p14:tracePt t="79248" x="5632450" y="4279900"/>
          <p14:tracePt t="79264" x="5692775" y="4279900"/>
          <p14:tracePt t="79280" x="5743575" y="4279900"/>
          <p14:tracePt t="79297" x="5803900" y="4279900"/>
          <p14:tracePt t="79315" x="5842000" y="4279900"/>
          <p14:tracePt t="79330" x="5876925" y="4279900"/>
          <p14:tracePt t="79348" x="5924550" y="4279900"/>
          <p14:tracePt t="79364" x="5949950" y="4273550"/>
          <p14:tracePt t="79381" x="5962650" y="4270375"/>
          <p14:tracePt t="79397" x="5969000" y="4264025"/>
          <p14:tracePt t="79414" x="5969000" y="4248150"/>
          <p14:tracePt t="79431" x="5962650" y="4238625"/>
          <p14:tracePt t="79447" x="5946775" y="4225925"/>
          <p14:tracePt t="79464" x="5924550" y="4213225"/>
          <p14:tracePt t="79480" x="5892800" y="4200525"/>
          <p14:tracePt t="79498" x="5851525" y="4184650"/>
          <p14:tracePt t="79514" x="5807075" y="4171950"/>
          <p14:tracePt t="79531" x="5705475" y="4140200"/>
          <p14:tracePt t="79547" x="5638800" y="4127500"/>
          <p14:tracePt t="79564" x="5565775" y="4111625"/>
          <p14:tracePt t="79581" x="5480050" y="4111625"/>
          <p14:tracePt t="79598" x="5435600" y="4111625"/>
          <p14:tracePt t="79614" x="5413375" y="4111625"/>
          <p14:tracePt t="79632" x="5400675" y="4111625"/>
          <p14:tracePt t="79648" x="5391150" y="4111625"/>
          <p14:tracePt t="79664" x="5378450" y="4111625"/>
          <p14:tracePt t="79681" x="5387975" y="4111625"/>
          <p14:tracePt t="79697" x="5403850" y="4108450"/>
          <p14:tracePt t="79714" x="5438775" y="4102100"/>
          <p14:tracePt t="79732" x="5543550" y="4102100"/>
          <p14:tracePt t="79748" x="5635625" y="4102100"/>
          <p14:tracePt t="79765" x="5727700" y="4102100"/>
          <p14:tracePt t="79782" x="5857875" y="4102100"/>
          <p14:tracePt t="79798" x="5918200" y="4102100"/>
          <p14:tracePt t="79814" x="5978525" y="4102100"/>
          <p14:tracePt t="79830" x="6022975" y="4102100"/>
          <p14:tracePt t="79847" x="6086475" y="4095750"/>
          <p14:tracePt t="79864" x="6130925" y="4089400"/>
          <p14:tracePt t="79882" x="6178550" y="4083050"/>
          <p14:tracePt t="79898" x="6207125" y="4070350"/>
          <p14:tracePt t="79914" x="6238875" y="4070350"/>
          <p14:tracePt t="79931" x="6280150" y="4064000"/>
          <p14:tracePt t="79947" x="6302375" y="4057650"/>
          <p14:tracePt t="79964" x="6311900" y="4048125"/>
          <p14:tracePt t="79985" x="6330950" y="4044950"/>
          <p14:tracePt t="79997" x="6340475" y="4044950"/>
          <p14:tracePt t="80014" x="6350000" y="4038600"/>
          <p14:tracePt t="80032" x="6372225" y="4038600"/>
          <p14:tracePt t="80048" x="6397625" y="4038600"/>
          <p14:tracePt t="80064" x="6413500" y="4038600"/>
          <p14:tracePt t="80080" x="6435725" y="4038600"/>
          <p14:tracePt t="80097" x="6457950" y="4038600"/>
          <p14:tracePt t="80114" x="6467475" y="4038600"/>
          <p14:tracePt t="80131" x="6477000" y="4038600"/>
          <p14:tracePt t="80148" x="6496050" y="4038600"/>
          <p14:tracePt t="80164" x="6502400" y="4038600"/>
          <p14:tracePt t="82561" x="6451600" y="4038600"/>
          <p14:tracePt t="82569" x="6369050" y="4029075"/>
          <p14:tracePt t="82584" x="6153150" y="4010025"/>
          <p14:tracePt t="82601" x="5946775" y="4010025"/>
          <p14:tracePt t="82617" x="5553075" y="4000500"/>
          <p14:tracePt t="82631" x="5327650" y="4000500"/>
          <p14:tracePt t="82664" x="4873625" y="4006850"/>
          <p14:tracePt t="82698" x="4435475" y="4044950"/>
          <p14:tracePt t="82715" x="4318000" y="4060825"/>
          <p14:tracePt t="82731" x="4162425" y="4086225"/>
          <p14:tracePt t="82747" x="4086225" y="4102100"/>
          <p14:tracePt t="82763" x="4022725" y="4121150"/>
          <p14:tracePt t="82781" x="3959225" y="4140200"/>
          <p14:tracePt t="82797" x="3921125" y="4152900"/>
          <p14:tracePt t="82814" x="3883025" y="4165600"/>
          <p14:tracePt t="82831" x="3838575" y="4191000"/>
          <p14:tracePt t="82848" x="3816350" y="4203700"/>
          <p14:tracePt t="82864" x="3784600" y="4213225"/>
          <p14:tracePt t="82881" x="3749675" y="4238625"/>
          <p14:tracePt t="82897" x="3717925" y="4251325"/>
          <p14:tracePt t="82914" x="3695700" y="4270375"/>
          <p14:tracePt t="82931" x="3635375" y="4314825"/>
          <p14:tracePt t="82948" x="3571875" y="4337050"/>
          <p14:tracePt t="82964" x="3473450" y="4362450"/>
          <p14:tracePt t="82981" x="3305175" y="4403725"/>
          <p14:tracePt t="82997" x="3162300" y="4429125"/>
          <p14:tracePt t="83014" x="3009900" y="4476750"/>
          <p14:tracePt t="83030" x="2752725" y="4530725"/>
          <p14:tracePt t="83047" x="2565400" y="4578350"/>
          <p14:tracePt t="83068" x="2378075" y="4613275"/>
          <p14:tracePt t="83081" x="2270125" y="4629150"/>
          <p14:tracePt t="83097" x="2222500" y="4648200"/>
          <p14:tracePt t="83113" x="2200275" y="4654550"/>
          <p14:tracePt t="83130" x="2193925" y="4654550"/>
          <p14:tracePt t="83346" x="2124075" y="4635500"/>
          <p14:tracePt t="83353" x="2019300" y="4606925"/>
          <p14:tracePt t="83364" x="1905000" y="4587875"/>
          <p14:tracePt t="83381" x="1590675" y="4511675"/>
          <p14:tracePt t="83397" x="1406525" y="4473575"/>
          <p14:tracePt t="83413" x="1263650" y="4457700"/>
          <p14:tracePt t="83431" x="1098550" y="4432300"/>
          <p14:tracePt t="83447" x="1003300" y="4416425"/>
          <p14:tracePt t="83463" x="927100" y="4394200"/>
          <p14:tracePt t="83481" x="847725" y="4387850"/>
          <p14:tracePt t="83497" x="803275" y="4387850"/>
          <p14:tracePt t="83514" x="771525" y="4387850"/>
          <p14:tracePt t="83531" x="733425" y="4387850"/>
          <p14:tracePt t="83547" x="711200" y="4387850"/>
          <p14:tracePt t="83564" x="695325" y="4387850"/>
          <p14:tracePt t="83581" x="676275" y="4387850"/>
          <p14:tracePt t="83597" x="666750" y="4387850"/>
          <p14:tracePt t="83613" x="650875" y="4387850"/>
          <p14:tracePt t="83631" x="635000" y="4387850"/>
          <p14:tracePt t="83647" x="625475" y="4387850"/>
          <p14:tracePt t="83665" x="615950" y="4387850"/>
          <p14:tracePt t="83681" x="600075" y="4387850"/>
          <p14:tracePt t="83725" x="596900" y="4387850"/>
          <p14:tracePt t="84232" x="631825" y="4391025"/>
          <p14:tracePt t="84240" x="679450" y="4397375"/>
          <p14:tracePt t="84247" x="727075" y="4397375"/>
          <p14:tracePt t="84265" x="781050" y="4419600"/>
          <p14:tracePt t="84284" x="876300" y="4425950"/>
          <p14:tracePt t="84300" x="958850" y="4435475"/>
          <p14:tracePt t="84313" x="1031875" y="4441825"/>
          <p14:tracePt t="84347" x="1155700" y="4454525"/>
          <p14:tracePt t="84381" x="1212850" y="4454525"/>
          <p14:tracePt t="84397" x="1228725" y="4454525"/>
          <p14:tracePt t="84414" x="1257300" y="4454525"/>
          <p14:tracePt t="84431" x="1289050" y="4454525"/>
          <p14:tracePt t="84446" x="1327150" y="4454525"/>
          <p14:tracePt t="84464" x="1365250" y="4445000"/>
          <p14:tracePt t="84480" x="1441450" y="4445000"/>
          <p14:tracePt t="84497" x="1479550" y="4438650"/>
          <p14:tracePt t="84513" x="1530350" y="4438650"/>
          <p14:tracePt t="84531" x="1619250" y="4432300"/>
          <p14:tracePt t="84547" x="1701800" y="4425950"/>
          <p14:tracePt t="84564" x="1784350" y="4425950"/>
          <p14:tracePt t="84581" x="1901825" y="4425950"/>
          <p14:tracePt t="84597" x="2025650" y="4425950"/>
          <p14:tracePt t="84613" x="2130425" y="4425950"/>
          <p14:tracePt t="84630" x="2247900" y="4425950"/>
          <p14:tracePt t="84646" x="2298700" y="4425950"/>
          <p14:tracePt t="84663" x="2362200" y="4403725"/>
          <p14:tracePt t="84680" x="2460625" y="4397375"/>
          <p14:tracePt t="84697" x="2524125" y="4384675"/>
          <p14:tracePt t="84714" x="2559050" y="4384675"/>
          <p14:tracePt t="84730" x="2606675" y="4378325"/>
          <p14:tracePt t="84747" x="2628900" y="4378325"/>
          <p14:tracePt t="84763" x="2660650" y="4378325"/>
          <p14:tracePt t="84781" x="2686050" y="4378325"/>
          <p14:tracePt t="84797" x="2701925" y="4378325"/>
          <p14:tracePt t="84814" x="2711450" y="4378325"/>
          <p14:tracePt t="84830" x="2727325" y="4378325"/>
          <p14:tracePt t="85047" x="2724150" y="4378325"/>
          <p14:tracePt t="85054" x="2717800" y="4378325"/>
          <p14:tracePt t="85063" x="2714625" y="4378325"/>
          <p14:tracePt t="85081" x="2673350" y="4378325"/>
          <p14:tracePt t="85097" x="2651125" y="4365625"/>
          <p14:tracePt t="85113" x="2619375" y="4346575"/>
          <p14:tracePt t="85130" x="2578100" y="4340225"/>
          <p14:tracePt t="85146" x="2549525" y="4340225"/>
          <p14:tracePt t="85164" x="2527300" y="4340225"/>
          <p14:tracePt t="85181" x="2498725" y="4340225"/>
          <p14:tracePt t="85197" x="2486025" y="4340225"/>
          <p14:tracePt t="85214" x="2476500" y="4340225"/>
          <p14:tracePt t="85230" x="2441575" y="4340225"/>
          <p14:tracePt t="85246" x="2419350" y="4340225"/>
          <p14:tracePt t="85263" x="2390775" y="4340225"/>
          <p14:tracePt t="85280" x="2365375" y="4340225"/>
          <p14:tracePt t="85296" x="2349500" y="4340225"/>
          <p14:tracePt t="85313" x="2333625" y="4340225"/>
          <p14:tracePt t="85330" x="2308225" y="4340225"/>
          <p14:tracePt t="85347" x="2279650" y="4340225"/>
          <p14:tracePt t="85364" x="2257425" y="4340225"/>
          <p14:tracePt t="85380" x="2216150" y="4340225"/>
          <p14:tracePt t="85396" x="2200275" y="4340225"/>
          <p14:tracePt t="85413" x="2190750" y="4340225"/>
          <p14:tracePt t="85430" x="2171700" y="4352925"/>
          <p14:tracePt t="85447" x="2162175" y="4365625"/>
          <p14:tracePt t="85464" x="2152650" y="4368800"/>
          <p14:tracePt t="85481" x="2130425" y="4375150"/>
          <p14:tracePt t="85497" x="2120900" y="4378325"/>
          <p14:tracePt t="85513" x="2111375" y="4387850"/>
          <p14:tracePt t="85530" x="2095500" y="4394200"/>
          <p14:tracePt t="85546" x="2079625" y="4403725"/>
          <p14:tracePt t="85564" x="2070100" y="4403725"/>
          <p14:tracePt t="85581" x="2057400" y="4403725"/>
          <p14:tracePt t="85617" x="2051050" y="4403725"/>
          <p14:tracePt t="87874" x="2117725" y="4419600"/>
          <p14:tracePt t="87882" x="2222500" y="4429125"/>
          <p14:tracePt t="87901" x="2543175" y="4457700"/>
          <p14:tracePt t="87917" x="2746375" y="4457700"/>
          <p14:tracePt t="87934" x="2940050" y="4457700"/>
          <p14:tracePt t="87953" x="3257550" y="4457700"/>
          <p14:tracePt t="87980" x="3632200" y="4457700"/>
          <p14:tracePt t="88014" x="4010025" y="4451350"/>
          <p14:tracePt t="88030" x="4283075" y="4451350"/>
          <p14:tracePt t="88047" x="4441825" y="4451350"/>
          <p14:tracePt t="88064" x="4594225" y="4441825"/>
          <p14:tracePt t="88080" x="4800600" y="4441825"/>
          <p14:tracePt t="88097" x="4949825" y="4432300"/>
          <p14:tracePt t="88113" x="5099050" y="4432300"/>
          <p14:tracePt t="88129" x="5292725" y="4432300"/>
          <p14:tracePt t="88146" x="5464175" y="4432300"/>
          <p14:tracePt t="88163" x="5622925" y="4432300"/>
          <p14:tracePt t="88180" x="5864225" y="4438650"/>
          <p14:tracePt t="88196" x="6026150" y="4457700"/>
          <p14:tracePt t="88213" x="6143625" y="4473575"/>
          <p14:tracePt t="88230" x="6340475" y="4483100"/>
          <p14:tracePt t="88246" x="6448425" y="4508500"/>
          <p14:tracePt t="88264" x="6502400" y="4508500"/>
          <p14:tracePt t="88280" x="6556375" y="4508500"/>
          <p14:tracePt t="88296" x="6578600" y="4508500"/>
          <p14:tracePt t="88313" x="6588125" y="4508500"/>
          <p14:tracePt t="88330" x="6604000" y="4508500"/>
          <p14:tracePt t="88366" x="6604000" y="4505325"/>
          <p14:tracePt t="88382" x="6604000" y="4495800"/>
          <p14:tracePt t="88397" x="6604000" y="4489450"/>
          <p14:tracePt t="88414" x="6604000" y="4486275"/>
          <p14:tracePt t="88431" x="6604000" y="4470400"/>
          <p14:tracePt t="88447" x="6604000" y="4467225"/>
          <p14:tracePt t="88463" x="6604000" y="4457700"/>
          <p14:tracePt t="88480" x="6604000" y="4451350"/>
          <p14:tracePt t="88496" x="6604000" y="4448175"/>
          <p14:tracePt t="88513" x="6607175" y="4441825"/>
          <p14:tracePt t="88546" x="6607175" y="4438650"/>
          <p14:tracePt t="88564" x="6607175" y="4432300"/>
          <p14:tracePt t="88580" x="6607175" y="4422775"/>
          <p14:tracePt t="88601" x="6607175" y="4416425"/>
          <p14:tracePt t="89059" x="6607175" y="4406900"/>
          <p14:tracePt t="89452" x="6546850" y="4391025"/>
          <p14:tracePt t="89458" x="6454775" y="4381500"/>
          <p14:tracePt t="89467" x="6375400" y="4371975"/>
          <p14:tracePt t="89484" x="6213475" y="4356100"/>
          <p14:tracePt t="89500" x="6007100" y="4346575"/>
          <p14:tracePt t="89520" x="5724525" y="4346575"/>
          <p14:tracePt t="89546" x="5286375" y="4400550"/>
          <p14:tracePt t="89581" x="4800600" y="4483100"/>
          <p14:tracePt t="89598" x="4616450" y="4530725"/>
          <p14:tracePt t="89618" x="4356100" y="4594225"/>
          <p14:tracePt t="89629" x="4213225" y="4638675"/>
          <p14:tracePt t="89646" x="4025900" y="4705350"/>
          <p14:tracePt t="89663" x="3860800" y="4743450"/>
          <p14:tracePt t="89680" x="3616325" y="4806950"/>
          <p14:tracePt t="89697" x="3451225" y="4841875"/>
          <p14:tracePt t="89713" x="3317875" y="4886325"/>
          <p14:tracePt t="89730" x="3095625" y="4921250"/>
          <p14:tracePt t="89746" x="2968625" y="4940300"/>
          <p14:tracePt t="89763" x="2847975" y="4965700"/>
          <p14:tracePt t="89780" x="2638425" y="4991100"/>
          <p14:tracePt t="89796" x="2498725" y="5006975"/>
          <p14:tracePt t="89813" x="2393950" y="5016500"/>
          <p14:tracePt t="89829" x="2184400" y="5026025"/>
          <p14:tracePt t="89846" x="2057400" y="5041900"/>
          <p14:tracePt t="89863" x="1952625" y="5041900"/>
          <p14:tracePt t="89880" x="1790700" y="5041900"/>
          <p14:tracePt t="89896" x="1685925" y="5041900"/>
          <p14:tracePt t="89913" x="1603375" y="5041900"/>
          <p14:tracePt t="89930" x="1466850" y="5041900"/>
          <p14:tracePt t="89946" x="1371600" y="5041900"/>
          <p14:tracePt t="89964" x="1263650" y="5029200"/>
          <p14:tracePt t="89980" x="1149350" y="5029200"/>
          <p14:tracePt t="89996" x="1066800" y="5029200"/>
          <p14:tracePt t="90013" x="984250" y="5029200"/>
          <p14:tracePt t="90029" x="898525" y="5029200"/>
          <p14:tracePt t="90046" x="860425" y="5029200"/>
          <p14:tracePt t="90064" x="831850" y="5029200"/>
          <p14:tracePt t="90080" x="800100" y="5029200"/>
          <p14:tracePt t="90097" x="768350" y="5029200"/>
          <p14:tracePt t="90114" x="752475" y="5029200"/>
          <p14:tracePt t="90130" x="733425" y="5029200"/>
          <p14:tracePt t="90146" x="723900" y="5029200"/>
          <p14:tracePt t="90163" x="714375" y="5029200"/>
          <p14:tracePt t="90180" x="698500" y="5029200"/>
          <p14:tracePt t="90196" x="695325" y="5026025"/>
          <p14:tracePt t="90213" x="682625" y="5013325"/>
          <p14:tracePt t="90229" x="679450" y="5010150"/>
          <p14:tracePt t="90246" x="679450" y="5000625"/>
          <p14:tracePt t="90263" x="679450" y="4994275"/>
          <p14:tracePt t="90279" x="679450" y="4991100"/>
          <p14:tracePt t="90296" x="682625" y="4978400"/>
          <p14:tracePt t="90313" x="711200" y="4968875"/>
          <p14:tracePt t="90331" x="774700" y="4962525"/>
          <p14:tracePt t="90347" x="835025" y="4962525"/>
          <p14:tracePt t="90364" x="904875" y="4962525"/>
          <p14:tracePt t="90380" x="990600" y="4965700"/>
          <p14:tracePt t="90397" x="1060450" y="4965700"/>
          <p14:tracePt t="90413" x="1155700" y="4972050"/>
          <p14:tracePt t="90429" x="1304925" y="4972050"/>
          <p14:tracePt t="90446" x="1390650" y="4978400"/>
          <p14:tracePt t="90463" x="1450975" y="4978400"/>
          <p14:tracePt t="90480" x="1527175" y="4978400"/>
          <p14:tracePt t="90496" x="1571625" y="4978400"/>
          <p14:tracePt t="90514" x="1593850" y="4978400"/>
          <p14:tracePt t="90530" x="1628775" y="4978400"/>
          <p14:tracePt t="90547" x="1638300" y="4978400"/>
          <p14:tracePt t="90563" x="1647825" y="4978400"/>
          <p14:tracePt t="90580" x="1666875" y="4978400"/>
          <p14:tracePt t="91001" x="1666875" y="4972050"/>
          <p14:tracePt t="91008" x="1666875" y="4968875"/>
          <p14:tracePt t="91017" x="1666875" y="4962525"/>
          <p14:tracePt t="91034" x="1651000" y="4953000"/>
          <p14:tracePt t="91050" x="1628775" y="4930775"/>
          <p14:tracePt t="91070" x="1603375" y="4921250"/>
          <p14:tracePt t="91097" x="1530350" y="4895850"/>
          <p14:tracePt t="91129" x="1412875" y="4857750"/>
          <p14:tracePt t="91146" x="1355725" y="4841875"/>
          <p14:tracePt t="91163" x="1311275" y="4841875"/>
          <p14:tracePt t="91180" x="1263650" y="4841875"/>
          <p14:tracePt t="91196" x="1241425" y="4841875"/>
          <p14:tracePt t="91213" x="1206500" y="4835525"/>
          <p14:tracePt t="91230" x="1171575" y="4835525"/>
          <p14:tracePt t="91247" x="1143000" y="4835525"/>
          <p14:tracePt t="91263" x="1120775" y="4835525"/>
          <p14:tracePt t="91279" x="1079500" y="4835525"/>
          <p14:tracePt t="91296" x="1066800" y="4835525"/>
          <p14:tracePt t="91313" x="1050925" y="4838700"/>
          <p14:tracePt t="91330" x="1016000" y="4854575"/>
          <p14:tracePt t="91347" x="993775" y="4860925"/>
          <p14:tracePt t="91363" x="962025" y="4879975"/>
          <p14:tracePt t="91380" x="933450" y="4879975"/>
          <p14:tracePt t="91396" x="908050" y="4879975"/>
          <p14:tracePt t="91413" x="898525" y="4879975"/>
          <p14:tracePt t="91430" x="882650" y="4879975"/>
          <p14:tracePt t="91446" x="866775" y="4879975"/>
          <p14:tracePt t="91464" x="857250" y="4879975"/>
          <p14:tracePt t="91480" x="844550" y="4879975"/>
          <p14:tracePt t="91497" x="831850" y="4879975"/>
          <p14:tracePt t="91513" x="819150" y="4879975"/>
          <p14:tracePt t="91530" x="812800" y="4886325"/>
          <p14:tracePt t="91546" x="812800" y="4895850"/>
          <p14:tracePt t="91563" x="812800" y="4905375"/>
          <p14:tracePt t="91580" x="831850" y="4918075"/>
          <p14:tracePt t="91597" x="841375" y="4937125"/>
          <p14:tracePt t="91613" x="857250" y="4946650"/>
          <p14:tracePt t="91630" x="889000" y="4956175"/>
          <p14:tracePt t="91647" x="911225" y="4956175"/>
          <p14:tracePt t="91667" x="958850" y="4956175"/>
          <p14:tracePt t="91680" x="1003300" y="4956175"/>
          <p14:tracePt t="91696" x="1047750" y="4956175"/>
          <p14:tracePt t="91713" x="1098550" y="4953000"/>
          <p14:tracePt t="91730" x="1162050" y="4940300"/>
          <p14:tracePt t="91747" x="1206500" y="4927600"/>
          <p14:tracePt t="91764" x="1244600" y="4914900"/>
          <p14:tracePt t="91780" x="1285875" y="4908550"/>
          <p14:tracePt t="91796" x="1320800" y="4908550"/>
          <p14:tracePt t="91813" x="1352550" y="4908550"/>
          <p14:tracePt t="91829" x="1390650" y="4908550"/>
          <p14:tracePt t="91846" x="1412875" y="4905375"/>
          <p14:tracePt t="91862" x="1425575" y="4899025"/>
          <p14:tracePt t="91880" x="1444625" y="4899025"/>
          <p14:tracePt t="91896" x="1454150" y="4892675"/>
          <p14:tracePt t="91913" x="1454150" y="4883150"/>
          <p14:tracePt t="91930" x="1454150" y="4873625"/>
          <p14:tracePt t="91963" x="1454150" y="4864100"/>
          <p14:tracePt t="91980" x="1454150" y="4860925"/>
          <p14:tracePt t="91996" x="1454150" y="4854575"/>
          <p14:tracePt t="92013" x="1454150" y="4845050"/>
          <p14:tracePt t="92030" x="1447800" y="4835525"/>
          <p14:tracePt t="92047" x="1438275" y="4826000"/>
          <p14:tracePt t="92063" x="1416050" y="4806950"/>
          <p14:tracePt t="92080" x="1358900" y="4791075"/>
          <p14:tracePt t="92096" x="1320800" y="4778375"/>
          <p14:tracePt t="92113" x="1266825" y="4762500"/>
          <p14:tracePt t="92129" x="1177925" y="4737100"/>
          <p14:tracePt t="92146" x="1108075" y="4737100"/>
          <p14:tracePt t="92163" x="1035050" y="4737100"/>
          <p14:tracePt t="92179" x="936625" y="4721225"/>
          <p14:tracePt t="92196" x="892175" y="4721225"/>
          <p14:tracePt t="92213" x="847725" y="4721225"/>
          <p14:tracePt t="92229" x="787400" y="4721225"/>
          <p14:tracePt t="92246" x="749300" y="4721225"/>
          <p14:tracePt t="92263" x="727075" y="4721225"/>
          <p14:tracePt t="92280" x="688975" y="4721225"/>
          <p14:tracePt t="92297" x="676275" y="4721225"/>
          <p14:tracePt t="92314" x="666750" y="4721225"/>
          <p14:tracePt t="92330" x="647700" y="4721225"/>
          <p14:tracePt t="92346" x="638175" y="4724400"/>
          <p14:tracePt t="92363" x="628650" y="4724400"/>
          <p14:tracePt t="92380" x="612775" y="4727575"/>
          <p14:tracePt t="92396" x="600075" y="4733925"/>
          <p14:tracePt t="92413" x="587375" y="4749800"/>
          <p14:tracePt t="92430" x="587375" y="4759325"/>
          <p14:tracePt t="92447" x="587375" y="4768850"/>
          <p14:tracePt t="92464" x="587375" y="4778375"/>
          <p14:tracePt t="92480" x="587375" y="4797425"/>
          <p14:tracePt t="92496" x="587375" y="4806950"/>
          <p14:tracePt t="92513" x="587375" y="4816475"/>
          <p14:tracePt t="92529" x="590550" y="4832350"/>
          <p14:tracePt t="92546" x="606425" y="4848225"/>
          <p14:tracePt t="92563" x="615950" y="4857750"/>
          <p14:tracePt t="92580" x="631825" y="4873625"/>
          <p14:tracePt t="92597" x="641350" y="4883150"/>
          <p14:tracePt t="92613" x="657225" y="4899025"/>
          <p14:tracePt t="92629" x="666750" y="4911725"/>
          <p14:tracePt t="92687" x="669925" y="4911725"/>
          <p14:tracePt t="92794" x="676275" y="4911725"/>
          <p14:tracePt t="92801" x="679450" y="4911725"/>
          <p14:tracePt t="92813" x="685800" y="4911725"/>
          <p14:tracePt t="92830" x="704850" y="4911725"/>
          <p14:tracePt t="92847" x="714375" y="4911725"/>
          <p14:tracePt t="92864" x="730250" y="4911725"/>
          <p14:tracePt t="92880" x="765175" y="4911725"/>
          <p14:tracePt t="92896" x="777875" y="4911725"/>
          <p14:tracePt t="92913" x="800100" y="4911725"/>
          <p14:tracePt t="92930" x="841375" y="4911725"/>
          <p14:tracePt t="92946" x="869950" y="4911725"/>
          <p14:tracePt t="92964" x="892175" y="4911725"/>
          <p14:tracePt t="92980" x="946150" y="4911725"/>
          <p14:tracePt t="92997" x="977900" y="4911725"/>
          <p14:tracePt t="93013" x="1006475" y="4911725"/>
          <p14:tracePt t="93030" x="1035050" y="4899025"/>
          <p14:tracePt t="93046" x="1050925" y="4883150"/>
          <p14:tracePt t="93063" x="1060450" y="4879975"/>
          <p14:tracePt t="93079" x="1073150" y="4879975"/>
          <p14:tracePt t="93096" x="1085850" y="4879975"/>
          <p14:tracePt t="93113" x="1098550" y="4873625"/>
          <p14:tracePt t="93130" x="1114425" y="4873625"/>
          <p14:tracePt t="93147" x="1117600" y="4873625"/>
          <p14:tracePt t="93472" x="1117600" y="4870450"/>
          <p14:tracePt t="93480" x="1117600" y="4864100"/>
          <p14:tracePt t="93500" x="1123950" y="4845050"/>
          <p14:tracePt t="93516" x="1130300" y="4838700"/>
          <p14:tracePt t="93533" x="1130300" y="4829175"/>
          <p14:tracePt t="93546" x="1130300" y="4819650"/>
          <p14:tracePt t="93579" x="1130300" y="4791075"/>
          <p14:tracePt t="93613" x="1127125" y="4768850"/>
          <p14:tracePt t="93630" x="1114425" y="4759325"/>
          <p14:tracePt t="93646" x="1101725" y="4743450"/>
          <p14:tracePt t="93663" x="1085850" y="4733925"/>
          <p14:tracePt t="93665" x="1082675" y="4733925"/>
          <p14:tracePt t="93680" x="1073150" y="4730750"/>
          <p14:tracePt t="93697" x="1063625" y="4724400"/>
          <p14:tracePt t="93713" x="1054100" y="4724400"/>
          <p14:tracePt t="93730" x="1019175" y="4721225"/>
          <p14:tracePt t="93746" x="1009650" y="4721225"/>
          <p14:tracePt t="93763" x="1000125" y="4721225"/>
          <p14:tracePt t="93779" x="981075" y="4721225"/>
          <p14:tracePt t="93796" x="971550" y="4721225"/>
          <p14:tracePt t="93813" x="962025" y="4721225"/>
          <p14:tracePt t="93829" x="946150" y="4721225"/>
          <p14:tracePt t="93846" x="930275" y="4721225"/>
          <p14:tracePt t="93863" x="920750" y="4721225"/>
          <p14:tracePt t="93880" x="908050" y="4721225"/>
          <p14:tracePt t="93896" x="898525" y="4721225"/>
          <p14:tracePt t="93912" x="882650" y="4721225"/>
          <p14:tracePt t="93929" x="866775" y="4721225"/>
          <p14:tracePt t="93946" x="857250" y="4721225"/>
          <p14:tracePt t="93963" x="847725" y="4721225"/>
          <p14:tracePt t="93980" x="828675" y="4721225"/>
          <p14:tracePt t="93997" x="819150" y="4721225"/>
          <p14:tracePt t="94013" x="809625" y="4727575"/>
          <p14:tracePt t="94029" x="803275" y="4727575"/>
          <p14:tracePt t="94079" x="803275" y="4730750"/>
          <p14:tracePt t="94094" x="800100" y="4737100"/>
          <p14:tracePt t="94115" x="793750" y="4740275"/>
          <p14:tracePt t="94137" x="793750" y="4752975"/>
          <p14:tracePt t="94151" x="793750" y="4756150"/>
          <p14:tracePt t="94164" x="793750" y="4762500"/>
          <p14:tracePt t="94179" x="793750" y="4765675"/>
          <p14:tracePt t="94200" x="793750" y="4772025"/>
          <p14:tracePt t="94215" x="793750" y="4775200"/>
          <p14:tracePt t="94229" x="793750" y="4784725"/>
          <p14:tracePt t="94246" x="793750" y="4800600"/>
          <p14:tracePt t="94264" x="793750" y="4816475"/>
          <p14:tracePt t="94279" x="793750" y="4826000"/>
          <p14:tracePt t="94297" x="793750" y="4829175"/>
          <p14:tracePt t="94313" x="793750" y="4835525"/>
          <p14:tracePt t="94394" x="793750" y="4838700"/>
          <p14:tracePt t="94401" x="793750" y="4851400"/>
          <p14:tracePt t="94415" x="796925" y="4854575"/>
          <p14:tracePt t="94430" x="806450" y="4860925"/>
          <p14:tracePt t="94446" x="815975" y="4864100"/>
          <p14:tracePt t="94463" x="825500" y="4870450"/>
          <p14:tracePt t="94479" x="850900" y="4873625"/>
          <p14:tracePt t="94496" x="860425" y="4873625"/>
          <p14:tracePt t="94512" x="876300" y="4879975"/>
          <p14:tracePt t="94530" x="901700" y="4879975"/>
          <p14:tracePt t="94546" x="911225" y="4879975"/>
          <p14:tracePt t="94564" x="942975" y="4879975"/>
          <p14:tracePt t="94580" x="952500" y="4879975"/>
          <p14:tracePt t="94596" x="962025" y="4879975"/>
          <p14:tracePt t="94613" x="971550" y="4879975"/>
          <p14:tracePt t="94629" x="993775" y="4879975"/>
          <p14:tracePt t="94645" x="1003300" y="4879975"/>
          <p14:tracePt t="94662" x="1012825" y="4879975"/>
          <p14:tracePt t="94666" x="1016000" y="4879975"/>
          <p14:tracePt t="94680" x="1028700" y="4879975"/>
          <p14:tracePt t="94700" x="1041400" y="4879975"/>
          <p14:tracePt t="94712" x="1047750" y="4879975"/>
          <p14:tracePt t="94729" x="1057275" y="4879975"/>
          <p14:tracePt t="94746" x="1066800" y="4879975"/>
          <p14:tracePt t="94762" x="1073150" y="4879975"/>
          <p14:tracePt t="94779" x="1082675" y="4879975"/>
          <p14:tracePt t="94796" x="1095375" y="4879975"/>
          <p14:tracePt t="94814" x="1104900" y="4879975"/>
          <p14:tracePt t="94830" x="1120775" y="4879975"/>
          <p14:tracePt t="94846" x="1136650" y="4879975"/>
          <p14:tracePt t="94864" x="1171575" y="4879975"/>
          <p14:tracePt t="94879" x="1181100" y="4879975"/>
          <p14:tracePt t="94895" x="1190625" y="4879975"/>
          <p14:tracePt t="94912" x="1206500" y="4879975"/>
          <p14:tracePt t="94958" x="1209675" y="4879975"/>
          <p14:tracePt t="94986" x="1216025" y="4879975"/>
          <p14:tracePt t="94994" x="1219200" y="4879975"/>
          <p14:tracePt t="95013" x="1228725" y="4879975"/>
          <p14:tracePt t="95029" x="1250950" y="4879975"/>
          <p14:tracePt t="95046" x="1254125" y="4879975"/>
          <p14:tracePt t="96165" x="1317625" y="4879975"/>
          <p14:tracePt t="96171" x="1384300" y="4879975"/>
          <p14:tracePt t="96183" x="1463675" y="4879975"/>
          <p14:tracePt t="96200" x="1647825" y="4879975"/>
          <p14:tracePt t="96216" x="1720850" y="4879975"/>
          <p14:tracePt t="96233" x="1758950" y="4879975"/>
          <p14:tracePt t="96246" x="1774825" y="4879975"/>
          <p14:tracePt t="96279" x="1787525" y="4876800"/>
          <p14:tracePt t="96314" x="1781175" y="4864100"/>
          <p14:tracePt t="96330" x="1771650" y="4864100"/>
          <p14:tracePt t="96346" x="1762125" y="4864100"/>
          <p14:tracePt t="96364" x="1743075" y="4857750"/>
          <p14:tracePt t="96380" x="1727200" y="4851400"/>
          <p14:tracePt t="96396" x="1695450" y="4848225"/>
          <p14:tracePt t="96413" x="1660525" y="4829175"/>
          <p14:tracePt t="96429" x="1641475" y="4829175"/>
          <p14:tracePt t="96445" x="1622425" y="4822825"/>
          <p14:tracePt t="96462" x="1603375" y="4816475"/>
          <p14:tracePt t="96479" x="1562100" y="4806950"/>
          <p14:tracePt t="96496" x="1514475" y="4794250"/>
          <p14:tracePt t="96514" x="1428750" y="4784725"/>
          <p14:tracePt t="96529" x="1368425" y="4772025"/>
          <p14:tracePt t="96546" x="1314450" y="4772025"/>
          <p14:tracePt t="96562" x="1263650" y="4765675"/>
          <p14:tracePt t="96579" x="1165225" y="4749800"/>
          <p14:tracePt t="96596" x="1089025" y="4737100"/>
          <p14:tracePt t="96614" x="1000125" y="4714875"/>
          <p14:tracePt t="96630" x="955675" y="4702175"/>
          <p14:tracePt t="96646" x="901700" y="4689475"/>
          <p14:tracePt t="96664" x="835025" y="4670425"/>
          <p14:tracePt t="96679" x="790575" y="4664075"/>
          <p14:tracePt t="96695" x="749300" y="4664075"/>
          <p14:tracePt t="96712" x="717550" y="4657725"/>
          <p14:tracePt t="96728" x="669925" y="4657725"/>
          <p14:tracePt t="96745" x="641350" y="4657725"/>
          <p14:tracePt t="96762" x="619125" y="4657725"/>
          <p14:tracePt t="96780" x="577850" y="4657725"/>
          <p14:tracePt t="96796" x="555625" y="4657725"/>
          <p14:tracePt t="96813" x="523875" y="4657725"/>
          <p14:tracePt t="96829" x="508000" y="4657725"/>
          <p14:tracePt t="96845" x="492125" y="4657725"/>
          <p14:tracePt t="96862" x="469900" y="4657725"/>
          <p14:tracePt t="96879" x="450850" y="4664075"/>
          <p14:tracePt t="96896" x="441325" y="4673600"/>
          <p14:tracePt t="96912" x="425450" y="4683125"/>
          <p14:tracePt t="96929" x="409575" y="4705350"/>
          <p14:tracePt t="96946" x="400050" y="4714875"/>
          <p14:tracePt t="96962" x="390525" y="4718050"/>
          <p14:tracePt t="96979" x="371475" y="4733925"/>
          <p14:tracePt t="96995" x="358775" y="4749800"/>
          <p14:tracePt t="97012" x="358775" y="4752975"/>
          <p14:tracePt t="97029" x="358775" y="4768850"/>
          <p14:tracePt t="97046" x="358775" y="4778375"/>
          <p14:tracePt t="97063" x="358775" y="4787900"/>
          <p14:tracePt t="97079" x="365125" y="4797425"/>
          <p14:tracePt t="97096" x="374650" y="4803775"/>
          <p14:tracePt t="97112" x="390525" y="4803775"/>
          <p14:tracePt t="97129" x="412750" y="4813300"/>
          <p14:tracePt t="97146" x="428625" y="4813300"/>
          <p14:tracePt t="97162" x="447675" y="4813300"/>
          <p14:tracePt t="97179" x="469900" y="4819650"/>
          <p14:tracePt t="97196" x="492125" y="4819650"/>
          <p14:tracePt t="97212" x="501650" y="4819650"/>
          <p14:tracePt t="97228" x="533400" y="4822825"/>
          <p14:tracePt t="97246" x="571500" y="4835525"/>
          <p14:tracePt t="97262" x="609600" y="4845050"/>
          <p14:tracePt t="97279" x="673100" y="4864100"/>
          <p14:tracePt t="97296" x="695325" y="4873625"/>
          <p14:tracePt t="97313" x="717550" y="4879975"/>
          <p14:tracePt t="97329" x="758825" y="4886325"/>
          <p14:tracePt t="97346" x="787400" y="4892675"/>
          <p14:tracePt t="97362" x="809625" y="4892675"/>
          <p14:tracePt t="97379" x="850900" y="4905375"/>
          <p14:tracePt t="97396" x="882650" y="4905375"/>
          <p14:tracePt t="97412" x="927100" y="4905375"/>
          <p14:tracePt t="97429" x="987425" y="4918075"/>
          <p14:tracePt t="97446" x="1025525" y="4918075"/>
          <p14:tracePt t="97464" x="1073150" y="4918075"/>
          <p14:tracePt t="97479" x="1095375" y="4918075"/>
          <p14:tracePt t="97495" x="1117600" y="4918075"/>
          <p14:tracePt t="97512" x="1133475" y="4924425"/>
          <p14:tracePt t="97529" x="1187450" y="4930775"/>
          <p14:tracePt t="97545" x="1250950" y="4943475"/>
          <p14:tracePt t="97562" x="1311275" y="4949825"/>
          <p14:tracePt t="97579" x="1374775" y="4956175"/>
          <p14:tracePt t="97596" x="1403350" y="4956175"/>
          <p14:tracePt t="97612" x="1435100" y="4956175"/>
          <p14:tracePt t="97628" x="1460500" y="4956175"/>
          <p14:tracePt t="97645" x="1489075" y="4956175"/>
          <p14:tracePt t="97663" x="1536700" y="4956175"/>
          <p14:tracePt t="97679" x="1568450" y="4946650"/>
          <p14:tracePt t="97696" x="1597025" y="4946650"/>
          <p14:tracePt t="97700" x="1606550" y="4946650"/>
          <p14:tracePt t="97712" x="1619250" y="4946650"/>
          <p14:tracePt t="97730" x="1631950" y="4937125"/>
          <p14:tracePt t="97746" x="1647825" y="4927600"/>
          <p14:tracePt t="97762" x="1660525" y="4911725"/>
          <p14:tracePt t="97778" x="1670050" y="4899025"/>
          <p14:tracePt t="97795" x="1673225" y="4889500"/>
          <p14:tracePt t="97813" x="1673225" y="4876800"/>
          <p14:tracePt t="97829" x="1673225" y="4864100"/>
          <p14:tracePt t="97846" x="1679575" y="4854575"/>
          <p14:tracePt t="97864" x="1679575" y="4841875"/>
          <p14:tracePt t="97879" x="1679575" y="4838700"/>
          <p14:tracePt t="97912" x="1679575" y="4832350"/>
          <p14:tracePt t="97986" x="1676400" y="4832350"/>
          <p14:tracePt t="97994" x="1673225" y="4832350"/>
          <p14:tracePt t="98013" x="1657350" y="4829175"/>
          <p14:tracePt t="98029" x="1647825" y="4829175"/>
          <p14:tracePt t="98045" x="1625600" y="4829175"/>
          <p14:tracePt t="98062" x="1603375" y="4816475"/>
          <p14:tracePt t="98078" x="1565275" y="4816475"/>
          <p14:tracePt t="98095" x="1539875" y="4810125"/>
          <p14:tracePt t="98112" x="1511300" y="4803775"/>
          <p14:tracePt t="98129" x="1454150" y="4784725"/>
          <p14:tracePt t="98146" x="1390650" y="4772025"/>
          <p14:tracePt t="98164" x="1301750" y="4765675"/>
          <p14:tracePt t="98179" x="1266825" y="4765675"/>
          <p14:tracePt t="98195" x="1219200" y="4746625"/>
          <p14:tracePt t="98213" x="1111250" y="4724400"/>
          <p14:tracePt t="98228" x="1025525" y="4708525"/>
          <p14:tracePt t="98245" x="952500" y="4702175"/>
          <p14:tracePt t="98262" x="908050" y="4702175"/>
          <p14:tracePt t="98279" x="847725" y="4702175"/>
          <p14:tracePt t="98296" x="815975" y="4702175"/>
          <p14:tracePt t="98313" x="762000" y="4702175"/>
          <p14:tracePt t="98328" x="727075" y="4702175"/>
          <p14:tracePt t="98345" x="688975" y="4702175"/>
          <p14:tracePt t="98362" x="660400" y="4702175"/>
          <p14:tracePt t="98379" x="619125" y="4702175"/>
          <p14:tracePt t="98396" x="590550" y="4702175"/>
          <p14:tracePt t="98413" x="581025" y="4702175"/>
          <p14:tracePt t="98429" x="565150" y="4702175"/>
          <p14:tracePt t="98445" x="555625" y="4702175"/>
          <p14:tracePt t="98463" x="536575" y="4711700"/>
          <p14:tracePt t="98478" x="527050" y="4718050"/>
          <p14:tracePt t="98496" x="517525" y="4727575"/>
          <p14:tracePt t="98513" x="517525" y="4733925"/>
          <p14:tracePt t="98529" x="517525" y="4746625"/>
          <p14:tracePt t="98563" x="517525" y="4756150"/>
          <p14:tracePt t="98579" x="517525" y="4765675"/>
          <p14:tracePt t="98595" x="517525" y="4778375"/>
          <p14:tracePt t="98612" x="527050" y="4791075"/>
          <p14:tracePt t="98629" x="549275" y="4806950"/>
          <p14:tracePt t="98645" x="565150" y="4816475"/>
          <p14:tracePt t="98663" x="606425" y="4835525"/>
          <p14:tracePt t="98679" x="622300" y="4848225"/>
          <p14:tracePt t="98696" x="638175" y="4848225"/>
          <p14:tracePt t="98700" x="644525" y="4848225"/>
          <p14:tracePt t="98714" x="663575" y="4848225"/>
          <p14:tracePt t="98729" x="673100" y="4848225"/>
          <p14:tracePt t="98745" x="685800" y="4848225"/>
          <p14:tracePt t="98762" x="695325" y="4848225"/>
          <p14:tracePt t="98779" x="720725" y="4848225"/>
          <p14:tracePt t="98795" x="730250" y="4848225"/>
          <p14:tracePt t="98812" x="739775" y="4848225"/>
          <p14:tracePt t="98829" x="755650" y="4848225"/>
          <p14:tracePt t="98846" x="768350" y="4848225"/>
          <p14:tracePt t="98864" x="784225" y="4848225"/>
          <p14:tracePt t="98878" x="800100" y="4848225"/>
          <p14:tracePt t="98895" x="828675" y="4854575"/>
          <p14:tracePt t="98913" x="876300" y="4870450"/>
          <p14:tracePt t="98928" x="908050" y="4876800"/>
          <p14:tracePt t="98945" x="936625" y="4883150"/>
          <p14:tracePt t="98963" x="958850" y="4883150"/>
          <p14:tracePt t="98979" x="990600" y="4889500"/>
          <p14:tracePt t="98996" x="1000125" y="4889500"/>
          <p14:tracePt t="99013" x="1016000" y="4889500"/>
          <p14:tracePt t="99028" x="1031875" y="4889500"/>
          <p14:tracePt t="99045" x="1057275" y="4889500"/>
          <p14:tracePt t="99063" x="1120775" y="4889500"/>
          <p14:tracePt t="99079" x="1165225" y="4889500"/>
          <p14:tracePt t="99096" x="1200150" y="4889500"/>
          <p14:tracePt t="99113" x="1247775" y="4889500"/>
          <p14:tracePt t="99129" x="1270000" y="4889500"/>
          <p14:tracePt t="99146" x="1295400" y="4889500"/>
          <p14:tracePt t="99163" x="1320800" y="4889500"/>
          <p14:tracePt t="99179" x="1349375" y="4889500"/>
          <p14:tracePt t="99195" x="1365250" y="4889500"/>
          <p14:tracePt t="99212" x="1387475" y="4883150"/>
          <p14:tracePt t="99214" x="1400175" y="4876800"/>
          <p14:tracePt t="99229" x="1409700" y="4873625"/>
          <p14:tracePt t="99245" x="1419225" y="4873625"/>
          <p14:tracePt t="99263" x="1431925" y="4867275"/>
          <p14:tracePt t="99279" x="1447800" y="4857750"/>
          <p14:tracePt t="99296" x="1460500" y="4841875"/>
          <p14:tracePt t="99312" x="1476375" y="4829175"/>
          <p14:tracePt t="99329" x="1508125" y="4819650"/>
          <p14:tracePt t="99345" x="1517650" y="4819650"/>
          <p14:tracePt t="99362" x="1527175" y="4819650"/>
          <p14:tracePt t="99379" x="1555750" y="4819650"/>
          <p14:tracePt t="99396" x="1565275" y="4819650"/>
          <p14:tracePt t="99413" x="1577975" y="4819650"/>
          <p14:tracePt t="99429" x="1587500" y="4819650"/>
          <p14:tracePt t="99445" x="1603375" y="4819650"/>
          <p14:tracePt t="99462" x="1612900" y="4819650"/>
          <p14:tracePt t="99478" x="1628775" y="4810125"/>
          <p14:tracePt t="99496" x="1638300" y="4810125"/>
          <p14:tracePt t="99513" x="1641475" y="4810125"/>
          <p14:tracePt t="99529" x="1654175" y="4810125"/>
          <p14:tracePt t="99863" x="1638300" y="4803775"/>
          <p14:tracePt t="99870" x="1619250" y="4791075"/>
          <p14:tracePt t="99878" x="1590675" y="4784725"/>
          <p14:tracePt t="99899" x="1527175" y="4765675"/>
          <p14:tracePt t="99916" x="1492250" y="4765675"/>
          <p14:tracePt t="99932" x="1431925" y="4765675"/>
          <p14:tracePt t="99945" x="1371600" y="4765675"/>
          <p14:tracePt t="99979" x="1225550" y="4759325"/>
          <p14:tracePt t="100013" x="1117600" y="4759325"/>
          <p14:tracePt t="100029" x="1082675" y="4759325"/>
          <p14:tracePt t="100046" x="1028700" y="4759325"/>
          <p14:tracePt t="100063" x="958850" y="4759325"/>
          <p14:tracePt t="100079" x="914400" y="4759325"/>
          <p14:tracePt t="100096" x="869950" y="4759325"/>
          <p14:tracePt t="100112" x="828675" y="4768850"/>
          <p14:tracePt t="100128" x="790575" y="4775200"/>
          <p14:tracePt t="100146" x="771525" y="4775200"/>
          <p14:tracePt t="100163" x="736600" y="4775200"/>
          <p14:tracePt t="100178" x="727075" y="4775200"/>
          <p14:tracePt t="100196" x="717550" y="4775200"/>
          <p14:tracePt t="100214" x="695325" y="4775200"/>
          <p14:tracePt t="100229" x="685800" y="4775200"/>
          <p14:tracePt t="100246" x="682625" y="4775200"/>
          <p14:tracePt t="100249" x="682625" y="4778375"/>
          <p14:tracePt t="100263" x="682625" y="4784725"/>
          <p14:tracePt t="100279" x="682625" y="4800600"/>
          <p14:tracePt t="100295" x="688975" y="4803775"/>
          <p14:tracePt t="100312" x="708025" y="4819650"/>
          <p14:tracePt t="100328" x="717550" y="4822825"/>
          <p14:tracePt t="100345" x="727075" y="4829175"/>
          <p14:tracePt t="100362" x="755650" y="4835525"/>
          <p14:tracePt t="100378" x="771525" y="4845050"/>
          <p14:tracePt t="100395" x="787400" y="4851400"/>
          <p14:tracePt t="100411" x="803275" y="4851400"/>
          <p14:tracePt t="100428" x="822325" y="4857750"/>
          <p14:tracePt t="100445" x="831850" y="4857750"/>
          <p14:tracePt t="100486" x="838200" y="4857750"/>
          <p14:tracePt t="100706" x="841375" y="4860925"/>
          <p14:tracePt t="100713" x="847725" y="4860925"/>
          <p14:tracePt t="100728" x="860425" y="4860925"/>
          <p14:tracePt t="100745" x="873125" y="4860925"/>
          <p14:tracePt t="100762" x="885825" y="4860925"/>
          <p14:tracePt t="100779" x="895350" y="4860925"/>
          <p14:tracePt t="100795" x="911225" y="4860925"/>
          <p14:tracePt t="100812" x="952500" y="4860925"/>
          <p14:tracePt t="100828" x="1003300" y="4860925"/>
          <p14:tracePt t="100845" x="1054100" y="4860925"/>
          <p14:tracePt t="100862" x="1117600" y="4860925"/>
          <p14:tracePt t="100879" x="1139825" y="4860925"/>
          <p14:tracePt t="100896" x="1162050" y="4860925"/>
          <p14:tracePt t="100913" x="1174750" y="4860925"/>
          <p14:tracePt t="100929" x="1187450" y="4860925"/>
          <p14:tracePt t="100945" x="1196975" y="4860925"/>
          <p14:tracePt t="100963" x="1216025" y="4867275"/>
          <p14:tracePt t="100978" x="1225550" y="4876800"/>
          <p14:tracePt t="100995" x="1235075" y="4876800"/>
          <p14:tracePt t="101012" x="1241425" y="4876800"/>
          <p14:tracePt t="102386" x="1212850" y="4895850"/>
          <p14:tracePt t="102394" x="1162050" y="4921250"/>
          <p14:tracePt t="102416" x="1063625" y="4981575"/>
          <p14:tracePt t="102429" x="1016000" y="5010150"/>
          <p14:tracePt t="102450" x="981075" y="5054600"/>
          <p14:tracePt t="102465" x="946150" y="5092700"/>
          <p14:tracePt t="102478" x="920750" y="5130800"/>
          <p14:tracePt t="102513" x="885825" y="5197475"/>
          <p14:tracePt t="102546" x="863600" y="5245100"/>
          <p14:tracePt t="102563" x="841375" y="5260975"/>
          <p14:tracePt t="102579" x="835025" y="5276850"/>
          <p14:tracePt t="102595" x="831850" y="5286375"/>
          <p14:tracePt t="102612" x="815975" y="5302250"/>
          <p14:tracePt t="102628" x="806450" y="5305425"/>
          <p14:tracePt t="102645" x="800100" y="5305425"/>
          <p14:tracePt t="102662" x="787400" y="5305425"/>
          <p14:tracePt t="102679" x="777875" y="5311775"/>
          <p14:tracePt t="102696" x="765175" y="5327650"/>
          <p14:tracePt t="102713" x="752475" y="5337175"/>
          <p14:tracePt t="102729" x="736600" y="5340350"/>
          <p14:tracePt t="102745" x="727075" y="5353050"/>
          <p14:tracePt t="102748" x="717550" y="5353050"/>
          <p14:tracePt t="102762" x="685800" y="5362575"/>
          <p14:tracePt t="102778" x="663575" y="5362575"/>
          <p14:tracePt t="102795" x="625475" y="5362575"/>
          <p14:tracePt t="102812" x="565150" y="5375275"/>
          <p14:tracePt t="102828" x="542925" y="5375275"/>
          <p14:tracePt t="102845" x="504825" y="5375275"/>
          <p14:tracePt t="102863" x="473075" y="5375275"/>
          <p14:tracePt t="102879" x="444500" y="5375275"/>
          <p14:tracePt t="102895" x="428625" y="5375275"/>
          <p14:tracePt t="102912" x="412750" y="5375275"/>
          <p14:tracePt t="102928" x="396875" y="5375275"/>
          <p14:tracePt t="102946" x="387350" y="5375275"/>
          <p14:tracePt t="102962" x="384175" y="5375275"/>
          <p14:tracePt t="104284" x="400050" y="5375275"/>
          <p14:tracePt t="104291" x="412750" y="5375275"/>
          <p14:tracePt t="104298" x="422275" y="5375275"/>
          <p14:tracePt t="104312" x="460375" y="5375275"/>
          <p14:tracePt t="104331" x="488950" y="5375275"/>
          <p14:tracePt t="104352" x="542925" y="5375275"/>
          <p14:tracePt t="104378" x="625475" y="5365750"/>
          <p14:tracePt t="104412" x="739775" y="5365750"/>
          <p14:tracePt t="104428" x="784225" y="5359400"/>
          <p14:tracePt t="104445" x="828675" y="5359400"/>
          <p14:tracePt t="104462" x="860425" y="5359400"/>
          <p14:tracePt t="104479" x="898525" y="5359400"/>
          <p14:tracePt t="104495" x="933450" y="5359400"/>
          <p14:tracePt t="104512" x="996950" y="5359400"/>
          <p14:tracePt t="104529" x="1041400" y="5346700"/>
          <p14:tracePt t="104545" x="1085850" y="5346700"/>
          <p14:tracePt t="104563" x="1149350" y="5340350"/>
          <p14:tracePt t="104578" x="1200150" y="5340350"/>
          <p14:tracePt t="104595" x="1260475" y="5340350"/>
          <p14:tracePt t="104612" x="1422400" y="5340350"/>
          <p14:tracePt t="104628" x="1504950" y="5334000"/>
          <p14:tracePt t="104645" x="1574800" y="5327650"/>
          <p14:tracePt t="104662" x="1727200" y="5327650"/>
          <p14:tracePt t="104679" x="1819275" y="5327650"/>
          <p14:tracePt t="104695" x="1914525" y="5327650"/>
          <p14:tracePt t="104712" x="2054225" y="5330825"/>
          <p14:tracePt t="104728" x="2171700" y="5340350"/>
          <p14:tracePt t="104745" x="2263775" y="5346700"/>
          <p14:tracePt t="104762" x="2371725" y="5346700"/>
          <p14:tracePt t="104778" x="2432050" y="5346700"/>
          <p14:tracePt t="104795" x="2466975" y="5346700"/>
          <p14:tracePt t="104815" x="2555875" y="5346700"/>
          <p14:tracePt t="104828" x="2597150" y="5346700"/>
          <p14:tracePt t="104845" x="2641600" y="5346700"/>
          <p14:tracePt t="104862" x="2705100" y="5353050"/>
          <p14:tracePt t="104878" x="2749550" y="5359400"/>
          <p14:tracePt t="104895" x="2787650" y="5365750"/>
          <p14:tracePt t="104912" x="2847975" y="5365750"/>
          <p14:tracePt t="104929" x="2879725" y="5365750"/>
          <p14:tracePt t="104945" x="2908300" y="5365750"/>
          <p14:tracePt t="104962" x="2949575" y="5365750"/>
          <p14:tracePt t="104978" x="2984500" y="5365750"/>
          <p14:tracePt t="104995" x="3006725" y="5365750"/>
          <p14:tracePt t="105012" x="3054350" y="5365750"/>
          <p14:tracePt t="105028" x="3076575" y="5365750"/>
          <p14:tracePt t="105045" x="3111500" y="5365750"/>
          <p14:tracePt t="105062" x="3168650" y="5365750"/>
          <p14:tracePt t="105078" x="3197225" y="5365750"/>
          <p14:tracePt t="105095" x="3241675" y="5365750"/>
          <p14:tracePt t="105112" x="3302000" y="5365750"/>
          <p14:tracePt t="105128" x="3355975" y="5365750"/>
          <p14:tracePt t="105145" x="3416300" y="5365750"/>
          <p14:tracePt t="105162" x="3492500" y="5365750"/>
          <p14:tracePt t="105178" x="3530600" y="5365750"/>
          <p14:tracePt t="105195" x="3565525" y="5365750"/>
          <p14:tracePt t="105212" x="3606800" y="5365750"/>
          <p14:tracePt t="105229" x="3616325" y="5365750"/>
          <p14:tracePt t="105245" x="3625850" y="5365750"/>
          <p14:tracePt t="105262" x="3641725" y="5365750"/>
          <p14:tracePt t="105278" x="3654425" y="5365750"/>
          <p14:tracePt t="105295" x="3663950" y="5359400"/>
          <p14:tracePt t="105311" x="3670300" y="5349875"/>
          <p14:tracePt t="105328" x="3670300" y="5340350"/>
          <p14:tracePt t="105345" x="3670300" y="5330825"/>
          <p14:tracePt t="105362" x="3670300" y="5292725"/>
          <p14:tracePt t="105378" x="3667125" y="5264150"/>
          <p14:tracePt t="105395" x="3654425" y="5238750"/>
          <p14:tracePt t="105412" x="3616325" y="5194300"/>
          <p14:tracePt t="105428" x="3594100" y="5178425"/>
          <p14:tracePt t="105445" x="3562350" y="5165725"/>
          <p14:tracePt t="105462" x="3505200" y="5124450"/>
          <p14:tracePt t="105479" x="3467100" y="5111750"/>
          <p14:tracePt t="105495" x="3419475" y="5099050"/>
          <p14:tracePt t="105512" x="3355975" y="5080000"/>
          <p14:tracePt t="105528" x="3311525" y="5060950"/>
          <p14:tracePt t="105545" x="3273425" y="5048250"/>
          <p14:tracePt t="105562" x="3209925" y="5035550"/>
          <p14:tracePt t="105579" x="3165475" y="5035550"/>
          <p14:tracePt t="105596" x="3130550" y="5035550"/>
          <p14:tracePt t="105613" x="3082925" y="5035550"/>
          <p14:tracePt t="105629" x="3038475" y="5035550"/>
          <p14:tracePt t="105645" x="2994025" y="5035550"/>
          <p14:tracePt t="105662" x="2908300" y="5035550"/>
          <p14:tracePt t="105678" x="2857500" y="5035550"/>
          <p14:tracePt t="105695" x="2803525" y="5035550"/>
          <p14:tracePt t="105712" x="2717800" y="5035550"/>
          <p14:tracePt t="105728" x="2657475" y="5035550"/>
          <p14:tracePt t="105746" x="2616200" y="5035550"/>
          <p14:tracePt t="105762" x="2552700" y="5035550"/>
          <p14:tracePt t="105778" x="2514600" y="5035550"/>
          <p14:tracePt t="105795" x="2479675" y="5035550"/>
          <p14:tracePt t="105811" x="2416175" y="5035550"/>
          <p14:tracePt t="105828" x="2381250" y="5035550"/>
          <p14:tracePt t="105850" x="2324100" y="5038725"/>
          <p14:tracePt t="105862" x="2295525" y="5051425"/>
          <p14:tracePt t="105878" x="2270125" y="5057775"/>
          <p14:tracePt t="105895" x="2241550" y="5076825"/>
          <p14:tracePt t="105912" x="2206625" y="5092700"/>
          <p14:tracePt t="105929" x="2174875" y="5105400"/>
          <p14:tracePt t="105945" x="2165350" y="5114925"/>
          <p14:tracePt t="105962" x="2149475" y="5133975"/>
          <p14:tracePt t="105978" x="2139950" y="5146675"/>
          <p14:tracePt t="105995" x="2124075" y="5156200"/>
          <p14:tracePt t="106012" x="2111375" y="5168900"/>
          <p14:tracePt t="106028" x="2105025" y="5184775"/>
          <p14:tracePt t="106045" x="2105025" y="5194300"/>
          <p14:tracePt t="106062" x="2105025" y="5210175"/>
          <p14:tracePt t="106078" x="2105025" y="5219700"/>
          <p14:tracePt t="106095" x="2105025" y="5235575"/>
          <p14:tracePt t="106112" x="2105025" y="5248275"/>
          <p14:tracePt t="106128" x="2105025" y="5260975"/>
          <p14:tracePt t="106145" x="2105025" y="5270500"/>
          <p14:tracePt t="106162" x="2105025" y="5289550"/>
          <p14:tracePt t="106178" x="2105025" y="5292725"/>
          <p14:tracePt t="106195" x="2105025" y="5305425"/>
          <p14:tracePt t="106212" x="2105025" y="5314950"/>
          <p14:tracePt t="106228" x="2105025" y="5318125"/>
          <p14:tracePt t="106245" x="2105025" y="5324475"/>
          <p14:tracePt t="106262" x="2105025" y="5343525"/>
          <p14:tracePt t="106278" x="2105025" y="5353050"/>
          <p14:tracePt t="106295" x="2105025" y="5362575"/>
          <p14:tracePt t="106312" x="2120900" y="5384800"/>
          <p14:tracePt t="106329" x="2136775" y="5394325"/>
          <p14:tracePt t="106345" x="2146300" y="5403850"/>
          <p14:tracePt t="106361" x="2162175" y="5419725"/>
          <p14:tracePt t="106378" x="2178050" y="5435600"/>
          <p14:tracePt t="106395" x="2209800" y="5451475"/>
          <p14:tracePt t="106411" x="2266950" y="5492750"/>
          <p14:tracePt t="106428" x="2298700" y="5518150"/>
          <p14:tracePt t="106445" x="2336800" y="5530850"/>
          <p14:tracePt t="106462" x="2371725" y="5546725"/>
          <p14:tracePt t="106478" x="2409825" y="5565775"/>
          <p14:tracePt t="106495" x="2447925" y="5578475"/>
          <p14:tracePt t="106512" x="2495550" y="5597525"/>
          <p14:tracePt t="106528" x="2543175" y="5610225"/>
          <p14:tracePt t="106545" x="2587625" y="5616575"/>
          <p14:tracePt t="106562" x="2651125" y="5629275"/>
          <p14:tracePt t="106578" x="2686050" y="5635625"/>
          <p14:tracePt t="106595" x="2746375" y="5635625"/>
          <p14:tracePt t="106613" x="2835275" y="5641975"/>
          <p14:tracePt t="106628" x="2879725" y="5641975"/>
          <p14:tracePt t="106644" x="2924175" y="5641975"/>
          <p14:tracePt t="106661" x="2984500" y="5641975"/>
          <p14:tracePt t="106678" x="3038475" y="5648325"/>
          <p14:tracePt t="106695" x="3111500" y="5654675"/>
          <p14:tracePt t="106712" x="3228975" y="5654675"/>
          <p14:tracePt t="106728" x="3298825" y="5654675"/>
          <p14:tracePt t="106745" x="3359150" y="5654675"/>
          <p14:tracePt t="106761" x="3422650" y="5654675"/>
          <p14:tracePt t="106777" x="3476625" y="5645150"/>
          <p14:tracePt t="106794" x="3521075" y="5638800"/>
          <p14:tracePt t="106812" x="3584575" y="5613400"/>
          <p14:tracePt t="106828" x="3609975" y="5600700"/>
          <p14:tracePt t="106845" x="3648075" y="5588000"/>
          <p14:tracePt t="106862" x="3683000" y="5572125"/>
          <p14:tracePt t="106878" x="3698875" y="5553075"/>
          <p14:tracePt t="106895" x="3708400" y="5543550"/>
          <p14:tracePt t="106911" x="3724275" y="5524500"/>
          <p14:tracePt t="106928" x="3733800" y="5502275"/>
          <p14:tracePt t="106945" x="3746500" y="5492750"/>
          <p14:tracePt t="106962" x="3746500" y="5470525"/>
          <p14:tracePt t="106978" x="3746500" y="5461000"/>
          <p14:tracePt t="106995" x="3746500" y="5448300"/>
          <p14:tracePt t="107012" x="3727450" y="5419725"/>
          <p14:tracePt t="107028" x="3721100" y="5410200"/>
          <p14:tracePt t="107045" x="3711575" y="5381625"/>
          <p14:tracePt t="107061" x="3692525" y="5340350"/>
          <p14:tracePt t="107077" x="3673475" y="5308600"/>
          <p14:tracePt t="107095" x="3648075" y="5260975"/>
          <p14:tracePt t="107112" x="3600450" y="5194300"/>
          <p14:tracePt t="107128" x="3575050" y="5168900"/>
          <p14:tracePt t="107145" x="3543300" y="5137150"/>
          <p14:tracePt t="107162" x="3508375" y="5114925"/>
          <p14:tracePt t="107178" x="3476625" y="5102225"/>
          <p14:tracePt t="107195" x="3460750" y="5089525"/>
          <p14:tracePt t="107211" x="3419475" y="5067300"/>
          <p14:tracePt t="107228" x="3397250" y="5057775"/>
          <p14:tracePt t="107245" x="3365500" y="5045075"/>
          <p14:tracePt t="107262" x="3330575" y="5019675"/>
          <p14:tracePt t="107278" x="3298825" y="5006975"/>
          <p14:tracePt t="107295" x="3276600" y="4997450"/>
          <p14:tracePt t="107311" x="3235325" y="4978400"/>
          <p14:tracePt t="107327" x="3209925" y="4959350"/>
          <p14:tracePt t="107344" x="3181350" y="4953000"/>
          <p14:tracePt t="107362" x="3117850" y="4953000"/>
          <p14:tracePt t="107378" x="3082925" y="4953000"/>
          <p14:tracePt t="107395" x="3038475" y="4953000"/>
          <p14:tracePt t="107412" x="2974975" y="4953000"/>
          <p14:tracePt t="107428" x="2930525" y="4953000"/>
          <p14:tracePt t="107445" x="2901950" y="4953000"/>
          <p14:tracePt t="107461" x="2838450" y="4956175"/>
          <p14:tracePt t="107477" x="2778125" y="4972050"/>
          <p14:tracePt t="107495" x="2705100" y="4984750"/>
          <p14:tracePt t="107512" x="2606675" y="5006975"/>
          <p14:tracePt t="107529" x="2552700" y="5019675"/>
          <p14:tracePt t="107545" x="2498725" y="5029200"/>
          <p14:tracePt t="107562" x="2400300" y="5048250"/>
          <p14:tracePt t="107579" x="2349500" y="5054600"/>
          <p14:tracePt t="107595" x="2292350" y="5064125"/>
          <p14:tracePt t="107612" x="2228850" y="5083175"/>
          <p14:tracePt t="107628" x="2200275" y="5089525"/>
          <p14:tracePt t="107645" x="2174875" y="5095875"/>
          <p14:tracePt t="107662" x="2139950" y="5111750"/>
          <p14:tracePt t="107678" x="2124075" y="5124450"/>
          <p14:tracePt t="107695" x="2114550" y="5133975"/>
          <p14:tracePt t="107712" x="2101850" y="5146675"/>
          <p14:tracePt t="107728" x="2085975" y="5162550"/>
          <p14:tracePt t="107745" x="2073275" y="5172075"/>
          <p14:tracePt t="107761" x="2060575" y="5187950"/>
          <p14:tracePt t="107778" x="2051050" y="5197475"/>
          <p14:tracePt t="107795" x="2051050" y="5213350"/>
          <p14:tracePt t="107812" x="2051050" y="5226050"/>
          <p14:tracePt t="107828" x="2051050" y="5238750"/>
          <p14:tracePt t="107846" x="2051050" y="5248275"/>
          <p14:tracePt t="107862" x="2038350" y="5264150"/>
          <p14:tracePt t="107878" x="2035175" y="5273675"/>
          <p14:tracePt t="107895" x="2035175" y="5276850"/>
          <p14:tracePt t="107911" x="2035175" y="5286375"/>
          <p14:tracePt t="107928" x="2035175" y="5292725"/>
          <p14:tracePt t="107945" x="2035175" y="5302250"/>
          <p14:tracePt t="107962" x="2035175" y="5318125"/>
          <p14:tracePt t="107979" x="2035175" y="5327650"/>
          <p14:tracePt t="107996" x="2035175" y="5337175"/>
          <p14:tracePt t="108012" x="2035175" y="5346700"/>
          <p14:tracePt t="108028" x="2035175" y="5349875"/>
          <p14:tracePt t="108045" x="2035175" y="5362575"/>
          <p14:tracePt t="108061" x="2035175" y="5365750"/>
          <p14:tracePt t="108112" x="2035175" y="5372100"/>
          <p14:tracePt t="108119" x="2035175" y="5375275"/>
          <p14:tracePt t="108128" x="2035175" y="5381625"/>
          <p14:tracePt t="108145" x="2047875" y="5387975"/>
          <p14:tracePt t="108227" x="2051050" y="5387975"/>
          <p14:tracePt t="108318" x="2057400" y="5391150"/>
          <p14:tracePt t="108325" x="2060575" y="5397500"/>
          <p14:tracePt t="108333" x="2066925" y="5400675"/>
          <p14:tracePt t="108344" x="2073275" y="5413375"/>
          <p14:tracePt t="108361" x="2085975" y="5426075"/>
          <p14:tracePt t="108377" x="2101850" y="5435600"/>
          <p14:tracePt t="108395" x="2120900" y="5461000"/>
          <p14:tracePt t="108411" x="2178050" y="5505450"/>
          <p14:tracePt t="108428" x="2235200" y="5540375"/>
          <p14:tracePt t="108444" x="2282825" y="5562600"/>
          <p14:tracePt t="108461" x="2333625" y="5581650"/>
          <p14:tracePt t="108478" x="2349500" y="5591175"/>
          <p14:tracePt t="108495" x="2365375" y="5607050"/>
          <p14:tracePt t="108511" x="2374900" y="5607050"/>
          <p14:tracePt t="109368" x="2390775" y="5607050"/>
          <p14:tracePt t="109375" x="2416175" y="5607050"/>
          <p14:tracePt t="109382" x="2460625" y="5613400"/>
          <p14:tracePt t="109394" x="2489200" y="5619750"/>
          <p14:tracePt t="109410" x="2619375" y="5635625"/>
          <p14:tracePt t="109427" x="2714625" y="5645150"/>
          <p14:tracePt t="109444" x="2873375" y="5645150"/>
          <p14:tracePt t="109477" x="3206750" y="5645150"/>
          <p14:tracePt t="109511" x="3606800" y="5638800"/>
          <p14:tracePt t="109527" x="3790950" y="5638800"/>
          <p14:tracePt t="109544" x="3927475" y="5629275"/>
          <p14:tracePt t="109560" x="4092575" y="5619750"/>
          <p14:tracePt t="109577" x="4175125" y="5613400"/>
          <p14:tracePt t="109594" x="4248150" y="5607050"/>
          <p14:tracePt t="109610" x="4333875" y="5607050"/>
          <p14:tracePt t="109627" x="4387850" y="5591175"/>
          <p14:tracePt t="109644" x="4451350" y="5572125"/>
          <p14:tracePt t="109660" x="4584700" y="5546725"/>
          <p14:tracePt t="109677" x="4660900" y="5534025"/>
          <p14:tracePt t="109693" x="4724400" y="5518150"/>
          <p14:tracePt t="109710" x="4784725" y="5505450"/>
          <p14:tracePt t="109727" x="4816475" y="5499100"/>
          <p14:tracePt t="109745" x="4845050" y="5492750"/>
          <p14:tracePt t="109761" x="4873625" y="5492750"/>
          <p14:tracePt t="109777" x="4883150" y="5492750"/>
          <p14:tracePt t="109794" x="4899025" y="5492750"/>
          <p14:tracePt t="110384" x="4949825" y="5499100"/>
          <p14:tracePt t="110389" x="5022850" y="5508625"/>
          <p14:tracePt t="110397" x="5102225" y="5508625"/>
          <p14:tracePt t="110411" x="5238750" y="5508625"/>
          <p14:tracePt t="110427" x="5343525" y="5508625"/>
          <p14:tracePt t="110444" x="5448300" y="5508625"/>
          <p14:tracePt t="110462" x="5610225" y="5508625"/>
          <p14:tracePt t="110494" x="5753100" y="5508625"/>
          <p14:tracePt t="110528" x="5873750" y="5508625"/>
          <p14:tracePt t="110545" x="5927725" y="5508625"/>
          <p14:tracePt t="110561" x="6007100" y="5502275"/>
          <p14:tracePt t="110578" x="6067425" y="5495925"/>
          <p14:tracePt t="110595" x="6127750" y="5495925"/>
          <p14:tracePt t="110612" x="6226175" y="5489575"/>
          <p14:tracePt t="110628" x="6286500" y="5489575"/>
          <p14:tracePt t="110645" x="6327775" y="5489575"/>
          <p14:tracePt t="110661" x="6391275" y="5489575"/>
          <p14:tracePt t="110678" x="6419850" y="5489575"/>
          <p14:tracePt t="110695" x="6464300" y="5489575"/>
          <p14:tracePt t="110711" x="6550025" y="5489575"/>
          <p14:tracePt t="110727" x="6629400" y="5483225"/>
          <p14:tracePt t="110744" x="6692900" y="5483225"/>
          <p14:tracePt t="110761" x="6740525" y="5483225"/>
          <p14:tracePt t="110777" x="6750050" y="5483225"/>
          <p14:tracePt t="110795" x="6759575" y="5483225"/>
          <p14:tracePt t="110811" x="6775450" y="5483225"/>
          <p14:tracePt t="112933" x="6699250" y="5483225"/>
          <p14:tracePt t="112942" x="6607175" y="5473700"/>
          <p14:tracePt t="112949" x="6505575" y="5464175"/>
          <p14:tracePt t="112962" x="6299200" y="5464175"/>
          <p14:tracePt t="112981" x="6105525" y="5464175"/>
          <p14:tracePt t="112994" x="5934075" y="5464175"/>
          <p14:tracePt t="113027" x="5394325" y="5499100"/>
          <p14:tracePt t="113062" x="4784725" y="5546725"/>
          <p14:tracePt t="113079" x="4587875" y="5575300"/>
          <p14:tracePt t="113095" x="4403725" y="5584825"/>
          <p14:tracePt t="113110" x="4197350" y="5591175"/>
          <p14:tracePt t="113127" x="4089400" y="5600700"/>
          <p14:tracePt t="113144" x="4010025" y="5600700"/>
          <p14:tracePt t="113161" x="3892550" y="5600700"/>
          <p14:tracePt t="113177" x="3810000" y="5600700"/>
          <p14:tracePt t="113194" x="3749675" y="5600700"/>
          <p14:tracePt t="113211" x="3654425" y="5600700"/>
          <p14:tracePt t="113227" x="3584575" y="5600700"/>
          <p14:tracePt t="113244" x="3502025" y="5588000"/>
          <p14:tracePt t="113261" x="3355975" y="5556250"/>
          <p14:tracePt t="113277" x="3248025" y="5540375"/>
          <p14:tracePt t="113294" x="3082925" y="5502275"/>
          <p14:tracePt t="113311" x="2882900" y="5467350"/>
          <p14:tracePt t="113327" x="2730500" y="5441950"/>
          <p14:tracePt t="113344" x="2590800" y="5407025"/>
          <p14:tracePt t="113361" x="2422525" y="5381625"/>
          <p14:tracePt t="113377" x="2359025" y="5365750"/>
          <p14:tracePt t="113393" x="2305050" y="5365750"/>
          <p14:tracePt t="113410" x="2266950" y="5365750"/>
          <p14:tracePt t="113427" x="2257425" y="5365750"/>
          <p14:tracePt t="113444" x="2247900" y="5365750"/>
          <p14:tracePt t="113460" x="2232025" y="5365750"/>
          <p14:tracePt t="113512" x="2232025" y="5362575"/>
          <p14:tracePt t="113519" x="2232025" y="5356225"/>
          <p14:tracePt t="113527" x="2238375" y="5353050"/>
          <p14:tracePt t="113544" x="2254250" y="5337175"/>
          <p14:tracePt t="113561" x="2305050" y="5318125"/>
          <p14:tracePt t="113577" x="2352675" y="5289550"/>
          <p14:tracePt t="113594" x="2390775" y="5270500"/>
          <p14:tracePt t="113611" x="2460625" y="5245100"/>
          <p14:tracePt t="113628" x="2517775" y="5232400"/>
          <p14:tracePt t="113644" x="2565400" y="5210175"/>
          <p14:tracePt t="113661" x="2644775" y="5197475"/>
          <p14:tracePt t="113677" x="2695575" y="5197475"/>
          <p14:tracePt t="113694" x="2730500" y="5197475"/>
          <p14:tracePt t="113710" x="2787650" y="5197475"/>
          <p14:tracePt t="113727" x="2809875" y="5197475"/>
          <p14:tracePt t="113744" x="2819400" y="5197475"/>
          <p14:tracePt t="113760" x="2828925" y="5197475"/>
          <p14:tracePt t="113794" x="2835275" y="5197475"/>
          <p14:tracePt t="113810" x="2854325" y="5203825"/>
          <p14:tracePt t="113827" x="2867025" y="5222875"/>
          <p14:tracePt t="113844" x="2876550" y="5226050"/>
          <p14:tracePt t="113861" x="2889250" y="5232400"/>
          <p14:tracePt t="113877" x="2905125" y="5235575"/>
          <p14:tracePt t="113894" x="2911475" y="5235575"/>
          <p14:tracePt t="113911" x="2911475" y="5241925"/>
          <p14:tracePt t="113927" x="2914650" y="5241925"/>
          <p14:tracePt t="113944" x="2914650" y="5251450"/>
          <p14:tracePt t="113960" x="2924175" y="5267325"/>
          <p14:tracePt t="113977" x="2924175" y="5276850"/>
          <p14:tracePt t="113994" x="2924175" y="5280025"/>
          <p14:tracePt t="114011" x="2924175" y="5292725"/>
          <p14:tracePt t="114027" x="2924175" y="5302250"/>
          <p14:tracePt t="114045" x="2924175" y="5305425"/>
          <p14:tracePt t="114061" x="2924175" y="5324475"/>
          <p14:tracePt t="114078" x="2924175" y="5337175"/>
          <p14:tracePt t="114094" x="2924175" y="5340350"/>
          <p14:tracePt t="114110" x="2924175" y="5346700"/>
          <p14:tracePt t="114144" x="2914650" y="5346700"/>
          <p14:tracePt t="114161" x="2892425" y="5346700"/>
          <p14:tracePt t="114178" x="2882900" y="5346700"/>
          <p14:tracePt t="114194" x="2873375" y="5346700"/>
          <p14:tracePt t="114211" x="2860675" y="5346700"/>
          <p14:tracePt t="114227" x="2844800" y="5346700"/>
          <p14:tracePt t="114244" x="2835275" y="5346700"/>
          <p14:tracePt t="114261" x="2819400" y="5346700"/>
          <p14:tracePt t="114305" x="2816225" y="5346700"/>
          <p14:tracePt t="114368" x="2809875" y="5346700"/>
          <p14:tracePt t="114375" x="2800350" y="5346700"/>
          <p14:tracePt t="114383" x="2794000" y="5343525"/>
          <p14:tracePt t="114393" x="2790825" y="5343525"/>
          <p14:tracePt t="114410" x="2774950" y="5334000"/>
          <p14:tracePt t="114427" x="2765425" y="5334000"/>
          <p14:tracePt t="121376" x="2759075" y="5334000"/>
          <p14:tracePt t="121383" x="2755900" y="5334000"/>
          <p14:tracePt t="121394" x="2749550" y="5334000"/>
          <p14:tracePt t="121411" x="2736850" y="5334000"/>
          <p14:tracePt t="121426" x="2727325" y="5334000"/>
          <p14:tracePt t="121443" x="2711450" y="5334000"/>
          <p14:tracePt t="121460" x="2705100" y="5334000"/>
          <p14:tracePt t="121494" x="2692400" y="5334000"/>
          <p14:tracePt t="121527" x="2660650" y="5324475"/>
          <p14:tracePt t="121543" x="2657475" y="5314950"/>
          <p14:tracePt t="121560" x="2657475" y="5299075"/>
          <p14:tracePt t="121577" x="2657475" y="5295900"/>
          <p14:tracePt t="121593" x="2657475" y="5283200"/>
          <p14:tracePt t="121610" x="2679700" y="5267325"/>
          <p14:tracePt t="121626" x="2689225" y="5267325"/>
          <p14:tracePt t="121643" x="2689225" y="5264150"/>
          <p14:tracePt t="121660" x="2689225" y="5257800"/>
          <p14:tracePt t="121719" x="2689225" y="5254625"/>
          <p14:tracePt t="121725" x="2689225" y="5248275"/>
          <p14:tracePt t="121733" x="2689225" y="5245100"/>
        </p14:tracePtLst>
      </p14:laserTraceLst>
    </p:ext>
  </p:extLs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906" name="Picture 2" descr="http://static1.squarespace.com/static/54fe56f6e4b0471d2f754cdc/5568ee0ee4b06d83cf7827fb/55695391e4b082b443ad9079/1453775255271/?format=1000w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1438" y="642938"/>
            <a:ext cx="4667251" cy="3500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3907" name="ZoneTexte 2"/>
          <p:cNvSpPr txBox="1">
            <a:spLocks noChangeArrowheads="1"/>
          </p:cNvSpPr>
          <p:nvPr/>
        </p:nvSpPr>
        <p:spPr bwMode="auto">
          <a:xfrm>
            <a:off x="642938" y="4429125"/>
            <a:ext cx="3643312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FR" altLang="fr-FR" i="1">
                <a:solidFill>
                  <a:srgbClr val="FF0000"/>
                </a:solidFill>
              </a:rPr>
              <a:t>Eucalyptys globulus</a:t>
            </a:r>
            <a:r>
              <a:rPr lang="fr-FR" altLang="fr-FR"/>
              <a:t>, extraction d’eucaliptol</a:t>
            </a:r>
          </a:p>
        </p:txBody>
      </p:sp>
      <p:pic>
        <p:nvPicPr>
          <p:cNvPr id="123908" name="Picture 4" descr="http://www.lemis.com/grog/Photos/20061104/big/flower-1.jpe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5750" y="1285875"/>
            <a:ext cx="5048250" cy="3786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3909" name="ZoneTexte 4"/>
          <p:cNvSpPr txBox="1">
            <a:spLocks noChangeArrowheads="1"/>
          </p:cNvSpPr>
          <p:nvPr/>
        </p:nvSpPr>
        <p:spPr bwMode="auto">
          <a:xfrm>
            <a:off x="5715000" y="5286375"/>
            <a:ext cx="23304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FR" altLang="fr-FR" i="1">
                <a:solidFill>
                  <a:srgbClr val="FF0000"/>
                </a:solidFill>
              </a:rPr>
              <a:t>Eucalyptus sp</a:t>
            </a:r>
          </a:p>
        </p:txBody>
      </p:sp>
      <p:sp>
        <p:nvSpPr>
          <p:cNvPr id="123910" name="ZoneTexte 5"/>
          <p:cNvSpPr txBox="1">
            <a:spLocks noChangeArrowheads="1"/>
          </p:cNvSpPr>
          <p:nvPr/>
        </p:nvSpPr>
        <p:spPr bwMode="auto">
          <a:xfrm>
            <a:off x="0" y="5903913"/>
            <a:ext cx="9286875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FR" altLang="fr-FR"/>
              <a:t>Pl originaire d’Australie, introduite pour fabriquer la pâte à papier, bois, …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1929"/>
    </mc:Choice>
    <mc:Fallback>
      <p:transition spd="slow" advTm="719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940" x="3165475" y="1984375"/>
          <p14:tracePt t="3947" x="3149600" y="2012950"/>
          <p14:tracePt t="3955" x="3127375" y="2054225"/>
          <p14:tracePt t="3971" x="3063875" y="2124075"/>
          <p14:tracePt t="3990" x="2917825" y="2235200"/>
          <p14:tracePt t="4006" x="2790825" y="2317750"/>
          <p14:tracePt t="4040" x="2409825" y="2454275"/>
          <p14:tracePt t="4073" x="2178050" y="2540000"/>
          <p14:tracePt t="4090" x="2028825" y="2606675"/>
          <p14:tracePt t="4105" x="1958975" y="2644775"/>
          <p14:tracePt t="4121" x="1930400" y="2657475"/>
          <p14:tracePt t="4441" x="1889125" y="2692400"/>
          <p14:tracePt t="4448" x="1816100" y="2727325"/>
          <p14:tracePt t="4456" x="1743075" y="2784475"/>
          <p14:tracePt t="4473" x="1625600" y="2892425"/>
          <p14:tracePt t="4489" x="1438275" y="3136900"/>
          <p14:tracePt t="4505" x="1336675" y="3286125"/>
          <p14:tracePt t="4529" x="1212850" y="3536950"/>
          <p14:tracePt t="4555" x="1082675" y="3784600"/>
          <p14:tracePt t="4589" x="981075" y="4044950"/>
          <p14:tracePt t="4606" x="955675" y="4143375"/>
          <p14:tracePt t="4622" x="930275" y="4251325"/>
          <p14:tracePt t="4639" x="908050" y="4384675"/>
          <p14:tracePt t="4655" x="895350" y="4448175"/>
          <p14:tracePt t="4672" x="895350" y="4492625"/>
          <p14:tracePt t="4689" x="895350" y="4552950"/>
          <p14:tracePt t="4705" x="895350" y="4575175"/>
          <p14:tracePt t="4722" x="889000" y="4597400"/>
          <p14:tracePt t="4739" x="889000" y="4638675"/>
          <p14:tracePt t="4755" x="889000" y="4654550"/>
          <p14:tracePt t="4772" x="882650" y="4676775"/>
          <p14:tracePt t="4789" x="882650" y="4686300"/>
          <p14:tracePt t="5126" x="882650" y="4702175"/>
          <p14:tracePt t="5133" x="882650" y="4721225"/>
          <p14:tracePt t="5143" x="882650" y="4746625"/>
          <p14:tracePt t="5155" x="882650" y="4784725"/>
          <p14:tracePt t="5172" x="885825" y="4819650"/>
          <p14:tracePt t="5190" x="904875" y="4883150"/>
          <p14:tracePt t="5221" x="942975" y="4946650"/>
          <p14:tracePt t="5254" x="1060450" y="5029200"/>
          <p14:tracePt t="5271" x="1117600" y="5051425"/>
          <p14:tracePt t="5292" x="1184275" y="5076825"/>
          <p14:tracePt t="5304" x="1228725" y="5083175"/>
          <p14:tracePt t="5322" x="1263650" y="5083175"/>
          <p14:tracePt t="5339" x="1304925" y="5083175"/>
          <p14:tracePt t="5355" x="1320800" y="5067300"/>
          <p14:tracePt t="5372" x="1339850" y="5057775"/>
          <p14:tracePt t="5389" x="1352550" y="5041900"/>
          <p14:tracePt t="5405" x="1362075" y="5032375"/>
          <p14:tracePt t="5422" x="1371600" y="5022850"/>
          <p14:tracePt t="5439" x="1384300" y="5000625"/>
          <p14:tracePt t="5455" x="1384300" y="4997450"/>
          <p14:tracePt t="5668" x="1381125" y="4997450"/>
          <p14:tracePt t="5676" x="1377950" y="4997450"/>
          <p14:tracePt t="5689" x="1368425" y="4997450"/>
          <p14:tracePt t="5705" x="1358900" y="4997450"/>
          <p14:tracePt t="5722" x="1349375" y="4997450"/>
          <p14:tracePt t="5739" x="1327150" y="4997450"/>
          <p14:tracePt t="5755" x="1317625" y="4997450"/>
          <p14:tracePt t="5771" x="1314450" y="4997450"/>
          <p14:tracePt t="5789" x="1304925" y="4997450"/>
          <p14:tracePt t="5805" x="1298575" y="4997450"/>
          <p14:tracePt t="9288" x="1374775" y="4997450"/>
          <p14:tracePt t="9295" x="1476375" y="5006975"/>
          <p14:tracePt t="9308" x="1682750" y="5035550"/>
          <p14:tracePt t="9325" x="1870075" y="5073650"/>
          <p14:tracePt t="9341" x="1990725" y="5108575"/>
          <p14:tracePt t="9354" x="2120900" y="5133975"/>
          <p14:tracePt t="9388" x="2400300" y="5159375"/>
          <p14:tracePt t="9422" x="2581275" y="5191125"/>
          <p14:tracePt t="9438" x="2701925" y="5207000"/>
          <p14:tracePt t="9454" x="2755900" y="5219700"/>
          <p14:tracePt t="9471" x="2787650" y="5232400"/>
          <p14:tracePt t="9488" x="2822575" y="5254625"/>
          <p14:tracePt t="9505" x="2832100" y="5264150"/>
          <p14:tracePt t="9522" x="2841625" y="5273675"/>
          <p14:tracePt t="9539" x="2857500" y="5295900"/>
          <p14:tracePt t="9610" x="2857500" y="5299075"/>
          <p14:tracePt t="9617" x="2857500" y="5305425"/>
          <p14:tracePt t="9624" x="2857500" y="5308600"/>
          <p14:tracePt t="9639" x="2857500" y="5318125"/>
          <p14:tracePt t="9655" x="2857500" y="5327650"/>
          <p14:tracePt t="9672" x="2857500" y="5337175"/>
          <p14:tracePt t="9688" x="2857500" y="5359400"/>
          <p14:tracePt t="9704" x="2857500" y="5368925"/>
          <p14:tracePt t="9721" x="2851150" y="5378450"/>
          <p14:tracePt t="9737" x="2835275" y="5400675"/>
          <p14:tracePt t="9754" x="2825750" y="5410200"/>
          <p14:tracePt t="9772" x="2816225" y="5419725"/>
          <p14:tracePt t="9788" x="2794000" y="5432425"/>
          <p14:tracePt t="9805" x="2784475" y="5448300"/>
          <p14:tracePt t="9821" x="2774950" y="5457825"/>
          <p14:tracePt t="9838" x="2762250" y="5464175"/>
          <p14:tracePt t="9854" x="2746375" y="5464175"/>
          <p14:tracePt t="9870" x="2736850" y="5464175"/>
          <p14:tracePt t="9888" x="2720975" y="5464175"/>
          <p14:tracePt t="9905" x="2711450" y="5464175"/>
          <p14:tracePt t="9922" x="2701925" y="5470525"/>
          <p14:tracePt t="10039" x="2701925" y="5467350"/>
          <p14:tracePt t="10046" x="2701925" y="5464175"/>
          <p14:tracePt t="10055" x="2708275" y="5451475"/>
          <p14:tracePt t="10072" x="2724150" y="5378450"/>
          <p14:tracePt t="10088" x="2740025" y="5172075"/>
          <p14:tracePt t="10104" x="2740025" y="4978400"/>
          <p14:tracePt t="10121" x="2724150" y="4759325"/>
          <p14:tracePt t="10140" x="2663825" y="4378325"/>
          <p14:tracePt t="10155" x="2625725" y="4171950"/>
          <p14:tracePt t="10171" x="2578100" y="3917950"/>
          <p14:tracePt t="10187" x="2549525" y="3676650"/>
          <p14:tracePt t="10204" x="2514600" y="3524250"/>
          <p14:tracePt t="10222" x="2466975" y="3368675"/>
          <p14:tracePt t="10238" x="2409825" y="3209925"/>
          <p14:tracePt t="10254" x="2378075" y="3111500"/>
          <p14:tracePt t="10271" x="2343150" y="2990850"/>
          <p14:tracePt t="10287" x="2273300" y="2806700"/>
          <p14:tracePt t="10304" x="2232025" y="2717800"/>
          <p14:tracePt t="10321" x="2187575" y="2597150"/>
          <p14:tracePt t="10337" x="2130425" y="2435225"/>
          <p14:tracePt t="10354" x="2098675" y="2368550"/>
          <p14:tracePt t="10371" x="2066925" y="2320925"/>
          <p14:tracePt t="10388" x="2003425" y="2251075"/>
          <p14:tracePt t="10405" x="1952625" y="2206625"/>
          <p14:tracePt t="10420" x="1882775" y="2152650"/>
          <p14:tracePt t="10438" x="1771650" y="2092325"/>
          <p14:tracePt t="10454" x="1730375" y="2041525"/>
          <p14:tracePt t="10471" x="1679575" y="1997075"/>
          <p14:tracePt t="10489" x="1593850" y="1955800"/>
          <p14:tracePt t="10505" x="1546225" y="1920875"/>
          <p14:tracePt t="10521" x="1508125" y="1895475"/>
          <p14:tracePt t="10538" x="1450975" y="1870075"/>
          <p14:tracePt t="10554" x="1419225" y="1857375"/>
          <p14:tracePt t="10571" x="1390650" y="1847850"/>
          <p14:tracePt t="10587" x="1339850" y="1841500"/>
          <p14:tracePt t="10604" x="1298575" y="1841500"/>
          <p14:tracePt t="10622" x="1254125" y="1841500"/>
          <p14:tracePt t="10638" x="1219200" y="1841500"/>
          <p14:tracePt t="10655" x="1187450" y="1854200"/>
          <p14:tracePt t="10671" x="1165225" y="1866900"/>
          <p14:tracePt t="10688" x="1120775" y="1911350"/>
          <p14:tracePt t="10704" x="1095375" y="1949450"/>
          <p14:tracePt t="10722" x="1063625" y="1990725"/>
          <p14:tracePt t="10738" x="1022350" y="2047875"/>
          <p14:tracePt t="10755" x="1006475" y="2079625"/>
          <p14:tracePt t="10773" x="987425" y="2108200"/>
          <p14:tracePt t="10789" x="984250" y="2117725"/>
          <p14:tracePt t="10805" x="984250" y="2133600"/>
          <p14:tracePt t="10821" x="984250" y="2143125"/>
          <p14:tracePt t="10837" x="984250" y="2159000"/>
          <p14:tracePt t="10854" x="977900" y="2168525"/>
          <p14:tracePt t="10871" x="971550" y="2197100"/>
          <p14:tracePt t="10887" x="962025" y="2238375"/>
          <p14:tracePt t="10904" x="962025" y="2260600"/>
          <p14:tracePt t="10923" x="962025" y="2314575"/>
          <p14:tracePt t="10938" x="962025" y="2336800"/>
          <p14:tracePt t="10954" x="962025" y="2365375"/>
          <p14:tracePt t="10970" x="962025" y="2387600"/>
          <p14:tracePt t="10987" x="962025" y="2413000"/>
          <p14:tracePt t="11005" x="962025" y="2428875"/>
          <p14:tracePt t="11023" x="962025" y="2476500"/>
          <p14:tracePt t="11038" x="971550" y="2540000"/>
          <p14:tracePt t="11055" x="984250" y="2603500"/>
          <p14:tracePt t="11071" x="984250" y="2647950"/>
          <p14:tracePt t="11087" x="984250" y="2695575"/>
          <p14:tracePt t="11104" x="984250" y="2724150"/>
          <p14:tracePt t="11121" x="984250" y="2746375"/>
          <p14:tracePt t="11137" x="984250" y="2787650"/>
          <p14:tracePt t="11154" x="984250" y="2816225"/>
          <p14:tracePt t="11170" x="984250" y="2876550"/>
          <p14:tracePt t="11187" x="1006475" y="2994025"/>
          <p14:tracePt t="11204" x="1028700" y="3048000"/>
          <p14:tracePt t="11221" x="1035050" y="3111500"/>
          <p14:tracePt t="11237" x="1041400" y="3181350"/>
          <p14:tracePt t="11254" x="1041400" y="3225800"/>
          <p14:tracePt t="11270" x="1041400" y="3270250"/>
          <p14:tracePt t="11287" x="1041400" y="3333750"/>
          <p14:tracePt t="11304" x="1054100" y="3368675"/>
          <p14:tracePt t="11321" x="1066800" y="3416300"/>
          <p14:tracePt t="11337" x="1095375" y="3495675"/>
          <p14:tracePt t="11355" x="1101725" y="3552825"/>
          <p14:tracePt t="11370" x="1101725" y="3587750"/>
          <p14:tracePt t="11387" x="1101725" y="3622675"/>
          <p14:tracePt t="11404" x="1101725" y="3651250"/>
          <p14:tracePt t="11420" x="1101725" y="3673475"/>
          <p14:tracePt t="11437" x="1114425" y="3721100"/>
          <p14:tracePt t="11454" x="1130300" y="3775075"/>
          <p14:tracePt t="11472" x="1174750" y="3870325"/>
          <p14:tracePt t="11488" x="1187450" y="3924300"/>
          <p14:tracePt t="11504" x="1200150" y="3962400"/>
          <p14:tracePt t="11521" x="1209675" y="3990975"/>
          <p14:tracePt t="11537" x="1228725" y="4025900"/>
          <p14:tracePt t="11555" x="1241425" y="4048125"/>
          <p14:tracePt t="11572" x="1254125" y="4079875"/>
          <p14:tracePt t="11588" x="1279525" y="4130675"/>
          <p14:tracePt t="11605" x="1314450" y="4187825"/>
          <p14:tracePt t="11622" x="1362075" y="4273550"/>
          <p14:tracePt t="11638" x="1384300" y="4321175"/>
          <p14:tracePt t="11654" x="1397000" y="4356100"/>
          <p14:tracePt t="11670" x="1406525" y="4381500"/>
          <p14:tracePt t="11687" x="1431925" y="4422775"/>
          <p14:tracePt t="11704" x="1444625" y="4448175"/>
          <p14:tracePt t="11722" x="1460500" y="4489450"/>
          <p14:tracePt t="11738" x="1473200" y="4511675"/>
          <p14:tracePt t="11755" x="1485900" y="4543425"/>
          <p14:tracePt t="11772" x="1501775" y="4578350"/>
          <p14:tracePt t="11788" x="1514475" y="4610100"/>
          <p14:tracePt t="11804" x="1520825" y="4619625"/>
          <p14:tracePt t="11820" x="1520825" y="4629150"/>
          <p14:tracePt t="11838" x="1530350" y="4645025"/>
          <p14:tracePt t="11854" x="1536700" y="4660900"/>
          <p14:tracePt t="11872" x="1546225" y="4673600"/>
          <p14:tracePt t="11888" x="1546225" y="4679950"/>
          <p14:tracePt t="15079" x="1593850" y="4775200"/>
          <p14:tracePt t="15087" x="1654175" y="4886325"/>
          <p14:tracePt t="15108" x="1806575" y="5172075"/>
          <p14:tracePt t="15125" x="1901825" y="5353050"/>
          <p14:tracePt t="15144" x="1978025" y="5492750"/>
          <p14:tracePt t="15158" x="2016125" y="5572125"/>
          <p14:tracePt t="15172" x="2044700" y="5638800"/>
          <p14:tracePt t="15205" x="2108200" y="5753100"/>
          <p14:tracePt t="15238" x="2295525" y="5915025"/>
          <p14:tracePt t="15254" x="2365375" y="5953125"/>
          <p14:tracePt t="15271" x="2432050" y="6000750"/>
          <p14:tracePt t="15287" x="2470150" y="6013450"/>
          <p14:tracePt t="15304" x="2495550" y="6026150"/>
          <p14:tracePt t="15321" x="2536825" y="6038850"/>
          <p14:tracePt t="15337" x="2581275" y="6038850"/>
          <p14:tracePt t="15355" x="2616200" y="6038850"/>
          <p14:tracePt t="15371" x="2670175" y="6038850"/>
          <p14:tracePt t="15388" x="2701925" y="6038850"/>
          <p14:tracePt t="15403" x="2724150" y="6038850"/>
          <p14:tracePt t="15421" x="2765425" y="6022975"/>
          <p14:tracePt t="15437" x="2781300" y="6013450"/>
          <p14:tracePt t="15454" x="2803525" y="5988050"/>
          <p14:tracePt t="15471" x="2873375" y="5889625"/>
          <p14:tracePt t="15488" x="2924175" y="5829300"/>
          <p14:tracePt t="15504" x="2978150" y="5765800"/>
          <p14:tracePt t="15521" x="3051175" y="5695950"/>
          <p14:tracePt t="15537" x="3082925" y="5654675"/>
          <p14:tracePt t="15553" x="3127375" y="5613400"/>
          <p14:tracePt t="15571" x="3171825" y="5546725"/>
          <p14:tracePt t="15587" x="3216275" y="5480050"/>
          <p14:tracePt t="15604" x="3244850" y="5422900"/>
          <p14:tracePt t="15621" x="3292475" y="5356225"/>
          <p14:tracePt t="15638" x="3327400" y="5299075"/>
          <p14:tracePt t="15654" x="3355975" y="5232400"/>
          <p14:tracePt t="15671" x="3387725" y="5118100"/>
          <p14:tracePt t="15687" x="3403600" y="5054600"/>
          <p14:tracePt t="15704" x="3403600" y="5003800"/>
          <p14:tracePt t="15721" x="3403600" y="4940300"/>
          <p14:tracePt t="15737" x="3394075" y="4889500"/>
          <p14:tracePt t="15754" x="3384550" y="4826000"/>
          <p14:tracePt t="15771" x="3378200" y="4746625"/>
          <p14:tracePt t="15787" x="3365500" y="4714875"/>
          <p14:tracePt t="15804" x="3355975" y="4686300"/>
          <p14:tracePt t="15821" x="3330575" y="4657725"/>
          <p14:tracePt t="15837" x="3305175" y="4632325"/>
          <p14:tracePt t="15854" x="3282950" y="4613275"/>
          <p14:tracePt t="15871" x="3216275" y="4578350"/>
          <p14:tracePt t="15888" x="3140075" y="4549775"/>
          <p14:tracePt t="15904" x="3032125" y="4530725"/>
          <p14:tracePt t="15921" x="2911475" y="4518025"/>
          <p14:tracePt t="15937" x="2828925" y="4518025"/>
          <p14:tracePt t="15953" x="2714625" y="4518025"/>
          <p14:tracePt t="15971" x="2581275" y="4537075"/>
          <p14:tracePt t="15987" x="2505075" y="4552950"/>
          <p14:tracePt t="16004" x="2444750" y="4559300"/>
          <p14:tracePt t="16021" x="2346325" y="4565650"/>
          <p14:tracePt t="16038" x="2263775" y="4575175"/>
          <p14:tracePt t="16054" x="2193925" y="4575175"/>
          <p14:tracePt t="16070" x="2108200" y="4575175"/>
          <p14:tracePt t="16087" x="2041525" y="4575175"/>
          <p14:tracePt t="16104" x="1958975" y="4575175"/>
          <p14:tracePt t="16120" x="1838325" y="4591050"/>
          <p14:tracePt t="16137" x="1778000" y="4591050"/>
          <p14:tracePt t="16154" x="1727200" y="4591050"/>
          <p14:tracePt t="16171" x="1603375" y="4591050"/>
          <p14:tracePt t="16187" x="1530350" y="4597400"/>
          <p14:tracePt t="16204" x="1457325" y="4597400"/>
          <p14:tracePt t="16220" x="1371600" y="4597400"/>
          <p14:tracePt t="16237" x="1336675" y="4597400"/>
          <p14:tracePt t="16254" x="1292225" y="4603750"/>
          <p14:tracePt t="16271" x="1235075" y="4610100"/>
          <p14:tracePt t="16288" x="1196975" y="4616450"/>
          <p14:tracePt t="16304" x="1158875" y="4629150"/>
          <p14:tracePt t="16321" x="1111250" y="4654550"/>
          <p14:tracePt t="16338" x="1085850" y="4667250"/>
          <p14:tracePt t="16354" x="1057275" y="4676775"/>
          <p14:tracePt t="16370" x="1022350" y="4695825"/>
          <p14:tracePt t="16387" x="990600" y="4714875"/>
          <p14:tracePt t="16403" x="965200" y="4724400"/>
          <p14:tracePt t="16420" x="946150" y="4740275"/>
          <p14:tracePt t="16437" x="936625" y="4749800"/>
          <p14:tracePt t="16454" x="927100" y="4765675"/>
          <p14:tracePt t="16470" x="911225" y="4781550"/>
          <p14:tracePt t="16487" x="901700" y="4791075"/>
          <p14:tracePt t="16503" x="885825" y="4800600"/>
          <p14:tracePt t="16520" x="885825" y="4819650"/>
          <p14:tracePt t="16536" x="885825" y="4832350"/>
          <p14:tracePt t="16554" x="885825" y="4841875"/>
          <p14:tracePt t="16571" x="885825" y="4851400"/>
          <p14:tracePt t="16587" x="885825" y="4854575"/>
          <p14:tracePt t="16642" x="889000" y="4854575"/>
          <p14:tracePt t="16649" x="898525" y="4860925"/>
          <p14:tracePt t="16656" x="904875" y="4860925"/>
          <p14:tracePt t="16670" x="914400" y="4860925"/>
          <p14:tracePt t="16687" x="917575" y="4860925"/>
          <p14:tracePt t="16704" x="917575" y="4864100"/>
          <p14:tracePt t="16721" x="927100" y="4864100"/>
          <p14:tracePt t="16737" x="933450" y="4864100"/>
          <p14:tracePt t="16754" x="942975" y="4864100"/>
          <p14:tracePt t="16770" x="962025" y="4864100"/>
          <p14:tracePt t="16787" x="971550" y="4864100"/>
          <p14:tracePt t="16804" x="981075" y="4864100"/>
          <p14:tracePt t="16821" x="1003300" y="4864100"/>
          <p14:tracePt t="16878" x="1006475" y="4864100"/>
          <p14:tracePt t="16885" x="1012825" y="4864100"/>
          <p14:tracePt t="16891" x="1016000" y="4864100"/>
          <p14:tracePt t="16903" x="1022350" y="4864100"/>
          <p14:tracePt t="16920" x="1060450" y="4864100"/>
          <p14:tracePt t="16937" x="1082675" y="4864100"/>
          <p14:tracePt t="16953" x="1098550" y="4864100"/>
          <p14:tracePt t="16971" x="1117600" y="4864100"/>
          <p14:tracePt t="16987" x="1130300" y="4864100"/>
          <p14:tracePt t="17004" x="1139825" y="4864100"/>
          <p14:tracePt t="17020" x="1158875" y="4864100"/>
          <p14:tracePt t="17037" x="1168400" y="4864100"/>
          <p14:tracePt t="17054" x="1190625" y="4864100"/>
          <p14:tracePt t="17071" x="1254125" y="4876800"/>
          <p14:tracePt t="17087" x="1308100" y="4886325"/>
          <p14:tracePt t="17104" x="1352550" y="4892675"/>
          <p14:tracePt t="17121" x="1406525" y="4892675"/>
          <p14:tracePt t="17137" x="1435100" y="4895850"/>
          <p14:tracePt t="17154" x="1479550" y="4895850"/>
          <p14:tracePt t="17170" x="1549400" y="4895850"/>
          <p14:tracePt t="17187" x="1670050" y="4895850"/>
          <p14:tracePt t="17204" x="1787525" y="4895850"/>
          <p14:tracePt t="17220" x="1873250" y="4905375"/>
          <p14:tracePt t="17237" x="1917700" y="4905375"/>
          <p14:tracePt t="17254" x="1962150" y="4905375"/>
          <p14:tracePt t="17270" x="2016125" y="4905375"/>
          <p14:tracePt t="17287" x="2051050" y="4905375"/>
          <p14:tracePt t="17304" x="2111375" y="4905375"/>
          <p14:tracePt t="17320" x="2216150" y="4905375"/>
          <p14:tracePt t="17337" x="2298700" y="4905375"/>
          <p14:tracePt t="17353" x="2368550" y="4905375"/>
          <p14:tracePt t="17371" x="2444750" y="4905375"/>
          <p14:tracePt t="17388" x="2476500" y="4905375"/>
          <p14:tracePt t="17404" x="2505075" y="4905375"/>
          <p14:tracePt t="17421" x="2536825" y="4902200"/>
          <p14:tracePt t="17437" x="2574925" y="4889500"/>
          <p14:tracePt t="17453" x="2622550" y="4876800"/>
          <p14:tracePt t="17456" x="2641600" y="4870450"/>
          <p14:tracePt t="17470" x="2686050" y="4864100"/>
          <p14:tracePt t="17487" x="2720975" y="4857750"/>
          <p14:tracePt t="17503" x="2746375" y="4857750"/>
          <p14:tracePt t="17520" x="2759075" y="4857750"/>
          <p14:tracePt t="17538" x="2765425" y="4857750"/>
          <p14:tracePt t="17554" x="2768600" y="4857750"/>
          <p14:tracePt t="17587" x="2774950" y="4857750"/>
          <p14:tracePt t="17603" x="2790825" y="4857750"/>
          <p14:tracePt t="17620" x="2800350" y="4857750"/>
          <p14:tracePt t="17637" x="2803525" y="4857750"/>
          <p14:tracePt t="17999" x="2851150" y="4860925"/>
          <p14:tracePt t="18007" x="2908300" y="4870450"/>
          <p14:tracePt t="18024" x="3051175" y="4886325"/>
          <p14:tracePt t="18041" x="3257550" y="4886325"/>
          <p14:tracePt t="18060" x="3371850" y="4886325"/>
          <p14:tracePt t="18087" x="3648075" y="4873625"/>
          <p14:tracePt t="18120" x="3902075" y="4873625"/>
          <p14:tracePt t="18137" x="3984625" y="4873625"/>
          <p14:tracePt t="18153" x="4044950" y="4873625"/>
          <p14:tracePt t="18171" x="4114800" y="4867275"/>
          <p14:tracePt t="18188" x="4143375" y="4867275"/>
          <p14:tracePt t="18204" x="4175125" y="4867275"/>
          <p14:tracePt t="18221" x="4187825" y="4860925"/>
          <p14:tracePt t="18237" x="4197350" y="4860925"/>
          <p14:tracePt t="18254" x="4210050" y="4860925"/>
          <p14:tracePt t="18364" x="4213225" y="4860925"/>
          <p14:tracePt t="18570" x="4206875" y="4864100"/>
          <p14:tracePt t="18577" x="4200525" y="4867275"/>
          <p14:tracePt t="18591" x="4191000" y="4883150"/>
          <p14:tracePt t="18604" x="4184650" y="4889500"/>
          <p14:tracePt t="18637" x="4156075" y="4914900"/>
          <p14:tracePt t="18671" x="4124325" y="4949825"/>
          <p14:tracePt t="18687" x="4092575" y="4975225"/>
          <p14:tracePt t="18703" x="4044950" y="5010150"/>
          <p14:tracePt t="18720" x="3784600" y="5092700"/>
          <p14:tracePt t="18737" x="3578225" y="5140325"/>
          <p14:tracePt t="18754" x="3257550" y="5216525"/>
          <p14:tracePt t="18771" x="2730500" y="5337175"/>
          <p14:tracePt t="18789" x="2508250" y="5413375"/>
          <p14:tracePt t="18805" x="2120900" y="5524500"/>
          <p14:tracePt t="18821" x="1943100" y="5572125"/>
          <p14:tracePt t="18837" x="1768475" y="5607050"/>
          <p14:tracePt t="18853" x="1641475" y="5626100"/>
          <p14:tracePt t="18871" x="1495425" y="5648325"/>
          <p14:tracePt t="18887" x="1412875" y="5648325"/>
          <p14:tracePt t="18904" x="1333500" y="5648325"/>
          <p14:tracePt t="18921" x="1244600" y="5648325"/>
          <p14:tracePt t="18937" x="1203325" y="5648325"/>
          <p14:tracePt t="18954" x="1158875" y="5648325"/>
          <p14:tracePt t="18970" x="1108075" y="5632450"/>
          <p14:tracePt t="18986" x="1085850" y="5622925"/>
          <p14:tracePt t="19003" x="1060450" y="5603875"/>
          <p14:tracePt t="19006" x="1041400" y="5597525"/>
          <p14:tracePt t="19020" x="1019175" y="5584825"/>
          <p14:tracePt t="19036" x="987425" y="5565775"/>
          <p14:tracePt t="19053" x="962025" y="5537200"/>
          <p14:tracePt t="19071" x="920750" y="5499100"/>
          <p14:tracePt t="19086" x="908050" y="5467350"/>
          <p14:tracePt t="19103" x="895350" y="5445125"/>
          <p14:tracePt t="19120" x="879475" y="5410200"/>
          <p14:tracePt t="19137" x="863600" y="5397500"/>
          <p14:tracePt t="19153" x="854075" y="5384800"/>
          <p14:tracePt t="19170" x="838200" y="5356225"/>
          <p14:tracePt t="19187" x="831850" y="5340350"/>
          <p14:tracePt t="19205" x="828675" y="5314950"/>
          <p14:tracePt t="19220" x="815975" y="5305425"/>
          <p14:tracePt t="19236" x="815975" y="5289550"/>
          <p14:tracePt t="19253" x="809625" y="5280025"/>
          <p14:tracePt t="19270" x="809625" y="5260975"/>
          <p14:tracePt t="19288" x="809625" y="5248275"/>
          <p14:tracePt t="19512" x="812800" y="5248275"/>
          <p14:tracePt t="19519" x="815975" y="5251450"/>
          <p14:tracePt t="19541" x="828675" y="5257800"/>
          <p14:tracePt t="19548" x="831850" y="5257800"/>
          <p14:tracePt t="19555" x="838200" y="5260975"/>
          <p14:tracePt t="19570" x="847725" y="5273675"/>
          <p14:tracePt t="19586" x="857250" y="5276850"/>
          <p14:tracePt t="19604" x="863600" y="5283200"/>
          <p14:tracePt t="19620" x="866775" y="5283200"/>
          <p14:tracePt t="19655" x="879475" y="5286375"/>
          <p14:tracePt t="19670" x="889000" y="5286375"/>
          <p14:tracePt t="19687" x="898525" y="5292725"/>
          <p14:tracePt t="19705" x="939800" y="5302250"/>
          <p14:tracePt t="19720" x="977900" y="5314950"/>
          <p14:tracePt t="19737" x="1012825" y="5314950"/>
          <p14:tracePt t="19754" x="1054100" y="5327650"/>
          <p14:tracePt t="19770" x="1069975" y="5327650"/>
          <p14:tracePt t="19786" x="1085850" y="5327650"/>
          <p14:tracePt t="19803" x="1108075" y="5327650"/>
          <p14:tracePt t="19820" x="1171575" y="5334000"/>
          <p14:tracePt t="19836" x="1225550" y="5346700"/>
          <p14:tracePt t="19854" x="1365250" y="5356225"/>
          <p14:tracePt t="19870" x="1438275" y="5362575"/>
          <p14:tracePt t="19887" x="1492250" y="5368925"/>
          <p14:tracePt t="19903" x="1536700" y="5368925"/>
          <p14:tracePt t="19920" x="1568450" y="5368925"/>
          <p14:tracePt t="19936" x="1590675" y="5368925"/>
          <p14:tracePt t="19955" x="1631950" y="5368925"/>
          <p14:tracePt t="19971" x="1701800" y="5378450"/>
          <p14:tracePt t="19988" x="1828800" y="5384800"/>
          <p14:tracePt t="20005" x="1984375" y="5410200"/>
          <p14:tracePt t="20021" x="2044700" y="5410200"/>
          <p14:tracePt t="20037" x="2082800" y="5410200"/>
          <p14:tracePt t="20053" x="2111375" y="5410200"/>
          <p14:tracePt t="20070" x="2143125" y="5410200"/>
          <p14:tracePt t="20086" x="2187575" y="5410200"/>
          <p14:tracePt t="20103" x="2225675" y="5407025"/>
          <p14:tracePt t="20120" x="2311400" y="5394325"/>
          <p14:tracePt t="20136" x="2393950" y="5394325"/>
          <p14:tracePt t="20154" x="2476500" y="5394325"/>
          <p14:tracePt t="20170" x="2555875" y="5394325"/>
          <p14:tracePt t="20187" x="2600325" y="5394325"/>
          <p14:tracePt t="20203" x="2628900" y="5394325"/>
          <p14:tracePt t="20220" x="2657475" y="5394325"/>
          <p14:tracePt t="20237" x="2686050" y="5381625"/>
          <p14:tracePt t="20255" x="2720975" y="5372100"/>
          <p14:tracePt t="20270" x="2765425" y="5356225"/>
          <p14:tracePt t="20287" x="2816225" y="5349875"/>
          <p14:tracePt t="20304" x="2879725" y="5343525"/>
          <p14:tracePt t="20320" x="2908300" y="5343525"/>
          <p14:tracePt t="20336" x="2936875" y="5343525"/>
          <p14:tracePt t="20354" x="2971800" y="5334000"/>
          <p14:tracePt t="20370" x="3003550" y="5327650"/>
          <p14:tracePt t="20387" x="3025775" y="5321300"/>
          <p14:tracePt t="20404" x="3095625" y="5314950"/>
          <p14:tracePt t="20420" x="3155950" y="5305425"/>
          <p14:tracePt t="20437" x="3225800" y="5305425"/>
          <p14:tracePt t="20454" x="3295650" y="5305425"/>
          <p14:tracePt t="20470" x="3333750" y="5305425"/>
          <p14:tracePt t="20486" x="3362325" y="5295900"/>
          <p14:tracePt t="20503" x="3400425" y="5283200"/>
          <p14:tracePt t="20520" x="3463925" y="5257800"/>
          <p14:tracePt t="20537" x="3527425" y="5241925"/>
          <p14:tracePt t="20553" x="3590925" y="5229225"/>
          <p14:tracePt t="20570" x="3654425" y="5216525"/>
          <p14:tracePt t="20587" x="3686175" y="5216525"/>
          <p14:tracePt t="20603" x="3714750" y="5203825"/>
          <p14:tracePt t="20620" x="3749675" y="5191125"/>
          <p14:tracePt t="20637" x="3781425" y="5178425"/>
          <p14:tracePt t="20654" x="3816350" y="5168900"/>
          <p14:tracePt t="20670" x="3844925" y="5156200"/>
          <p14:tracePt t="20686" x="3867150" y="5143500"/>
          <p14:tracePt t="20705" x="3911600" y="5130800"/>
          <p14:tracePt t="20720" x="3921125" y="5130800"/>
          <p14:tracePt t="20737" x="3930650" y="5130800"/>
          <p14:tracePt t="20754" x="3940175" y="5130800"/>
          <p14:tracePt t="21077" x="3937000" y="5133975"/>
          <p14:tracePt t="21085" x="3927475" y="5143500"/>
          <p14:tracePt t="21105" x="3911600" y="5159375"/>
          <p14:tracePt t="21125" x="3902075" y="5168900"/>
          <p14:tracePt t="21141" x="3889375" y="5181600"/>
          <p14:tracePt t="21154" x="3873500" y="5194300"/>
          <p14:tracePt t="21186" x="3854450" y="5210175"/>
          <p14:tracePt t="21220" x="3803650" y="5229225"/>
          <p14:tracePt t="21237" x="3794125" y="5235575"/>
          <p14:tracePt t="21255" x="3752850" y="5254625"/>
          <p14:tracePt t="21270" x="3730625" y="5257800"/>
          <p14:tracePt t="21287" x="3695700" y="5257800"/>
          <p14:tracePt t="21304" x="3632200" y="5257800"/>
          <p14:tracePt t="21320" x="3594100" y="5264150"/>
          <p14:tracePt t="21336" x="3559175" y="5270500"/>
          <p14:tracePt t="21353" x="3517900" y="5276850"/>
          <p14:tracePt t="21370" x="3495675" y="5283200"/>
          <p14:tracePt t="21387" x="3463925" y="5283200"/>
          <p14:tracePt t="21404" x="3422650" y="5289550"/>
          <p14:tracePt t="21420" x="3381375" y="5289550"/>
          <p14:tracePt t="21436" x="3317875" y="5295900"/>
          <p14:tracePt t="21453" x="3222625" y="5295900"/>
          <p14:tracePt t="21470" x="3143250" y="5295900"/>
          <p14:tracePt t="21487" x="3067050" y="5311775"/>
          <p14:tracePt t="21504" x="2987675" y="5311775"/>
          <p14:tracePt t="21520" x="2952750" y="5311775"/>
          <p14:tracePt t="21537" x="2908300" y="5311775"/>
          <p14:tracePt t="21553" x="2838450" y="5311775"/>
          <p14:tracePt t="21570" x="2778125" y="5311775"/>
          <p14:tracePt t="21586" x="2708275" y="5311775"/>
          <p14:tracePt t="21603" x="2638425" y="5311775"/>
          <p14:tracePt t="21620" x="2616200" y="5311775"/>
          <p14:tracePt t="21637" x="2593975" y="5311775"/>
          <p14:tracePt t="21654" x="2578100" y="5311775"/>
          <p14:tracePt t="21671" x="2568575" y="5311775"/>
          <p14:tracePt t="21687" x="2552700" y="5311775"/>
          <p14:tracePt t="21703" x="2543175" y="5311775"/>
          <p14:tracePt t="22090" x="2543175" y="5308600"/>
          <p14:tracePt t="22097" x="2546350" y="5305425"/>
          <p14:tracePt t="22105" x="2546350" y="5299075"/>
          <p14:tracePt t="22120" x="2546350" y="5289550"/>
          <p14:tracePt t="22153" x="2549525" y="5260975"/>
          <p14:tracePt t="22187" x="2565400" y="5238750"/>
          <p14:tracePt t="22204" x="2571750" y="5219700"/>
          <p14:tracePt t="22220" x="2571750" y="5213350"/>
          <p14:tracePt t="22237" x="2571750" y="5210175"/>
          <p14:tracePt t="23119" x="2574925" y="5210175"/>
          <p14:tracePt t="23126" x="2581275" y="5210175"/>
          <p14:tracePt t="23140" x="2590800" y="5210175"/>
          <p14:tracePt t="23158" x="2603500" y="5210175"/>
          <p14:tracePt t="23170" x="2616200" y="5210175"/>
          <p14:tracePt t="23187" x="2625725" y="5210175"/>
          <p14:tracePt t="23253" x="2635250" y="5210175"/>
          <p14:tracePt t="23270" x="2644775" y="5210175"/>
          <p14:tracePt t="23286" x="2667000" y="5210175"/>
          <p14:tracePt t="23303" x="2711450" y="5210175"/>
          <p14:tracePt t="23319" x="2749550" y="5210175"/>
          <p14:tracePt t="23337" x="2809875" y="5210175"/>
          <p14:tracePt t="23354" x="2870200" y="5210175"/>
          <p14:tracePt t="23370" x="2901950" y="5210175"/>
          <p14:tracePt t="23387" x="2917825" y="5210175"/>
          <p14:tracePt t="23403" x="2930525" y="5210175"/>
          <p14:tracePt t="23420" x="2940050" y="5210175"/>
          <p14:tracePt t="23436" x="2955925" y="5216525"/>
          <p14:tracePt t="23453" x="2971800" y="5232400"/>
          <p14:tracePt t="23469" x="2981325" y="5235575"/>
          <p14:tracePt t="23487" x="2990850" y="5241925"/>
          <p14:tracePt t="23503" x="3006725" y="5257800"/>
          <p14:tracePt t="23520" x="3016250" y="5260975"/>
          <p14:tracePt t="23536" x="3025775" y="5270500"/>
          <p14:tracePt t="23553" x="3054350" y="5283200"/>
          <p14:tracePt t="23569" x="3076575" y="5289550"/>
          <p14:tracePt t="23586" x="3114675" y="5299075"/>
          <p14:tracePt t="23603" x="3178175" y="5311775"/>
          <p14:tracePt t="23619" x="3216275" y="5318125"/>
          <p14:tracePt t="23637" x="3260725" y="5318125"/>
          <p14:tracePt t="23654" x="3324225" y="5330825"/>
          <p14:tracePt t="23670" x="3368675" y="5346700"/>
          <p14:tracePt t="23686" x="3419475" y="5346700"/>
          <p14:tracePt t="23703" x="3514725" y="5346700"/>
          <p14:tracePt t="23719" x="3575050" y="5346700"/>
          <p14:tracePt t="23736" x="3619500" y="5353050"/>
          <p14:tracePt t="23754" x="3705225" y="5353050"/>
          <p14:tracePt t="23770" x="3756025" y="5353050"/>
          <p14:tracePt t="23787" x="3816350" y="5353050"/>
          <p14:tracePt t="23803" x="3898900" y="5353050"/>
          <p14:tracePt t="23820" x="3937000" y="5353050"/>
          <p14:tracePt t="23836" x="3981450" y="5353050"/>
          <p14:tracePt t="23853" x="4041775" y="5353050"/>
          <p14:tracePt t="23870" x="4079875" y="5353050"/>
          <p14:tracePt t="23887" x="4140200" y="5353050"/>
          <p14:tracePt t="23904" x="4200525" y="5353050"/>
          <p14:tracePt t="23920" x="4248150" y="5349875"/>
          <p14:tracePt t="23936" x="4292600" y="5337175"/>
          <p14:tracePt t="23953" x="4356100" y="5318125"/>
          <p14:tracePt t="23969" x="4378325" y="5305425"/>
          <p14:tracePt t="23986" x="4410075" y="5292725"/>
          <p14:tracePt t="24003" x="4432300" y="5257800"/>
          <p14:tracePt t="24020" x="4441825" y="5235575"/>
          <p14:tracePt t="24037" x="4454525" y="5197475"/>
          <p14:tracePt t="24053" x="4454525" y="5156200"/>
          <p14:tracePt t="24070" x="4454525" y="5146675"/>
          <p14:tracePt t="24087" x="4454525" y="5137150"/>
          <p14:tracePt t="24103" x="4454525" y="5127625"/>
          <p14:tracePt t="24119" x="4454525" y="5124450"/>
          <p14:tracePt t="24137" x="4454525" y="5108575"/>
          <p14:tracePt t="24153" x="4438650" y="5099050"/>
          <p14:tracePt t="24170" x="4429125" y="5089525"/>
          <p14:tracePt t="24187" x="4419600" y="5080000"/>
          <p14:tracePt t="24203" x="4397375" y="5064125"/>
          <p14:tracePt t="24220" x="4387850" y="5057775"/>
          <p14:tracePt t="24236" x="4378325" y="5057775"/>
          <p14:tracePt t="24253" x="4359275" y="5054600"/>
          <p14:tracePt t="24270" x="4349750" y="5048250"/>
          <p14:tracePt t="24287" x="4333875" y="5038725"/>
          <p14:tracePt t="24304" x="4283075" y="5013325"/>
          <p14:tracePt t="24320" x="4260850" y="5000625"/>
          <p14:tracePt t="24337" x="4232275" y="5000625"/>
          <p14:tracePt t="24353" x="4197350" y="5000625"/>
          <p14:tracePt t="24370" x="4181475" y="5000625"/>
          <p14:tracePt t="24386" x="4171950" y="5000625"/>
          <p14:tracePt t="24403" x="4146550" y="5000625"/>
          <p14:tracePt t="24419" x="4124325" y="5000625"/>
          <p14:tracePt t="24436" x="4102100" y="5000625"/>
          <p14:tracePt t="24453" x="4070350" y="5000625"/>
          <p14:tracePt t="24470" x="4060825" y="4997450"/>
          <p14:tracePt t="24486" x="4051300" y="4997450"/>
          <p14:tracePt t="24502" x="4035425" y="4997450"/>
          <p14:tracePt t="24519" x="4022725" y="4991100"/>
          <p14:tracePt t="24536" x="3997325" y="4981575"/>
          <p14:tracePt t="24552" x="3940175" y="4940300"/>
          <p14:tracePt t="24569" x="3883025" y="4914900"/>
          <p14:tracePt t="24586" x="3816350" y="4876800"/>
          <p14:tracePt t="24603" x="3724275" y="4848225"/>
          <p14:tracePt t="24620" x="3679825" y="4835525"/>
          <p14:tracePt t="24636" x="3657600" y="4835525"/>
          <p14:tracePt t="24653" x="3616325" y="4835525"/>
          <p14:tracePt t="24669" x="3594100" y="4835525"/>
          <p14:tracePt t="24686" x="3565525" y="4835525"/>
          <p14:tracePt t="24703" x="3502025" y="4835525"/>
          <p14:tracePt t="24720" x="3457575" y="4835525"/>
          <p14:tracePt t="24737" x="3400425" y="4835525"/>
          <p14:tracePt t="24753" x="3336925" y="4835525"/>
          <p14:tracePt t="24770" x="3308350" y="4835525"/>
          <p14:tracePt t="24786" x="3286125" y="4835525"/>
          <p14:tracePt t="24803" x="3244850" y="4848225"/>
          <p14:tracePt t="24819" x="3219450" y="4854575"/>
          <p14:tracePt t="24837" x="3184525" y="4860925"/>
          <p14:tracePt t="24853" x="3121025" y="4873625"/>
          <p14:tracePt t="24870" x="3082925" y="4892675"/>
          <p14:tracePt t="24887" x="3038475" y="4905375"/>
          <p14:tracePt t="24903" x="2971800" y="4924425"/>
          <p14:tracePt t="24919" x="2927350" y="4937125"/>
          <p14:tracePt t="24936" x="2889250" y="4956175"/>
          <p14:tracePt t="24952" x="2825750" y="4975225"/>
          <p14:tracePt t="24969" x="2781300" y="4981575"/>
          <p14:tracePt t="24986" x="2736850" y="4987925"/>
          <p14:tracePt t="25003" x="2689225" y="4994275"/>
          <p14:tracePt t="25020" x="2667000" y="5000625"/>
          <p14:tracePt t="25036" x="2644775" y="5000625"/>
          <p14:tracePt t="25053" x="2603500" y="5013325"/>
          <p14:tracePt t="25069" x="2565400" y="5019675"/>
          <p14:tracePt t="25086" x="2543175" y="5026025"/>
          <p14:tracePt t="25103" x="2495550" y="5032375"/>
          <p14:tracePt t="25120" x="2473325" y="5038725"/>
          <p14:tracePt t="25141" x="2451100" y="5038725"/>
          <p14:tracePt t="25153" x="2441575" y="5038725"/>
          <p14:tracePt t="25169" x="2432050" y="5041900"/>
          <p14:tracePt t="25186" x="2422525" y="5048250"/>
          <p14:tracePt t="25202" x="2422525" y="5057775"/>
          <p14:tracePt t="25219" x="2422525" y="5067300"/>
          <p14:tracePt t="25236" x="2422525" y="5076825"/>
          <p14:tracePt t="25253" x="2422525" y="5089525"/>
          <p14:tracePt t="25269" x="2422525" y="5105400"/>
          <p14:tracePt t="25286" x="2422525" y="5114925"/>
          <p14:tracePt t="25303" x="2428875" y="5130800"/>
          <p14:tracePt t="25319" x="2441575" y="5159375"/>
          <p14:tracePt t="25336" x="2451100" y="5178425"/>
          <p14:tracePt t="25353" x="2473325" y="5203825"/>
          <p14:tracePt t="25370" x="2486025" y="5226050"/>
          <p14:tracePt t="25388" x="2501900" y="5254625"/>
          <p14:tracePt t="25403" x="2533650" y="5286375"/>
          <p14:tracePt t="25420" x="2565400" y="5311775"/>
          <p14:tracePt t="25436" x="2613025" y="5343525"/>
          <p14:tracePt t="25452" x="2676525" y="5372100"/>
          <p14:tracePt t="25469" x="2720975" y="5384800"/>
          <p14:tracePt t="25486" x="2759075" y="5403850"/>
          <p14:tracePt t="25503" x="2838450" y="5416550"/>
          <p14:tracePt t="25519" x="2927350" y="5416550"/>
          <p14:tracePt t="25536" x="2978150" y="5416550"/>
          <p14:tracePt t="25553" x="3063875" y="5416550"/>
          <p14:tracePt t="25570" x="3101975" y="5416550"/>
          <p14:tracePt t="25588" x="3171825" y="5416550"/>
          <p14:tracePt t="25603" x="3232150" y="5416550"/>
          <p14:tracePt t="25620" x="3292475" y="5413375"/>
          <p14:tracePt t="25638" x="3362325" y="5407025"/>
          <p14:tracePt t="25653" x="3406775" y="5391150"/>
          <p14:tracePt t="25669" x="3451225" y="5387975"/>
          <p14:tracePt t="25686" x="3489325" y="5381625"/>
          <p14:tracePt t="25703" x="3552825" y="5381625"/>
          <p14:tracePt t="25719" x="3587750" y="5381625"/>
          <p14:tracePt t="25736" x="3632200" y="5372100"/>
          <p14:tracePt t="25753" x="3679825" y="5372100"/>
          <p14:tracePt t="25770" x="3717925" y="5365750"/>
          <p14:tracePt t="25788" x="3781425" y="5353050"/>
          <p14:tracePt t="25803" x="3825875" y="5340350"/>
          <p14:tracePt t="25820" x="3870325" y="5321300"/>
          <p14:tracePt t="25836" x="3933825" y="5308600"/>
          <p14:tracePt t="25853" x="4035425" y="5286375"/>
          <p14:tracePt t="25869" x="4079875" y="5273675"/>
          <p14:tracePt t="25886" x="4137025" y="5254625"/>
          <p14:tracePt t="25903" x="4222750" y="5216525"/>
          <p14:tracePt t="25920" x="4267200" y="5191125"/>
          <p14:tracePt t="25938" x="4324350" y="5165725"/>
          <p14:tracePt t="25953" x="4349750" y="5153025"/>
          <p14:tracePt t="25969" x="4371975" y="5143500"/>
          <p14:tracePt t="25986" x="4384675" y="5124450"/>
          <p14:tracePt t="26002" x="4397375" y="5111750"/>
          <p14:tracePt t="26019" x="4397375" y="5102225"/>
          <p14:tracePt t="26036" x="4397375" y="5092700"/>
          <p14:tracePt t="26054" x="4397375" y="5070475"/>
          <p14:tracePt t="26070" x="4397375" y="5060950"/>
          <p14:tracePt t="26088" x="4397375" y="5048250"/>
          <p14:tracePt t="26103" x="4397375" y="5035550"/>
          <p14:tracePt t="26119" x="4397375" y="5026025"/>
          <p14:tracePt t="26136" x="4394200" y="5010150"/>
          <p14:tracePt t="26139" x="4391025" y="5006975"/>
          <p14:tracePt t="26152" x="4381500" y="4991100"/>
          <p14:tracePt t="26169" x="4365625" y="4981575"/>
          <p14:tracePt t="26187" x="4356100" y="4972050"/>
          <p14:tracePt t="26203" x="4327525" y="4956175"/>
          <p14:tracePt t="26220" x="4295775" y="4937125"/>
          <p14:tracePt t="26238" x="4238625" y="4918075"/>
          <p14:tracePt t="26253" x="4184650" y="4889500"/>
          <p14:tracePt t="26269" x="4086225" y="4864100"/>
          <p14:tracePt t="26286" x="4000500" y="4848225"/>
          <p14:tracePt t="26302" x="3921125" y="4848225"/>
          <p14:tracePt t="26319" x="3879850" y="4848225"/>
          <p14:tracePt t="26337" x="3816350" y="4848225"/>
          <p14:tracePt t="26353" x="3746500" y="4841875"/>
          <p14:tracePt t="26370" x="3660775" y="4826000"/>
          <p14:tracePt t="26387" x="3543300" y="4826000"/>
          <p14:tracePt t="26402" x="3470275" y="4826000"/>
          <p14:tracePt t="26419" x="3409950" y="4829175"/>
          <p14:tracePt t="26436" x="3355975" y="4845050"/>
          <p14:tracePt t="26452" x="3273425" y="4870450"/>
          <p14:tracePt t="26469" x="3219450" y="4886325"/>
          <p14:tracePt t="26487" x="3117850" y="4905375"/>
          <p14:tracePt t="26503" x="3009900" y="4921250"/>
          <p14:tracePt t="26519" x="2901950" y="4946650"/>
          <p14:tracePt t="26537" x="2768600" y="4972050"/>
          <p14:tracePt t="26552" x="2695575" y="4984750"/>
          <p14:tracePt t="26569" x="2641600" y="5000625"/>
          <p14:tracePt t="26588" x="2578100" y="5026025"/>
          <p14:tracePt t="26603" x="2530475" y="5038725"/>
          <p14:tracePt t="26620" x="2495550" y="5051425"/>
          <p14:tracePt t="26637" x="2460625" y="5067300"/>
          <p14:tracePt t="26653" x="2428875" y="5080000"/>
          <p14:tracePt t="26669" x="2406650" y="5092700"/>
          <p14:tracePt t="26687" x="2362200" y="5108575"/>
          <p14:tracePt t="26702" x="2346325" y="5127625"/>
          <p14:tracePt t="26719" x="2336800" y="5137150"/>
          <p14:tracePt t="26737" x="2314575" y="5153025"/>
          <p14:tracePt t="26752" x="2305050" y="5162550"/>
          <p14:tracePt t="26769" x="2295525" y="5178425"/>
          <p14:tracePt t="26787" x="2289175" y="5191125"/>
          <p14:tracePt t="26802" x="2289175" y="5203825"/>
          <p14:tracePt t="26819" x="2289175" y="5213350"/>
          <p14:tracePt t="26837" x="2289175" y="5232400"/>
          <p14:tracePt t="26852" x="2289175" y="5241925"/>
          <p14:tracePt t="26869" x="2289175" y="5251450"/>
          <p14:tracePt t="26903" x="2289175" y="5260975"/>
          <p14:tracePt t="26919" x="2289175" y="5267325"/>
          <p14:tracePt t="26936" x="2292350" y="5286375"/>
          <p14:tracePt t="26952" x="2301875" y="5295900"/>
          <p14:tracePt t="26969" x="2311400" y="5302250"/>
          <p14:tracePt t="26987" x="2336800" y="5305425"/>
          <p14:tracePt t="27003" x="2346325" y="5305425"/>
          <p14:tracePt t="27019" x="2355850" y="5305425"/>
          <p14:tracePt t="27037" x="2397125" y="5305425"/>
          <p14:tracePt t="27053" x="2419350" y="5305425"/>
          <p14:tracePt t="27069" x="2463800" y="5305425"/>
          <p14:tracePt t="27086" x="2524125" y="5305425"/>
          <p14:tracePt t="27102" x="2546350" y="5311775"/>
          <p14:tracePt t="27119" x="2562225" y="5311775"/>
          <p14:tracePt t="27136" x="2578100" y="5311775"/>
          <p14:tracePt t="27169" x="2581275" y="5311775"/>
          <p14:tracePt t="27186" x="2597150" y="5311775"/>
          <p14:tracePt t="27202" x="2625725" y="5311775"/>
          <p14:tracePt t="27219" x="2660650" y="5311775"/>
          <p14:tracePt t="27237" x="2714625" y="5311775"/>
          <p14:tracePt t="27253" x="2740025" y="5311775"/>
          <p14:tracePt t="27270" x="2749550" y="5311775"/>
          <p14:tracePt t="27287" x="2762250" y="5311775"/>
          <p14:tracePt t="27319" x="2768600" y="5311775"/>
          <p14:tracePt t="27336" x="2787650" y="5311775"/>
          <p14:tracePt t="27352" x="2809875" y="5311775"/>
          <p14:tracePt t="27369" x="2825750" y="5311775"/>
          <p14:tracePt t="27387" x="2844800" y="5311775"/>
          <p14:tracePt t="27403" x="2854325" y="5311775"/>
          <p14:tracePt t="27419" x="2860675" y="5311775"/>
          <p14:tracePt t="27494" x="2863850" y="5311775"/>
          <p14:tracePt t="27501" x="2870200" y="5318125"/>
          <p14:tracePt t="27508" x="2876550" y="5318125"/>
          <p14:tracePt t="27519" x="2886075" y="5318125"/>
          <p14:tracePt t="27537" x="2889250" y="5318125"/>
          <p14:tracePt t="27630" x="2895600" y="5318125"/>
          <p14:tracePt t="27637" x="2898775" y="5318125"/>
          <p14:tracePt t="27653" x="2908300" y="5318125"/>
          <p14:tracePt t="27670" x="2914650" y="5318125"/>
          <p14:tracePt t="27702" x="2921000" y="5318125"/>
          <p14:tracePt t="27710" x="2924175" y="5318125"/>
          <p14:tracePt t="27719" x="2936875" y="5327650"/>
          <p14:tracePt t="27736" x="2949575" y="5327650"/>
          <p14:tracePt t="27753" x="2971800" y="5327650"/>
          <p14:tracePt t="27769" x="3000375" y="5334000"/>
          <p14:tracePt t="27786" x="3035300" y="5340350"/>
          <p14:tracePt t="27803" x="3063875" y="5346700"/>
          <p14:tracePt t="27820" x="3086100" y="5346700"/>
          <p14:tracePt t="27837" x="3111500" y="5346700"/>
          <p14:tracePt t="27853" x="3121025" y="5349875"/>
          <p14:tracePt t="30651" x="3127375" y="5343525"/>
          <p14:tracePt t="30658" x="3133725" y="5330825"/>
          <p14:tracePt t="30669" x="3140075" y="5327650"/>
          <p14:tracePt t="30686" x="3152775" y="5311775"/>
          <p14:tracePt t="30703" x="3152775" y="5295900"/>
          <p14:tracePt t="30719" x="3159125" y="5286375"/>
          <p14:tracePt t="30736" x="3159125" y="5273675"/>
          <p14:tracePt t="30769" x="3159125" y="5248275"/>
          <p14:tracePt t="30803" x="3159125" y="5229225"/>
          <p14:tracePt t="30886" x="3159125" y="5222875"/>
          <p14:tracePt t="31781" x="3162300" y="5222875"/>
          <p14:tracePt t="31816" x="3168650" y="5222875"/>
          <p14:tracePt t="31836" x="3171825" y="5222875"/>
          <p14:tracePt t="31851" x="3178175" y="5222875"/>
          <p14:tracePt t="31879" x="3181350" y="5222875"/>
          <p14:tracePt t="31915" x="3187700" y="5222875"/>
          <p14:tracePt t="31951" x="3190875" y="5222875"/>
          <p14:tracePt t="31972" x="3197225" y="5222875"/>
          <p14:tracePt t="32059" x="3197225" y="5219700"/>
          <p14:tracePt t="32066" x="3197225" y="5207000"/>
          <p14:tracePt t="32080" x="3197225" y="5203825"/>
          <p14:tracePt t="32086" x="3197225" y="5197475"/>
          <p14:tracePt t="32103" x="3197225" y="5194300"/>
          <p14:tracePt t="32129" x="3197225" y="5187950"/>
          <p14:tracePt t="32136" x="3197225" y="5184775"/>
          <p14:tracePt t="32358" x="3222625" y="5172075"/>
          <p14:tracePt t="32366" x="3248025" y="5156200"/>
          <p14:tracePt t="32372" x="3289300" y="5140325"/>
          <p14:tracePt t="32386" x="3346450" y="5105400"/>
          <p14:tracePt t="32403" x="3413125" y="5076825"/>
          <p14:tracePt t="32419" x="3502025" y="5026025"/>
          <p14:tracePt t="32435" x="3733800" y="4905375"/>
          <p14:tracePt t="32452" x="3870325" y="4806950"/>
          <p14:tracePt t="32470" x="4146550" y="4664075"/>
          <p14:tracePt t="32487" x="4321175" y="4606925"/>
          <p14:tracePt t="32503" x="4521200" y="4530725"/>
          <p14:tracePt t="32519" x="4721225" y="4454525"/>
          <p14:tracePt t="32537" x="4972050" y="4343400"/>
          <p14:tracePt t="32553" x="5149850" y="4267200"/>
          <p14:tracePt t="32571" x="5356225" y="4178300"/>
          <p14:tracePt t="32586" x="5489575" y="4133850"/>
          <p14:tracePt t="32602" x="5600700" y="4073525"/>
          <p14:tracePt t="32620" x="5692775" y="4016375"/>
          <p14:tracePt t="32635" x="5797550" y="3921125"/>
          <p14:tracePt t="32653" x="5870575" y="3854450"/>
          <p14:tracePt t="32669" x="5940425" y="3800475"/>
          <p14:tracePt t="32686" x="6022975" y="3733800"/>
          <p14:tracePt t="32702" x="6070600" y="3686175"/>
          <p14:tracePt t="32719" x="6118225" y="3657600"/>
          <p14:tracePt t="32735" x="6156325" y="3606800"/>
          <p14:tracePt t="32752" x="6188075" y="3568700"/>
          <p14:tracePt t="32769" x="6200775" y="3530600"/>
          <p14:tracePt t="32786" x="6219825" y="3486150"/>
          <p14:tracePt t="32802" x="6223000" y="3476625"/>
          <p14:tracePt t="32819" x="6223000" y="3460750"/>
          <p14:tracePt t="33487" x="6210300" y="3463925"/>
          <p14:tracePt t="33493" x="6207125" y="3470275"/>
          <p14:tracePt t="33502" x="6200775" y="3473450"/>
          <p14:tracePt t="33520" x="6188075" y="3482975"/>
          <p14:tracePt t="33736" x="6194425" y="3476625"/>
          <p14:tracePt t="33743" x="6197600" y="3473450"/>
          <p14:tracePt t="33771" x="6242050" y="3432175"/>
          <p14:tracePt t="33786" x="6273800" y="3406775"/>
          <p14:tracePt t="33802" x="6305550" y="3375025"/>
          <p14:tracePt t="33820" x="6356350" y="3336925"/>
          <p14:tracePt t="33851" x="6413500" y="3289300"/>
          <p14:tracePt t="33885" x="6473825" y="3222625"/>
          <p14:tracePt t="33902" x="6502400" y="3175000"/>
          <p14:tracePt t="33920" x="6546850" y="3108325"/>
          <p14:tracePt t="33936" x="6575425" y="3060700"/>
          <p14:tracePt t="33953" x="6607175" y="3022600"/>
          <p14:tracePt t="33969" x="6613525" y="2994025"/>
          <p14:tracePt t="33986" x="6610350" y="2959100"/>
          <p14:tracePt t="34001" x="6578600" y="2927350"/>
          <p14:tracePt t="34020" x="6438900" y="2854325"/>
          <p14:tracePt t="34036" x="6251575" y="2797175"/>
          <p14:tracePt t="34052" x="6042025" y="2730500"/>
          <p14:tracePt t="34070" x="5708650" y="2663825"/>
          <p14:tracePt t="34087" x="5464175" y="2635250"/>
          <p14:tracePt t="34103" x="5248275" y="2616200"/>
          <p14:tracePt t="34120" x="4918075" y="2597150"/>
          <p14:tracePt t="34135" x="4724400" y="2597150"/>
          <p14:tracePt t="34152" x="4584700" y="2597150"/>
          <p14:tracePt t="34169" x="4387850" y="2613025"/>
          <p14:tracePt t="34186" x="4292600" y="2628900"/>
          <p14:tracePt t="34202" x="4238625" y="2641600"/>
          <p14:tracePt t="34220" x="4175125" y="2667000"/>
          <p14:tracePt t="34236" x="4137025" y="2679700"/>
          <p14:tracePt t="34253" x="4092575" y="2698750"/>
          <p14:tracePt t="34269" x="4016375" y="2740025"/>
          <p14:tracePt t="34285" x="3949700" y="2762250"/>
          <p14:tracePt t="34302" x="3905250" y="2774950"/>
          <p14:tracePt t="34320" x="3838575" y="2822575"/>
          <p14:tracePt t="34336" x="3787775" y="2835275"/>
          <p14:tracePt t="34352" x="3717925" y="2873375"/>
          <p14:tracePt t="34370" x="3584575" y="2905125"/>
          <p14:tracePt t="34386" x="3486150" y="2921000"/>
          <p14:tracePt t="34402" x="3371850" y="2921000"/>
          <p14:tracePt t="34419" x="3197225" y="2921000"/>
          <p14:tracePt t="34435" x="3114675" y="2908300"/>
          <p14:tracePt t="34452" x="3051175" y="2892425"/>
          <p14:tracePt t="34470" x="2994025" y="2886075"/>
          <p14:tracePt t="34486" x="2971800" y="2886075"/>
          <p14:tracePt t="34502" x="2949575" y="2876550"/>
          <p14:tracePt t="34520" x="2905125" y="2857500"/>
          <p14:tracePt t="34536" x="2876550" y="2844800"/>
          <p14:tracePt t="34553" x="2851150" y="2835275"/>
          <p14:tracePt t="34568" x="2828925" y="2816225"/>
          <p14:tracePt t="34585" x="2778125" y="2765425"/>
          <p14:tracePt t="34601" x="2730500" y="2705100"/>
          <p14:tracePt t="34620" x="2689225" y="2609850"/>
          <p14:tracePt t="34636" x="2667000" y="2543175"/>
          <p14:tracePt t="34652" x="2654300" y="2498725"/>
          <p14:tracePt t="34670" x="2619375" y="2416175"/>
          <p14:tracePt t="34686" x="2600325" y="2371725"/>
          <p14:tracePt t="34702" x="2587625" y="2346325"/>
          <p14:tracePt t="34719" x="2571750" y="2311400"/>
          <p14:tracePt t="34735" x="2562225" y="2301875"/>
          <p14:tracePt t="34752" x="2562225" y="2292350"/>
          <p14:tracePt t="34984" x="2562225" y="2298700"/>
          <p14:tracePt t="34991" x="2562225" y="2305050"/>
          <p14:tracePt t="35001" x="2562225" y="2314575"/>
          <p14:tracePt t="35019" x="2562225" y="2343150"/>
          <p14:tracePt t="35036" x="2562225" y="2371725"/>
          <p14:tracePt t="35052" x="2562225" y="2387600"/>
          <p14:tracePt t="35070" x="2562225" y="2400300"/>
          <p14:tracePt t="35086" x="2562225" y="2409825"/>
          <p14:tracePt t="35102" x="2562225" y="2425700"/>
          <p14:tracePt t="35119" x="2562225" y="2441575"/>
          <p14:tracePt t="35156" x="2568575" y="2441575"/>
          <p14:tracePt t="35170" x="2578100" y="2441575"/>
          <p14:tracePt t="35207" x="2578100" y="2438400"/>
          <p14:tracePt t="35219" x="2581275" y="2428875"/>
          <p14:tracePt t="35236" x="2581275" y="2413000"/>
          <p14:tracePt t="35252" x="2581275" y="2409825"/>
          <p14:tracePt t="35269" x="2581275" y="2400300"/>
          <p14:tracePt t="35302" x="2581275" y="2393950"/>
          <p14:tracePt t="35319" x="2581275" y="2384425"/>
          <p14:tracePt t="35336" x="2587625" y="2378075"/>
          <p14:tracePt t="35442" x="2587625" y="2374900"/>
          <p14:tracePt t="35683" x="2597150" y="2374900"/>
          <p14:tracePt t="35719" x="2603500" y="2374900"/>
          <p14:tracePt t="35727" x="2606675" y="2374900"/>
          <p14:tracePt t="35752" x="2622550" y="2374900"/>
          <p14:tracePt t="35756" x="2625725" y="2374900"/>
          <p14:tracePt t="35786" x="2651125" y="2397125"/>
          <p14:tracePt t="35802" x="2663825" y="2406650"/>
          <p14:tracePt t="35819" x="2676525" y="2425700"/>
          <p14:tracePt t="35835" x="2686050" y="2435225"/>
          <p14:tracePt t="35851" x="2705100" y="2457450"/>
          <p14:tracePt t="35869" x="2720975" y="2501900"/>
          <p14:tracePt t="35886" x="2733675" y="2524125"/>
          <p14:tracePt t="35902" x="2746375" y="2549525"/>
          <p14:tracePt t="35919" x="2765425" y="2568575"/>
          <p14:tracePt t="35935" x="2765425" y="2578100"/>
          <p14:tracePt t="35952" x="2771775" y="2593975"/>
          <p14:tracePt t="35970" x="2781300" y="2609850"/>
          <p14:tracePt t="35985" x="2784475" y="2619375"/>
          <p14:tracePt t="36002" x="2794000" y="2619375"/>
          <p14:tracePt t="36019" x="2816225" y="2628900"/>
          <p14:tracePt t="36036" x="2819400" y="2628900"/>
          <p14:tracePt t="36052" x="2825750" y="2638425"/>
          <p14:tracePt t="36069" x="2825750" y="2644775"/>
          <p14:tracePt t="36085" x="2828925" y="2647950"/>
          <p14:tracePt t="36102" x="2835275" y="2654300"/>
          <p14:tracePt t="36119" x="2835275" y="2667000"/>
          <p14:tracePt t="36135" x="2844800" y="2679700"/>
          <p14:tracePt t="36152" x="2857500" y="2695575"/>
          <p14:tracePt t="36170" x="2860675" y="2708275"/>
          <p14:tracePt t="36185" x="2867025" y="2717800"/>
          <p14:tracePt t="36202" x="2876550" y="2727325"/>
          <p14:tracePt t="36218" x="2886075" y="2740025"/>
          <p14:tracePt t="36235" x="2895600" y="2749550"/>
          <p14:tracePt t="36251" x="2911475" y="2759075"/>
          <p14:tracePt t="36269" x="2927350" y="2768600"/>
          <p14:tracePt t="36286" x="2936875" y="2778125"/>
          <p14:tracePt t="36302" x="2946400" y="2794000"/>
          <p14:tracePt t="36319" x="2962275" y="2803525"/>
          <p14:tracePt t="36336" x="2968625" y="2809875"/>
          <p14:tracePt t="36556" x="2965450" y="2806700"/>
          <p14:tracePt t="36563" x="2965450" y="2803525"/>
          <p14:tracePt t="36570" x="2962275" y="2797175"/>
          <p14:tracePt t="36585" x="2955925" y="2787650"/>
          <p14:tracePt t="36601" x="2952750" y="2778125"/>
          <p14:tracePt t="36618" x="2927350" y="2749550"/>
          <p14:tracePt t="36635" x="2917825" y="2733675"/>
          <p14:tracePt t="36652" x="2908300" y="2714625"/>
          <p14:tracePt t="36669" x="2895600" y="2686050"/>
          <p14:tracePt t="36686" x="2879725" y="2654300"/>
          <p14:tracePt t="36702" x="2873375" y="2641600"/>
          <p14:tracePt t="36719" x="2863850" y="2619375"/>
          <p14:tracePt t="36736" x="2863850" y="2603500"/>
          <p14:tracePt t="36752" x="2857500" y="2593975"/>
          <p14:tracePt t="36768" x="2854325" y="2581275"/>
          <p14:tracePt t="36785" x="2854325" y="2571750"/>
          <p14:tracePt t="36802" x="2847975" y="2555875"/>
          <p14:tracePt t="36819" x="2841625" y="2540000"/>
          <p14:tracePt t="36836" x="2828925" y="2530475"/>
          <p14:tracePt t="36852" x="2822575" y="2520950"/>
          <p14:tracePt t="36869" x="2806700" y="2486025"/>
          <p14:tracePt t="36885" x="2797175" y="2470150"/>
          <p14:tracePt t="36902" x="2787650" y="2460625"/>
          <p14:tracePt t="36918" x="2771775" y="2441575"/>
          <p14:tracePt t="36935" x="2771775" y="2432050"/>
          <p14:tracePt t="36952" x="2771775" y="2425700"/>
          <p14:tracePt t="37441" x="2771775" y="2428875"/>
          <p14:tracePt t="37447" x="2778125" y="2432050"/>
          <p14:tracePt t="37454" x="2781300" y="2438400"/>
          <p14:tracePt t="37468" x="2790825" y="2454275"/>
          <p14:tracePt t="37485" x="2800350" y="2463800"/>
          <p14:tracePt t="37501" x="2816225" y="2473325"/>
          <p14:tracePt t="37535" x="2841625" y="2501900"/>
          <p14:tracePt t="37568" x="2863850" y="2527300"/>
          <p14:tracePt t="37584" x="2873375" y="2536825"/>
          <p14:tracePt t="37601" x="2876550" y="2552700"/>
          <p14:tracePt t="37618" x="2892425" y="2568575"/>
          <p14:tracePt t="37635" x="2898775" y="2578100"/>
          <p14:tracePt t="37651" x="2914650" y="2587625"/>
          <p14:tracePt t="37669" x="2924175" y="2609850"/>
          <p14:tracePt t="37685" x="2924175" y="2619375"/>
          <p14:tracePt t="37702" x="2927350" y="2628900"/>
          <p14:tracePt t="37718" x="2927350" y="2641600"/>
          <p14:tracePt t="37735" x="2933700" y="2657475"/>
          <p14:tracePt t="37751" x="2933700" y="2667000"/>
          <p14:tracePt t="37768" x="2933700" y="2682875"/>
          <p14:tracePt t="37785" x="2933700" y="2692400"/>
          <p14:tracePt t="37802" x="2933700" y="2708275"/>
          <p14:tracePt t="37819" x="2933700" y="2720975"/>
          <p14:tracePt t="37835" x="2933700" y="2730500"/>
          <p14:tracePt t="37851" x="2933700" y="2740025"/>
          <p14:tracePt t="37868" x="2933700" y="2762250"/>
          <p14:tracePt t="37912" x="2930525" y="2762250"/>
          <p14:tracePt t="37919" x="2927350" y="2762250"/>
          <p14:tracePt t="37935" x="2921000" y="2762250"/>
          <p14:tracePt t="37952" x="2917825" y="2755900"/>
          <p14:tracePt t="37969" x="2898775" y="2720975"/>
          <p14:tracePt t="37985" x="2892425" y="2698750"/>
          <p14:tracePt t="38001" x="2879725" y="2654300"/>
          <p14:tracePt t="38018" x="2873375" y="2590800"/>
          <p14:tracePt t="38035" x="2867025" y="2546350"/>
          <p14:tracePt t="38051" x="2860675" y="2514600"/>
          <p14:tracePt t="38069" x="2854325" y="2466975"/>
          <p14:tracePt t="38085" x="2854325" y="2438400"/>
          <p14:tracePt t="38102" x="2854325" y="2428875"/>
          <p14:tracePt t="38118" x="2844800" y="2413000"/>
          <p14:tracePt t="38134" x="2844800" y="2403475"/>
          <p14:tracePt t="38151" x="2844800" y="2397125"/>
          <p14:tracePt t="38168" x="2838450" y="2397125"/>
          <p14:tracePt t="38205" x="2832100" y="2387600"/>
          <p14:tracePt t="38220" x="2832100" y="2384425"/>
          <p14:tracePt t="38519" x="2832100" y="2390775"/>
          <p14:tracePt t="38525" x="2832100" y="2393950"/>
          <p14:tracePt t="38534" x="2835275" y="2400300"/>
          <p14:tracePt t="38551" x="2841625" y="2416175"/>
          <p14:tracePt t="38568" x="2857500" y="2432050"/>
          <p14:tracePt t="38601" x="2860675" y="2457450"/>
          <p14:tracePt t="38635" x="2860675" y="2479675"/>
          <p14:tracePt t="38652" x="2860675" y="2495550"/>
          <p14:tracePt t="38668" x="2860675" y="2505075"/>
          <p14:tracePt t="39212" x="2901950" y="2517775"/>
          <p14:tracePt t="39219" x="2971800" y="2536825"/>
          <p14:tracePt t="39235" x="3159125" y="2574925"/>
          <p14:tracePt t="39251" x="3352800" y="2600325"/>
          <p14:tracePt t="39268" x="3708400" y="2609850"/>
          <p14:tracePt t="39285" x="3924300" y="2603500"/>
          <p14:tracePt t="39302" x="4197350" y="2574925"/>
          <p14:tracePt t="39335" x="4806950" y="2527300"/>
          <p14:tracePt t="39370" x="5359400" y="2479675"/>
          <p14:tracePt t="39386" x="5502275" y="2460625"/>
          <p14:tracePt t="39402" x="5641975" y="2444750"/>
          <p14:tracePt t="39418" x="5775325" y="2413000"/>
          <p14:tracePt t="39435" x="5829300" y="2400300"/>
          <p14:tracePt t="39452" x="5873750" y="2384425"/>
          <p14:tracePt t="39469" x="5946775" y="2365375"/>
          <p14:tracePt t="39486" x="5991225" y="2346325"/>
          <p14:tracePt t="39502" x="6038850" y="2333625"/>
          <p14:tracePt t="39518" x="6080125" y="2314575"/>
          <p14:tracePt t="39534" x="6108700" y="2311400"/>
          <p14:tracePt t="39551" x="6130925" y="2305050"/>
          <p14:tracePt t="39568" x="6165850" y="2305050"/>
          <p14:tracePt t="39585" x="6175375" y="2305050"/>
          <p14:tracePt t="39602" x="6194425" y="2305050"/>
          <p14:tracePt t="39618" x="6235700" y="2305050"/>
          <p14:tracePt t="39635" x="6251575" y="2311400"/>
          <p14:tracePt t="39651" x="6283325" y="2324100"/>
          <p14:tracePt t="39668" x="6302375" y="2339975"/>
          <p14:tracePt t="39684" x="6324600" y="2355850"/>
          <p14:tracePt t="39702" x="6334125" y="2365375"/>
          <p14:tracePt t="39719" x="6350000" y="2378075"/>
          <p14:tracePt t="39736" x="6359525" y="2387600"/>
          <p14:tracePt t="39752" x="6369050" y="2403475"/>
          <p14:tracePt t="39769" x="6369050" y="2419350"/>
          <p14:tracePt t="39784" x="6369050" y="2428875"/>
          <p14:tracePt t="39801" x="6369050" y="2438400"/>
          <p14:tracePt t="39803" x="6369050" y="2444750"/>
          <p14:tracePt t="39818" x="6362700" y="2454275"/>
          <p14:tracePt t="39835" x="6353175" y="2463800"/>
          <p14:tracePt t="39852" x="6343650" y="2473325"/>
          <p14:tracePt t="39870" x="6327775" y="2495550"/>
          <p14:tracePt t="39885" x="6311900" y="2505075"/>
          <p14:tracePt t="39902" x="6302375" y="2514600"/>
          <p14:tracePt t="39918" x="6289675" y="2524125"/>
          <p14:tracePt t="39934" x="6283325" y="2524125"/>
          <p14:tracePt t="39968" x="6276975" y="2517775"/>
          <p14:tracePt t="39985" x="6276975" y="2508250"/>
          <p14:tracePt t="40002" x="6276975" y="2492375"/>
          <p14:tracePt t="40019" x="6273800" y="2457450"/>
          <p14:tracePt t="40035" x="6273800" y="2447925"/>
          <p14:tracePt t="40051" x="6261100" y="2438400"/>
          <p14:tracePt t="40068" x="6257925" y="2422525"/>
          <p14:tracePt t="40084" x="6251575" y="2422525"/>
          <p14:tracePt t="40368" x="6248400" y="2422525"/>
          <p14:tracePt t="40383" x="6242050" y="2422525"/>
          <p14:tracePt t="40389" x="6235700" y="2422525"/>
          <p14:tracePt t="40411" x="6232525" y="2422525"/>
          <p14:tracePt t="40425" x="6226175" y="2422525"/>
          <p14:tracePt t="40435" x="6226175" y="2425700"/>
          <p14:tracePt t="40452" x="6223000" y="2435225"/>
          <p14:tracePt t="40468" x="6207125" y="2451100"/>
          <p14:tracePt t="40485" x="6207125" y="2460625"/>
          <p14:tracePt t="40501" x="6197600" y="2470150"/>
          <p14:tracePt t="40518" x="6197600" y="2489200"/>
          <p14:tracePt t="40535" x="6197600" y="2495550"/>
          <p14:tracePt t="40569" x="6191250" y="2495550"/>
          <p14:tracePt t="40585" x="6188075" y="2495550"/>
          <p14:tracePt t="40601" x="6188075" y="2492375"/>
          <p14:tracePt t="40618" x="6172200" y="2473325"/>
          <p14:tracePt t="40634" x="6156325" y="2454275"/>
          <p14:tracePt t="40652" x="6143625" y="2432050"/>
          <p14:tracePt t="40669" x="6127750" y="2413000"/>
          <p14:tracePt t="40685" x="6118225" y="2400300"/>
          <p14:tracePt t="40703" x="6099175" y="2381250"/>
          <p14:tracePt t="40719" x="6086475" y="2374900"/>
          <p14:tracePt t="40735" x="6083300" y="2374900"/>
          <p14:tracePt t="40790" x="6076950" y="2374900"/>
          <p14:tracePt t="41731" x="6092825" y="2374900"/>
          <p14:tracePt t="41738" x="6108700" y="2374900"/>
          <p14:tracePt t="41752" x="6153150" y="2374900"/>
          <p14:tracePt t="41785" x="6235700" y="2374900"/>
          <p14:tracePt t="41819" x="6315075" y="2349500"/>
          <p14:tracePt t="41835" x="6343650" y="2339975"/>
          <p14:tracePt t="41852" x="6400800" y="2311400"/>
          <p14:tracePt t="41868" x="6426200" y="2301875"/>
          <p14:tracePt t="41884" x="6457950" y="2282825"/>
          <p14:tracePt t="41901" x="6480175" y="2263775"/>
          <p14:tracePt t="41918" x="6508750" y="2235200"/>
          <p14:tracePt t="41935" x="6534150" y="2209800"/>
          <p14:tracePt t="41952" x="6550025" y="2174875"/>
          <p14:tracePt t="41968" x="6569075" y="2159000"/>
          <p14:tracePt t="41985" x="6578600" y="2136775"/>
          <p14:tracePt t="42002" x="6594475" y="2108200"/>
          <p14:tracePt t="42018" x="6600825" y="2098675"/>
          <p14:tracePt t="42034" x="6600825" y="2082800"/>
          <p14:tracePt t="42051" x="6600825" y="2073275"/>
          <p14:tracePt t="42068" x="6600825" y="2047875"/>
          <p14:tracePt t="42085" x="6600825" y="2025650"/>
          <p14:tracePt t="42101" x="6600825" y="2006600"/>
          <p14:tracePt t="42118" x="6600825" y="1978025"/>
          <p14:tracePt t="42134" x="6600825" y="1965325"/>
          <p14:tracePt t="42152" x="6600825" y="1949450"/>
          <p14:tracePt t="42168" x="6600825" y="1939925"/>
          <p14:tracePt t="42185" x="6594475" y="1924050"/>
          <p14:tracePt t="42203" x="6578600" y="1908175"/>
          <p14:tracePt t="42218" x="6562725" y="1898650"/>
          <p14:tracePt t="42235" x="6553200" y="1889125"/>
          <p14:tracePt t="42252" x="6537325" y="1870075"/>
          <p14:tracePt t="42268" x="6508750" y="1857375"/>
          <p14:tracePt t="42284" x="6483350" y="1844675"/>
          <p14:tracePt t="42302" x="6442075" y="1822450"/>
          <p14:tracePt t="42318" x="6426200" y="1809750"/>
          <p14:tracePt t="42334" x="6416675" y="1800225"/>
          <p14:tracePt t="42352" x="6375400" y="1784350"/>
          <p14:tracePt t="42368" x="6353175" y="1778000"/>
          <p14:tracePt t="42384" x="6321425" y="1765300"/>
          <p14:tracePt t="42402" x="6289675" y="1765300"/>
          <p14:tracePt t="42418" x="6257925" y="1765300"/>
          <p14:tracePt t="42435" x="6235700" y="1765300"/>
          <p14:tracePt t="42452" x="6210300" y="1765300"/>
          <p14:tracePt t="42468" x="6200775" y="1765300"/>
          <p14:tracePt t="42485" x="6191250" y="1765300"/>
          <p14:tracePt t="42502" x="6175375" y="1765300"/>
          <p14:tracePt t="42518" x="6156325" y="1765300"/>
          <p14:tracePt t="42534" x="6140450" y="1765300"/>
          <p14:tracePt t="42551" x="6124575" y="1765300"/>
          <p14:tracePt t="42568" x="6108700" y="1765300"/>
          <p14:tracePt t="42585" x="6099175" y="1778000"/>
          <p14:tracePt t="42601" x="6083300" y="1787525"/>
          <p14:tracePt t="42617" x="6067425" y="1797050"/>
          <p14:tracePt t="42634" x="6057900" y="1806575"/>
          <p14:tracePt t="42652" x="6045200" y="1828800"/>
          <p14:tracePt t="42668" x="6035675" y="1838325"/>
          <p14:tracePt t="42684" x="6019800" y="1847850"/>
          <p14:tracePt t="42701" x="6003925" y="1863725"/>
          <p14:tracePt t="42718" x="5994400" y="1876425"/>
          <p14:tracePt t="42735" x="5988050" y="1889125"/>
          <p14:tracePt t="42753" x="5988050" y="1901825"/>
          <p14:tracePt t="42768" x="5988050" y="1911350"/>
          <p14:tracePt t="42785" x="5988050" y="1927225"/>
          <p14:tracePt t="42802" x="5972175" y="1949450"/>
          <p14:tracePt t="42818" x="5965825" y="1978025"/>
          <p14:tracePt t="42834" x="5962650" y="1993900"/>
          <p14:tracePt t="42851" x="5949950" y="2012950"/>
          <p14:tracePt t="42868" x="5946775" y="2041525"/>
          <p14:tracePt t="42885" x="5940425" y="2051050"/>
          <p14:tracePt t="42902" x="5937250" y="2066925"/>
          <p14:tracePt t="42918" x="5930900" y="2082800"/>
          <p14:tracePt t="42935" x="5911850" y="2105025"/>
          <p14:tracePt t="42952" x="5902325" y="2146300"/>
          <p14:tracePt t="42968" x="5889625" y="2171700"/>
          <p14:tracePt t="42984" x="5883275" y="2200275"/>
          <p14:tracePt t="43001" x="5876925" y="2235200"/>
          <p14:tracePt t="43018" x="5876925" y="2263775"/>
          <p14:tracePt t="43035" x="5876925" y="2286000"/>
          <p14:tracePt t="43052" x="5876925" y="2324100"/>
          <p14:tracePt t="43068" x="5876925" y="2346325"/>
          <p14:tracePt t="43085" x="5876925" y="2362200"/>
          <p14:tracePt t="43102" x="5876925" y="2387600"/>
          <p14:tracePt t="43118" x="5876925" y="2409825"/>
          <p14:tracePt t="43134" x="5876925" y="2432050"/>
          <p14:tracePt t="43151" x="5876925" y="2466975"/>
          <p14:tracePt t="43168" x="5876925" y="2476500"/>
          <p14:tracePt t="43185" x="5876925" y="2486025"/>
          <p14:tracePt t="43202" x="5876925" y="2498725"/>
          <p14:tracePt t="43218" x="5876925" y="2514600"/>
          <p14:tracePt t="43235" x="5876925" y="2524125"/>
          <p14:tracePt t="43252" x="5876925" y="2533650"/>
          <p14:tracePt t="43268" x="5876925" y="2540000"/>
          <p14:tracePt t="43285" x="5876925" y="2549525"/>
          <p14:tracePt t="43302" x="5876925" y="2552700"/>
          <p14:tracePt t="43318" x="5876925" y="2559050"/>
          <p14:tracePt t="43335" x="5876925" y="2568575"/>
          <p14:tracePt t="43352" x="5876925" y="2578100"/>
          <p14:tracePt t="43368" x="5883275" y="2584450"/>
          <p14:tracePt t="43385" x="5892800" y="2593975"/>
          <p14:tracePt t="43401" x="5921375" y="2609850"/>
          <p14:tracePt t="43417" x="5943600" y="2625725"/>
          <p14:tracePt t="43435" x="5981700" y="2638425"/>
          <p14:tracePt t="43452" x="6016625" y="2657475"/>
          <p14:tracePt t="43468" x="6054725" y="2670175"/>
          <p14:tracePt t="43485" x="6080125" y="2686050"/>
          <p14:tracePt t="43502" x="6121400" y="2705100"/>
          <p14:tracePt t="43518" x="6143625" y="2717800"/>
          <p14:tracePt t="43535" x="6169025" y="2730500"/>
          <p14:tracePt t="43551" x="6197600" y="2752725"/>
          <p14:tracePt t="43567" x="6226175" y="2762250"/>
          <p14:tracePt t="43584" x="6235700" y="2771775"/>
          <p14:tracePt t="43601" x="6264275" y="2794000"/>
          <p14:tracePt t="43617" x="6273800" y="2800350"/>
          <p14:tracePt t="43634" x="6283325" y="2800350"/>
          <p14:tracePt t="43651" x="6296025" y="2800350"/>
          <p14:tracePt t="43667" x="6305550" y="2800350"/>
          <p14:tracePt t="43684" x="6321425" y="2797175"/>
          <p14:tracePt t="43701" x="6337300" y="2778125"/>
          <p14:tracePt t="43718" x="6346825" y="2768600"/>
          <p14:tracePt t="43734" x="6356350" y="2759075"/>
          <p14:tracePt t="43751" x="6384925" y="2730500"/>
          <p14:tracePt t="43768" x="6394450" y="2708275"/>
          <p14:tracePt t="43784" x="6426200" y="2676525"/>
          <p14:tracePt t="43801" x="6467475" y="2609850"/>
          <p14:tracePt t="43817" x="6492875" y="2571750"/>
          <p14:tracePt t="43834" x="6518275" y="2524125"/>
          <p14:tracePt t="43837" x="6530975" y="2505075"/>
          <p14:tracePt t="43851" x="6543675" y="2466975"/>
          <p14:tracePt t="43868" x="6562725" y="2435225"/>
          <p14:tracePt t="43885" x="6575425" y="2397125"/>
          <p14:tracePt t="43902" x="6594475" y="2349500"/>
          <p14:tracePt t="43918" x="6600825" y="2317750"/>
          <p14:tracePt t="43934" x="6604000" y="2295525"/>
          <p14:tracePt t="43951" x="6616700" y="2254250"/>
          <p14:tracePt t="43967" x="6623050" y="2225675"/>
          <p14:tracePt t="43985" x="6635750" y="2200275"/>
          <p14:tracePt t="44002" x="6651625" y="2152650"/>
          <p14:tracePt t="44018" x="6657975" y="2120900"/>
          <p14:tracePt t="44035" x="6664325" y="2092325"/>
          <p14:tracePt t="44051" x="6664325" y="2051050"/>
          <p14:tracePt t="44068" x="6664325" y="2028825"/>
          <p14:tracePt t="44084" x="6664325" y="2006600"/>
          <p14:tracePt t="44101" x="6664325" y="1993900"/>
          <p14:tracePt t="44117" x="6654800" y="1984375"/>
          <p14:tracePt t="44135" x="6642100" y="1974850"/>
          <p14:tracePt t="44152" x="6629400" y="1952625"/>
          <p14:tracePt t="44168" x="6613525" y="1943100"/>
          <p14:tracePt t="44185" x="6604000" y="1933575"/>
          <p14:tracePt t="44202" x="6588125" y="1924050"/>
          <p14:tracePt t="44218" x="6578600" y="1924050"/>
          <p14:tracePt t="44234" x="6562725" y="1917700"/>
          <p14:tracePt t="44251" x="6543675" y="1908175"/>
          <p14:tracePt t="44268" x="6511925" y="1901825"/>
          <p14:tracePt t="44285" x="6489700" y="1901825"/>
          <p14:tracePt t="44301" x="6451600" y="1901825"/>
          <p14:tracePt t="44318" x="6426200" y="1895475"/>
          <p14:tracePt t="44335" x="6391275" y="1895475"/>
          <p14:tracePt t="44339" x="6372225" y="1895475"/>
          <p14:tracePt t="44351" x="6350000" y="1898650"/>
          <p14:tracePt t="44367" x="6318250" y="1914525"/>
          <p14:tracePt t="44384" x="6296025" y="1927225"/>
          <p14:tracePt t="44402" x="6254750" y="1946275"/>
          <p14:tracePt t="44418" x="6229350" y="1955800"/>
          <p14:tracePt t="44435" x="6203950" y="1981200"/>
          <p14:tracePt t="44452" x="6184900" y="2003425"/>
          <p14:tracePt t="44468" x="6175375" y="2012950"/>
          <p14:tracePt t="44484" x="6165850" y="2028825"/>
          <p14:tracePt t="44501" x="6149975" y="2041525"/>
          <p14:tracePt t="44517" x="6140450" y="2051050"/>
          <p14:tracePt t="44535" x="6118225" y="2063750"/>
          <p14:tracePt t="44552" x="6102350" y="2082800"/>
          <p14:tracePt t="44568" x="6092825" y="2092325"/>
          <p14:tracePt t="44585" x="6083300" y="2101850"/>
          <p14:tracePt t="44601" x="6061075" y="2133600"/>
          <p14:tracePt t="44617" x="6051550" y="2143125"/>
          <p14:tracePt t="44634" x="6042025" y="2159000"/>
          <p14:tracePt t="44651" x="6026150" y="2184400"/>
          <p14:tracePt t="44667" x="6010275" y="2200275"/>
          <p14:tracePt t="44685" x="5997575" y="2225675"/>
          <p14:tracePt t="44701" x="5981700" y="2257425"/>
          <p14:tracePt t="44718" x="5969000" y="2279650"/>
          <p14:tracePt t="44735" x="5953125" y="2298700"/>
          <p14:tracePt t="44750" x="5937250" y="2327275"/>
          <p14:tracePt t="44767" x="5924550" y="2355850"/>
          <p14:tracePt t="44784" x="5911850" y="2381250"/>
          <p14:tracePt t="44801" x="5892800" y="2422525"/>
          <p14:tracePt t="44818" x="5886450" y="2444750"/>
          <p14:tracePt t="44835" x="5886450" y="2466975"/>
          <p14:tracePt t="44838" x="5886450" y="2476500"/>
          <p14:tracePt t="44852" x="5886450" y="2498725"/>
          <p14:tracePt t="44868" x="5886450" y="2520950"/>
          <p14:tracePt t="44884" x="5886450" y="2543175"/>
          <p14:tracePt t="44901" x="5886450" y="2574925"/>
          <p14:tracePt t="44917" x="5886450" y="2590800"/>
          <p14:tracePt t="44934" x="5886450" y="2606675"/>
          <p14:tracePt t="44951" x="5895975" y="2625725"/>
          <p14:tracePt t="44968" x="5911850" y="2635250"/>
          <p14:tracePt t="44985" x="5921375" y="2647950"/>
          <p14:tracePt t="45002" x="5940425" y="2660650"/>
          <p14:tracePt t="45018" x="5972175" y="2679700"/>
          <p14:tracePt t="45034" x="5997575" y="2698750"/>
          <p14:tracePt t="45051" x="6038850" y="2714625"/>
          <p14:tracePt t="45067" x="6061075" y="2727325"/>
          <p14:tracePt t="45084" x="6092825" y="2746375"/>
          <p14:tracePt t="45101" x="6111875" y="2755900"/>
          <p14:tracePt t="45118" x="6124575" y="2762250"/>
          <p14:tracePt t="45135" x="6137275" y="2762250"/>
          <p14:tracePt t="45152" x="6153150" y="2762250"/>
          <p14:tracePt t="45168" x="6169025" y="2762250"/>
          <p14:tracePt t="45185" x="6184900" y="2762250"/>
          <p14:tracePt t="45201" x="6203950" y="2762250"/>
          <p14:tracePt t="45217" x="6226175" y="2752725"/>
          <p14:tracePt t="45234" x="6235700" y="2743200"/>
          <p14:tracePt t="45251" x="6251575" y="2724150"/>
          <p14:tracePt t="45267" x="6261100" y="2714625"/>
          <p14:tracePt t="45284" x="6283325" y="2695575"/>
          <p14:tracePt t="45301" x="6302375" y="2654300"/>
          <p14:tracePt t="45318" x="6311900" y="2628900"/>
          <p14:tracePt t="45334" x="6324600" y="2600325"/>
          <p14:tracePt t="45351" x="6350000" y="2555875"/>
          <p14:tracePt t="45367" x="6369050" y="2527300"/>
          <p14:tracePt t="45384" x="6381750" y="2489200"/>
          <p14:tracePt t="45402" x="6403975" y="2451100"/>
          <p14:tracePt t="45418" x="6416675" y="2428875"/>
          <p14:tracePt t="45435" x="6426200" y="2413000"/>
          <p14:tracePt t="45451" x="6442075" y="2390775"/>
          <p14:tracePt t="45468" x="6461125" y="2362200"/>
          <p14:tracePt t="45484" x="6464300" y="2339975"/>
          <p14:tracePt t="45501" x="6483350" y="2276475"/>
          <p14:tracePt t="45518" x="6496050" y="2238375"/>
          <p14:tracePt t="45534" x="6508750" y="2193925"/>
          <p14:tracePt t="45552" x="6508750" y="2139950"/>
          <p14:tracePt t="45568" x="6508750" y="2117725"/>
          <p14:tracePt t="45585" x="6508750" y="2101850"/>
          <p14:tracePt t="45601" x="6508750" y="2073275"/>
          <p14:tracePt t="45617" x="6508750" y="2060575"/>
          <p14:tracePt t="45634" x="6502400" y="2051050"/>
          <p14:tracePt t="45651" x="6486525" y="2022475"/>
          <p14:tracePt t="45667" x="6477000" y="2012950"/>
          <p14:tracePt t="45684" x="6461125" y="1997075"/>
          <p14:tracePt t="45702" x="6445250" y="1974850"/>
          <p14:tracePt t="45718" x="6435725" y="1965325"/>
          <p14:tracePt t="45735" x="6426200" y="1955800"/>
          <p14:tracePt t="45751" x="6403975" y="1939925"/>
          <p14:tracePt t="45767" x="6394450" y="1930400"/>
          <p14:tracePt t="45784" x="6378575" y="1924050"/>
          <p14:tracePt t="45801" x="6353175" y="1917700"/>
          <p14:tracePt t="45818" x="6343650" y="1917700"/>
          <p14:tracePt t="45834" x="6334125" y="1917700"/>
          <p14:tracePt t="45851" x="6318250" y="1917700"/>
          <p14:tracePt t="45868" x="6302375" y="1917700"/>
          <p14:tracePt t="45884" x="6292850" y="1917700"/>
          <p14:tracePt t="45901" x="6280150" y="1917700"/>
          <p14:tracePt t="45917" x="6270625" y="1917700"/>
          <p14:tracePt t="47058" x="6270625" y="1920875"/>
          <p14:tracePt t="47065" x="6270625" y="1927225"/>
          <p14:tracePt t="47072" x="6270625" y="1930400"/>
          <p14:tracePt t="47084" x="6270625" y="1936750"/>
          <p14:tracePt t="47102" x="6270625" y="1962150"/>
          <p14:tracePt t="47118" x="6257925" y="1984375"/>
          <p14:tracePt t="47136" x="6245225" y="2082800"/>
          <p14:tracePt t="47167" x="6213475" y="2241550"/>
          <p14:tracePt t="47201" x="6213475" y="2406650"/>
          <p14:tracePt t="47218" x="6213475" y="2508250"/>
          <p14:tracePt t="47236" x="6213475" y="2603500"/>
          <p14:tracePt t="47251" x="6213475" y="2647950"/>
          <p14:tracePt t="47268" x="6213475" y="2692400"/>
          <p14:tracePt t="47284" x="6213475" y="2752725"/>
          <p14:tracePt t="47300" x="6207125" y="2911475"/>
          <p14:tracePt t="47317" x="6191250" y="3009900"/>
          <p14:tracePt t="47335" x="6162675" y="3206750"/>
          <p14:tracePt t="47351" x="6118225" y="3362325"/>
          <p14:tracePt t="47368" x="6083300" y="3492500"/>
          <p14:tracePt t="47385" x="5965825" y="3702050"/>
          <p14:tracePt t="47401" x="5873750" y="3848100"/>
          <p14:tracePt t="47417" x="5778500" y="3943350"/>
          <p14:tracePt t="47433" x="5661025" y="4051300"/>
          <p14:tracePt t="47451" x="5467350" y="4235450"/>
          <p14:tracePt t="47467" x="5353050" y="4343400"/>
          <p14:tracePt t="47485" x="5149850" y="4498975"/>
          <p14:tracePt t="47501" x="5045075" y="4597400"/>
          <p14:tracePt t="47518" x="4949825" y="4692650"/>
          <p14:tracePt t="47535" x="4778375" y="4835525"/>
          <p14:tracePt t="47551" x="4664075" y="4905375"/>
          <p14:tracePt t="47567" x="4584700" y="4962525"/>
          <p14:tracePt t="47585" x="4492625" y="5029200"/>
          <p14:tracePt t="47601" x="4425950" y="5083175"/>
          <p14:tracePt t="47617" x="4352925" y="5156200"/>
          <p14:tracePt t="47635" x="4241800" y="5292725"/>
          <p14:tracePt t="47650" x="4187825" y="5353050"/>
          <p14:tracePt t="47668" x="4149725" y="5384800"/>
          <p14:tracePt t="48172" x="4178300" y="5422900"/>
          <p14:tracePt t="48179" x="4219575" y="5476875"/>
          <p14:tracePt t="48187" x="4305300" y="5530850"/>
          <p14:tracePt t="48202" x="4498975" y="5667375"/>
          <p14:tracePt t="48218" x="4708525" y="5807075"/>
          <p14:tracePt t="48236" x="4991100" y="6013450"/>
          <p14:tracePt t="48258" x="5111750" y="6102350"/>
          <p14:tracePt t="48286" x="5146675" y="6137275"/>
          <p14:tracePt t="48318" x="5146675" y="6146800"/>
          <p14:tracePt t="48335" x="5130800" y="6134100"/>
          <p14:tracePt t="48351" x="5095875" y="6086475"/>
          <p14:tracePt t="48368" x="5067300" y="6019800"/>
          <p14:tracePt t="48385" x="5041900" y="5956300"/>
          <p14:tracePt t="48401" x="5022850" y="5918200"/>
          <p14:tracePt t="48417" x="5010150" y="5870575"/>
          <p14:tracePt t="48434" x="5010150" y="5816600"/>
          <p14:tracePt t="52856" x="5010150" y="5781675"/>
          <p14:tracePt t="52864" x="5010150" y="5724525"/>
          <p14:tracePt t="52871" x="5000625" y="5676900"/>
          <p14:tracePt t="52884" x="4975225" y="5559425"/>
          <p14:tracePt t="52900" x="4943475" y="5457825"/>
          <p14:tracePt t="52917" x="4902200" y="5368925"/>
          <p14:tracePt t="52951" x="4794250" y="5140325"/>
          <p14:tracePt t="52984" x="4714875" y="4997450"/>
          <p14:tracePt t="53001" x="4683125" y="4959350"/>
          <p14:tracePt t="53017" x="4670425" y="4914900"/>
          <p14:tracePt t="53034" x="4670425" y="4873625"/>
          <p14:tracePt t="53050" x="4670425" y="4857750"/>
          <p14:tracePt t="53067" x="4676775" y="4841875"/>
          <p14:tracePt t="53083" x="4705350" y="4819650"/>
          <p14:tracePt t="53100" x="4762500" y="4800600"/>
          <p14:tracePt t="53117" x="4845050" y="4784725"/>
          <p14:tracePt t="53134" x="4978400" y="4759325"/>
          <p14:tracePt t="53151" x="5083175" y="4759325"/>
          <p14:tracePt t="53167" x="5165725" y="4759325"/>
          <p14:tracePt t="53183" x="5251450" y="4759325"/>
          <p14:tracePt t="53200" x="5286375" y="4759325"/>
          <p14:tracePt t="53217" x="5302250" y="4759325"/>
          <p14:tracePt t="53234" x="5318125" y="4749800"/>
          <p14:tracePt t="53251" x="5327650" y="4740275"/>
          <p14:tracePt t="53267" x="5327650" y="4730750"/>
          <p14:tracePt t="53284" x="5327650" y="4714875"/>
          <p14:tracePt t="53300" x="5314950" y="4699000"/>
          <p14:tracePt t="53317" x="5299075" y="4689475"/>
          <p14:tracePt t="53333" x="5257800" y="4670425"/>
          <p14:tracePt t="53350" x="5235575" y="4657725"/>
          <p14:tracePt t="62732" x="5270500" y="4711700"/>
          <p14:tracePt t="62739" x="5337175" y="4787900"/>
          <p14:tracePt t="62749" x="5381625" y="4851400"/>
          <p14:tracePt t="62766" x="5565775" y="5133975"/>
          <p14:tracePt t="62782" x="5667375" y="5292725"/>
          <p14:tracePt t="62808" x="5807075" y="5514975"/>
          <p14:tracePt t="62833" x="5978525" y="5788025"/>
          <p14:tracePt t="62868" x="6070600" y="5953125"/>
          <p14:tracePt t="62884" x="6089650" y="5991225"/>
          <p14:tracePt t="62899" x="6099175" y="6029325"/>
          <p14:tracePt t="62916" x="6118225" y="6070600"/>
          <p14:tracePt t="62932" x="6118225" y="6086475"/>
          <p14:tracePt t="62949" x="6118225" y="6096000"/>
          <p14:tracePt t="62967" x="6118225" y="6115050"/>
          <p14:tracePt t="62983" x="6118225" y="6121400"/>
          <p14:tracePt t="63000" x="6102350" y="6121400"/>
          <p14:tracePt t="63016" x="6080125" y="6118225"/>
          <p14:tracePt t="63032" x="6042025" y="6099175"/>
          <p14:tracePt t="63049" x="5997575" y="6073775"/>
          <p14:tracePt t="63066" x="5886450" y="6010275"/>
          <p14:tracePt t="63083" x="5819775" y="5981700"/>
          <p14:tracePt t="63100" x="5740400" y="5934075"/>
          <p14:tracePt t="63116" x="5610225" y="5870575"/>
          <p14:tracePt t="63133" x="5534025" y="5838825"/>
          <p14:tracePt t="63150" x="5476875" y="5826125"/>
          <p14:tracePt t="63166" x="5435600" y="5819775"/>
          <p14:tracePt t="63182" x="5413375" y="5819775"/>
          <p14:tracePt t="63199" x="5403850" y="5819775"/>
          <p14:tracePt t="63217" x="5391150" y="5819775"/>
          <p14:tracePt t="63233" x="5381625" y="5829300"/>
          <p14:tracePt t="63250" x="5375275" y="5842000"/>
          <p14:tracePt t="63267" x="5375275" y="5867400"/>
          <p14:tracePt t="63283" x="5375275" y="5889625"/>
          <p14:tracePt t="63299" x="5375275" y="5934075"/>
          <p14:tracePt t="63316" x="5375275" y="5972175"/>
          <p14:tracePt t="63333" x="5362575" y="6003925"/>
          <p14:tracePt t="63350" x="5343525" y="6026150"/>
          <p14:tracePt t="63367" x="5330825" y="6048375"/>
          <p14:tracePt t="63383" x="5321300" y="6057900"/>
          <p14:tracePt t="63400" x="5289550" y="6070600"/>
          <p14:tracePt t="63417" x="5232400" y="6086475"/>
          <p14:tracePt t="63433" x="5194300" y="6105525"/>
          <p14:tracePt t="63449" x="5149850" y="6121400"/>
          <p14:tracePt t="63466" x="5080000" y="6130925"/>
          <p14:tracePt t="63482" x="5035550" y="6137275"/>
          <p14:tracePt t="63499" x="4991100" y="6137275"/>
          <p14:tracePt t="63516" x="4927600" y="6153150"/>
          <p14:tracePt t="63533" x="4899025" y="6153150"/>
          <p14:tracePt t="63550" x="4876800" y="6153150"/>
          <p14:tracePt t="63566" x="4841875" y="6153150"/>
          <p14:tracePt t="63582" x="4835525" y="6153150"/>
          <p14:tracePt t="63895" x="4803775" y="6178550"/>
          <p14:tracePt t="63902" x="4752975" y="6203950"/>
          <p14:tracePt t="63916" x="4670425" y="6261100"/>
          <p14:tracePt t="63933" x="4622800" y="6302375"/>
          <p14:tracePt t="63950" x="4575175" y="6327775"/>
          <p14:tracePt t="63965" x="4505325" y="6391275"/>
          <p14:tracePt t="63982" x="4467225" y="6416675"/>
          <p14:tracePt t="63999" x="4435475" y="6457950"/>
          <p14:tracePt t="64016" x="4391025" y="6502400"/>
          <p14:tracePt t="64032" x="4365625" y="6524625"/>
          <p14:tracePt t="64050" x="4356100" y="6543675"/>
          <p14:tracePt t="64066" x="4333875" y="6562725"/>
          <p14:tracePt t="64083" x="4324350" y="6575425"/>
          <p14:tracePt t="64099" x="4314825" y="6584950"/>
          <p14:tracePt t="64115" x="4292600" y="6597650"/>
          <p14:tracePt t="64132" x="4283075" y="6597650"/>
          <p14:tracePt t="64149" x="4273550" y="6597650"/>
          <p14:tracePt t="64166" x="4260850" y="6597650"/>
          <p14:tracePt t="64182" x="4244975" y="6597650"/>
          <p14:tracePt t="64199" x="4229100" y="6597650"/>
          <p14:tracePt t="64215" x="4200525" y="6575425"/>
          <p14:tracePt t="64232" x="4168775" y="6540500"/>
          <p14:tracePt t="64249" x="4146550" y="6530975"/>
          <p14:tracePt t="64265" x="4102100" y="6505575"/>
          <p14:tracePt t="64282" x="4092575" y="6496050"/>
          <p14:tracePt t="64299" x="4083050" y="6480175"/>
          <p14:tracePt t="64315" x="4064000" y="6480175"/>
          <p14:tracePt t="64332" x="4054475" y="6480175"/>
          <p14:tracePt t="64349" x="4044950" y="6480175"/>
          <p14:tracePt t="64366" x="4029075" y="6480175"/>
          <p14:tracePt t="64382" x="4013200" y="6483350"/>
          <p14:tracePt t="64399" x="4003675" y="6499225"/>
          <p14:tracePt t="64415" x="3994150" y="6499225"/>
        </p14:tracePtLst>
      </p14:laserTraceLst>
    </p:ext>
  </p:extLs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1"/>
          <p:cNvSpPr>
            <a:spLocks noChangeArrowheads="1"/>
          </p:cNvSpPr>
          <p:nvPr/>
        </p:nvSpPr>
        <p:spPr bwMode="auto">
          <a:xfrm>
            <a:off x="5143500" y="2428875"/>
            <a:ext cx="34290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/>
            <a:r>
              <a:rPr lang="fr-FR" altLang="fr-FR" i="1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Cistus sp</a:t>
            </a:r>
            <a:r>
              <a:rPr lang="fr-FR" altLang="fr-FR">
                <a:ea typeface="Calibri" panose="020F0502020204030204" pitchFamily="34" charset="0"/>
                <a:cs typeface="Times New Roman" panose="02020603050405020304" pitchFamily="18" charset="0"/>
              </a:rPr>
              <a:t>: arbustes </a:t>
            </a:r>
            <a:r>
              <a:rPr lang="fr-FR" altLang="fr-FR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à</a:t>
            </a:r>
            <a:r>
              <a:rPr lang="fr-FR" altLang="fr-FR">
                <a:ea typeface="Calibri" panose="020F0502020204030204" pitchFamily="34" charset="0"/>
                <a:cs typeface="Times New Roman" panose="02020603050405020304" pitchFamily="18" charset="0"/>
              </a:rPr>
              <a:t> fl pr</a:t>
            </a:r>
            <a:r>
              <a:rPr lang="fr-FR" altLang="fr-FR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é</a:t>
            </a:r>
            <a:r>
              <a:rPr lang="fr-FR" altLang="fr-FR">
                <a:ea typeface="Calibri" panose="020F0502020204030204" pitchFamily="34" charset="0"/>
                <a:cs typeface="Times New Roman" panose="02020603050405020304" pitchFamily="18" charset="0"/>
              </a:rPr>
              <a:t>sentant des </a:t>
            </a:r>
            <a:r>
              <a:rPr lang="fr-FR" altLang="fr-FR">
                <a:solidFill>
                  <a:srgbClr val="339933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p</a:t>
            </a:r>
            <a:r>
              <a:rPr lang="fr-FR" altLang="fr-FR">
                <a:solidFill>
                  <a:srgbClr val="3399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é</a:t>
            </a:r>
            <a:r>
              <a:rPr lang="fr-FR" altLang="fr-FR">
                <a:solidFill>
                  <a:srgbClr val="339933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tales froiss</a:t>
            </a:r>
            <a:r>
              <a:rPr lang="fr-FR" altLang="fr-FR">
                <a:solidFill>
                  <a:srgbClr val="3399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é</a:t>
            </a:r>
            <a:r>
              <a:rPr lang="fr-FR" altLang="fr-FR">
                <a:solidFill>
                  <a:srgbClr val="339933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s</a:t>
            </a:r>
            <a:endParaRPr lang="fr-FR" altLang="fr-FR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4931" name="Rectangle 2"/>
          <p:cNvSpPr>
            <a:spLocks noChangeArrowheads="1"/>
          </p:cNvSpPr>
          <p:nvPr/>
        </p:nvSpPr>
        <p:spPr bwMode="auto">
          <a:xfrm>
            <a:off x="1857375" y="0"/>
            <a:ext cx="15970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FR" altLang="fr-FR" i="1">
                <a:solidFill>
                  <a:srgbClr val="FF0000"/>
                </a:solidFill>
              </a:rPr>
              <a:t>Cistaceae</a:t>
            </a:r>
            <a:endParaRPr lang="fr-FR" altLang="fr-FR"/>
          </a:p>
        </p:txBody>
      </p:sp>
      <p:pic>
        <p:nvPicPr>
          <p:cNvPr id="124932" name="Picture 3" descr="http://www.biovivaiogranburrone.com/750_500_csupload_4707079.jpg?u=177237022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00125"/>
            <a:ext cx="4714875" cy="357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4933" name="Rectangle 4"/>
          <p:cNvSpPr>
            <a:spLocks noChangeArrowheads="1"/>
          </p:cNvSpPr>
          <p:nvPr/>
        </p:nvSpPr>
        <p:spPr bwMode="auto">
          <a:xfrm>
            <a:off x="714375" y="4714875"/>
            <a:ext cx="3381375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FR" altLang="fr-FR" i="1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Cistus monspeliensis, </a:t>
            </a:r>
            <a:r>
              <a:rPr lang="fr-FR" altLang="fr-FR">
                <a:ea typeface="Calibri" panose="020F0502020204030204" pitchFamily="34" charset="0"/>
                <a:cs typeface="Times New Roman" panose="02020603050405020304" pitchFamily="18" charset="0"/>
              </a:rPr>
              <a:t>ciste de Montpellier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5259"/>
    </mc:Choice>
    <mc:Fallback>
      <p:transition spd="slow" advTm="352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443" x="4000500" y="6477000"/>
          <p14:tracePt t="3449" x="4016375" y="6448425"/>
          <p14:tracePt t="3456" x="4022725" y="6413500"/>
          <p14:tracePt t="3469" x="4038600" y="6350000"/>
          <p14:tracePt t="3485" x="4044950" y="6311900"/>
          <p14:tracePt t="3502" x="4044950" y="6261100"/>
          <p14:tracePt t="3535" x="3997325" y="6019800"/>
          <p14:tracePt t="3570" x="3889375" y="5791200"/>
          <p14:tracePt t="3586" x="3838575" y="5680075"/>
          <p14:tracePt t="3603" x="3762375" y="5584825"/>
          <p14:tracePt t="3619" x="3673475" y="5464175"/>
          <p14:tracePt t="3635" x="3597275" y="5378450"/>
          <p14:tracePt t="3652" x="3521075" y="5283200"/>
          <p14:tracePt t="3670" x="3422650" y="5162550"/>
          <p14:tracePt t="3686" x="3359150" y="5089525"/>
          <p14:tracePt t="3703" x="3305175" y="5035550"/>
          <p14:tracePt t="3720" x="3248025" y="4991100"/>
          <p14:tracePt t="3736" x="3216275" y="4965700"/>
          <p14:tracePt t="3753" x="3184525" y="4940300"/>
          <p14:tracePt t="3769" x="3140075" y="4889500"/>
          <p14:tracePt t="3785" x="3108325" y="4857750"/>
          <p14:tracePt t="3802" x="3082925" y="4826000"/>
          <p14:tracePt t="3820" x="3032125" y="4781550"/>
          <p14:tracePt t="3836" x="3000375" y="4756150"/>
          <p14:tracePt t="3853" x="2968625" y="4724400"/>
          <p14:tracePt t="3870" x="2908300" y="4699000"/>
          <p14:tracePt t="3886" x="2860675" y="4664075"/>
          <p14:tracePt t="3903" x="2794000" y="4635500"/>
          <p14:tracePt t="3919" x="2736850" y="4597400"/>
          <p14:tracePt t="4348" x="2768600" y="4546600"/>
          <p14:tracePt t="4355" x="2822575" y="4492625"/>
          <p14:tracePt t="4369" x="2997200" y="4365625"/>
          <p14:tracePt t="4385" x="3263900" y="4222750"/>
          <p14:tracePt t="4410" x="3787775" y="3984625"/>
          <p14:tracePt t="4437" x="4197350" y="3841750"/>
          <p14:tracePt t="4470" x="4619625" y="3759200"/>
          <p14:tracePt t="4486" x="4768850" y="3740150"/>
          <p14:tracePt t="4506" x="4991100" y="3714750"/>
          <p14:tracePt t="4519" x="5153025" y="3705225"/>
          <p14:tracePt t="4536" x="5267325" y="3705225"/>
          <p14:tracePt t="4552" x="5349875" y="3705225"/>
          <p14:tracePt t="4569" x="5445125" y="3705225"/>
          <p14:tracePt t="4585" x="5480050" y="3705225"/>
          <p14:tracePt t="4602" x="5518150" y="3705225"/>
          <p14:tracePt t="4619" x="5530850" y="3705225"/>
          <p14:tracePt t="4635" x="5537200" y="3702050"/>
          <p14:tracePt t="4652" x="5537200" y="3686175"/>
          <p14:tracePt t="5042" x="5537200" y="3651250"/>
          <p14:tracePt t="5057" x="5543550" y="3590925"/>
          <p14:tracePt t="5069" x="5549900" y="3517900"/>
          <p14:tracePt t="5086" x="5549900" y="3435350"/>
          <p14:tracePt t="5103" x="5556250" y="3371850"/>
          <p14:tracePt t="5135" x="5556250" y="3251200"/>
          <p14:tracePt t="5168" x="5556250" y="3187700"/>
          <p14:tracePt t="5185" x="5556250" y="3171825"/>
          <p14:tracePt t="5203" x="5549900" y="3143250"/>
          <p14:tracePt t="5220" x="5530850" y="3095625"/>
          <p14:tracePt t="5236" x="5518150" y="3063875"/>
          <p14:tracePt t="5252" x="5508625" y="3032125"/>
          <p14:tracePt t="5268" x="5486400" y="3009900"/>
          <p14:tracePt t="5285" x="5476875" y="3000375"/>
          <p14:tracePt t="5302" x="5470525" y="2990850"/>
          <p14:tracePt t="5318" x="5470525" y="2987675"/>
          <p14:tracePt t="5335" x="5467350" y="2987675"/>
          <p14:tracePt t="5369" x="5451475" y="2971800"/>
          <p14:tracePt t="5385" x="5435600" y="2965450"/>
          <p14:tracePt t="5402" x="5429250" y="2962275"/>
          <p14:tracePt t="5418" x="5426075" y="2955925"/>
          <p14:tracePt t="5436" x="5426075" y="2946400"/>
          <p14:tracePt t="5452" x="5426075" y="2936875"/>
          <p14:tracePt t="5456" x="5426075" y="2927350"/>
          <p14:tracePt t="5468" x="5426075" y="2917825"/>
          <p14:tracePt t="5490" x="5454650" y="2901950"/>
          <p14:tracePt t="5502" x="5467350" y="2895600"/>
          <p14:tracePt t="5519" x="5508625" y="2870200"/>
          <p14:tracePt t="5535" x="5537200" y="2870200"/>
          <p14:tracePt t="5552" x="5568950" y="2863850"/>
          <p14:tracePt t="5568" x="5616575" y="2857500"/>
          <p14:tracePt t="5585" x="5654675" y="2851150"/>
          <p14:tracePt t="5602" x="5683250" y="2844800"/>
          <p14:tracePt t="5619" x="5730875" y="2838450"/>
          <p14:tracePt t="5636" x="5753100" y="2838450"/>
          <p14:tracePt t="5652" x="5775325" y="2838450"/>
          <p14:tracePt t="5669" x="5816600" y="2838450"/>
          <p14:tracePt t="5685" x="5845175" y="2838450"/>
          <p14:tracePt t="5702" x="5867400" y="2838450"/>
          <p14:tracePt t="5718" x="5908675" y="2838450"/>
          <p14:tracePt t="5735" x="5927725" y="2838450"/>
          <p14:tracePt t="5752" x="5965825" y="2838450"/>
          <p14:tracePt t="5769" x="6007100" y="2838450"/>
          <p14:tracePt t="5785" x="6035675" y="2838450"/>
          <p14:tracePt t="5802" x="6057900" y="2838450"/>
          <p14:tracePt t="5818" x="6076950" y="2838450"/>
          <p14:tracePt t="5835" x="6086475" y="2838450"/>
          <p14:tracePt t="5852" x="6096000" y="2838450"/>
          <p14:tracePt t="5868" x="6111875" y="2838450"/>
          <p14:tracePt t="5885" x="6115050" y="2838450"/>
          <p14:tracePt t="6277" x="6140450" y="2832100"/>
          <p14:tracePt t="6290" x="6203950" y="2819400"/>
          <p14:tracePt t="6304" x="6267450" y="2806700"/>
          <p14:tracePt t="6323" x="6330950" y="2790825"/>
          <p14:tracePt t="6339" x="6486525" y="2759075"/>
          <p14:tracePt t="6355" x="6572250" y="2743200"/>
          <p14:tracePt t="6368" x="6635750" y="2727325"/>
          <p14:tracePt t="6402" x="6715125" y="2727325"/>
          <p14:tracePt t="6436" x="6765925" y="2727325"/>
          <p14:tracePt t="6453" x="6775450" y="2727325"/>
          <p14:tracePt t="6469" x="6784975" y="2727325"/>
          <p14:tracePt t="6548" x="6778625" y="2727325"/>
          <p14:tracePt t="6558" x="6775450" y="2727325"/>
          <p14:tracePt t="6570" x="6765925" y="2727325"/>
          <p14:tracePt t="6586" x="6750050" y="2727325"/>
          <p14:tracePt t="6603" x="6740525" y="2727325"/>
          <p14:tracePt t="6619" x="6724650" y="2727325"/>
          <p14:tracePt t="6635" x="6715125" y="2727325"/>
          <p14:tracePt t="6652" x="6699250" y="2727325"/>
          <p14:tracePt t="6668" x="6686550" y="2727325"/>
          <p14:tracePt t="6685" x="6677025" y="2727325"/>
          <p14:tracePt t="6702" x="6648450" y="2727325"/>
          <p14:tracePt t="6719" x="6613525" y="2727325"/>
          <p14:tracePt t="6736" x="6591300" y="2727325"/>
          <p14:tracePt t="6752" x="6581775" y="2727325"/>
          <p14:tracePt t="6768" x="6569075" y="2727325"/>
          <p14:tracePt t="6785" x="6559550" y="2727325"/>
          <p14:tracePt t="6802" x="6543675" y="2727325"/>
          <p14:tracePt t="6818" x="6527800" y="2727325"/>
          <p14:tracePt t="6835" x="6518275" y="2727325"/>
          <p14:tracePt t="6852" x="6508750" y="2727325"/>
          <p14:tracePt t="6869" x="6489700" y="2727325"/>
          <p14:tracePt t="6885" x="6480175" y="2727325"/>
          <p14:tracePt t="6902" x="6470650" y="2727325"/>
          <p14:tracePt t="6919" x="6454775" y="2730500"/>
          <p14:tracePt t="6935" x="6438900" y="2730500"/>
          <p14:tracePt t="6952" x="6429375" y="2740025"/>
          <p14:tracePt t="6968" x="6416675" y="2746375"/>
          <p14:tracePt t="6985" x="6407150" y="2746375"/>
          <p14:tracePt t="7002" x="6394450" y="2746375"/>
          <p14:tracePt t="7018" x="6394450" y="2749550"/>
          <p14:tracePt t="7035" x="6407150" y="2762250"/>
          <p14:tracePt t="7052" x="6432550" y="2768600"/>
          <p14:tracePt t="7068" x="6492875" y="2768600"/>
          <p14:tracePt t="7085" x="6537325" y="2768600"/>
          <p14:tracePt t="7102" x="6575425" y="2768600"/>
          <p14:tracePt t="7119" x="6657975" y="2768600"/>
          <p14:tracePt t="7136" x="6702425" y="2768600"/>
          <p14:tracePt t="7153" x="6746875" y="2768600"/>
          <p14:tracePt t="7168" x="6810375" y="2765425"/>
          <p14:tracePt t="7185" x="6854825" y="2752725"/>
          <p14:tracePt t="7202" x="6892925" y="2740025"/>
          <p14:tracePt t="7218" x="6940550" y="2740025"/>
          <p14:tracePt t="7235" x="6969125" y="2740025"/>
          <p14:tracePt t="7253" x="6978650" y="2740025"/>
          <p14:tracePt t="7269" x="6994525" y="2740025"/>
          <p14:tracePt t="7286" x="6994525" y="2733675"/>
          <p14:tracePt t="7302" x="6994525" y="2724150"/>
          <p14:tracePt t="7318" x="6991350" y="2708275"/>
          <p14:tracePt t="7335" x="6975475" y="2692400"/>
          <p14:tracePt t="7352" x="6934200" y="2667000"/>
          <p14:tracePt t="7368" x="6835775" y="2590800"/>
          <p14:tracePt t="7385" x="6731000" y="2530475"/>
          <p14:tracePt t="7402" x="6623050" y="2495550"/>
          <p14:tracePt t="7418" x="6496050" y="2457450"/>
          <p14:tracePt t="7435" x="6413500" y="2451100"/>
          <p14:tracePt t="7452" x="6353175" y="2451100"/>
          <p14:tracePt t="7469" x="6248400" y="2451100"/>
          <p14:tracePt t="7485" x="6203950" y="2460625"/>
          <p14:tracePt t="7503" x="6140450" y="2486025"/>
          <p14:tracePt t="7523" x="6108700" y="2498725"/>
          <p14:tracePt t="7535" x="6070600" y="2511425"/>
          <p14:tracePt t="7553" x="6007100" y="2536825"/>
          <p14:tracePt t="7569" x="5975350" y="2555875"/>
          <p14:tracePt t="7584" x="5943600" y="2574925"/>
          <p14:tracePt t="7602" x="5918200" y="2606675"/>
          <p14:tracePt t="7619" x="5883275" y="2628900"/>
          <p14:tracePt t="7636" x="5864225" y="2660650"/>
          <p14:tracePt t="7653" x="5845175" y="2695575"/>
          <p14:tracePt t="7669" x="5826125" y="2727325"/>
          <p14:tracePt t="7685" x="5826125" y="2749550"/>
          <p14:tracePt t="7702" x="5826125" y="2762250"/>
          <p14:tracePt t="7719" x="5838825" y="2771775"/>
          <p14:tracePt t="7735" x="5851525" y="2787650"/>
          <p14:tracePt t="7753" x="5892800" y="2813050"/>
          <p14:tracePt t="7768" x="5915025" y="2828925"/>
          <p14:tracePt t="7785" x="5930900" y="2838450"/>
          <p14:tracePt t="7803" x="5949950" y="2844800"/>
          <p14:tracePt t="7819" x="5962650" y="2844800"/>
          <p14:tracePt t="7835" x="5972175" y="2844800"/>
          <p14:tracePt t="7852" x="5981700" y="2844800"/>
          <p14:tracePt t="8282" x="5991225" y="2844800"/>
          <p14:tracePt t="8361" x="5997575" y="2844800"/>
          <p14:tracePt t="8368" x="6000750" y="2841625"/>
          <p14:tracePt t="8385" x="6016625" y="2832100"/>
          <p14:tracePt t="8403" x="6083300" y="2800350"/>
          <p14:tracePt t="8418" x="6146800" y="2787650"/>
          <p14:tracePt t="8438" x="6210300" y="2759075"/>
          <p14:tracePt t="8453" x="6254750" y="2746375"/>
          <p14:tracePt t="8485" x="6324600" y="2724150"/>
          <p14:tracePt t="8518" x="6403975" y="2705100"/>
          <p14:tracePt t="8534" x="6448425" y="2692400"/>
          <p14:tracePt t="8556" x="6508750" y="2686050"/>
          <p14:tracePt t="8568" x="6553200" y="2679700"/>
          <p14:tracePt t="8585" x="6591300" y="2679700"/>
          <p14:tracePt t="8602" x="6632575" y="2679700"/>
          <p14:tracePt t="8618" x="6648450" y="2679700"/>
          <p14:tracePt t="8635" x="6661150" y="2679700"/>
          <p14:tracePt t="8652" x="6677025" y="2679700"/>
          <p14:tracePt t="9195" x="6718300" y="2695575"/>
          <p14:tracePt t="9202" x="6778625" y="2714625"/>
          <p14:tracePt t="9222" x="6864350" y="2746375"/>
          <p14:tracePt t="9235" x="6962775" y="2768600"/>
          <p14:tracePt t="9252" x="7102475" y="2768600"/>
          <p14:tracePt t="9272" x="7197725" y="2765425"/>
          <p14:tracePt t="9284" x="7283450" y="2740025"/>
          <p14:tracePt t="9318" x="7489825" y="2711450"/>
          <p14:tracePt t="9352" x="7581900" y="2711450"/>
          <p14:tracePt t="9368" x="7604125" y="2711450"/>
          <p14:tracePt t="9385" x="7613650" y="2711450"/>
          <p14:tracePt t="9403" x="7620000" y="2711450"/>
          <p14:tracePt t="9474" x="7616825" y="2711450"/>
          <p14:tracePt t="9481" x="7613650" y="2711450"/>
          <p14:tracePt t="9488" x="7607300" y="2711450"/>
          <p14:tracePt t="9502" x="7585075" y="2705100"/>
          <p14:tracePt t="9518" x="7562850" y="2692400"/>
          <p14:tracePt t="9535" x="7518400" y="2686050"/>
          <p14:tracePt t="9537" x="7505700" y="2686050"/>
          <p14:tracePt t="9552" x="7486650" y="2686050"/>
          <p14:tracePt t="9572" x="7454900" y="2686050"/>
          <p14:tracePt t="9584" x="7432675" y="2686050"/>
          <p14:tracePt t="9602" x="7400925" y="2686050"/>
          <p14:tracePt t="9618" x="7385050" y="2686050"/>
          <p14:tracePt t="9634" x="7356475" y="2689225"/>
          <p14:tracePt t="9652" x="7321550" y="2701925"/>
          <p14:tracePt t="9668" x="7292975" y="2714625"/>
          <p14:tracePt t="9685" x="7277100" y="2724150"/>
          <p14:tracePt t="9702" x="7261225" y="2733675"/>
          <p14:tracePt t="9718" x="7245350" y="2746375"/>
          <p14:tracePt t="9735" x="7235825" y="2755900"/>
          <p14:tracePt t="9752" x="7200900" y="2771775"/>
          <p14:tracePt t="9768" x="7172325" y="2784475"/>
          <p14:tracePt t="9785" x="7156450" y="2800350"/>
          <p14:tracePt t="9802" x="7121525" y="2813050"/>
          <p14:tracePt t="9819" x="7108825" y="2813050"/>
          <p14:tracePt t="9835" x="7099300" y="2816225"/>
          <p14:tracePt t="9852" x="7086600" y="2816225"/>
          <p14:tracePt t="9868" x="7070725" y="2816225"/>
          <p14:tracePt t="9885" x="7064375" y="2816225"/>
          <p14:tracePt t="9919" x="7064375" y="2822575"/>
          <p14:tracePt t="9974" x="7067550" y="2822575"/>
          <p14:tracePt t="9981" x="7070725" y="2822575"/>
          <p14:tracePt t="9988" x="7083425" y="2822575"/>
          <p14:tracePt t="10002" x="7099300" y="2822575"/>
          <p14:tracePt t="10018" x="7118350" y="2822575"/>
          <p14:tracePt t="10035" x="7150100" y="2822575"/>
          <p14:tracePt t="10037" x="7165975" y="2822575"/>
          <p14:tracePt t="10052" x="7210425" y="2822575"/>
          <p14:tracePt t="10073" x="7273925" y="2822575"/>
          <p14:tracePt t="10084" x="7292975" y="2822575"/>
          <p14:tracePt t="10101" x="7362825" y="2822575"/>
          <p14:tracePt t="10118" x="7419975" y="2822575"/>
          <p14:tracePt t="10135" x="7489825" y="2816225"/>
          <p14:tracePt t="10151" x="7610475" y="2809875"/>
          <p14:tracePt t="10168" x="7670800" y="2809875"/>
          <p14:tracePt t="10185" x="7731125" y="2809875"/>
          <p14:tracePt t="10202" x="7826375" y="2809875"/>
          <p14:tracePt t="10218" x="7905750" y="2809875"/>
          <p14:tracePt t="10235" x="8001000" y="2809875"/>
          <p14:tracePt t="10251" x="8115300" y="2809875"/>
          <p14:tracePt t="10268" x="8197850" y="2803525"/>
          <p14:tracePt t="10285" x="8280400" y="2803525"/>
          <p14:tracePt t="10302" x="8397875" y="2803525"/>
          <p14:tracePt t="10318" x="8458200" y="2803525"/>
          <p14:tracePt t="10334" x="8502650" y="2803525"/>
          <p14:tracePt t="10351" x="8566150" y="2803525"/>
          <p14:tracePt t="10367" x="8610600" y="2803525"/>
          <p14:tracePt t="10385" x="8632825" y="2803525"/>
          <p14:tracePt t="10401" x="8670925" y="2803525"/>
          <p14:tracePt t="10418" x="8693150" y="2803525"/>
          <p14:tracePt t="10435" x="8715375" y="2803525"/>
          <p14:tracePt t="10452" x="8731250" y="2803525"/>
          <p14:tracePt t="10468" x="8740775" y="2803525"/>
          <p14:tracePt t="10485" x="8743950" y="2803525"/>
          <p14:tracePt t="10544" x="8743950" y="2809875"/>
          <p14:tracePt t="10552" x="8743950" y="2813050"/>
          <p14:tracePt t="10559" x="8743950" y="2819400"/>
          <p14:tracePt t="10567" x="8743950" y="2822575"/>
          <p14:tracePt t="10585" x="8743950" y="2832100"/>
          <p14:tracePt t="10602" x="8743950" y="2854325"/>
          <p14:tracePt t="10618" x="8743950" y="2863850"/>
          <p14:tracePt t="10635" x="8734425" y="2873375"/>
          <p14:tracePt t="10652" x="8718550" y="2892425"/>
          <p14:tracePt t="10668" x="8702675" y="2905125"/>
          <p14:tracePt t="10685" x="8677275" y="2927350"/>
          <p14:tracePt t="10701" x="8632825" y="2971800"/>
          <p14:tracePt t="10718" x="8610600" y="2994025"/>
          <p14:tracePt t="10735" x="8578850" y="3028950"/>
          <p14:tracePt t="10752" x="8534400" y="3063875"/>
          <p14:tracePt t="10769" x="8467725" y="3101975"/>
          <p14:tracePt t="10785" x="8401050" y="3130550"/>
          <p14:tracePt t="10802" x="8283575" y="3203575"/>
          <p14:tracePt t="10819" x="8201025" y="3260725"/>
          <p14:tracePt t="10835" x="8099425" y="3311525"/>
          <p14:tracePt t="10851" x="7924800" y="3416300"/>
          <p14:tracePt t="10868" x="7800975" y="3467100"/>
          <p14:tracePt t="10885" x="7613650" y="3533775"/>
          <p14:tracePt t="10902" x="7343775" y="3600450"/>
          <p14:tracePt t="10919" x="7159625" y="3635375"/>
          <p14:tracePt t="10935" x="6985000" y="3663950"/>
          <p14:tracePt t="10952" x="6772275" y="3698875"/>
          <p14:tracePt t="10968" x="6610350" y="3717925"/>
          <p14:tracePt t="10984" x="6470650" y="3733800"/>
          <p14:tracePt t="11001" x="6292850" y="3759200"/>
          <p14:tracePt t="11018" x="6153150" y="3787775"/>
          <p14:tracePt t="11034" x="6057900" y="3794125"/>
          <p14:tracePt t="11039" x="6022975" y="3800475"/>
          <p14:tracePt t="11052" x="5915025" y="3810000"/>
          <p14:tracePt t="11069" x="5822950" y="3810000"/>
          <p14:tracePt t="11085" x="5740400" y="3810000"/>
          <p14:tracePt t="11101" x="5632450" y="3810000"/>
          <p14:tracePt t="11118" x="5572125" y="3800475"/>
          <p14:tracePt t="11134" x="5527675" y="3787775"/>
          <p14:tracePt t="11151" x="5454650" y="3759200"/>
          <p14:tracePt t="11168" x="5407025" y="3740150"/>
          <p14:tracePt t="11185" x="5384800" y="3721100"/>
          <p14:tracePt t="11202" x="5340350" y="3689350"/>
          <p14:tracePt t="11218" x="5324475" y="3679825"/>
          <p14:tracePt t="11235" x="5314950" y="3670300"/>
          <p14:tracePt t="11251" x="5292725" y="3654425"/>
          <p14:tracePt t="11268" x="5292725" y="3644900"/>
          <p14:tracePt t="11284" x="5292725" y="3635375"/>
          <p14:tracePt t="11302" x="5292725" y="3619500"/>
          <p14:tracePt t="11318" x="5292725" y="3603625"/>
          <p14:tracePt t="11335" x="5292725" y="3587750"/>
          <p14:tracePt t="11351" x="5292725" y="3562350"/>
          <p14:tracePt t="11368" x="5292725" y="3546475"/>
          <p14:tracePt t="11384" x="5292725" y="3530600"/>
          <p14:tracePt t="11401" x="5289550" y="3511550"/>
          <p14:tracePt t="11418" x="5289550" y="3486150"/>
          <p14:tracePt t="11434" x="5289550" y="3470275"/>
          <p14:tracePt t="11451" x="5289550" y="3429000"/>
          <p14:tracePt t="11469" x="5289550" y="3406775"/>
          <p14:tracePt t="11485" x="5289550" y="3378200"/>
          <p14:tracePt t="11502" x="5289550" y="3355975"/>
          <p14:tracePt t="11518" x="5289550" y="3346450"/>
          <p14:tracePt t="11535" x="5289550" y="3336925"/>
          <p14:tracePt t="18235" x="5295900" y="3330575"/>
          <p14:tracePt t="18244" x="5308600" y="3324225"/>
          <p14:tracePt t="18256" x="5330825" y="3324225"/>
          <p14:tracePt t="18268" x="5340350" y="3324225"/>
          <p14:tracePt t="18301" x="5375275" y="3321050"/>
          <p14:tracePt t="18334" x="5407025" y="3321050"/>
          <p14:tracePt t="18350" x="5416550" y="3321050"/>
          <p14:tracePt t="18367" x="5426075" y="3321050"/>
          <p14:tracePt t="18384" x="5445125" y="3321050"/>
          <p14:tracePt t="18400" x="5454650" y="3321050"/>
          <p14:tracePt t="18417" x="5461000" y="3321050"/>
          <p14:tracePt t="18434" x="5470525" y="3321050"/>
          <p14:tracePt t="18450" x="5476875" y="3321050"/>
          <p14:tracePt t="18467" x="5489575" y="3321050"/>
          <p14:tracePt t="18484" x="5505450" y="3321050"/>
          <p14:tracePt t="18500" x="5514975" y="3321050"/>
          <p14:tracePt t="18518" x="5530850" y="3327400"/>
          <p14:tracePt t="18535" x="5565775" y="3333750"/>
          <p14:tracePt t="18551" x="5588000" y="3333750"/>
          <p14:tracePt t="18568" x="5616575" y="3333750"/>
          <p14:tracePt t="18585" x="5648325" y="3340100"/>
          <p14:tracePt t="18601" x="5702300" y="3340100"/>
          <p14:tracePt t="18617" x="5759450" y="3340100"/>
          <p14:tracePt t="18634" x="5864225" y="3340100"/>
          <p14:tracePt t="18650" x="5915025" y="3340100"/>
          <p14:tracePt t="18667" x="5969000" y="3340100"/>
          <p14:tracePt t="18669" x="5994400" y="3340100"/>
          <p14:tracePt t="18683" x="6045200" y="3340100"/>
          <p14:tracePt t="18700" x="6105525" y="3336925"/>
          <p14:tracePt t="18717" x="6169025" y="3321050"/>
          <p14:tracePt t="18734" x="6257925" y="3314700"/>
          <p14:tracePt t="18750" x="6299200" y="3314700"/>
          <p14:tracePt t="18767" x="6343650" y="3314700"/>
          <p14:tracePt t="18784" x="6378575" y="3314700"/>
          <p14:tracePt t="18800" x="6400800" y="3314700"/>
          <p14:tracePt t="18817" x="6416675" y="3314700"/>
          <p14:tracePt t="18834" x="6429375" y="3314700"/>
          <p14:tracePt t="18867" x="6429375" y="3311525"/>
          <p14:tracePt t="18884" x="6429375" y="3295650"/>
          <p14:tracePt t="18900" x="6423025" y="3279775"/>
          <p14:tracePt t="18917" x="6407150" y="3270250"/>
          <p14:tracePt t="18934" x="6334125" y="3241675"/>
          <p14:tracePt t="18950" x="6245225" y="3209925"/>
          <p14:tracePt t="18967" x="6159500" y="3194050"/>
          <p14:tracePt t="18984" x="6029325" y="3187700"/>
          <p14:tracePt t="19001" x="5937250" y="3187700"/>
          <p14:tracePt t="19017" x="5819775" y="3187700"/>
          <p14:tracePt t="19033" x="5686425" y="3206750"/>
          <p14:tracePt t="19050" x="5610225" y="3232150"/>
          <p14:tracePt t="19067" x="5537200" y="3244850"/>
          <p14:tracePt t="19084" x="5426075" y="3267075"/>
          <p14:tracePt t="19101" x="5387975" y="3279775"/>
          <p14:tracePt t="19118" x="5340350" y="3298825"/>
          <p14:tracePt t="19134" x="5299075" y="3317875"/>
          <p14:tracePt t="19151" x="5276850" y="3317875"/>
          <p14:tracePt t="19167" x="5248275" y="3317875"/>
          <p14:tracePt t="19184" x="5229225" y="3317875"/>
          <p14:tracePt t="19200" x="5219700" y="3317875"/>
          <p14:tracePt t="19222" x="5184775" y="3317875"/>
          <p14:tracePt t="19234" x="5175250" y="3317875"/>
          <p14:tracePt t="19251" x="5165725" y="3317875"/>
          <p14:tracePt t="19268" x="5156200" y="3317875"/>
          <p14:tracePt t="19284" x="5137150" y="3317875"/>
          <p14:tracePt t="19300" x="5127625" y="3317875"/>
          <p14:tracePt t="19392" x="5127625" y="3314700"/>
          <p14:tracePt t="19406" x="5127625" y="3311525"/>
          <p14:tracePt t="19417" x="5133975" y="3305175"/>
          <p14:tracePt t="19433" x="5156200" y="3286125"/>
          <p14:tracePt t="19450" x="5165725" y="3276600"/>
          <p14:tracePt t="19467" x="5175250" y="3263900"/>
          <p14:tracePt t="19483" x="5187950" y="3251200"/>
          <p14:tracePt t="19500" x="5216525" y="3232150"/>
          <p14:tracePt t="19517" x="5241925" y="3222625"/>
          <p14:tracePt t="19533" x="5305425" y="3203575"/>
          <p14:tracePt t="19550" x="5343525" y="3190875"/>
          <p14:tracePt t="19567" x="5365750" y="3171825"/>
          <p14:tracePt t="19583" x="5407025" y="3171825"/>
          <p14:tracePt t="19600" x="5429250" y="3165475"/>
          <p14:tracePt t="19617" x="5461000" y="3165475"/>
          <p14:tracePt t="19635" x="5492750" y="3159125"/>
          <p14:tracePt t="19651" x="5521325" y="3159125"/>
          <p14:tracePt t="19668" x="5543550" y="3159125"/>
          <p14:tracePt t="19684" x="5584825" y="3159125"/>
          <p14:tracePt t="19700" x="5607050" y="3159125"/>
          <p14:tracePt t="19717" x="5635625" y="3159125"/>
          <p14:tracePt t="19733" x="5661025" y="3159125"/>
          <p14:tracePt t="19750" x="5692775" y="3159125"/>
          <p14:tracePt t="19767" x="5711825" y="3159125"/>
          <p14:tracePt t="19784" x="5759450" y="3159125"/>
          <p14:tracePt t="19801" x="5781675" y="3159125"/>
          <p14:tracePt t="19817" x="5819775" y="3159125"/>
          <p14:tracePt t="19834" x="5873750" y="3159125"/>
          <p14:tracePt t="19851" x="5902325" y="3159125"/>
          <p14:tracePt t="19867" x="5946775" y="3159125"/>
          <p14:tracePt t="19883" x="6010275" y="3152775"/>
          <p14:tracePt t="19900" x="6054725" y="3152775"/>
          <p14:tracePt t="19917" x="6083300" y="3152775"/>
          <p14:tracePt t="19933" x="6137275" y="3152775"/>
          <p14:tracePt t="19950" x="6175375" y="3152775"/>
          <p14:tracePt t="19967" x="6210300" y="3152775"/>
          <p14:tracePt t="19983" x="6273800" y="3155950"/>
          <p14:tracePt t="20000" x="6318250" y="3165475"/>
          <p14:tracePt t="20017" x="6356350" y="3175000"/>
          <p14:tracePt t="20034" x="6384925" y="3194050"/>
          <p14:tracePt t="20050" x="6394450" y="3197225"/>
          <p14:tracePt t="20613" x="6388100" y="3203575"/>
          <p14:tracePt t="20628" x="6365875" y="3209925"/>
          <p14:tracePt t="20640" x="6334125" y="3222625"/>
          <p14:tracePt t="20655" x="6311900" y="3228975"/>
          <p14:tracePt t="20672" x="6286500" y="3238500"/>
          <p14:tracePt t="20687" x="6257925" y="3244850"/>
          <p14:tracePt t="20707" x="6216650" y="3257550"/>
          <p14:tracePt t="20734" x="6191250" y="3263900"/>
          <p14:tracePt t="20767" x="6159500" y="3263900"/>
          <p14:tracePt t="20784" x="6143625" y="3263900"/>
          <p14:tracePt t="20800" x="6130925" y="3263900"/>
          <p14:tracePt t="20817" x="6108700" y="3263900"/>
          <p14:tracePt t="20834" x="6092825" y="3263900"/>
          <p14:tracePt t="20851" x="6083300" y="3263900"/>
          <p14:tracePt t="20867" x="6073775" y="3263900"/>
          <p14:tracePt t="20883" x="6054725" y="3263900"/>
          <p14:tracePt t="20901" x="6045200" y="3263900"/>
          <p14:tracePt t="21006" x="6051550" y="3260725"/>
          <p14:tracePt t="21019" x="6061075" y="3244850"/>
          <p14:tracePt t="21034" x="6076950" y="3235325"/>
          <p14:tracePt t="21051" x="6099175" y="3222625"/>
          <p14:tracePt t="21067" x="6115050" y="3213100"/>
          <p14:tracePt t="21084" x="6137275" y="3209925"/>
          <p14:tracePt t="21100" x="6146800" y="3203575"/>
          <p14:tracePt t="21117" x="6159500" y="3197225"/>
          <p14:tracePt t="21134" x="6188075" y="3197225"/>
          <p14:tracePt t="21150" x="6210300" y="3194050"/>
          <p14:tracePt t="21167" x="6238875" y="3187700"/>
          <p14:tracePt t="21184" x="6302375" y="3181350"/>
          <p14:tracePt t="21200" x="6346825" y="3181350"/>
          <p14:tracePt t="21217" x="6403975" y="3181350"/>
          <p14:tracePt t="21238" x="6486525" y="3165475"/>
          <p14:tracePt t="21250" x="6604000" y="3165475"/>
          <p14:tracePt t="21267" x="6743700" y="3140075"/>
          <p14:tracePt t="21283" x="6937375" y="3140075"/>
          <p14:tracePt t="21300" x="7108825" y="3140075"/>
          <p14:tracePt t="21317" x="7251700" y="3162300"/>
          <p14:tracePt t="21333" x="7448550" y="3171825"/>
          <p14:tracePt t="21350" x="7594600" y="3171825"/>
          <p14:tracePt t="21367" x="7721600" y="3171825"/>
          <p14:tracePt t="21383" x="7905750" y="3171825"/>
          <p14:tracePt t="21400" x="8067675" y="3165475"/>
          <p14:tracePt t="21417" x="8181975" y="3165475"/>
          <p14:tracePt t="21433" x="8388350" y="3165475"/>
          <p14:tracePt t="21450" x="8515350" y="3165475"/>
          <p14:tracePt t="21467" x="8597900" y="3165475"/>
          <p14:tracePt t="21483" x="8677275" y="3165475"/>
          <p14:tracePt t="21500" x="8712200" y="3165475"/>
          <p14:tracePt t="21517" x="8734425" y="3165475"/>
          <p14:tracePt t="21534" x="8756650" y="3165475"/>
          <p14:tracePt t="21551" x="8759825" y="3165475"/>
          <p14:tracePt t="21567" x="8766175" y="3165475"/>
          <p14:tracePt t="21600" x="8766175" y="3171825"/>
          <p14:tracePt t="21617" x="8763000" y="3184525"/>
          <p14:tracePt t="21633" x="8731250" y="3197225"/>
          <p14:tracePt t="21651" x="8601075" y="3216275"/>
          <p14:tracePt t="21668" x="8439150" y="3232150"/>
          <p14:tracePt t="21684" x="8105775" y="3302000"/>
          <p14:tracePt t="21701" x="7943850" y="3327400"/>
          <p14:tracePt t="21718" x="7683500" y="3390900"/>
          <p14:tracePt t="21734" x="7531100" y="3429000"/>
          <p14:tracePt t="21750" x="7410450" y="3470275"/>
          <p14:tracePt t="21767" x="7235825" y="3517900"/>
          <p14:tracePt t="21783" x="7042150" y="3587750"/>
          <p14:tracePt t="21800" x="6940550" y="3629025"/>
          <p14:tracePt t="21818" x="6769100" y="3705225"/>
          <p14:tracePt t="21834" x="6664325" y="3705225"/>
          <p14:tracePt t="21851" x="6591300" y="3705225"/>
          <p14:tracePt t="21868" x="6515100" y="3705225"/>
          <p14:tracePt t="21884" x="6461125" y="3705225"/>
          <p14:tracePt t="21901" x="6400800" y="3705225"/>
          <p14:tracePt t="21918" x="6324600" y="3705225"/>
          <p14:tracePt t="21933" x="6280150" y="3705225"/>
          <p14:tracePt t="21950" x="6257925" y="3705225"/>
          <p14:tracePt t="21968" x="6210300" y="3705225"/>
          <p14:tracePt t="21984" x="6181725" y="3705225"/>
          <p14:tracePt t="22001" x="6137275" y="3705225"/>
          <p14:tracePt t="22017" x="6051550" y="3705225"/>
          <p14:tracePt t="22034" x="6000750" y="3705225"/>
          <p14:tracePt t="22050" x="5956300" y="3705225"/>
          <p14:tracePt t="22067" x="5927725" y="3705225"/>
          <p14:tracePt t="22376" x="5845175" y="3692525"/>
          <p14:tracePt t="22387" x="5743575" y="3673475"/>
          <p14:tracePt t="22401" x="5559425" y="3654425"/>
          <p14:tracePt t="22418" x="5260975" y="3648075"/>
          <p14:tracePt t="22433" x="5089525" y="3651250"/>
          <p14:tracePt t="22454" x="4826000" y="3660775"/>
          <p14:tracePt t="22473" x="4689475" y="3660775"/>
          <p14:tracePt t="22500" x="4467225" y="3648075"/>
          <p14:tracePt t="22534" x="4241800" y="3568700"/>
          <p14:tracePt t="22551" x="4191000" y="3533775"/>
          <p14:tracePt t="22568" x="4073525" y="3378200"/>
          <p14:tracePt t="22583" x="3994150" y="3263900"/>
          <p14:tracePt t="22600" x="3946525" y="3171825"/>
          <p14:tracePt t="22618" x="3886200" y="3022600"/>
          <p14:tracePt t="22633" x="3873500" y="2946400"/>
          <p14:tracePt t="22650" x="3867150" y="2911475"/>
          <p14:tracePt t="22668" x="3867150" y="2882900"/>
          <p14:tracePt t="22684" x="3860800" y="2873375"/>
          <p14:tracePt t="22701" x="3844925" y="2863850"/>
          <p14:tracePt t="22717" x="3819525" y="2847975"/>
          <p14:tracePt t="22733" x="3778250" y="2828925"/>
          <p14:tracePt t="22750" x="3733800" y="2800350"/>
          <p14:tracePt t="22768" x="3606800" y="2752725"/>
          <p14:tracePt t="22784" x="3530600" y="2730500"/>
          <p14:tracePt t="22800" x="3463925" y="2701925"/>
          <p14:tracePt t="22818" x="3375025" y="2641600"/>
          <p14:tracePt t="22834" x="3298825" y="2559050"/>
          <p14:tracePt t="22850" x="3244850" y="2476500"/>
          <p14:tracePt t="22867" x="3162300" y="2346325"/>
          <p14:tracePt t="22883" x="3111500" y="2244725"/>
          <p14:tracePt t="22900" x="3060700" y="2143125"/>
          <p14:tracePt t="22918" x="2997200" y="2035175"/>
          <p14:tracePt t="22934" x="2978150" y="1997075"/>
          <p14:tracePt t="22951" x="2965450" y="1958975"/>
          <p14:tracePt t="22968" x="2952750" y="1895475"/>
          <p14:tracePt t="22984" x="2952750" y="1860550"/>
          <p14:tracePt t="23000" x="2952750" y="1816100"/>
          <p14:tracePt t="23017" x="2952750" y="1774825"/>
          <p14:tracePt t="23033" x="2952750" y="1765300"/>
          <p14:tracePt t="23050" x="2952750" y="1758950"/>
          <p14:tracePt t="23068" x="2933700" y="1758950"/>
          <p14:tracePt t="23084" x="2924175" y="1765300"/>
          <p14:tracePt t="23101" x="2914650" y="1778000"/>
          <p14:tracePt t="23118" x="2908300" y="1803400"/>
          <p14:tracePt t="23134" x="2908300" y="1812925"/>
          <p14:tracePt t="23150" x="2908300" y="1822450"/>
          <p14:tracePt t="23167" x="2908300" y="1841500"/>
          <p14:tracePt t="23183" x="2908300" y="1851025"/>
          <p14:tracePt t="23200" x="2908300" y="1860550"/>
          <p14:tracePt t="23218" x="2908300" y="1901825"/>
          <p14:tracePt t="23234" x="2911475" y="1946275"/>
          <p14:tracePt t="23251" x="2921000" y="2019300"/>
          <p14:tracePt t="23255" x="2927350" y="2057400"/>
          <p14:tracePt t="23268" x="2943225" y="2120900"/>
          <p14:tracePt t="23284" x="2971800" y="2187575"/>
          <p14:tracePt t="23300" x="3003550" y="2263775"/>
          <p14:tracePt t="23317" x="3054350" y="2359025"/>
          <p14:tracePt t="23333" x="3086100" y="2428875"/>
          <p14:tracePt t="23350" x="3124200" y="2495550"/>
          <p14:tracePt t="23368" x="3197225" y="2578100"/>
          <p14:tracePt t="23384" x="3241675" y="2647950"/>
          <p14:tracePt t="23401" x="3317875" y="2720975"/>
          <p14:tracePt t="23418" x="3422650" y="2825750"/>
          <p14:tracePt t="23433" x="3482975" y="2879725"/>
          <p14:tracePt t="23450" x="3524250" y="2905125"/>
          <p14:tracePt t="23468" x="3540125" y="2921000"/>
          <p14:tracePt t="23483" x="3549650" y="2924175"/>
          <p14:tracePt t="23501" x="3552825" y="2924175"/>
          <p14:tracePt t="23534" x="3552825" y="2917825"/>
          <p14:tracePt t="23551" x="3552825" y="2908300"/>
          <p14:tracePt t="23567" x="3527425" y="2867025"/>
          <p14:tracePt t="23583" x="3495675" y="2835275"/>
          <p14:tracePt t="23600" x="3454400" y="2784475"/>
          <p14:tracePt t="23618" x="3371850" y="2701925"/>
          <p14:tracePt t="23634" x="3292475" y="2597150"/>
          <p14:tracePt t="23651" x="3216275" y="2495550"/>
          <p14:tracePt t="23668" x="3130550" y="2352675"/>
          <p14:tracePt t="23684" x="3082925" y="2270125"/>
          <p14:tracePt t="23700" x="3067050" y="2152650"/>
          <p14:tracePt t="23717" x="3070225" y="2000250"/>
          <p14:tracePt t="23733" x="3108325" y="1933575"/>
          <p14:tracePt t="23750" x="3140075" y="1866900"/>
          <p14:tracePt t="23753" x="3155950" y="1825625"/>
          <p14:tracePt t="23768" x="3187700" y="1778000"/>
          <p14:tracePt t="23784" x="3209925" y="1730375"/>
          <p14:tracePt t="23801" x="3222625" y="1692275"/>
          <p14:tracePt t="23818" x="3244850" y="1657350"/>
          <p14:tracePt t="23834" x="3244850" y="1635125"/>
          <p14:tracePt t="23850" x="3244850" y="1625600"/>
          <p14:tracePt t="23867" x="3244850" y="1612900"/>
          <p14:tracePt t="23883" x="3244850" y="1603375"/>
          <p14:tracePt t="23918" x="3222625" y="1603375"/>
          <p14:tracePt t="23934" x="3203575" y="1603375"/>
          <p14:tracePt t="23951" x="3165475" y="1603375"/>
          <p14:tracePt t="23967" x="3092450" y="1606550"/>
          <p14:tracePt t="23983" x="3028950" y="1619250"/>
          <p14:tracePt t="24000" x="2955925" y="1635125"/>
          <p14:tracePt t="24017" x="2774950" y="1695450"/>
          <p14:tracePt t="24033" x="2654300" y="1711325"/>
          <p14:tracePt t="24051" x="2536825" y="1736725"/>
          <p14:tracePt t="24067" x="2346325" y="1771650"/>
          <p14:tracePt t="24084" x="2251075" y="1787525"/>
          <p14:tracePt t="24101" x="2165350" y="1803400"/>
          <p14:tracePt t="24117" x="2032000" y="1835150"/>
          <p14:tracePt t="24133" x="1946275" y="1851025"/>
          <p14:tracePt t="24150" x="1860550" y="1866900"/>
          <p14:tracePt t="24167" x="1771650" y="1885950"/>
          <p14:tracePt t="24184" x="1724025" y="1905000"/>
          <p14:tracePt t="24201" x="1685925" y="1917700"/>
          <p14:tracePt t="24218" x="1651000" y="1936750"/>
          <p14:tracePt t="24234" x="1628775" y="1946275"/>
          <p14:tracePt t="24251" x="1603375" y="1965325"/>
          <p14:tracePt t="24268" x="1571625" y="1981200"/>
          <p14:tracePt t="24283" x="1546225" y="1993900"/>
          <p14:tracePt t="24300" x="1524000" y="2000250"/>
          <p14:tracePt t="24317" x="1482725" y="2000250"/>
          <p14:tracePt t="24333" x="1454150" y="2000250"/>
          <p14:tracePt t="24351" x="1438275" y="2000250"/>
          <p14:tracePt t="24368" x="1425575" y="2000250"/>
          <p14:tracePt t="24384" x="1412875" y="2000250"/>
          <p14:tracePt t="24401" x="1400175" y="2000250"/>
          <p14:tracePt t="24417" x="1393825" y="2000250"/>
          <p14:tracePt t="24433" x="1390650" y="2009775"/>
          <p14:tracePt t="24449" x="1377950" y="2025650"/>
          <p14:tracePt t="24467" x="1365250" y="2038350"/>
          <p14:tracePt t="24483" x="1346200" y="2063750"/>
          <p14:tracePt t="24500" x="1336675" y="2092325"/>
          <p14:tracePt t="24517" x="1317625" y="2165350"/>
          <p14:tracePt t="24533" x="1301750" y="2251075"/>
          <p14:tracePt t="24551" x="1292225" y="2355850"/>
          <p14:tracePt t="24567" x="1292225" y="2495550"/>
          <p14:tracePt t="24583" x="1298575" y="2590800"/>
          <p14:tracePt t="24600" x="1314450" y="2708275"/>
          <p14:tracePt t="24617" x="1362075" y="2844800"/>
          <p14:tracePt t="24633" x="1431925" y="2949575"/>
          <p14:tracePt t="24651" x="1536700" y="3054350"/>
          <p14:tracePt t="24667" x="1698625" y="3216275"/>
          <p14:tracePt t="24684" x="1781175" y="3282950"/>
          <p14:tracePt t="24700" x="1851025" y="3336925"/>
          <p14:tracePt t="24717" x="1917700" y="3384550"/>
          <p14:tracePt t="24733" x="1955800" y="3403600"/>
          <p14:tracePt t="24750" x="1981200" y="3413125"/>
          <p14:tracePt t="24767" x="1997075" y="3435350"/>
          <p14:tracePt t="24783" x="2009775" y="3438525"/>
          <p14:tracePt t="24825" x="2003425" y="3425825"/>
          <p14:tracePt t="24834" x="1997075" y="3416300"/>
          <p14:tracePt t="24851" x="1978025" y="3390900"/>
          <p14:tracePt t="24867" x="1930400" y="3314700"/>
          <p14:tracePt t="24883" x="1892300" y="3248025"/>
          <p14:tracePt t="24900" x="1851025" y="3190875"/>
          <p14:tracePt t="24917" x="1778000" y="3117850"/>
          <p14:tracePt t="24934" x="1736725" y="3070225"/>
          <p14:tracePt t="24950" x="1689100" y="3032125"/>
          <p14:tracePt t="24967" x="1638300" y="2994025"/>
          <p14:tracePt t="24984" x="1619250" y="2984500"/>
          <p14:tracePt t="25000" x="1609725" y="2974975"/>
          <p14:tracePt t="25017" x="1590675" y="2968625"/>
          <p14:tracePt t="25050" x="1590675" y="2959100"/>
          <p14:tracePt t="25067" x="1590675" y="2946400"/>
          <p14:tracePt t="25084" x="1590675" y="2940050"/>
          <p14:tracePt t="25101" x="1590675" y="2930525"/>
          <p14:tracePt t="25145" x="1590675" y="2924175"/>
          <p14:tracePt t="25167" x="1603375" y="2924175"/>
          <p14:tracePt t="25174" x="1606550" y="2924175"/>
          <p14:tracePt t="25183" x="1612900" y="2924175"/>
          <p14:tracePt t="25200" x="1622425" y="2921000"/>
          <p14:tracePt t="25217" x="1654175" y="2921000"/>
          <p14:tracePt t="25234" x="1670050" y="2921000"/>
          <p14:tracePt t="25250" x="1685925" y="2921000"/>
          <p14:tracePt t="25267" x="1717675" y="2914650"/>
          <p14:tracePt t="25283" x="1733550" y="2905125"/>
          <p14:tracePt t="25300" x="1749425" y="2889250"/>
          <p14:tracePt t="25317" x="1771650" y="2873375"/>
          <p14:tracePt t="25334" x="1781175" y="2867025"/>
          <p14:tracePt t="25351" x="1790700" y="2863850"/>
          <p14:tracePt t="25367" x="1793875" y="2863850"/>
          <p14:tracePt t="25400" x="1800225" y="2863850"/>
          <p14:tracePt t="25416" x="1809750" y="2854325"/>
          <p14:tracePt t="25433" x="1816100" y="2854325"/>
          <p14:tracePt t="25449" x="1819275" y="2838450"/>
          <p14:tracePt t="25467" x="1825625" y="2822575"/>
          <p14:tracePt t="25483" x="1835150" y="2813050"/>
          <p14:tracePt t="25500" x="1847850" y="2784475"/>
          <p14:tracePt t="25516" x="1873250" y="2727325"/>
          <p14:tracePt t="25533" x="1873250" y="2698750"/>
          <p14:tracePt t="25550" x="1873250" y="2660650"/>
          <p14:tracePt t="25567" x="1873250" y="2628900"/>
          <p14:tracePt t="25583" x="1860550" y="2613025"/>
          <p14:tracePt t="25600" x="1851025" y="2603500"/>
          <p14:tracePt t="25617" x="1835150" y="2603500"/>
          <p14:tracePt t="25634" x="1825625" y="2603500"/>
          <p14:tracePt t="25650" x="1809750" y="2603500"/>
          <p14:tracePt t="25667" x="1784350" y="2603500"/>
          <p14:tracePt t="25683" x="1755775" y="2603500"/>
          <p14:tracePt t="25700" x="1739900" y="2603500"/>
          <p14:tracePt t="25716" x="1724025" y="2603500"/>
          <p14:tracePt t="25734" x="1714500" y="2603500"/>
          <p14:tracePt t="25751" x="1698625" y="2603500"/>
          <p14:tracePt t="25767" x="1685925" y="2603500"/>
          <p14:tracePt t="25784" x="1676400" y="2609850"/>
          <p14:tracePt t="25800" x="1663700" y="2625725"/>
          <p14:tracePt t="25816" x="1651000" y="2638425"/>
          <p14:tracePt t="25833" x="1651000" y="2654300"/>
          <p14:tracePt t="25850" x="1644650" y="2686050"/>
          <p14:tracePt t="25867" x="1644650" y="2717800"/>
          <p14:tracePt t="25884" x="1644650" y="2746375"/>
          <p14:tracePt t="25901" x="1644650" y="2768600"/>
          <p14:tracePt t="25917" x="1644650" y="2803525"/>
          <p14:tracePt t="25933" x="1644650" y="2816225"/>
          <p14:tracePt t="25950" x="1644650" y="2838450"/>
          <p14:tracePt t="25966" x="1644650" y="2854325"/>
          <p14:tracePt t="25983" x="1651000" y="2863850"/>
          <p14:tracePt t="26000" x="1666875" y="2873375"/>
          <p14:tracePt t="26017" x="1679575" y="2895600"/>
          <p14:tracePt t="26033" x="1695450" y="2905125"/>
          <p14:tracePt t="26050" x="1727200" y="2917825"/>
          <p14:tracePt t="26066" x="1746250" y="2917825"/>
          <p14:tracePt t="26083" x="1755775" y="2917825"/>
          <p14:tracePt t="26100" x="1771650" y="2917825"/>
          <p14:tracePt t="26117" x="1787525" y="2917825"/>
          <p14:tracePt t="26134" x="1790700" y="2917825"/>
          <p14:tracePt t="26151" x="1797050" y="2914650"/>
          <p14:tracePt t="26168" x="1816100" y="2905125"/>
          <p14:tracePt t="26184" x="1822450" y="2895600"/>
          <p14:tracePt t="26200" x="1822450" y="2879725"/>
          <p14:tracePt t="26216" x="1822450" y="2870200"/>
          <p14:tracePt t="26233" x="1822450" y="2860675"/>
          <p14:tracePt t="26250" x="1822450" y="2854325"/>
          <p14:tracePt t="26266" x="1822450" y="2844800"/>
          <p14:tracePt t="26284" x="1822450" y="2828925"/>
          <p14:tracePt t="26301" x="1822450" y="2819400"/>
          <p14:tracePt t="26304" x="1822450" y="2816225"/>
          <p14:tracePt t="26317" x="1825625" y="2806700"/>
          <p14:tracePt t="26333" x="1835150" y="2797175"/>
          <p14:tracePt t="26350" x="1841500" y="2768600"/>
          <p14:tracePt t="26366" x="1841500" y="2727325"/>
          <p14:tracePt t="26383" x="1841500" y="2705100"/>
          <p14:tracePt t="26401" x="1841500" y="2692400"/>
          <p14:tracePt t="26417" x="1841500" y="2663825"/>
          <p14:tracePt t="26434" x="1841500" y="2654300"/>
          <p14:tracePt t="26451" x="1835150" y="2644775"/>
          <p14:tracePt t="26466" x="1819275" y="2625725"/>
          <p14:tracePt t="26483" x="1803400" y="2625725"/>
          <p14:tracePt t="26500" x="1793875" y="2625725"/>
          <p14:tracePt t="26516" x="1774825" y="2625725"/>
          <p14:tracePt t="26533" x="1746250" y="2625725"/>
          <p14:tracePt t="26550" x="1720850" y="2638425"/>
          <p14:tracePt t="26566" x="1679575" y="2657475"/>
          <p14:tracePt t="26583" x="1657350" y="2670175"/>
          <p14:tracePt t="26600" x="1625600" y="2682875"/>
          <p14:tracePt t="26616" x="1603375" y="2701925"/>
          <p14:tracePt t="26633" x="1593850" y="2714625"/>
          <p14:tracePt t="26650" x="1577975" y="2724150"/>
          <p14:tracePt t="26667" x="1568450" y="2743200"/>
          <p14:tracePt t="26684" x="1568450" y="2752725"/>
          <p14:tracePt t="26701" x="1568450" y="2762250"/>
          <p14:tracePt t="26717" x="1568450" y="2778125"/>
          <p14:tracePt t="26733" x="1574800" y="2794000"/>
          <p14:tracePt t="26750" x="1590675" y="2809875"/>
          <p14:tracePt t="26766" x="1622425" y="2851150"/>
          <p14:tracePt t="26784" x="1638300" y="2867025"/>
          <p14:tracePt t="26801" x="1660525" y="2886075"/>
          <p14:tracePt t="26804" x="1673225" y="2895600"/>
          <p14:tracePt t="26817" x="1689100" y="2914650"/>
          <p14:tracePt t="26834" x="1714500" y="2924175"/>
          <p14:tracePt t="26850" x="1724025" y="2933700"/>
          <p14:tracePt t="26867" x="1752600" y="2952750"/>
          <p14:tracePt t="26883" x="1768475" y="2955925"/>
          <p14:tracePt t="26900" x="1778000" y="2955925"/>
          <p14:tracePt t="26916" x="1790700" y="2955925"/>
          <p14:tracePt t="26934" x="1800225" y="2955925"/>
          <p14:tracePt t="26950" x="1816100" y="2955925"/>
          <p14:tracePt t="26967" x="1838325" y="2940050"/>
          <p14:tracePt t="26984" x="1847850" y="2933700"/>
          <p14:tracePt t="27000" x="1863725" y="2924175"/>
          <p14:tracePt t="27017" x="1876425" y="2914650"/>
          <p14:tracePt t="27034" x="1885950" y="2898775"/>
          <p14:tracePt t="27050" x="1892300" y="2895600"/>
          <p14:tracePt t="27067" x="1895475" y="2879725"/>
          <p14:tracePt t="27084" x="1895475" y="2876550"/>
          <p14:tracePt t="27166" x="1895475" y="2870200"/>
          <p14:tracePt t="28217" x="1905000" y="2921000"/>
          <p14:tracePt t="28224" x="1920875" y="2994025"/>
          <p14:tracePt t="28233" x="1939925" y="3063875"/>
          <p14:tracePt t="28251" x="2012950" y="3333750"/>
          <p14:tracePt t="28267" x="2079625" y="3521075"/>
          <p14:tracePt t="28284" x="2146300" y="3698875"/>
          <p14:tracePt t="28301" x="2276475" y="3962400"/>
          <p14:tracePt t="28332" x="2403475" y="4273550"/>
          <p14:tracePt t="28372" x="2590800" y="4645025"/>
          <p14:tracePt t="28383" x="2635250" y="4705350"/>
          <p14:tracePt t="28400" x="2784475" y="4940300"/>
          <p14:tracePt t="28417" x="2851150" y="5032375"/>
          <p14:tracePt t="28433" x="2936875" y="5108575"/>
          <p14:tracePt t="28450" x="2978150" y="5140325"/>
          <p14:tracePt t="29016" x="2889250" y="5149850"/>
          <p14:tracePt t="29023" x="2797175" y="5149850"/>
          <p14:tracePt t="29033" x="2705100" y="5159375"/>
          <p14:tracePt t="29054" x="2482850" y="5184775"/>
          <p14:tracePt t="29070" x="2324100" y="5194300"/>
          <p14:tracePt t="29090" x="2136775" y="5210175"/>
          <p14:tracePt t="29116" x="1920875" y="5245100"/>
          <p14:tracePt t="29151" x="1714500" y="5283200"/>
          <p14:tracePt t="29166" x="1638300" y="5305425"/>
          <p14:tracePt t="29183" x="1574800" y="5318125"/>
          <p14:tracePt t="29200" x="1501775" y="5324475"/>
          <p14:tracePt t="29216" x="1457325" y="5330825"/>
          <p14:tracePt t="29233" x="1435100" y="5330825"/>
          <p14:tracePt t="29250" x="1393825" y="5349875"/>
          <p14:tracePt t="29267" x="1362075" y="5356225"/>
          <p14:tracePt t="29283" x="1339850" y="5375275"/>
          <p14:tracePt t="29301" x="1282700" y="5394325"/>
          <p14:tracePt t="29317" x="1238250" y="5407025"/>
          <p14:tracePt t="29333" x="1200150" y="5419725"/>
          <p14:tracePt t="29350" x="1127125" y="5445125"/>
          <p14:tracePt t="29366" x="1079500" y="5457825"/>
          <p14:tracePt t="29387" x="1031875" y="5470525"/>
          <p14:tracePt t="29401" x="1009650" y="5483225"/>
          <p14:tracePt t="29417" x="977900" y="5502275"/>
          <p14:tracePt t="29434" x="968375" y="5505450"/>
          <p14:tracePt t="29451" x="952500" y="5511800"/>
          <p14:tracePt t="29467" x="936625" y="5521325"/>
          <p14:tracePt t="29482" x="923925" y="5524500"/>
          <p14:tracePt t="29499" x="914400" y="5530850"/>
          <p14:tracePt t="29516" x="898525" y="5546725"/>
          <p14:tracePt t="29533" x="889000" y="5549900"/>
          <p14:tracePt t="29550" x="866775" y="5556250"/>
          <p14:tracePt t="29567" x="857250" y="5556250"/>
          <p14:tracePt t="29583" x="847725" y="5556250"/>
          <p14:tracePt t="29600" x="828675" y="5556250"/>
          <p14:tracePt t="29616" x="819150" y="5556250"/>
          <p14:tracePt t="29633" x="809625" y="5556250"/>
          <p14:tracePt t="29650" x="800100" y="5556250"/>
          <p14:tracePt t="29683" x="800100" y="5549900"/>
          <p14:tracePt t="29701" x="800100" y="5518150"/>
          <p14:tracePt t="29717" x="812800" y="5492750"/>
          <p14:tracePt t="29733" x="825500" y="5470525"/>
          <p14:tracePt t="29750" x="847725" y="5441950"/>
          <p14:tracePt t="29766" x="857250" y="5419725"/>
          <p14:tracePt t="29782" x="866775" y="5403850"/>
          <p14:tracePt t="29800" x="882650" y="5384800"/>
          <p14:tracePt t="29817" x="898525" y="5362575"/>
          <p14:tracePt t="29833" x="908050" y="5353050"/>
          <p14:tracePt t="29851" x="923925" y="5337175"/>
          <p14:tracePt t="29867" x="923925" y="5321300"/>
          <p14:tracePt t="29883" x="923925" y="5318125"/>
          <p14:tracePt t="29981" x="920750" y="5318125"/>
          <p14:tracePt t="29987" x="917575" y="5318125"/>
          <p14:tracePt t="30000" x="908050" y="5318125"/>
          <p14:tracePt t="30016" x="898525" y="5334000"/>
          <p14:tracePt t="30033" x="882650" y="5346700"/>
          <p14:tracePt t="30049" x="866775" y="5359400"/>
          <p14:tracePt t="30066" x="860425" y="5368925"/>
          <p14:tracePt t="30083" x="860425" y="5397500"/>
          <p14:tracePt t="30100" x="860425" y="5422900"/>
          <p14:tracePt t="30116" x="860425" y="5451475"/>
          <p14:tracePt t="30132" x="860425" y="5467350"/>
          <p14:tracePt t="30150" x="860425" y="5499100"/>
          <p14:tracePt t="30166" x="860425" y="5521325"/>
          <p14:tracePt t="30183" x="860425" y="5543550"/>
          <p14:tracePt t="30200" x="860425" y="5559425"/>
          <p14:tracePt t="30216" x="860425" y="5568950"/>
          <p14:tracePt t="30233" x="860425" y="5578475"/>
          <p14:tracePt t="30250" x="860425" y="5597525"/>
          <p14:tracePt t="30267" x="860425" y="5603875"/>
          <p14:tracePt t="30308" x="863600" y="5603875"/>
          <p14:tracePt t="30315" x="869950" y="5603875"/>
          <p14:tracePt t="30332" x="879475" y="5603875"/>
          <p14:tracePt t="30350" x="917575" y="5603875"/>
          <p14:tracePt t="30366" x="939800" y="5603875"/>
          <p14:tracePt t="30383" x="974725" y="5603875"/>
          <p14:tracePt t="30400" x="1016000" y="5603875"/>
          <p14:tracePt t="30416" x="1038225" y="5603875"/>
          <p14:tracePt t="30433" x="1047750" y="5603875"/>
          <p14:tracePt t="30450" x="1066800" y="5603875"/>
          <p14:tracePt t="30552" x="1073150" y="5603875"/>
          <p14:tracePt t="30559" x="1076325" y="5600700"/>
          <p14:tracePt t="30567" x="1085850" y="5600700"/>
          <p14:tracePt t="30583" x="1123950" y="5600700"/>
          <p14:tracePt t="30600" x="1212850" y="5600700"/>
          <p14:tracePt t="30616" x="1314450" y="5600700"/>
          <p14:tracePt t="30633" x="1476375" y="5600700"/>
          <p14:tracePt t="30650" x="1749425" y="5600700"/>
          <p14:tracePt t="30666" x="1987550" y="5600700"/>
          <p14:tracePt t="30683" x="2289175" y="5600700"/>
          <p14:tracePt t="30700" x="2705100" y="5607050"/>
          <p14:tracePt t="30716" x="3003550" y="5629275"/>
          <p14:tracePt t="30733" x="3232150" y="5648325"/>
          <p14:tracePt t="30750" x="3562350" y="5657850"/>
          <p14:tracePt t="30766" x="3800475" y="5667375"/>
          <p14:tracePt t="30782" x="4029075" y="5667375"/>
          <p14:tracePt t="30799" x="4445000" y="5689600"/>
          <p14:tracePt t="30816" x="4660900" y="5708650"/>
          <p14:tracePt t="30832" x="4889500" y="5727700"/>
          <p14:tracePt t="30849" x="5102225" y="5753100"/>
          <p14:tracePt t="30866" x="5184775" y="5759450"/>
          <p14:tracePt t="30882" x="5238750" y="5759450"/>
          <p14:tracePt t="30900" x="5270500" y="5759450"/>
          <p14:tracePt t="30917" x="5283200" y="5759450"/>
          <p14:tracePt t="30965" x="5283200" y="5753100"/>
          <p14:tracePt t="30972" x="5280025" y="5749925"/>
          <p14:tracePt t="30983" x="5273675" y="5743575"/>
          <p14:tracePt t="30999" x="5248275" y="5727700"/>
          <p14:tracePt t="31015" x="5226050" y="5711825"/>
          <p14:tracePt t="31033" x="5178425" y="5689600"/>
          <p14:tracePt t="31051" x="5064125" y="5661025"/>
          <p14:tracePt t="31067" x="4978400" y="5638800"/>
          <p14:tracePt t="31083" x="4870450" y="5619750"/>
          <p14:tracePt t="31100" x="4629150" y="5603875"/>
          <p14:tracePt t="31117" x="4457700" y="5603875"/>
          <p14:tracePt t="31133" x="4229100" y="5594350"/>
          <p14:tracePt t="31149" x="3911600" y="5584825"/>
          <p14:tracePt t="31166" x="3648075" y="5575300"/>
          <p14:tracePt t="31182" x="3441700" y="5546725"/>
          <p14:tracePt t="31200" x="3070225" y="5527675"/>
          <p14:tracePt t="31216" x="2841625" y="5508625"/>
          <p14:tracePt t="31233" x="2635250" y="5489575"/>
          <p14:tracePt t="31250" x="2359025" y="5451475"/>
          <p14:tracePt t="31266" x="2187575" y="5441950"/>
          <p14:tracePt t="31283" x="2079625" y="5426075"/>
          <p14:tracePt t="31299" x="1939925" y="5419725"/>
          <p14:tracePt t="31316" x="1857375" y="5419725"/>
          <p14:tracePt t="31333" x="1784350" y="5419725"/>
          <p14:tracePt t="31349" x="1692275" y="5419725"/>
          <p14:tracePt t="31366" x="1654175" y="5419725"/>
          <p14:tracePt t="31383" x="1619250" y="5419725"/>
          <p14:tracePt t="31387" x="1606550" y="5419725"/>
          <p14:tracePt t="31400" x="1577975" y="5419725"/>
          <p14:tracePt t="31417" x="1555750" y="5419725"/>
          <p14:tracePt t="31432" x="1527175" y="5419725"/>
          <p14:tracePt t="31449" x="1485900" y="5413375"/>
          <p14:tracePt t="31466" x="1447800" y="5400675"/>
          <p14:tracePt t="31483" x="1400175" y="5372100"/>
          <p14:tracePt t="31499" x="1343025" y="5334000"/>
          <p14:tracePt t="31516" x="1295400" y="5299075"/>
          <p14:tracePt t="31533" x="1266825" y="5286375"/>
          <p14:tracePt t="31549" x="1216025" y="5270500"/>
          <p14:tracePt t="31566" x="1171575" y="5248275"/>
          <p14:tracePt t="31583" x="1133475" y="5235575"/>
          <p14:tracePt t="31599" x="1098550" y="5226050"/>
          <p14:tracePt t="31616" x="1076325" y="5226050"/>
          <p14:tracePt t="31633" x="1066800" y="5226050"/>
          <p14:tracePt t="31649" x="1050925" y="5226050"/>
          <p14:tracePt t="31666" x="1041400" y="5226050"/>
          <p14:tracePt t="31957" x="1060450" y="5219700"/>
          <p14:tracePt t="31963" x="1073150" y="5213350"/>
          <p14:tracePt t="31971" x="1085850" y="5207000"/>
          <p14:tracePt t="31982" x="1095375" y="5200650"/>
          <p14:tracePt t="31999" x="1152525" y="5184775"/>
          <p14:tracePt t="32015" x="1196975" y="5168900"/>
          <p14:tracePt t="32033" x="1244600" y="5156200"/>
          <p14:tracePt t="32050" x="1333500" y="5127625"/>
          <p14:tracePt t="32067" x="1393825" y="5127625"/>
          <p14:tracePt t="32083" x="1438275" y="5127625"/>
          <p14:tracePt t="32099" x="1517650" y="5127625"/>
          <p14:tracePt t="32116" x="1568450" y="5127625"/>
          <p14:tracePt t="32132" x="1612900" y="5127625"/>
          <p14:tracePt t="32149" x="1673225" y="5127625"/>
          <p14:tracePt t="32166" x="1711325" y="5127625"/>
          <p14:tracePt t="32183" x="1733550" y="5127625"/>
          <p14:tracePt t="32199" x="1768475" y="5127625"/>
          <p14:tracePt t="32216" x="1778000" y="5127625"/>
          <p14:tracePt t="32233" x="1787525" y="5127625"/>
          <p14:tracePt t="32249" x="1790700" y="5127625"/>
          <p14:tracePt t="32316" x="1790700" y="5124450"/>
          <p14:tracePt t="32378" x="1797050" y="5124450"/>
          <p14:tracePt t="32392" x="1800225" y="5124450"/>
          <p14:tracePt t="32399" x="1806575" y="5124450"/>
          <p14:tracePt t="32417" x="1822450" y="5124450"/>
          <p14:tracePt t="32433" x="1831975" y="5124450"/>
          <p14:tracePt t="32449" x="1844675" y="5124450"/>
          <p14:tracePt t="32466" x="1854200" y="5124450"/>
          <p14:tracePt t="32483" x="1876425" y="5124450"/>
          <p14:tracePt t="32499" x="1901825" y="5124450"/>
          <p14:tracePt t="32515" x="1930400" y="5124450"/>
          <p14:tracePt t="32532" x="1952625" y="5124450"/>
          <p14:tracePt t="32549" x="2000250" y="5124450"/>
          <p14:tracePt t="32566" x="2022475" y="5124450"/>
          <p14:tracePt t="32583" x="2051050" y="5124450"/>
          <p14:tracePt t="32599" x="2114550" y="5124450"/>
          <p14:tracePt t="32616" x="2168525" y="5124450"/>
          <p14:tracePt t="32633" x="2235200" y="5124450"/>
          <p14:tracePt t="32650" x="2330450" y="5124450"/>
          <p14:tracePt t="32666" x="2390775" y="5124450"/>
          <p14:tracePt t="32682" x="2451100" y="5124450"/>
          <p14:tracePt t="32699" x="2546350" y="5124450"/>
          <p14:tracePt t="32716" x="2603500" y="5124450"/>
          <p14:tracePt t="32733" x="2663825" y="5124450"/>
          <p14:tracePt t="32749" x="2749550" y="5127625"/>
          <p14:tracePt t="32766" x="2854325" y="5127625"/>
          <p14:tracePt t="32783" x="2974975" y="5153025"/>
          <p14:tracePt t="32799" x="3146425" y="5153025"/>
          <p14:tracePt t="32816" x="3273425" y="5162550"/>
          <p14:tracePt t="32832" x="3378200" y="5162550"/>
          <p14:tracePt t="32849" x="3470275" y="5162550"/>
          <p14:tracePt t="32866" x="3514725" y="5162550"/>
          <p14:tracePt t="32883" x="3556000" y="5162550"/>
          <p14:tracePt t="32887" x="3575050" y="5162550"/>
          <p14:tracePt t="32900" x="3635375" y="5162550"/>
          <p14:tracePt t="32916" x="3714750" y="5162550"/>
          <p14:tracePt t="32933" x="3797300" y="5168900"/>
          <p14:tracePt t="32949" x="3895725" y="5175250"/>
          <p14:tracePt t="32965" x="3933825" y="5181600"/>
          <p14:tracePt t="32982" x="3975100" y="5181600"/>
          <p14:tracePt t="32999" x="4010025" y="5181600"/>
          <p14:tracePt t="33015" x="4038600" y="5181600"/>
          <p14:tracePt t="33033" x="4060825" y="5181600"/>
          <p14:tracePt t="33049" x="4102100" y="5181600"/>
          <p14:tracePt t="33066" x="4121150" y="5181600"/>
          <p14:tracePt t="33082" x="4152900" y="5181600"/>
          <p14:tracePt t="33099" x="4191000" y="5181600"/>
          <p14:tracePt t="33116" x="4200525" y="5181600"/>
          <p14:tracePt t="33133" x="4210050" y="5181600"/>
          <p14:tracePt t="33149" x="4225925" y="5181600"/>
          <p14:tracePt t="33165" x="4241800" y="5181600"/>
          <p14:tracePt t="33182" x="4251325" y="5181600"/>
          <p14:tracePt t="33199" x="4270375" y="5187950"/>
          <p14:tracePt t="33216" x="4302125" y="5194300"/>
          <p14:tracePt t="33233" x="4324350" y="5194300"/>
          <p14:tracePt t="33249" x="4337050" y="5194300"/>
          <p14:tracePt t="33265" x="4352925" y="5194300"/>
          <p14:tracePt t="33283" x="4362450" y="5194300"/>
          <p14:tracePt t="33321" x="4368800" y="5194300"/>
          <p14:tracePt t="33342" x="4371975" y="5194300"/>
          <p14:tracePt t="33350" x="4378325" y="5194300"/>
          <p14:tracePt t="33366" x="4381500" y="5194300"/>
          <p14:tracePt t="33383" x="4387850" y="5194300"/>
          <p14:tracePt t="33406" x="4397375" y="5194300"/>
        </p14:tracePtLst>
      </p14:laserTraceLst>
    </p:ext>
  </p:extLs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1"/>
          <p:cNvSpPr>
            <a:spLocks noChangeArrowheads="1"/>
          </p:cNvSpPr>
          <p:nvPr/>
        </p:nvSpPr>
        <p:spPr bwMode="auto">
          <a:xfrm>
            <a:off x="3643313" y="0"/>
            <a:ext cx="36353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FR" altLang="fr-FR"/>
              <a:t>  </a:t>
            </a:r>
          </a:p>
        </p:txBody>
      </p:sp>
      <p:pic>
        <p:nvPicPr>
          <p:cNvPr id="125955" name="Picture 4" descr="http://www.webalice.it/fabriziopucc/cistus_salvifolius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2938"/>
            <a:ext cx="4670425" cy="3500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5956" name="ZoneTexte 3"/>
          <p:cNvSpPr txBox="1">
            <a:spLocks noChangeArrowheads="1"/>
          </p:cNvSpPr>
          <p:nvPr/>
        </p:nvSpPr>
        <p:spPr bwMode="auto">
          <a:xfrm>
            <a:off x="0" y="4357688"/>
            <a:ext cx="4143375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FR" altLang="fr-FR" i="1">
                <a:solidFill>
                  <a:srgbClr val="FF0000"/>
                </a:solidFill>
              </a:rPr>
              <a:t>Cistus salvifolius, </a:t>
            </a:r>
            <a:r>
              <a:rPr lang="fr-FR" altLang="fr-FR"/>
              <a:t>ciste à feuilles de sauge</a:t>
            </a:r>
          </a:p>
        </p:txBody>
      </p:sp>
      <p:sp>
        <p:nvSpPr>
          <p:cNvPr id="125957" name="AutoShape 6" descr="https://toptropicals.com/pics/garden/m1/Aroma/Cistus_incanus908.jpg"/>
          <p:cNvSpPr>
            <a:spLocks noChangeAspect="1" noChangeArrowheads="1"/>
          </p:cNvSpPr>
          <p:nvPr/>
        </p:nvSpPr>
        <p:spPr bwMode="auto">
          <a:xfrm>
            <a:off x="180975" y="-21272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fr-FR" altLang="fr-FR"/>
          </a:p>
        </p:txBody>
      </p:sp>
      <p:sp>
        <p:nvSpPr>
          <p:cNvPr id="125958" name="AutoShape 8" descr="https://toptropicals.com/pics/garden/m1/Aroma/Cistus_incanus908.jpg"/>
          <p:cNvSpPr>
            <a:spLocks noChangeAspect="1" noChangeArrowheads="1"/>
          </p:cNvSpPr>
          <p:nvPr/>
        </p:nvSpPr>
        <p:spPr bwMode="auto">
          <a:xfrm>
            <a:off x="180975" y="-21272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fr-FR" altLang="fr-FR"/>
          </a:p>
        </p:txBody>
      </p:sp>
      <p:pic>
        <p:nvPicPr>
          <p:cNvPr id="125959" name="Picture 10" descr="http://www.botanical-online.com/material/Cistus_ladanifer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2063" y="1285875"/>
            <a:ext cx="4071937" cy="364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5960" name="Rectangle 7"/>
          <p:cNvSpPr>
            <a:spLocks noChangeArrowheads="1"/>
          </p:cNvSpPr>
          <p:nvPr/>
        </p:nvSpPr>
        <p:spPr bwMode="auto">
          <a:xfrm>
            <a:off x="4214813" y="4929188"/>
            <a:ext cx="45720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FR" altLang="fr-FR" i="1">
                <a:solidFill>
                  <a:srgbClr val="FF0000"/>
                </a:solidFill>
              </a:rPr>
              <a:t>Cistus ladaniferus, </a:t>
            </a:r>
            <a:r>
              <a:rPr lang="fr-FR" altLang="fr-FR"/>
              <a:t>ciste ladanifer utiliser pour fixer les parfuns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6480"/>
    </mc:Choice>
    <mc:Fallback>
      <p:transition spd="slow" advTm="464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632" x="4311650" y="5187950"/>
          <p14:tracePt t="1639" x="4168775" y="5178425"/>
          <p14:tracePt t="1645" x="4054475" y="5178425"/>
          <p14:tracePt t="1656" x="3898900" y="5178425"/>
          <p14:tracePt t="1674" x="3314700" y="5178425"/>
          <p14:tracePt t="1690" x="2914650" y="5178425"/>
          <p14:tracePt t="1707" x="2530475" y="5197475"/>
          <p14:tracePt t="1740" x="1482725" y="5299075"/>
          <p14:tracePt t="1774" x="717550" y="5429250"/>
          <p14:tracePt t="1792" x="488950" y="5467350"/>
          <p14:tracePt t="1808" x="336550" y="5505450"/>
          <p14:tracePt t="1824" x="133350" y="5565775"/>
          <p14:tracePt t="1840" x="41275" y="5607050"/>
          <p14:tracePt t="2218" x="12700" y="5572125"/>
          <p14:tracePt t="2226" x="50800" y="5546725"/>
          <p14:tracePt t="2243" x="187325" y="5483225"/>
          <p14:tracePt t="2256" x="320675" y="5422900"/>
          <p14:tracePt t="2273" x="504825" y="5334000"/>
          <p14:tracePt t="2306" x="806450" y="5178425"/>
          <p14:tracePt t="2340" x="1073150" y="5022850"/>
          <p14:tracePt t="2357" x="1165225" y="4972050"/>
          <p14:tracePt t="2374" x="1250950" y="4930775"/>
          <p14:tracePt t="2390" x="1282700" y="4905375"/>
          <p14:tracePt t="2406" x="1304925" y="4892675"/>
          <p14:tracePt t="2423" x="1320800" y="4873625"/>
          <p14:tracePt t="2439" x="1327150" y="4851400"/>
          <p14:tracePt t="2456" x="1327150" y="4835525"/>
          <p14:tracePt t="2473" x="1327150" y="4822825"/>
          <p14:tracePt t="2489" x="1320800" y="4806950"/>
          <p14:tracePt t="2507" x="1311275" y="4797425"/>
          <p14:tracePt t="2524" x="1289050" y="4791075"/>
          <p14:tracePt t="2540" x="1279525" y="4791075"/>
          <p14:tracePt t="2557" x="1270000" y="4791075"/>
          <p14:tracePt t="2573" x="1257300" y="4791075"/>
          <p14:tracePt t="2590" x="1247775" y="4787900"/>
          <p14:tracePt t="2606" x="1231900" y="4781550"/>
          <p14:tracePt t="2623" x="1196975" y="4775200"/>
          <p14:tracePt t="2639" x="1168400" y="4768850"/>
          <p14:tracePt t="2656" x="1146175" y="4768850"/>
          <p14:tracePt t="3103" x="1168400" y="4762500"/>
          <p14:tracePt t="3110" x="1228725" y="4756150"/>
          <p14:tracePt t="3127" x="1323975" y="4746625"/>
          <p14:tracePt t="3145" x="1431925" y="4746625"/>
          <p14:tracePt t="3156" x="1463675" y="4746625"/>
          <p14:tracePt t="3190" x="1666875" y="4740275"/>
          <p14:tracePt t="3224" x="1828800" y="4718050"/>
          <p14:tracePt t="3239" x="1882775" y="4699000"/>
          <p14:tracePt t="3260" x="1946275" y="4679950"/>
          <p14:tracePt t="3272" x="1984375" y="4667250"/>
          <p14:tracePt t="3289" x="2028825" y="4654550"/>
          <p14:tracePt t="3307" x="2073275" y="4648200"/>
          <p14:tracePt t="3324" x="2108200" y="4641850"/>
          <p14:tracePt t="3340" x="2130425" y="4641850"/>
          <p14:tracePt t="3356" x="2139950" y="4641850"/>
          <p14:tracePt t="3373" x="2155825" y="4641850"/>
          <p14:tracePt t="3389" x="2165350" y="4641850"/>
          <p14:tracePt t="3406" x="2181225" y="4641850"/>
          <p14:tracePt t="3423" x="2193925" y="4641850"/>
          <p14:tracePt t="3440" x="2200275" y="4641850"/>
          <p14:tracePt t="3645" x="2197100" y="4641850"/>
          <p14:tracePt t="3652" x="2193925" y="4641850"/>
          <p14:tracePt t="3660" x="2187575" y="4641850"/>
          <p14:tracePt t="3673" x="2178050" y="4641850"/>
          <p14:tracePt t="3689" x="2168525" y="4641850"/>
          <p14:tracePt t="3706" x="2152650" y="4641850"/>
          <p14:tracePt t="3723" x="2127250" y="4645025"/>
          <p14:tracePt t="3739" x="2095500" y="4651375"/>
          <p14:tracePt t="3757" x="2073275" y="4660900"/>
          <p14:tracePt t="3774" x="2016125" y="4679950"/>
          <p14:tracePt t="3790" x="1971675" y="4679950"/>
          <p14:tracePt t="3806" x="1936750" y="4686300"/>
          <p14:tracePt t="3823" x="1879600" y="4699000"/>
          <p14:tracePt t="3839" x="1835150" y="4714875"/>
          <p14:tracePt t="3856" x="1806575" y="4714875"/>
          <p14:tracePt t="3874" x="1755775" y="4724400"/>
          <p14:tracePt t="3890" x="1711325" y="4730750"/>
          <p14:tracePt t="3907" x="1689100" y="4730750"/>
          <p14:tracePt t="3923" x="1641475" y="4737100"/>
          <p14:tracePt t="3940" x="1603375" y="4737100"/>
          <p14:tracePt t="3956" x="1581150" y="4737100"/>
          <p14:tracePt t="3972" x="1527175" y="4737100"/>
          <p14:tracePt t="3990" x="1504950" y="4737100"/>
          <p14:tracePt t="4007" x="1476375" y="4737100"/>
          <p14:tracePt t="4024" x="1450975" y="4737100"/>
          <p14:tracePt t="4040" x="1435100" y="4737100"/>
          <p14:tracePt t="4057" x="1425575" y="4737100"/>
          <p14:tracePt t="4073" x="1409700" y="4737100"/>
          <p14:tracePt t="4090" x="1400175" y="4737100"/>
          <p14:tracePt t="4161" x="1403350" y="4737100"/>
          <p14:tracePt t="4168" x="1406525" y="4737100"/>
          <p14:tracePt t="4175" x="1416050" y="4737100"/>
          <p14:tracePt t="4190" x="1470025" y="4737100"/>
          <p14:tracePt t="4206" x="1530350" y="4737100"/>
          <p14:tracePt t="4223" x="1606550" y="4737100"/>
          <p14:tracePt t="4239" x="1651000" y="4737100"/>
          <p14:tracePt t="4260" x="1739900" y="4727575"/>
          <p14:tracePt t="4273" x="1790700" y="4727575"/>
          <p14:tracePt t="4289" x="1828800" y="4727575"/>
          <p14:tracePt t="4306" x="1873250" y="4721225"/>
          <p14:tracePt t="4323" x="1927225" y="4721225"/>
          <p14:tracePt t="4339" x="1965325" y="4721225"/>
          <p14:tracePt t="4356" x="1993900" y="4721225"/>
          <p14:tracePt t="4372" x="2047875" y="4708525"/>
          <p14:tracePt t="4389" x="2085975" y="4702175"/>
          <p14:tracePt t="4406" x="2111375" y="4689475"/>
          <p14:tracePt t="4423" x="2124075" y="4689475"/>
          <p14:tracePt t="4439" x="2139950" y="4689475"/>
          <p14:tracePt t="4710" x="2111375" y="4654550"/>
          <p14:tracePt t="4717" x="2082800" y="4622800"/>
          <p14:tracePt t="4724" x="2028825" y="4559300"/>
          <p14:tracePt t="4740" x="1924050" y="4400550"/>
          <p14:tracePt t="4757" x="1822450" y="4260850"/>
          <p14:tracePt t="4773" x="1663700" y="3997325"/>
          <p14:tracePt t="4789" x="1549400" y="3816350"/>
          <p14:tracePt t="4808" x="1393825" y="3616325"/>
          <p14:tracePt t="4824" x="1301750" y="3457575"/>
          <p14:tracePt t="4840" x="1244600" y="3375025"/>
          <p14:tracePt t="4857" x="1193800" y="3324225"/>
          <p14:tracePt t="4873" x="1155700" y="3282950"/>
          <p14:tracePt t="4889" x="1130300" y="3257550"/>
          <p14:tracePt t="4906" x="1120775" y="3232150"/>
          <p14:tracePt t="4923" x="1095375" y="3197225"/>
          <p14:tracePt t="4940" x="1082675" y="3159125"/>
          <p14:tracePt t="4957" x="1076325" y="3136900"/>
          <p14:tracePt t="4974" x="1076325" y="3098800"/>
          <p14:tracePt t="4990" x="1076325" y="3082925"/>
          <p14:tracePt t="5007" x="1076325" y="3054350"/>
          <p14:tracePt t="5023" x="1076325" y="3028950"/>
          <p14:tracePt t="5039" x="1076325" y="3006725"/>
          <p14:tracePt t="5056" x="1076325" y="2997200"/>
          <p14:tracePt t="5073" x="1076325" y="2965450"/>
          <p14:tracePt t="5089" x="1076325" y="2955925"/>
          <p14:tracePt t="5106" x="1076325" y="2940050"/>
          <p14:tracePt t="5124" x="1076325" y="2914650"/>
          <p14:tracePt t="5140" x="1076325" y="2905125"/>
          <p14:tracePt t="5156" x="1076325" y="2892425"/>
          <p14:tracePt t="5173" x="1076325" y="2860675"/>
          <p14:tracePt t="5189" x="1073150" y="2847975"/>
          <p14:tracePt t="5206" x="1060450" y="2835275"/>
          <p14:tracePt t="5224" x="1041400" y="2822575"/>
          <p14:tracePt t="5240" x="1031875" y="2809875"/>
          <p14:tracePt t="5244" x="1025525" y="2809875"/>
          <p14:tracePt t="5257" x="1022350" y="2809875"/>
          <p14:tracePt t="5274" x="1000125" y="2809875"/>
          <p14:tracePt t="5289" x="990600" y="2809875"/>
          <p14:tracePt t="5306" x="981075" y="2809875"/>
          <p14:tracePt t="5323" x="968375" y="2828925"/>
          <p14:tracePt t="5339" x="962025" y="2838450"/>
          <p14:tracePt t="5356" x="946150" y="2847975"/>
          <p14:tracePt t="5373" x="930275" y="2870200"/>
          <p14:tracePt t="5389" x="920750" y="2879725"/>
          <p14:tracePt t="5406" x="911225" y="2889250"/>
          <p14:tracePt t="5423" x="885825" y="2905125"/>
          <p14:tracePt t="5439" x="863600" y="2908300"/>
          <p14:tracePt t="5456" x="831850" y="2908300"/>
          <p14:tracePt t="5473" x="793750" y="2908300"/>
          <p14:tracePt t="5489" x="768350" y="2908300"/>
          <p14:tracePt t="5507" x="758825" y="2908300"/>
          <p14:tracePt t="5523" x="749300" y="2908300"/>
          <p14:tracePt t="5557" x="755650" y="2908300"/>
          <p14:tracePt t="5573" x="796925" y="2895600"/>
          <p14:tracePt t="5590" x="819150" y="2889250"/>
          <p14:tracePt t="5606" x="838200" y="2879725"/>
          <p14:tracePt t="5623" x="857250" y="2857500"/>
          <p14:tracePt t="5639" x="866775" y="2847975"/>
          <p14:tracePt t="5657" x="873125" y="2825750"/>
          <p14:tracePt t="5673" x="873125" y="2787650"/>
          <p14:tracePt t="5690" x="869950" y="2771775"/>
          <p14:tracePt t="5706" x="860425" y="2755900"/>
          <p14:tracePt t="5723" x="812800" y="2730500"/>
          <p14:tracePt t="5739" x="765175" y="2717800"/>
          <p14:tracePt t="5756" x="730250" y="2705100"/>
          <p14:tracePt t="5773" x="688975" y="2692400"/>
          <p14:tracePt t="5790" x="676275" y="2692400"/>
          <p14:tracePt t="5808" x="657225" y="2692400"/>
          <p14:tracePt t="5823" x="647700" y="2692400"/>
          <p14:tracePt t="5840" x="638175" y="2692400"/>
          <p14:tracePt t="5931" x="638175" y="2695575"/>
          <p14:tracePt t="5938" x="638175" y="2698750"/>
          <p14:tracePt t="5944" x="638175" y="2705100"/>
          <p14:tracePt t="5956" x="638175" y="2708275"/>
          <p14:tracePt t="5973" x="654050" y="2724150"/>
          <p14:tracePt t="5989" x="682625" y="2743200"/>
          <p14:tracePt t="6006" x="698500" y="2752725"/>
          <p14:tracePt t="6022" x="733425" y="2781300"/>
          <p14:tracePt t="6039" x="758825" y="2813050"/>
          <p14:tracePt t="6056" x="790575" y="2835275"/>
          <p14:tracePt t="6073" x="828675" y="2879725"/>
          <p14:tracePt t="6090" x="860425" y="2905125"/>
          <p14:tracePt t="6107" x="895350" y="2949575"/>
          <p14:tracePt t="6123" x="930275" y="2997200"/>
          <p14:tracePt t="6140" x="962025" y="3035300"/>
          <p14:tracePt t="6156" x="1003300" y="3082925"/>
          <p14:tracePt t="6172" x="1073150" y="3155950"/>
          <p14:tracePt t="6189" x="1123950" y="3187700"/>
          <p14:tracePt t="6206" x="1155700" y="3219450"/>
          <p14:tracePt t="6222" x="1200150" y="3263900"/>
          <p14:tracePt t="6239" x="1216025" y="3276600"/>
          <p14:tracePt t="6256" x="1225550" y="3286125"/>
          <p14:tracePt t="6272" x="1235075" y="3289300"/>
          <p14:tracePt t="6289" x="1241425" y="3289300"/>
          <p14:tracePt t="6323" x="1241425" y="3282950"/>
          <p14:tracePt t="6339" x="1235075" y="3248025"/>
          <p14:tracePt t="6356" x="1222375" y="3209925"/>
          <p14:tracePt t="6373" x="1196975" y="3117850"/>
          <p14:tracePt t="6390" x="1177925" y="3079750"/>
          <p14:tracePt t="6406" x="1149350" y="3041650"/>
          <p14:tracePt t="6423" x="1114425" y="3003550"/>
          <p14:tracePt t="6440" x="1082675" y="2978150"/>
          <p14:tracePt t="6458" x="1038225" y="2943225"/>
          <p14:tracePt t="6473" x="1019175" y="2917825"/>
          <p14:tracePt t="6490" x="996950" y="2898775"/>
          <p14:tracePt t="6508" x="977900" y="2886075"/>
          <p14:tracePt t="6523" x="968375" y="2870200"/>
          <p14:tracePt t="6540" x="955675" y="2863850"/>
          <p14:tracePt t="6557" x="946150" y="2863850"/>
          <p14:tracePt t="6572" x="927100" y="2863850"/>
          <p14:tracePt t="6589" x="917575" y="2863850"/>
          <p14:tracePt t="6607" x="911225" y="2863850"/>
          <p14:tracePt t="6623" x="908050" y="2863850"/>
          <p14:tracePt t="6640" x="901700" y="2863850"/>
          <p14:tracePt t="6657" x="898525" y="2863850"/>
          <p14:tracePt t="6673" x="889000" y="2867025"/>
          <p14:tracePt t="6689" x="876300" y="2882900"/>
          <p14:tracePt t="6706" x="876300" y="2898775"/>
          <p14:tracePt t="6722" x="876300" y="3006725"/>
          <p14:tracePt t="6739" x="901700" y="3149600"/>
          <p14:tracePt t="6756" x="927100" y="3302000"/>
          <p14:tracePt t="6772" x="974725" y="3590925"/>
          <p14:tracePt t="6790" x="1009650" y="3752850"/>
          <p14:tracePt t="6807" x="1057275" y="4010025"/>
          <p14:tracePt t="6823" x="1082675" y="4162425"/>
          <p14:tracePt t="6839" x="1111250" y="4337050"/>
          <p14:tracePt t="6856" x="1127125" y="4498975"/>
          <p14:tracePt t="6873" x="1155700" y="4695825"/>
          <p14:tracePt t="6890" x="1181100" y="4838700"/>
          <p14:tracePt t="6907" x="1206500" y="5026025"/>
          <p14:tracePt t="6923" x="1222375" y="5121275"/>
          <p14:tracePt t="6940" x="1238250" y="5207000"/>
          <p14:tracePt t="6957" x="1270000" y="5340350"/>
          <p14:tracePt t="6972" x="1282700" y="5403850"/>
          <p14:tracePt t="6989" x="1298575" y="5457825"/>
          <p14:tracePt t="7006" x="1320800" y="5508625"/>
          <p14:tracePt t="7023" x="1327150" y="5537200"/>
          <p14:tracePt t="7040" x="1333500" y="5559425"/>
          <p14:tracePt t="7057" x="1333500" y="5581650"/>
          <p14:tracePt t="7073" x="1339850" y="5591175"/>
          <p14:tracePt t="7090" x="1339850" y="5600700"/>
          <p14:tracePt t="7107" x="1349375" y="5600700"/>
          <p14:tracePt t="7123" x="1352550" y="5600700"/>
          <p14:tracePt t="7139" x="1362075" y="5600700"/>
          <p14:tracePt t="7157" x="1377950" y="5588000"/>
          <p14:tracePt t="7173" x="1390650" y="5559425"/>
          <p14:tracePt t="7190" x="1409700" y="5521325"/>
          <p14:tracePt t="7207" x="1454150" y="5454650"/>
          <p14:tracePt t="7223" x="1466850" y="5416550"/>
          <p14:tracePt t="7239" x="1485900" y="5391150"/>
          <p14:tracePt t="7242" x="1492250" y="5387975"/>
          <p14:tracePt t="7255" x="1495425" y="5378450"/>
          <p14:tracePt t="7272" x="1530350" y="5359400"/>
          <p14:tracePt t="7289" x="1555750" y="5349875"/>
          <p14:tracePt t="7305" x="1577975" y="5337175"/>
          <p14:tracePt t="7322" x="1609725" y="5321300"/>
          <p14:tracePt t="7339" x="1625600" y="5321300"/>
          <p14:tracePt t="7357" x="1666875" y="5314950"/>
          <p14:tracePt t="7373" x="1689100" y="5308600"/>
          <p14:tracePt t="7389" x="1720850" y="5302250"/>
          <p14:tracePt t="7407" x="1746250" y="5295900"/>
          <p14:tracePt t="7423" x="1768475" y="5295900"/>
          <p14:tracePt t="7439" x="1784350" y="5295900"/>
          <p14:tracePt t="7457" x="1797050" y="5295900"/>
          <p14:tracePt t="7473" x="1803400" y="5295900"/>
          <p14:tracePt t="7565" x="1809750" y="5295900"/>
          <p14:tracePt t="8443" x="1879600" y="5308600"/>
          <p14:tracePt t="8449" x="1958975" y="5318125"/>
          <p14:tracePt t="8456" x="2041525" y="5334000"/>
          <p14:tracePt t="8475" x="2260600" y="5353050"/>
          <p14:tracePt t="8492" x="2568575" y="5391150"/>
          <p14:tracePt t="8509" x="2787650" y="5419725"/>
          <p14:tracePt t="8529" x="3089275" y="5486400"/>
          <p14:tracePt t="8555" x="3568700" y="5584825"/>
          <p14:tracePt t="8589" x="4048125" y="5683250"/>
          <p14:tracePt t="8607" x="4314825" y="5737225"/>
          <p14:tracePt t="8622" x="4479925" y="5784850"/>
          <p14:tracePt t="8638" x="4610100" y="5819775"/>
          <p14:tracePt t="8656" x="4857750" y="5902325"/>
          <p14:tracePt t="8671" x="4991100" y="5946775"/>
          <p14:tracePt t="8688" x="5121275" y="5981700"/>
          <p14:tracePt t="8705" x="5299075" y="6007100"/>
          <p14:tracePt t="8722" x="5375275" y="6029325"/>
          <p14:tracePt t="8738" x="5426075" y="6029325"/>
          <p14:tracePt t="8755" x="5461000" y="6029325"/>
          <p14:tracePt t="8772" x="5489575" y="6029325"/>
          <p14:tracePt t="8788" x="5511800" y="6029325"/>
          <p14:tracePt t="8805" x="5534025" y="6013450"/>
          <p14:tracePt t="8822" x="5543550" y="6010275"/>
          <p14:tracePt t="8838" x="5553075" y="6003925"/>
          <p14:tracePt t="8855" x="5568950" y="5988050"/>
          <p14:tracePt t="8872" x="5568950" y="5978525"/>
          <p14:tracePt t="8889" x="5584825" y="5962650"/>
          <p14:tracePt t="8906" x="5603875" y="5927725"/>
          <p14:tracePt t="8922" x="5616575" y="5899150"/>
          <p14:tracePt t="8940" x="5632450" y="5873750"/>
          <p14:tracePt t="8957" x="5692775" y="5829300"/>
          <p14:tracePt t="8973" x="5737225" y="5794375"/>
          <p14:tracePt t="8989" x="5791200" y="5743575"/>
          <p14:tracePt t="9006" x="5908675" y="5616575"/>
          <p14:tracePt t="9022" x="6003925" y="5530850"/>
          <p14:tracePt t="9039" x="6073775" y="5467350"/>
          <p14:tracePt t="9056" x="6172200" y="5407025"/>
          <p14:tracePt t="9072" x="6223000" y="5372100"/>
          <p14:tracePt t="9089" x="6261100" y="5353050"/>
          <p14:tracePt t="9106" x="6283325" y="5330825"/>
          <p14:tracePt t="9123" x="6292850" y="5330825"/>
          <p14:tracePt t="9420" x="6280150" y="5324475"/>
          <p14:tracePt t="9428" x="6251575" y="5324475"/>
          <p14:tracePt t="9442" x="6200775" y="5324475"/>
          <p14:tracePt t="9460" x="6149975" y="5324475"/>
          <p14:tracePt t="9475" x="6111875" y="5324475"/>
          <p14:tracePt t="9496" x="6026150" y="5318125"/>
          <p14:tracePt t="9523" x="5921375" y="5318125"/>
          <p14:tracePt t="9556" x="5822950" y="5318125"/>
          <p14:tracePt t="9572" x="5800725" y="5318125"/>
          <p14:tracePt t="9589" x="5772150" y="5318125"/>
          <p14:tracePt t="9606" x="5737225" y="5318125"/>
          <p14:tracePt t="9622" x="5708650" y="5311775"/>
          <p14:tracePt t="9639" x="5683250" y="5299075"/>
          <p14:tracePt t="9655" x="5641975" y="5286375"/>
          <p14:tracePt t="9672" x="5619750" y="5286375"/>
          <p14:tracePt t="9689" x="5597525" y="5286375"/>
          <p14:tracePt t="9706" x="5578475" y="5286375"/>
          <p14:tracePt t="9722" x="5562600" y="5286375"/>
          <p14:tracePt t="9739" x="5534025" y="5286375"/>
          <p14:tracePt t="9756" x="5508625" y="5270500"/>
          <p14:tracePt t="9772" x="5486400" y="5267325"/>
          <p14:tracePt t="9789" x="5476875" y="5267325"/>
          <p14:tracePt t="9806" x="5461000" y="5267325"/>
          <p14:tracePt t="9823" x="5445125" y="5267325"/>
          <p14:tracePt t="9839" x="5435600" y="5267325"/>
          <p14:tracePt t="9856" x="5432425" y="5267325"/>
          <p14:tracePt t="9936" x="5438775" y="5267325"/>
          <p14:tracePt t="9943" x="5441950" y="5267325"/>
          <p14:tracePt t="9956" x="5470525" y="5260975"/>
          <p14:tracePt t="9972" x="5492750" y="5260975"/>
          <p14:tracePt t="9989" x="5521325" y="5254625"/>
          <p14:tracePt t="10006" x="5543550" y="5254625"/>
          <p14:tracePt t="10022" x="5553075" y="5254625"/>
          <p14:tracePt t="10039" x="5568950" y="5254625"/>
          <p14:tracePt t="10277" x="5578475" y="5254625"/>
          <p14:tracePt t="10284" x="5588000" y="5254625"/>
          <p14:tracePt t="10292" x="5607050" y="5254625"/>
          <p14:tracePt t="10305" x="5616575" y="5257800"/>
          <p14:tracePt t="10322" x="5638800" y="5257800"/>
          <p14:tracePt t="10339" x="5661025" y="5257800"/>
          <p14:tracePt t="10355" x="5692775" y="5260975"/>
          <p14:tracePt t="10372" x="5721350" y="5260975"/>
          <p14:tracePt t="10389" x="5746750" y="5267325"/>
          <p14:tracePt t="10406" x="5800725" y="5267325"/>
          <p14:tracePt t="10422" x="5845175" y="5267325"/>
          <p14:tracePt t="10439" x="5883275" y="5280025"/>
          <p14:tracePt t="10456" x="5975350" y="5280025"/>
          <p14:tracePt t="10472" x="6035675" y="5280025"/>
          <p14:tracePt t="10489" x="6086475" y="5280025"/>
          <p14:tracePt t="10506" x="6159500" y="5286375"/>
          <p14:tracePt t="10523" x="6203950" y="5286375"/>
          <p14:tracePt t="10539" x="6248400" y="5295900"/>
          <p14:tracePt t="10555" x="6302375" y="5295900"/>
          <p14:tracePt t="10572" x="6330950" y="5299075"/>
          <p14:tracePt t="10589" x="6369050" y="5299075"/>
          <p14:tracePt t="10605" x="6432550" y="5299075"/>
          <p14:tracePt t="10622" x="6461125" y="5299075"/>
          <p14:tracePt t="10639" x="6496050" y="5299075"/>
          <p14:tracePt t="10655" x="6553200" y="5305425"/>
          <p14:tracePt t="10672" x="6588125" y="5305425"/>
          <p14:tracePt t="10689" x="6632575" y="5311775"/>
          <p14:tracePt t="10705" x="6696075" y="5311775"/>
          <p14:tracePt t="10722" x="6731000" y="5311775"/>
          <p14:tracePt t="10740" x="6753225" y="5311775"/>
          <p14:tracePt t="10756" x="6788150" y="5311775"/>
          <p14:tracePt t="10773" x="6797675" y="5311775"/>
          <p14:tracePt t="10790" x="6807200" y="5318125"/>
          <p14:tracePt t="10806" x="6819900" y="5318125"/>
          <p14:tracePt t="10822" x="6835775" y="5324475"/>
          <p14:tracePt t="10839" x="6845300" y="5327650"/>
          <p14:tracePt t="10855" x="6867525" y="5343525"/>
          <p14:tracePt t="10872" x="6889750" y="5356225"/>
          <p14:tracePt t="10890" x="6902450" y="5362575"/>
          <p14:tracePt t="11877" x="6937375" y="5349875"/>
          <p14:tracePt t="11885" x="6965950" y="5337175"/>
          <p14:tracePt t="11893" x="7004050" y="5321300"/>
          <p14:tracePt t="11909" x="7073900" y="5273675"/>
          <p14:tracePt t="11926" x="7140575" y="5235575"/>
          <p14:tracePt t="11945" x="7165975" y="5203825"/>
          <p14:tracePt t="11972" x="7223125" y="5137150"/>
          <p14:tracePt t="12006" x="7296150" y="5032375"/>
          <p14:tracePt t="12023" x="7327900" y="4994275"/>
          <p14:tracePt t="12039" x="7362825" y="4943475"/>
          <p14:tracePt t="12055" x="7442200" y="4870450"/>
          <p14:tracePt t="12072" x="7512050" y="4816475"/>
          <p14:tracePt t="12089" x="7597775" y="4740275"/>
          <p14:tracePt t="12105" x="7699375" y="4645025"/>
          <p14:tracePt t="12122" x="7753350" y="4584700"/>
          <p14:tracePt t="12141" x="7823200" y="4511675"/>
          <p14:tracePt t="12156" x="7877175" y="4460875"/>
          <p14:tracePt t="12173" x="7921625" y="4400550"/>
          <p14:tracePt t="12189" x="7985125" y="4327525"/>
          <p14:tracePt t="12205" x="8070850" y="4225925"/>
          <p14:tracePt t="12222" x="8124825" y="4165600"/>
          <p14:tracePt t="12239" x="8150225" y="4127500"/>
          <p14:tracePt t="12257" x="8181975" y="4083050"/>
          <p14:tracePt t="12273" x="8191500" y="4060825"/>
          <p14:tracePt t="12291" x="8204200" y="4013200"/>
          <p14:tracePt t="12306" x="8210550" y="3981450"/>
          <p14:tracePt t="12322" x="8210550" y="3959225"/>
          <p14:tracePt t="12338" x="8210550" y="3914775"/>
          <p14:tracePt t="12355" x="8210550" y="3883025"/>
          <p14:tracePt t="12372" x="8210550" y="3854450"/>
          <p14:tracePt t="12389" x="8204200" y="3832225"/>
          <p14:tracePt t="12405" x="8185150" y="3803650"/>
          <p14:tracePt t="12422" x="8175625" y="3794125"/>
          <p14:tracePt t="12441" x="8140700" y="3759200"/>
          <p14:tracePt t="12456" x="8118475" y="3740150"/>
          <p14:tracePt t="12472" x="8080375" y="3714750"/>
          <p14:tracePt t="12489" x="8029575" y="3679825"/>
          <p14:tracePt t="12505" x="7966075" y="3641725"/>
          <p14:tracePt t="12522" x="7934325" y="3616325"/>
          <p14:tracePt t="12540" x="7867650" y="3575050"/>
          <p14:tracePt t="12556" x="7820025" y="3543300"/>
          <p14:tracePt t="12572" x="7788275" y="3530600"/>
          <p14:tracePt t="12589" x="7759700" y="3517900"/>
          <p14:tracePt t="12606" x="7721600" y="3492500"/>
          <p14:tracePt t="12622" x="7693025" y="3482975"/>
          <p14:tracePt t="12640" x="7648575" y="3463925"/>
          <p14:tracePt t="12656" x="7626350" y="3451225"/>
          <p14:tracePt t="12672" x="7600950" y="3425825"/>
          <p14:tracePt t="12690" x="7572375" y="3409950"/>
          <p14:tracePt t="12706" x="7521575" y="3384550"/>
          <p14:tracePt t="12722" x="7483475" y="3349625"/>
          <p14:tracePt t="12740" x="7439025" y="3333750"/>
          <p14:tracePt t="12756" x="7416800" y="3321050"/>
          <p14:tracePt t="12772" x="7385050" y="3302000"/>
          <p14:tracePt t="12790" x="7372350" y="3298825"/>
          <p14:tracePt t="12805" x="7362825" y="3292475"/>
          <p14:tracePt t="12822" x="7346950" y="3292475"/>
          <p14:tracePt t="12840" x="7331075" y="3292475"/>
          <p14:tracePt t="12856" x="7321550" y="3292475"/>
          <p14:tracePt t="12872" x="7312025" y="3292475"/>
          <p14:tracePt t="12890" x="7280275" y="3292475"/>
          <p14:tracePt t="12906" x="7258050" y="3292475"/>
          <p14:tracePt t="12922" x="7229475" y="3292475"/>
          <p14:tracePt t="12940" x="7194550" y="3308350"/>
          <p14:tracePt t="12956" x="7162800" y="3327400"/>
          <p14:tracePt t="12972" x="7146925" y="3336925"/>
          <p14:tracePt t="12990" x="7118350" y="3352800"/>
          <p14:tracePt t="13006" x="7102475" y="3362325"/>
          <p14:tracePt t="13022" x="7092950" y="3378200"/>
          <p14:tracePt t="13040" x="7067550" y="3394075"/>
          <p14:tracePt t="13055" x="7054850" y="3403600"/>
          <p14:tracePt t="13072" x="7045325" y="3425825"/>
          <p14:tracePt t="13090" x="7023100" y="3460750"/>
          <p14:tracePt t="13106" x="7010400" y="3492500"/>
          <p14:tracePt t="13122" x="6997700" y="3514725"/>
          <p14:tracePt t="13139" x="6985000" y="3536950"/>
          <p14:tracePt t="13156" x="6962775" y="3581400"/>
          <p14:tracePt t="13172" x="6950075" y="3613150"/>
          <p14:tracePt t="13189" x="6931025" y="3648075"/>
          <p14:tracePt t="13205" x="6921500" y="3676650"/>
          <p14:tracePt t="13222" x="6902450" y="3702050"/>
          <p14:tracePt t="13240" x="6883400" y="3743325"/>
          <p14:tracePt t="13256" x="6873875" y="3759200"/>
          <p14:tracePt t="13273" x="6864350" y="3775075"/>
          <p14:tracePt t="13290" x="6842125" y="3803650"/>
          <p14:tracePt t="13306" x="6829425" y="3825875"/>
          <p14:tracePt t="13322" x="6819900" y="3848100"/>
          <p14:tracePt t="13338" x="6810375" y="3863975"/>
          <p14:tracePt t="13355" x="6788150" y="3886200"/>
          <p14:tracePt t="13372" x="6788150" y="3902075"/>
          <p14:tracePt t="13390" x="6781800" y="3914775"/>
          <p14:tracePt t="13406" x="6781800" y="3924300"/>
          <p14:tracePt t="13422" x="6778625" y="3933825"/>
          <p14:tracePt t="13440" x="6772275" y="3959225"/>
          <p14:tracePt t="13455" x="6772275" y="3975100"/>
          <p14:tracePt t="13472" x="6772275" y="4003675"/>
          <p14:tracePt t="13490" x="6772275" y="4038600"/>
          <p14:tracePt t="13505" x="6772275" y="4067175"/>
          <p14:tracePt t="13522" x="6772275" y="4089400"/>
          <p14:tracePt t="13540" x="6772275" y="4121150"/>
          <p14:tracePt t="13555" x="6772275" y="4137025"/>
          <p14:tracePt t="13572" x="6772275" y="4146550"/>
          <p14:tracePt t="13589" x="6772275" y="4165600"/>
          <p14:tracePt t="13605" x="6772275" y="4175125"/>
          <p14:tracePt t="13622" x="6772275" y="4184650"/>
          <p14:tracePt t="13639" x="6772275" y="4200525"/>
          <p14:tracePt t="13656" x="6772275" y="4216400"/>
          <p14:tracePt t="13672" x="6772275" y="4225925"/>
          <p14:tracePt t="13690" x="6772275" y="4241800"/>
          <p14:tracePt t="13706" x="6772275" y="4251325"/>
          <p14:tracePt t="13722" x="6772275" y="4264025"/>
          <p14:tracePt t="13740" x="6775450" y="4279900"/>
          <p14:tracePt t="13756" x="6778625" y="4289425"/>
          <p14:tracePt t="13773" x="6788150" y="4295775"/>
          <p14:tracePt t="13789" x="6810375" y="4318000"/>
          <p14:tracePt t="13823" x="6816725" y="4318000"/>
          <p14:tracePt t="13890" x="6816725" y="4321175"/>
          <p14:tracePt t="16033" x="6823075" y="4352925"/>
          <p14:tracePt t="16039" x="6829425" y="4400550"/>
          <p14:tracePt t="16055" x="6845300" y="4473575"/>
          <p14:tracePt t="16071" x="6851650" y="4537075"/>
          <p14:tracePt t="16089" x="6858000" y="4622800"/>
          <p14:tracePt t="16105" x="6873875" y="4708525"/>
          <p14:tracePt t="16122" x="6899275" y="4794250"/>
          <p14:tracePt t="16155" x="6943725" y="5016500"/>
          <p14:tracePt t="16189" x="6997700" y="5194300"/>
          <p14:tracePt t="16206" x="7010400" y="5257800"/>
          <p14:tracePt t="16222" x="7019925" y="5308600"/>
          <p14:tracePt t="16238" x="7019925" y="5372100"/>
          <p14:tracePt t="16254" x="7019925" y="5407025"/>
          <p14:tracePt t="16271" x="7019925" y="5451475"/>
          <p14:tracePt t="16288" x="7019925" y="5505450"/>
          <p14:tracePt t="16304" x="7016750" y="5530850"/>
          <p14:tracePt t="16321" x="7016750" y="5553075"/>
          <p14:tracePt t="16338" x="7010400" y="5568950"/>
          <p14:tracePt t="16355" x="7007225" y="5578475"/>
          <p14:tracePt t="16372" x="6994525" y="5594350"/>
          <p14:tracePt t="16388" x="6975475" y="5607050"/>
          <p14:tracePt t="16404" x="6965950" y="5616575"/>
          <p14:tracePt t="16422" x="6956425" y="5626100"/>
          <p14:tracePt t="16438" x="6940550" y="5648325"/>
          <p14:tracePt t="16454" x="6937375" y="5657850"/>
          <p14:tracePt t="16489" x="6937375" y="5661025"/>
          <p14:tracePt t="16518" x="6924675" y="5661025"/>
          <p14:tracePt t="16554" x="6924675" y="5667375"/>
          <p14:tracePt t="16590" x="6924675" y="5673725"/>
          <p14:tracePt t="16611" x="6924675" y="5676900"/>
          <p14:tracePt t="16632" x="6924675" y="5683250"/>
          <p14:tracePt t="16638" x="6934200" y="5683250"/>
          <p14:tracePt t="16654" x="6943725" y="5692775"/>
          <p14:tracePt t="16671" x="6965950" y="5699125"/>
          <p14:tracePt t="16688" x="7019925" y="5705475"/>
          <p14:tracePt t="16705" x="7051675" y="5711825"/>
          <p14:tracePt t="16722" x="7086600" y="5711825"/>
          <p14:tracePt t="16739" x="7127875" y="5711825"/>
          <p14:tracePt t="16755" x="7137400" y="5711825"/>
          <p14:tracePt t="16772" x="7146925" y="5711825"/>
          <p14:tracePt t="16788" x="7165975" y="5711825"/>
          <p14:tracePt t="16804" x="7175500" y="5711825"/>
          <p14:tracePt t="16822" x="7191375" y="5711825"/>
          <p14:tracePt t="16838" x="7232650" y="5702300"/>
          <p14:tracePt t="16854" x="7264400" y="5683250"/>
          <p14:tracePt t="16872" x="7302500" y="5670550"/>
          <p14:tracePt t="16888" x="7343775" y="5651500"/>
          <p14:tracePt t="16905" x="7369175" y="5641975"/>
          <p14:tracePt t="16922" x="7397750" y="5622925"/>
          <p14:tracePt t="16938" x="7432675" y="5603875"/>
          <p14:tracePt t="16955" x="7464425" y="5594350"/>
          <p14:tracePt t="16972" x="7486650" y="5581650"/>
          <p14:tracePt t="16988" x="7540625" y="5543550"/>
          <p14:tracePt t="17005" x="7562850" y="5530850"/>
          <p14:tracePt t="17022" x="7594600" y="5518150"/>
          <p14:tracePt t="17038" x="7629525" y="5492750"/>
          <p14:tracePt t="17054" x="7661275" y="5483225"/>
          <p14:tracePt t="17071" x="7683500" y="5470525"/>
          <p14:tracePt t="17088" x="7747000" y="5451475"/>
          <p14:tracePt t="17105" x="7804150" y="5422900"/>
          <p14:tracePt t="17121" x="7899400" y="5397500"/>
          <p14:tracePt t="17138" x="8016875" y="5362575"/>
          <p14:tracePt t="17155" x="8061325" y="5349875"/>
          <p14:tracePt t="17171" x="8105775" y="5337175"/>
          <p14:tracePt t="17188" x="8156575" y="5318125"/>
          <p14:tracePt t="17204" x="8178800" y="5318125"/>
          <p14:tracePt t="17221" x="8201025" y="5311775"/>
          <p14:tracePt t="17238" x="8216900" y="5311775"/>
          <p14:tracePt t="17254" x="8226425" y="5311775"/>
          <p14:tracePt t="17271" x="8235950" y="5311775"/>
          <p14:tracePt t="17288" x="8255000" y="5299075"/>
          <p14:tracePt t="17304" x="8255000" y="5295900"/>
          <p14:tracePt t="17321" x="8255000" y="5289550"/>
          <p14:tracePt t="17360" x="8255000" y="5286375"/>
          <p14:tracePt t="17371" x="8255000" y="5280025"/>
          <p14:tracePt t="17395" x="8248650" y="5276850"/>
          <p14:tracePt t="17404" x="8239125" y="5270500"/>
          <p14:tracePt t="17421" x="8229600" y="5264150"/>
          <p14:tracePt t="17438" x="8207375" y="5260975"/>
          <p14:tracePt t="17454" x="8178800" y="5248275"/>
          <p14:tracePt t="17471" x="8147050" y="5241925"/>
          <p14:tracePt t="17488" x="8070850" y="5235575"/>
          <p14:tracePt t="17505" x="7991475" y="5235575"/>
          <p14:tracePt t="17522" x="7899400" y="5235575"/>
          <p14:tracePt t="17538" x="7769225" y="5235575"/>
          <p14:tracePt t="17554" x="7642225" y="5241925"/>
          <p14:tracePt t="17571" x="7524750" y="5267325"/>
          <p14:tracePt t="17588" x="7346950" y="5292725"/>
          <p14:tracePt t="17605" x="7194550" y="5318125"/>
          <p14:tracePt t="17622" x="7073900" y="5353050"/>
          <p14:tracePt t="17639" x="6873875" y="5387975"/>
          <p14:tracePt t="17655" x="6734175" y="5413375"/>
          <p14:tracePt t="17672" x="6600825" y="5448300"/>
          <p14:tracePt t="17688" x="6432550" y="5499100"/>
          <p14:tracePt t="17704" x="6289675" y="5537200"/>
          <p14:tracePt t="17721" x="6178550" y="5568950"/>
          <p14:tracePt t="17738" x="6022975" y="5610225"/>
          <p14:tracePt t="17755" x="5915025" y="5635625"/>
          <p14:tracePt t="17774" x="5756275" y="5670550"/>
          <p14:tracePt t="17789" x="5670550" y="5702300"/>
          <p14:tracePt t="17805" x="5594350" y="5718175"/>
          <p14:tracePt t="17822" x="5518150" y="5740400"/>
          <p14:tracePt t="17838" x="5416550" y="5768975"/>
          <p14:tracePt t="17854" x="5353050" y="5781675"/>
          <p14:tracePt t="17871" x="5308600" y="5794375"/>
          <p14:tracePt t="17888" x="5245100" y="5813425"/>
          <p14:tracePt t="17905" x="5178425" y="5835650"/>
          <p14:tracePt t="17922" x="5124450" y="5851525"/>
          <p14:tracePt t="17942" x="5054600" y="5870575"/>
          <p14:tracePt t="17954" x="5016500" y="5883275"/>
          <p14:tracePt t="17972" x="4968875" y="5908675"/>
          <p14:tracePt t="17988" x="4927600" y="5940425"/>
          <p14:tracePt t="18004" x="4895850" y="5972175"/>
          <p14:tracePt t="18022" x="4854575" y="5997575"/>
          <p14:tracePt t="18039" x="4787900" y="6045200"/>
          <p14:tracePt t="18055" x="4749800" y="6070600"/>
          <p14:tracePt t="18072" x="4702175" y="6102350"/>
          <p14:tracePt t="18088" x="4657725" y="6134100"/>
          <p14:tracePt t="18105" x="4635500" y="6146800"/>
          <p14:tracePt t="18122" x="4625975" y="6162675"/>
          <p14:tracePt t="18139" x="4603750" y="6178550"/>
          <p14:tracePt t="18155" x="4594225" y="6188075"/>
          <p14:tracePt t="18172" x="4594225" y="6191250"/>
          <p14:tracePt t="18189" x="4594225" y="6197600"/>
          <p14:tracePt t="18206" x="4594225" y="6207125"/>
          <p14:tracePt t="18222" x="4594225" y="6213475"/>
          <p14:tracePt t="18238" x="4597400" y="6216650"/>
          <p14:tracePt t="18254" x="4606925" y="6216650"/>
          <p14:tracePt t="18272" x="4625975" y="6223000"/>
          <p14:tracePt t="18289" x="4660900" y="6232525"/>
          <p14:tracePt t="18305" x="4692650" y="6245225"/>
          <p14:tracePt t="18323" x="4727575" y="6264275"/>
          <p14:tracePt t="18339" x="4749800" y="6264275"/>
          <p14:tracePt t="18355" x="4765675" y="6264275"/>
          <p14:tracePt t="18372" x="4775200" y="6264275"/>
          <p14:tracePt t="18388" x="4806950" y="6264275"/>
          <p14:tracePt t="18404" x="4826000" y="6264275"/>
          <p14:tracePt t="18422" x="4857750" y="6264275"/>
          <p14:tracePt t="18438" x="4911725" y="6264275"/>
          <p14:tracePt t="18455" x="4943475" y="6254750"/>
          <p14:tracePt t="18473" x="4991100" y="6254750"/>
          <p14:tracePt t="18489" x="5013325" y="6254750"/>
          <p14:tracePt t="18505" x="5041900" y="6254750"/>
          <p14:tracePt t="18521" x="5051425" y="6254750"/>
          <p14:tracePt t="18538" x="5076825" y="6254750"/>
          <p14:tracePt t="18554" x="5092700" y="6254750"/>
          <p14:tracePt t="18572" x="5108575" y="6254750"/>
          <p14:tracePt t="18588" x="5140325" y="6254750"/>
          <p14:tracePt t="18605" x="5162550" y="6254750"/>
          <p14:tracePt t="18622" x="5191125" y="6248400"/>
          <p14:tracePt t="18638" x="5248275" y="6248400"/>
          <p14:tracePt t="18654" x="5283200" y="6242050"/>
          <p14:tracePt t="18672" x="5327650" y="6242050"/>
          <p14:tracePt t="18688" x="5397500" y="6242050"/>
          <p14:tracePt t="18705" x="5467350" y="6242050"/>
          <p14:tracePt t="18723" x="5597525" y="6242050"/>
          <p14:tracePt t="18739" x="5648325" y="6242050"/>
          <p14:tracePt t="18755" x="5699125" y="6242050"/>
          <p14:tracePt t="18771" x="5743575" y="6242050"/>
          <p14:tracePt t="18788" x="5822950" y="6242050"/>
          <p14:tracePt t="18804" x="5892800" y="6242050"/>
          <p14:tracePt t="18821" x="5975350" y="6226175"/>
          <p14:tracePt t="18839" x="6057900" y="6219825"/>
          <p14:tracePt t="18855" x="6092825" y="6213475"/>
          <p14:tracePt t="18873" x="6134100" y="6203950"/>
          <p14:tracePt t="18888" x="6153150" y="6184900"/>
          <p14:tracePt t="18905" x="6169025" y="6175375"/>
          <p14:tracePt t="18922" x="6178550" y="6165850"/>
          <p14:tracePt t="18938" x="6197600" y="6140450"/>
          <p14:tracePt t="18954" x="6216650" y="6115050"/>
          <p14:tracePt t="18972" x="6242050" y="6076950"/>
          <p14:tracePt t="18989" x="6267450" y="6026150"/>
          <p14:tracePt t="19005" x="6280150" y="5997575"/>
          <p14:tracePt t="19022" x="6286500" y="5972175"/>
          <p14:tracePt t="19038" x="6286500" y="5953125"/>
          <p14:tracePt t="19054" x="6286500" y="5943600"/>
          <p14:tracePt t="19072" x="6286500" y="5934075"/>
          <p14:tracePt t="19088" x="6280150" y="5918200"/>
          <p14:tracePt t="19105" x="6267450" y="5908675"/>
          <p14:tracePt t="19123" x="6254750" y="5902325"/>
          <p14:tracePt t="19139" x="6238875" y="5892800"/>
          <p14:tracePt t="19155" x="6229350" y="5883275"/>
          <p14:tracePt t="19173" x="6207125" y="5867400"/>
          <p14:tracePt t="19188" x="6184900" y="5851525"/>
          <p14:tracePt t="19204" x="6146800" y="5838825"/>
          <p14:tracePt t="19221" x="6092825" y="5826125"/>
          <p14:tracePt t="19238" x="5975350" y="5816600"/>
          <p14:tracePt t="19255" x="5911850" y="5810250"/>
          <p14:tracePt t="19272" x="5832475" y="5810250"/>
          <p14:tracePt t="19289" x="5715000" y="5810250"/>
          <p14:tracePt t="19305" x="5607050" y="5803900"/>
          <p14:tracePt t="19322" x="5537200" y="5803900"/>
          <p14:tracePt t="19337" x="5441950" y="5803900"/>
          <p14:tracePt t="19354" x="5372100" y="5803900"/>
          <p14:tracePt t="19371" x="5302250" y="5803900"/>
          <p14:tracePt t="19388" x="5216525" y="5807075"/>
          <p14:tracePt t="19404" x="5153025" y="5819775"/>
          <p14:tracePt t="19422" x="5073650" y="5832475"/>
          <p14:tracePt t="19438" x="5010150" y="5848350"/>
          <p14:tracePt t="19454" x="4949825" y="5848350"/>
          <p14:tracePt t="19472" x="4860925" y="5867400"/>
          <p14:tracePt t="19488" x="4816475" y="5883275"/>
          <p14:tracePt t="19504" x="4784725" y="5892800"/>
          <p14:tracePt t="19521" x="4762500" y="5905500"/>
          <p14:tracePt t="19538" x="4718050" y="5930900"/>
          <p14:tracePt t="19554" x="4695825" y="5940425"/>
          <p14:tracePt t="19571" x="4676775" y="5953125"/>
          <p14:tracePt t="19588" x="4651375" y="5969000"/>
          <p14:tracePt t="19604" x="4635500" y="5984875"/>
          <p14:tracePt t="19621" x="4625975" y="5994400"/>
          <p14:tracePt t="19638" x="4603750" y="6010275"/>
          <p14:tracePt t="19654" x="4594225" y="6019800"/>
          <p14:tracePt t="19673" x="4581525" y="6038850"/>
          <p14:tracePt t="19688" x="4581525" y="6048375"/>
          <p14:tracePt t="19705" x="4581525" y="6061075"/>
          <p14:tracePt t="19721" x="4581525" y="6070600"/>
          <p14:tracePt t="19738" x="4581525" y="6089650"/>
          <p14:tracePt t="19771" x="4581525" y="6092825"/>
          <p14:tracePt t="19789" x="4581525" y="6099175"/>
          <p14:tracePt t="19805" x="4581525" y="6105525"/>
          <p14:tracePt t="19823" x="4597400" y="6115050"/>
          <p14:tracePt t="19838" x="4606925" y="6118225"/>
          <p14:tracePt t="19854" x="4622800" y="6124575"/>
          <p14:tracePt t="19872" x="4635500" y="6134100"/>
          <p14:tracePt t="19888" x="4648200" y="6140450"/>
          <p14:tracePt t="19905" x="4660900" y="6140450"/>
          <p14:tracePt t="19908" x="4679950" y="6140450"/>
          <p14:tracePt t="19922" x="4708525" y="6140450"/>
          <p14:tracePt t="19939" x="4759325" y="6140450"/>
          <p14:tracePt t="19955" x="4838700" y="6140450"/>
          <p14:tracePt t="19972" x="4962525" y="6118225"/>
          <p14:tracePt t="19988" x="5022850" y="6118225"/>
          <p14:tracePt t="20004" x="5064125" y="6118225"/>
          <p14:tracePt t="20022" x="5127625" y="6111875"/>
          <p14:tracePt t="20038" x="5172075" y="6111875"/>
          <p14:tracePt t="20055" x="5222875" y="6105525"/>
          <p14:tracePt t="20072" x="5286375" y="6099175"/>
          <p14:tracePt t="20089" x="5330825" y="6086475"/>
          <p14:tracePt t="20105" x="5394325" y="6073775"/>
          <p14:tracePt t="20122" x="5499100" y="6035675"/>
          <p14:tracePt t="20138" x="5543550" y="6022975"/>
          <p14:tracePt t="20154" x="5588000" y="6010275"/>
          <p14:tracePt t="20172" x="5632450" y="5984875"/>
          <p14:tracePt t="20188" x="5641975" y="5975350"/>
          <p14:tracePt t="20205" x="5651500" y="5975350"/>
          <p14:tracePt t="20223" x="5670550" y="5965825"/>
          <p14:tracePt t="20238" x="5692775" y="5965825"/>
          <p14:tracePt t="20255" x="5708650" y="5956300"/>
          <p14:tracePt t="20272" x="5749925" y="5943600"/>
          <p14:tracePt t="20288" x="5775325" y="5930900"/>
          <p14:tracePt t="20304" x="5788025" y="5921375"/>
          <p14:tracePt t="20322" x="5803900" y="5918200"/>
          <p14:tracePt t="20338" x="5813425" y="5918200"/>
          <p14:tracePt t="20354" x="5822950" y="5918200"/>
          <p14:tracePt t="20372" x="5829300" y="5911850"/>
          <p14:tracePt t="20388" x="5838825" y="5905500"/>
          <p14:tracePt t="20404" x="5845175" y="5902325"/>
          <p14:tracePt t="20422" x="5848350" y="5902325"/>
          <p14:tracePt t="20459" x="5848350" y="5895975"/>
          <p14:tracePt t="27528" x="5895975" y="5899150"/>
          <p14:tracePt t="27535" x="5965825" y="5908675"/>
          <p14:tracePt t="27542" x="6035675" y="5918200"/>
          <p14:tracePt t="27555" x="6096000" y="5927725"/>
          <p14:tracePt t="27576" x="6261100" y="5959475"/>
          <p14:tracePt t="27588" x="6337300" y="5981700"/>
          <p14:tracePt t="27606" x="6400800" y="5988050"/>
          <p14:tracePt t="27637" x="6445250" y="5988050"/>
          <p14:tracePt t="27671" x="6530975" y="6003925"/>
          <p14:tracePt t="27687" x="6565900" y="6007100"/>
          <p14:tracePt t="27705" x="6619875" y="6016625"/>
          <p14:tracePt t="27721" x="6680200" y="6016625"/>
          <p14:tracePt t="27737" x="6724650" y="6016625"/>
          <p14:tracePt t="27754" x="6753225" y="6016625"/>
          <p14:tracePt t="27770" x="6794500" y="6016625"/>
          <p14:tracePt t="27787" x="6810375" y="6016625"/>
          <p14:tracePt t="27803" x="6826250" y="6016625"/>
          <p14:tracePt t="27821" x="6842125" y="6016625"/>
          <p14:tracePt t="27837" x="6842125" y="6013450"/>
          <p14:tracePt t="27854" x="6842125" y="6003925"/>
          <p14:tracePt t="27871" x="6823075" y="5988050"/>
          <p14:tracePt t="27887" x="6756400" y="5959475"/>
          <p14:tracePt t="27903" x="6623050" y="5905500"/>
          <p14:tracePt t="27920" x="6397625" y="5832475"/>
          <p14:tracePt t="27937" x="6235700" y="5797550"/>
          <p14:tracePt t="27954" x="6127750" y="5781675"/>
          <p14:tracePt t="27971" x="5997575" y="5781675"/>
          <p14:tracePt t="27987" x="5927725" y="5784850"/>
          <p14:tracePt t="28004" x="5842000" y="5800725"/>
          <p14:tracePt t="28021" x="5737225" y="5829300"/>
          <p14:tracePt t="28037" x="5699125" y="5848350"/>
          <p14:tracePt t="28053" x="5661025" y="5867400"/>
          <p14:tracePt t="28074" x="5613400" y="5899150"/>
          <p14:tracePt t="28087" x="5588000" y="5924550"/>
          <p14:tracePt t="28103" x="5556250" y="5943600"/>
          <p14:tracePt t="28120" x="5534025" y="5956300"/>
          <p14:tracePt t="28137" x="5524500" y="5969000"/>
          <p14:tracePt t="28154" x="5514975" y="5978525"/>
          <p14:tracePt t="28171" x="5495925" y="5997575"/>
          <p14:tracePt t="28187" x="5489575" y="6003925"/>
          <p14:tracePt t="28249" x="5492750" y="6003925"/>
          <p14:tracePt t="28256" x="5495925" y="6003925"/>
          <p14:tracePt t="28270" x="5511800" y="6003925"/>
          <p14:tracePt t="28287" x="5518150" y="6003925"/>
          <p14:tracePt t="28349" x="5518150" y="6000750"/>
          <p14:tracePt t="28355" x="5518150" y="5997575"/>
          <p14:tracePt t="28370" x="5505450" y="5991225"/>
          <p14:tracePt t="28387" x="5492750" y="5981700"/>
          <p14:tracePt t="28405" x="5473700" y="5975350"/>
          <p14:tracePt t="28421" x="5441950" y="5962650"/>
          <p14:tracePt t="28438" x="5419725" y="5962650"/>
          <p14:tracePt t="28454" x="5391150" y="5962650"/>
          <p14:tracePt t="28470" x="5359400" y="5962650"/>
          <p14:tracePt t="28487" x="5330825" y="5962650"/>
          <p14:tracePt t="28503" x="5321300" y="5962650"/>
          <p14:tracePt t="28520" x="5305425" y="5962650"/>
          <p14:tracePt t="28537" x="5295900" y="5962650"/>
          <p14:tracePt t="28555" x="5276850" y="5962650"/>
          <p14:tracePt t="28571" x="5264150" y="5962650"/>
          <p14:tracePt t="28627" x="5267325" y="5962650"/>
          <p14:tracePt t="28634" x="5273675" y="5962650"/>
          <p14:tracePt t="28641" x="5283200" y="5962650"/>
          <p14:tracePt t="28653" x="5302250" y="5962650"/>
          <p14:tracePt t="28670" x="5372100" y="5962650"/>
          <p14:tracePt t="28688" x="5445125" y="5946775"/>
          <p14:tracePt t="28704" x="5521325" y="5934075"/>
          <p14:tracePt t="28721" x="5613400" y="5905500"/>
          <p14:tracePt t="28737" x="5695950" y="5889625"/>
          <p14:tracePt t="28754" x="5807075" y="5854700"/>
          <p14:tracePt t="28770" x="5946775" y="5797550"/>
          <p14:tracePt t="28787" x="6038850" y="5730875"/>
          <p14:tracePt t="28805" x="6153150" y="5651500"/>
          <p14:tracePt t="28821" x="6299200" y="5540375"/>
          <p14:tracePt t="28838" x="6372225" y="5457825"/>
          <p14:tracePt t="28856" x="6515100" y="5216525"/>
          <p14:tracePt t="28871" x="6565900" y="5092700"/>
          <p14:tracePt t="28887" x="6632575" y="4892675"/>
          <p14:tracePt t="28904" x="6699250" y="4692650"/>
          <p14:tracePt t="28920" x="6759575" y="4324350"/>
          <p14:tracePt t="28938" x="6778625" y="4108450"/>
          <p14:tracePt t="28956" x="6778625" y="3695700"/>
          <p14:tracePt t="28971" x="6743700" y="3476625"/>
          <p14:tracePt t="28987" x="6705600" y="3279775"/>
          <p14:tracePt t="29005" x="6661150" y="3089275"/>
          <p14:tracePt t="29020" x="6629400" y="3013075"/>
          <p14:tracePt t="29037" x="6591300" y="2946400"/>
          <p14:tracePt t="29053" x="6562725" y="2876550"/>
          <p14:tracePt t="29070" x="6515100" y="2809875"/>
          <p14:tracePt t="29087" x="6492875" y="2787650"/>
          <p14:tracePt t="29105" x="6448425" y="2743200"/>
          <p14:tracePt t="29121" x="6410325" y="2724150"/>
          <p14:tracePt t="29137" x="6365875" y="2711450"/>
          <p14:tracePt t="29155" x="6299200" y="2686050"/>
          <p14:tracePt t="29171" x="6238875" y="2670175"/>
          <p14:tracePt t="29187" x="6175375" y="2657475"/>
          <p14:tracePt t="29203" x="6115050" y="2657475"/>
          <p14:tracePt t="29220" x="6057900" y="2657475"/>
          <p14:tracePt t="29238" x="6038850" y="2657475"/>
          <p14:tracePt t="29255" x="6000750" y="2670175"/>
          <p14:tracePt t="29271" x="5991225" y="2679700"/>
          <p14:tracePt t="29288" x="5975350" y="2695575"/>
          <p14:tracePt t="29304" x="5946775" y="2714625"/>
          <p14:tracePt t="29320" x="5911850" y="2759075"/>
          <p14:tracePt t="29337" x="5876925" y="2797175"/>
          <p14:tracePt t="29355" x="5845175" y="2854325"/>
          <p14:tracePt t="29370" x="5816600" y="2901950"/>
          <p14:tracePt t="29387" x="5797550" y="2965450"/>
          <p14:tracePt t="29405" x="5749925" y="3082925"/>
          <p14:tracePt t="29421" x="5734050" y="3159125"/>
          <p14:tracePt t="29437" x="5721350" y="3222625"/>
          <p14:tracePt t="29453" x="5705475" y="3295650"/>
          <p14:tracePt t="29470" x="5683250" y="3441700"/>
          <p14:tracePt t="29486" x="5683250" y="3533775"/>
          <p14:tracePt t="29503" x="5683250" y="3616325"/>
          <p14:tracePt t="29520" x="5708650" y="3727450"/>
          <p14:tracePt t="29537" x="5734050" y="3816350"/>
          <p14:tracePt t="29555" x="5788025" y="3933825"/>
          <p14:tracePt t="29571" x="5816600" y="3990975"/>
          <p14:tracePt t="29587" x="5851525" y="4038600"/>
          <p14:tracePt t="29604" x="5876925" y="4076700"/>
          <p14:tracePt t="29620" x="5937250" y="4143375"/>
          <p14:tracePt t="29637" x="5991225" y="4197350"/>
          <p14:tracePt t="29655" x="6051550" y="4267200"/>
          <p14:tracePt t="29670" x="6092825" y="4314825"/>
          <p14:tracePt t="29688" x="6143625" y="4359275"/>
          <p14:tracePt t="29705" x="6210300" y="4403725"/>
          <p14:tracePt t="29720" x="6235700" y="4429125"/>
          <p14:tracePt t="29737" x="6283325" y="4464050"/>
          <p14:tracePt t="29753" x="6327775" y="4483100"/>
          <p14:tracePt t="29770" x="6423025" y="4518025"/>
          <p14:tracePt t="29787" x="6477000" y="4540250"/>
          <p14:tracePt t="29805" x="6559550" y="4565650"/>
          <p14:tracePt t="29821" x="6613525" y="4587875"/>
          <p14:tracePt t="29838" x="6677025" y="4600575"/>
          <p14:tracePt t="29854" x="6797675" y="4622800"/>
          <p14:tracePt t="29870" x="6892925" y="4622800"/>
          <p14:tracePt t="29887" x="6943725" y="4622800"/>
          <p14:tracePt t="29905" x="7035800" y="4622800"/>
          <p14:tracePt t="29921" x="7118350" y="4622800"/>
          <p14:tracePt t="29937" x="7188200" y="4622800"/>
          <p14:tracePt t="29955" x="7277100" y="4613275"/>
          <p14:tracePt t="29971" x="7350125" y="4597400"/>
          <p14:tracePt t="29987" x="7439025" y="4565650"/>
          <p14:tracePt t="30003" x="7550150" y="4533900"/>
          <p14:tracePt t="30020" x="7664450" y="4486275"/>
          <p14:tracePt t="30037" x="7721600" y="4457700"/>
          <p14:tracePt t="30054" x="7781925" y="4413250"/>
          <p14:tracePt t="30070" x="7810500" y="4387850"/>
          <p14:tracePt t="30088" x="7861300" y="4343400"/>
          <p14:tracePt t="30105" x="7934325" y="4273550"/>
          <p14:tracePt t="30121" x="7981950" y="4229100"/>
          <p14:tracePt t="30137" x="8032750" y="4197350"/>
          <p14:tracePt t="30154" x="8108950" y="4146550"/>
          <p14:tracePt t="30170" x="8175625" y="4092575"/>
          <p14:tracePt t="30186" x="8245475" y="4048125"/>
          <p14:tracePt t="30204" x="8347075" y="3978275"/>
          <p14:tracePt t="30220" x="8394700" y="3952875"/>
          <p14:tracePt t="30237" x="8432800" y="3917950"/>
          <p14:tracePt t="30255" x="8470900" y="3876675"/>
          <p14:tracePt t="30271" x="8496300" y="3835400"/>
          <p14:tracePt t="30287" x="8509000" y="3800475"/>
          <p14:tracePt t="30304" x="8515350" y="3727450"/>
          <p14:tracePt t="30320" x="8515350" y="3670300"/>
          <p14:tracePt t="30337" x="8515350" y="3609975"/>
          <p14:tracePt t="30355" x="8499475" y="3536950"/>
          <p14:tracePt t="30371" x="8480425" y="3489325"/>
          <p14:tracePt t="30387" x="8458200" y="3435350"/>
          <p14:tracePt t="30405" x="8391525" y="3286125"/>
          <p14:tracePt t="30420" x="8340725" y="3194050"/>
          <p14:tracePt t="30437" x="8286750" y="3114675"/>
          <p14:tracePt t="30454" x="8207375" y="3003550"/>
          <p14:tracePt t="30470" x="8137525" y="2908300"/>
          <p14:tracePt t="30487" x="8083550" y="2828925"/>
          <p14:tracePt t="30504" x="8007350" y="2736850"/>
          <p14:tracePt t="30520" x="7956550" y="2686050"/>
          <p14:tracePt t="30538" x="7905750" y="2635250"/>
          <p14:tracePt t="30554" x="7864475" y="2568575"/>
          <p14:tracePt t="30570" x="7832725" y="2530475"/>
          <p14:tracePt t="30587" x="7807325" y="2476500"/>
          <p14:tracePt t="30603" x="7759700" y="2409825"/>
          <p14:tracePt t="30620" x="7734300" y="2368550"/>
          <p14:tracePt t="30637" x="7702550" y="2346325"/>
          <p14:tracePt t="30655" x="7651750" y="2308225"/>
          <p14:tracePt t="30670" x="7613650" y="2295525"/>
          <p14:tracePt t="30687" x="7569200" y="2282825"/>
          <p14:tracePt t="30704" x="7486650" y="2260600"/>
          <p14:tracePt t="30720" x="7416800" y="2260600"/>
          <p14:tracePt t="30737" x="7334250" y="2260600"/>
          <p14:tracePt t="30754" x="7172325" y="2266950"/>
          <p14:tracePt t="30770" x="7054850" y="2282825"/>
          <p14:tracePt t="30787" x="6924675" y="2308225"/>
          <p14:tracePt t="30804" x="6721475" y="2371725"/>
          <p14:tracePt t="30820" x="6575425" y="2435225"/>
          <p14:tracePt t="30837" x="6419850" y="2508250"/>
          <p14:tracePt t="30854" x="6245225" y="2593975"/>
          <p14:tracePt t="30870" x="6149975" y="2673350"/>
          <p14:tracePt t="30887" x="6054725" y="2759075"/>
          <p14:tracePt t="30904" x="5892800" y="2940050"/>
          <p14:tracePt t="30920" x="5813425" y="3063875"/>
          <p14:tracePt t="30938" x="5743575" y="3187700"/>
          <p14:tracePt t="30954" x="5645150" y="3375025"/>
          <p14:tracePt t="30970" x="5613400" y="3460750"/>
          <p14:tracePt t="30987" x="5578475" y="3562350"/>
          <p14:tracePt t="31004" x="5537200" y="3708400"/>
          <p14:tracePt t="31020" x="5521325" y="3794125"/>
          <p14:tracePt t="31038" x="5508625" y="3848100"/>
          <p14:tracePt t="31054" x="5502275" y="3921125"/>
          <p14:tracePt t="31071" x="5502275" y="3965575"/>
          <p14:tracePt t="31087" x="5502275" y="4010025"/>
          <p14:tracePt t="31103" x="5502275" y="4070350"/>
          <p14:tracePt t="31120" x="5502275" y="4108450"/>
          <p14:tracePt t="31136" x="5511800" y="4146550"/>
          <p14:tracePt t="31154" x="5524500" y="4178300"/>
          <p14:tracePt t="31170" x="5534025" y="4210050"/>
          <p14:tracePt t="31187" x="5543550" y="4219575"/>
          <p14:tracePt t="31204" x="5565775" y="4235450"/>
          <p14:tracePt t="31221" x="5575300" y="4251325"/>
          <p14:tracePt t="31237" x="5600700" y="4270375"/>
          <p14:tracePt t="31253" x="5654675" y="4286250"/>
          <p14:tracePt t="31270" x="5695950" y="4314825"/>
          <p14:tracePt t="31287" x="5740400" y="4327525"/>
          <p14:tracePt t="31304" x="5797550" y="4343400"/>
          <p14:tracePt t="31320" x="5813425" y="4349750"/>
          <p14:tracePt t="31338" x="5829300" y="4356100"/>
          <p14:tracePt t="31354" x="5848350" y="4356100"/>
          <p14:tracePt t="31370" x="5864225" y="4356100"/>
          <p14:tracePt t="31386" x="5886450" y="4356100"/>
          <p14:tracePt t="31403" x="5918200" y="4356100"/>
          <p14:tracePt t="31420" x="5940425" y="4356100"/>
          <p14:tracePt t="31437" x="5956300" y="4356100"/>
          <p14:tracePt t="31454" x="5969000" y="4356100"/>
          <p14:tracePt t="31471" x="5975350" y="4356100"/>
          <p14:tracePt t="31555" x="5975350" y="4359275"/>
          <p14:tracePt t="31562" x="5975350" y="4371975"/>
          <p14:tracePt t="31570" x="5975350" y="4375150"/>
          <p14:tracePt t="31588" x="5975350" y="4384675"/>
          <p14:tracePt t="31604" x="5975350" y="4432300"/>
          <p14:tracePt t="31620" x="5975350" y="4470400"/>
          <p14:tracePt t="31637" x="5972175" y="4514850"/>
          <p14:tracePt t="31653" x="5949950" y="4613275"/>
          <p14:tracePt t="31670" x="5924550" y="4743450"/>
          <p14:tracePt t="31687" x="5908675" y="4851400"/>
          <p14:tracePt t="31704" x="5883275" y="5006975"/>
          <p14:tracePt t="31721" x="5864225" y="5146675"/>
          <p14:tracePt t="31737" x="5848350" y="5264150"/>
          <p14:tracePt t="31754" x="5838825" y="5416550"/>
          <p14:tracePt t="31770" x="5838825" y="5543550"/>
          <p14:tracePt t="31786" x="5838825" y="5648325"/>
          <p14:tracePt t="31803" x="5838825" y="5753100"/>
          <p14:tracePt t="31820" x="5838825" y="5813425"/>
          <p14:tracePt t="31837" x="5842000" y="5883275"/>
          <p14:tracePt t="31853" x="5873750" y="5997575"/>
          <p14:tracePt t="31870" x="5886450" y="6051550"/>
          <p14:tracePt t="31887" x="5899150" y="6105525"/>
          <p14:tracePt t="31904" x="5927725" y="6172200"/>
          <p14:tracePt t="31920" x="5937250" y="6200775"/>
          <p14:tracePt t="31937" x="5962650" y="6213475"/>
          <p14:tracePt t="31954" x="6000750" y="6213475"/>
          <p14:tracePt t="31970" x="6022975" y="6213475"/>
          <p14:tracePt t="31987" x="6051550" y="6213475"/>
          <p14:tracePt t="32004" x="6080125" y="6213475"/>
          <p14:tracePt t="32020" x="6108700" y="6210300"/>
          <p14:tracePt t="32037" x="6140450" y="6184900"/>
          <p14:tracePt t="32053" x="6235700" y="6140450"/>
          <p14:tracePt t="32070" x="6315075" y="6102350"/>
          <p14:tracePt t="32087" x="6372225" y="6073775"/>
          <p14:tracePt t="32104" x="6473825" y="6051550"/>
          <p14:tracePt t="32121" x="6569075" y="6035675"/>
          <p14:tracePt t="32138" x="6683375" y="6035675"/>
          <p14:tracePt t="32155" x="6826250" y="6048375"/>
          <p14:tracePt t="32170" x="6889750" y="6054725"/>
          <p14:tracePt t="32187" x="6950075" y="6054725"/>
          <p14:tracePt t="32203" x="7019925" y="6054725"/>
          <p14:tracePt t="32221" x="7058025" y="6054725"/>
          <p14:tracePt t="32237" x="7080250" y="6054725"/>
          <p14:tracePt t="32254" x="7092950" y="6054725"/>
          <p14:tracePt t="32271" x="7108825" y="6054725"/>
          <p14:tracePt t="32287" x="7118350" y="6051550"/>
          <p14:tracePt t="32304" x="7127875" y="6035675"/>
          <p14:tracePt t="32320" x="7127875" y="6032500"/>
          <p14:tracePt t="32376" x="7121525" y="6032500"/>
          <p14:tracePt t="32383" x="7118350" y="6032500"/>
          <p14:tracePt t="32390" x="7112000" y="6032500"/>
          <p14:tracePt t="32404" x="7096125" y="6032500"/>
          <p14:tracePt t="32421" x="7086600" y="6032500"/>
          <p14:tracePt t="32739" x="7032625" y="6010275"/>
          <p14:tracePt t="32746" x="6950075" y="5994400"/>
          <p14:tracePt t="32753" x="6845300" y="5965825"/>
          <p14:tracePt t="32770" x="6610350" y="5895975"/>
          <p14:tracePt t="32787" x="6413500" y="5857875"/>
          <p14:tracePt t="32803" x="6134100" y="5784850"/>
          <p14:tracePt t="32821" x="5978525" y="5737225"/>
          <p14:tracePt t="32837" x="5870575" y="5711825"/>
          <p14:tracePt t="32854" x="5638800" y="5676900"/>
          <p14:tracePt t="32870" x="5486400" y="5651500"/>
          <p14:tracePt t="32887" x="5346700" y="5632450"/>
          <p14:tracePt t="32904" x="5137150" y="5616575"/>
          <p14:tracePt t="32920" x="5032375" y="5607050"/>
          <p14:tracePt t="32937" x="4959350" y="5607050"/>
          <p14:tracePt t="32954" x="4873625" y="5600700"/>
          <p14:tracePt t="32970" x="4845050" y="5600700"/>
          <p14:tracePt t="32986" x="4806950" y="5600700"/>
          <p14:tracePt t="33004" x="4765675" y="5600700"/>
          <p14:tracePt t="33020" x="4737100" y="5600700"/>
          <p14:tracePt t="33037" x="4714875" y="5600700"/>
          <p14:tracePt t="33053" x="4676775" y="5600700"/>
          <p14:tracePt t="33070" x="4667250" y="5600700"/>
          <p14:tracePt t="33087" x="4654550" y="5600700"/>
          <p14:tracePt t="33104" x="4635500" y="5600700"/>
          <p14:tracePt t="33120" x="4625975" y="5600700"/>
          <p14:tracePt t="33137" x="4616450" y="5584825"/>
          <p14:tracePt t="33154" x="4594225" y="5556250"/>
          <p14:tracePt t="33170" x="4581525" y="5518150"/>
          <p14:tracePt t="33187" x="4562475" y="5480050"/>
          <p14:tracePt t="33203" x="4543425" y="5422900"/>
          <p14:tracePt t="33220" x="4527550" y="5407025"/>
          <p14:tracePt t="33237" x="4527550" y="5391150"/>
          <p14:tracePt t="33253" x="4527550" y="5381625"/>
          <p14:tracePt t="33289" x="4527550" y="5378450"/>
          <p14:tracePt t="33783" x="4546600" y="5378450"/>
          <p14:tracePt t="33790" x="4572000" y="5378450"/>
          <p14:tracePt t="33808" x="4622800" y="5378450"/>
          <p14:tracePt t="33825" x="4686300" y="5378450"/>
          <p14:tracePt t="33841" x="4708525" y="5378450"/>
          <p14:tracePt t="33858" x="4737100" y="5378450"/>
          <p14:tracePt t="33870" x="4765675" y="5378450"/>
          <p14:tracePt t="33903" x="4841875" y="5378450"/>
          <p14:tracePt t="33937" x="4895850" y="5378450"/>
          <p14:tracePt t="33954" x="4914900" y="5378450"/>
          <p14:tracePt t="33971" x="4924425" y="5378450"/>
          <p14:tracePt t="33987" x="4933950" y="5378450"/>
          <p14:tracePt t="34004" x="4956175" y="5378450"/>
          <p14:tracePt t="34020" x="4965700" y="5378450"/>
          <p14:tracePt t="34036" x="4975225" y="5378450"/>
          <p14:tracePt t="34053" x="4987925" y="5378450"/>
          <p14:tracePt t="34069" x="5000625" y="5378450"/>
          <p14:tracePt t="34118" x="5003800" y="5378450"/>
          <p14:tracePt t="34131" x="5010150" y="5378450"/>
          <p14:tracePt t="34139" x="5013325" y="5378450"/>
          <p14:tracePt t="34154" x="5029200" y="5378450"/>
          <p14:tracePt t="34169" x="5067300" y="5368925"/>
          <p14:tracePt t="34186" x="5130800" y="5349875"/>
          <p14:tracePt t="34207" x="5260975" y="5340350"/>
          <p14:tracePt t="34220" x="5353050" y="5340350"/>
          <p14:tracePt t="34236" x="5445125" y="5340350"/>
          <p14:tracePt t="34253" x="5629275" y="5340350"/>
          <p14:tracePt t="34270" x="5724525" y="5340350"/>
          <p14:tracePt t="34287" x="5803900" y="5340350"/>
          <p14:tracePt t="34303" x="5943600" y="5340350"/>
          <p14:tracePt t="34319" x="6048375" y="5340350"/>
          <p14:tracePt t="34336" x="6130925" y="5340350"/>
          <p14:tracePt t="34354" x="6245225" y="5340350"/>
          <p14:tracePt t="34369" x="6327775" y="5340350"/>
          <p14:tracePt t="34388" x="6448425" y="5327650"/>
          <p14:tracePt t="34404" x="6508750" y="5327650"/>
          <p14:tracePt t="34420" x="6543675" y="5327650"/>
          <p14:tracePt t="34436" x="6597650" y="5327650"/>
          <p14:tracePt t="34453" x="6699250" y="5327650"/>
          <p14:tracePt t="34469" x="6769100" y="5327650"/>
          <p14:tracePt t="34486" x="6838950" y="5327650"/>
          <p14:tracePt t="34503" x="6918325" y="5327650"/>
          <p14:tracePt t="34520" x="6962775" y="5327650"/>
          <p14:tracePt t="34537" x="6997700" y="5327650"/>
          <p14:tracePt t="34554" x="7061200" y="5327650"/>
          <p14:tracePt t="34570" x="7105650" y="5327650"/>
          <p14:tracePt t="34586" x="7146925" y="5327650"/>
          <p14:tracePt t="34603" x="7204075" y="5327650"/>
          <p14:tracePt t="34620" x="7232650" y="5327650"/>
          <p14:tracePt t="34636" x="7254875" y="5327650"/>
          <p14:tracePt t="34653" x="7273925" y="5327650"/>
          <p14:tracePt t="34670" x="7283450" y="5327650"/>
          <p14:tracePt t="34686" x="7289800" y="5327650"/>
          <p14:tracePt t="35217" x="7267575" y="5327650"/>
          <p14:tracePt t="35225" x="7223125" y="5327650"/>
          <p14:tracePt t="35240" x="7140575" y="5337175"/>
          <p14:tracePt t="35253" x="7023100" y="5346700"/>
          <p14:tracePt t="35286" x="6765925" y="5378450"/>
          <p14:tracePt t="35319" x="6381750" y="5416550"/>
          <p14:tracePt t="35337" x="6130925" y="5422900"/>
          <p14:tracePt t="35353" x="5972175" y="5422900"/>
          <p14:tracePt t="35369" x="5822950" y="5422900"/>
          <p14:tracePt t="35386" x="5651500" y="5419725"/>
          <p14:tracePt t="35403" x="5419725" y="5400675"/>
          <p14:tracePt t="35419" x="5314950" y="5391150"/>
          <p14:tracePt t="35436" x="5172075" y="5375275"/>
          <p14:tracePt t="35453" x="4975225" y="5349875"/>
          <p14:tracePt t="35469" x="4867275" y="5334000"/>
          <p14:tracePt t="35487" x="4667250" y="5305425"/>
          <p14:tracePt t="35503" x="4572000" y="5289550"/>
          <p14:tracePt t="35520" x="4505325" y="5270500"/>
          <p14:tracePt t="35537" x="4445000" y="5264150"/>
          <p14:tracePt t="35553" x="4413250" y="5251450"/>
          <p14:tracePt t="35570" x="4391025" y="5245100"/>
          <p14:tracePt t="35588" x="4346575" y="5226050"/>
          <p14:tracePt t="35604" x="4327525" y="5226050"/>
          <p14:tracePt t="35620" x="4302125" y="5226050"/>
          <p14:tracePt t="35637" x="4289425" y="5226050"/>
          <p14:tracePt t="35653" x="4279900" y="5226050"/>
          <p14:tracePt t="35670" x="4273550" y="5226050"/>
          <p14:tracePt t="35704" x="4276725" y="5226050"/>
          <p14:tracePt t="35711" x="4279900" y="5226050"/>
          <p14:tracePt t="35720" x="4286250" y="5226050"/>
          <p14:tracePt t="35738" x="4305300" y="5226050"/>
          <p14:tracePt t="35754" x="4333875" y="5226050"/>
          <p14:tracePt t="35770" x="4356100" y="5226050"/>
          <p14:tracePt t="35786" x="4406900" y="5226050"/>
          <p14:tracePt t="35803" x="4511675" y="5226050"/>
          <p14:tracePt t="35820" x="4594225" y="5226050"/>
          <p14:tracePt t="35837" x="4711700" y="5232400"/>
          <p14:tracePt t="35854" x="4794250" y="5238750"/>
          <p14:tracePt t="35870" x="4879975" y="5245100"/>
          <p14:tracePt t="35887" x="4984750" y="5245100"/>
          <p14:tracePt t="35904" x="5045075" y="5245100"/>
          <p14:tracePt t="35920" x="5105400" y="5245100"/>
          <p14:tracePt t="35937" x="5210175" y="5245100"/>
          <p14:tracePt t="35953" x="5292725" y="5254625"/>
          <p14:tracePt t="35970" x="5365750" y="5254625"/>
          <p14:tracePt t="35988" x="5435600" y="5254625"/>
          <p14:tracePt t="36004" x="5480050" y="5254625"/>
          <p14:tracePt t="36020" x="5524500" y="5254625"/>
          <p14:tracePt t="36037" x="5584825" y="5254625"/>
          <p14:tracePt t="36053" x="5616575" y="5254625"/>
          <p14:tracePt t="36069" x="5661025" y="5254625"/>
          <p14:tracePt t="36087" x="5715000" y="5254625"/>
          <p14:tracePt t="36103" x="5737225" y="5254625"/>
          <p14:tracePt t="36120" x="5772150" y="5254625"/>
          <p14:tracePt t="36137" x="5829300" y="5254625"/>
          <p14:tracePt t="36153" x="5864225" y="5251450"/>
          <p14:tracePt t="36170" x="5908675" y="5245100"/>
          <p14:tracePt t="36173" x="5927725" y="5245100"/>
          <p14:tracePt t="36187" x="5981700" y="5232400"/>
          <p14:tracePt t="36207" x="6026150" y="5232400"/>
          <p14:tracePt t="36219" x="6080125" y="5210175"/>
          <p14:tracePt t="36237" x="6169025" y="5197475"/>
          <p14:tracePt t="36254" x="6229350" y="5191125"/>
          <p14:tracePt t="36270" x="6273800" y="5184775"/>
          <p14:tracePt t="36287" x="6327775" y="5184775"/>
          <p14:tracePt t="36304" x="6350000" y="5184775"/>
          <p14:tracePt t="36320" x="6359525" y="5184775"/>
          <p14:tracePt t="36337" x="6381750" y="5184775"/>
          <p14:tracePt t="36353" x="6391275" y="5184775"/>
          <p14:tracePt t="36370" x="6400800" y="5184775"/>
          <p14:tracePt t="36387" x="6403975" y="5184775"/>
        </p14:tracePtLst>
      </p14:laserTraceLst>
    </p:ext>
  </p:extLs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1"/>
          <p:cNvSpPr>
            <a:spLocks noChangeArrowheads="1"/>
          </p:cNvSpPr>
          <p:nvPr/>
        </p:nvSpPr>
        <p:spPr bwMode="auto">
          <a:xfrm>
            <a:off x="5643563" y="357188"/>
            <a:ext cx="3500437" cy="4154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FR" altLang="fr-FR" sz="2400" i="1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Tuberaria guttata,  </a:t>
            </a:r>
            <a:r>
              <a:rPr lang="fr-FR" altLang="fr-FR" sz="2400">
                <a:ea typeface="Calibri" panose="020F0502020204030204" pitchFamily="34" charset="0"/>
                <a:cs typeface="Times New Roman" panose="02020603050405020304" pitchFamily="18" charset="0"/>
              </a:rPr>
              <a:t>herbe annuelle</a:t>
            </a:r>
            <a:r>
              <a:rPr lang="fr-FR" altLang="fr-FR" sz="24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fr-FR" altLang="fr-FR" sz="2400">
                <a:ea typeface="Calibri" panose="020F0502020204030204" pitchFamily="34" charset="0"/>
                <a:cs typeface="Times New Roman" panose="02020603050405020304" pitchFamily="18" charset="0"/>
              </a:rPr>
              <a:t>:     dont les fl. pr</a:t>
            </a:r>
            <a:r>
              <a:rPr lang="fr-FR" altLang="fr-FR" sz="24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é</a:t>
            </a:r>
            <a:r>
              <a:rPr lang="fr-FR" altLang="fr-FR" sz="2400">
                <a:ea typeface="Calibri" panose="020F0502020204030204" pitchFamily="34" charset="0"/>
                <a:cs typeface="Times New Roman" panose="02020603050405020304" pitchFamily="18" charset="0"/>
              </a:rPr>
              <a:t>sentent des P jaunes gutt</a:t>
            </a:r>
            <a:r>
              <a:rPr lang="fr-FR" altLang="fr-FR" sz="24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é</a:t>
            </a:r>
            <a:r>
              <a:rPr lang="fr-FR" altLang="fr-FR" sz="2400">
                <a:ea typeface="Calibri" panose="020F0502020204030204" pitchFamily="34" charset="0"/>
                <a:cs typeface="Times New Roman" panose="02020603050405020304" pitchFamily="18" charset="0"/>
              </a:rPr>
              <a:t>s de noir</a:t>
            </a:r>
            <a:r>
              <a:rPr lang="fr-FR" altLang="fr-FR" sz="24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fr-FR" altLang="fr-FR" sz="2400">
                <a:ea typeface="Calibri" panose="020F0502020204030204" pitchFamily="34" charset="0"/>
                <a:cs typeface="Times New Roman" panose="02020603050405020304" pitchFamily="18" charset="0"/>
              </a:rPr>
              <a:t>; </a:t>
            </a:r>
            <a:r>
              <a:rPr lang="fr-FR" altLang="fr-FR" sz="2400">
                <a:solidFill>
                  <a:srgbClr val="339933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les racines de cette esp</a:t>
            </a:r>
            <a:r>
              <a:rPr lang="fr-FR" altLang="fr-FR" sz="2400">
                <a:solidFill>
                  <a:srgbClr val="3399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è</a:t>
            </a:r>
            <a:r>
              <a:rPr lang="fr-FR" altLang="fr-FR" sz="2400">
                <a:solidFill>
                  <a:srgbClr val="339933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ce forment une association symbiotique avec un champignon. </a:t>
            </a:r>
            <a:r>
              <a:rPr lang="fr-FR" altLang="fr-FR" sz="2400">
                <a:ea typeface="Calibri" panose="020F0502020204030204" pitchFamily="34" charset="0"/>
                <a:cs typeface="Times New Roman" panose="02020603050405020304" pitchFamily="18" charset="0"/>
              </a:rPr>
              <a:t>Ce dernier est consomm</a:t>
            </a:r>
            <a:r>
              <a:rPr lang="fr-FR" altLang="fr-FR" sz="24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é</a:t>
            </a:r>
            <a:r>
              <a:rPr lang="fr-FR" altLang="fr-FR" sz="2400">
                <a:ea typeface="Calibri" panose="020F0502020204030204" pitchFamily="34" charset="0"/>
                <a:cs typeface="Times New Roman" panose="02020603050405020304" pitchFamily="18" charset="0"/>
              </a:rPr>
              <a:t> sous le nom de </a:t>
            </a:r>
            <a:r>
              <a:rPr lang="fr-FR" altLang="fr-FR" sz="2400">
                <a:solidFill>
                  <a:srgbClr val="339933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Truffe</a:t>
            </a:r>
            <a:r>
              <a:rPr lang="fr-FR" altLang="fr-FR" sz="240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altLang="fr-FR" sz="2400">
                <a:solidFill>
                  <a:srgbClr val="339933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blanche</a:t>
            </a:r>
            <a:r>
              <a:rPr lang="fr-FR" altLang="fr-FR" sz="2400"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fr-FR" altLang="fr-FR" sz="24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fr-FR" altLang="fr-FR" sz="2400">
                <a:ea typeface="Calibri" panose="020F0502020204030204" pitchFamily="34" charset="0"/>
                <a:cs typeface="Times New Roman" panose="02020603050405020304" pitchFamily="18" charset="0"/>
              </a:rPr>
              <a:t>terfass</a:t>
            </a:r>
            <a:r>
              <a:rPr lang="fr-FR" altLang="fr-FR" sz="24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»</a:t>
            </a:r>
            <a:r>
              <a:rPr lang="fr-FR" altLang="fr-FR" sz="2400"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fr-FR" altLang="fr-FR" sz="24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fr-FR" altLang="fr-FR" sz="240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26979" name="Picture 2" descr="http://www.truffe-passion.fr/IMG/jpg/terfass_maroc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5063" y="4641850"/>
            <a:ext cx="2617787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26980" name="Connecteur droit avec flèche 4"/>
          <p:cNvCxnSpPr>
            <a:cxnSpLocks noChangeShapeType="1"/>
          </p:cNvCxnSpPr>
          <p:nvPr/>
        </p:nvCxnSpPr>
        <p:spPr bwMode="auto">
          <a:xfrm rot="5400000">
            <a:off x="7108032" y="4750594"/>
            <a:ext cx="1714500" cy="642937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26981" name="Picture 4" descr="http://www.floravascular.com/data_almacen/Xolantha/Xolantha%20guttata_001914_msr_4_6_800px.jpg?KeepThis=true&amp;TB_iframe=true&amp;height=600&amp;width=55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0" y="0"/>
            <a:ext cx="3810000" cy="4357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6982" name="Picture 7" descr="Résultat de recherche d'images pour &quot;truffe noire&quot;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43375"/>
            <a:ext cx="2252663" cy="150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6983" name="Rectangle 6"/>
          <p:cNvSpPr>
            <a:spLocks noChangeArrowheads="1"/>
          </p:cNvSpPr>
          <p:nvPr/>
        </p:nvSpPr>
        <p:spPr bwMode="auto">
          <a:xfrm>
            <a:off x="0" y="5715000"/>
            <a:ext cx="257175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FR" altLang="fr-FR" sz="1800" b="0"/>
              <a:t>La </a:t>
            </a:r>
            <a:r>
              <a:rPr lang="fr-FR" altLang="fr-FR" sz="1800"/>
              <a:t>truffe noire</a:t>
            </a:r>
            <a:r>
              <a:rPr lang="fr-FR" altLang="fr-FR" sz="1800" b="0"/>
              <a:t>, </a:t>
            </a:r>
            <a:r>
              <a:rPr lang="fr-FR" altLang="fr-FR" sz="1800" b="0" i="1"/>
              <a:t>Tuber</a:t>
            </a:r>
            <a:r>
              <a:rPr lang="fr-FR" altLang="fr-FR" sz="1800" b="0"/>
              <a:t> </a:t>
            </a:r>
            <a:r>
              <a:rPr lang="fr-FR" altLang="fr-FR" sz="1800" b="0" i="1"/>
              <a:t>melanosporum</a:t>
            </a:r>
            <a:r>
              <a:rPr lang="fr-FR" altLang="fr-FR" sz="1800" b="0"/>
              <a:t> </a:t>
            </a:r>
            <a:r>
              <a:rPr lang="fr-FR" altLang="fr-FR" sz="1800"/>
              <a:t>à un prix qui varie entre 500 à 1000 euros le Kg</a:t>
            </a:r>
          </a:p>
        </p:txBody>
      </p:sp>
      <p:sp>
        <p:nvSpPr>
          <p:cNvPr id="126984" name="Rectangle 8"/>
          <p:cNvSpPr>
            <a:spLocks noChangeArrowheads="1"/>
          </p:cNvSpPr>
          <p:nvPr/>
        </p:nvSpPr>
        <p:spPr bwMode="auto">
          <a:xfrm>
            <a:off x="2714625" y="5657850"/>
            <a:ext cx="328612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it-IT" altLang="fr-FR" sz="1800" b="0"/>
              <a:t>La</a:t>
            </a:r>
            <a:r>
              <a:rPr lang="it-IT" altLang="fr-FR" sz="1800"/>
              <a:t> truffe blanche d'Alba,  </a:t>
            </a:r>
            <a:r>
              <a:rPr lang="it-IT" altLang="fr-FR" sz="1800" i="1"/>
              <a:t>T</a:t>
            </a:r>
            <a:r>
              <a:rPr lang="it-IT" altLang="fr-FR" sz="1800" b="0" i="1"/>
              <a:t>uber</a:t>
            </a:r>
            <a:r>
              <a:rPr lang="it-IT" altLang="fr-FR" sz="1800" b="0"/>
              <a:t> </a:t>
            </a:r>
            <a:r>
              <a:rPr lang="it-IT" altLang="fr-FR" sz="1800" b="0" i="1"/>
              <a:t>magnatum, </a:t>
            </a:r>
            <a:r>
              <a:rPr lang="fr-FR" altLang="fr-FR" sz="1800"/>
              <a:t>à un prix qui varie entre 3000 à  7000 euros le Kg</a:t>
            </a:r>
            <a:r>
              <a:rPr lang="it-IT" altLang="fr-FR" sz="1800"/>
              <a:t> </a:t>
            </a:r>
            <a:endParaRPr lang="fr-FR" altLang="fr-FR" sz="1800"/>
          </a:p>
        </p:txBody>
      </p:sp>
      <p:pic>
        <p:nvPicPr>
          <p:cNvPr id="126985" name="Picture 9" descr="Résultat de recherche d'images pour &quot;La truffe blanche d'Alba,  Tuber magnatum&quot;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65" t="9375" r="6233" b="15625"/>
          <a:stretch>
            <a:fillRect/>
          </a:stretch>
        </p:blipFill>
        <p:spPr bwMode="auto">
          <a:xfrm>
            <a:off x="3214688" y="4357688"/>
            <a:ext cx="2319337" cy="1357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8207"/>
    </mc:Choice>
    <mc:Fallback>
      <p:transition spd="slow" advTm="882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360" x="6429375" y="5172075"/>
          <p14:tracePt t="4367" x="6448425" y="5159375"/>
          <p14:tracePt t="4375" x="6477000" y="5146675"/>
          <p14:tracePt t="4388" x="6515100" y="5111750"/>
          <p14:tracePt t="4405" x="6546850" y="5092700"/>
          <p14:tracePt t="4421" x="6578600" y="5067300"/>
          <p14:tracePt t="4438" x="6619875" y="5045075"/>
          <p14:tracePt t="4471" x="6699250" y="4994275"/>
          <p14:tracePt t="4505" x="6845300" y="4937125"/>
          <p14:tracePt t="4523" x="6931025" y="4911725"/>
          <p14:tracePt t="4538" x="7089775" y="4870450"/>
          <p14:tracePt t="4554" x="7197725" y="4854575"/>
          <p14:tracePt t="4571" x="7283450" y="4829175"/>
          <p14:tracePt t="4589" x="7439025" y="4806950"/>
          <p14:tracePt t="4605" x="7556500" y="4787900"/>
          <p14:tracePt t="4621" x="7654925" y="4772025"/>
          <p14:tracePt t="4639" x="7753350" y="4749800"/>
          <p14:tracePt t="4655" x="7826375" y="4737100"/>
          <p14:tracePt t="4673" x="7927975" y="4714875"/>
          <p14:tracePt t="4688" x="7991475" y="4702175"/>
          <p14:tracePt t="4705" x="8048625" y="4673600"/>
          <p14:tracePt t="4721" x="8080375" y="4654550"/>
          <p14:tracePt t="4739" x="8124825" y="4616450"/>
          <p14:tracePt t="4756" x="8134350" y="4600575"/>
          <p14:tracePt t="4772" x="8143875" y="4584700"/>
          <p14:tracePt t="4789" x="8156575" y="4537075"/>
          <p14:tracePt t="4805" x="8156575" y="4483100"/>
          <p14:tracePt t="4821" x="8118475" y="4371975"/>
          <p14:tracePt t="4838" x="7943850" y="4200525"/>
          <p14:tracePt t="4855" x="7769225" y="4032250"/>
          <p14:tracePt t="4873" x="7356475" y="3727450"/>
          <p14:tracePt t="4889" x="7134225" y="3587750"/>
          <p14:tracePt t="4907" x="6819900" y="3419475"/>
          <p14:tracePt t="4923" x="6235700" y="3114675"/>
          <p14:tracePt t="4939" x="5842000" y="2943225"/>
          <p14:tracePt t="4957" x="5419725" y="2813050"/>
          <p14:tracePt t="4973" x="5191125" y="2733675"/>
          <p14:tracePt t="5431" x="5216525" y="2701925"/>
          <p14:tracePt t="5438" x="5270500" y="2670175"/>
          <p14:tracePt t="5445" x="5321300" y="2616200"/>
          <p14:tracePt t="5455" x="5375275" y="2581275"/>
          <p14:tracePt t="5471" x="5470525" y="2476500"/>
          <p14:tracePt t="5489" x="5575300" y="2371725"/>
          <p14:tracePt t="5521" x="5727700" y="2212975"/>
          <p14:tracePt t="5555" x="5873750" y="2009775"/>
          <p14:tracePt t="5571" x="5895975" y="1933575"/>
          <p14:tracePt t="5589" x="5889625" y="1711325"/>
          <p14:tracePt t="5606" x="5816600" y="1565275"/>
          <p14:tracePt t="5622" x="5635625" y="1317625"/>
          <p14:tracePt t="5638" x="5495925" y="1168400"/>
          <p14:tracePt t="5657" x="5334000" y="1044575"/>
          <p14:tracePt t="5671" x="5210175" y="965200"/>
          <p14:tracePt t="5688" x="5045075" y="879475"/>
          <p14:tracePt t="5705" x="4937125" y="844550"/>
          <p14:tracePt t="5723" x="4813300" y="822325"/>
          <p14:tracePt t="5739" x="4733925" y="822325"/>
          <p14:tracePt t="5755" x="4625975" y="828675"/>
          <p14:tracePt t="5773" x="4460875" y="854075"/>
          <p14:tracePt t="5788" x="4362450" y="895350"/>
          <p14:tracePt t="5804" x="4229100" y="939800"/>
          <p14:tracePt t="5821" x="4083050" y="1003300"/>
          <p14:tracePt t="5838" x="3927475" y="1104900"/>
          <p14:tracePt t="5856" x="3838575" y="1162050"/>
          <p14:tracePt t="5872" x="3746500" y="1238250"/>
          <p14:tracePt t="5889" x="3695700" y="1282700"/>
          <p14:tracePt t="5905" x="3679825" y="1320800"/>
          <p14:tracePt t="6152" x="3654425" y="1282700"/>
          <p14:tracePt t="6159" x="3622675" y="1231900"/>
          <p14:tracePt t="6172" x="3524250" y="1114425"/>
          <p14:tracePt t="6188" x="3406775" y="1006475"/>
          <p14:tracePt t="6205" x="3311525" y="920750"/>
          <p14:tracePt t="6221" x="3225800" y="825500"/>
          <p14:tracePt t="6238" x="3136900" y="714375"/>
          <p14:tracePt t="6254" x="3111500" y="673100"/>
          <p14:tracePt t="6272" x="3073400" y="638175"/>
          <p14:tracePt t="6288" x="3051175" y="625475"/>
          <p14:tracePt t="6305" x="3019425" y="612775"/>
          <p14:tracePt t="6322" x="2984500" y="596900"/>
          <p14:tracePt t="6338" x="2949575" y="584200"/>
          <p14:tracePt t="6355" x="2901950" y="571500"/>
          <p14:tracePt t="6372" x="2838450" y="558800"/>
          <p14:tracePt t="6388" x="2794000" y="546100"/>
          <p14:tracePt t="6405" x="2736850" y="530225"/>
          <p14:tracePt t="6421" x="2692400" y="511175"/>
          <p14:tracePt t="6438" x="2628900" y="492125"/>
          <p14:tracePt t="6455" x="2584450" y="479425"/>
          <p14:tracePt t="6472" x="2549525" y="479425"/>
          <p14:tracePt t="6488" x="2520950" y="479425"/>
          <p14:tracePt t="6505" x="2498725" y="479425"/>
          <p14:tracePt t="6522" x="2457450" y="479425"/>
          <p14:tracePt t="6538" x="2435225" y="479425"/>
          <p14:tracePt t="6555" x="2406650" y="479425"/>
          <p14:tracePt t="6572" x="2381250" y="479425"/>
          <p14:tracePt t="6588" x="2352675" y="482600"/>
          <p14:tracePt t="6605" x="2327275" y="495300"/>
          <p14:tracePt t="6621" x="2305050" y="504825"/>
          <p14:tracePt t="6638" x="2260600" y="542925"/>
          <p14:tracePt t="6655" x="2225675" y="600075"/>
          <p14:tracePt t="6672" x="2181225" y="695325"/>
          <p14:tracePt t="6689" x="2168525" y="758825"/>
          <p14:tracePt t="6705" x="2130425" y="838200"/>
          <p14:tracePt t="6722" x="2070100" y="1000125"/>
          <p14:tracePt t="6738" x="2044700" y="1085850"/>
          <p14:tracePt t="6755" x="2032000" y="1171575"/>
          <p14:tracePt t="6772" x="2006600" y="1346200"/>
          <p14:tracePt t="6788" x="1987550" y="1476375"/>
          <p14:tracePt t="6805" x="1981200" y="1571625"/>
          <p14:tracePt t="6822" x="1955800" y="1727200"/>
          <p14:tracePt t="6838" x="1939925" y="1822450"/>
          <p14:tracePt t="6855" x="1924050" y="1908175"/>
          <p14:tracePt t="6872" x="1917700" y="2006600"/>
          <p14:tracePt t="6888" x="1901825" y="2098675"/>
          <p14:tracePt t="6905" x="1895475" y="2181225"/>
          <p14:tracePt t="6922" x="1885950" y="2289175"/>
          <p14:tracePt t="6939" x="1879600" y="2352675"/>
          <p14:tracePt t="6956" x="1873250" y="2413000"/>
          <p14:tracePt t="6972" x="1866900" y="2498725"/>
          <p14:tracePt t="6988" x="1866900" y="2552700"/>
          <p14:tracePt t="7004" x="1866900" y="2603500"/>
          <p14:tracePt t="7022" x="1866900" y="2663825"/>
          <p14:tracePt t="7037" x="1866900" y="2708275"/>
          <p14:tracePt t="7054" x="1876425" y="2771775"/>
          <p14:tracePt t="7072" x="1898650" y="2892425"/>
          <p14:tracePt t="7088" x="1920875" y="2959100"/>
          <p14:tracePt t="7104" x="1933575" y="3013075"/>
          <p14:tracePt t="7121" x="1939925" y="3044825"/>
          <p14:tracePt t="7408" x="1968500" y="3082925"/>
          <p14:tracePt t="7415" x="2003425" y="3124200"/>
          <p14:tracePt t="7422" x="2044700" y="3165475"/>
          <p14:tracePt t="7438" x="2120900" y="3260725"/>
          <p14:tracePt t="7454" x="2171700" y="3349625"/>
          <p14:tracePt t="7472" x="2225675" y="3467100"/>
          <p14:tracePt t="7489" x="2257425" y="3508375"/>
          <p14:tracePt t="7505" x="2295525" y="3565525"/>
          <p14:tracePt t="7522" x="2381250" y="3676650"/>
          <p14:tracePt t="7538" x="2460625" y="3771900"/>
          <p14:tracePt t="7555" x="2543175" y="3848100"/>
          <p14:tracePt t="7571" x="2622550" y="3911600"/>
          <p14:tracePt t="7587" x="2663825" y="3943350"/>
          <p14:tracePt t="7604" x="2686050" y="3962400"/>
          <p14:tracePt t="7622" x="2730500" y="3987800"/>
          <p14:tracePt t="7638" x="2752725" y="3990975"/>
          <p14:tracePt t="7655" x="2803525" y="3990975"/>
          <p14:tracePt t="7672" x="2917825" y="3990975"/>
          <p14:tracePt t="7688" x="2994025" y="3971925"/>
          <p14:tracePt t="7705" x="3038475" y="3965575"/>
          <p14:tracePt t="7721" x="3101975" y="3946525"/>
          <p14:tracePt t="7737" x="3133725" y="3933825"/>
          <p14:tracePt t="7755" x="3171825" y="3902075"/>
          <p14:tracePt t="7772" x="3238500" y="3863975"/>
          <p14:tracePt t="7788" x="3298825" y="3816350"/>
          <p14:tracePt t="7805" x="3352800" y="3790950"/>
          <p14:tracePt t="7822" x="3409950" y="3759200"/>
          <p14:tracePt t="7838" x="3435350" y="3746500"/>
          <p14:tracePt t="7854" x="3463925" y="3733800"/>
          <p14:tracePt t="7871" x="3492500" y="3698875"/>
          <p14:tracePt t="7887" x="3524250" y="3673475"/>
          <p14:tracePt t="7905" x="3552825" y="3629025"/>
          <p14:tracePt t="7922" x="3597275" y="3559175"/>
          <p14:tracePt t="7938" x="3632200" y="3521075"/>
          <p14:tracePt t="7955" x="3679825" y="3486150"/>
          <p14:tracePt t="7971" x="3724275" y="3441700"/>
          <p14:tracePt t="7987" x="3749675" y="3416300"/>
          <p14:tracePt t="8004" x="3781425" y="3378200"/>
          <p14:tracePt t="8021" x="3822700" y="3292475"/>
          <p14:tracePt t="8037" x="3863975" y="3203575"/>
          <p14:tracePt t="8054" x="3876675" y="3149600"/>
          <p14:tracePt t="8072" x="3883025" y="3051175"/>
          <p14:tracePt t="8088" x="3879850" y="2946400"/>
          <p14:tracePt t="8105" x="3863975" y="2838450"/>
          <p14:tracePt t="8121" x="3825875" y="2724150"/>
          <p14:tracePt t="8137" x="3797300" y="2657475"/>
          <p14:tracePt t="8155" x="3759200" y="2587625"/>
          <p14:tracePt t="8172" x="3724275" y="2524125"/>
          <p14:tracePt t="8188" x="3711575" y="2492375"/>
          <p14:tracePt t="8205" x="3695700" y="2470150"/>
          <p14:tracePt t="8221" x="3695700" y="2454275"/>
          <p14:tracePt t="8237" x="3695700" y="2438400"/>
          <p14:tracePt t="8254" x="3695700" y="2435225"/>
          <p14:tracePt t="8287" x="3695700" y="2428875"/>
          <p14:tracePt t="8308" x="3695700" y="2425700"/>
          <p14:tracePt t="8322" x="3695700" y="2416175"/>
          <p14:tracePt t="8338" x="3686175" y="2406650"/>
          <p14:tracePt t="8354" x="3679825" y="2400300"/>
          <p14:tracePt t="10129" x="3683000" y="2378075"/>
          <p14:tracePt t="10136" x="3695700" y="2349500"/>
          <p14:tracePt t="10143" x="3711575" y="2311400"/>
          <p14:tracePt t="10155" x="3727450" y="2282825"/>
          <p14:tracePt t="10171" x="3781425" y="2152650"/>
          <p14:tracePt t="10187" x="3841750" y="2051050"/>
          <p14:tracePt t="10221" x="4038600" y="1812925"/>
          <p14:tracePt t="10255" x="4216400" y="1590675"/>
          <p14:tracePt t="10273" x="4302125" y="1428750"/>
          <p14:tracePt t="10289" x="4327525" y="1298575"/>
          <p14:tracePt t="10306" x="4327525" y="1171575"/>
          <p14:tracePt t="10321" x="4308475" y="1025525"/>
          <p14:tracePt t="10337" x="4276725" y="939800"/>
          <p14:tracePt t="10354" x="4219575" y="847725"/>
          <p14:tracePt t="10371" x="4127500" y="714375"/>
          <p14:tracePt t="10387" x="4054475" y="638175"/>
          <p14:tracePt t="10405" x="3971925" y="581025"/>
          <p14:tracePt t="10422" x="3806825" y="466725"/>
          <p14:tracePt t="10438" x="3714750" y="419100"/>
          <p14:tracePt t="10455" x="3648075" y="371475"/>
          <p14:tracePt t="10471" x="3527425" y="307975"/>
          <p14:tracePt t="10487" x="3460750" y="279400"/>
          <p14:tracePt t="10504" x="3406775" y="263525"/>
          <p14:tracePt t="10521" x="3317875" y="257175"/>
          <p14:tracePt t="10538" x="3282950" y="257175"/>
          <p14:tracePt t="10555" x="3238500" y="260350"/>
          <p14:tracePt t="10571" x="3181350" y="279400"/>
          <p14:tracePt t="10587" x="3152775" y="292100"/>
          <p14:tracePt t="10605" x="3111500" y="311150"/>
          <p14:tracePt t="10621" x="3063875" y="330200"/>
          <p14:tracePt t="10637" x="3025775" y="342900"/>
          <p14:tracePt t="10654" x="2987675" y="352425"/>
          <p14:tracePt t="10671" x="2921000" y="381000"/>
          <p14:tracePt t="10688" x="2876550" y="393700"/>
          <p14:tracePt t="10706" x="2813050" y="419100"/>
          <p14:tracePt t="10722" x="2774950" y="438150"/>
          <p14:tracePt t="10738" x="2730500" y="450850"/>
          <p14:tracePt t="10754" x="2686050" y="463550"/>
          <p14:tracePt t="10770" x="2641600" y="482600"/>
          <p14:tracePt t="10787" x="2609850" y="508000"/>
          <p14:tracePt t="10804" x="2587625" y="530225"/>
          <p14:tracePt t="10821" x="2543175" y="574675"/>
          <p14:tracePt t="10838" x="2517775" y="600075"/>
          <p14:tracePt t="10856" x="2473325" y="644525"/>
          <p14:tracePt t="10871" x="2447925" y="676275"/>
          <p14:tracePt t="10887" x="2413000" y="723900"/>
          <p14:tracePt t="10904" x="2387600" y="777875"/>
          <p14:tracePt t="10920" x="2355850" y="892175"/>
          <p14:tracePt t="10938" x="2339975" y="977900"/>
          <p14:tracePt t="10956" x="2339975" y="1184275"/>
          <p14:tracePt t="10972" x="2346325" y="1343025"/>
          <p14:tracePt t="10989" x="2365375" y="1504950"/>
          <p14:tracePt t="11006" x="2409825" y="1762125"/>
          <p14:tracePt t="11021" x="2428875" y="1901825"/>
          <p14:tracePt t="11037" x="2428875" y="2016125"/>
          <p14:tracePt t="11054" x="2435225" y="2101850"/>
          <p14:tracePt t="11070" x="2435225" y="2197100"/>
          <p14:tracePt t="11087" x="2435225" y="2235200"/>
          <p14:tracePt t="11106" x="2435225" y="2266950"/>
          <p14:tracePt t="11121" x="2435225" y="2276475"/>
          <p14:tracePt t="11137" x="2435225" y="2286000"/>
          <p14:tracePt t="11155" x="2435225" y="2308225"/>
          <p14:tracePt t="11171" x="2435225" y="2317750"/>
          <p14:tracePt t="11188" x="2435225" y="2320925"/>
          <p14:tracePt t="11235" x="2441575" y="2320925"/>
          <p14:tracePt t="11363" x="2441575" y="2314575"/>
          <p14:tracePt t="11370" x="2444750" y="2314575"/>
          <p14:tracePt t="11385" x="2444750" y="2311400"/>
          <p14:tracePt t="11714" x="2451100" y="2305050"/>
          <p14:tracePt t="11721" x="2457450" y="2305050"/>
          <p14:tracePt t="11738" x="2460625" y="2295525"/>
          <p14:tracePt t="11755" x="2479675" y="2279650"/>
          <p14:tracePt t="11771" x="2514600" y="2247900"/>
          <p14:tracePt t="11787" x="2578100" y="2178050"/>
          <p14:tracePt t="11804" x="2714625" y="2076450"/>
          <p14:tracePt t="11838" x="3140075" y="1771650"/>
          <p14:tracePt t="11872" x="3422650" y="1571625"/>
          <p14:tracePt t="11889" x="3540125" y="1482725"/>
          <p14:tracePt t="11905" x="3749675" y="1346200"/>
          <p14:tracePt t="11921" x="3873500" y="1263650"/>
          <p14:tracePt t="11937" x="4041775" y="1200150"/>
          <p14:tracePt t="11956" x="4222750" y="1139825"/>
          <p14:tracePt t="11971" x="4311650" y="1098550"/>
          <p14:tracePt t="11988" x="4400550" y="1066800"/>
          <p14:tracePt t="12006" x="4565650" y="971550"/>
          <p14:tracePt t="12021" x="4689475" y="892175"/>
          <p14:tracePt t="12038" x="4826000" y="809625"/>
          <p14:tracePt t="12054" x="5013325" y="733425"/>
          <p14:tracePt t="12056" x="5108575" y="704850"/>
          <p14:tracePt t="12071" x="5270500" y="669925"/>
          <p14:tracePt t="12087" x="5448300" y="622300"/>
          <p14:tracePt t="12104" x="5568950" y="590550"/>
          <p14:tracePt t="12121" x="5676900" y="536575"/>
          <p14:tracePt t="12138" x="5743575" y="504825"/>
          <p14:tracePt t="12155" x="5870575" y="450850"/>
          <p14:tracePt t="12171" x="5956300" y="425450"/>
          <p14:tracePt t="12187" x="6016625" y="425450"/>
          <p14:tracePt t="12204" x="6073775" y="425450"/>
          <p14:tracePt t="12220" x="6089650" y="425450"/>
          <p14:tracePt t="12237" x="6099175" y="428625"/>
          <p14:tracePt t="12255" x="6102350" y="438150"/>
          <p14:tracePt t="12528" x="6073775" y="450850"/>
          <p14:tracePt t="12535" x="6026150" y="466725"/>
          <p14:tracePt t="12543" x="5984875" y="492125"/>
          <p14:tracePt t="12555" x="5905500" y="539750"/>
          <p14:tracePt t="12572" x="5835650" y="577850"/>
          <p14:tracePt t="12588" x="5768975" y="615950"/>
          <p14:tracePt t="12620" x="5635625" y="692150"/>
          <p14:tracePt t="12655" x="5553075" y="742950"/>
          <p14:tracePt t="12671" x="5543550" y="752475"/>
          <p14:tracePt t="12688" x="5527675" y="762000"/>
          <p14:tracePt t="12705" x="5511800" y="777875"/>
          <p14:tracePt t="12721" x="5502275" y="787400"/>
          <p14:tracePt t="12784" x="5505450" y="787400"/>
          <p14:tracePt t="12791" x="5508625" y="781050"/>
          <p14:tracePt t="12804" x="5553075" y="768350"/>
          <p14:tracePt t="12821" x="5622925" y="739775"/>
          <p14:tracePt t="12837" x="5667375" y="711200"/>
          <p14:tracePt t="12855" x="5734050" y="692150"/>
          <p14:tracePt t="12871" x="5788025" y="679450"/>
          <p14:tracePt t="12888" x="5848350" y="666750"/>
          <p14:tracePt t="12905" x="5984875" y="635000"/>
          <p14:tracePt t="12921" x="6076950" y="625475"/>
          <p14:tracePt t="12938" x="6172200" y="625475"/>
          <p14:tracePt t="12955" x="6378575" y="625475"/>
          <p14:tracePt t="12971" x="6483350" y="625475"/>
          <p14:tracePt t="12988" x="6575425" y="625475"/>
          <p14:tracePt t="13004" x="6762750" y="600075"/>
          <p14:tracePt t="13020" x="6905625" y="555625"/>
          <p14:tracePt t="13037" x="7058025" y="530225"/>
          <p14:tracePt t="13054" x="7312025" y="511175"/>
          <p14:tracePt t="13071" x="7461250" y="511175"/>
          <p14:tracePt t="13087" x="7600950" y="523875"/>
          <p14:tracePt t="13104" x="7766050" y="549275"/>
          <p14:tracePt t="13121" x="7842250" y="571500"/>
          <p14:tracePt t="13137" x="7880350" y="584200"/>
          <p14:tracePt t="13154" x="7912100" y="584200"/>
          <p14:tracePt t="13170" x="7924800" y="584200"/>
          <p14:tracePt t="13187" x="7934325" y="584200"/>
          <p14:tracePt t="13227" x="7934325" y="590550"/>
          <p14:tracePt t="13241" x="7934325" y="593725"/>
          <p14:tracePt t="13319" x="7934325" y="600075"/>
          <p14:tracePt t="13333" x="7934325" y="606425"/>
          <p14:tracePt t="13340" x="7934325" y="609600"/>
          <p14:tracePt t="13354" x="7934325" y="625475"/>
          <p14:tracePt t="13370" x="7934325" y="635000"/>
          <p14:tracePt t="13387" x="7927975" y="644525"/>
          <p14:tracePt t="13404" x="7912100" y="654050"/>
          <p14:tracePt t="13420" x="7896225" y="669925"/>
          <p14:tracePt t="13437" x="7874000" y="682625"/>
          <p14:tracePt t="13455" x="7829550" y="698500"/>
          <p14:tracePt t="13471" x="7807325" y="711200"/>
          <p14:tracePt t="13487" x="7775575" y="730250"/>
          <p14:tracePt t="13505" x="7712075" y="736600"/>
          <p14:tracePt t="13521" x="7683500" y="742950"/>
          <p14:tracePt t="13537" x="7645400" y="742950"/>
          <p14:tracePt t="13554" x="7613650" y="742950"/>
          <p14:tracePt t="13570" x="7604125" y="742950"/>
          <p14:tracePt t="13587" x="7588250" y="742950"/>
          <p14:tracePt t="13604" x="7575550" y="742950"/>
          <p14:tracePt t="13620" x="7562850" y="742950"/>
          <p14:tracePt t="13637" x="7553325" y="742950"/>
          <p14:tracePt t="13654" x="7543800" y="742950"/>
          <p14:tracePt t="13706" x="7540625" y="742950"/>
          <p14:tracePt t="13735" x="7534275" y="742950"/>
          <p14:tracePt t="13741" x="7531100" y="742950"/>
          <p14:tracePt t="13755" x="7518400" y="742950"/>
          <p14:tracePt t="13771" x="7508875" y="742950"/>
          <p14:tracePt t="13788" x="7496175" y="742950"/>
          <p14:tracePt t="13804" x="7461250" y="742950"/>
          <p14:tracePt t="13820" x="7432675" y="742950"/>
          <p14:tracePt t="13837" x="7394575" y="742950"/>
          <p14:tracePt t="13854" x="7280275" y="742950"/>
          <p14:tracePt t="13870" x="7197725" y="742950"/>
          <p14:tracePt t="13887" x="7115175" y="749300"/>
          <p14:tracePt t="13904" x="6997700" y="758825"/>
          <p14:tracePt t="13921" x="6911975" y="774700"/>
          <p14:tracePt t="13937" x="6823075" y="806450"/>
          <p14:tracePt t="13954" x="6715125" y="869950"/>
          <p14:tracePt t="13971" x="6654800" y="920750"/>
          <p14:tracePt t="13988" x="6607175" y="946150"/>
          <p14:tracePt t="14005" x="6550025" y="993775"/>
          <p14:tracePt t="14021" x="6524625" y="1012825"/>
          <p14:tracePt t="14038" x="6502400" y="1028700"/>
          <p14:tracePt t="14054" x="6473825" y="1044575"/>
          <p14:tracePt t="14071" x="6464300" y="1054100"/>
          <p14:tracePt t="14087" x="6448425" y="1054100"/>
          <p14:tracePt t="14089" x="6438900" y="1054100"/>
          <p14:tracePt t="14104" x="6413500" y="1066800"/>
          <p14:tracePt t="14120" x="6369050" y="1079500"/>
          <p14:tracePt t="14137" x="6315075" y="1095375"/>
          <p14:tracePt t="14154" x="6159500" y="1117600"/>
          <p14:tracePt t="14170" x="6032500" y="1127125"/>
          <p14:tracePt t="14188" x="5880100" y="1143000"/>
          <p14:tracePt t="14204" x="5562600" y="1162050"/>
          <p14:tracePt t="14220" x="5305425" y="1174750"/>
          <p14:tracePt t="14238" x="5032375" y="1193800"/>
          <p14:tracePt t="14254" x="4635500" y="1235075"/>
          <p14:tracePt t="14271" x="4413250" y="1282700"/>
          <p14:tracePt t="14290" x="4114800" y="1336675"/>
          <p14:tracePt t="14304" x="3981450" y="1371600"/>
          <p14:tracePt t="14321" x="3854450" y="1390650"/>
          <p14:tracePt t="14338" x="3733800" y="1406525"/>
          <p14:tracePt t="14353" x="3590925" y="1438275"/>
          <p14:tracePt t="14370" x="3527425" y="1454150"/>
          <p14:tracePt t="14387" x="3473450" y="1466850"/>
          <p14:tracePt t="14404" x="3409950" y="1485900"/>
          <p14:tracePt t="14421" x="3371850" y="1504950"/>
          <p14:tracePt t="14438" x="3333750" y="1517650"/>
          <p14:tracePt t="14454" x="3282950" y="1536700"/>
          <p14:tracePt t="14471" x="3260725" y="1546225"/>
          <p14:tracePt t="14487" x="3232150" y="1546225"/>
          <p14:tracePt t="14504" x="3197225" y="1546225"/>
          <p14:tracePt t="14520" x="3168650" y="1543050"/>
          <p14:tracePt t="14537" x="3130550" y="1530350"/>
          <p14:tracePt t="14554" x="3067050" y="1511300"/>
          <p14:tracePt t="14571" x="3013075" y="1492250"/>
          <p14:tracePt t="14588" x="2946400" y="1470025"/>
          <p14:tracePt t="14604" x="2882900" y="1450975"/>
          <p14:tracePt t="14621" x="2860675" y="1438275"/>
          <p14:tracePt t="14637" x="2828925" y="1419225"/>
          <p14:tracePt t="14653" x="2784475" y="1387475"/>
          <p14:tracePt t="14671" x="2762250" y="1377950"/>
          <p14:tracePt t="14688" x="2736850" y="1352550"/>
          <p14:tracePt t="14704" x="2708275" y="1336675"/>
          <p14:tracePt t="14721" x="2698750" y="1327150"/>
          <p14:tracePt t="14737" x="2689225" y="1311275"/>
          <p14:tracePt t="14754" x="2670175" y="1304925"/>
          <p14:tracePt t="14771" x="2663825" y="1304925"/>
          <p14:tracePt t="14787" x="2657475" y="1301750"/>
          <p14:tracePt t="14803" x="2657475" y="1292225"/>
          <p14:tracePt t="14821" x="2657475" y="1282700"/>
          <p14:tracePt t="14838" x="2657475" y="1273175"/>
          <p14:tracePt t="14854" x="2657475" y="1250950"/>
          <p14:tracePt t="14871" x="2657475" y="1241425"/>
          <p14:tracePt t="14888" x="2657475" y="1231900"/>
          <p14:tracePt t="14904" x="2657475" y="1206500"/>
          <p14:tracePt t="14920" x="2657475" y="1196975"/>
          <p14:tracePt t="14937" x="2657475" y="1187450"/>
          <p14:tracePt t="14953" x="2657475" y="1171575"/>
          <p14:tracePt t="15012" x="2657475" y="1162050"/>
          <p14:tracePt t="15019" x="2657475" y="1155700"/>
          <p14:tracePt t="15026" x="2657475" y="1152525"/>
          <p14:tracePt t="15037" x="2657475" y="1146175"/>
          <p14:tracePt t="15339" x="2641600" y="1139825"/>
          <p14:tracePt t="15346" x="2622550" y="1133475"/>
          <p14:tracePt t="15354" x="2613025" y="1130300"/>
          <p14:tracePt t="15370" x="2581275" y="1117600"/>
          <p14:tracePt t="15387" x="2571750" y="1117600"/>
          <p14:tracePt t="15403" x="2555875" y="1117600"/>
          <p14:tracePt t="15420" x="2540000" y="1117600"/>
          <p14:tracePt t="15437" x="2530475" y="1117600"/>
          <p14:tracePt t="15453" x="2527300" y="1117600"/>
          <p14:tracePt t="15470" x="2520950" y="1117600"/>
          <p14:tracePt t="15490" x="2517775" y="1111250"/>
          <p14:tracePt t="15504" x="2508250" y="1108075"/>
          <p14:tracePt t="15521" x="2489200" y="1089025"/>
          <p14:tracePt t="15538" x="2479675" y="1079500"/>
          <p14:tracePt t="15554" x="2466975" y="1066800"/>
          <p14:tracePt t="15571" x="2457450" y="1057275"/>
          <p14:tracePt t="15587" x="2438400" y="1038225"/>
          <p14:tracePt t="15969" x="2438400" y="1035050"/>
          <p14:tracePt t="16269" x="2454275" y="1054100"/>
          <p14:tracePt t="16276" x="2479675" y="1104900"/>
          <p14:tracePt t="16287" x="2505075" y="1146175"/>
          <p14:tracePt t="16304" x="2593975" y="1343025"/>
          <p14:tracePt t="16320" x="2657475" y="1476375"/>
          <p14:tracePt t="16337" x="2698750" y="1606550"/>
          <p14:tracePt t="16370" x="2794000" y="1898650"/>
          <p14:tracePt t="16404" x="2857500" y="2143125"/>
          <p14:tracePt t="16420" x="2898775" y="2232025"/>
          <p14:tracePt t="16438" x="2936875" y="2327275"/>
          <p14:tracePt t="16454" x="2974975" y="2393950"/>
          <p14:tracePt t="16470" x="3003550" y="2463800"/>
          <p14:tracePt t="16488" x="3057525" y="2568575"/>
          <p14:tracePt t="16504" x="3101975" y="2638425"/>
          <p14:tracePt t="16521" x="3136900" y="2695575"/>
          <p14:tracePt t="16539" x="3228975" y="2771775"/>
          <p14:tracePt t="16554" x="3295650" y="2800350"/>
          <p14:tracePt t="16571" x="3343275" y="2819400"/>
          <p14:tracePt t="16588" x="3397250" y="2809875"/>
          <p14:tracePt t="16604" x="3422650" y="2797175"/>
          <p14:tracePt t="16620" x="3454400" y="2765425"/>
          <p14:tracePt t="16638" x="3498850" y="2660650"/>
          <p14:tracePt t="16654" x="3511550" y="2597150"/>
          <p14:tracePt t="16671" x="3549650" y="2540000"/>
          <p14:tracePt t="16689" x="3590925" y="2390775"/>
          <p14:tracePt t="16704" x="3625850" y="2273300"/>
          <p14:tracePt t="16721" x="3641725" y="2165350"/>
          <p14:tracePt t="16737" x="3657600" y="2070100"/>
          <p14:tracePt t="16753" x="3663950" y="1927225"/>
          <p14:tracePt t="16770" x="3663950" y="1866900"/>
          <p14:tracePt t="16787" x="3660775" y="1831975"/>
          <p14:tracePt t="16804" x="3644900" y="1787525"/>
          <p14:tracePt t="16821" x="3632200" y="1765300"/>
          <p14:tracePt t="16839" x="3594100" y="1714500"/>
          <p14:tracePt t="16854" x="3559175" y="1657350"/>
          <p14:tracePt t="16870" x="3502025" y="1574800"/>
          <p14:tracePt t="16888" x="3390900" y="1428750"/>
          <p14:tracePt t="16903" x="3321050" y="1327150"/>
          <p14:tracePt t="16920" x="3251200" y="1203325"/>
          <p14:tracePt t="16938" x="3162300" y="996950"/>
          <p14:tracePt t="16954" x="3101975" y="882650"/>
          <p14:tracePt t="16970" x="3041650" y="781050"/>
          <p14:tracePt t="16988" x="2949575" y="647700"/>
          <p14:tracePt t="17004" x="2908300" y="606425"/>
          <p14:tracePt t="17020" x="2879725" y="568325"/>
          <p14:tracePt t="17037" x="2851150" y="549275"/>
          <p14:tracePt t="17053" x="2835275" y="533400"/>
          <p14:tracePt t="17070" x="2825750" y="533400"/>
          <p14:tracePt t="17088" x="2803525" y="533400"/>
          <p14:tracePt t="17105" x="2784475" y="533400"/>
          <p14:tracePt t="17121" x="2752725" y="549275"/>
          <p14:tracePt t="17138" x="2717800" y="565150"/>
          <p14:tracePt t="17154" x="2679700" y="590550"/>
          <p14:tracePt t="17170" x="2632075" y="625475"/>
          <p14:tracePt t="17187" x="2606675" y="650875"/>
          <p14:tracePt t="17203" x="2555875" y="695325"/>
          <p14:tracePt t="17220" x="2524125" y="720725"/>
          <p14:tracePt t="17238" x="2463800" y="771525"/>
          <p14:tracePt t="17254" x="2409825" y="854075"/>
          <p14:tracePt t="17271" x="2339975" y="946150"/>
          <p14:tracePt t="17287" x="2266950" y="1076325"/>
          <p14:tracePt t="17303" x="2235200" y="1174750"/>
          <p14:tracePt t="17320" x="2209800" y="1295400"/>
          <p14:tracePt t="17337" x="2184400" y="1403350"/>
          <p14:tracePt t="17353" x="2184400" y="1543050"/>
          <p14:tracePt t="17370" x="2184400" y="1647825"/>
          <p14:tracePt t="17386" x="2184400" y="1739900"/>
          <p14:tracePt t="17404" x="2184400" y="1870075"/>
          <p14:tracePt t="17420" x="2203450" y="1955800"/>
          <p14:tracePt t="17437" x="2225675" y="2044700"/>
          <p14:tracePt t="17453" x="2238375" y="2108200"/>
          <p14:tracePt t="17471" x="2254250" y="2165350"/>
          <p14:tracePt t="17489" x="2279650" y="2228850"/>
          <p14:tracePt t="17504" x="2292350" y="2254250"/>
          <p14:tracePt t="17520" x="2305050" y="2282825"/>
          <p14:tracePt t="17538" x="2320925" y="2317750"/>
          <p14:tracePt t="17554" x="2339975" y="2349500"/>
          <p14:tracePt t="17570" x="2352675" y="2374900"/>
          <p14:tracePt t="17588" x="2368550" y="2416175"/>
          <p14:tracePt t="17604" x="2381250" y="2438400"/>
          <p14:tracePt t="17620" x="2406650" y="2470150"/>
          <p14:tracePt t="17638" x="2444750" y="2514600"/>
          <p14:tracePt t="17654" x="2460625" y="2536825"/>
          <p14:tracePt t="17671" x="2486025" y="2562225"/>
          <p14:tracePt t="17675" x="2492375" y="2581275"/>
          <p14:tracePt t="17687" x="2517775" y="2600325"/>
          <p14:tracePt t="17703" x="2533650" y="2609850"/>
          <p14:tracePt t="17720" x="2543175" y="2619375"/>
          <p14:tracePt t="17738" x="2571750" y="2635250"/>
          <p14:tracePt t="17754" x="2581275" y="2635250"/>
          <p14:tracePt t="17771" x="2590800" y="2635250"/>
          <p14:tracePt t="17788" x="2593975" y="2635250"/>
          <p14:tracePt t="17853" x="2600325" y="2635250"/>
          <p14:tracePt t="17859" x="2606675" y="2635250"/>
          <p14:tracePt t="17870" x="2609850" y="2635250"/>
          <p14:tracePt t="17888" x="2625725" y="2635250"/>
          <p14:tracePt t="17904" x="2638425" y="2635250"/>
          <p14:tracePt t="17921" x="2682875" y="2635250"/>
          <p14:tracePt t="17937" x="2841625" y="2606675"/>
          <p14:tracePt t="17953" x="2971800" y="2562225"/>
          <p14:tracePt t="17970" x="3171825" y="2486025"/>
          <p14:tracePt t="17987" x="3584575" y="2263775"/>
          <p14:tracePt t="18004" x="4010025" y="2044700"/>
          <p14:tracePt t="18023" x="4343400" y="1870075"/>
          <p14:tracePt t="18040" x="4746625" y="1657350"/>
          <p14:tracePt t="18057" x="4946650" y="1571625"/>
          <p14:tracePt t="18072" x="5162550" y="1492250"/>
          <p14:tracePt t="18088" x="5378450" y="1393825"/>
          <p14:tracePt t="18104" x="5537200" y="1311275"/>
          <p14:tracePt t="18121" x="5661025" y="1247775"/>
          <p14:tracePt t="18137" x="5813425" y="1165225"/>
          <p14:tracePt t="18154" x="5902325" y="1114425"/>
          <p14:tracePt t="18171" x="5991225" y="1082675"/>
          <p14:tracePt t="18174" x="6038850" y="1066800"/>
          <p14:tracePt t="18188" x="6108700" y="1028700"/>
          <p14:tracePt t="18204" x="6165850" y="1000125"/>
          <p14:tracePt t="18220" x="6245225" y="958850"/>
          <p14:tracePt t="18237" x="6356350" y="930275"/>
          <p14:tracePt t="18253" x="6419850" y="914400"/>
          <p14:tracePt t="18270" x="6477000" y="895350"/>
          <p14:tracePt t="18287" x="6524625" y="889000"/>
          <p14:tracePt t="18303" x="6559550" y="889000"/>
          <p14:tracePt t="18320" x="6581775" y="889000"/>
          <p14:tracePt t="18337" x="6616700" y="889000"/>
          <p14:tracePt t="18353" x="6626225" y="895350"/>
          <p14:tracePt t="18370" x="6635750" y="904875"/>
          <p14:tracePt t="18387" x="6657975" y="914400"/>
          <p14:tracePt t="18403" x="6657975" y="927100"/>
          <p14:tracePt t="18420" x="6657975" y="936625"/>
          <p14:tracePt t="18437" x="6657975" y="946150"/>
          <p14:tracePt t="18453" x="6657975" y="958850"/>
          <p14:tracePt t="18470" x="6645275" y="965200"/>
          <p14:tracePt t="18487" x="6629400" y="974725"/>
          <p14:tracePt t="18503" x="6610350" y="974725"/>
          <p14:tracePt t="18520" x="6578600" y="974725"/>
          <p14:tracePt t="18537" x="6515100" y="981075"/>
          <p14:tracePt t="18554" x="6473825" y="981075"/>
          <p14:tracePt t="18571" x="6419850" y="987425"/>
          <p14:tracePt t="18588" x="6346825" y="1000125"/>
          <p14:tracePt t="18604" x="6296025" y="1012825"/>
          <p14:tracePt t="18620" x="6248400" y="1025525"/>
          <p14:tracePt t="18637" x="6200775" y="1038225"/>
          <p14:tracePt t="18653" x="6191250" y="1044575"/>
          <p14:tracePt t="18670" x="6181725" y="1047750"/>
          <p14:tracePt t="18687" x="6181725" y="1069975"/>
          <p14:tracePt t="18703" x="6194425" y="1079500"/>
          <p14:tracePt t="18720" x="6238875" y="1092200"/>
          <p14:tracePt t="18737" x="6365875" y="1098550"/>
          <p14:tracePt t="18754" x="6492875" y="1098550"/>
          <p14:tracePt t="18770" x="6629400" y="1098550"/>
          <p14:tracePt t="18787" x="6905625" y="1108075"/>
          <p14:tracePt t="18803" x="7077075" y="1117600"/>
          <p14:tracePt t="18821" x="7261225" y="1127125"/>
          <p14:tracePt t="18838" x="7477125" y="1127125"/>
          <p14:tracePt t="18854" x="7559675" y="1127125"/>
          <p14:tracePt t="18871" x="7632700" y="1127125"/>
          <p14:tracePt t="18887" x="7759700" y="1114425"/>
          <p14:tracePt t="18903" x="7823200" y="1108075"/>
          <p14:tracePt t="18920" x="7880350" y="1108075"/>
          <p14:tracePt t="18938" x="7959725" y="1108075"/>
          <p14:tracePt t="18954" x="8010525" y="1101725"/>
          <p14:tracePt t="18971" x="8048625" y="1101725"/>
          <p14:tracePt t="18988" x="8096250" y="1101725"/>
          <p14:tracePt t="19004" x="8115300" y="1101725"/>
          <p14:tracePt t="19020" x="8147050" y="1101725"/>
          <p14:tracePt t="19037" x="8201025" y="1101725"/>
          <p14:tracePt t="19053" x="8229600" y="1101725"/>
          <p14:tracePt t="19070" x="8274050" y="1101725"/>
          <p14:tracePt t="19087" x="8343900" y="1111250"/>
          <p14:tracePt t="19104" x="8404225" y="1111250"/>
          <p14:tracePt t="19121" x="8467725" y="1117600"/>
          <p14:tracePt t="19137" x="8537575" y="1136650"/>
          <p14:tracePt t="19153" x="8591550" y="1149350"/>
          <p14:tracePt t="19170" x="8626475" y="1162050"/>
          <p14:tracePt t="19187" x="8693150" y="1181100"/>
          <p14:tracePt t="19203" x="8728075" y="1187450"/>
          <p14:tracePt t="19221" x="8750300" y="1187450"/>
          <p14:tracePt t="19237" x="8772525" y="1187450"/>
          <p14:tracePt t="19254" x="8782050" y="1187450"/>
          <p14:tracePt t="19271" x="8782050" y="1193800"/>
          <p14:tracePt t="19287" x="8782050" y="1203325"/>
          <p14:tracePt t="19303" x="8782050" y="1212850"/>
          <p14:tracePt t="19320" x="8778875" y="1222375"/>
          <p14:tracePt t="19337" x="8728075" y="1235075"/>
          <p14:tracePt t="19354" x="8610600" y="1250950"/>
          <p14:tracePt t="19371" x="8426450" y="1279525"/>
          <p14:tracePt t="19388" x="8137525" y="1308100"/>
          <p14:tracePt t="19404" x="7921625" y="1317625"/>
          <p14:tracePt t="19420" x="7737475" y="1333500"/>
          <p14:tracePt t="19437" x="7439025" y="1362075"/>
          <p14:tracePt t="19453" x="7267575" y="1381125"/>
          <p14:tracePt t="19470" x="7070725" y="1400175"/>
          <p14:tracePt t="19487" x="6829425" y="1425575"/>
          <p14:tracePt t="19503" x="6686550" y="1454150"/>
          <p14:tracePt t="19520" x="6559550" y="1470025"/>
          <p14:tracePt t="19536" x="6435725" y="1492250"/>
          <p14:tracePt t="19553" x="6378575" y="1508125"/>
          <p14:tracePt t="19570" x="6334125" y="1514475"/>
          <p14:tracePt t="19586" x="6273800" y="1514475"/>
          <p14:tracePt t="19603" x="6235700" y="1514475"/>
          <p14:tracePt t="19620" x="6207125" y="1514475"/>
          <p14:tracePt t="19637" x="6188075" y="1514475"/>
          <p14:tracePt t="19653" x="6178550" y="1514475"/>
          <p14:tracePt t="19670" x="6162675" y="1514475"/>
          <p14:tracePt t="19687" x="6146800" y="1514475"/>
          <p14:tracePt t="19703" x="6137275" y="1514475"/>
          <p14:tracePt t="19720" x="6127750" y="1514475"/>
          <p14:tracePt t="19737" x="6108700" y="1511300"/>
          <p14:tracePt t="19753" x="6099175" y="1501775"/>
          <p14:tracePt t="19770" x="6086475" y="1498600"/>
          <p14:tracePt t="19787" x="6073775" y="1492250"/>
          <p14:tracePt t="19910" x="6073775" y="1485900"/>
          <p14:tracePt t="19925" x="6096000" y="1476375"/>
          <p14:tracePt t="19937" x="6153150" y="1457325"/>
          <p14:tracePt t="19954" x="6213475" y="1450975"/>
          <p14:tracePt t="19970" x="6273800" y="1441450"/>
          <p14:tracePt t="19987" x="6369050" y="1441450"/>
          <p14:tracePt t="20003" x="6448425" y="1441450"/>
          <p14:tracePt t="20020" x="6508750" y="1441450"/>
          <p14:tracePt t="20037" x="6588125" y="1441450"/>
          <p14:tracePt t="20053" x="6632575" y="1441450"/>
          <p14:tracePt t="20070" x="6654800" y="1441450"/>
          <p14:tracePt t="20086" x="6692900" y="1441450"/>
          <p14:tracePt t="20103" x="6715125" y="1441450"/>
          <p14:tracePt t="20120" x="6737350" y="1441450"/>
          <p14:tracePt t="20137" x="6753225" y="1444625"/>
          <p14:tracePt t="20153" x="6762750" y="1444625"/>
          <p14:tracePt t="20170" x="6791325" y="1444625"/>
          <p14:tracePt t="20187" x="6845300" y="1444625"/>
          <p14:tracePt t="20203" x="6883400" y="1450975"/>
          <p14:tracePt t="20220" x="6927850" y="1450975"/>
          <p14:tracePt t="20237" x="6997700" y="1450975"/>
          <p14:tracePt t="20253" x="7051675" y="1450975"/>
          <p14:tracePt t="20270" x="7086600" y="1450975"/>
          <p14:tracePt t="20286" x="7150100" y="1450975"/>
          <p14:tracePt t="20303" x="7185025" y="1450975"/>
          <p14:tracePt t="20320" x="7207250" y="1450975"/>
          <p14:tracePt t="20337" x="7242175" y="1450975"/>
          <p14:tracePt t="20354" x="7258050" y="1450975"/>
          <p14:tracePt t="20370" x="7273925" y="1450975"/>
          <p14:tracePt t="20386" x="7286625" y="1450975"/>
          <p14:tracePt t="20403" x="7296150" y="1450975"/>
          <p14:tracePt t="20444" x="7302500" y="1450975"/>
          <p14:tracePt t="20458" x="7305675" y="1450975"/>
          <p14:tracePt t="20469" x="7312025" y="1450975"/>
          <p14:tracePt t="20487" x="7331075" y="1450975"/>
          <p14:tracePt t="20503" x="7346950" y="1450975"/>
          <p14:tracePt t="20520" x="7356475" y="1450975"/>
          <p14:tracePt t="20537" x="7378700" y="1450975"/>
          <p14:tracePt t="20580" x="7378700" y="1454150"/>
          <p14:tracePt t="20595" x="7381875" y="1466850"/>
          <p14:tracePt t="20603" x="7394575" y="1473200"/>
          <p14:tracePt t="20620" x="7410450" y="1482725"/>
          <p14:tracePt t="20636" x="7451725" y="1495425"/>
          <p14:tracePt t="20653" x="7473950" y="1501775"/>
          <p14:tracePt t="20670" x="7502525" y="1501775"/>
          <p14:tracePt t="20687" x="7524750" y="1501775"/>
          <p14:tracePt t="20703" x="7543800" y="1501775"/>
          <p14:tracePt t="20719" x="7559675" y="1501775"/>
          <p14:tracePt t="20737" x="7607300" y="1501775"/>
          <p14:tracePt t="20753" x="7645400" y="1501775"/>
          <p14:tracePt t="20770" x="7696200" y="1501775"/>
          <p14:tracePt t="20787" x="7772400" y="1501775"/>
          <p14:tracePt t="20803" x="7816850" y="1501775"/>
          <p14:tracePt t="20821" x="7854950" y="1501775"/>
          <p14:tracePt t="20837" x="7886700" y="1501775"/>
          <p14:tracePt t="20853" x="7908925" y="1498600"/>
          <p14:tracePt t="20871" x="7921625" y="1498600"/>
          <p14:tracePt t="20887" x="7934325" y="1498600"/>
          <p14:tracePt t="20903" x="7940675" y="1498600"/>
          <p14:tracePt t="20959" x="7937500" y="1498600"/>
          <p14:tracePt t="20966" x="7934325" y="1498600"/>
          <p14:tracePt t="20973" x="7927975" y="1498600"/>
          <p14:tracePt t="20987" x="7912100" y="1489075"/>
          <p14:tracePt t="21004" x="7861300" y="1476375"/>
          <p14:tracePt t="21020" x="7772400" y="1450975"/>
          <p14:tracePt t="21037" x="7620000" y="1435100"/>
          <p14:tracePt t="21053" x="7470775" y="1435100"/>
          <p14:tracePt t="21070" x="7312025" y="1435100"/>
          <p14:tracePt t="21087" x="7102475" y="1441450"/>
          <p14:tracePt t="21104" x="6927850" y="1470025"/>
          <p14:tracePt t="21119" x="6778625" y="1485900"/>
          <p14:tracePt t="21136" x="6534150" y="1514475"/>
          <p14:tracePt t="21153" x="6362700" y="1533525"/>
          <p14:tracePt t="21170" x="6197600" y="1558925"/>
          <p14:tracePt t="21187" x="5937250" y="1558925"/>
          <p14:tracePt t="21203" x="5778500" y="1558925"/>
          <p14:tracePt t="21220" x="5629275" y="1558925"/>
          <p14:tracePt t="21237" x="5387975" y="1558925"/>
          <p14:tracePt t="21253" x="5260975" y="1558925"/>
          <p14:tracePt t="21270" x="5102225" y="1558925"/>
          <p14:tracePt t="21287" x="4918075" y="1558925"/>
          <p14:tracePt t="21303" x="4781550" y="1558925"/>
          <p14:tracePt t="21320" x="4641850" y="1568450"/>
          <p14:tracePt t="21336" x="4476750" y="1584325"/>
          <p14:tracePt t="21353" x="4391025" y="1600200"/>
          <p14:tracePt t="21370" x="4286250" y="1616075"/>
          <p14:tracePt t="21386" x="4140200" y="1641475"/>
          <p14:tracePt t="21403" x="4057650" y="1647825"/>
          <p14:tracePt t="21419" x="3997325" y="1647825"/>
          <p14:tracePt t="21437" x="3889375" y="1654175"/>
          <p14:tracePt t="21454" x="3806825" y="1654175"/>
          <p14:tracePt t="21469" x="3736975" y="1654175"/>
          <p14:tracePt t="21486" x="3641725" y="1654175"/>
          <p14:tracePt t="21503" x="3578225" y="1644650"/>
          <p14:tracePt t="21521" x="3530600" y="1622425"/>
          <p14:tracePt t="21537" x="3451225" y="1603375"/>
          <p14:tracePt t="21554" x="3413125" y="1590675"/>
          <p14:tracePt t="21571" x="3349625" y="1558925"/>
          <p14:tracePt t="21586" x="3302000" y="1546225"/>
          <p14:tracePt t="21603" x="3279775" y="1533525"/>
          <p14:tracePt t="21619" x="3248025" y="1520825"/>
          <p14:tracePt t="21636" x="3225800" y="1498600"/>
          <p14:tracePt t="21653" x="3216275" y="1489075"/>
          <p14:tracePt t="21672" x="3194050" y="1460500"/>
          <p14:tracePt t="21687" x="3181350" y="1416050"/>
          <p14:tracePt t="21703" x="3168650" y="1362075"/>
          <p14:tracePt t="21707" x="3162300" y="1336675"/>
          <p14:tracePt t="21720" x="3155950" y="1308100"/>
          <p14:tracePt t="21736" x="3130550" y="1244600"/>
          <p14:tracePt t="21753" x="3111500" y="1219200"/>
          <p14:tracePt t="21769" x="3079750" y="1203325"/>
          <p14:tracePt t="21787" x="3044825" y="1177925"/>
          <p14:tracePt t="21804" x="3035300" y="1168400"/>
          <p14:tracePt t="21821" x="3013075" y="1152525"/>
          <p14:tracePt t="21837" x="3003550" y="1143000"/>
          <p14:tracePt t="21854" x="2994025" y="1127125"/>
          <p14:tracePt t="21870" x="2984500" y="1127125"/>
          <p14:tracePt t="21886" x="2959100" y="1120775"/>
          <p14:tracePt t="21903" x="2943225" y="1120775"/>
          <p14:tracePt t="21920" x="2914650" y="1120775"/>
          <p14:tracePt t="21937" x="2892425" y="1111250"/>
          <p14:tracePt t="21953" x="2870200" y="1104900"/>
          <p14:tracePt t="21971" x="2828925" y="1098550"/>
          <p14:tracePt t="21987" x="2800350" y="1098550"/>
          <p14:tracePt t="22003" x="2778125" y="1098550"/>
          <p14:tracePt t="22019" x="2740025" y="1098550"/>
          <p14:tracePt t="22037" x="2692400" y="1098550"/>
          <p14:tracePt t="22053" x="2657475" y="1098550"/>
          <p14:tracePt t="22069" x="2635250" y="1098550"/>
          <p14:tracePt t="22087" x="2593975" y="1098550"/>
          <p14:tracePt t="22103" x="2584450" y="1098550"/>
          <p14:tracePt t="22120" x="2568575" y="1098550"/>
          <p14:tracePt t="22136" x="2559050" y="1098550"/>
          <p14:tracePt t="22153" x="2549525" y="1098550"/>
          <p14:tracePt t="22169" x="2540000" y="1095375"/>
          <p14:tracePt t="22187" x="2520950" y="1073150"/>
          <p14:tracePt t="22203" x="2505075" y="1063625"/>
          <p14:tracePt t="22219" x="2482850" y="1041400"/>
          <p14:tracePt t="22222" x="2470150" y="1035050"/>
          <p14:tracePt t="22237" x="2457450" y="1009650"/>
          <p14:tracePt t="22253" x="2447925" y="996950"/>
          <p14:tracePt t="22270" x="2432050" y="981075"/>
          <p14:tracePt t="22287" x="2428875" y="981075"/>
          <p14:tracePt t="22477" x="2435225" y="981075"/>
          <p14:tracePt t="22484" x="2441575" y="981075"/>
          <p14:tracePt t="22491" x="2444750" y="981075"/>
          <p14:tracePt t="22502" x="2451100" y="981075"/>
          <p14:tracePt t="22519" x="2466975" y="993775"/>
          <p14:tracePt t="22536" x="2508250" y="1009650"/>
          <p14:tracePt t="22552" x="2536825" y="1022350"/>
          <p14:tracePt t="22569" x="2562225" y="1041400"/>
          <p14:tracePt t="22585" x="2584450" y="1057275"/>
          <p14:tracePt t="22602" x="2593975" y="1066800"/>
          <p14:tracePt t="22619" x="2603500" y="1069975"/>
          <p14:tracePt t="22635" x="2619375" y="1069975"/>
          <p14:tracePt t="22652" x="2622550" y="1063625"/>
          <p14:tracePt t="22670" x="2641600" y="1000125"/>
          <p14:tracePt t="22685" x="2641600" y="949325"/>
          <p14:tracePt t="22702" x="2641600" y="911225"/>
          <p14:tracePt t="22719" x="2641600" y="882650"/>
          <p14:tracePt t="22720" x="2641600" y="873125"/>
          <p14:tracePt t="22736" x="2641600" y="863600"/>
          <p14:tracePt t="22752" x="2641600" y="854075"/>
          <p14:tracePt t="22950" x="2641600" y="860425"/>
          <p14:tracePt t="22957" x="2641600" y="869950"/>
          <p14:tracePt t="22971" x="2641600" y="901700"/>
          <p14:tracePt t="22987" x="2641600" y="920750"/>
          <p14:tracePt t="23003" x="2641600" y="952500"/>
          <p14:tracePt t="23021" x="2641600" y="971550"/>
          <p14:tracePt t="23036" x="2641600" y="981075"/>
          <p14:tracePt t="23053" x="2641600" y="996950"/>
          <p14:tracePt t="23070" x="2641600" y="1003300"/>
          <p14:tracePt t="23087" x="2638425" y="1000125"/>
          <p14:tracePt t="23103" x="2638425" y="965200"/>
          <p14:tracePt t="23121" x="2632075" y="901700"/>
          <p14:tracePt t="23137" x="2625725" y="857250"/>
          <p14:tracePt t="23153" x="2625725" y="835025"/>
          <p14:tracePt t="23170" x="2622550" y="822325"/>
          <p14:tracePt t="23186" x="2622550" y="806450"/>
          <p14:tracePt t="23272" x="2616200" y="806450"/>
          <p14:tracePt t="23279" x="2613025" y="806450"/>
          <p14:tracePt t="23287" x="2606675" y="806450"/>
          <p14:tracePt t="23303" x="2597150" y="819150"/>
          <p14:tracePt t="23320" x="2574925" y="847725"/>
          <p14:tracePt t="23336" x="2568575" y="892175"/>
          <p14:tracePt t="23353" x="2568575" y="920750"/>
          <p14:tracePt t="23371" x="2568575" y="962025"/>
          <p14:tracePt t="23387" x="2568575" y="977900"/>
          <p14:tracePt t="23403" x="2568575" y="990600"/>
          <p14:tracePt t="23421" x="2568575" y="1006475"/>
          <p14:tracePt t="23437" x="2568575" y="1012825"/>
          <p14:tracePt t="23470" x="2571750" y="971550"/>
          <p14:tracePt t="23486" x="2593975" y="908050"/>
          <p14:tracePt t="23503" x="2600325" y="844550"/>
          <p14:tracePt t="23520" x="2600325" y="758825"/>
          <p14:tracePt t="23536" x="2600325" y="723900"/>
          <p14:tracePt t="23553" x="2600325" y="692150"/>
          <p14:tracePt t="23571" x="2600325" y="679450"/>
          <p14:tracePt t="23587" x="2600325" y="669925"/>
          <p14:tracePt t="23671" x="2600325" y="676275"/>
          <p14:tracePt t="23678" x="2600325" y="679450"/>
          <p14:tracePt t="23686" x="2600325" y="685800"/>
          <p14:tracePt t="23704" x="2600325" y="695325"/>
          <p14:tracePt t="23720" x="2600325" y="733425"/>
          <p14:tracePt t="23736" x="2600325" y="755650"/>
          <p14:tracePt t="23753" x="2600325" y="800100"/>
          <p14:tracePt t="23770" x="2600325" y="838200"/>
          <p14:tracePt t="23786" x="2600325" y="860425"/>
          <p14:tracePt t="23804" x="2600325" y="869950"/>
          <p14:tracePt t="23821" x="2600325" y="892175"/>
          <p14:tracePt t="23837" x="2600325" y="901700"/>
          <p14:tracePt t="23878" x="2600325" y="898525"/>
          <p14:tracePt t="23886" x="2600325" y="895350"/>
          <p14:tracePt t="23902" x="2600325" y="873125"/>
          <p14:tracePt t="23920" x="2600325" y="841375"/>
          <p14:tracePt t="23936" x="2597150" y="819150"/>
          <p14:tracePt t="23954" x="2593975" y="806450"/>
          <p14:tracePt t="23970" x="2571750" y="793750"/>
          <p14:tracePt t="23986" x="2562225" y="793750"/>
          <p14:tracePt t="24003" x="2552700" y="793750"/>
          <p14:tracePt t="24020" x="2533650" y="793750"/>
          <p14:tracePt t="24037" x="2524125" y="800100"/>
          <p14:tracePt t="24054" x="2524125" y="809625"/>
          <p14:tracePt t="24070" x="2524125" y="847725"/>
          <p14:tracePt t="24086" x="2524125" y="869950"/>
          <p14:tracePt t="24104" x="2524125" y="885825"/>
          <p14:tracePt t="24120" x="2524125" y="898525"/>
          <p14:tracePt t="24136" x="2524125" y="908050"/>
          <p14:tracePt t="24153" x="2524125" y="917575"/>
          <p14:tracePt t="24191" x="2524125" y="911225"/>
          <p14:tracePt t="24203" x="2524125" y="901700"/>
          <p14:tracePt t="24219" x="2524125" y="847725"/>
          <p14:tracePt t="24236" x="2524125" y="803275"/>
          <p14:tracePt t="24254" x="2524125" y="781050"/>
          <p14:tracePt t="24270" x="2524125" y="746125"/>
          <p14:tracePt t="24286" x="2524125" y="736600"/>
          <p14:tracePt t="24303" x="2524125" y="727075"/>
          <p14:tracePt t="24514" x="2524125" y="730250"/>
          <p14:tracePt t="24521" x="2524125" y="733425"/>
          <p14:tracePt t="24536" x="2524125" y="749300"/>
          <p14:tracePt t="24554" x="2524125" y="758825"/>
          <p14:tracePt t="24570" x="2524125" y="774700"/>
          <p14:tracePt t="24586" x="2524125" y="784225"/>
          <p14:tracePt t="24603" x="2524125" y="793750"/>
          <p14:tracePt t="24657" x="2524125" y="790575"/>
          <p14:tracePt t="24664" x="2524125" y="787400"/>
          <p14:tracePt t="24671" x="2524125" y="781050"/>
          <p14:tracePt t="24686" x="2517775" y="768350"/>
          <p14:tracePt t="24703" x="2511425" y="736600"/>
          <p14:tracePt t="24719" x="2511425" y="717550"/>
          <p14:tracePt t="24736" x="2511425" y="708025"/>
          <p14:tracePt t="24764" x="2508250" y="708025"/>
          <p14:tracePt t="24778" x="2501900" y="708025"/>
          <p14:tracePt t="24807" x="2498725" y="714375"/>
          <p14:tracePt t="24814" x="2498725" y="717550"/>
          <p14:tracePt t="24821" x="2498725" y="723900"/>
          <p14:tracePt t="24836" x="2498725" y="742950"/>
          <p14:tracePt t="24853" x="2498725" y="765175"/>
          <p14:tracePt t="24869" x="2498725" y="793750"/>
          <p14:tracePt t="24886" x="2498725" y="809625"/>
          <p14:tracePt t="24903" x="2498725" y="819150"/>
          <p14:tracePt t="24920" x="2498725" y="831850"/>
          <p14:tracePt t="24936" x="2498725" y="841375"/>
          <p14:tracePt t="25006" x="2498725" y="835025"/>
          <p14:tracePt t="25012" x="2498725" y="825500"/>
          <p14:tracePt t="25020" x="2498725" y="815975"/>
          <p14:tracePt t="25036" x="2498725" y="784225"/>
          <p14:tracePt t="25054" x="2498725" y="768350"/>
          <p14:tracePt t="25070" x="2498725" y="755650"/>
          <p14:tracePt t="25086" x="2498725" y="749300"/>
          <p14:tracePt t="25178" x="2498725" y="752475"/>
          <p14:tracePt t="25185" x="2498725" y="755650"/>
          <p14:tracePt t="25192" x="2498725" y="762000"/>
          <p14:tracePt t="25203" x="2498725" y="765175"/>
          <p14:tracePt t="25220" x="2498725" y="781050"/>
          <p14:tracePt t="25237" x="2498725" y="796925"/>
          <p14:tracePt t="25253" x="2498725" y="806450"/>
          <p14:tracePt t="25255" x="2498725" y="809625"/>
          <p14:tracePt t="25270" x="2498725" y="819150"/>
          <p14:tracePt t="25285" x="2498725" y="831850"/>
          <p14:tracePt t="25303" x="2498725" y="844550"/>
          <p14:tracePt t="25349" x="2498725" y="838200"/>
          <p14:tracePt t="25356" x="2498725" y="831850"/>
          <p14:tracePt t="25370" x="2498725" y="822325"/>
          <p14:tracePt t="25386" x="2498725" y="803275"/>
          <p14:tracePt t="25403" x="2498725" y="771525"/>
          <p14:tracePt t="25419" x="2498725" y="739775"/>
          <p14:tracePt t="25436" x="2498725" y="717550"/>
          <p14:tracePt t="25453" x="2498725" y="708025"/>
          <p14:tracePt t="25470" x="2498725" y="692150"/>
          <p14:tracePt t="25549" x="2498725" y="695325"/>
          <p14:tracePt t="25556" x="2498725" y="698500"/>
          <p14:tracePt t="25570" x="2498725" y="708025"/>
          <p14:tracePt t="25586" x="2498725" y="717550"/>
          <p14:tracePt t="25603" x="2505075" y="739775"/>
          <p14:tracePt t="25620" x="2524125" y="774700"/>
          <p14:tracePt t="25636" x="2533650" y="806450"/>
          <p14:tracePt t="25653" x="2552700" y="822325"/>
          <p14:tracePt t="25669" x="2562225" y="838200"/>
          <p14:tracePt t="25685" x="2562225" y="854075"/>
          <p14:tracePt t="25703" x="2562225" y="863600"/>
          <p14:tracePt t="25720" x="2562225" y="876300"/>
          <p14:tracePt t="25736" x="2562225" y="882650"/>
          <p14:tracePt t="26758" x="2635250" y="923925"/>
          <p14:tracePt t="26764" x="2730500" y="971550"/>
          <p14:tracePt t="26770" x="2901950" y="1041400"/>
          <p14:tracePt t="26787" x="3244850" y="1174750"/>
          <p14:tracePt t="26807" x="3927475" y="1466850"/>
          <p14:tracePt t="26823" x="4340225" y="1641475"/>
          <p14:tracePt t="26844" x="4962525" y="1866900"/>
          <p14:tracePt t="26872" x="5654675" y="2098675"/>
          <p14:tracePt t="26905" x="6203950" y="2247900"/>
          <p14:tracePt t="26922" x="6378575" y="2282825"/>
          <p14:tracePt t="26937" x="6505575" y="2282825"/>
          <p14:tracePt t="26952" x="6588125" y="2279650"/>
          <p14:tracePt t="26969" x="6696075" y="2225675"/>
          <p14:tracePt t="26986" x="6759575" y="2171700"/>
          <p14:tracePt t="27004" x="6813550" y="2098675"/>
          <p14:tracePt t="27020" x="6892925" y="1987550"/>
          <p14:tracePt t="27037" x="6934200" y="1889125"/>
          <p14:tracePt t="27054" x="6985000" y="1800225"/>
          <p14:tracePt t="27070" x="6997700" y="1755775"/>
          <p14:tracePt t="27086" x="7010400" y="1739900"/>
          <p14:tracePt t="27102" x="7026275" y="1724025"/>
          <p14:tracePt t="27119" x="7042150" y="1708150"/>
          <p14:tracePt t="27136" x="7058025" y="1698625"/>
          <p14:tracePt t="27153" x="7067550" y="1692275"/>
          <p14:tracePt t="27170" x="7080250" y="1692275"/>
          <p14:tracePt t="27841" x="7121525" y="1701800"/>
          <p14:tracePt t="27848" x="7191375" y="1720850"/>
          <p14:tracePt t="27856" x="7264400" y="1739900"/>
          <p14:tracePt t="27870" x="7429500" y="1784350"/>
          <p14:tracePt t="27903" x="7927975" y="1908175"/>
          <p14:tracePt t="27937" x="8267700" y="1990725"/>
          <p14:tracePt t="27953" x="8439150" y="2051050"/>
          <p14:tracePt t="27970" x="8550275" y="2092325"/>
          <p14:tracePt t="27986" x="8639175" y="2133600"/>
          <p14:tracePt t="28003" x="8721725" y="2152650"/>
          <p14:tracePt t="28019" x="8766175" y="2165350"/>
          <p14:tracePt t="28036" x="8788400" y="2165350"/>
          <p14:tracePt t="28053" x="8810625" y="2165350"/>
          <p14:tracePt t="28069" x="8823325" y="2165350"/>
          <p14:tracePt t="28086" x="8832850" y="2165350"/>
          <p14:tracePt t="28140" x="8832850" y="2159000"/>
          <p14:tracePt t="28155" x="8832850" y="2155825"/>
          <p14:tracePt t="28162" x="8832850" y="2149475"/>
          <p14:tracePt t="28169" x="8832850" y="2146300"/>
          <p14:tracePt t="28186" x="8832850" y="2133600"/>
          <p14:tracePt t="28203" x="8832850" y="2120900"/>
          <p14:tracePt t="28219" x="8832850" y="2111375"/>
          <p14:tracePt t="28236" x="8826500" y="2079625"/>
          <p14:tracePt t="28254" x="8782050" y="2038350"/>
          <p14:tracePt t="28270" x="8747125" y="1990725"/>
          <p14:tracePt t="28287" x="8715375" y="1965325"/>
          <p14:tracePt t="28303" x="8680450" y="1927225"/>
          <p14:tracePt t="28319" x="8648700" y="1914525"/>
          <p14:tracePt t="28335" x="8632825" y="1905000"/>
          <p14:tracePt t="28353" x="8613775" y="1892300"/>
          <p14:tracePt t="28369" x="8601075" y="1892300"/>
          <p14:tracePt t="28386" x="8591550" y="1892300"/>
          <p14:tracePt t="28403" x="8578850" y="1905000"/>
          <p14:tracePt t="28420" x="8578850" y="1914525"/>
          <p14:tracePt t="28436" x="8578850" y="1936750"/>
          <p14:tracePt t="28454" x="8578850" y="2006600"/>
          <p14:tracePt t="28469" x="8553450" y="2101850"/>
          <p14:tracePt t="28486" x="8537575" y="2206625"/>
          <p14:tracePt t="28503" x="8455025" y="2339975"/>
          <p14:tracePt t="28519" x="8356600" y="2444750"/>
          <p14:tracePt t="28535" x="8229600" y="2562225"/>
          <p14:tracePt t="28553" x="7985125" y="2724150"/>
          <p14:tracePt t="28569" x="7820025" y="2778125"/>
          <p14:tracePt t="28587" x="7689850" y="2803525"/>
          <p14:tracePt t="28603" x="7439025" y="2797175"/>
          <p14:tracePt t="28619" x="7308850" y="2781300"/>
          <p14:tracePt t="28636" x="7165975" y="2746375"/>
          <p14:tracePt t="28653" x="6950075" y="2654300"/>
          <p14:tracePt t="28669" x="6835775" y="2593975"/>
          <p14:tracePt t="28687" x="6724650" y="2533650"/>
          <p14:tracePt t="28703" x="6550025" y="2438400"/>
          <p14:tracePt t="28720" x="6448425" y="2387600"/>
          <p14:tracePt t="28736" x="6365875" y="2330450"/>
          <p14:tracePt t="28753" x="6257925" y="2276475"/>
          <p14:tracePt t="28769" x="6191250" y="2247900"/>
          <p14:tracePt t="28786" x="6134100" y="2219325"/>
          <p14:tracePt t="28803" x="6070600" y="2193925"/>
          <p14:tracePt t="28819" x="6038850" y="2181225"/>
          <p14:tracePt t="28836" x="6016625" y="2174875"/>
          <p14:tracePt t="28853" x="5988050" y="2168525"/>
          <p14:tracePt t="28869" x="5978525" y="2159000"/>
          <p14:tracePt t="28886" x="5969000" y="2149475"/>
          <p14:tracePt t="28903" x="5946775" y="2139950"/>
          <p14:tracePt t="28919" x="5937250" y="2133600"/>
          <p14:tracePt t="28936" x="5927725" y="2130425"/>
          <p14:tracePt t="28953" x="5915025" y="2130425"/>
          <p14:tracePt t="28969" x="5899150" y="2130425"/>
          <p14:tracePt t="28986" x="5889625" y="2130425"/>
          <p14:tracePt t="29003" x="5873750" y="2130425"/>
          <p14:tracePt t="29019" x="5864225" y="2130425"/>
          <p14:tracePt t="29036" x="5857875" y="2130425"/>
          <p14:tracePt t="29053" x="5845175" y="2130425"/>
          <p14:tracePt t="29069" x="5835650" y="2130425"/>
          <p14:tracePt t="29086" x="5829300" y="2130425"/>
          <p14:tracePt t="29103" x="5826125" y="2130425"/>
          <p14:tracePt t="29338" x="5832475" y="2130425"/>
          <p14:tracePt t="29346" x="5842000" y="2130425"/>
          <p14:tracePt t="29353" x="5861050" y="2130425"/>
          <p14:tracePt t="29369" x="5883275" y="2130425"/>
          <p14:tracePt t="29386" x="5924550" y="2130425"/>
          <p14:tracePt t="29403" x="5988050" y="2130425"/>
          <p14:tracePt t="29419" x="6016625" y="2130425"/>
          <p14:tracePt t="29435" x="6045200" y="2130425"/>
          <p14:tracePt t="29453" x="6080125" y="2130425"/>
          <p14:tracePt t="29469" x="6102350" y="2130425"/>
          <p14:tracePt t="29486" x="6118225" y="2130425"/>
          <p14:tracePt t="29502" x="6149975" y="2130425"/>
          <p14:tracePt t="29519" x="6172200" y="2130425"/>
          <p14:tracePt t="29536" x="6200775" y="2130425"/>
          <p14:tracePt t="29552" x="6242050" y="2130425"/>
          <p14:tracePt t="29568" x="6276975" y="2130425"/>
          <p14:tracePt t="29586" x="6299200" y="2130425"/>
          <p14:tracePt t="29603" x="6340475" y="2130425"/>
          <p14:tracePt t="29619" x="6362700" y="2136775"/>
          <p14:tracePt t="29636" x="6391275" y="2136775"/>
          <p14:tracePt t="29653" x="6442075" y="2162175"/>
          <p14:tracePt t="29669" x="6473825" y="2168525"/>
          <p14:tracePt t="29686" x="6518275" y="2174875"/>
          <p14:tracePt t="29702" x="6578600" y="2174875"/>
          <p14:tracePt t="29719" x="6616700" y="2174875"/>
          <p14:tracePt t="29736" x="6651625" y="2174875"/>
          <p14:tracePt t="29753" x="6692900" y="2174875"/>
          <p14:tracePt t="29769" x="6721475" y="2174875"/>
          <p14:tracePt t="29786" x="6765925" y="2174875"/>
          <p14:tracePt t="29803" x="6835775" y="2174875"/>
          <p14:tracePt t="29819" x="6889750" y="2174875"/>
          <p14:tracePt t="29836" x="6940550" y="2174875"/>
          <p14:tracePt t="29839" x="6959600" y="2174875"/>
          <p14:tracePt t="29852" x="7004050" y="2174875"/>
          <p14:tracePt t="29869" x="7032625" y="2174875"/>
          <p14:tracePt t="29886" x="7070725" y="2174875"/>
          <p14:tracePt t="29902" x="7131050" y="2181225"/>
          <p14:tracePt t="29919" x="7191375" y="2181225"/>
          <p14:tracePt t="29936" x="7229475" y="2181225"/>
          <p14:tracePt t="29953" x="7270750" y="2181225"/>
          <p14:tracePt t="29969" x="7280275" y="2184400"/>
          <p14:tracePt t="29986" x="7296150" y="2184400"/>
          <p14:tracePt t="30018" x="7286625" y="2184400"/>
          <p14:tracePt t="30035" x="7270750" y="2184400"/>
          <p14:tracePt t="30052" x="7175500" y="2181225"/>
          <p14:tracePt t="30069" x="7035800" y="2165350"/>
          <p14:tracePt t="30086" x="6905625" y="2136775"/>
          <p14:tracePt t="30103" x="6718300" y="2111375"/>
          <p14:tracePt t="30119" x="6610350" y="2095500"/>
          <p14:tracePt t="30136" x="6470650" y="2085975"/>
          <p14:tracePt t="30152" x="6343650" y="2085975"/>
          <p14:tracePt t="30168" x="6280150" y="2085975"/>
          <p14:tracePt t="30186" x="6238875" y="2085975"/>
          <p14:tracePt t="30203" x="6191250" y="2085975"/>
          <p14:tracePt t="30220" x="6175375" y="2085975"/>
          <p14:tracePt t="30236" x="6165850" y="2085975"/>
          <p14:tracePt t="30253" x="6143625" y="2085975"/>
          <p14:tracePt t="30269" x="6134100" y="2085975"/>
          <p14:tracePt t="30286" x="6130925" y="2085975"/>
          <p14:tracePt t="30324" x="6130925" y="2089150"/>
          <p14:tracePt t="30335" x="6124575" y="2089150"/>
          <p14:tracePt t="30352" x="6121400" y="2095500"/>
          <p14:tracePt t="30369" x="6115050" y="2095500"/>
          <p14:tracePt t="30438" x="6115050" y="2098675"/>
          <p14:tracePt t="30453" x="6115050" y="2105025"/>
          <p14:tracePt t="30460" x="6118225" y="2108200"/>
          <p14:tracePt t="30468" x="6121400" y="2108200"/>
          <p14:tracePt t="30485" x="6143625" y="2114550"/>
          <p14:tracePt t="30502" x="6200775" y="2127250"/>
          <p14:tracePt t="30519" x="6245225" y="2133600"/>
          <p14:tracePt t="30535" x="6286500" y="2133600"/>
          <p14:tracePt t="30552" x="6356350" y="2133600"/>
          <p14:tracePt t="30568" x="6400800" y="2133600"/>
          <p14:tracePt t="30585" x="6445250" y="2133600"/>
          <p14:tracePt t="30602" x="6508750" y="2133600"/>
          <p14:tracePt t="30619" x="6553200" y="2139950"/>
          <p14:tracePt t="30636" x="6588125" y="2139950"/>
          <p14:tracePt t="30653" x="6623050" y="2139950"/>
          <p14:tracePt t="30669" x="6651625" y="2139950"/>
          <p14:tracePt t="30686" x="6673850" y="2139950"/>
          <p14:tracePt t="30702" x="6711950" y="2139950"/>
          <p14:tracePt t="30719" x="6743700" y="2139950"/>
          <p14:tracePt t="30735" x="6778625" y="2139950"/>
          <p14:tracePt t="30752" x="6826250" y="2139950"/>
          <p14:tracePt t="30769" x="6854825" y="2139950"/>
          <p14:tracePt t="30786" x="6892925" y="2139950"/>
          <p14:tracePt t="30802" x="6940550" y="2139950"/>
          <p14:tracePt t="30819" x="6969125" y="2139950"/>
          <p14:tracePt t="30836" x="6997700" y="2139950"/>
          <p14:tracePt t="30853" x="7045325" y="2139950"/>
          <p14:tracePt t="30869" x="7089775" y="2136775"/>
          <p14:tracePt t="30886" x="7127875" y="2130425"/>
          <p14:tracePt t="30902" x="7191375" y="2130425"/>
          <p14:tracePt t="30919" x="7226300" y="2130425"/>
          <p14:tracePt t="30936" x="7264400" y="2130425"/>
          <p14:tracePt t="30952" x="7302500" y="2130425"/>
          <p14:tracePt t="30969" x="7334250" y="2130425"/>
          <p14:tracePt t="30986" x="7362825" y="2130425"/>
          <p14:tracePt t="31002" x="7404100" y="2130425"/>
          <p14:tracePt t="31019" x="7439025" y="2130425"/>
          <p14:tracePt t="31035" x="7467600" y="2130425"/>
          <p14:tracePt t="31052" x="7524750" y="2130425"/>
          <p14:tracePt t="31069" x="7566025" y="2130425"/>
          <p14:tracePt t="31086" x="7597775" y="2130425"/>
          <p14:tracePt t="31102" x="7658100" y="2130425"/>
          <p14:tracePt t="31119" x="7702550" y="2130425"/>
          <p14:tracePt t="31135" x="7756525" y="2130425"/>
          <p14:tracePt t="31152" x="7851775" y="2130425"/>
          <p14:tracePt t="31169" x="7931150" y="2130425"/>
          <p14:tracePt t="31185" x="8004175" y="2130425"/>
          <p14:tracePt t="31202" x="8089900" y="2130425"/>
          <p14:tracePt t="31218" x="8128000" y="2130425"/>
          <p14:tracePt t="31235" x="8169275" y="2130425"/>
          <p14:tracePt t="31252" x="8255000" y="2130425"/>
          <p14:tracePt t="31269" x="8324850" y="2133600"/>
          <p14:tracePt t="31286" x="8397875" y="2149475"/>
          <p14:tracePt t="31303" x="8528050" y="2155825"/>
          <p14:tracePt t="31319" x="8597900" y="2155825"/>
          <p14:tracePt t="31336" x="8658225" y="2155825"/>
          <p14:tracePt t="31351" x="8718550" y="2155825"/>
          <p14:tracePt t="31369" x="8750300" y="2155825"/>
          <p14:tracePt t="31386" x="8785225" y="2155825"/>
          <p14:tracePt t="31402" x="8826500" y="2155825"/>
          <p14:tracePt t="31419" x="8864600" y="2162175"/>
          <p14:tracePt t="31436" x="8909050" y="2174875"/>
          <p14:tracePt t="31453" x="8972550" y="2197100"/>
          <p14:tracePt t="31469" x="9001125" y="2197100"/>
          <p14:tracePt t="31486" x="9032875" y="2200275"/>
          <p14:tracePt t="31502" x="9045575" y="2200275"/>
          <p14:tracePt t="31518" x="9055100" y="2200275"/>
          <p14:tracePt t="31535" x="9067800" y="2206625"/>
          <p14:tracePt t="31552" x="9067800" y="2216150"/>
          <p14:tracePt t="31569" x="9067800" y="2225675"/>
          <p14:tracePt t="31586" x="9067800" y="2235200"/>
          <p14:tracePt t="31603" x="9067800" y="2257425"/>
          <p14:tracePt t="31619" x="9067800" y="2266950"/>
          <p14:tracePt t="31635" x="9067800" y="2276475"/>
          <p14:tracePt t="31652" x="9048750" y="2292350"/>
          <p14:tracePt t="31668" x="9032875" y="2308225"/>
          <p14:tracePt t="31686" x="8994775" y="2327275"/>
          <p14:tracePt t="31702" x="8918575" y="2374900"/>
          <p14:tracePt t="31719" x="8820150" y="2406650"/>
          <p14:tracePt t="31736" x="8709025" y="2451100"/>
          <p14:tracePt t="31753" x="8537575" y="2501900"/>
          <p14:tracePt t="31769" x="8394700" y="2546350"/>
          <p14:tracePt t="31786" x="8232775" y="2562225"/>
          <p14:tracePt t="31803" x="8035925" y="2590800"/>
          <p14:tracePt t="31819" x="7874000" y="2606675"/>
          <p14:tracePt t="31836" x="7731125" y="2635250"/>
          <p14:tracePt t="31853" x="7499350" y="2651125"/>
          <p14:tracePt t="31869" x="7372350" y="2660650"/>
          <p14:tracePt t="31886" x="7258050" y="2660650"/>
          <p14:tracePt t="31903" x="7140575" y="2660650"/>
          <p14:tracePt t="31918" x="7070725" y="2660650"/>
          <p14:tracePt t="31936" x="7007225" y="2660650"/>
          <p14:tracePt t="31952" x="6915150" y="2660650"/>
          <p14:tracePt t="31968" x="6877050" y="2660650"/>
          <p14:tracePt t="31986" x="6826250" y="2660650"/>
          <p14:tracePt t="32002" x="6762750" y="2651125"/>
          <p14:tracePt t="32018" x="6711950" y="2651125"/>
          <p14:tracePt t="32035" x="6673850" y="2644775"/>
          <p14:tracePt t="32052" x="6610350" y="2644775"/>
          <p14:tracePt t="32068" x="6565900" y="2638425"/>
          <p14:tracePt t="32086" x="6537325" y="2619375"/>
          <p14:tracePt t="32102" x="6492875" y="2609850"/>
          <p14:tracePt t="32118" x="6457950" y="2603500"/>
          <p14:tracePt t="32136" x="6426200" y="2597150"/>
          <p14:tracePt t="32152" x="6365875" y="2597150"/>
          <p14:tracePt t="32169" x="6327775" y="2597150"/>
          <p14:tracePt t="32186" x="6292850" y="2597150"/>
          <p14:tracePt t="32202" x="6251575" y="2597150"/>
          <p14:tracePt t="32218" x="6213475" y="2590800"/>
          <p14:tracePt t="32236" x="6191250" y="2590800"/>
          <p14:tracePt t="32253" x="6137275" y="2590800"/>
          <p14:tracePt t="32269" x="6115050" y="2584450"/>
          <p14:tracePt t="32286" x="6092825" y="2584450"/>
          <p14:tracePt t="32302" x="6051550" y="2584450"/>
          <p14:tracePt t="32318" x="6035675" y="2584450"/>
          <p14:tracePt t="33694" x="6064250" y="2584450"/>
          <p14:tracePt t="33701" x="6121400" y="2574925"/>
          <p14:tracePt t="33708" x="6169025" y="2574925"/>
          <p14:tracePt t="33718" x="6216650" y="2574925"/>
          <p14:tracePt t="33735" x="6330950" y="2574925"/>
          <p14:tracePt t="33753" x="6537325" y="2581275"/>
          <p14:tracePt t="33786" x="6734175" y="2609850"/>
          <p14:tracePt t="33819" x="6915150" y="2641600"/>
          <p14:tracePt t="33836" x="7016750" y="2673350"/>
          <p14:tracePt t="33852" x="7070725" y="2679700"/>
          <p14:tracePt t="33869" x="7105650" y="2686050"/>
          <p14:tracePt t="33886" x="7162800" y="2698750"/>
          <p14:tracePt t="33902" x="7191375" y="2705100"/>
          <p14:tracePt t="33919" x="7213600" y="2705100"/>
          <p14:tracePt t="33936" x="7258050" y="2727325"/>
          <p14:tracePt t="33952" x="7273925" y="2736850"/>
          <p14:tracePt t="33968" x="7302500" y="2749550"/>
          <p14:tracePt t="33986" x="7324725" y="2765425"/>
          <p14:tracePt t="34002" x="7334250" y="2781300"/>
          <p14:tracePt t="34018" x="7343775" y="2790825"/>
          <p14:tracePt t="34036" x="7366000" y="2806700"/>
          <p14:tracePt t="34052" x="7375525" y="2816225"/>
          <p14:tracePt t="34068" x="7385050" y="2832100"/>
          <p14:tracePt t="34086" x="7388225" y="2847975"/>
          <p14:tracePt t="34102" x="7404100" y="2857500"/>
          <p14:tracePt t="34118" x="7404100" y="2860675"/>
          <p14:tracePt t="34136" x="7404100" y="2867025"/>
          <p14:tracePt t="34168" x="7404100" y="2876550"/>
          <p14:tracePt t="34186" x="7404100" y="2886075"/>
          <p14:tracePt t="34219" x="7404100" y="2892425"/>
          <p14:tracePt t="34236" x="7404100" y="2895600"/>
          <p14:tracePt t="34252" x="7404100" y="2901950"/>
          <p14:tracePt t="34268" x="7404100" y="2911475"/>
          <p14:tracePt t="34286" x="7404100" y="2927350"/>
          <p14:tracePt t="34301" x="7397750" y="2936875"/>
          <p14:tracePt t="34318" x="7388225" y="2946400"/>
          <p14:tracePt t="34335" x="7381875" y="2946400"/>
          <p14:tracePt t="34408" x="7378700" y="2946400"/>
          <p14:tracePt t="34415" x="7372350" y="2946400"/>
          <p14:tracePt t="34422" x="7369175" y="2946400"/>
          <p14:tracePt t="34436" x="7359650" y="2946400"/>
          <p14:tracePt t="34452" x="7343775" y="2946400"/>
          <p14:tracePt t="34469" x="7334250" y="2946400"/>
          <p14:tracePt t="34486" x="7318375" y="2946400"/>
          <p14:tracePt t="34502" x="7308850" y="2946400"/>
          <p14:tracePt t="34519" x="7292975" y="2946400"/>
          <p14:tracePt t="34536" x="7280275" y="2952750"/>
          <p14:tracePt t="34552" x="7270750" y="2955925"/>
          <p14:tracePt t="34569" x="7261225" y="2955925"/>
          <p14:tracePt t="34586" x="7239000" y="2955925"/>
          <p14:tracePt t="34602" x="7229475" y="2955925"/>
          <p14:tracePt t="34619" x="7219950" y="2955925"/>
          <p14:tracePt t="34636" x="7210425" y="2955925"/>
          <p14:tracePt t="34652" x="7207250" y="2955925"/>
          <p14:tracePt t="34668" x="7191375" y="2955925"/>
          <p14:tracePt t="34686" x="7185025" y="2955925"/>
          <p14:tracePt t="34701" x="7181850" y="2955925"/>
          <p14:tracePt t="34718" x="7172325" y="2955925"/>
          <p14:tracePt t="34735" x="7156450" y="2955925"/>
          <p14:tracePt t="34752" x="7140575" y="2955925"/>
          <p14:tracePt t="34768" x="7131050" y="2955925"/>
          <p14:tracePt t="34785" x="7118350" y="2955925"/>
          <p14:tracePt t="34802" x="7105650" y="2955925"/>
          <p14:tracePt t="34818" x="7092950" y="2955925"/>
          <p14:tracePt t="35037" x="7086600" y="2955925"/>
          <p14:tracePt t="35043" x="7083425" y="2955925"/>
          <p14:tracePt t="35051" x="7077075" y="2955925"/>
          <p14:tracePt t="35068" x="7067550" y="2955925"/>
          <p14:tracePt t="35086" x="7048500" y="2955925"/>
          <p14:tracePt t="35102" x="7038975" y="2955925"/>
          <p14:tracePt t="35118" x="7026275" y="2955925"/>
          <p14:tracePt t="35136" x="7013575" y="2955925"/>
          <p14:tracePt t="35152" x="6997700" y="2955925"/>
          <p14:tracePt t="35169" x="6981825" y="2955925"/>
          <p14:tracePt t="35186" x="6956425" y="2955925"/>
          <p14:tracePt t="35202" x="6927850" y="2955925"/>
          <p14:tracePt t="35218" x="6911975" y="2955925"/>
          <p14:tracePt t="35236" x="6870700" y="2955925"/>
          <p14:tracePt t="35252" x="6848475" y="2955925"/>
          <p14:tracePt t="35269" x="6819900" y="2955925"/>
          <p14:tracePt t="35286" x="6788150" y="2955925"/>
          <p14:tracePt t="35302" x="6772275" y="2955925"/>
          <p14:tracePt t="35318" x="6762750" y="2955925"/>
          <p14:tracePt t="35336" x="6746875" y="2955925"/>
          <p14:tracePt t="35352" x="6737350" y="2955925"/>
          <p14:tracePt t="35369" x="6721475" y="2955925"/>
          <p14:tracePt t="35386" x="6708775" y="2955925"/>
          <p14:tracePt t="35402" x="6699250" y="2955925"/>
          <p14:tracePt t="35418" x="6689725" y="2955925"/>
          <p14:tracePt t="35435" x="6677025" y="2955925"/>
          <p14:tracePt t="36672" x="6651625" y="2955925"/>
          <p14:tracePt t="36680" x="6626225" y="2955925"/>
          <p14:tracePt t="36689" x="6591300" y="2955925"/>
          <p14:tracePt t="36702" x="6527800" y="2971800"/>
          <p14:tracePt t="36718" x="6467475" y="2978150"/>
          <p14:tracePt t="36735" x="6403975" y="2984500"/>
          <p14:tracePt t="36751" x="6365875" y="2990850"/>
          <p14:tracePt t="36785" x="6251575" y="3003550"/>
          <p14:tracePt t="36819" x="6175375" y="3028950"/>
          <p14:tracePt t="36836" x="6134100" y="3038475"/>
          <p14:tracePt t="36851" x="6111875" y="3051175"/>
          <p14:tracePt t="36868" x="6080125" y="3063875"/>
          <p14:tracePt t="36885" x="6045200" y="3079750"/>
          <p14:tracePt t="36901" x="6016625" y="3086100"/>
          <p14:tracePt t="36918" x="5994400" y="3086100"/>
          <p14:tracePt t="36935" x="5975350" y="3092450"/>
          <p14:tracePt t="36951" x="5965825" y="3092450"/>
          <p14:tracePt t="36968" x="5956300" y="3092450"/>
          <p14:tracePt t="36985" x="5940425" y="3092450"/>
          <p14:tracePt t="37002" x="5924550" y="3092450"/>
          <p14:tracePt t="37018" x="5915025" y="3092450"/>
          <p14:tracePt t="37035" x="5899150" y="3092450"/>
          <p14:tracePt t="37052" x="5889625" y="3092450"/>
          <p14:tracePt t="37069" x="5876925" y="3092450"/>
          <p14:tracePt t="37086" x="5861050" y="3092450"/>
          <p14:tracePt t="37102" x="5851525" y="3092450"/>
          <p14:tracePt t="37119" x="5842000" y="3092450"/>
          <p14:tracePt t="37135" x="5819775" y="3092450"/>
          <p14:tracePt t="37151" x="5810250" y="3092450"/>
          <p14:tracePt t="37168" x="5800725" y="3092450"/>
          <p14:tracePt t="37185" x="5781675" y="3089275"/>
          <p14:tracePt t="37202" x="5772150" y="3073400"/>
          <p14:tracePt t="37219" x="5762625" y="3063875"/>
          <p14:tracePt t="37235" x="5746750" y="3051175"/>
          <p14:tracePt t="37252" x="5737225" y="3041650"/>
          <p14:tracePt t="37268" x="5721350" y="3022600"/>
          <p14:tracePt t="37285" x="5705475" y="3009900"/>
          <p14:tracePt t="37301" x="5695950" y="3000375"/>
          <p14:tracePt t="37319" x="5686425" y="2987675"/>
          <p14:tracePt t="37335" x="5667375" y="2978150"/>
          <p14:tracePt t="37352" x="5661025" y="2974975"/>
          <p14:tracePt t="37368" x="5661025" y="2965450"/>
          <p14:tracePt t="37385" x="5661025" y="2955925"/>
          <p14:tracePt t="40099" x="5664200" y="2962275"/>
          <p14:tracePt t="40105" x="5676900" y="2981325"/>
          <p14:tracePt t="40118" x="5689600" y="3000375"/>
          <p14:tracePt t="40134" x="5734050" y="3067050"/>
          <p14:tracePt t="40152" x="5759450" y="3098800"/>
          <p14:tracePt t="40168" x="5791200" y="3124200"/>
          <p14:tracePt t="40185" x="5822950" y="3168650"/>
          <p14:tracePt t="40218" x="5864225" y="3200400"/>
          <p14:tracePt t="40251" x="5902325" y="3225800"/>
          <p14:tracePt t="40269" x="5915025" y="3232150"/>
          <p14:tracePt t="40285" x="5924550" y="3232150"/>
          <p14:tracePt t="40302" x="5934075" y="3235325"/>
          <p14:tracePt t="40319" x="5949950" y="3235325"/>
          <p14:tracePt t="40335" x="5959475" y="3235325"/>
          <p14:tracePt t="40351" x="5969000" y="3235325"/>
          <p14:tracePt t="40367" x="5978525" y="3235325"/>
          <p14:tracePt t="40384" x="6000750" y="3235325"/>
          <p14:tracePt t="40401" x="6010275" y="3235325"/>
          <p14:tracePt t="40419" x="6022975" y="3235325"/>
          <p14:tracePt t="40435" x="6032500" y="3235325"/>
          <p14:tracePt t="40452" x="6038850" y="3235325"/>
          <p14:tracePt t="42247" x="6086475" y="3232150"/>
          <p14:tracePt t="42255" x="6165850" y="3225800"/>
          <p14:tracePt t="42268" x="6337300" y="3225800"/>
          <p14:tracePt t="42284" x="6473825" y="3225800"/>
          <p14:tracePt t="42301" x="6613525" y="3228975"/>
          <p14:tracePt t="42318" x="6867525" y="3248025"/>
          <p14:tracePt t="42334" x="7007225" y="3267075"/>
          <p14:tracePt t="42368" x="7423150" y="3302000"/>
          <p14:tracePt t="42402" x="7769225" y="3336925"/>
          <p14:tracePt t="42418" x="7899400" y="3352800"/>
          <p14:tracePt t="42434" x="7959725" y="3362325"/>
          <p14:tracePt t="42451" x="8010525" y="3362325"/>
          <p14:tracePt t="42468" x="8099425" y="3362325"/>
          <p14:tracePt t="42484" x="8134350" y="3362325"/>
          <p14:tracePt t="42500" x="8178800" y="3362325"/>
          <p14:tracePt t="42518" x="8226425" y="3362325"/>
          <p14:tracePt t="42534" x="8248650" y="3362325"/>
          <p14:tracePt t="42551" x="8264525" y="3362325"/>
          <p14:tracePt t="42568" x="8283575" y="3362325"/>
          <p14:tracePt t="42584" x="8293100" y="3362325"/>
          <p14:tracePt t="42601" x="8308975" y="3362325"/>
          <p14:tracePt t="42618" x="8350250" y="3362325"/>
          <p14:tracePt t="42634" x="8385175" y="3362325"/>
          <p14:tracePt t="42651" x="8416925" y="3359150"/>
          <p14:tracePt t="42668" x="8455025" y="3359150"/>
          <p14:tracePt t="42684" x="8470900" y="3359150"/>
          <p14:tracePt t="42701" x="8480425" y="3359150"/>
          <p14:tracePt t="42718" x="8486775" y="3359150"/>
          <p14:tracePt t="42776" x="8486775" y="3365500"/>
          <p14:tracePt t="42783" x="8483600" y="3368675"/>
          <p14:tracePt t="42790" x="8480425" y="3375025"/>
          <p14:tracePt t="42800" x="8474075" y="3390900"/>
          <p14:tracePt t="42818" x="8385175" y="3533775"/>
          <p14:tracePt t="42834" x="8315325" y="3667125"/>
          <p14:tracePt t="42852" x="8296275" y="3686175"/>
          <p14:tracePt t="43269" x="8255000" y="3721100"/>
          <p14:tracePt t="43277" x="8201025" y="3775075"/>
          <p14:tracePt t="43284" x="8159750" y="3816350"/>
          <p14:tracePt t="43301" x="8007350" y="3978275"/>
          <p14:tracePt t="43318" x="7820025" y="4191000"/>
          <p14:tracePt t="43336" x="7696200" y="4371975"/>
          <p14:tracePt t="43351" x="7604125" y="4530725"/>
          <p14:tracePt t="43385" x="7400925" y="4918075"/>
          <p14:tracePt t="43419" x="7261225" y="5203825"/>
          <p14:tracePt t="43435" x="7229475" y="5292725"/>
          <p14:tracePt t="43451" x="7213600" y="5365750"/>
          <p14:tracePt t="43468" x="7188200" y="5435600"/>
          <p14:tracePt t="43484" x="7188200" y="5451475"/>
          <p14:tracePt t="43500" x="7188200" y="5461000"/>
          <p14:tracePt t="43812" x="7153275" y="5457825"/>
          <p14:tracePt t="43819" x="7083425" y="5448300"/>
          <p14:tracePt t="43835" x="6918325" y="5422900"/>
          <p14:tracePt t="43851" x="6778625" y="5403850"/>
          <p14:tracePt t="43868" x="6546850" y="5368925"/>
          <p14:tracePt t="43884" x="6407150" y="5353050"/>
          <p14:tracePt t="43901" x="6299200" y="5343525"/>
          <p14:tracePt t="43935" x="6200775" y="5343525"/>
          <p14:tracePt t="43968" x="6172200" y="5343525"/>
          <p14:tracePt t="43985" x="6159500" y="5343525"/>
          <p14:tracePt t="44001" x="6149975" y="5343525"/>
          <p14:tracePt t="44034" x="6146800" y="5353050"/>
          <p14:tracePt t="44050" x="6134100" y="5368925"/>
          <p14:tracePt t="44068" x="6134100" y="5384800"/>
          <p14:tracePt t="44084" x="6130925" y="5394325"/>
          <p14:tracePt t="44101" x="6124575" y="5403850"/>
          <p14:tracePt t="44118" x="6108700" y="5432425"/>
          <p14:tracePt t="44135" x="6099175" y="5454650"/>
          <p14:tracePt t="44151" x="6080125" y="5486400"/>
          <p14:tracePt t="44168" x="6073775" y="5527675"/>
          <p14:tracePt t="44184" x="6073775" y="5537200"/>
          <p14:tracePt t="44200" x="6073775" y="5546725"/>
          <p14:tracePt t="44218" x="6134100" y="5556250"/>
          <p14:tracePt t="44234" x="6191250" y="5553075"/>
          <p14:tracePt t="44454" x="6143625" y="5527675"/>
          <p14:tracePt t="44461" x="6096000" y="5502275"/>
          <p14:tracePt t="44469" x="6054725" y="5467350"/>
          <p14:tracePt t="44485" x="5962650" y="5419725"/>
          <p14:tracePt t="44501" x="5838825" y="5346700"/>
          <p14:tracePt t="44518" x="5661025" y="5232400"/>
          <p14:tracePt t="44534" x="5568950" y="5156200"/>
          <p14:tracePt t="44551" x="5461000" y="5057775"/>
          <p14:tracePt t="44553" x="5397500" y="5003800"/>
          <p14:tracePt t="44567" x="5302250" y="4927600"/>
          <p14:tracePt t="44584" x="5232400" y="4879975"/>
          <p14:tracePt t="44601" x="5194300" y="4841875"/>
          <p14:tracePt t="44618" x="5127625" y="4800600"/>
          <p14:tracePt t="44635" x="5080000" y="4759325"/>
          <p14:tracePt t="44652" x="5029200" y="4708525"/>
          <p14:tracePt t="44668" x="4975225" y="4648200"/>
          <p14:tracePt t="44685" x="4953000" y="4610100"/>
          <p14:tracePt t="44701" x="4943475" y="4578350"/>
          <p14:tracePt t="44717" x="4927600" y="4556125"/>
          <p14:tracePt t="44734" x="4911725" y="4546600"/>
          <p14:tracePt t="44751" x="4902200" y="4530725"/>
          <p14:tracePt t="44768" x="4860925" y="4518025"/>
          <p14:tracePt t="44784" x="4829175" y="4511675"/>
          <p14:tracePt t="44800" x="4784725" y="4511675"/>
          <p14:tracePt t="44818" x="4699000" y="4511675"/>
          <p14:tracePt t="44834" x="4600575" y="4524375"/>
          <p14:tracePt t="44850" x="4470400" y="4552950"/>
          <p14:tracePt t="44868" x="4187825" y="4610100"/>
          <p14:tracePt t="44884" x="3978275" y="4657725"/>
          <p14:tracePt t="44901" x="3746500" y="4714875"/>
          <p14:tracePt t="44918" x="3479800" y="4778375"/>
          <p14:tracePt t="44935" x="3368675" y="4813300"/>
          <p14:tracePt t="44951" x="3273425" y="4838700"/>
          <p14:tracePt t="44967" x="3200400" y="4857750"/>
          <p14:tracePt t="44984" x="3168650" y="4870450"/>
          <p14:tracePt t="45000" x="3146425" y="4879975"/>
          <p14:tracePt t="45018" x="3130550" y="4892675"/>
          <p14:tracePt t="45035" x="3121025" y="4892675"/>
          <p14:tracePt t="45051" x="3111500" y="4892675"/>
          <p14:tracePt t="45055" x="3105150" y="4892675"/>
          <p14:tracePt t="45069" x="3092450" y="4902200"/>
          <p14:tracePt t="45085" x="3086100" y="4908550"/>
          <p14:tracePt t="45101" x="3086100" y="4911725"/>
          <p14:tracePt t="45117" x="3086100" y="4921250"/>
          <p14:tracePt t="45347" x="3032125" y="4918075"/>
          <p14:tracePt t="45354" x="2940050" y="4899025"/>
          <p14:tracePt t="45368" x="2727325" y="4832350"/>
          <p14:tracePt t="45384" x="2571750" y="4778375"/>
          <p14:tracePt t="45400" x="2403475" y="4714875"/>
          <p14:tracePt t="45417" x="2165350" y="4603750"/>
          <p14:tracePt t="45435" x="2060575" y="4533900"/>
          <p14:tracePt t="45452" x="1955800" y="4454525"/>
          <p14:tracePt t="45468" x="1790700" y="4352925"/>
          <p14:tracePt t="45485" x="1698625" y="4292600"/>
          <p14:tracePt t="45501" x="1622425" y="4264025"/>
          <p14:tracePt t="45518" x="1527175" y="4219575"/>
          <p14:tracePt t="45534" x="1454150" y="4203700"/>
          <p14:tracePt t="45550" x="1387475" y="4191000"/>
          <p14:tracePt t="45552" x="1352550" y="4191000"/>
          <p14:tracePt t="45567" x="1308100" y="4191000"/>
          <p14:tracePt t="45584" x="1266825" y="4191000"/>
          <p14:tracePt t="45600" x="1222375" y="4191000"/>
          <p14:tracePt t="45617" x="1165225" y="4191000"/>
          <p14:tracePt t="45634" x="1130300" y="4191000"/>
          <p14:tracePt t="45650" x="1085850" y="4191000"/>
          <p14:tracePt t="45668" x="1022350" y="4200525"/>
          <p14:tracePt t="45684" x="977900" y="4213225"/>
          <p14:tracePt t="45700" x="939800" y="4232275"/>
          <p14:tracePt t="45717" x="895350" y="4260850"/>
          <p14:tracePt t="45734" x="869950" y="4292600"/>
          <p14:tracePt t="45750" x="838200" y="4333875"/>
          <p14:tracePt t="45767" x="796925" y="4406900"/>
          <p14:tracePt t="45784" x="762000" y="4473575"/>
          <p14:tracePt t="45801" x="730250" y="4549775"/>
          <p14:tracePt t="45817" x="673100" y="4689475"/>
          <p14:tracePt t="45834" x="660400" y="4752975"/>
          <p14:tracePt t="45851" x="647700" y="4797425"/>
          <p14:tracePt t="45868" x="622300" y="4860925"/>
          <p14:tracePt t="45884" x="609600" y="4892675"/>
          <p14:tracePt t="45901" x="609600" y="4921250"/>
          <p14:tracePt t="45917" x="609600" y="4937125"/>
          <p14:tracePt t="45934" x="609600" y="4946650"/>
          <p14:tracePt t="45951" x="609600" y="4956175"/>
          <p14:tracePt t="45967" x="609600" y="4975225"/>
          <p14:tracePt t="45984" x="609600" y="4981575"/>
          <p14:tracePt t="46161" x="771525" y="4965700"/>
          <p14:tracePt t="46168" x="1174750" y="4918075"/>
          <p14:tracePt t="46186" x="2063750" y="4883150"/>
          <p14:tracePt t="46203" x="3387725" y="4883150"/>
          <p14:tracePt t="46220" x="4225925" y="4895850"/>
          <p14:tracePt t="46236" x="4975225" y="4911725"/>
          <p14:tracePt t="46252" x="5962650" y="4956175"/>
          <p14:tracePt t="46269" x="6537325" y="4997450"/>
          <p14:tracePt t="46286" x="7067550" y="5051425"/>
          <p14:tracePt t="46302" x="7616825" y="5124450"/>
          <p14:tracePt t="46319" x="7823200" y="5143500"/>
          <p14:tracePt t="46335" x="7962900" y="5153025"/>
          <p14:tracePt t="46352" x="8067675" y="5153025"/>
          <p14:tracePt t="46367" x="8137525" y="5153025"/>
          <p14:tracePt t="46384" x="8153400" y="5153025"/>
          <p14:tracePt t="46401" x="8162925" y="5153025"/>
          <p14:tracePt t="46418" x="8166100" y="5153025"/>
          <p14:tracePt t="46460" x="8178800" y="5153025"/>
          <p14:tracePt t="46467" x="8181975" y="5153025"/>
          <p14:tracePt t="46484" x="8181975" y="5168900"/>
          <p14:tracePt t="46501" x="8188325" y="5172075"/>
          <p14:tracePt t="46774" x="8204200" y="5184775"/>
          <p14:tracePt t="46781" x="8216900" y="5191125"/>
          <p14:tracePt t="46787" x="8220075" y="5194300"/>
          <p14:tracePt t="46800" x="8226425" y="5200650"/>
          <p14:tracePt t="46817" x="8242300" y="5200650"/>
          <p14:tracePt t="46834" x="8242300" y="5181600"/>
          <p14:tracePt t="46852" x="8213725" y="5086350"/>
          <p14:tracePt t="46868" x="8178800" y="4956175"/>
          <p14:tracePt t="46884" x="8143875" y="4822825"/>
          <p14:tracePt t="46902" x="8067675" y="4660900"/>
          <p14:tracePt t="46918" x="8013700" y="4540250"/>
          <p14:tracePt t="46934" x="7962900" y="4429125"/>
          <p14:tracePt t="46950" x="7931150" y="4349750"/>
          <p14:tracePt t="46967" x="7889875" y="4273550"/>
          <p14:tracePt t="46983" x="7877175" y="4225925"/>
          <p14:tracePt t="47001" x="7864475" y="4181475"/>
          <p14:tracePt t="47017" x="7832725" y="4089400"/>
          <p14:tracePt t="47034" x="7820025" y="4025900"/>
          <p14:tracePt t="47051" x="7807325" y="3971925"/>
          <p14:tracePt t="47067" x="7807325" y="3911600"/>
          <p14:tracePt t="47083" x="7807325" y="3873500"/>
          <p14:tracePt t="47101" x="7800975" y="3822700"/>
          <p14:tracePt t="47117" x="7800975" y="3759200"/>
          <p14:tracePt t="47133" x="7794625" y="3730625"/>
          <p14:tracePt t="47150" x="7794625" y="3721100"/>
          <p14:tracePt t="47167" x="7794625" y="3711575"/>
          <p14:tracePt t="47184" x="7778750" y="3711575"/>
          <p14:tracePt t="47202" x="7766050" y="3711575"/>
          <p14:tracePt t="47217" x="7753350" y="3711575"/>
          <p14:tracePt t="47233" x="7743825" y="3711575"/>
          <p14:tracePt t="47251" x="7724775" y="3727450"/>
          <p14:tracePt t="47268" x="7715250" y="3743325"/>
          <p14:tracePt t="47284" x="7705725" y="3752850"/>
          <p14:tracePt t="47302" x="7689850" y="3768725"/>
          <p14:tracePt t="47318" x="7673975" y="3778250"/>
          <p14:tracePt t="47334" x="7664450" y="3794125"/>
          <p14:tracePt t="47350" x="7654925" y="3794125"/>
          <p14:tracePt t="47367" x="7639050" y="3797300"/>
          <p14:tracePt t="47384" x="7616825" y="3797300"/>
          <p14:tracePt t="47400" x="7597775" y="3797300"/>
          <p14:tracePt t="47417" x="7556500" y="3797300"/>
          <p14:tracePt t="47434" x="7534275" y="3797300"/>
          <p14:tracePt t="47451" x="7493000" y="3797300"/>
          <p14:tracePt t="47467" x="7470775" y="3797300"/>
          <p14:tracePt t="47484" x="7442200" y="3803650"/>
          <p14:tracePt t="47501" x="7419975" y="3803650"/>
          <p14:tracePt t="47517" x="7362825" y="3816350"/>
          <p14:tracePt t="47534" x="7327900" y="3822700"/>
          <p14:tracePt t="47551" x="7286625" y="3829050"/>
          <p14:tracePt t="47567" x="7254875" y="3835400"/>
          <p14:tracePt t="47584" x="7232650" y="3848100"/>
          <p14:tracePt t="47601" x="7200900" y="3860800"/>
          <p14:tracePt t="47617" x="7175500" y="3870325"/>
          <p14:tracePt t="47634" x="7143750" y="3876675"/>
          <p14:tracePt t="47650" x="7121525" y="3889375"/>
          <p14:tracePt t="47667" x="7067550" y="3895725"/>
          <p14:tracePt t="47683" x="7026275" y="3914775"/>
          <p14:tracePt t="47700" x="7004050" y="3927475"/>
          <p14:tracePt t="47717" x="6962775" y="3943350"/>
          <p14:tracePt t="47734" x="6937375" y="3956050"/>
          <p14:tracePt t="47751" x="6889750" y="3981450"/>
          <p14:tracePt t="47767" x="6842125" y="3994150"/>
          <p14:tracePt t="47784" x="6804025" y="4013200"/>
          <p14:tracePt t="47801" x="6740525" y="4044950"/>
          <p14:tracePt t="47817" x="6702425" y="4057650"/>
          <p14:tracePt t="47833" x="6686550" y="4067175"/>
          <p14:tracePt t="47851" x="6670675" y="4083050"/>
          <p14:tracePt t="47867" x="6661150" y="4098925"/>
          <p14:tracePt t="47884" x="6661150" y="4108450"/>
          <p14:tracePt t="47901" x="6677025" y="4130675"/>
          <p14:tracePt t="47917" x="6702425" y="4162425"/>
          <p14:tracePt t="47934" x="6743700" y="4187825"/>
          <p14:tracePt t="47951" x="6810375" y="4235450"/>
          <p14:tracePt t="47967" x="6854825" y="4260850"/>
          <p14:tracePt t="47984" x="6956425" y="4302125"/>
          <p14:tracePt t="48000" x="7042150" y="4318000"/>
          <p14:tracePt t="48017" x="7121525" y="4330700"/>
          <p14:tracePt t="48033" x="7143750" y="4330700"/>
          <p14:tracePt t="48051" x="7172325" y="4330700"/>
          <p14:tracePt t="48067" x="7181850" y="4330700"/>
          <p14:tracePt t="48137" x="7188200" y="4330700"/>
          <p14:tracePt t="48144" x="7191375" y="4330700"/>
          <p14:tracePt t="48151" x="7197725" y="4330700"/>
          <p14:tracePt t="48167" x="7216775" y="4330700"/>
          <p14:tracePt t="48184" x="7242175" y="4321175"/>
          <p14:tracePt t="48201" x="7289800" y="4302125"/>
          <p14:tracePt t="48218" x="7337425" y="4270375"/>
          <p14:tracePt t="48235" x="7362825" y="4244975"/>
          <p14:tracePt t="48252" x="7413625" y="4200525"/>
          <p14:tracePt t="48267" x="7439025" y="4175125"/>
          <p14:tracePt t="48283" x="7480300" y="4143375"/>
          <p14:tracePt t="48301" x="7543800" y="4105275"/>
          <p14:tracePt t="48317" x="7597775" y="4051300"/>
          <p14:tracePt t="48334" x="7645400" y="4016375"/>
          <p14:tracePt t="48351" x="7702550" y="3978275"/>
          <p14:tracePt t="48367" x="7727950" y="3946525"/>
          <p14:tracePt t="48384" x="7753350" y="3937000"/>
          <p14:tracePt t="48401" x="7766050" y="3921125"/>
          <p14:tracePt t="48418" x="7775575" y="3911600"/>
          <p14:tracePt t="48434" x="7781925" y="3911600"/>
          <p14:tracePt t="48450" x="7781925" y="3895725"/>
          <p14:tracePt t="48467" x="7781925" y="3892550"/>
          <p14:tracePt t="48484" x="7781925" y="3883025"/>
          <p14:tracePt t="48501" x="7781925" y="3867150"/>
          <p14:tracePt t="48517" x="7781925" y="3857625"/>
          <p14:tracePt t="48534" x="7778750" y="3841750"/>
          <p14:tracePt t="48551" x="7766050" y="3829050"/>
          <p14:tracePt t="48567" x="7756525" y="3819525"/>
          <p14:tracePt t="48584" x="7724775" y="3806825"/>
          <p14:tracePt t="48601" x="7683500" y="3781425"/>
          <p14:tracePt t="48617" x="7635875" y="3756025"/>
          <p14:tracePt t="48634" x="7569200" y="3717925"/>
          <p14:tracePt t="48651" x="7442200" y="3670300"/>
          <p14:tracePt t="48667" x="7366000" y="3632200"/>
          <p14:tracePt t="48683" x="7312025" y="3619500"/>
          <p14:tracePt t="48701" x="7219950" y="3600450"/>
          <p14:tracePt t="48717" x="7181850" y="3581400"/>
          <p14:tracePt t="48734" x="7137400" y="3571875"/>
          <p14:tracePt t="48751" x="7083425" y="3571875"/>
          <p14:tracePt t="48767" x="7061200" y="3571875"/>
          <p14:tracePt t="48784" x="7032625" y="3571875"/>
          <p14:tracePt t="48801" x="7016750" y="3571875"/>
          <p14:tracePt t="48817" x="7007225" y="3571875"/>
          <p14:tracePt t="48834" x="6997700" y="3571875"/>
          <p14:tracePt t="48851" x="6978650" y="3571875"/>
          <p14:tracePt t="48867" x="6965950" y="3571875"/>
          <p14:tracePt t="48884" x="6956425" y="3584575"/>
          <p14:tracePt t="48901" x="6937375" y="3600450"/>
          <p14:tracePt t="48917" x="6931025" y="3609975"/>
          <p14:tracePt t="48934" x="6931025" y="3619500"/>
          <p14:tracePt t="48950" x="6927850" y="3641725"/>
          <p14:tracePt t="48967" x="6927850" y="3644900"/>
          <p14:tracePt t="48983" x="6927850" y="3654425"/>
          <p14:tracePt t="49000" x="6927850" y="3670300"/>
          <p14:tracePt t="49017" x="6927850" y="3686175"/>
          <p14:tracePt t="49033" x="6927850" y="3695700"/>
          <p14:tracePt t="49050" x="6927850" y="3708400"/>
          <p14:tracePt t="49067" x="6927850" y="3721100"/>
          <p14:tracePt t="49083" x="6927850" y="3733800"/>
          <p14:tracePt t="49101" x="6927850" y="3749675"/>
          <p14:tracePt t="49117" x="6927850" y="3752850"/>
          <p14:tracePt t="49135" x="6927850" y="3759200"/>
          <p14:tracePt t="49167" x="6927850" y="3765550"/>
          <p14:tracePt t="49187" x="6927850" y="3768725"/>
          <p14:tracePt t="49208" x="6927850" y="3775075"/>
          <p14:tracePt t="49252" x="6927850" y="3784600"/>
          <p14:tracePt t="49288" x="6927850" y="3787775"/>
          <p14:tracePt t="50479" x="6972300" y="3810000"/>
          <p14:tracePt t="50486" x="7051675" y="3829050"/>
          <p14:tracePt t="50500" x="7216775" y="3873500"/>
          <p14:tracePt t="50517" x="7350125" y="3927475"/>
          <p14:tracePt t="50533" x="7515225" y="3981450"/>
          <p14:tracePt t="50550" x="7708900" y="4044950"/>
          <p14:tracePt t="50584" x="7848600" y="4079875"/>
          <p14:tracePt t="50617" x="7962900" y="4111625"/>
          <p14:tracePt t="50633" x="7985125" y="4111625"/>
          <p14:tracePt t="50651" x="8032750" y="4111625"/>
          <p14:tracePt t="50667" x="8061325" y="4111625"/>
          <p14:tracePt t="50684" x="8083550" y="4111625"/>
          <p14:tracePt t="50700" x="8121650" y="4111625"/>
          <p14:tracePt t="50717" x="8143875" y="4111625"/>
          <p14:tracePt t="50734" x="8166100" y="4105275"/>
          <p14:tracePt t="50750" x="8201025" y="4086225"/>
          <p14:tracePt t="50767" x="8226425" y="4070350"/>
          <p14:tracePt t="50783" x="8248650" y="4057650"/>
          <p14:tracePt t="50800" x="8274050" y="4035425"/>
          <p14:tracePt t="50817" x="8286750" y="4006850"/>
          <p14:tracePt t="50834" x="8299450" y="3975100"/>
          <p14:tracePt t="50850" x="8312150" y="3927475"/>
          <p14:tracePt t="50867" x="8312150" y="3889375"/>
          <p14:tracePt t="50883" x="8296275" y="3851275"/>
          <p14:tracePt t="50900" x="8223250" y="3733800"/>
          <p14:tracePt t="50917" x="8175625" y="3644900"/>
          <p14:tracePt t="50934" x="8102600" y="3571875"/>
          <p14:tracePt t="50951" x="8001000" y="3482975"/>
          <p14:tracePt t="50967" x="7921625" y="3444875"/>
          <p14:tracePt t="50984" x="7864475" y="3409950"/>
          <p14:tracePt t="51001" x="7797800" y="3390900"/>
          <p14:tracePt t="51017" x="7769225" y="3378200"/>
          <p14:tracePt t="51034" x="7715250" y="3355975"/>
          <p14:tracePt t="51050" x="7635875" y="3349625"/>
          <p14:tracePt t="51067" x="7591425" y="3349625"/>
          <p14:tracePt t="51083" x="7550150" y="3349625"/>
          <p14:tracePt t="51100" x="7499350" y="3352800"/>
          <p14:tracePt t="51117" x="7470775" y="3371850"/>
          <p14:tracePt t="51134" x="7439025" y="3384550"/>
          <p14:tracePt t="51150" x="7375525" y="3403600"/>
          <p14:tracePt t="51167" x="7331075" y="3416300"/>
          <p14:tracePt t="51184" x="7280275" y="3448050"/>
          <p14:tracePt t="51200" x="7213600" y="3495675"/>
          <p14:tracePt t="51217" x="7191375" y="3521075"/>
          <p14:tracePt t="51233" x="7150100" y="3568700"/>
          <p14:tracePt t="51250" x="7112000" y="3613150"/>
          <p14:tracePt t="51266" x="7080250" y="3644900"/>
          <p14:tracePt t="51284" x="7048500" y="3676650"/>
          <p14:tracePt t="51300" x="6981825" y="3724275"/>
          <p14:tracePt t="51317" x="6934200" y="3759200"/>
          <p14:tracePt t="51334" x="6886575" y="3784600"/>
          <p14:tracePt t="51350" x="6829425" y="3829050"/>
          <p14:tracePt t="51367" x="6804025" y="3841750"/>
          <p14:tracePt t="51384" x="6781800" y="3854450"/>
          <p14:tracePt t="51400" x="6759575" y="3867150"/>
          <p14:tracePt t="51417" x="6750050" y="3883025"/>
          <p14:tracePt t="51434" x="6740525" y="3892550"/>
          <p14:tracePt t="51450" x="6731000" y="3892550"/>
          <p14:tracePt t="51467" x="6724650" y="3902075"/>
          <p14:tracePt t="51483" x="6724650" y="3914775"/>
          <p14:tracePt t="51500" x="6724650" y="3933825"/>
          <p14:tracePt t="51517" x="6724650" y="3943350"/>
          <p14:tracePt t="51534" x="6724650" y="3952875"/>
          <p14:tracePt t="51550" x="6724650" y="3968750"/>
          <p14:tracePt t="51567" x="6724650" y="3981450"/>
          <p14:tracePt t="51584" x="6724650" y="3994150"/>
          <p14:tracePt t="51600" x="6724650" y="4006850"/>
          <p14:tracePt t="51617" x="6724650" y="4016375"/>
          <p14:tracePt t="51634" x="6727825" y="4022725"/>
          <p14:tracePt t="51650" x="6731000" y="4038600"/>
          <p14:tracePt t="51667" x="6743700" y="4041775"/>
          <p14:tracePt t="51683" x="6753225" y="4051300"/>
          <p14:tracePt t="51686" x="6756400" y="4051300"/>
          <p14:tracePt t="51700" x="6765925" y="4060825"/>
          <p14:tracePt t="51716" x="6794500" y="4073525"/>
          <p14:tracePt t="51733" x="6819900" y="4092575"/>
          <p14:tracePt t="51750" x="6861175" y="4108450"/>
          <p14:tracePt t="51766" x="6883400" y="4121150"/>
          <p14:tracePt t="51783" x="6931025" y="4133850"/>
          <p14:tracePt t="51800" x="6988175" y="4159250"/>
          <p14:tracePt t="51816" x="7032625" y="4171950"/>
          <p14:tracePt t="51834" x="7134225" y="4200525"/>
          <p14:tracePt t="51850" x="7213600" y="4232275"/>
          <p14:tracePt t="51867" x="7277100" y="4244975"/>
          <p14:tracePt t="51885" x="7340600" y="4264025"/>
          <p14:tracePt t="51900" x="7362825" y="4276725"/>
          <p14:tracePt t="51917" x="7394575" y="4295775"/>
          <p14:tracePt t="51933" x="7416800" y="4302125"/>
          <p14:tracePt t="51950" x="7489825" y="4314825"/>
          <p14:tracePt t="51966" x="7562850" y="4327525"/>
          <p14:tracePt t="51984" x="7667625" y="4337050"/>
          <p14:tracePt t="52000" x="7756525" y="4359275"/>
          <p14:tracePt t="52017" x="7826375" y="4359275"/>
          <p14:tracePt t="52035" x="7921625" y="4359275"/>
          <p14:tracePt t="52050" x="8004175" y="4359275"/>
          <p14:tracePt t="52067" x="8064500" y="4359275"/>
          <p14:tracePt t="52083" x="8115300" y="4359275"/>
          <p14:tracePt t="52100" x="8194675" y="4359275"/>
          <p14:tracePt t="52116" x="8232775" y="4359275"/>
          <p14:tracePt t="52136" x="8286750" y="4359275"/>
          <p14:tracePt t="52151" x="8308975" y="4359275"/>
          <p14:tracePt t="52167" x="8337550" y="4349750"/>
          <p14:tracePt t="52185" x="8382000" y="4330700"/>
          <p14:tracePt t="52200" x="8397875" y="4321175"/>
          <p14:tracePt t="52216" x="8407400" y="4311650"/>
          <p14:tracePt t="52233" x="8420100" y="4305300"/>
          <p14:tracePt t="52250" x="8442325" y="4289425"/>
          <p14:tracePt t="52267" x="8451850" y="4279900"/>
          <p14:tracePt t="52285" x="8467725" y="4267200"/>
          <p14:tracePt t="52301" x="8483600" y="4254500"/>
          <p14:tracePt t="52317" x="8493125" y="4238625"/>
          <p14:tracePt t="52334" x="8528050" y="4203700"/>
          <p14:tracePt t="52350" x="8553450" y="4171950"/>
          <p14:tracePt t="52366" x="8566150" y="4149725"/>
          <p14:tracePt t="52385" x="8585200" y="4105275"/>
          <p14:tracePt t="52401" x="8601075" y="4076700"/>
          <p14:tracePt t="52417" x="8607425" y="4032250"/>
          <p14:tracePt t="52435" x="8607425" y="3968750"/>
          <p14:tracePt t="52451" x="8607425" y="3924300"/>
          <p14:tracePt t="52467" x="8607425" y="3895725"/>
          <p14:tracePt t="52484" x="8607425" y="3867150"/>
          <p14:tracePt t="52499" x="8607425" y="3851275"/>
          <p14:tracePt t="52516" x="8607425" y="3841750"/>
          <p14:tracePt t="52534" x="8607425" y="3825875"/>
          <p14:tracePt t="52586" x="8607425" y="3816350"/>
          <p14:tracePt t="52593" x="8594725" y="3816350"/>
          <p14:tracePt t="52600" x="8591550" y="3813175"/>
          <p14:tracePt t="52617" x="8582025" y="3806825"/>
          <p14:tracePt t="52634" x="8559800" y="3797300"/>
          <p14:tracePt t="52650" x="8537575" y="3790950"/>
          <p14:tracePt t="52667" x="8521700" y="3790950"/>
          <p14:tracePt t="52685" x="8505825" y="3784600"/>
          <p14:tracePt t="52701" x="8493125" y="3784600"/>
          <p14:tracePt t="52717" x="8483600" y="3784600"/>
          <p14:tracePt t="52734" x="8477250" y="3781425"/>
          <p14:tracePt t="52770" x="8474075" y="3781425"/>
          <p14:tracePt t="52783" x="8467725" y="3781425"/>
          <p14:tracePt t="52800" x="8451850" y="3781425"/>
          <p14:tracePt t="52816" x="8439150" y="3781425"/>
          <p14:tracePt t="52834" x="8423275" y="3781425"/>
          <p14:tracePt t="52850" x="8413750" y="3781425"/>
          <p14:tracePt t="52866" x="8404225" y="3781425"/>
          <p14:tracePt t="52884" x="8382000" y="3781425"/>
          <p14:tracePt t="52900" x="8372475" y="3781425"/>
          <p14:tracePt t="52916" x="8362950" y="3781425"/>
          <p14:tracePt t="52934" x="8343900" y="3781425"/>
          <p14:tracePt t="52967" x="8337550" y="3781425"/>
          <p14:tracePt t="53006" x="8334375" y="3781425"/>
          <p14:tracePt t="55642" x="8239125" y="3781425"/>
          <p14:tracePt t="55649" x="8102600" y="3781425"/>
          <p14:tracePt t="55667" x="7693025" y="3803650"/>
          <p14:tracePt t="55684" x="7007225" y="3879850"/>
          <p14:tracePt t="55701" x="6578600" y="3959225"/>
          <p14:tracePt t="55718" x="6086475" y="4041775"/>
          <p14:tracePt t="55751" x="4981575" y="4238625"/>
          <p14:tracePt t="55785" x="4197350" y="4362450"/>
          <p14:tracePt t="55801" x="4000500" y="4400550"/>
          <p14:tracePt t="55821" x="3714750" y="4410075"/>
          <p14:tracePt t="55833" x="3565525" y="4410075"/>
          <p14:tracePt t="55849" x="3429000" y="4410075"/>
          <p14:tracePt t="55867" x="3279775" y="4429125"/>
          <p14:tracePt t="55883" x="3092450" y="4445000"/>
          <p14:tracePt t="55900" x="2940050" y="4464050"/>
          <p14:tracePt t="55917" x="2787650" y="4489450"/>
          <p14:tracePt t="55933" x="2590800" y="4514850"/>
          <p14:tracePt t="55950" x="2447925" y="4533900"/>
          <p14:tracePt t="55966" x="2339975" y="4575175"/>
          <p14:tracePt t="55983" x="2222500" y="4613275"/>
          <p14:tracePt t="55999" x="2178050" y="4632325"/>
          <p14:tracePt t="56016" x="2155825" y="4651375"/>
          <p14:tracePt t="56033" x="2133600" y="4667250"/>
          <p14:tracePt t="56285" x="2054225" y="4664075"/>
          <p14:tracePt t="56291" x="1962150" y="4654550"/>
          <p14:tracePt t="56300" x="1870075" y="4645025"/>
          <p14:tracePt t="56317" x="1676400" y="4625975"/>
          <p14:tracePt t="56334" x="1400175" y="4632325"/>
          <p14:tracePt t="56350" x="1250950" y="4641850"/>
          <p14:tracePt t="56366" x="1098550" y="4657725"/>
          <p14:tracePt t="56383" x="933450" y="4683125"/>
          <p14:tracePt t="56399" x="860425" y="4699000"/>
          <p14:tracePt t="56416" x="796925" y="4711700"/>
          <p14:tracePt t="56433" x="723900" y="4737100"/>
          <p14:tracePt t="56450" x="679450" y="4749800"/>
          <p14:tracePt t="56467" x="647700" y="4762500"/>
          <p14:tracePt t="56483" x="606425" y="4781550"/>
          <p14:tracePt t="56500" x="584200" y="4787900"/>
          <p14:tracePt t="56516" x="558800" y="4797425"/>
          <p14:tracePt t="56533" x="542925" y="4797425"/>
          <p14:tracePt t="56549" x="533400" y="4797425"/>
          <p14:tracePt t="56566" x="523875" y="4797425"/>
          <p14:tracePt t="56583" x="504825" y="4803775"/>
          <p14:tracePt t="56600" x="498475" y="4803775"/>
          <p14:tracePt t="56617" x="498475" y="4810125"/>
          <p14:tracePt t="56633" x="498475" y="4813300"/>
          <p14:tracePt t="56676" x="498475" y="4819650"/>
          <p14:tracePt t="56683" x="498475" y="4822825"/>
          <p14:tracePt t="56700" x="498475" y="4832350"/>
          <p14:tracePt t="56717" x="498475" y="4848225"/>
          <p14:tracePt t="56733" x="498475" y="4864100"/>
          <p14:tracePt t="56750" x="508000" y="4886325"/>
          <p14:tracePt t="56767" x="546100" y="4924425"/>
          <p14:tracePt t="56783" x="711200" y="5010150"/>
          <p14:tracePt t="56800" x="854075" y="5064125"/>
          <p14:tracePt t="56816" x="1041400" y="5111750"/>
          <p14:tracePt t="56833" x="1298575" y="5175250"/>
          <p14:tracePt t="56849" x="1470025" y="5194300"/>
          <p14:tracePt t="56866" x="1631950" y="5194300"/>
          <p14:tracePt t="56883" x="1806575" y="5203825"/>
          <p14:tracePt t="56900" x="1920875" y="5203825"/>
          <p14:tracePt t="56917" x="2038350" y="5197475"/>
          <p14:tracePt t="56933" x="2171700" y="5165725"/>
          <p14:tracePt t="56950" x="2260600" y="5133975"/>
          <p14:tracePt t="56966" x="2320925" y="5089525"/>
          <p14:tracePt t="56984" x="2419350" y="5013325"/>
          <p14:tracePt t="57000" x="2447925" y="4972050"/>
          <p14:tracePt t="57017" x="2466975" y="4927600"/>
          <p14:tracePt t="57033" x="2486025" y="4870450"/>
          <p14:tracePt t="57050" x="2486025" y="4841875"/>
          <p14:tracePt t="57067" x="2470150" y="4810125"/>
          <p14:tracePt t="57083" x="2438400" y="4775200"/>
          <p14:tracePt t="57099" x="2406650" y="4743450"/>
          <p14:tracePt t="57116" x="2368550" y="4718050"/>
          <p14:tracePt t="57133" x="2295525" y="4676775"/>
          <p14:tracePt t="57150" x="2238375" y="4648200"/>
          <p14:tracePt t="57167" x="2159000" y="4610100"/>
          <p14:tracePt t="57184" x="2054225" y="4572000"/>
          <p14:tracePt t="57200" x="2016125" y="4552950"/>
          <p14:tracePt t="57216" x="1955800" y="4530725"/>
          <p14:tracePt t="57233" x="1831975" y="4508500"/>
          <p14:tracePt t="57249" x="1768475" y="4502150"/>
          <p14:tracePt t="57267" x="1717675" y="4502150"/>
          <p14:tracePt t="57284" x="1657350" y="4502150"/>
          <p14:tracePt t="57300" x="1625600" y="4502150"/>
          <p14:tracePt t="57317" x="1597025" y="4502150"/>
          <p14:tracePt t="57334" x="1543050" y="4505325"/>
          <p14:tracePt t="57350" x="1498600" y="4511675"/>
          <p14:tracePt t="57366" x="1460500" y="4518025"/>
          <p14:tracePt t="57383" x="1419225" y="4530725"/>
          <p14:tracePt t="57399" x="1387475" y="4543425"/>
          <p14:tracePt t="57417" x="1365250" y="4549775"/>
          <p14:tracePt t="57434" x="1323975" y="4562475"/>
          <p14:tracePt t="57450" x="1301750" y="4568825"/>
          <p14:tracePt t="57467" x="1273175" y="4568825"/>
          <p14:tracePt t="57483" x="1241425" y="4568825"/>
          <p14:tracePt t="57499" x="1209675" y="4575175"/>
          <p14:tracePt t="57516" x="1187450" y="4575175"/>
          <p14:tracePt t="57533" x="1152525" y="4578350"/>
          <p14:tracePt t="57549" x="1136650" y="4584700"/>
          <p14:tracePt t="57566" x="1127125" y="4594225"/>
          <p14:tracePt t="57583" x="1108075" y="4603750"/>
          <p14:tracePt t="57600" x="1098550" y="4619625"/>
          <p14:tracePt t="57617" x="1085850" y="4629150"/>
          <p14:tracePt t="57633" x="1073150" y="4645025"/>
          <p14:tracePt t="57649" x="1057275" y="4654550"/>
          <p14:tracePt t="57666" x="1047750" y="4664075"/>
          <p14:tracePt t="57683" x="1031875" y="4673600"/>
          <p14:tracePt t="57700" x="1022350" y="4679950"/>
          <p14:tracePt t="57717" x="1006475" y="4679950"/>
          <p14:tracePt t="57733" x="993775" y="4683125"/>
          <p14:tracePt t="57766" x="987425" y="4683125"/>
          <p14:tracePt t="57782" x="987425" y="4689475"/>
          <p14:tracePt t="57800" x="984250" y="4692650"/>
          <p14:tracePt t="57816" x="977900" y="4708525"/>
          <p14:tracePt t="57833" x="962025" y="4714875"/>
          <p14:tracePt t="57849" x="958850" y="4714875"/>
          <p14:tracePt t="57883" x="952500" y="4714875"/>
          <p14:tracePt t="57933" x="952500" y="4718050"/>
          <p14:tracePt t="57999" x="949325" y="4724400"/>
          <p14:tracePt t="58019" x="942975" y="4730750"/>
          <p14:tracePt t="58054" x="939800" y="4730750"/>
          <p14:tracePt t="58060" x="933450" y="4730750"/>
          <p14:tracePt t="58075" x="927100" y="4733925"/>
          <p14:tracePt t="58090" x="923925" y="4740275"/>
          <p14:tracePt t="58100" x="914400" y="4743450"/>
          <p14:tracePt t="58118" x="901700" y="4765675"/>
          <p14:tracePt t="58133" x="901700" y="4781550"/>
          <p14:tracePt t="58150" x="914400" y="4854575"/>
          <p14:tracePt t="58167" x="962025" y="5000625"/>
          <p14:tracePt t="58183" x="1016000" y="5124450"/>
          <p14:tracePt t="58199" x="1069975" y="5267325"/>
          <p14:tracePt t="58216" x="1130300" y="5381625"/>
          <p14:tracePt t="58234" x="1231900" y="5537200"/>
          <p14:tracePt t="58250" x="1301750" y="5638800"/>
          <p14:tracePt t="58268" x="1384300" y="5772150"/>
          <p14:tracePt t="58284" x="1435100" y="5822950"/>
          <p14:tracePt t="58300" x="1476375" y="5873750"/>
          <p14:tracePt t="58316" x="1536700" y="5918200"/>
          <p14:tracePt t="58332" x="1584325" y="5943600"/>
          <p14:tracePt t="58711" x="1527175" y="5953125"/>
          <p14:tracePt t="58720" x="1457325" y="5959475"/>
          <p14:tracePt t="58733" x="1352550" y="5978525"/>
          <p14:tracePt t="58749" x="1231900" y="6010275"/>
          <p14:tracePt t="58766" x="1108075" y="6054725"/>
          <p14:tracePt t="58799" x="914400" y="6140450"/>
          <p14:tracePt t="58832" x="762000" y="6213475"/>
          <p14:tracePt t="58850" x="733425" y="6226175"/>
          <p14:tracePt t="58867" x="688975" y="6248400"/>
          <p14:tracePt t="58882" x="666750" y="6261100"/>
          <p14:tracePt t="58899" x="650875" y="6273800"/>
          <p14:tracePt t="58918" x="628650" y="6286500"/>
          <p14:tracePt t="58933" x="612775" y="6305550"/>
          <p14:tracePt t="58950" x="590550" y="6308725"/>
          <p14:tracePt t="58967" x="574675" y="6308725"/>
          <p14:tracePt t="58983" x="565150" y="6308725"/>
          <p14:tracePt t="59000" x="549275" y="6308725"/>
          <p14:tracePt t="59017" x="533400" y="6308725"/>
          <p14:tracePt t="59033" x="523875" y="6308725"/>
          <p14:tracePt t="59050" x="508000" y="6289675"/>
          <p14:tracePt t="59068" x="485775" y="6276975"/>
          <p14:tracePt t="59083" x="476250" y="6264275"/>
          <p14:tracePt t="59100" x="473075" y="6254750"/>
          <p14:tracePt t="59117" x="473075" y="6235700"/>
          <p14:tracePt t="59133" x="479425" y="6226175"/>
          <p14:tracePt t="59149" x="508000" y="6200775"/>
          <p14:tracePt t="59166" x="587375" y="6156325"/>
          <p14:tracePt t="59182" x="727075" y="6089650"/>
          <p14:tracePt t="59200" x="815975" y="6057900"/>
          <p14:tracePt t="59218" x="965200" y="6000750"/>
          <p14:tracePt t="59233" x="1085850" y="5975350"/>
          <p14:tracePt t="59250" x="1181100" y="5949950"/>
          <p14:tracePt t="59267" x="1282700" y="5927725"/>
          <p14:tracePt t="59282" x="1368425" y="5911850"/>
          <p14:tracePt t="59299" x="1498600" y="5895975"/>
          <p14:tracePt t="59316" x="1606550" y="5870575"/>
          <p14:tracePt t="59333" x="1736725" y="5854700"/>
          <p14:tracePt t="59349" x="1828800" y="5854700"/>
          <p14:tracePt t="59367" x="1993900" y="5845175"/>
          <p14:tracePt t="59383" x="2066925" y="5845175"/>
          <p14:tracePt t="59399" x="2133600" y="5845175"/>
          <p14:tracePt t="59417" x="2212975" y="5845175"/>
          <p14:tracePt t="59433" x="2251075" y="5845175"/>
          <p14:tracePt t="59449" x="2273300" y="5848350"/>
          <p14:tracePt t="59467" x="2292350" y="5848350"/>
          <p14:tracePt t="59483" x="2298700" y="5848350"/>
          <p14:tracePt t="59532" x="2298700" y="5854700"/>
          <p14:tracePt t="59540" x="2298700" y="5857875"/>
          <p14:tracePt t="59640" x="2298700" y="5864225"/>
          <p14:tracePt t="59655" x="2298700" y="5873750"/>
          <p14:tracePt t="59661" x="2298700" y="5880100"/>
          <p14:tracePt t="59681" x="2298700" y="5883275"/>
          <p14:tracePt t="59688" x="2298700" y="5889625"/>
          <p14:tracePt t="59703" x="2298700" y="5892800"/>
          <p14:tracePt t="59732" x="2298700" y="5899150"/>
          <p14:tracePt t="59783" x="2298700" y="5902325"/>
          <p14:tracePt t="59797" x="2298700" y="5908675"/>
          <p14:tracePt t="59805" x="2295525" y="5911850"/>
          <p14:tracePt t="59815" x="2292350" y="5918200"/>
          <p14:tracePt t="59833" x="2270125" y="5934075"/>
          <p14:tracePt t="59849" x="2260600" y="5943600"/>
          <p14:tracePt t="59866" x="2247900" y="5962650"/>
          <p14:tracePt t="59882" x="2241550" y="5972175"/>
          <p14:tracePt t="59899" x="2225675" y="5981700"/>
          <p14:tracePt t="59916" x="2216150" y="5997575"/>
          <p14:tracePt t="59933" x="2209800" y="6013450"/>
          <p14:tracePt t="59950" x="2200275" y="6022975"/>
          <p14:tracePt t="59966" x="2181225" y="6038850"/>
          <p14:tracePt t="59982" x="2165350" y="6048375"/>
          <p14:tracePt t="59999" x="2133600" y="6067425"/>
          <p14:tracePt t="60017" x="2032000" y="6111875"/>
          <p14:tracePt t="60033" x="1974850" y="6146800"/>
          <p14:tracePt t="60050" x="1927225" y="6172200"/>
          <p14:tracePt t="60066" x="1800225" y="6235700"/>
          <p14:tracePt t="60083" x="1689100" y="6289675"/>
          <p14:tracePt t="60099" x="1555750" y="6334125"/>
          <p14:tracePt t="60116" x="1330325" y="6394450"/>
          <p14:tracePt t="60133" x="1177925" y="6432550"/>
          <p14:tracePt t="60149" x="1060450" y="6448425"/>
          <p14:tracePt t="60166" x="838200" y="6483350"/>
          <p14:tracePt t="60182" x="720725" y="6502400"/>
          <p14:tracePt t="60384" x="60325" y="6451600"/>
          <p14:tracePt t="60400" x="41275" y="6423025"/>
          <p14:tracePt t="60417" x="25400" y="6400800"/>
          <p14:tracePt t="60433" x="15875" y="6391275"/>
          <p14:tracePt t="60450" x="15875" y="6381750"/>
          <p14:tracePt t="60467" x="15875" y="6359525"/>
          <p14:tracePt t="60483" x="15875" y="6350000"/>
          <p14:tracePt t="60499" x="15875" y="6340475"/>
          <p14:tracePt t="60516" x="15875" y="6327775"/>
          <p14:tracePt t="60532" x="28575" y="6311900"/>
          <p14:tracePt t="60549" x="38100" y="6299200"/>
          <p14:tracePt t="60566" x="50800" y="6296025"/>
          <p14:tracePt t="60583" x="60325" y="6296025"/>
          <p14:tracePt t="60599" x="76200" y="6289675"/>
          <p14:tracePt t="60616" x="85725" y="6286500"/>
          <p14:tracePt t="60632" x="95250" y="6286500"/>
          <p14:tracePt t="60649" x="101600" y="6280150"/>
          <p14:tracePt t="60666" x="111125" y="6276975"/>
          <p14:tracePt t="60682" x="127000" y="6261100"/>
          <p14:tracePt t="60699" x="136525" y="6261100"/>
          <p14:tracePt t="60717" x="155575" y="6254750"/>
          <p14:tracePt t="60733" x="187325" y="6254750"/>
          <p14:tracePt t="60750" x="209550" y="6254750"/>
          <p14:tracePt t="60766" x="247650" y="6254750"/>
          <p14:tracePt t="60782" x="269875" y="6254750"/>
          <p14:tracePt t="60799" x="292100" y="6254750"/>
          <p14:tracePt t="60816" x="311150" y="6254750"/>
          <p14:tracePt t="60832" x="320675" y="6254750"/>
          <p14:tracePt t="60849" x="336550" y="6254750"/>
          <p14:tracePt t="60867" x="352425" y="6254750"/>
          <p14:tracePt t="60882" x="361950" y="6254750"/>
          <p14:tracePt t="60899" x="371475" y="6254750"/>
          <p14:tracePt t="60916" x="390525" y="6254750"/>
          <p14:tracePt t="60932" x="400050" y="6254750"/>
          <p14:tracePt t="60949" x="409575" y="6254750"/>
          <p14:tracePt t="60967" x="444500" y="6254750"/>
          <p14:tracePt t="60983" x="479425" y="6254750"/>
          <p14:tracePt t="61000" x="533400" y="6257925"/>
          <p14:tracePt t="61017" x="606425" y="6280150"/>
          <p14:tracePt t="61033" x="660400" y="6286500"/>
          <p14:tracePt t="61049" x="714375" y="6292850"/>
          <p14:tracePt t="61066" x="793750" y="6305550"/>
          <p14:tracePt t="61082" x="854075" y="6305550"/>
          <p14:tracePt t="61099" x="914400" y="6311900"/>
          <p14:tracePt t="61116" x="984250" y="6318250"/>
          <p14:tracePt t="61132" x="1038225" y="6318250"/>
          <p14:tracePt t="61149" x="1082675" y="6318250"/>
          <p14:tracePt t="61166" x="1158875" y="6318250"/>
          <p14:tracePt t="61182" x="1196975" y="6318250"/>
          <p14:tracePt t="61199" x="1241425" y="6318250"/>
          <p14:tracePt t="61216" x="1301750" y="6318250"/>
          <p14:tracePt t="61232" x="1333500" y="6318250"/>
          <p14:tracePt t="61249" x="1368425" y="6318250"/>
          <p14:tracePt t="61267" x="1447800" y="6318250"/>
          <p14:tracePt t="61283" x="1508125" y="6318250"/>
          <p14:tracePt t="61299" x="1565275" y="6318250"/>
          <p14:tracePt t="61316" x="1638300" y="6318250"/>
          <p14:tracePt t="61332" x="1682750" y="6318250"/>
          <p14:tracePt t="61349" x="1727200" y="6324600"/>
          <p14:tracePt t="61366" x="1765300" y="6324600"/>
          <p14:tracePt t="61382" x="1803400" y="6324600"/>
          <p14:tracePt t="61399" x="1835150" y="6343650"/>
          <p14:tracePt t="61416" x="1889125" y="6350000"/>
          <p14:tracePt t="61432" x="1917700" y="6350000"/>
          <p14:tracePt t="61449" x="1939925" y="6350000"/>
          <p14:tracePt t="61466" x="1965325" y="6350000"/>
          <p14:tracePt t="61482" x="1974850" y="6350000"/>
          <p14:tracePt t="61499" x="1987550" y="6350000"/>
          <p14:tracePt t="61515" x="2000250" y="6350000"/>
          <p14:tracePt t="61532" x="2016125" y="6350000"/>
          <p14:tracePt t="61549" x="2025650" y="6350000"/>
          <p14:tracePt t="61566" x="2057400" y="6350000"/>
          <p14:tracePt t="61582" x="2082800" y="6356350"/>
          <p14:tracePt t="61599" x="2095500" y="6356350"/>
          <p14:tracePt t="61616" x="2111375" y="6356350"/>
          <p14:tracePt t="61633" x="2127250" y="6356350"/>
          <p14:tracePt t="61650" x="2136775" y="6356350"/>
          <p14:tracePt t="61667" x="2152650" y="6356350"/>
          <p14:tracePt t="61683" x="2162175" y="6356350"/>
          <p14:tracePt t="61699" x="2174875" y="6356350"/>
          <p14:tracePt t="61716" x="2197100" y="6356350"/>
          <p14:tracePt t="61732" x="2212975" y="6356350"/>
          <p14:tracePt t="61749" x="2225675" y="6356350"/>
          <p14:tracePt t="61765" x="2241550" y="6356350"/>
          <p14:tracePt t="61782" x="2251075" y="6356350"/>
          <p14:tracePt t="61799" x="2260600" y="6356350"/>
          <p14:tracePt t="61816" x="2279650" y="6356350"/>
          <p14:tracePt t="61832" x="2289175" y="6356350"/>
          <p14:tracePt t="61849" x="2301875" y="6356350"/>
          <p14:tracePt t="61866" x="2320925" y="6356350"/>
          <p14:tracePt t="61883" x="2330450" y="6356350"/>
          <p14:tracePt t="62245" x="2336800" y="6356350"/>
          <p14:tracePt t="62253" x="2339975" y="6356350"/>
          <p14:tracePt t="62266" x="2355850" y="6356350"/>
          <p14:tracePt t="62282" x="2365375" y="6356350"/>
          <p14:tracePt t="62299" x="2374900" y="6356350"/>
          <p14:tracePt t="62315" x="2384425" y="6356350"/>
          <p14:tracePt t="62350" x="2390775" y="6356350"/>
          <p14:tracePt t="62354" x="2393950" y="6356350"/>
          <p14:tracePt t="62383" x="2425700" y="6356350"/>
          <p14:tracePt t="62399" x="2441575" y="6356350"/>
          <p14:tracePt t="62416" x="2460625" y="6356350"/>
          <p14:tracePt t="62432" x="2470150" y="6356350"/>
          <p14:tracePt t="62466" x="2476500" y="6356350"/>
          <p14:tracePt t="62502" x="2473325" y="6356350"/>
          <p14:tracePt t="62509" x="2470150" y="6356350"/>
          <p14:tracePt t="62517" x="2463800" y="6359525"/>
          <p14:tracePt t="62533" x="2441575" y="6365875"/>
          <p14:tracePt t="62549" x="2419350" y="6378575"/>
          <p14:tracePt t="62565" x="2362200" y="6391275"/>
          <p14:tracePt t="62582" x="2317750" y="6397625"/>
          <p14:tracePt t="62599" x="2273300" y="6410325"/>
          <p14:tracePt t="62616" x="2155825" y="6426200"/>
          <p14:tracePt t="62632" x="2070100" y="6438900"/>
          <p14:tracePt t="62650" x="1993900" y="6454775"/>
          <p14:tracePt t="62667" x="1876425" y="6461125"/>
          <p14:tracePt t="62683" x="1790700" y="6470650"/>
          <p14:tracePt t="62699" x="1685925" y="6486525"/>
          <p14:tracePt t="62716" x="1543050" y="6496050"/>
          <p14:tracePt t="63244" x="238125" y="6473825"/>
          <p14:tracePt t="63257" x="260350" y="6467475"/>
          <p14:tracePt t="63265" x="279400" y="6461125"/>
          <p14:tracePt t="63282" x="304800" y="6448425"/>
          <p14:tracePt t="63299" x="349250" y="6429375"/>
          <p14:tracePt t="63316" x="438150" y="6410325"/>
          <p14:tracePt t="63348" x="568325" y="6381750"/>
          <p14:tracePt t="63351" x="584200" y="6375400"/>
          <p14:tracePt t="63382" x="676275" y="6356350"/>
          <p14:tracePt t="63399" x="720725" y="6350000"/>
          <p14:tracePt t="63415" x="812800" y="6350000"/>
          <p14:tracePt t="63432" x="876300" y="6343650"/>
          <p14:tracePt t="63449" x="920750" y="6343650"/>
          <p14:tracePt t="63466" x="974725" y="6343650"/>
          <p14:tracePt t="63482" x="996950" y="6343650"/>
          <p14:tracePt t="63499" x="1019175" y="6343650"/>
          <p14:tracePt t="63516" x="1082675" y="6343650"/>
          <p14:tracePt t="63532" x="1139825" y="6343650"/>
          <p14:tracePt t="63548" x="1219200" y="6343650"/>
          <p14:tracePt t="63566" x="1358900" y="6343650"/>
          <p14:tracePt t="63582" x="1463675" y="6343650"/>
          <p14:tracePt t="63599" x="1577975" y="6343650"/>
          <p14:tracePt t="63615" x="1676400" y="6346825"/>
          <p14:tracePt t="63632" x="1727200" y="6346825"/>
          <p14:tracePt t="63648" x="1765300" y="6346825"/>
          <p14:tracePt t="63665" x="1803400" y="6346825"/>
          <p14:tracePt t="63682" x="1819275" y="6346825"/>
          <p14:tracePt t="63699" x="1835150" y="6346825"/>
          <p14:tracePt t="63716" x="1841500" y="6346825"/>
          <p14:tracePt t="63765" x="1841500" y="6350000"/>
          <p14:tracePt t="63786" x="1841500" y="6356350"/>
          <p14:tracePt t="63793" x="1841500" y="6365875"/>
          <p14:tracePt t="63801" x="1841500" y="6372225"/>
          <p14:tracePt t="63815" x="1841500" y="6375400"/>
          <p14:tracePt t="63832" x="1844675" y="6384925"/>
          <p14:tracePt t="63849" x="1854200" y="6394450"/>
          <p14:tracePt t="63865" x="1870075" y="6410325"/>
          <p14:tracePt t="63882" x="1898650" y="6426200"/>
          <p14:tracePt t="63899" x="1920875" y="6438900"/>
          <p14:tracePt t="63916" x="1962150" y="6457950"/>
          <p14:tracePt t="63933" x="1993900" y="6467475"/>
          <p14:tracePt t="63949" x="2041525" y="6489700"/>
          <p14:tracePt t="64117" x="2174875" y="6524625"/>
          <p14:tracePt t="64166" x="2174875" y="6527800"/>
          <p14:tracePt t="64180" x="2171700" y="6527800"/>
          <p14:tracePt t="67843" x="2241550" y="6515100"/>
          <p14:tracePt t="67852" x="2324100" y="6496050"/>
          <p14:tracePt t="67865" x="2476500" y="6461125"/>
          <p14:tracePt t="67899" x="2822575" y="6372225"/>
          <p14:tracePt t="67932" x="3025775" y="6330950"/>
          <p14:tracePt t="67934" x="3054350" y="6324600"/>
          <p14:tracePt t="67949" x="3136900" y="6308725"/>
          <p14:tracePt t="67965" x="3244850" y="6292850"/>
          <p14:tracePt t="67981" x="3352800" y="6267450"/>
          <p14:tracePt t="67998" x="3463925" y="6245225"/>
          <p14:tracePt t="68015" x="3530600" y="6232525"/>
          <p14:tracePt t="68031" x="3581400" y="6216650"/>
          <p14:tracePt t="68049" x="3644900" y="6191250"/>
          <p14:tracePt t="68065" x="3683000" y="6172200"/>
          <p14:tracePt t="68082" x="3730625" y="6159500"/>
          <p14:tracePt t="68098" x="3778250" y="6140450"/>
          <p14:tracePt t="68115" x="3803650" y="6124575"/>
          <p14:tracePt t="68132" x="3832225" y="6111875"/>
          <p14:tracePt t="68148" x="3854450" y="6096000"/>
          <p14:tracePt t="68165" x="3863975" y="6092825"/>
          <p14:tracePt t="68182" x="3879850" y="6092825"/>
          <p14:tracePt t="68198" x="3886200" y="6092825"/>
          <p14:tracePt t="68386" x="3883025" y="6092825"/>
          <p14:tracePt t="68400" x="3876675" y="6092825"/>
          <p14:tracePt t="68414" x="3867150" y="6086475"/>
          <p14:tracePt t="68422" x="3863975" y="6086475"/>
          <p14:tracePt t="68432" x="3857625" y="6086475"/>
          <p14:tracePt t="68449" x="3829050" y="6070600"/>
          <p14:tracePt t="68465" x="3775075" y="6042025"/>
          <p14:tracePt t="68482" x="3708400" y="6019800"/>
          <p14:tracePt t="68498" x="3625850" y="5991225"/>
          <p14:tracePt t="68515" x="3587750" y="5972175"/>
          <p14:tracePt t="68532" x="3565525" y="5972175"/>
          <p14:tracePt t="68549" x="3536950" y="5972175"/>
          <p14:tracePt t="68566" x="3527425" y="5972175"/>
          <p14:tracePt t="68582" x="3514725" y="5972175"/>
          <p14:tracePt t="68598" x="3473450" y="5972175"/>
          <p14:tracePt t="68615" x="3451225" y="5972175"/>
          <p14:tracePt t="68631" x="3429000" y="5972175"/>
          <p14:tracePt t="68648" x="3413125" y="5972175"/>
          <p14:tracePt t="68665" x="3403600" y="5972175"/>
          <p14:tracePt t="68682" x="3394075" y="5972175"/>
          <p14:tracePt t="68699" x="3378200" y="5972175"/>
          <p14:tracePt t="69113" x="3384550" y="5972175"/>
          <p14:tracePt t="69121" x="3397250" y="5972175"/>
          <p14:tracePt t="69132" x="3416300" y="5972175"/>
          <p14:tracePt t="69165" x="3536950" y="5981700"/>
          <p14:tracePt t="69198" x="3644900" y="5994400"/>
          <p14:tracePt t="69215" x="3683000" y="6000750"/>
          <p14:tracePt t="69232" x="3705225" y="6000750"/>
          <p14:tracePt t="69248" x="3724275" y="6000750"/>
          <p14:tracePt t="69265" x="3740150" y="6000750"/>
          <p14:tracePt t="69282" x="3762375" y="6000750"/>
          <p14:tracePt t="69298" x="3800475" y="6000750"/>
          <p14:tracePt t="69315" x="3838575" y="6000750"/>
          <p14:tracePt t="69332" x="3883025" y="6007100"/>
          <p14:tracePt t="69349" x="3943350" y="6007100"/>
          <p14:tracePt t="69366" x="3981450" y="6007100"/>
          <p14:tracePt t="69382" x="4003675" y="6007100"/>
          <p14:tracePt t="69399" x="4044950" y="6007100"/>
          <p14:tracePt t="69415" x="4073525" y="6007100"/>
          <p14:tracePt t="69432" x="4108450" y="6007100"/>
          <p14:tracePt t="69448" x="4165600" y="6007100"/>
          <p14:tracePt t="69465" x="4187825" y="6007100"/>
          <p14:tracePt t="69482" x="4206875" y="6007100"/>
          <p14:tracePt t="69499" x="4222750" y="6007100"/>
          <p14:tracePt t="69516" x="4229100" y="6007100"/>
          <p14:tracePt t="69532" x="4232275" y="6007100"/>
          <p14:tracePt t="70178" x="4248150" y="6007100"/>
          <p14:tracePt t="70188" x="4267200" y="6007100"/>
          <p14:tracePt t="70200" x="4311650" y="6007100"/>
          <p14:tracePt t="70216" x="4356100" y="6007100"/>
          <p14:tracePt t="70232" x="4400550" y="6007100"/>
          <p14:tracePt t="70249" x="4470400" y="5997575"/>
          <p14:tracePt t="70265" x="4514850" y="5984875"/>
          <p14:tracePt t="70299" x="4594225" y="5959475"/>
          <p14:tracePt t="70333" x="4705350" y="5915025"/>
          <p14:tracePt t="70349" x="4772025" y="5892800"/>
          <p14:tracePt t="70366" x="4857750" y="5870575"/>
          <p14:tracePt t="70383" x="4949825" y="5848350"/>
          <p14:tracePt t="70398" x="5003800" y="5835650"/>
          <p14:tracePt t="70414" x="5057775" y="5822950"/>
          <p14:tracePt t="70431" x="5105400" y="5800725"/>
          <p14:tracePt t="70448" x="5168900" y="5781675"/>
          <p14:tracePt t="70465" x="5207000" y="5768975"/>
          <p14:tracePt t="70481" x="5245100" y="5762625"/>
          <p14:tracePt t="70486" x="5254625" y="5762625"/>
          <p14:tracePt t="70499" x="5276850" y="5762625"/>
          <p14:tracePt t="70515" x="5305425" y="5762625"/>
          <p14:tracePt t="70532" x="5321300" y="5762625"/>
          <p14:tracePt t="70548" x="5330825" y="5762625"/>
          <p14:tracePt t="70565" x="5346700" y="5762625"/>
          <p14:tracePt t="71493" x="5286375" y="5775325"/>
          <p14:tracePt t="71501" x="5181600" y="5794375"/>
          <p14:tracePt t="71515" x="4984750" y="5838825"/>
          <p14:tracePt t="71532" x="4552950" y="5892800"/>
          <p14:tracePt t="71553" x="4111625" y="5924550"/>
          <p14:tracePt t="71573" x="3905250" y="5924550"/>
          <p14:tracePt t="71600" x="3543300" y="5924550"/>
          <p14:tracePt t="71632" x="3314700" y="5946775"/>
          <p14:tracePt t="71648" x="3254375" y="5953125"/>
          <p14:tracePt t="71665" x="3209925" y="5959475"/>
          <p14:tracePt t="71682" x="3162300" y="5972175"/>
          <p14:tracePt t="71698" x="3140075" y="5972175"/>
          <p14:tracePt t="71715" x="3124200" y="5972175"/>
          <p14:tracePt t="71732" x="3108325" y="5978525"/>
          <p14:tracePt t="71748" x="3098800" y="5978525"/>
          <p14:tracePt t="71765" x="3092450" y="5978525"/>
          <p14:tracePt t="71782" x="3073400" y="5988050"/>
          <p14:tracePt t="71798" x="3063875" y="5997575"/>
          <p14:tracePt t="71814" x="3054350" y="6007100"/>
          <p14:tracePt t="71832" x="3038475" y="6022975"/>
          <p14:tracePt t="71848" x="3022600" y="6038850"/>
          <p14:tracePt t="71865" x="3013075" y="6038850"/>
          <p14:tracePt t="71882" x="2997200" y="6054725"/>
          <p14:tracePt t="71898" x="2994025" y="6064250"/>
          <p14:tracePt t="71915" x="2994025" y="6073775"/>
          <p14:tracePt t="71932" x="2994025" y="6092825"/>
          <p14:tracePt t="71948" x="2994025" y="6102350"/>
          <p14:tracePt t="71965" x="2994025" y="6118225"/>
          <p14:tracePt t="71982" x="2994025" y="6159500"/>
          <p14:tracePt t="71999" x="2994025" y="6175375"/>
          <p14:tracePt t="72015" x="2994025" y="6184900"/>
          <p14:tracePt t="72018" x="2994025" y="6200775"/>
          <p14:tracePt t="72032" x="2994025" y="6210300"/>
          <p14:tracePt t="72048" x="2994025" y="6219825"/>
          <p14:tracePt t="72064" x="2994025" y="6229350"/>
          <p14:tracePt t="72082" x="2994025" y="6251575"/>
          <p14:tracePt t="72098" x="2994025" y="6261100"/>
          <p14:tracePt t="72115" x="2994025" y="6270625"/>
          <p14:tracePt t="72132" x="2994025" y="6273800"/>
          <p14:tracePt t="72583" x="3000375" y="6280150"/>
          <p14:tracePt t="72597" x="3032125" y="6286500"/>
          <p14:tracePt t="72615" x="3054350" y="6286500"/>
          <p14:tracePt t="72631" x="3095625" y="6299200"/>
          <p14:tracePt t="72648" x="3114675" y="6299200"/>
          <p14:tracePt t="72665" x="3130550" y="6299200"/>
          <p14:tracePt t="72682" x="3159125" y="6299200"/>
          <p14:tracePt t="72715" x="3184525" y="6299200"/>
          <p14:tracePt t="72748" x="3225800" y="6299200"/>
          <p14:tracePt t="72765" x="3241675" y="6299200"/>
          <p14:tracePt t="72781" x="3260725" y="6299200"/>
          <p14:tracePt t="72798" x="3282950" y="6299200"/>
          <p14:tracePt t="72815" x="3305175" y="6299200"/>
          <p14:tracePt t="72832" x="3330575" y="6299200"/>
          <p14:tracePt t="72848" x="3359150" y="6299200"/>
          <p14:tracePt t="72865" x="3381375" y="6299200"/>
          <p14:tracePt t="72881" x="3422650" y="6299200"/>
          <p14:tracePt t="72897" x="3438525" y="6299200"/>
          <p14:tracePt t="72914" x="3454400" y="6299200"/>
          <p14:tracePt t="72931" x="3486150" y="6299200"/>
          <p14:tracePt t="72948" x="3498850" y="6299200"/>
          <p14:tracePt t="72965" x="3530600" y="6299200"/>
          <p14:tracePt t="72982" x="3556000" y="6289675"/>
          <p14:tracePt t="72999" x="3600450" y="6276975"/>
          <p14:tracePt t="73015" x="3648075" y="6264275"/>
          <p14:tracePt t="73031" x="3689350" y="6245225"/>
          <p14:tracePt t="73048" x="3708400" y="6229350"/>
          <p14:tracePt t="73065" x="3724275" y="6216650"/>
          <p14:tracePt t="73081" x="3736975" y="6213475"/>
          <p14:tracePt t="73098" x="3752850" y="6207125"/>
          <p14:tracePt t="73115" x="3762375" y="6207125"/>
          <p14:tracePt t="73132" x="3778250" y="6203950"/>
          <p14:tracePt t="73148" x="3787775" y="6203950"/>
          <p14:tracePt t="73165" x="3797300" y="6203950"/>
          <p14:tracePt t="73682" x="3816350" y="6203950"/>
          <p14:tracePt t="73690" x="3835400" y="6203950"/>
          <p14:tracePt t="73698" x="3860800" y="6203950"/>
          <p14:tracePt t="73715" x="3895725" y="6203950"/>
          <p14:tracePt t="73731" x="3959225" y="6203950"/>
          <p14:tracePt t="73748" x="3997325" y="6203950"/>
          <p14:tracePt t="73781" x="4038600" y="6203950"/>
          <p14:tracePt t="73814" x="4057650" y="6203950"/>
          <p14:tracePt t="73831" x="4073525" y="6203950"/>
          <p14:tracePt t="73848" x="4086225" y="6203950"/>
          <p14:tracePt t="73865" x="4095750" y="6203950"/>
          <p14:tracePt t="73940" x="4102100" y="6203950"/>
          <p14:tracePt t="73947" x="4108450" y="6203950"/>
          <p14:tracePt t="73965" x="4117975" y="6203950"/>
          <p14:tracePt t="73982" x="4137025" y="6219825"/>
          <p14:tracePt t="73998" x="4146550" y="6229350"/>
          <p14:tracePt t="74014" x="4156075" y="6229350"/>
          <p14:tracePt t="74031" x="4171950" y="6235700"/>
          <p14:tracePt t="74048" x="4175125" y="6235700"/>
          <p14:tracePt t="74066" x="4187825" y="6235700"/>
          <p14:tracePt t="74081" x="4191000" y="6235700"/>
          <p14:tracePt t="74098" x="4200525" y="6235700"/>
          <p14:tracePt t="74115" x="4206875" y="6235700"/>
          <p14:tracePt t="74131" x="4216400" y="6238875"/>
          <p14:tracePt t="74232" x="4222750" y="6248400"/>
          <p14:tracePt t="74242" x="4222750" y="6254750"/>
          <p14:tracePt t="74260" x="4222750" y="6261100"/>
          <p14:tracePt t="74368" x="4225925" y="6261100"/>
          <p14:tracePt t="74378" x="4235450" y="6264275"/>
          <p14:tracePt t="74389" x="4248150" y="6270625"/>
          <p14:tracePt t="74397" x="4257675" y="6273800"/>
          <p14:tracePt t="74415" x="4279900" y="6286500"/>
          <p14:tracePt t="74431" x="4324350" y="6305550"/>
          <p14:tracePt t="74448" x="4343400" y="6305550"/>
          <p14:tracePt t="74465" x="4375150" y="6305550"/>
          <p14:tracePt t="74481" x="4413250" y="6305550"/>
          <p14:tracePt t="74498" x="4435475" y="6305550"/>
          <p14:tracePt t="74515" x="4451350" y="6305550"/>
          <p14:tracePt t="74531" x="4489450" y="6305550"/>
          <p14:tracePt t="74548" x="4511675" y="6305550"/>
          <p14:tracePt t="74565" x="4527550" y="6305550"/>
          <p14:tracePt t="74581" x="4543425" y="6305550"/>
          <p14:tracePt t="74598" x="4552950" y="6305550"/>
          <p14:tracePt t="74615" x="4556125" y="6305550"/>
          <p14:tracePt t="74853" x="4568825" y="6305550"/>
          <p14:tracePt t="74859" x="4572000" y="6305550"/>
          <p14:tracePt t="74866" x="4578350" y="6305550"/>
          <p14:tracePt t="74881" x="4587875" y="6305550"/>
          <p14:tracePt t="74897" x="4597400" y="6292850"/>
          <p14:tracePt t="74915" x="4625975" y="6280150"/>
          <p14:tracePt t="74932" x="4692650" y="6261100"/>
          <p14:tracePt t="74948" x="4778375" y="6245225"/>
          <p14:tracePt t="74964" x="4870450" y="6245225"/>
          <p14:tracePt t="74981" x="5022850" y="6245225"/>
          <p14:tracePt t="74997" x="5149850" y="6245225"/>
          <p14:tracePt t="75014" x="5273675" y="6245225"/>
          <p14:tracePt t="75031" x="5416550" y="6251575"/>
          <p14:tracePt t="75048" x="5543550" y="6251575"/>
          <p14:tracePt t="75066" x="5737225" y="6261100"/>
          <p14:tracePt t="75082" x="5854700" y="6261100"/>
          <p14:tracePt t="75098" x="5969000" y="6261100"/>
          <p14:tracePt t="75114" x="6096000" y="6261100"/>
          <p14:tracePt t="75131" x="6203950" y="6261100"/>
          <p14:tracePt t="75147" x="6264275" y="6261100"/>
          <p14:tracePt t="75164" x="6315075" y="6261100"/>
          <p14:tracePt t="75182" x="6369050" y="6261100"/>
          <p14:tracePt t="75198" x="6381750" y="6261100"/>
          <p14:tracePt t="75215" x="6391275" y="6261100"/>
          <p14:tracePt t="75232" x="6394450" y="6261100"/>
          <p14:tracePt t="75303" x="6394450" y="6264275"/>
          <p14:tracePt t="75310" x="6394450" y="6270625"/>
          <p14:tracePt t="75317" x="6394450" y="6273800"/>
          <p14:tracePt t="75332" x="6394450" y="6280150"/>
          <p14:tracePt t="75348" x="6394450" y="6283325"/>
          <p14:tracePt t="75365" x="6394450" y="6289675"/>
          <p14:tracePt t="75381" x="6378575" y="6299200"/>
          <p14:tracePt t="75398" x="6362700" y="6305550"/>
          <p14:tracePt t="75414" x="6318250" y="6311900"/>
          <p14:tracePt t="75431" x="6197600" y="6327775"/>
          <p14:tracePt t="75448" x="6102350" y="6334125"/>
          <p14:tracePt t="75464" x="6007100" y="6350000"/>
          <p14:tracePt t="75482" x="5819775" y="6378575"/>
          <p14:tracePt t="75498" x="5692775" y="6378575"/>
          <p14:tracePt t="75514" x="5607050" y="6394450"/>
          <p14:tracePt t="75531" x="5476875" y="6410325"/>
          <p14:tracePt t="75547" x="5391150" y="6423025"/>
          <p14:tracePt t="75565" x="5305425" y="6438900"/>
          <p14:tracePt t="75581" x="5194300" y="6470650"/>
          <p14:tracePt t="75597" x="5127625" y="6483350"/>
          <p14:tracePt t="75615" x="5006975" y="6505575"/>
          <p14:tracePt t="75631" x="4946650" y="6505575"/>
          <p14:tracePt t="75648" x="4908550" y="6505575"/>
          <p14:tracePt t="75664" x="4867275" y="6505575"/>
          <p14:tracePt t="75681" x="4803775" y="6505575"/>
          <p14:tracePt t="75697" x="4759325" y="6505575"/>
          <p14:tracePt t="75714" x="4724400" y="6505575"/>
          <p14:tracePt t="75731" x="4654550" y="6505575"/>
          <p14:tracePt t="75747" x="4610100" y="6505575"/>
          <p14:tracePt t="75765" x="4546600" y="6505575"/>
          <p14:tracePt t="75781" x="4502150" y="6505575"/>
          <p14:tracePt t="75798" x="4473575" y="6505575"/>
          <p14:tracePt t="75814" x="4429125" y="6505575"/>
          <p14:tracePt t="75831" x="4359275" y="6505575"/>
          <p14:tracePt t="75847" x="4302125" y="6505575"/>
          <p14:tracePt t="75864" x="4248150" y="6505575"/>
          <p14:tracePt t="75881" x="4184650" y="6505575"/>
          <p14:tracePt t="75898" x="4149725" y="6505575"/>
          <p14:tracePt t="75916" x="4086225" y="6505575"/>
          <p14:tracePt t="75931" x="4051300" y="6505575"/>
          <p14:tracePt t="75948" x="4022725" y="6505575"/>
          <p14:tracePt t="75964" x="3990975" y="6505575"/>
          <p14:tracePt t="75981" x="3959225" y="6505575"/>
          <p14:tracePt t="75997" x="3930650" y="6505575"/>
          <p14:tracePt t="76015" x="3905250" y="6524625"/>
          <p14:tracePt t="76032" x="3863975" y="6530975"/>
          <p14:tracePt t="76048" x="3841750" y="6537325"/>
          <p14:tracePt t="76066" x="3813175" y="6543675"/>
          <p14:tracePt t="76081" x="3803650" y="6543675"/>
          <p14:tracePt t="76097" x="3794125" y="6546850"/>
          <p14:tracePt t="76115" x="3778250" y="6546850"/>
          <p14:tracePt t="76131" x="3768725" y="6546850"/>
          <p14:tracePt t="76147" x="3759200" y="6546850"/>
          <p14:tracePt t="76164" x="3756025" y="6546850"/>
          <p14:tracePt t="76523" x="3762375" y="6546850"/>
          <p14:tracePt t="76530" x="3771900" y="6546850"/>
          <p14:tracePt t="76537" x="3790950" y="6546850"/>
          <p14:tracePt t="76548" x="3797300" y="6546850"/>
          <p14:tracePt t="76566" x="3822700" y="6546850"/>
          <p14:tracePt t="76581" x="3844925" y="6543675"/>
          <p14:tracePt t="76615" x="3892550" y="6540500"/>
          <p14:tracePt t="76648" x="3911600" y="6534150"/>
          <p14:tracePt t="76665" x="3927475" y="6534150"/>
          <p14:tracePt t="76681" x="3940175" y="6534150"/>
          <p14:tracePt t="76698" x="3949700" y="6530975"/>
          <p14:tracePt t="76715" x="3965575" y="6521450"/>
          <p14:tracePt t="76731" x="3994150" y="6521450"/>
          <p14:tracePt t="76748" x="4016375" y="6521450"/>
          <p14:tracePt t="76764" x="4038600" y="6515100"/>
          <p14:tracePt t="76780" x="4054475" y="6515100"/>
          <p14:tracePt t="76797" x="4064000" y="6515100"/>
          <p14:tracePt t="76815" x="4067175" y="6515100"/>
          <p14:tracePt t="77494" x="4073525" y="6502400"/>
          <p14:tracePt t="77501" x="4076700" y="6502400"/>
          <p14:tracePt t="77515" x="4092575" y="6502400"/>
          <p14:tracePt t="77531" x="4108450" y="6502400"/>
          <p14:tracePt t="77547" x="4117975" y="6502400"/>
          <p14:tracePt t="77565" x="4143375" y="6502400"/>
          <p14:tracePt t="77598" x="4168775" y="6502400"/>
          <p14:tracePt t="77600" x="4178300" y="6502400"/>
          <p14:tracePt t="77631" x="4222750" y="6502400"/>
          <p14:tracePt t="77647" x="4251325" y="6502400"/>
          <p14:tracePt t="77665" x="4279900" y="6518275"/>
          <p14:tracePt t="77681" x="4311650" y="6518275"/>
          <p14:tracePt t="77698" x="4324350" y="6521450"/>
          <p14:tracePt t="77715" x="4352925" y="6534150"/>
          <p14:tracePt t="77731" x="4375150" y="6534150"/>
          <p14:tracePt t="77748" x="4391025" y="6534150"/>
          <p14:tracePt t="77764" x="4416425" y="6534150"/>
          <p14:tracePt t="77781" x="4438650" y="6534150"/>
          <p14:tracePt t="77797" x="4457700" y="6534150"/>
          <p14:tracePt t="77815" x="4498975" y="6534150"/>
          <p14:tracePt t="77831" x="4543425" y="6534150"/>
          <p14:tracePt t="77847" x="4587875" y="6534150"/>
          <p14:tracePt t="77865" x="4664075" y="6534150"/>
          <p14:tracePt t="77881" x="4702175" y="6534150"/>
          <p14:tracePt t="77897" x="4737100" y="6534150"/>
          <p14:tracePt t="77915" x="4765675" y="6534150"/>
          <p14:tracePt t="77930" x="4787900" y="6534150"/>
          <p14:tracePt t="77947" x="4800600" y="6534150"/>
          <p14:tracePt t="77965" x="4822825" y="6534150"/>
          <p14:tracePt t="77981" x="4838700" y="6534150"/>
          <p14:tracePt t="77998" x="4848225" y="6534150"/>
          <p14:tracePt t="78015" x="4860925" y="6534150"/>
          <p14:tracePt t="78031" x="4870450" y="6534150"/>
          <p14:tracePt t="78096" x="4883150" y="6534150"/>
          <p14:tracePt t="78172" x="4886325" y="6534150"/>
          <p14:tracePt t="78201" x="4886325" y="6530975"/>
          <p14:tracePt t="78252" x="4892675" y="6530975"/>
          <p14:tracePt t="78272" x="4895850" y="6530975"/>
          <p14:tracePt t="78395" x="4902200" y="6530975"/>
          <p14:tracePt t="78473" x="4905375" y="6530975"/>
          <p14:tracePt t="78487" x="4911725" y="6530975"/>
          <p14:tracePt t="78498" x="4914900" y="6530975"/>
          <p14:tracePt t="78514" x="4953000" y="6530975"/>
          <p14:tracePt t="78531" x="4997450" y="6530975"/>
          <p14:tracePt t="78548" x="5041900" y="6530975"/>
          <p14:tracePt t="78564" x="5159375" y="6537325"/>
          <p14:tracePt t="78580" x="5254625" y="6543675"/>
          <p14:tracePt t="78597" x="5337175" y="6543675"/>
          <p14:tracePt t="78600" x="5372100" y="6543675"/>
          <p14:tracePt t="78615" x="5432425" y="6543675"/>
          <p14:tracePt t="78631" x="5476875" y="6543675"/>
          <p14:tracePt t="78648" x="5527675" y="6543675"/>
          <p14:tracePt t="78664" x="5591175" y="6543675"/>
          <p14:tracePt t="78681" x="5632450" y="6543675"/>
          <p14:tracePt t="78697" x="5654675" y="6543675"/>
          <p14:tracePt t="78714" x="5683250" y="6543675"/>
          <p14:tracePt t="78730" x="5692775" y="6543675"/>
          <p14:tracePt t="78748" x="5699125" y="6543675"/>
          <p14:tracePt t="78938" x="5638800" y="6553200"/>
          <p14:tracePt t="78945" x="5568950" y="6559550"/>
          <p14:tracePt t="78951" x="5511800" y="6569075"/>
          <p14:tracePt t="78964" x="5359400" y="6588125"/>
          <p14:tracePt t="78980" x="5187950" y="6594475"/>
          <p14:tracePt t="78998" x="5035550" y="6613525"/>
          <p14:tracePt t="79014" x="4819650" y="6613525"/>
          <p14:tracePt t="79031" x="4692650" y="6613525"/>
          <p14:tracePt t="79048" x="4600575" y="6613525"/>
          <p14:tracePt t="79064" x="4489450" y="6629400"/>
          <p14:tracePt t="79080" x="4429125" y="6629400"/>
          <p14:tracePt t="79098" x="4375150" y="6629400"/>
          <p14:tracePt t="79114" x="4321175" y="6629400"/>
          <p14:tracePt t="79130" x="4298950" y="6629400"/>
          <p14:tracePt t="79148" x="4270375" y="6629400"/>
          <p14:tracePt t="79164" x="4254500" y="6629400"/>
          <p14:tracePt t="79181" x="4244975" y="6629400"/>
          <p14:tracePt t="79198" x="4229100" y="6629400"/>
          <p14:tracePt t="79214" x="4216400" y="6629400"/>
          <p14:tracePt t="79231" x="4206875" y="6629400"/>
          <p14:tracePt t="79248" x="4197350" y="6629400"/>
          <p14:tracePt t="79264" x="4175125" y="6629400"/>
          <p14:tracePt t="79281" x="4159250" y="6629400"/>
          <p14:tracePt t="79298" x="4149725" y="6629400"/>
          <p14:tracePt t="79314" x="4124325" y="6629400"/>
          <p14:tracePt t="79331" x="4114800" y="6629400"/>
          <p14:tracePt t="79348" x="4105275" y="6629400"/>
          <p14:tracePt t="79364" x="4079875" y="6629400"/>
          <p14:tracePt t="79381" x="4070350" y="6629400"/>
          <p14:tracePt t="79398" x="4054475" y="6629400"/>
          <p14:tracePt t="79414" x="4038600" y="6629400"/>
          <p14:tracePt t="79430" x="4022725" y="6629400"/>
          <p14:tracePt t="79447" x="4013200" y="6629400"/>
          <p14:tracePt t="79464" x="4010025" y="6629400"/>
          <p14:tracePt t="79499" x="4000500" y="6629400"/>
          <p14:tracePt t="79514" x="3990975" y="6629400"/>
          <p14:tracePt t="80329" x="4073525" y="6648450"/>
          <p14:tracePt t="80336" x="4203700" y="6670675"/>
          <p14:tracePt t="80348" x="4333875" y="6689725"/>
          <p14:tracePt t="80364" x="4889500" y="6724650"/>
          <p14:tracePt t="80381" x="5289550" y="6724650"/>
          <p14:tracePt t="80398" x="5854700" y="6667500"/>
          <p14:tracePt t="80431" x="6594475" y="6534150"/>
          <p14:tracePt t="80466" x="7407275" y="6327775"/>
          <p14:tracePt t="80483" x="7632700" y="6248400"/>
          <p14:tracePt t="80499" x="7943850" y="6137275"/>
          <p14:tracePt t="80515" x="8099425" y="6073775"/>
          <p14:tracePt t="80531" x="8242300" y="6019800"/>
          <p14:tracePt t="80548" x="8343900" y="5959475"/>
          <p14:tracePt t="80563" x="8448675" y="5857875"/>
          <p14:tracePt t="80580" x="8515350" y="5765800"/>
          <p14:tracePt t="80598" x="8572500" y="5692775"/>
          <p14:tracePt t="80615" x="8648700" y="5600700"/>
          <p14:tracePt t="80631" x="8693150" y="5530850"/>
          <p14:tracePt t="80649" x="8769350" y="5429250"/>
          <p14:tracePt t="80664" x="8823325" y="5378450"/>
          <p14:tracePt t="80680" x="8848725" y="5330825"/>
          <p14:tracePt t="80698" x="8883650" y="5283200"/>
          <p14:tracePt t="80714" x="8909050" y="5219700"/>
          <p14:tracePt t="80730" x="8915400" y="5165725"/>
          <p14:tracePt t="80748" x="8915400" y="5076825"/>
          <p14:tracePt t="80764" x="8890000" y="4962525"/>
          <p14:tracePt t="80781" x="8851900" y="4905375"/>
          <p14:tracePt t="80797" x="8813800" y="4864100"/>
          <p14:tracePt t="80813" x="8699500" y="4759325"/>
          <p14:tracePt t="80831" x="8639175" y="4714875"/>
          <p14:tracePt t="80848" x="8528050" y="4645025"/>
          <p14:tracePt t="80863" x="8461375" y="4606925"/>
          <p14:tracePt t="80880" x="8413750" y="4584700"/>
          <p14:tracePt t="80897" x="8369300" y="4572000"/>
          <p14:tracePt t="80914" x="8302625" y="4546600"/>
          <p14:tracePt t="80930" x="8229600" y="4530725"/>
          <p14:tracePt t="80947" x="8137525" y="4530725"/>
          <p14:tracePt t="80963" x="7931150" y="4530725"/>
          <p14:tracePt t="80981" x="7810500" y="4546600"/>
          <p14:tracePt t="80998" x="7670800" y="4572000"/>
          <p14:tracePt t="81014" x="7502525" y="4622800"/>
          <p14:tracePt t="81031" x="7442200" y="4660900"/>
          <p14:tracePt t="81048" x="7375525" y="4689475"/>
          <p14:tracePt t="81064" x="7248525" y="4746625"/>
          <p14:tracePt t="81080" x="7137400" y="4778375"/>
          <p14:tracePt t="81097" x="7048500" y="4819650"/>
          <p14:tracePt t="81114" x="6896100" y="4895850"/>
          <p14:tracePt t="81131" x="6794500" y="4946650"/>
          <p14:tracePt t="81148" x="6651625" y="5038725"/>
          <p14:tracePt t="81164" x="6581775" y="5092700"/>
          <p14:tracePt t="81181" x="6530975" y="5137150"/>
          <p14:tracePt t="81197" x="6451600" y="5191125"/>
          <p14:tracePt t="81213" x="6410325" y="5241925"/>
          <p14:tracePt t="81230" x="6359525" y="5295900"/>
          <p14:tracePt t="81248" x="6302375" y="5368925"/>
          <p14:tracePt t="81264" x="6276975" y="5410200"/>
          <p14:tracePt t="81280" x="6245225" y="5454650"/>
          <p14:tracePt t="81298" x="6226175" y="5521325"/>
          <p14:tracePt t="81314" x="6213475" y="5565775"/>
          <p14:tracePt t="81330" x="6200775" y="5603875"/>
          <p14:tracePt t="81348" x="6184900" y="5680075"/>
          <p14:tracePt t="81364" x="6184900" y="5718175"/>
          <p14:tracePt t="81380" x="6184900" y="5762625"/>
          <p14:tracePt t="81398" x="6184900" y="5822950"/>
          <p14:tracePt t="81414" x="6197600" y="5870575"/>
          <p14:tracePt t="81431" x="6210300" y="5915025"/>
          <p14:tracePt t="81448" x="6229350" y="6016625"/>
          <p14:tracePt t="81464" x="6267450" y="6083300"/>
          <p14:tracePt t="81480" x="6286500" y="6121400"/>
          <p14:tracePt t="81498" x="6334125" y="6188075"/>
          <p14:tracePt t="81514" x="6359525" y="6235700"/>
          <p14:tracePt t="81530" x="6410325" y="6286500"/>
          <p14:tracePt t="81548" x="6480175" y="6350000"/>
          <p14:tracePt t="81565" x="6518275" y="6375400"/>
          <p14:tracePt t="81581" x="6575425" y="6410325"/>
          <p14:tracePt t="81597" x="6642100" y="6448425"/>
          <p14:tracePt t="81614" x="6680200" y="6483350"/>
          <p14:tracePt t="81630" x="6705600" y="6499225"/>
          <p14:tracePt t="81648" x="6740525" y="6518275"/>
          <p14:tracePt t="81663" x="6756400" y="6527800"/>
          <p14:tracePt t="81680" x="6778625" y="6543675"/>
          <p14:tracePt t="81697" x="6813550" y="6559550"/>
          <p14:tracePt t="81714" x="6835775" y="6572250"/>
          <p14:tracePt t="81730" x="6867525" y="6584950"/>
          <p14:tracePt t="81747" x="6918325" y="6610350"/>
          <p14:tracePt t="81763" x="6946900" y="6623050"/>
          <p14:tracePt t="81780" x="6985000" y="6632575"/>
          <p14:tracePt t="81797" x="7016750" y="6645275"/>
          <p14:tracePt t="81814" x="7083425" y="6686550"/>
          <p14:tracePt t="81830" x="7146925" y="6708775"/>
          <p14:tracePt t="81847" x="7292975" y="6750050"/>
          <p14:tracePt t="81864" x="7366000" y="6762750"/>
          <p14:tracePt t="81880" x="7448550" y="6762750"/>
          <p14:tracePt t="81897" x="7600950" y="6762750"/>
          <p14:tracePt t="81913" x="7702550" y="6762750"/>
          <p14:tracePt t="81931" x="7807325" y="6762750"/>
          <p14:tracePt t="81948" x="7937500" y="6762750"/>
          <p14:tracePt t="81964" x="8016875" y="6762750"/>
          <p14:tracePt t="81981" x="8080375" y="6762750"/>
          <p14:tracePt t="81998" x="8143875" y="6746875"/>
          <p14:tracePt t="82014" x="8181975" y="6727825"/>
          <p14:tracePt t="82030" x="8204200" y="6718300"/>
          <p14:tracePt t="82047" x="8248650" y="6680200"/>
          <p14:tracePt t="82064" x="8280400" y="6648450"/>
          <p14:tracePt t="82080" x="8334375" y="6578600"/>
          <p14:tracePt t="82098" x="8420100" y="6426200"/>
          <p14:tracePt t="82115" x="8458200" y="6337300"/>
          <p14:tracePt t="82131" x="8480425" y="6270625"/>
          <p14:tracePt t="82147" x="8505825" y="6115050"/>
          <p14:tracePt t="82164" x="8505825" y="6000750"/>
          <p14:tracePt t="82180" x="8505825" y="5918200"/>
          <p14:tracePt t="82197" x="8518525" y="5797550"/>
          <p14:tracePt t="82214" x="8518525" y="5692775"/>
          <p14:tracePt t="82231" x="8518525" y="5600700"/>
          <p14:tracePt t="82248" x="8515350" y="5483225"/>
          <p14:tracePt t="82264" x="8499475" y="5410200"/>
          <p14:tracePt t="82280" x="8474075" y="5299075"/>
          <p14:tracePt t="82297" x="8420100" y="5162550"/>
          <p14:tracePt t="82314" x="8404225" y="5099050"/>
          <p14:tracePt t="82330" x="8385175" y="5060950"/>
          <p14:tracePt t="82347" x="8359775" y="4994275"/>
          <p14:tracePt t="82364" x="8334375" y="4949825"/>
          <p14:tracePt t="82380" x="8299450" y="4902200"/>
          <p14:tracePt t="82398" x="8251825" y="4835525"/>
          <p14:tracePt t="82414" x="8201025" y="4791075"/>
          <p14:tracePt t="82430" x="8162925" y="4759325"/>
          <p14:tracePt t="82447" x="8118475" y="4721225"/>
          <p14:tracePt t="82464" x="8086725" y="4695825"/>
          <p14:tracePt t="82480" x="8064500" y="4683125"/>
          <p14:tracePt t="82498" x="8020050" y="4667250"/>
          <p14:tracePt t="82514" x="7972425" y="4632325"/>
          <p14:tracePt t="82531" x="7934325" y="4613275"/>
          <p14:tracePt t="82548" x="7835900" y="4584700"/>
          <p14:tracePt t="82564" x="7797800" y="4565650"/>
          <p14:tracePt t="82580" x="7759700" y="4552950"/>
          <p14:tracePt t="82597" x="7727950" y="4552950"/>
          <p14:tracePt t="82614" x="7696200" y="4552950"/>
          <p14:tracePt t="82631" x="7673975" y="4552950"/>
          <p14:tracePt t="82648" x="7613650" y="4552950"/>
          <p14:tracePt t="82664" x="7562850" y="4552950"/>
          <p14:tracePt t="82681" x="7502525" y="4552950"/>
          <p14:tracePt t="82698" x="7410450" y="4578350"/>
          <p14:tracePt t="82714" x="7366000" y="4591050"/>
          <p14:tracePt t="82730" x="7312025" y="4603750"/>
          <p14:tracePt t="82747" x="7248525" y="4622800"/>
          <p14:tracePt t="82763" x="7191375" y="4651375"/>
          <p14:tracePt t="82780" x="7143750" y="4679950"/>
          <p14:tracePt t="82798" x="7077075" y="4724400"/>
          <p14:tracePt t="82814" x="7029450" y="4752975"/>
          <p14:tracePt t="82831" x="6991350" y="4784725"/>
          <p14:tracePt t="82847" x="6953250" y="4822825"/>
          <p14:tracePt t="82863" x="6921500" y="4854575"/>
          <p14:tracePt t="82880" x="6896100" y="4879975"/>
          <p14:tracePt t="82896" x="6845300" y="4924425"/>
          <p14:tracePt t="82913" x="6823075" y="4940300"/>
          <p14:tracePt t="82930" x="6781800" y="4959350"/>
          <p14:tracePt t="82947" x="6737350" y="5003800"/>
          <p14:tracePt t="82963" x="6715125" y="5016500"/>
          <p14:tracePt t="82980" x="6705600" y="5038725"/>
          <p14:tracePt t="82997" x="6680200" y="5073650"/>
          <p14:tracePt t="83013" x="6667500" y="5105400"/>
          <p14:tracePt t="83029" x="6664325" y="5127625"/>
          <p14:tracePt t="83046" x="6664325" y="5168900"/>
          <p14:tracePt t="83063" x="6664325" y="5197475"/>
          <p14:tracePt t="83079" x="6664325" y="5226050"/>
          <p14:tracePt t="83096" x="6664325" y="5289550"/>
          <p14:tracePt t="83113" x="6664325" y="5346700"/>
          <p14:tracePt t="83129" x="6667500" y="5410200"/>
          <p14:tracePt t="83146" x="6667500" y="5480050"/>
          <p14:tracePt t="83163" x="6667500" y="5508625"/>
          <p14:tracePt t="83180" x="6667500" y="5537200"/>
          <p14:tracePt t="83197" x="6667500" y="5568950"/>
          <p14:tracePt t="83213" x="6667500" y="5600700"/>
          <p14:tracePt t="83230" x="6667500" y="5616575"/>
          <p14:tracePt t="83247" x="6667500" y="5654675"/>
          <p14:tracePt t="83263" x="6667500" y="5676900"/>
          <p14:tracePt t="83280" x="6680200" y="5708650"/>
          <p14:tracePt t="83298" x="6702425" y="5749925"/>
          <p14:tracePt t="83314" x="6708775" y="5778500"/>
          <p14:tracePt t="83331" x="6708775" y="5800725"/>
          <p14:tracePt t="83347" x="6708775" y="5842000"/>
          <p14:tracePt t="83363" x="6708775" y="5864225"/>
          <p14:tracePt t="83380" x="6708775" y="5892800"/>
          <p14:tracePt t="83398" x="6727825" y="5943600"/>
          <p14:tracePt t="83414" x="6740525" y="5981700"/>
          <p14:tracePt t="83431" x="6759575" y="6019800"/>
          <p14:tracePt t="83448" x="6778625" y="6076950"/>
          <p14:tracePt t="83464" x="6788150" y="6099175"/>
          <p14:tracePt t="83481" x="6800850" y="6130925"/>
          <p14:tracePt t="83497" x="6826250" y="6165850"/>
          <p14:tracePt t="83513" x="6835775" y="6188075"/>
          <p14:tracePt t="83530" x="6845300" y="6197600"/>
          <p14:tracePt t="83547" x="6873875" y="6213475"/>
          <p14:tracePt t="83564" x="6889750" y="6229350"/>
          <p14:tracePt t="83580" x="6911975" y="6242050"/>
          <p14:tracePt t="83597" x="6953250" y="6257925"/>
          <p14:tracePt t="83614" x="6985000" y="6270625"/>
          <p14:tracePt t="83630" x="7010400" y="6289675"/>
          <p14:tracePt t="83647" x="7042150" y="6296025"/>
          <p14:tracePt t="83663" x="7058025" y="6299200"/>
          <p14:tracePt t="83680" x="7073900" y="6311900"/>
          <p14:tracePt t="83697" x="7099300" y="6311900"/>
          <p14:tracePt t="83713" x="7108825" y="6311900"/>
          <p14:tracePt t="83730" x="7124700" y="6311900"/>
          <p14:tracePt t="83733" x="7131050" y="6311900"/>
          <p14:tracePt t="83747" x="7150100" y="6311900"/>
          <p14:tracePt t="83764" x="7165975" y="6311900"/>
          <p14:tracePt t="83780" x="7175500" y="6311900"/>
          <p14:tracePt t="83797" x="7200900" y="6311900"/>
          <p14:tracePt t="83813" x="7213600" y="6311900"/>
          <p14:tracePt t="83830" x="7232650" y="6311900"/>
          <p14:tracePt t="83848" x="7264400" y="6311900"/>
          <p14:tracePt t="83864" x="7289800" y="6308725"/>
          <p14:tracePt t="83880" x="7312025" y="6296025"/>
          <p14:tracePt t="83898" x="7327900" y="6296025"/>
          <p14:tracePt t="83913" x="7337425" y="6296025"/>
          <p14:tracePt t="83930" x="7340600" y="6296025"/>
        </p14:tracePtLst>
      </p14:laserTrace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2" descr="https://upload.wikimedia.org/wikipedia/commons/c/cf/Tilia_cordata_Sturm62_cropped.jpg"/>
          <p:cNvPicPr>
            <a:picLocks noChangeAspect="1" noChangeArrowheads="1"/>
          </p:cNvPicPr>
          <p:nvPr/>
        </p:nvPicPr>
        <p:blipFill>
          <a:blip r:embed="rId4">
            <a:lum bright="-30000" contrast="-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" y="165100"/>
            <a:ext cx="4533900" cy="669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8067" name="Rectangle 3"/>
          <p:cNvSpPr>
            <a:spLocks noChangeArrowheads="1"/>
          </p:cNvSpPr>
          <p:nvPr/>
        </p:nvSpPr>
        <p:spPr bwMode="auto">
          <a:xfrm>
            <a:off x="4929188" y="1643063"/>
            <a:ext cx="3643312" cy="2246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FR" altLang="fr-FR">
                <a:solidFill>
                  <a:srgbClr val="FF0000"/>
                </a:solidFill>
              </a:rPr>
              <a:t>Tiliacées, </a:t>
            </a:r>
            <a:r>
              <a:rPr lang="fr-FR" altLang="fr-FR" i="1">
                <a:solidFill>
                  <a:srgbClr val="FF0000"/>
                </a:solidFill>
              </a:rPr>
              <a:t>Tilia sp </a:t>
            </a:r>
            <a:r>
              <a:rPr lang="fr-FR" altLang="fr-FR"/>
              <a:t>offre les tilleuls, inflorescence utilisée en tisane apaisante et calmante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267"/>
    </mc:Choice>
    <mc:Fallback>
      <p:transition spd="slow" advTm="242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878" x="2660650" y="5238750"/>
          <p14:tracePt t="2885" x="2613025" y="5222875"/>
          <p14:tracePt t="2901" x="2505075" y="5197475"/>
          <p14:tracePt t="2917" x="2397125" y="5181600"/>
          <p14:tracePt t="2935" x="2228850" y="5146675"/>
          <p14:tracePt t="2951" x="2143125" y="5130800"/>
          <p14:tracePt t="2967" x="2070100" y="5118100"/>
          <p14:tracePt t="3000" x="1987550" y="5108575"/>
          <p14:tracePt t="3034" x="2028825" y="5108575"/>
          <p14:tracePt t="3050" x="2187575" y="5108575"/>
          <p14:tracePt t="3067" x="2533650" y="5108575"/>
          <p14:tracePt t="3084" x="3155950" y="5143500"/>
          <p14:tracePt t="3101" x="3765550" y="5156200"/>
          <p14:tracePt t="3119" x="4289425" y="5184775"/>
          <p14:tracePt t="3135" x="4959350" y="5222875"/>
          <p14:tracePt t="3151" x="5299075" y="5235575"/>
          <p14:tracePt t="3168" x="5537200" y="5235575"/>
          <p14:tracePt t="3184" x="5768975" y="5229225"/>
          <p14:tracePt t="3200" x="5832475" y="5207000"/>
          <p14:tracePt t="3217" x="5870575" y="5194300"/>
          <p14:tracePt t="3234" x="5892800" y="5172075"/>
          <p14:tracePt t="3250" x="5899150" y="5121275"/>
          <p14:tracePt t="3266" x="5886450" y="5048250"/>
          <p14:tracePt t="3286" x="5819775" y="4959350"/>
          <p14:tracePt t="3300" x="5737225" y="4892675"/>
          <p14:tracePt t="3628" x="5762625" y="4797425"/>
          <p14:tracePt t="3635" x="5791200" y="4705350"/>
          <p14:tracePt t="3650" x="5864225" y="4559300"/>
          <p14:tracePt t="3666" x="5965825" y="4410075"/>
          <p14:tracePt t="3684" x="6149975" y="4187825"/>
          <p14:tracePt t="3700" x="6289675" y="4067175"/>
          <p14:tracePt t="3718" x="6451600" y="3933825"/>
          <p14:tracePt t="3734" x="6635750" y="3749675"/>
          <p14:tracePt t="3751" x="6724650" y="3635375"/>
          <p14:tracePt t="3767" x="6788150" y="3562350"/>
          <p14:tracePt t="3784" x="6858000" y="3463925"/>
          <p14:tracePt t="3800" x="6883400" y="3375025"/>
          <p14:tracePt t="3816" x="6889750" y="3302000"/>
          <p14:tracePt t="3833" x="6886575" y="3232150"/>
          <p14:tracePt t="3850" x="6867525" y="3162300"/>
          <p14:tracePt t="3867" x="6848475" y="3121025"/>
          <p14:tracePt t="3884" x="6823075" y="3079750"/>
          <p14:tracePt t="3900" x="6816725" y="3070225"/>
          <p14:tracePt t="3917" x="6816725" y="3060700"/>
          <p14:tracePt t="3971" x="6816725" y="3054350"/>
          <p14:tracePt t="3979" x="6816725" y="3051175"/>
          <p14:tracePt t="3986" x="6816725" y="3044825"/>
          <p14:tracePt t="4000" x="6813550" y="3022600"/>
          <p14:tracePt t="4017" x="6813550" y="2994025"/>
          <p14:tracePt t="4034" x="6807200" y="2946400"/>
          <p14:tracePt t="4050" x="6807200" y="2901950"/>
          <p14:tracePt t="4066" x="6807200" y="2867025"/>
          <p14:tracePt t="4083" x="6807200" y="2822575"/>
          <p14:tracePt t="4099" x="6794500" y="2733675"/>
          <p14:tracePt t="4116" x="6784975" y="2663825"/>
          <p14:tracePt t="4134" x="6778625" y="2568575"/>
          <p14:tracePt t="4150" x="6778625" y="2533650"/>
          <p14:tracePt t="4167" x="6778625" y="2489200"/>
          <p14:tracePt t="4185" x="6778625" y="2441575"/>
          <p14:tracePt t="4200" x="6778625" y="2413000"/>
          <p14:tracePt t="4216" x="6778625" y="2381250"/>
          <p14:tracePt t="4233" x="6778625" y="2359025"/>
          <p14:tracePt t="4250" x="6778625" y="2333625"/>
          <p14:tracePt t="4266" x="6778625" y="2324100"/>
          <p14:tracePt t="4284" x="6778625" y="2311400"/>
          <p14:tracePt t="4299" x="6778625" y="2298700"/>
          <p14:tracePt t="4317" x="6778625" y="2289175"/>
          <p14:tracePt t="4334" x="6778625" y="2276475"/>
          <p14:tracePt t="4350" x="6778625" y="2263775"/>
          <p14:tracePt t="4366" x="6778625" y="2260600"/>
          <p14:tracePt t="4384" x="6778625" y="2254250"/>
          <p14:tracePt t="4400" x="6781800" y="2254250"/>
          <p14:tracePt t="4417" x="6784975" y="2251075"/>
          <p14:tracePt t="4435" x="6791325" y="2244725"/>
          <p14:tracePt t="4450" x="6794500" y="2244725"/>
          <p14:tracePt t="4466" x="6794500" y="2235200"/>
          <p14:tracePt t="4484" x="6800850" y="2232025"/>
          <p14:tracePt t="4550" x="6804025" y="2232025"/>
          <p14:tracePt t="4564" x="6804025" y="2225675"/>
          <p14:tracePt t="4599" x="6810375" y="2225675"/>
          <p14:tracePt t="5107" x="6813550" y="2232025"/>
          <p14:tracePt t="5113" x="6819900" y="2244725"/>
          <p14:tracePt t="5121" x="6832600" y="2257425"/>
          <p14:tracePt t="5134" x="6880225" y="2292350"/>
          <p14:tracePt t="5149" x="6924675" y="2305050"/>
          <p14:tracePt t="5166" x="6988175" y="2317750"/>
          <p14:tracePt t="5200" x="7096125" y="2324100"/>
          <p14:tracePt t="5234" x="7181850" y="2320925"/>
          <p14:tracePt t="5250" x="7197725" y="2311400"/>
          <p14:tracePt t="5267" x="7207250" y="2301875"/>
          <p14:tracePt t="5283" x="7213600" y="2279650"/>
          <p14:tracePt t="5300" x="7213600" y="2254250"/>
          <p14:tracePt t="5316" x="7210425" y="2232025"/>
          <p14:tracePt t="5333" x="7197725" y="2206625"/>
          <p14:tracePt t="5349" x="7172325" y="2165350"/>
          <p14:tracePt t="5366" x="7162800" y="2149475"/>
          <p14:tracePt t="5383" x="7150100" y="2127250"/>
          <p14:tracePt t="5399" x="7118350" y="2108200"/>
          <p14:tracePt t="5416" x="7108825" y="2098675"/>
          <p14:tracePt t="5434" x="7086600" y="2085975"/>
          <p14:tracePt t="5450" x="7070725" y="2085975"/>
          <p14:tracePt t="5471" x="7058025" y="2085975"/>
          <p14:tracePt t="5484" x="7048500" y="2085975"/>
          <p14:tracePt t="5500" x="7038975" y="2085975"/>
          <p14:tracePt t="5517" x="7023100" y="2085975"/>
          <p14:tracePt t="5534" x="7007225" y="2085975"/>
          <p14:tracePt t="5550" x="6997700" y="2085975"/>
          <p14:tracePt t="5567" x="6988175" y="2085975"/>
          <p14:tracePt t="5636" x="6988175" y="2073275"/>
          <p14:tracePt t="5678" x="6981825" y="2073275"/>
          <p14:tracePt t="6485" x="6911975" y="2066925"/>
          <p14:tracePt t="6493" x="6810375" y="2066925"/>
          <p14:tracePt t="6504" x="6708775" y="2066925"/>
          <p14:tracePt t="6521" x="6286500" y="2108200"/>
          <p14:tracePt t="6541" x="5661025" y="2279650"/>
          <p14:tracePt t="6567" x="4972050" y="2511425"/>
          <p14:tracePt t="6602" x="3908425" y="2927350"/>
          <p14:tracePt t="6620" x="3298825" y="3178175"/>
          <p14:tracePt t="6635" x="2940050" y="3302000"/>
          <p14:tracePt t="6651" x="2644775" y="3416300"/>
          <p14:tracePt t="6668" x="2362200" y="3552825"/>
          <p14:tracePt t="6685" x="2022475" y="3727450"/>
          <p14:tracePt t="6703" x="1819275" y="3835400"/>
          <p14:tracePt t="6718" x="1638300" y="3940175"/>
          <p14:tracePt t="6735" x="1460500" y="4083050"/>
          <p14:tracePt t="6750" x="1352550" y="4187825"/>
          <p14:tracePt t="6767" x="1244600" y="4295775"/>
          <p14:tracePt t="6784" x="1111250" y="4464050"/>
          <p14:tracePt t="6800" x="1047750" y="4546600"/>
          <p14:tracePt t="6816" x="981075" y="4619625"/>
          <p14:tracePt t="6833" x="908050" y="4699000"/>
          <p14:tracePt t="6849" x="885825" y="4724400"/>
          <p14:tracePt t="6866" x="854075" y="4743450"/>
          <p14:tracePt t="6883" x="844550" y="4752975"/>
          <p14:tracePt t="7014" x="857250" y="4749800"/>
          <p14:tracePt t="7021" x="876300" y="4746625"/>
          <p14:tracePt t="7034" x="927100" y="4730750"/>
          <p14:tracePt t="7050" x="1025525" y="4714875"/>
          <p14:tracePt t="7066" x="1143000" y="4699000"/>
          <p14:tracePt t="7083" x="1285875" y="4664075"/>
          <p14:tracePt t="7099" x="1552575" y="4616450"/>
          <p14:tracePt t="7116" x="1708150" y="4543425"/>
          <p14:tracePt t="7134" x="1930400" y="4397375"/>
          <p14:tracePt t="7151" x="2066925" y="4305300"/>
          <p14:tracePt t="7166" x="2159000" y="4229100"/>
          <p14:tracePt t="7184" x="2295525" y="4098925"/>
          <p14:tracePt t="7200" x="2368550" y="4025900"/>
          <p14:tracePt t="7216" x="2441575" y="3962400"/>
          <p14:tracePt t="7234" x="2495550" y="3905250"/>
          <p14:tracePt t="7249" x="2511425" y="3879850"/>
          <p14:tracePt t="7266" x="2524125" y="3863975"/>
          <p14:tracePt t="7282" x="2533650" y="3841750"/>
          <p14:tracePt t="7300" x="2533650" y="3825875"/>
          <p14:tracePt t="7316" x="2533650" y="3816350"/>
          <p14:tracePt t="7334" x="2527300" y="3797300"/>
          <p14:tracePt t="7350" x="2517775" y="3787775"/>
          <p14:tracePt t="7366" x="2501900" y="3771900"/>
          <p14:tracePt t="7384" x="2451100" y="3727450"/>
          <p14:tracePt t="7400" x="2400300" y="3683000"/>
          <p14:tracePt t="7417" x="2359025" y="3641725"/>
          <p14:tracePt t="7435" x="2282825" y="3587750"/>
          <p14:tracePt t="7450" x="2216150" y="3549650"/>
          <p14:tracePt t="7467" x="2124075" y="3498850"/>
          <p14:tracePt t="7484" x="2003425" y="3425825"/>
          <p14:tracePt t="7499" x="1914525" y="3378200"/>
          <p14:tracePt t="7516" x="1819275" y="3298825"/>
          <p14:tracePt t="7534" x="1666875" y="3206750"/>
          <p14:tracePt t="7550" x="1597025" y="3159125"/>
          <p14:tracePt t="7566" x="1558925" y="3133725"/>
          <p14:tracePt t="7584" x="1492250" y="3092450"/>
          <p14:tracePt t="7600" x="1428750" y="3073400"/>
          <p14:tracePt t="7617" x="1365250" y="3057525"/>
          <p14:tracePt t="7634" x="1301750" y="3032125"/>
          <p14:tracePt t="7650" x="1257300" y="3019425"/>
          <p14:tracePt t="7666" x="1219200" y="3006725"/>
          <p14:tracePt t="7684" x="1174750" y="2984500"/>
          <p14:tracePt t="7700" x="1152525" y="2971800"/>
          <p14:tracePt t="7717" x="1108075" y="2959100"/>
          <p14:tracePt t="7735" x="1006475" y="2936875"/>
          <p14:tracePt t="7750" x="930275" y="2914650"/>
          <p14:tracePt t="7767" x="869950" y="2914650"/>
          <p14:tracePt t="7783" x="784225" y="2914650"/>
          <p14:tracePt t="7799" x="723900" y="2924175"/>
          <p14:tracePt t="7816" x="685800" y="2936875"/>
          <p14:tracePt t="7834" x="606425" y="2959100"/>
          <p14:tracePt t="7850" x="568325" y="2978150"/>
          <p14:tracePt t="7866" x="527050" y="3003550"/>
          <p14:tracePt t="7884" x="476250" y="3041650"/>
          <p14:tracePt t="7900" x="444500" y="3079750"/>
          <p14:tracePt t="7916" x="393700" y="3130550"/>
          <p14:tracePt t="7933" x="346075" y="3206750"/>
          <p14:tracePt t="7949" x="292100" y="3270250"/>
          <p14:tracePt t="7966" x="260350" y="3308350"/>
          <p14:tracePt t="7984" x="219075" y="3384550"/>
          <p14:tracePt t="8000" x="180975" y="3454400"/>
          <p14:tracePt t="8016" x="152400" y="3521075"/>
          <p14:tracePt t="8034" x="117475" y="3603625"/>
          <p14:tracePt t="8050" x="104775" y="3648075"/>
          <p14:tracePt t="8066" x="92075" y="3695700"/>
          <p14:tracePt t="8082" x="92075" y="3736975"/>
          <p14:tracePt t="8099" x="92075" y="3832225"/>
          <p14:tracePt t="8116" x="92075" y="3902075"/>
          <p14:tracePt t="8134" x="92075" y="3997325"/>
          <p14:tracePt t="8150" x="92075" y="4076700"/>
          <p14:tracePt t="8167" x="95250" y="4159250"/>
          <p14:tracePt t="8183" x="120650" y="4305300"/>
          <p14:tracePt t="8199" x="142875" y="4381500"/>
          <p14:tracePt t="8216" x="155575" y="4454525"/>
          <p14:tracePt t="8234" x="184150" y="4546600"/>
          <p14:tracePt t="8250" x="215900" y="4613275"/>
          <p14:tracePt t="8266" x="228600" y="4667250"/>
          <p14:tracePt t="8284" x="247650" y="4743450"/>
          <p14:tracePt t="8300" x="260350" y="4794250"/>
          <p14:tracePt t="8316" x="279400" y="4838700"/>
          <p14:tracePt t="8333" x="307975" y="4905375"/>
          <p14:tracePt t="8349" x="320675" y="4943475"/>
          <p14:tracePt t="8366" x="339725" y="4975225"/>
          <p14:tracePt t="8384" x="361950" y="5016500"/>
          <p14:tracePt t="8400" x="387350" y="5041900"/>
          <p14:tracePt t="8416" x="419100" y="5067300"/>
          <p14:tracePt t="8434" x="492125" y="5111750"/>
          <p14:tracePt t="8450" x="549275" y="5140325"/>
          <p14:tracePt t="8466" x="596900" y="5175250"/>
          <p14:tracePt t="8483" x="704850" y="5229225"/>
          <p14:tracePt t="8499" x="771525" y="5257800"/>
          <p14:tracePt t="8516" x="850900" y="5289550"/>
          <p14:tracePt t="8534" x="1006475" y="5321300"/>
          <p14:tracePt t="8550" x="1123950" y="5337175"/>
          <p14:tracePt t="8566" x="1276350" y="5356225"/>
          <p14:tracePt t="8584" x="1517650" y="5365750"/>
          <p14:tracePt t="8599" x="1631950" y="5365750"/>
          <p14:tracePt t="8616" x="1749425" y="5375275"/>
          <p14:tracePt t="8634" x="1901825" y="5391150"/>
          <p14:tracePt t="8649" x="1962150" y="5391150"/>
          <p14:tracePt t="8666" x="2022475" y="5391150"/>
          <p14:tracePt t="8683" x="2108200" y="5391150"/>
          <p14:tracePt t="8699" x="2162175" y="5391150"/>
          <p14:tracePt t="8716" x="2212975" y="5391150"/>
          <p14:tracePt t="8734" x="2282825" y="5375275"/>
          <p14:tracePt t="8749" x="2336800" y="5359400"/>
          <p14:tracePt t="8766" x="2374900" y="5356225"/>
          <p14:tracePt t="8784" x="2422525" y="5337175"/>
          <p14:tracePt t="8800" x="2454275" y="5330825"/>
          <p14:tracePt t="8816" x="2476500" y="5318125"/>
          <p14:tracePt t="8834" x="2492375" y="5302250"/>
          <p14:tracePt t="8850" x="2508250" y="5292725"/>
          <p14:tracePt t="8866" x="2517775" y="5283200"/>
          <p14:tracePt t="8883" x="2533650" y="5251450"/>
          <p14:tracePt t="8900" x="2546350" y="5203825"/>
          <p14:tracePt t="8916" x="2565400" y="5149850"/>
          <p14:tracePt t="8934" x="2587625" y="5048250"/>
          <p14:tracePt t="8950" x="2603500" y="4984750"/>
          <p14:tracePt t="8967" x="2609850" y="4933950"/>
          <p14:tracePt t="8984" x="2609850" y="4829175"/>
          <p14:tracePt t="8999" x="2616200" y="4756150"/>
          <p14:tracePt t="9016" x="2616200" y="4695825"/>
          <p14:tracePt t="9033" x="2628900" y="4638675"/>
          <p14:tracePt t="9049" x="2635250" y="4594225"/>
          <p14:tracePt t="9066" x="2647950" y="4565650"/>
          <p14:tracePt t="9083" x="2647950" y="4530725"/>
          <p14:tracePt t="9099" x="2651125" y="4521200"/>
          <p14:tracePt t="9116" x="2651125" y="4511675"/>
          <p14:tracePt t="9177" x="2644775" y="4511675"/>
          <p14:tracePt t="9184" x="2635250" y="4511675"/>
          <p14:tracePt t="9200" x="2581275" y="4498975"/>
          <p14:tracePt t="9216" x="2495550" y="4467225"/>
          <p14:tracePt t="9234" x="2381250" y="4435475"/>
          <p14:tracePt t="9250" x="2327275" y="4422775"/>
          <p14:tracePt t="9267" x="2311400" y="4403725"/>
          <p14:tracePt t="9284" x="2295525" y="4394200"/>
          <p14:tracePt t="9300" x="2295525" y="4384675"/>
          <p14:tracePt t="9317" x="2314575" y="4375150"/>
          <p14:tracePt t="9333" x="2495550" y="4314825"/>
          <p14:tracePt t="9349" x="2635250" y="4279900"/>
          <p14:tracePt t="9366" x="2800350" y="4244975"/>
          <p14:tracePt t="9384" x="3054350" y="4216400"/>
          <p14:tracePt t="9400" x="3206750" y="4197350"/>
          <p14:tracePt t="9417" x="3368675" y="4181475"/>
          <p14:tracePt t="9433" x="3533775" y="4146550"/>
          <p14:tracePt t="9449" x="3594100" y="4146550"/>
          <p14:tracePt t="9466" x="3632200" y="4133850"/>
          <p14:tracePt t="9483" x="3673475" y="4111625"/>
          <p14:tracePt t="9500" x="3695700" y="4064000"/>
          <p14:tracePt t="9517" x="3717925" y="3997325"/>
          <p14:tracePt t="9534" x="3717925" y="3914775"/>
          <p14:tracePt t="9550" x="3717925" y="3803650"/>
          <p14:tracePt t="9567" x="3717925" y="3686175"/>
          <p14:tracePt t="9583" x="3717925" y="3549650"/>
          <p14:tracePt t="9599" x="3733800" y="3441700"/>
          <p14:tracePt t="9616" x="3768725" y="3267075"/>
          <p14:tracePt t="9633" x="3832225" y="3051175"/>
          <p14:tracePt t="9650" x="3870325" y="2832100"/>
          <p14:tracePt t="9666" x="3908425" y="2647950"/>
          <p14:tracePt t="9685" x="3933825" y="2425700"/>
          <p14:tracePt t="9700" x="3933825" y="2298700"/>
          <p14:tracePt t="9716" x="3930650" y="2228850"/>
          <p14:tracePt t="9733" x="3911600" y="2178050"/>
          <p14:tracePt t="9749" x="3879850" y="2146300"/>
          <p14:tracePt t="9766" x="3857625" y="2133600"/>
          <p14:tracePt t="9784" x="3813175" y="2117725"/>
          <p14:tracePt t="9800" x="3790950" y="2098675"/>
          <p14:tracePt t="9816" x="3759200" y="2085975"/>
          <p14:tracePt t="9834" x="3676650" y="2057400"/>
          <p14:tracePt t="9850" x="3590925" y="2035175"/>
          <p14:tracePt t="9866" x="3517900" y="2028825"/>
          <p14:tracePt t="9883" x="3432175" y="2028825"/>
          <p14:tracePt t="9899" x="3371850" y="2028825"/>
          <p14:tracePt t="9916" x="3308350" y="2044700"/>
          <p14:tracePt t="9934" x="3206750" y="2066925"/>
          <p14:tracePt t="9950" x="3168650" y="2079625"/>
          <p14:tracePt t="9967" x="3130550" y="2092325"/>
          <p14:tracePt t="9984" x="3095625" y="2114550"/>
          <p14:tracePt t="9999" x="3070225" y="2139950"/>
          <p14:tracePt t="10016" x="3051175" y="2171700"/>
          <p14:tracePt t="10033" x="3016250" y="2216150"/>
          <p14:tracePt t="10049" x="2987675" y="2254250"/>
          <p14:tracePt t="10066" x="2965450" y="2279650"/>
          <p14:tracePt t="10084" x="2895600" y="2333625"/>
          <p14:tracePt t="10100" x="2857500" y="2368550"/>
          <p14:tracePt t="10116" x="2832100" y="2390775"/>
          <p14:tracePt t="10133" x="2794000" y="2451100"/>
          <p14:tracePt t="10149" x="2778125" y="2505075"/>
          <p14:tracePt t="10166" x="2771775" y="2565400"/>
          <p14:tracePt t="10183" x="2771775" y="2651125"/>
          <p14:tracePt t="10199" x="2778125" y="2711450"/>
          <p14:tracePt t="10217" x="2790825" y="2787650"/>
          <p14:tracePt t="10234" x="2813050" y="2911475"/>
          <p14:tracePt t="10250" x="2857500" y="3009900"/>
          <p14:tracePt t="10267" x="2889250" y="3098800"/>
          <p14:tracePt t="10283" x="2949575" y="3270250"/>
          <p14:tracePt t="10299" x="2981325" y="3378200"/>
          <p14:tracePt t="10316" x="3013075" y="3467100"/>
          <p14:tracePt t="10333" x="3054350" y="3603625"/>
          <p14:tracePt t="10349" x="3095625" y="3692525"/>
          <p14:tracePt t="10367" x="3124200" y="3768725"/>
          <p14:tracePt t="10384" x="3187700" y="3867150"/>
          <p14:tracePt t="10400" x="3235325" y="3949700"/>
          <p14:tracePt t="10416" x="3289300" y="4029075"/>
          <p14:tracePt t="10433" x="3368675" y="4140200"/>
          <p14:tracePt t="10450" x="3416300" y="4210050"/>
          <p14:tracePt t="10466" x="3451225" y="4260850"/>
          <p14:tracePt t="10483" x="3530600" y="4333875"/>
          <p14:tracePt t="10500" x="3597275" y="4362450"/>
          <p14:tracePt t="10517" x="3667125" y="4400550"/>
          <p14:tracePt t="10520" x="3705225" y="4406900"/>
          <p14:tracePt t="10534" x="3756025" y="4422775"/>
          <p14:tracePt t="10550" x="3829050" y="4422775"/>
          <p14:tracePt t="10566" x="3921125" y="4416425"/>
          <p14:tracePt t="10583" x="4041775" y="4394200"/>
          <p14:tracePt t="10600" x="4111625" y="4356100"/>
          <p14:tracePt t="10616" x="4171950" y="4311650"/>
          <p14:tracePt t="10633" x="4260850" y="4178300"/>
          <p14:tracePt t="10650" x="4321175" y="4086225"/>
          <p14:tracePt t="10666" x="4371975" y="3965575"/>
          <p14:tracePt t="10684" x="4454525" y="3759200"/>
          <p14:tracePt t="10700" x="4486275" y="3670300"/>
          <p14:tracePt t="10716" x="4502150" y="3587750"/>
          <p14:tracePt t="10733" x="4518025" y="3444875"/>
          <p14:tracePt t="10749" x="4518025" y="3362325"/>
          <p14:tracePt t="10766" x="4508500" y="3308350"/>
          <p14:tracePt t="10784" x="4460875" y="3203575"/>
          <p14:tracePt t="10800" x="4432300" y="3124200"/>
          <p14:tracePt t="10817" x="4391025" y="3025775"/>
          <p14:tracePt t="10834" x="4346575" y="2930525"/>
          <p14:tracePt t="10849" x="4311650" y="2879725"/>
          <p14:tracePt t="10866" x="4276725" y="2835275"/>
          <p14:tracePt t="10883" x="4206875" y="2771775"/>
          <p14:tracePt t="10899" x="4137025" y="2724150"/>
          <p14:tracePt t="10916" x="4073525" y="2660650"/>
          <p14:tracePt t="10934" x="3994150" y="2581275"/>
          <p14:tracePt t="10950" x="3943350" y="2536825"/>
          <p14:tracePt t="10967" x="3905250" y="2511425"/>
          <p14:tracePt t="10984" x="3800475" y="2460625"/>
          <p14:tracePt t="10999" x="3733800" y="2428875"/>
          <p14:tracePt t="11016" x="3654425" y="2400300"/>
          <p14:tracePt t="11033" x="3489325" y="2374900"/>
          <p14:tracePt t="11049" x="3362325" y="2365375"/>
          <p14:tracePt t="11066" x="3244850" y="2365375"/>
          <p14:tracePt t="11084" x="3092450" y="2381250"/>
          <p14:tracePt t="11100" x="2997200" y="2397125"/>
          <p14:tracePt t="11116" x="2921000" y="2419350"/>
          <p14:tracePt t="11133" x="2838450" y="2444750"/>
          <p14:tracePt t="11149" x="2784475" y="2466975"/>
          <p14:tracePt t="11165" x="2736850" y="2501900"/>
          <p14:tracePt t="11183" x="2670175" y="2546350"/>
          <p14:tracePt t="11199" x="2628900" y="2574925"/>
          <p14:tracePt t="11216" x="2603500" y="2597150"/>
          <p14:tracePt t="11233" x="2578100" y="2654300"/>
          <p14:tracePt t="11249" x="2578100" y="2714625"/>
          <p14:tracePt t="11266" x="2597150" y="2797175"/>
          <p14:tracePt t="11283" x="2632075" y="2955925"/>
          <p14:tracePt t="11299" x="2654300" y="3041650"/>
          <p14:tracePt t="11316" x="2695575" y="3152775"/>
          <p14:tracePt t="11333" x="2749550" y="3355975"/>
          <p14:tracePt t="11349" x="2800350" y="3467100"/>
          <p14:tracePt t="11366" x="2860675" y="3578225"/>
          <p14:tracePt t="11383" x="2981325" y="3787775"/>
          <p14:tracePt t="11399" x="3038475" y="3889375"/>
          <p14:tracePt t="11416" x="3089275" y="3990975"/>
          <p14:tracePt t="11433" x="3175000" y="4143375"/>
          <p14:tracePt t="11449" x="3216275" y="4232275"/>
          <p14:tracePt t="11466" x="3244850" y="4289425"/>
          <p14:tracePt t="11483" x="3298825" y="4359275"/>
          <p14:tracePt t="11500" x="3349625" y="4400550"/>
          <p14:tracePt t="11516" x="3390900" y="4445000"/>
          <p14:tracePt t="11533" x="3457575" y="4489450"/>
          <p14:tracePt t="11549" x="3502025" y="4502150"/>
          <p14:tracePt t="11566" x="3556000" y="4514850"/>
          <p14:tracePt t="11583" x="3641725" y="4524375"/>
          <p14:tracePt t="11599" x="3711575" y="4524375"/>
          <p14:tracePt t="11616" x="3775075" y="4511675"/>
          <p14:tracePt t="11633" x="3848100" y="4492625"/>
          <p14:tracePt t="11650" x="3886200" y="4460875"/>
          <p14:tracePt t="11666" x="3921125" y="4403725"/>
          <p14:tracePt t="11684" x="4003675" y="4260850"/>
          <p14:tracePt t="11700" x="4064000" y="4149725"/>
          <p14:tracePt t="11717" x="4117975" y="4016375"/>
          <p14:tracePt t="11734" x="4229100" y="3775075"/>
          <p14:tracePt t="11750" x="4283075" y="3651250"/>
          <p14:tracePt t="11767" x="4327525" y="3498850"/>
          <p14:tracePt t="11783" x="4362450" y="3308350"/>
          <p14:tracePt t="11799" x="4368800" y="3238500"/>
          <p14:tracePt t="11816" x="4368800" y="3178175"/>
          <p14:tracePt t="11833" x="4343400" y="3086100"/>
          <p14:tracePt t="11849" x="4298950" y="3016250"/>
          <p14:tracePt t="11866" x="4254500" y="2965450"/>
          <p14:tracePt t="11884" x="4165600" y="2898775"/>
          <p14:tracePt t="11900" x="4117975" y="2873375"/>
          <p14:tracePt t="11916" x="4070350" y="2844800"/>
          <p14:tracePt t="11934" x="4029075" y="2816225"/>
          <p14:tracePt t="11949" x="4003675" y="2803525"/>
          <p14:tracePt t="11966" x="3975100" y="2784475"/>
          <p14:tracePt t="11983" x="3937000" y="2749550"/>
          <p14:tracePt t="12000" x="3898900" y="2720975"/>
          <p14:tracePt t="12016" x="3857625" y="2682875"/>
          <p14:tracePt t="12034" x="3790950" y="2628900"/>
          <p14:tracePt t="12050" x="3759200" y="2609850"/>
          <p14:tracePt t="12067" x="3733800" y="2597150"/>
          <p14:tracePt t="12083" x="3692525" y="2578100"/>
          <p14:tracePt t="12099" x="3670300" y="2578100"/>
          <p14:tracePt t="12116" x="3641725" y="2587625"/>
          <p14:tracePt t="12133" x="3613150" y="2603500"/>
          <p14:tracePt t="12150" x="3590925" y="2628900"/>
          <p14:tracePt t="12166" x="3578225" y="2657475"/>
          <p14:tracePt t="12184" x="3540125" y="2695575"/>
          <p14:tracePt t="12199" x="3514725" y="2727325"/>
          <p14:tracePt t="12216" x="3460750" y="2752725"/>
          <p14:tracePt t="12233" x="3257550" y="2816225"/>
          <p14:tracePt t="12249" x="3092450" y="2851150"/>
          <p14:tracePt t="12266" x="2949575" y="2895600"/>
          <p14:tracePt t="12283" x="2755900" y="2955925"/>
          <p14:tracePt t="12299" x="2667000" y="2987675"/>
          <p14:tracePt t="12316" x="2628900" y="3016250"/>
          <p14:tracePt t="12333" x="2578100" y="3060700"/>
          <p14:tracePt t="12349" x="2559050" y="3092450"/>
          <p14:tracePt t="12366" x="2533650" y="3124200"/>
          <p14:tracePt t="12383" x="2511425" y="3235325"/>
          <p14:tracePt t="12399" x="2511425" y="3317875"/>
          <p14:tracePt t="12416" x="2511425" y="3397250"/>
          <p14:tracePt t="12433" x="2540000" y="3556000"/>
          <p14:tracePt t="12449" x="2593975" y="3689350"/>
          <p14:tracePt t="12466" x="2654300" y="3810000"/>
          <p14:tracePt t="12483" x="2765425" y="3956050"/>
          <p14:tracePt t="12500" x="2841625" y="4051300"/>
          <p14:tracePt t="12516" x="2930525" y="4146550"/>
          <p14:tracePt t="12533" x="3067050" y="4264025"/>
          <p14:tracePt t="12549" x="3146425" y="4311650"/>
          <p14:tracePt t="12566" x="3213100" y="4349750"/>
          <p14:tracePt t="12583" x="3346450" y="4365625"/>
          <p14:tracePt t="12599" x="3460750" y="4365625"/>
          <p14:tracePt t="12616" x="3578225" y="4359275"/>
          <p14:tracePt t="12634" x="3705225" y="4311650"/>
          <p14:tracePt t="12650" x="3797300" y="4264025"/>
          <p14:tracePt t="12666" x="3867150" y="4206875"/>
          <p14:tracePt t="12683" x="3949700" y="4133850"/>
          <p14:tracePt t="12700" x="4006850" y="4051300"/>
          <p14:tracePt t="12717" x="4070350" y="3908425"/>
          <p14:tracePt t="12733" x="4114800" y="3781425"/>
          <p14:tracePt t="12750" x="4137025" y="3714750"/>
          <p14:tracePt t="12767" x="4152900" y="3641725"/>
          <p14:tracePt t="12783" x="4146550" y="3498850"/>
          <p14:tracePt t="12800" x="4114800" y="3413125"/>
          <p14:tracePt t="12816" x="4073525" y="3321050"/>
          <p14:tracePt t="12833" x="3990975" y="3181350"/>
          <p14:tracePt t="12849" x="3940175" y="3089275"/>
          <p14:tracePt t="12866" x="3911600" y="3022600"/>
          <p14:tracePt t="12883" x="3863975" y="2955925"/>
          <p14:tracePt t="12900" x="3841750" y="2930525"/>
          <p14:tracePt t="12916" x="3800475" y="2905125"/>
          <p14:tracePt t="12934" x="3733800" y="2857500"/>
          <p14:tracePt t="12949" x="3695700" y="2825750"/>
          <p14:tracePt t="12966" x="3663950" y="2806700"/>
          <p14:tracePt t="12983" x="3622675" y="2790825"/>
          <p14:tracePt t="12999" x="3613150" y="2781300"/>
          <p14:tracePt t="13017" x="3594100" y="2762250"/>
          <p14:tracePt t="13033" x="3568700" y="2749550"/>
          <p14:tracePt t="13050" x="3559175" y="2736850"/>
          <p14:tracePt t="13066" x="3549650" y="2727325"/>
          <p14:tracePt t="13083" x="3533775" y="2727325"/>
          <p14:tracePt t="13099" x="3530600" y="2727325"/>
          <p14:tracePt t="13115" x="3517900" y="2727325"/>
          <p14:tracePt t="13150" x="3517900" y="2717800"/>
          <p14:tracePt t="13166" x="3517900" y="2711450"/>
          <p14:tracePt t="13570" x="3470275" y="2736850"/>
          <p14:tracePt t="13577" x="3406775" y="2790825"/>
          <p14:tracePt t="13584" x="3343275" y="2857500"/>
          <p14:tracePt t="13600" x="3228975" y="3016250"/>
          <p14:tracePt t="13617" x="3117850" y="3184525"/>
          <p14:tracePt t="13633" x="2911475" y="3521075"/>
          <p14:tracePt t="13658" x="2740025" y="3927475"/>
          <p14:tracePt t="13685" x="2644775" y="4321175"/>
          <p14:tracePt t="13719" x="2593975" y="4629150"/>
          <p14:tracePt t="13734" x="2581275" y="4692650"/>
          <p14:tracePt t="13750" x="2559050" y="4730750"/>
          <p14:tracePt t="13766" x="2549525" y="4749800"/>
          <p14:tracePt t="13783" x="2533650" y="4752975"/>
          <p14:tracePt t="13800" x="2511425" y="4733925"/>
          <p14:tracePt t="13816" x="2463800" y="4654550"/>
          <p14:tracePt t="13834" x="2378075" y="4492625"/>
          <p14:tracePt t="13850" x="2324100" y="4419600"/>
          <p14:tracePt t="13867" x="2292350" y="4352925"/>
          <p14:tracePt t="13883" x="2247900" y="4295775"/>
          <p14:tracePt t="13900" x="2216150" y="4270375"/>
          <p14:tracePt t="13916" x="2159000" y="4235450"/>
          <p14:tracePt t="13932" x="2003425" y="4194175"/>
          <p14:tracePt t="13949" x="1895475" y="4184650"/>
          <p14:tracePt t="13965" x="1736725" y="4184650"/>
          <p14:tracePt t="13983" x="1517650" y="4165600"/>
          <p14:tracePt t="14000" x="1387475" y="4140200"/>
          <p14:tracePt t="14016" x="1235075" y="4105275"/>
          <p14:tracePt t="14033" x="1050925" y="4035425"/>
          <p14:tracePt t="14049" x="939800" y="3984625"/>
          <p14:tracePt t="14066" x="825500" y="3924300"/>
          <p14:tracePt t="14083" x="701675" y="3825875"/>
          <p14:tracePt t="14099" x="628650" y="3752850"/>
          <p14:tracePt t="14116" x="565150" y="3679825"/>
          <p14:tracePt t="14133" x="504825" y="3616325"/>
          <p14:tracePt t="14150" x="473075" y="3590925"/>
          <p14:tracePt t="14166" x="428625" y="3571875"/>
          <p14:tracePt t="14183" x="327025" y="3549650"/>
          <p14:tracePt t="14199" x="263525" y="3543300"/>
          <p14:tracePt t="14215" x="203200" y="3543300"/>
          <p14:tracePt t="14232" x="114300" y="3568700"/>
          <p14:tracePt t="14249" x="44450" y="3606800"/>
          <p14:tracePt t="14476" x="15875" y="4914900"/>
          <p14:tracePt t="14483" x="57150" y="4959350"/>
          <p14:tracePt t="14490" x="88900" y="4987925"/>
          <p14:tracePt t="14498" x="130175" y="5022850"/>
          <p14:tracePt t="14515" x="222250" y="5089525"/>
          <p14:tracePt t="14549" x="412750" y="5200650"/>
          <p14:tracePt t="14584" x="612775" y="5254625"/>
          <p14:tracePt t="14601" x="695325" y="5260975"/>
          <p14:tracePt t="14616" x="777875" y="5260975"/>
          <p14:tracePt t="14633" x="917575" y="5260975"/>
          <p14:tracePt t="14649" x="1035050" y="5248275"/>
          <p14:tracePt t="14665" x="1162050" y="5229225"/>
          <p14:tracePt t="14683" x="1295400" y="5207000"/>
          <p14:tracePt t="14699" x="1406525" y="5181600"/>
          <p14:tracePt t="14717" x="1524000" y="5165725"/>
          <p14:tracePt t="14733" x="1670050" y="5124450"/>
          <p14:tracePt t="14749" x="1781175" y="5080000"/>
          <p14:tracePt t="14766" x="1892300" y="5029200"/>
          <p14:tracePt t="14782" x="2070100" y="4914900"/>
          <p14:tracePt t="14799" x="2139950" y="4867275"/>
          <p14:tracePt t="14816" x="2190750" y="4816475"/>
          <p14:tracePt t="14832" x="2235200" y="4772025"/>
          <p14:tracePt t="14849" x="2251075" y="4749800"/>
          <p14:tracePt t="14867" x="2273300" y="4711700"/>
          <p14:tracePt t="14883" x="2301875" y="4619625"/>
          <p14:tracePt t="14899" x="2301875" y="4559300"/>
          <p14:tracePt t="14916" x="2301875" y="4498975"/>
          <p14:tracePt t="14932" x="2279650" y="4356100"/>
          <p14:tracePt t="14948" x="2254250" y="4257675"/>
          <p14:tracePt t="14966" x="2222500" y="4159250"/>
          <p14:tracePt t="14983" x="2149475" y="4048125"/>
          <p14:tracePt t="14999" x="2085975" y="3978275"/>
          <p14:tracePt t="15017" x="2009775" y="3873500"/>
          <p14:tracePt t="15033" x="1914525" y="3730625"/>
          <p14:tracePt t="15049" x="1870075" y="3660775"/>
          <p14:tracePt t="15066" x="1841500" y="3603625"/>
          <p14:tracePt t="15083" x="1790700" y="3505200"/>
          <p14:tracePt t="15099" x="1752600" y="3438525"/>
          <p14:tracePt t="15116" x="1708150" y="3390900"/>
          <p14:tracePt t="15133" x="1641475" y="3336925"/>
          <p14:tracePt t="15149" x="1581150" y="3302000"/>
          <p14:tracePt t="15166" x="1530350" y="3286125"/>
          <p14:tracePt t="15182" x="1431925" y="3273425"/>
          <p14:tracePt t="15199" x="1377950" y="3273425"/>
          <p14:tracePt t="15215" x="1343025" y="3276600"/>
          <p14:tracePt t="15232" x="1276350" y="3308350"/>
          <p14:tracePt t="15248" x="1228725" y="3343275"/>
          <p14:tracePt t="15266" x="1181100" y="3384550"/>
          <p14:tracePt t="15283" x="1098550" y="3460750"/>
          <p14:tracePt t="15299" x="1044575" y="3530600"/>
          <p14:tracePt t="15316" x="987425" y="3600450"/>
          <p14:tracePt t="15332" x="930275" y="3689350"/>
          <p14:tracePt t="15348" x="901700" y="3736975"/>
          <p14:tracePt t="15365" x="885825" y="3759200"/>
          <p14:tracePt t="15382" x="866775" y="3803650"/>
          <p14:tracePt t="15399" x="854075" y="3832225"/>
          <p14:tracePt t="15415" x="841375" y="3857625"/>
          <p14:tracePt t="15432" x="819150" y="3898900"/>
          <p14:tracePt t="15449" x="806450" y="3914775"/>
          <p14:tracePt t="15465" x="803275" y="3927475"/>
          <p14:tracePt t="15482" x="803275" y="3946525"/>
          <p14:tracePt t="15499" x="803275" y="3956050"/>
          <p14:tracePt t="15515" x="803275" y="3962400"/>
          <p14:tracePt t="15533" x="803275" y="3971925"/>
          <p14:tracePt t="16327" x="796925" y="3971925"/>
          <p14:tracePt t="17147" x="873125" y="3984625"/>
          <p14:tracePt t="17155" x="977900" y="4003675"/>
          <p14:tracePt t="17166" x="1123950" y="4025900"/>
          <p14:tracePt t="17183" x="1720850" y="4048125"/>
          <p14:tracePt t="17204" x="2705100" y="4019550"/>
          <p14:tracePt t="17221" x="3346450" y="3975100"/>
          <p14:tracePt t="17241" x="4406900" y="3914775"/>
          <p14:tracePt t="17267" x="5410200" y="3898900"/>
          <p14:tracePt t="17300" x="7181850" y="3883025"/>
          <p14:tracePt t="17319" x="8089900" y="3883025"/>
          <p14:tracePt t="17334" x="8534400" y="3883025"/>
          <p14:tracePt t="17349" x="8982075" y="3870325"/>
          <p14:tracePt t="17734" x="9134475" y="2082800"/>
          <p14:tracePt t="17741" x="9048750" y="2044700"/>
          <p14:tracePt t="17749" x="8978900" y="2028825"/>
          <p14:tracePt t="17765" x="8880475" y="1993900"/>
          <p14:tracePt t="17782" x="8743950" y="1962150"/>
          <p14:tracePt t="17798" x="8639175" y="1955800"/>
          <p14:tracePt t="17815" x="8556625" y="1955800"/>
          <p14:tracePt t="17849" x="8305800" y="2000250"/>
          <p14:tracePt t="17883" x="8042275" y="2041525"/>
          <p14:tracePt t="17899" x="7959725" y="2041525"/>
          <p14:tracePt t="17915" x="7864475" y="2057400"/>
          <p14:tracePt t="17932" x="7708900" y="2089150"/>
          <p14:tracePt t="17949" x="7600950" y="2108200"/>
          <p14:tracePt t="17965" x="7493000" y="2130425"/>
          <p14:tracePt t="17983" x="7289800" y="2193925"/>
          <p14:tracePt t="17999" x="7200900" y="2225675"/>
          <p14:tracePt t="18016" x="7121525" y="2263775"/>
          <p14:tracePt t="18032" x="7000875" y="2346325"/>
          <p14:tracePt t="18048" x="6911975" y="2387600"/>
          <p14:tracePt t="18065" x="6810375" y="2438400"/>
          <p14:tracePt t="18082" x="6635750" y="2533650"/>
          <p14:tracePt t="18098" x="6499225" y="2613025"/>
          <p14:tracePt t="18115" x="6375400" y="2695575"/>
          <p14:tracePt t="18133" x="6242050" y="2784475"/>
          <p14:tracePt t="18149" x="6172200" y="2832100"/>
          <p14:tracePt t="18166" x="6099175" y="2886075"/>
          <p14:tracePt t="18182" x="6000750" y="2955925"/>
          <p14:tracePt t="18198" x="5930900" y="3000375"/>
          <p14:tracePt t="18216" x="5842000" y="3041650"/>
          <p14:tracePt t="18232" x="5705475" y="3092450"/>
          <p14:tracePt t="18248" x="5619750" y="3105150"/>
          <p14:tracePt t="18265" x="5556250" y="3114675"/>
          <p14:tracePt t="18283" x="5492750" y="3121025"/>
          <p14:tracePt t="18299" x="5470525" y="3121025"/>
          <p14:tracePt t="18316" x="5435600" y="3114675"/>
          <p14:tracePt t="18332" x="5378450" y="3101975"/>
          <p14:tracePt t="18348" x="5346700" y="3092450"/>
          <p14:tracePt t="18365" x="5318125" y="3073400"/>
          <p14:tracePt t="18382" x="5280025" y="3048000"/>
          <p14:tracePt t="18398" x="5270500" y="3038475"/>
          <p14:tracePt t="18415" x="5254625" y="3022600"/>
          <p14:tracePt t="18433" x="5254625" y="3006725"/>
          <p14:tracePt t="18449" x="5257800" y="2997200"/>
          <p14:tracePt t="18465" x="5273675" y="2987675"/>
          <p14:tracePt t="18482" x="5289550" y="2946400"/>
          <p14:tracePt t="18498" x="5295900" y="2901950"/>
          <p14:tracePt t="18515" x="5292725" y="2857500"/>
          <p14:tracePt t="18532" x="5254625" y="2794000"/>
          <p14:tracePt t="18549" x="5226050" y="2752725"/>
          <p14:tracePt t="18565" x="5203825" y="2727325"/>
          <p14:tracePt t="18582" x="5172075" y="2705100"/>
          <p14:tracePt t="18599" x="5162550" y="2695575"/>
          <p14:tracePt t="18615" x="5153025" y="2689225"/>
          <p14:tracePt t="18632" x="5149850" y="2689225"/>
          <p14:tracePt t="18691" x="5156200" y="2689225"/>
          <p14:tracePt t="18699" x="5172075" y="2686050"/>
          <p14:tracePt t="18716" x="5232400" y="2686050"/>
          <p14:tracePt t="18732" x="5318125" y="2686050"/>
          <p14:tracePt t="18748" x="5368925" y="2686050"/>
          <p14:tracePt t="18765" x="5413375" y="2686050"/>
          <p14:tracePt t="18782" x="5476875" y="2686050"/>
          <p14:tracePt t="18799" x="5511800" y="2686050"/>
          <p14:tracePt t="18816" x="5559425" y="2673350"/>
          <p14:tracePt t="18832" x="5632450" y="2644775"/>
          <p14:tracePt t="18849" x="5686425" y="2632075"/>
          <p14:tracePt t="18866" x="5749925" y="2619375"/>
          <p14:tracePt t="18882" x="5838825" y="2597150"/>
          <p14:tracePt t="18898" x="5905500" y="2574925"/>
          <p14:tracePt t="18915" x="5949950" y="2562225"/>
          <p14:tracePt t="18932" x="6013450" y="2543175"/>
          <p14:tracePt t="18949" x="6057900" y="2530475"/>
          <p14:tracePt t="18966" x="6130925" y="2514600"/>
          <p14:tracePt t="18983" x="6286500" y="2527300"/>
          <p14:tracePt t="18999" x="6381750" y="2536825"/>
          <p14:tracePt t="19015" x="6477000" y="2552700"/>
          <p14:tracePt t="19032" x="6651625" y="2568575"/>
          <p14:tracePt t="19048" x="6759575" y="2578100"/>
          <p14:tracePt t="19065" x="6864350" y="2593975"/>
          <p14:tracePt t="19082" x="7099300" y="2638425"/>
          <p14:tracePt t="19098" x="7251700" y="2667000"/>
          <p14:tracePt t="19116" x="7362825" y="2708275"/>
          <p14:tracePt t="19132" x="7553325" y="2762250"/>
          <p14:tracePt t="19148" x="7654925" y="2819400"/>
          <p14:tracePt t="19165" x="7718425" y="2873375"/>
          <p14:tracePt t="19182" x="7769225" y="2911475"/>
          <p14:tracePt t="19199" x="7778750" y="2936875"/>
          <p14:tracePt t="19215" x="7791450" y="2946400"/>
          <p14:tracePt t="19232" x="7791450" y="2959100"/>
          <p14:tracePt t="19248" x="7791450" y="2968625"/>
          <p14:tracePt t="19265" x="7791450" y="2984500"/>
          <p14:tracePt t="19282" x="7791450" y="3000375"/>
          <p14:tracePt t="19298" x="7788275" y="3009900"/>
          <p14:tracePt t="19315" x="7778750" y="3019425"/>
          <p14:tracePt t="19332" x="7762875" y="3038475"/>
          <p14:tracePt t="19348" x="7740650" y="3051175"/>
          <p14:tracePt t="19365" x="7712075" y="3060700"/>
          <p14:tracePt t="19382" x="7626350" y="3111500"/>
          <p14:tracePt t="19398" x="7546975" y="3143250"/>
          <p14:tracePt t="19415" x="7439025" y="3184525"/>
          <p14:tracePt t="19432" x="7248525" y="3209925"/>
          <p14:tracePt t="19448" x="7153275" y="3225800"/>
          <p14:tracePt t="19465" x="7048500" y="3235325"/>
          <p14:tracePt t="19483" x="6851650" y="3235325"/>
          <p14:tracePt t="19499" x="6759575" y="3232150"/>
          <p14:tracePt t="19516" x="6673850" y="3222625"/>
          <p14:tracePt t="19532" x="6508750" y="3197225"/>
          <p14:tracePt t="19549" x="6423025" y="3184525"/>
          <p14:tracePt t="19566" x="6346825" y="3159125"/>
          <p14:tracePt t="19582" x="6245225" y="3140075"/>
          <p14:tracePt t="19598" x="6149975" y="3114675"/>
          <p14:tracePt t="19616" x="6061075" y="3089275"/>
          <p14:tracePt t="19632" x="5978525" y="3070225"/>
          <p14:tracePt t="19649" x="5934075" y="3057525"/>
          <p14:tracePt t="19666" x="5895975" y="3051175"/>
          <p14:tracePt t="19686" x="5842000" y="3051175"/>
          <p14:tracePt t="19698" x="5797550" y="3044825"/>
          <p14:tracePt t="19715" x="5775325" y="3044825"/>
          <p14:tracePt t="19732" x="5734050" y="3044825"/>
          <p14:tracePt t="19748" x="5724525" y="3044825"/>
          <p14:tracePt t="19765" x="5715000" y="3044825"/>
          <p14:tracePt t="19782" x="5705475" y="3044825"/>
          <p14:tracePt t="19815" x="5718175" y="3044825"/>
          <p14:tracePt t="19832" x="5797550" y="3044825"/>
          <p14:tracePt t="19848" x="5886450" y="3044825"/>
          <p14:tracePt t="19865" x="6000750" y="3044825"/>
          <p14:tracePt t="19882" x="6165850" y="3057525"/>
          <p14:tracePt t="19898" x="6280150" y="3057525"/>
          <p14:tracePt t="19916" x="6429375" y="3057525"/>
          <p14:tracePt t="19932" x="6616700" y="3067050"/>
          <p14:tracePt t="19948" x="6731000" y="3067050"/>
          <p14:tracePt t="19965" x="6867525" y="3067050"/>
          <p14:tracePt t="19982" x="7029450" y="3067050"/>
          <p14:tracePt t="19998" x="7099300" y="3067050"/>
          <p14:tracePt t="20015" x="7204075" y="3067050"/>
          <p14:tracePt t="20032" x="7353300" y="3067050"/>
          <p14:tracePt t="20048" x="7435850" y="3067050"/>
          <p14:tracePt t="20066" x="7527925" y="3067050"/>
          <p14:tracePt t="20082" x="7689850" y="3067050"/>
          <p14:tracePt t="20099" x="7772400" y="3067050"/>
          <p14:tracePt t="20115" x="7832725" y="3067050"/>
          <p14:tracePt t="20132" x="7927975" y="3067050"/>
          <p14:tracePt t="20148" x="7988300" y="3067050"/>
          <p14:tracePt t="20165" x="8039100" y="3067050"/>
          <p14:tracePt t="20167" x="8074025" y="3067050"/>
          <p14:tracePt t="20182" x="8143875" y="3067050"/>
          <p14:tracePt t="20198" x="8204200" y="3073400"/>
          <p14:tracePt t="20215" x="8242300" y="3086100"/>
          <p14:tracePt t="20232" x="8321675" y="3111500"/>
          <p14:tracePt t="20249" x="8359775" y="3124200"/>
          <p14:tracePt t="20265" x="8407400" y="3136900"/>
          <p14:tracePt t="20282" x="8432800" y="3155950"/>
          <p14:tracePt t="20298" x="8451850" y="3178175"/>
          <p14:tracePt t="20315" x="8461375" y="3187700"/>
          <p14:tracePt t="20332" x="8461375" y="3219450"/>
          <p14:tracePt t="20349" x="8461375" y="3241675"/>
          <p14:tracePt t="20365" x="8461375" y="3251200"/>
          <p14:tracePt t="20382" x="8448675" y="3279775"/>
          <p14:tracePt t="20398" x="8432800" y="3295650"/>
          <p14:tracePt t="20415" x="8420100" y="3311525"/>
          <p14:tracePt t="20432" x="8404225" y="3343275"/>
          <p14:tracePt t="20448" x="8375650" y="3368675"/>
          <p14:tracePt t="20465" x="8350250" y="3400425"/>
          <p14:tracePt t="20482" x="8305800" y="3435350"/>
          <p14:tracePt t="20498" x="8280400" y="3467100"/>
          <p14:tracePt t="20515" x="8235950" y="3495675"/>
          <p14:tracePt t="20532" x="8137525" y="3552825"/>
          <p14:tracePt t="20548" x="8070850" y="3590925"/>
          <p14:tracePt t="20565" x="8004175" y="3619500"/>
          <p14:tracePt t="20582" x="7877175" y="3667125"/>
          <p14:tracePt t="20598" x="7791450" y="3683000"/>
          <p14:tracePt t="20615" x="7696200" y="3698875"/>
          <p14:tracePt t="20631" x="7553325" y="3714750"/>
          <p14:tracePt t="20648" x="7448550" y="3714750"/>
          <p14:tracePt t="20665" x="7331075" y="3714750"/>
          <p14:tracePt t="20667" x="7273925" y="3714750"/>
          <p14:tracePt t="20682" x="7191375" y="3714750"/>
          <p14:tracePt t="20698" x="7077075" y="3714750"/>
          <p14:tracePt t="20715" x="6950075" y="3714750"/>
          <p14:tracePt t="20732" x="6810375" y="3714750"/>
          <p14:tracePt t="20748" x="6718300" y="3708400"/>
          <p14:tracePt t="20764" x="6623050" y="3702050"/>
          <p14:tracePt t="20781" x="6492875" y="3692525"/>
          <p14:tracePt t="20798" x="6423025" y="3692525"/>
          <p14:tracePt t="20815" x="6362700" y="3692525"/>
          <p14:tracePt t="20831" x="6264275" y="3679825"/>
          <p14:tracePt t="20848" x="6175375" y="3657600"/>
          <p14:tracePt t="20865" x="6111875" y="3641725"/>
          <p14:tracePt t="20882" x="6029325" y="3622675"/>
          <p14:tracePt t="20899" x="5984875" y="3609975"/>
          <p14:tracePt t="20915" x="5937250" y="3587750"/>
          <p14:tracePt t="20932" x="5857875" y="3568700"/>
          <p14:tracePt t="20948" x="5803900" y="3549650"/>
          <p14:tracePt t="20965" x="5740400" y="3533775"/>
          <p14:tracePt t="20982" x="5657850" y="3508375"/>
          <p14:tracePt t="20999" x="5603875" y="3492500"/>
          <p14:tracePt t="21016" x="5556250" y="3479800"/>
          <p14:tracePt t="21032" x="5483225" y="3454400"/>
          <p14:tracePt t="21048" x="5438775" y="3441700"/>
          <p14:tracePt t="21065" x="5391150" y="3429000"/>
          <p14:tracePt t="21082" x="5337175" y="3429000"/>
          <p14:tracePt t="21098" x="5314950" y="3429000"/>
          <p14:tracePt t="21115" x="5299075" y="3429000"/>
          <p14:tracePt t="21132" x="5280025" y="3429000"/>
          <p14:tracePt t="21148" x="5270500" y="3429000"/>
          <p14:tracePt t="21165" x="5264150" y="3429000"/>
          <p14:tracePt t="21198" x="5267325" y="3429000"/>
          <p14:tracePt t="21215" x="5283200" y="3429000"/>
          <p14:tracePt t="21232" x="5343525" y="3429000"/>
          <p14:tracePt t="21248" x="5403850" y="3429000"/>
          <p14:tracePt t="21265" x="5473700" y="3432175"/>
          <p14:tracePt t="21282" x="5641975" y="3457575"/>
          <p14:tracePt t="21299" x="5803900" y="3476625"/>
          <p14:tracePt t="21315" x="5943600" y="3492500"/>
          <p14:tracePt t="21332" x="6172200" y="3502025"/>
          <p14:tracePt t="21348" x="6321425" y="3502025"/>
          <p14:tracePt t="21364" x="6435725" y="3502025"/>
          <p14:tracePt t="21381" x="6642100" y="3502025"/>
          <p14:tracePt t="21398" x="6756400" y="3502025"/>
          <p14:tracePt t="21415" x="6851650" y="3508375"/>
          <p14:tracePt t="21431" x="7038975" y="3527425"/>
          <p14:tracePt t="21448" x="7165975" y="3527425"/>
          <p14:tracePt t="21465" x="7270750" y="3533775"/>
          <p14:tracePt t="21481" x="7432675" y="3533775"/>
          <p14:tracePt t="21498" x="7537450" y="3533775"/>
          <p14:tracePt t="21515" x="7610475" y="3533775"/>
          <p14:tracePt t="21532" x="7689850" y="3524250"/>
          <p14:tracePt t="21548" x="7727950" y="3511550"/>
          <p14:tracePt t="21564" x="7788275" y="3505200"/>
          <p14:tracePt t="21582" x="7874000" y="3505200"/>
          <p14:tracePt t="21598" x="7934325" y="3505200"/>
          <p14:tracePt t="21614" x="7985125" y="3505200"/>
          <p14:tracePt t="21631" x="8048625" y="3505200"/>
          <p14:tracePt t="21648" x="8077200" y="3505200"/>
          <p14:tracePt t="21666" x="8105775" y="3508375"/>
          <p14:tracePt t="21682" x="8156575" y="3521075"/>
          <p14:tracePt t="21698" x="8185150" y="3530600"/>
          <p14:tracePt t="21715" x="8216900" y="3549650"/>
          <p14:tracePt t="21732" x="8261350" y="3568700"/>
          <p14:tracePt t="21748" x="8270875" y="3578225"/>
          <p14:tracePt t="21765" x="8280400" y="3581400"/>
          <p14:tracePt t="21782" x="8283575" y="3581400"/>
          <p14:tracePt t="21799" x="8283575" y="3587750"/>
          <p14:tracePt t="22146" x="8270875" y="3600450"/>
          <p14:tracePt t="22153" x="8251825" y="3606800"/>
          <p14:tracePt t="22164" x="8226425" y="3613150"/>
          <p14:tracePt t="22181" x="8140700" y="3648075"/>
          <p14:tracePt t="22198" x="8064500" y="3676650"/>
          <p14:tracePt t="22214" x="7988300" y="3708400"/>
          <p14:tracePt t="22232" x="7889875" y="3759200"/>
          <p14:tracePt t="22265" x="7702550" y="3832225"/>
          <p14:tracePt t="22298" x="7540625" y="3908425"/>
          <p14:tracePt t="22315" x="7486650" y="3921125"/>
          <p14:tracePt t="22332" x="7385050" y="3943350"/>
          <p14:tracePt t="22348" x="7296150" y="3965575"/>
          <p14:tracePt t="22365" x="7200900" y="3981450"/>
          <p14:tracePt t="22382" x="7061200" y="3987800"/>
          <p14:tracePt t="22398" x="6956425" y="3987800"/>
          <p14:tracePt t="22415" x="6842125" y="3987800"/>
          <p14:tracePt t="22431" x="6734175" y="3987800"/>
          <p14:tracePt t="22448" x="6654800" y="3987800"/>
          <p14:tracePt t="22465" x="6572250" y="3987800"/>
          <p14:tracePt t="22482" x="6438900" y="3968750"/>
          <p14:tracePt t="22498" x="6356350" y="3968750"/>
          <p14:tracePt t="22515" x="6264275" y="3968750"/>
          <p14:tracePt t="22532" x="6070600" y="3968750"/>
          <p14:tracePt t="22549" x="5965825" y="3968750"/>
          <p14:tracePt t="22565" x="5870575" y="3968750"/>
          <p14:tracePt t="22581" x="5743575" y="3968750"/>
          <p14:tracePt t="22598" x="5673725" y="3968750"/>
          <p14:tracePt t="22615" x="5635625" y="3968750"/>
          <p14:tracePt t="22632" x="5597525" y="3968750"/>
          <p14:tracePt t="22648" x="5584825" y="3968750"/>
          <p14:tracePt t="22666" x="5572125" y="3968750"/>
          <p14:tracePt t="22682" x="5556250" y="3968750"/>
          <p14:tracePt t="22699" x="5546725" y="3971925"/>
          <p14:tracePt t="22715" x="5540375" y="3971925"/>
          <p14:tracePt t="22731" x="5537200" y="3971925"/>
        </p14:tracePtLst>
      </p14:laserTrace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Image 1" descr="https://upload.wikimedia.org/wikipedia/commons/a/a8/Adansonia_grandidieri0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38" y="285750"/>
            <a:ext cx="4643437" cy="657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9091" name="Rectangle 2"/>
          <p:cNvSpPr>
            <a:spLocks noChangeArrowheads="1"/>
          </p:cNvSpPr>
          <p:nvPr/>
        </p:nvSpPr>
        <p:spPr bwMode="auto">
          <a:xfrm>
            <a:off x="5500688" y="1714500"/>
            <a:ext cx="3357562" cy="267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FR" altLang="fr-FR">
                <a:solidFill>
                  <a:srgbClr val="FF0000"/>
                </a:solidFill>
              </a:rPr>
              <a:t>Bombacacées, </a:t>
            </a:r>
            <a:r>
              <a:rPr lang="fr-FR" altLang="fr-FR" i="1">
                <a:solidFill>
                  <a:srgbClr val="FF0000"/>
                </a:solidFill>
              </a:rPr>
              <a:t>Adansonia digitata; </a:t>
            </a:r>
          </a:p>
          <a:p>
            <a:pPr eaLnBrk="1" hangingPunct="1"/>
            <a:r>
              <a:rPr lang="fr-FR" altLang="fr-FR"/>
              <a:t>Baobab, arbre bouteille  ou arbre à l’envers, originaire de Madagascar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574"/>
    </mc:Choice>
    <mc:Fallback>
      <p:transition spd="slow" advTm="245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015" x="5499100" y="3959225"/>
          <p14:tracePt t="3022" x="5438775" y="3943350"/>
          <p14:tracePt t="3030" x="5378450" y="3927475"/>
          <p14:tracePt t="3047" x="5232400" y="3863975"/>
          <p14:tracePt t="3064" x="4949825" y="3778250"/>
          <p14:tracePt t="3088" x="4705350" y="3724275"/>
          <p14:tracePt t="3119" x="4445000" y="3663950"/>
          <p14:tracePt t="3147" x="4302125" y="3654425"/>
          <p14:tracePt t="3164" x="4216400" y="3654425"/>
          <p14:tracePt t="3180" x="4162425" y="3657600"/>
          <p14:tracePt t="3197" x="4130675" y="3663950"/>
          <p14:tracePt t="3214" x="4089400" y="3683000"/>
          <p14:tracePt t="3230" x="4057650" y="3702050"/>
          <p14:tracePt t="3247" x="4035425" y="3711575"/>
          <p14:tracePt t="3264" x="4016375" y="3727450"/>
          <p14:tracePt t="3280" x="3997325" y="3740150"/>
          <p14:tracePt t="3298" x="3987800" y="3752850"/>
          <p14:tracePt t="3314" x="3978275" y="3768725"/>
          <p14:tracePt t="3330" x="3978275" y="3778250"/>
          <p14:tracePt t="3348" x="3981450" y="3794125"/>
          <p14:tracePt t="3364" x="4025900" y="3838575"/>
          <p14:tracePt t="3381" x="4076700" y="3879850"/>
          <p14:tracePt t="3397" x="4143375" y="3911600"/>
          <p14:tracePt t="3414" x="4257675" y="3940175"/>
          <p14:tracePt t="3430" x="4349750" y="3940175"/>
          <p14:tracePt t="3448" x="4467225" y="3937000"/>
          <p14:tracePt t="3464" x="4648200" y="3867150"/>
          <p14:tracePt t="3481" x="4794250" y="3813175"/>
          <p14:tracePt t="3498" x="4949825" y="3736975"/>
          <p14:tracePt t="3514" x="5146675" y="3638550"/>
          <p14:tracePt t="3531" x="5260975" y="3559175"/>
          <p14:tracePt t="3547" x="5365750" y="3473450"/>
          <p14:tracePt t="3564" x="5511800" y="3352800"/>
          <p14:tracePt t="3580" x="5584825" y="3279775"/>
          <p14:tracePt t="3597" x="5641975" y="3200400"/>
          <p14:tracePt t="3614" x="5718175" y="3048000"/>
          <p14:tracePt t="3630" x="5749925" y="2968625"/>
          <p14:tracePt t="3647" x="5775325" y="2914650"/>
          <p14:tracePt t="3664" x="5794375" y="2851150"/>
          <p14:tracePt t="3680" x="5810250" y="2797175"/>
          <p14:tracePt t="3698" x="5810250" y="2736850"/>
          <p14:tracePt t="3714" x="5803900" y="2641600"/>
          <p14:tracePt t="3730" x="5791200" y="2603500"/>
          <p14:tracePt t="3747" x="5781675" y="2571750"/>
          <p14:tracePt t="3764" x="5762625" y="2543175"/>
          <p14:tracePt t="3781" x="5759450" y="2524125"/>
          <p14:tracePt t="3798" x="5746750" y="2498725"/>
          <p14:tracePt t="3814" x="5727700" y="2457450"/>
          <p14:tracePt t="3830" x="5711825" y="2432050"/>
          <p14:tracePt t="3847" x="5699125" y="2393950"/>
          <p14:tracePt t="3865" x="5686425" y="2352675"/>
          <p14:tracePt t="3881" x="5680075" y="2317750"/>
          <p14:tracePt t="3898" x="5667375" y="2292350"/>
          <p14:tracePt t="3915" x="5648325" y="2251075"/>
          <p14:tracePt t="3930" x="5638800" y="2235200"/>
          <p14:tracePt t="3947" x="5632450" y="2206625"/>
          <p14:tracePt t="3964" x="5632450" y="2187575"/>
          <p14:tracePt t="3980" x="5632450" y="2171700"/>
          <p14:tracePt t="4365" x="5657850" y="2181225"/>
          <p14:tracePt t="4372" x="5683250" y="2187575"/>
          <p14:tracePt t="4385" x="5746750" y="2203450"/>
          <p14:tracePt t="4401" x="5810250" y="2209800"/>
          <p14:tracePt t="4417" x="5870575" y="2209800"/>
          <p14:tracePt t="4431" x="5940425" y="2209800"/>
          <p14:tracePt t="4464" x="6086475" y="2209800"/>
          <p14:tracePt t="4498" x="6207125" y="2209800"/>
          <p14:tracePt t="4514" x="6270625" y="2206625"/>
          <p14:tracePt t="4530" x="6299200" y="2206625"/>
          <p14:tracePt t="4548" x="6321425" y="2206625"/>
          <p14:tracePt t="4565" x="6359525" y="2206625"/>
          <p14:tracePt t="4581" x="6397625" y="2206625"/>
          <p14:tracePt t="4597" x="6442075" y="2206625"/>
          <p14:tracePt t="4614" x="6527800" y="2206625"/>
          <p14:tracePt t="4630" x="6594475" y="2206625"/>
          <p14:tracePt t="4647" x="6654800" y="2206625"/>
          <p14:tracePt t="4665" x="6711950" y="2209800"/>
          <p14:tracePt t="4681" x="6727825" y="2212975"/>
          <p14:tracePt t="4698" x="6743700" y="2219325"/>
          <p14:tracePt t="4715" x="6756400" y="2238375"/>
          <p14:tracePt t="4731" x="6769100" y="2247900"/>
          <p14:tracePt t="4747" x="6769100" y="2260600"/>
          <p14:tracePt t="4764" x="6769100" y="2292350"/>
          <p14:tracePt t="4780" x="6772275" y="2320925"/>
          <p14:tracePt t="4798" x="6772275" y="2365375"/>
          <p14:tracePt t="4814" x="6772275" y="2428875"/>
          <p14:tracePt t="4831" x="6772275" y="2463800"/>
          <p14:tracePt t="4847" x="6772275" y="2486025"/>
          <p14:tracePt t="4864" x="6753225" y="2530475"/>
          <p14:tracePt t="4880" x="6740525" y="2565400"/>
          <p14:tracePt t="4897" x="6705600" y="2613025"/>
          <p14:tracePt t="4914" x="6648450" y="2692400"/>
          <p14:tracePt t="4930" x="6613525" y="2740025"/>
          <p14:tracePt t="4948" x="6575425" y="2765425"/>
          <p14:tracePt t="4964" x="6521450" y="2809875"/>
          <p14:tracePt t="4980" x="6492875" y="2828925"/>
          <p14:tracePt t="4997" x="6454775" y="2841625"/>
          <p14:tracePt t="5014" x="6410325" y="2867025"/>
          <p14:tracePt t="5030" x="6381750" y="2867025"/>
          <p14:tracePt t="5047" x="6359525" y="2867025"/>
          <p14:tracePt t="5064" x="6318250" y="2838450"/>
          <p14:tracePt t="5080" x="6292850" y="2800350"/>
          <p14:tracePt t="5098" x="6257925" y="2752725"/>
          <p14:tracePt t="5114" x="6223000" y="2686050"/>
          <p14:tracePt t="5131" x="6207125" y="2660650"/>
          <p14:tracePt t="5147" x="6194425" y="2632075"/>
          <p14:tracePt t="5167" x="6178550" y="2609850"/>
          <p14:tracePt t="5180" x="6172200" y="2590800"/>
          <p14:tracePt t="5197" x="6165850" y="2565400"/>
          <p14:tracePt t="5214" x="6143625" y="2530475"/>
          <p14:tracePt t="5231" x="6130925" y="2508250"/>
          <p14:tracePt t="5248" x="6121400" y="2498725"/>
          <p14:tracePt t="5265" x="6105525" y="2476500"/>
          <p14:tracePt t="5280" x="6089650" y="2466975"/>
          <p14:tracePt t="5297" x="6080125" y="2460625"/>
          <p14:tracePt t="5314" x="6076950" y="2460625"/>
          <p14:tracePt t="5347" x="6076950" y="2457450"/>
          <p14:tracePt t="5407" x="6070600" y="2457450"/>
          <p14:tracePt t="5414" x="6067425" y="2457450"/>
          <p14:tracePt t="5431" x="6057900" y="2457450"/>
          <p14:tracePt t="5522" x="6045200" y="2457450"/>
          <p14:tracePt t="5528" x="6042025" y="2457450"/>
          <p14:tracePt t="6058" x="6054725" y="2457450"/>
          <p14:tracePt t="6067" x="6080125" y="2457450"/>
          <p14:tracePt t="6084" x="6140450" y="2457450"/>
          <p14:tracePt t="6101" x="6210300" y="2457450"/>
          <p14:tracePt t="6117" x="6254750" y="2457450"/>
          <p14:tracePt t="6137" x="6318250" y="2451100"/>
          <p14:tracePt t="6164" x="6400800" y="2438400"/>
          <p14:tracePt t="6201" x="6556375" y="2422525"/>
          <p14:tracePt t="6214" x="6607175" y="2422525"/>
          <p14:tracePt t="6230" x="6667500" y="2422525"/>
          <p14:tracePt t="6246" x="6746875" y="2422525"/>
          <p14:tracePt t="6264" x="6867525" y="2435225"/>
          <p14:tracePt t="6280" x="6953250" y="2451100"/>
          <p14:tracePt t="6298" x="7038975" y="2466975"/>
          <p14:tracePt t="6314" x="7172325" y="2489200"/>
          <p14:tracePt t="6331" x="7258050" y="2514600"/>
          <p14:tracePt t="6347" x="7321550" y="2536825"/>
          <p14:tracePt t="6364" x="7404100" y="2555875"/>
          <p14:tracePt t="6380" x="7435850" y="2568575"/>
          <p14:tracePt t="6398" x="7464425" y="2568575"/>
          <p14:tracePt t="6414" x="7480300" y="2568575"/>
          <p14:tracePt t="6431" x="7483475" y="2568575"/>
          <p14:tracePt t="6448" x="7489825" y="2568575"/>
          <p14:tracePt t="6481" x="7489825" y="2574925"/>
          <p14:tracePt t="6936" x="7521575" y="2581275"/>
          <p14:tracePt t="6943" x="7546975" y="2587625"/>
          <p14:tracePt t="6950" x="7585075" y="2593975"/>
          <p14:tracePt t="6967" x="7648575" y="2606675"/>
          <p14:tracePt t="6985" x="7734300" y="2632075"/>
          <p14:tracePt t="6997" x="7829550" y="2647950"/>
          <p14:tracePt t="7030" x="8001000" y="2654300"/>
          <p14:tracePt t="7064" x="8115300" y="2654300"/>
          <p14:tracePt t="7080" x="8159750" y="2654300"/>
          <p14:tracePt t="7096" x="8210550" y="2654300"/>
          <p14:tracePt t="7115" x="8270875" y="2654300"/>
          <p14:tracePt t="7131" x="8293100" y="2654300"/>
          <p14:tracePt t="7147" x="8321675" y="2654300"/>
          <p14:tracePt t="7164" x="8337550" y="2654300"/>
          <p14:tracePt t="7181" x="8347075" y="2654300"/>
          <p14:tracePt t="7197" x="8356600" y="2654300"/>
          <p14:tracePt t="7213" x="8397875" y="2660650"/>
          <p14:tracePt t="7230" x="8420100" y="2667000"/>
          <p14:tracePt t="7246" x="8448675" y="2673350"/>
          <p14:tracePt t="7264" x="8496300" y="2679700"/>
          <p14:tracePt t="7280" x="8518525" y="2679700"/>
          <p14:tracePt t="7297" x="8547100" y="2679700"/>
          <p14:tracePt t="7314" x="8582025" y="2679700"/>
          <p14:tracePt t="7330" x="8610600" y="2679700"/>
          <p14:tracePt t="7347" x="8642350" y="2692400"/>
          <p14:tracePt t="7364" x="8689975" y="2711450"/>
          <p14:tracePt t="7380" x="8715375" y="2720975"/>
          <p14:tracePt t="7397" x="8731250" y="2727325"/>
          <p14:tracePt t="7415" x="8743950" y="2727325"/>
          <p14:tracePt t="7493" x="8750300" y="2727325"/>
          <p14:tracePt t="7607" x="8750300" y="2733675"/>
          <p14:tracePt t="7636" x="8750300" y="2736850"/>
          <p14:tracePt t="7672" x="8750300" y="2746375"/>
          <p14:tracePt t="7907" x="8734425" y="2759075"/>
          <p14:tracePt t="7915" x="8699500" y="2774950"/>
          <p14:tracePt t="7931" x="8607425" y="2825750"/>
          <p14:tracePt t="7964" x="8239125" y="3035300"/>
          <p14:tracePt t="7998" x="7864475" y="3165475"/>
          <p14:tracePt t="8015" x="7559675" y="3260725"/>
          <p14:tracePt t="8031" x="7362825" y="3298825"/>
          <p14:tracePt t="8047" x="7165975" y="3346450"/>
          <p14:tracePt t="8064" x="6908800" y="3409950"/>
          <p14:tracePt t="8080" x="6746875" y="3429000"/>
          <p14:tracePt t="8097" x="6626225" y="3444875"/>
          <p14:tracePt t="8114" x="6496050" y="3460750"/>
          <p14:tracePt t="8130" x="6413500" y="3460750"/>
          <p14:tracePt t="8147" x="6340475" y="3460750"/>
          <p14:tracePt t="8164" x="6254750" y="3451225"/>
          <p14:tracePt t="8180" x="6191250" y="3435350"/>
          <p14:tracePt t="8197" x="6146800" y="3422650"/>
          <p14:tracePt t="8213" x="6051550" y="3387725"/>
          <p14:tracePt t="8230" x="5994400" y="3365500"/>
          <p14:tracePt t="8246" x="5940425" y="3330575"/>
          <p14:tracePt t="8263" x="5873750" y="3298825"/>
          <p14:tracePt t="8280" x="5842000" y="3267075"/>
          <p14:tracePt t="8297" x="5803900" y="3241675"/>
          <p14:tracePt t="8314" x="5756275" y="3181350"/>
          <p14:tracePt t="8330" x="5734050" y="3159125"/>
          <p14:tracePt t="8346" x="5708650" y="3127375"/>
          <p14:tracePt t="8363" x="5670550" y="3089275"/>
          <p14:tracePt t="8380" x="5661025" y="3073400"/>
          <p14:tracePt t="8397" x="5651500" y="3063875"/>
          <p14:tracePt t="8414" x="5638800" y="3054350"/>
          <p14:tracePt t="8450" x="5638800" y="3048000"/>
          <p14:tracePt t="8479" x="5638800" y="3044825"/>
          <p14:tracePt t="8485" x="5648325" y="3044825"/>
          <p14:tracePt t="8496" x="5651500" y="3044825"/>
          <p14:tracePt t="8514" x="5657850" y="3044825"/>
          <p14:tracePt t="8530" x="5657850" y="3038475"/>
          <p14:tracePt t="8614" x="5661025" y="3038475"/>
          <p14:tracePt t="8628" x="5667375" y="3038475"/>
          <p14:tracePt t="8635" x="5670550" y="3038475"/>
          <p14:tracePt t="8650" x="5676900" y="3038475"/>
          <p14:tracePt t="8665" x="5680075" y="3038475"/>
          <p14:tracePt t="8681" x="5695950" y="3038475"/>
          <p14:tracePt t="8697" x="5705475" y="3038475"/>
          <p14:tracePt t="8714" x="5721350" y="3038475"/>
          <p14:tracePt t="8730" x="5730875" y="3041650"/>
          <p14:tracePt t="8746" x="5746750" y="3051175"/>
          <p14:tracePt t="8763" x="5772150" y="3067050"/>
          <p14:tracePt t="8780" x="5791200" y="3076575"/>
          <p14:tracePt t="8797" x="5819775" y="3095625"/>
          <p14:tracePt t="8814" x="5861050" y="3101975"/>
          <p14:tracePt t="8830" x="5883275" y="3105150"/>
          <p14:tracePt t="8847" x="5905500" y="3105150"/>
          <p14:tracePt t="8863" x="5953125" y="3105150"/>
          <p14:tracePt t="8880" x="5981700" y="3105150"/>
          <p14:tracePt t="8896" x="6003925" y="3105150"/>
          <p14:tracePt t="8913" x="6022975" y="3105150"/>
          <p14:tracePt t="8930" x="6038850" y="3105150"/>
          <p14:tracePt t="8947" x="6048375" y="3105150"/>
          <p14:tracePt t="8963" x="6054725" y="3105150"/>
          <p14:tracePt t="9000" x="6057900" y="3105150"/>
          <p14:tracePt t="9285" x="6073775" y="3105150"/>
          <p14:tracePt t="9292" x="6086475" y="3105150"/>
          <p14:tracePt t="9299" x="6096000" y="3105150"/>
          <p14:tracePt t="9313" x="6127750" y="3105150"/>
          <p14:tracePt t="9329" x="6137275" y="3105150"/>
          <p14:tracePt t="9347" x="6146800" y="3105150"/>
          <p14:tracePt t="9608" x="6146800" y="3098800"/>
          <p14:tracePt t="9615" x="6146800" y="3095625"/>
          <p14:tracePt t="9630" x="6169025" y="3076575"/>
          <p14:tracePt t="9647" x="6216650" y="3063875"/>
          <p14:tracePt t="9664" x="6372225" y="3022600"/>
          <p14:tracePt t="9680" x="6492875" y="2997200"/>
          <p14:tracePt t="9697" x="6610350" y="2981325"/>
          <p14:tracePt t="9713" x="6819900" y="2955925"/>
          <p14:tracePt t="9730" x="6950075" y="2936875"/>
          <p14:tracePt t="9746" x="7045325" y="2921000"/>
          <p14:tracePt t="9763" x="7188200" y="2905125"/>
          <p14:tracePt t="9780" x="7248525" y="2905125"/>
          <p14:tracePt t="9797" x="7299325" y="2905125"/>
          <p14:tracePt t="9813" x="7331075" y="2905125"/>
          <p14:tracePt t="9830" x="7353300" y="2905125"/>
          <p14:tracePt t="9847" x="7362825" y="2905125"/>
          <p14:tracePt t="9863" x="7378700" y="2905125"/>
          <p14:tracePt t="9879" x="7388225" y="2905125"/>
          <p14:tracePt t="9897" x="7404100" y="2905125"/>
          <p14:tracePt t="9993" x="7404100" y="2911475"/>
          <p14:tracePt t="9999" x="7404100" y="2921000"/>
          <p14:tracePt t="10013" x="7388225" y="2933700"/>
          <p14:tracePt t="10030" x="7378700" y="2943225"/>
          <p14:tracePt t="10047" x="7362825" y="2952750"/>
          <p14:tracePt t="10064" x="7321550" y="2974975"/>
          <p14:tracePt t="10080" x="7312025" y="2987675"/>
          <p14:tracePt t="10096" x="7302500" y="2997200"/>
          <p14:tracePt t="10113" x="7280275" y="3009900"/>
          <p14:tracePt t="10129" x="7264400" y="3025775"/>
          <p14:tracePt t="10146" x="7242175" y="3038475"/>
          <p14:tracePt t="10163" x="7200900" y="3057525"/>
          <p14:tracePt t="10179" x="7169150" y="3057525"/>
          <p14:tracePt t="10197" x="7140575" y="3057525"/>
          <p14:tracePt t="10214" x="7099300" y="3057525"/>
          <p14:tracePt t="10230" x="7077075" y="3054350"/>
          <p14:tracePt t="10247" x="7048500" y="3048000"/>
          <p14:tracePt t="10263" x="7013575" y="3041650"/>
          <p14:tracePt t="10279" x="6985000" y="3035300"/>
          <p14:tracePt t="10297" x="6962775" y="3035300"/>
          <p14:tracePt t="10314" x="6937375" y="3016250"/>
          <p14:tracePt t="10329" x="6924675" y="3009900"/>
          <p14:tracePt t="10347" x="6915150" y="3009900"/>
          <p14:tracePt t="10364" x="6902450" y="3006725"/>
          <p14:tracePt t="10380" x="6886575" y="3006725"/>
          <p14:tracePt t="10397" x="6880225" y="3006725"/>
          <p14:tracePt t="10593" x="6889750" y="3000375"/>
          <p14:tracePt t="10600" x="6908800" y="3000375"/>
          <p14:tracePt t="10614" x="6943725" y="3000375"/>
          <p14:tracePt t="10630" x="6972300" y="3000375"/>
          <p14:tracePt t="10646" x="7004050" y="3000375"/>
          <p14:tracePt t="10664" x="7035800" y="3003550"/>
          <p14:tracePt t="10680" x="7080250" y="3009900"/>
          <p14:tracePt t="10697" x="7134225" y="3016250"/>
          <p14:tracePt t="10713" x="7213600" y="3028950"/>
          <p14:tracePt t="10729" x="7258050" y="3035300"/>
          <p14:tracePt t="10746" x="7289800" y="3048000"/>
          <p14:tracePt t="10763" x="7324725" y="3048000"/>
          <p14:tracePt t="10780" x="7334250" y="3048000"/>
          <p14:tracePt t="10797" x="7337425" y="3048000"/>
          <p14:tracePt t="10879" x="7343775" y="3048000"/>
          <p14:tracePt t="10935" x="7350125" y="3048000"/>
          <p14:tracePt t="10942" x="7366000" y="3048000"/>
          <p14:tracePt t="10949" x="7375525" y="3054350"/>
          <p14:tracePt t="10963" x="7400925" y="3060700"/>
          <p14:tracePt t="10979" x="7445375" y="3073400"/>
          <p14:tracePt t="10996" x="7499350" y="3086100"/>
          <p14:tracePt t="11013" x="7585075" y="3098800"/>
          <p14:tracePt t="11030" x="7642225" y="3117850"/>
          <p14:tracePt t="11046" x="7686675" y="3133725"/>
          <p14:tracePt t="11063" x="7715250" y="3136900"/>
          <p14:tracePt t="11080" x="7724775" y="3143250"/>
          <p14:tracePt t="11096" x="7724775" y="3146425"/>
          <p14:tracePt t="11113" x="7724775" y="3162300"/>
          <p14:tracePt t="11130" x="7699375" y="3178175"/>
          <p14:tracePt t="11147" x="7616825" y="3194050"/>
          <p14:tracePt t="11164" x="7432675" y="3254375"/>
          <p14:tracePt t="11180" x="7292975" y="3289300"/>
          <p14:tracePt t="11196" x="7150100" y="3327400"/>
          <p14:tracePt t="11214" x="7010400" y="3384550"/>
          <p14:tracePt t="11229" x="6921500" y="3422650"/>
          <p14:tracePt t="11246" x="6813550" y="3441700"/>
          <p14:tracePt t="11263" x="6702425" y="3463925"/>
          <p14:tracePt t="11279" x="6638925" y="3476625"/>
          <p14:tracePt t="11296" x="6584950" y="3476625"/>
          <p14:tracePt t="11313" x="6524625" y="3476625"/>
          <p14:tracePt t="11329" x="6492875" y="3476625"/>
          <p14:tracePt t="11346" x="6464300" y="3476625"/>
          <p14:tracePt t="11363" x="6416675" y="3476625"/>
          <p14:tracePt t="11379" x="6394450" y="3476625"/>
          <p14:tracePt t="11396" x="6365875" y="3473450"/>
          <p14:tracePt t="11413" x="6330950" y="3473450"/>
          <p14:tracePt t="11429" x="6321425" y="3473450"/>
          <p14:tracePt t="11446" x="6305550" y="3473450"/>
          <p14:tracePt t="11465" x="6292850" y="3473450"/>
          <p14:tracePt t="11480" x="6283325" y="3473450"/>
          <p14:tracePt t="11496" x="6273800" y="3473450"/>
          <p14:tracePt t="11513" x="6251575" y="3470275"/>
          <p14:tracePt t="12591" x="6302375" y="3470275"/>
          <p14:tracePt t="12599" x="6394450" y="3470275"/>
          <p14:tracePt t="12617" x="6597650" y="3470275"/>
          <p14:tracePt t="12634" x="6896100" y="3460750"/>
          <p14:tracePt t="12650" x="7099300" y="3451225"/>
          <p14:tracePt t="12667" x="7273925" y="3441700"/>
          <p14:tracePt t="12681" x="7445375" y="3422650"/>
          <p14:tracePt t="12713" x="7696200" y="3384550"/>
          <p14:tracePt t="12746" x="7759700" y="3359150"/>
          <p14:tracePt t="12748" x="7762875" y="3355975"/>
          <p14:tracePt t="12763" x="7772400" y="3346450"/>
          <p14:tracePt t="12779" x="7785100" y="3330575"/>
          <p14:tracePt t="12796" x="7800975" y="3317875"/>
          <p14:tracePt t="12813" x="7804150" y="3305175"/>
          <p14:tracePt t="12830" x="7804150" y="3298825"/>
          <p14:tracePt t="12846" x="7804150" y="3295650"/>
          <p14:tracePt t="12943" x="7804150" y="3302000"/>
          <p14:tracePt t="12950" x="7791450" y="3308350"/>
          <p14:tracePt t="12963" x="7775575" y="3324225"/>
          <p14:tracePt t="12980" x="7696200" y="3384550"/>
          <p14:tracePt t="12996" x="7569200" y="3486150"/>
          <p14:tracePt t="13013" x="7397750" y="3629025"/>
          <p14:tracePt t="13029" x="7292975" y="3724275"/>
          <p14:tracePt t="13046" x="7165975" y="3816350"/>
          <p14:tracePt t="13063" x="7000875" y="3927475"/>
          <p14:tracePt t="13079" x="6908800" y="3997325"/>
          <p14:tracePt t="13096" x="6816725" y="4054475"/>
          <p14:tracePt t="13113" x="6696075" y="4117975"/>
          <p14:tracePt t="13129" x="6629400" y="4146550"/>
          <p14:tracePt t="13146" x="6584950" y="4159250"/>
          <p14:tracePt t="13163" x="6534150" y="4184650"/>
          <p14:tracePt t="13179" x="6511925" y="4191000"/>
          <p14:tracePt t="13196" x="6496050" y="4191000"/>
          <p14:tracePt t="13213" x="6470650" y="4191000"/>
          <p14:tracePt t="13230" x="6454775" y="4191000"/>
          <p14:tracePt t="13247" x="6426200" y="4191000"/>
          <p14:tracePt t="13263" x="6391275" y="4171950"/>
          <p14:tracePt t="13279" x="6369050" y="4159250"/>
          <p14:tracePt t="13296" x="6337300" y="4133850"/>
          <p14:tracePt t="13313" x="6292850" y="4089400"/>
          <p14:tracePt t="13329" x="6261100" y="4064000"/>
          <p14:tracePt t="13346" x="6242050" y="4032250"/>
          <p14:tracePt t="13364" x="6223000" y="3997325"/>
          <p14:tracePt t="13380" x="6213475" y="3981450"/>
          <p14:tracePt t="13396" x="6213475" y="3971925"/>
          <p14:tracePt t="13413" x="6213475" y="3962400"/>
          <p14:tracePt t="14178" x="6159500" y="3956050"/>
          <p14:tracePt t="14185" x="6067425" y="3946525"/>
          <p14:tracePt t="14196" x="5953125" y="3917950"/>
          <p14:tracePt t="14214" x="5600700" y="3819525"/>
          <p14:tracePt t="14234" x="5064125" y="3686175"/>
          <p14:tracePt t="14250" x="4683125" y="3609975"/>
          <p14:tracePt t="14272" x="3984625" y="3489325"/>
          <p14:tracePt t="14297" x="3009900" y="3295650"/>
          <p14:tracePt t="14331" x="2327275" y="3092450"/>
          <p14:tracePt t="14348" x="2032000" y="2997200"/>
          <p14:tracePt t="14364" x="1901825" y="2952750"/>
          <p14:tracePt t="14380" x="1812925" y="2914650"/>
          <p14:tracePt t="14396" x="1755775" y="2898775"/>
          <p14:tracePt t="14413" x="1720850" y="2886075"/>
          <p14:tracePt t="14429" x="1711325" y="2882900"/>
          <p14:tracePt t="14447" x="1704975" y="2882900"/>
          <p14:tracePt t="14463" x="1724025" y="2860675"/>
          <p14:tracePt t="14480" x="1797050" y="2847975"/>
          <p14:tracePt t="14497" x="1892300" y="2832100"/>
          <p14:tracePt t="14513" x="1990725" y="2822575"/>
          <p14:tracePt t="14529" x="2054225" y="2809875"/>
          <p14:tracePt t="14546" x="2108200" y="2787650"/>
          <p14:tracePt t="14563" x="2152650" y="2765425"/>
          <p14:tracePt t="14580" x="2184400" y="2740025"/>
          <p14:tracePt t="14597" x="2197100" y="2701925"/>
          <p14:tracePt t="14614" x="2203450" y="2632075"/>
          <p14:tracePt t="14630" x="2184400" y="2565400"/>
          <p14:tracePt t="14649" x="2108200" y="2425700"/>
          <p14:tracePt t="14663" x="2054225" y="2365375"/>
          <p14:tracePt t="14679" x="2009775" y="2305050"/>
          <p14:tracePt t="14698" x="1958975" y="2260600"/>
          <p14:tracePt t="14713" x="1927225" y="2235200"/>
          <p14:tracePt t="14730" x="1905000" y="2209800"/>
          <p14:tracePt t="14747" x="1885950" y="2200275"/>
          <p14:tracePt t="14749" x="1882775" y="2193925"/>
          <p14:tracePt t="14763" x="1866900" y="2184400"/>
          <p14:tracePt t="14780" x="1857375" y="2178050"/>
          <p14:tracePt t="14797" x="1847850" y="2174875"/>
          <p14:tracePt t="14829" x="1857375" y="2174875"/>
          <p14:tracePt t="14846" x="1895475" y="2174875"/>
          <p14:tracePt t="14863" x="1958975" y="2184400"/>
          <p14:tracePt t="14879" x="1997075" y="2197100"/>
          <p14:tracePt t="14896" x="2051050" y="2225675"/>
          <p14:tracePt t="14913" x="2162175" y="2305050"/>
          <p14:tracePt t="14930" x="2257425" y="2381250"/>
          <p14:tracePt t="14946" x="2339975" y="2457450"/>
          <p14:tracePt t="14963" x="2476500" y="2574925"/>
          <p14:tracePt t="14979" x="2568575" y="2641600"/>
          <p14:tracePt t="14997" x="2641600" y="2705100"/>
          <p14:tracePt t="15013" x="2711450" y="2771775"/>
          <p14:tracePt t="15030" x="2743200" y="2787650"/>
          <p14:tracePt t="15047" x="2752725" y="2806700"/>
          <p14:tracePt t="15063" x="2768600" y="2816225"/>
          <p14:tracePt t="15079" x="2781300" y="2816225"/>
          <p14:tracePt t="15096" x="2781300" y="2813050"/>
          <p14:tracePt t="15113" x="2781300" y="2787650"/>
          <p14:tracePt t="15129" x="2781300" y="2765425"/>
          <p14:tracePt t="15147" x="2781300" y="2736850"/>
          <p14:tracePt t="15163" x="2768600" y="2695575"/>
          <p14:tracePt t="15180" x="2762250" y="2651125"/>
          <p14:tracePt t="15196" x="2762250" y="2597150"/>
          <p14:tracePt t="15212" x="2755900" y="2517775"/>
          <p14:tracePt t="15229" x="2755900" y="2473325"/>
          <p14:tracePt t="15246" x="2749550" y="2435225"/>
          <p14:tracePt t="15263" x="2736850" y="2393950"/>
          <p14:tracePt t="15280" x="2730500" y="2371725"/>
          <p14:tracePt t="15298" x="2711450" y="2320925"/>
          <p14:tracePt t="15313" x="2698750" y="2276475"/>
          <p14:tracePt t="15329" x="2698750" y="2232025"/>
          <p14:tracePt t="15346" x="2692400" y="2203450"/>
          <p14:tracePt t="15362" x="2692400" y="2149475"/>
          <p14:tracePt t="15379" x="2692400" y="2111375"/>
          <p14:tracePt t="15396" x="2692400" y="2089150"/>
          <p14:tracePt t="15413" x="2692400" y="2041525"/>
          <p14:tracePt t="15429" x="2692400" y="2006600"/>
          <p14:tracePt t="15447" x="2686050" y="1949450"/>
          <p14:tracePt t="15463" x="2679700" y="1920875"/>
          <p14:tracePt t="15480" x="2679700" y="1905000"/>
          <p14:tracePt t="15496" x="2679700" y="1895475"/>
          <p14:tracePt t="15512" x="2676525" y="1889125"/>
          <p14:tracePt t="15549" x="2670175" y="1889125"/>
          <p14:tracePt t="15577" x="2667000" y="1889125"/>
          <p14:tracePt t="16806" x="2673350" y="1892300"/>
          <p14:tracePt t="16813" x="2686050" y="1898650"/>
          <p14:tracePt t="16820" x="2689225" y="1901825"/>
          <p14:tracePt t="16830" x="2695575" y="1908175"/>
          <p14:tracePt t="16846" x="2705100" y="1917700"/>
          <p14:tracePt t="16864" x="2720975" y="1917700"/>
          <p14:tracePt t="16970" x="2720975" y="1920875"/>
          <p14:tracePt t="16977" x="2720975" y="1927225"/>
          <p14:tracePt t="16984" x="2720975" y="1936750"/>
          <p14:tracePt t="16997" x="2717800" y="1952625"/>
          <p14:tracePt t="17013" x="2698750" y="1984375"/>
          <p14:tracePt t="17029" x="2686050" y="2028825"/>
          <p14:tracePt t="17046" x="2686050" y="2092325"/>
          <p14:tracePt t="17063" x="2673350" y="2130425"/>
          <p14:tracePt t="17079" x="2673350" y="2165350"/>
          <p14:tracePt t="17097" x="2673350" y="2212975"/>
          <p14:tracePt t="17113" x="2667000" y="2251075"/>
          <p14:tracePt t="17130" x="2667000" y="2273300"/>
          <p14:tracePt t="17147" x="2667000" y="2320925"/>
          <p14:tracePt t="17163" x="2667000" y="2343150"/>
          <p14:tracePt t="17179" x="2670175" y="2371725"/>
          <p14:tracePt t="17195" x="2682875" y="2393950"/>
          <p14:tracePt t="17213" x="2689225" y="2451100"/>
          <p14:tracePt t="17230" x="2689225" y="2495550"/>
          <p14:tracePt t="17247" x="2701925" y="2565400"/>
          <p14:tracePt t="17263" x="2701925" y="2625725"/>
          <p14:tracePt t="17279" x="2714625" y="2663825"/>
          <p14:tracePt t="17283" x="2714625" y="2698750"/>
          <p14:tracePt t="17297" x="2720975" y="2736850"/>
          <p14:tracePt t="17313" x="2736850" y="2797175"/>
          <p14:tracePt t="17330" x="2749550" y="2860675"/>
          <p14:tracePt t="17345" x="2762250" y="2924175"/>
          <p14:tracePt t="17362" x="2771775" y="3009900"/>
          <p14:tracePt t="17379" x="2771775" y="3070225"/>
          <p14:tracePt t="17397" x="2771775" y="3130550"/>
          <p14:tracePt t="17413" x="2771775" y="3257550"/>
          <p14:tracePt t="17430" x="2771775" y="3327400"/>
          <p14:tracePt t="17447" x="2771775" y="3413125"/>
          <p14:tracePt t="17463" x="2790825" y="3457575"/>
          <p14:tracePt t="17479" x="2790825" y="3495675"/>
          <p14:tracePt t="17496" x="2803525" y="3543300"/>
          <p14:tracePt t="17512" x="2803525" y="3571875"/>
          <p14:tracePt t="17529" x="2809875" y="3594100"/>
          <p14:tracePt t="17547" x="2819400" y="3651250"/>
          <p14:tracePt t="17563" x="2828925" y="3695700"/>
          <p14:tracePt t="17580" x="2832100" y="3733800"/>
          <p14:tracePt t="17596" x="2832100" y="3794125"/>
          <p14:tracePt t="17612" x="2847975" y="3848100"/>
          <p14:tracePt t="17629" x="2847975" y="3908425"/>
          <p14:tracePt t="17646" x="2847975" y="3994150"/>
          <p14:tracePt t="17662" x="2847975" y="4044950"/>
          <p14:tracePt t="17679" x="2854325" y="4098925"/>
          <p14:tracePt t="17697" x="2876550" y="4200525"/>
          <p14:tracePt t="17713" x="2892425" y="4286250"/>
          <p14:tracePt t="17729" x="2930525" y="4375150"/>
          <p14:tracePt t="17745" x="2962275" y="4441825"/>
          <p14:tracePt t="17763" x="3006725" y="4559300"/>
          <p14:tracePt t="17779" x="3019425" y="4597400"/>
          <p14:tracePt t="17796" x="3032125" y="4625975"/>
          <p14:tracePt t="17813" x="3032125" y="4648200"/>
          <p14:tracePt t="17830" x="3032125" y="4657725"/>
          <p14:tracePt t="17847" x="3032125" y="4676775"/>
          <p14:tracePt t="17863" x="3032125" y="4686300"/>
          <p14:tracePt t="17879" x="3032125" y="4699000"/>
          <p14:tracePt t="17896" x="3032125" y="4730750"/>
          <p14:tracePt t="17912" x="3032125" y="4752975"/>
          <p14:tracePt t="17929" x="3032125" y="4772025"/>
          <p14:tracePt t="17947" x="3032125" y="4800600"/>
          <p14:tracePt t="17963" x="3038475" y="4829175"/>
          <p14:tracePt t="17980" x="3044825" y="4851400"/>
          <p14:tracePt t="17997" x="3070225" y="4908550"/>
          <p14:tracePt t="18013" x="3089275" y="4956175"/>
          <p14:tracePt t="18029" x="3111500" y="5003800"/>
          <p14:tracePt t="18046" x="3136900" y="5054600"/>
          <p14:tracePt t="18063" x="3146425" y="5064125"/>
          <p14:tracePt t="18354" x="3140075" y="4994275"/>
          <p14:tracePt t="18363" x="3140075" y="4937125"/>
          <p14:tracePt t="18369" x="3140075" y="4857750"/>
          <p14:tracePt t="18379" x="3140075" y="4778375"/>
          <p14:tracePt t="18397" x="3140075" y="4470400"/>
          <p14:tracePt t="18412" x="3133725" y="4311650"/>
          <p14:tracePt t="18431" x="3133725" y="4117975"/>
          <p14:tracePt t="18446" x="3133725" y="3933825"/>
          <p14:tracePt t="18462" x="3133725" y="3838575"/>
          <p14:tracePt t="18479" x="3117850" y="3756025"/>
          <p14:tracePt t="18497" x="3101975" y="3663950"/>
          <p14:tracePt t="18513" x="3095625" y="3619500"/>
          <p14:tracePt t="18530" x="3095625" y="3590925"/>
          <p14:tracePt t="18547" x="3095625" y="3578225"/>
          <p14:tracePt t="18591" x="3092450" y="3578225"/>
          <p14:tracePt t="18613" x="3079750" y="3578225"/>
          <p14:tracePt t="18619" x="3079750" y="3584575"/>
          <p14:tracePt t="18629" x="3076575" y="3587750"/>
          <p14:tracePt t="18647" x="3067050" y="3609975"/>
          <p14:tracePt t="18663" x="3060700" y="3638550"/>
          <p14:tracePt t="18680" x="3048000" y="3663950"/>
          <p14:tracePt t="18697" x="3022600" y="3711575"/>
          <p14:tracePt t="18713" x="3009900" y="3775075"/>
          <p14:tracePt t="18729" x="2984500" y="3886200"/>
          <p14:tracePt t="18745" x="2959100" y="4003675"/>
          <p14:tracePt t="18763" x="2924175" y="4216400"/>
          <p14:tracePt t="18779" x="2924175" y="4397375"/>
          <p14:tracePt t="18796" x="2914650" y="4651375"/>
          <p14:tracePt t="18813" x="2914650" y="4841875"/>
          <p14:tracePt t="18830" x="2898775" y="4984750"/>
          <p14:tracePt t="18847" x="2879725" y="5213350"/>
          <p14:tracePt t="18863" x="2870200" y="5384800"/>
          <p14:tracePt t="18879" x="2844800" y="5492750"/>
          <p14:tracePt t="18896" x="2828925" y="5702300"/>
          <p14:tracePt t="18913" x="2828925" y="5807075"/>
          <p14:tracePt t="18930" x="2828925" y="5889625"/>
          <p14:tracePt t="18947" x="2828925" y="5965825"/>
          <p14:tracePt t="18963" x="2828925" y="6010275"/>
          <p14:tracePt t="18980" x="2828925" y="6032500"/>
          <p14:tracePt t="18997" x="2828925" y="6067425"/>
          <p14:tracePt t="19012" x="2828925" y="6076950"/>
          <p14:tracePt t="19029" x="2828925" y="6086475"/>
          <p14:tracePt t="19046" x="2828925" y="6105525"/>
          <p14:tracePt t="19062" x="2828925" y="6115050"/>
          <p14:tracePt t="19347" x="2828925" y="6121400"/>
          <p14:tracePt t="19383" x="2828925" y="6127750"/>
          <p14:tracePt t="20234" x="2879725" y="6121400"/>
          <p14:tracePt t="20241" x="2962275" y="6105525"/>
          <p14:tracePt t="20247" x="3044825" y="6086475"/>
          <p14:tracePt t="20262" x="3298825" y="6022975"/>
          <p14:tracePt t="20279" x="3571875" y="5959475"/>
          <p14:tracePt t="20296" x="4257675" y="5813425"/>
          <p14:tracePt t="20330" x="5372100" y="5670550"/>
          <p14:tracePt t="20332" x="5635625" y="5654675"/>
          <p14:tracePt t="20368" x="6994525" y="5556250"/>
          <p14:tracePt t="20380" x="7143750" y="5546725"/>
          <p14:tracePt t="20397" x="7524750" y="5537200"/>
          <p14:tracePt t="20412" x="7712075" y="5508625"/>
          <p14:tracePt t="20429" x="7874000" y="5480050"/>
          <p14:tracePt t="20446" x="8064500" y="5429250"/>
          <p14:tracePt t="20462" x="8134350" y="5391150"/>
          <p14:tracePt t="20480" x="8191500" y="5362575"/>
          <p14:tracePt t="20497" x="8242300" y="5318125"/>
          <p14:tracePt t="20513" x="8274050" y="5276850"/>
          <p14:tracePt t="20529" x="8293100" y="5232400"/>
          <p14:tracePt t="20546" x="8302625" y="5092700"/>
          <p14:tracePt t="20562" x="8289925" y="5029200"/>
          <p14:tracePt t="20582" x="8270875" y="4937125"/>
          <p14:tracePt t="20596" x="8255000" y="4864100"/>
          <p14:tracePt t="20612" x="8255000" y="4759325"/>
          <p14:tracePt t="20629" x="8239125" y="4673600"/>
          <p14:tracePt t="20647" x="8216900" y="4572000"/>
          <p14:tracePt t="20663" x="8201025" y="4445000"/>
          <p14:tracePt t="20679" x="8175625" y="4314825"/>
          <p14:tracePt t="20696" x="8134350" y="4178300"/>
          <p14:tracePt t="20712" x="8118475" y="4114800"/>
          <p14:tracePt t="20729" x="8105775" y="4051300"/>
          <p14:tracePt t="20747" x="8099425" y="3965575"/>
          <p14:tracePt t="20763" x="8099425" y="3921125"/>
          <p14:tracePt t="20780" x="8099425" y="3892550"/>
          <p14:tracePt t="20796" x="8099425" y="3870325"/>
          <p14:tracePt t="20813" x="8099425" y="3854450"/>
          <p14:tracePt t="20829" x="8099425" y="3851275"/>
          <p14:tracePt t="20846" x="8077200" y="3841750"/>
          <p14:tracePt t="20862" x="8067675" y="3841750"/>
          <p14:tracePt t="20879" x="8064500" y="3841750"/>
          <p14:tracePt t="20912" x="8048625" y="3835400"/>
          <p14:tracePt t="20929" x="8032750" y="3835400"/>
          <p14:tracePt t="20946" x="8001000" y="3829050"/>
          <p14:tracePt t="20963" x="7972425" y="3822700"/>
          <p14:tracePt t="20979" x="7947025" y="3816350"/>
          <p14:tracePt t="20996" x="7893050" y="3806825"/>
          <p14:tracePt t="21012" x="7839075" y="3806825"/>
          <p14:tracePt t="21029" x="7778750" y="3806825"/>
          <p14:tracePt t="21046" x="7696200" y="3806825"/>
          <p14:tracePt t="21062" x="7616825" y="3806825"/>
          <p14:tracePt t="21079" x="7531100" y="3816350"/>
          <p14:tracePt t="21096" x="7353300" y="3841750"/>
          <p14:tracePt t="21112" x="7258050" y="3857625"/>
          <p14:tracePt t="21129" x="7169150" y="3898900"/>
          <p14:tracePt t="21146" x="7042150" y="3946525"/>
          <p14:tracePt t="21162" x="6953250" y="3987800"/>
          <p14:tracePt t="21179" x="6886575" y="4010025"/>
          <p14:tracePt t="21196" x="6750050" y="4048125"/>
          <p14:tracePt t="21213" x="6661150" y="4089400"/>
          <p14:tracePt t="21229" x="6572250" y="4121150"/>
          <p14:tracePt t="21246" x="6445250" y="4178300"/>
          <p14:tracePt t="21263" x="6388100" y="4206875"/>
          <p14:tracePt t="21279" x="6318250" y="4244975"/>
          <p14:tracePt t="21296" x="6200775" y="4298950"/>
          <p14:tracePt t="21313" x="6134100" y="4327525"/>
          <p14:tracePt t="21329" x="6070600" y="4349750"/>
          <p14:tracePt t="21346" x="5994400" y="4384675"/>
          <p14:tracePt t="21362" x="5949950" y="4397375"/>
          <p14:tracePt t="21379" x="5902325" y="4410075"/>
          <p14:tracePt t="21396" x="5845175" y="4435475"/>
          <p14:tracePt t="21412" x="5822950" y="4448175"/>
          <p14:tracePt t="21429" x="5800725" y="4460875"/>
          <p14:tracePt t="21446" x="5784850" y="4479925"/>
          <p14:tracePt t="21462" x="5772150" y="4511675"/>
          <p14:tracePt t="21479" x="5753100" y="4533900"/>
          <p14:tracePt t="21496" x="5753100" y="4575175"/>
          <p14:tracePt t="21512" x="5753100" y="4597400"/>
          <p14:tracePt t="21529" x="5768975" y="4625975"/>
          <p14:tracePt t="21545" x="5794375" y="4670425"/>
          <p14:tracePt t="21562" x="5826125" y="4695825"/>
          <p14:tracePt t="21578" x="5848350" y="4711700"/>
          <p14:tracePt t="21596" x="5892800" y="4737100"/>
          <p14:tracePt t="21612" x="5915025" y="4749800"/>
          <p14:tracePt t="21629" x="5943600" y="4749800"/>
          <p14:tracePt t="21646" x="5984875" y="4749800"/>
          <p14:tracePt t="21662" x="6013450" y="4749800"/>
          <p14:tracePt t="21679" x="6035675" y="4749800"/>
          <p14:tracePt t="21696" x="6076950" y="4749800"/>
          <p14:tracePt t="21712" x="6099175" y="4749800"/>
          <p14:tracePt t="21729" x="6127750" y="4749800"/>
          <p14:tracePt t="21746" x="6143625" y="4749800"/>
          <p14:tracePt t="21762" x="6153150" y="4749800"/>
          <p14:tracePt t="21779" x="6172200" y="4749800"/>
          <p14:tracePt t="21796" x="6213475" y="4749800"/>
          <p14:tracePt t="21812" x="6267450" y="4740275"/>
          <p14:tracePt t="21828" x="6384925" y="4714875"/>
          <p14:tracePt t="21846" x="6584950" y="4686300"/>
          <p14:tracePt t="21862" x="6724650" y="4670425"/>
          <p14:tracePt t="21879" x="6864350" y="4651375"/>
          <p14:tracePt t="21896" x="7010400" y="4619625"/>
          <p14:tracePt t="21912" x="7118350" y="4603750"/>
          <p14:tracePt t="21929" x="7226300" y="4578350"/>
          <p14:tracePt t="21945" x="7372350" y="4537075"/>
          <p14:tracePt t="21962" x="7445375" y="4524375"/>
          <p14:tracePt t="21979" x="7543800" y="4508500"/>
          <p14:tracePt t="21996" x="7654925" y="4486275"/>
          <p14:tracePt t="22013" x="7708900" y="4464050"/>
          <p14:tracePt t="22029" x="7737475" y="4457700"/>
          <p14:tracePt t="22046" x="7753350" y="4454525"/>
          <p14:tracePt t="22063" x="7769225" y="4454525"/>
          <p14:tracePt t="22079" x="7772400" y="4454525"/>
          <p14:tracePt t="22274" x="7753350" y="4448175"/>
          <p14:tracePt t="22281" x="7743825" y="4441825"/>
          <p14:tracePt t="22295" x="7696200" y="4429125"/>
          <p14:tracePt t="22311" x="7632700" y="4406900"/>
          <p14:tracePt t="22328" x="7546975" y="4391025"/>
          <p14:tracePt t="22345" x="7426325" y="4384675"/>
          <p14:tracePt t="22362" x="7346950" y="4384675"/>
          <p14:tracePt t="22378" x="7264400" y="4384675"/>
          <p14:tracePt t="22395" x="7121525" y="4387850"/>
          <p14:tracePt t="22411" x="7038975" y="4397375"/>
          <p14:tracePt t="22428" x="6975475" y="4410075"/>
          <p14:tracePt t="22445" x="6845300" y="4429125"/>
          <p14:tracePt t="22461" x="6759575" y="4441825"/>
          <p14:tracePt t="22478" x="6686550" y="4448175"/>
          <p14:tracePt t="22495" x="6597650" y="4464050"/>
          <p14:tracePt t="22511" x="6534150" y="4476750"/>
          <p14:tracePt t="22528" x="6480175" y="4498975"/>
          <p14:tracePt t="22545" x="6435725" y="4505325"/>
          <p14:tracePt t="22561" x="6400800" y="4514850"/>
          <p14:tracePt t="22578" x="6391275" y="4514850"/>
          <p14:tracePt t="22596" x="6369050" y="4514850"/>
          <p14:tracePt t="22611" x="6359525" y="4514850"/>
          <p14:tracePt t="22629" x="6350000" y="4514850"/>
          <p14:tracePt t="22682" x="6350000" y="4521200"/>
          <p14:tracePt t="22797" x="6346825" y="4521200"/>
        </p14:tracePtLst>
      </p14:laserTrace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1"/>
          <p:cNvSpPr>
            <a:spLocks noChangeArrowheads="1"/>
          </p:cNvSpPr>
          <p:nvPr/>
        </p:nvSpPr>
        <p:spPr bwMode="auto">
          <a:xfrm>
            <a:off x="6300192" y="116632"/>
            <a:ext cx="2750566" cy="6555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FR" altLang="fr-FR" dirty="0">
                <a:solidFill>
                  <a:srgbClr val="FF0000"/>
                </a:solidFill>
              </a:rPr>
              <a:t>Sterculiacées; </a:t>
            </a:r>
            <a:r>
              <a:rPr lang="fr-FR" altLang="fr-FR" i="1" dirty="0" err="1">
                <a:solidFill>
                  <a:srgbClr val="FF0000"/>
                </a:solidFill>
              </a:rPr>
              <a:t>Theobroma</a:t>
            </a:r>
            <a:r>
              <a:rPr lang="fr-FR" altLang="fr-FR" i="1" dirty="0">
                <a:solidFill>
                  <a:srgbClr val="FF0000"/>
                </a:solidFill>
              </a:rPr>
              <a:t> cacao, </a:t>
            </a:r>
            <a:r>
              <a:rPr lang="fr-FR" altLang="fr-FR" dirty="0"/>
              <a:t>cacaotier ou cacaoyer, arbre à fruit de type baie et graines nombreuses donnent, après  fermentation et torréfaction, la </a:t>
            </a:r>
            <a:r>
              <a:rPr lang="fr-FR" altLang="fr-FR" dirty="0">
                <a:solidFill>
                  <a:srgbClr val="FF0000"/>
                </a:solidFill>
              </a:rPr>
              <a:t>poudre de caco qui entre dans la fabrication du chocolat</a:t>
            </a:r>
          </a:p>
        </p:txBody>
      </p:sp>
      <p:pic>
        <p:nvPicPr>
          <p:cNvPr id="90115" name="Picture 2" descr="http://chocolat-show.fr/wp-content/uploads/2014/10/la-sequence-du-genome-du-cacaoyer-dechiffree_lightbox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" y="0"/>
            <a:ext cx="5568950" cy="471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16" name="Picture 6" descr="http://www.snv.jussieu.fr/bmedia/Fruits/image/cacao1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72000"/>
            <a:ext cx="3048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3124"/>
    </mc:Choice>
    <mc:Fallback>
      <p:transition spd="slow" advTm="431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465" x="6334125" y="4537075"/>
          <p14:tracePt t="1472" x="6321425" y="4556125"/>
          <p14:tracePt t="1488" x="6308725" y="4610100"/>
          <p14:tracePt t="1680" x="6251575" y="4540250"/>
          <p14:tracePt t="1687" x="6184900" y="4441825"/>
          <p14:tracePt t="1705" x="6038850" y="4159250"/>
          <p14:tracePt t="1737" x="5661025" y="3041650"/>
          <p14:tracePt t="1771" x="5353050" y="1924050"/>
          <p14:tracePt t="1790" x="5260975" y="1628775"/>
          <p14:tracePt t="1806" x="5194300" y="1441450"/>
          <p14:tracePt t="1821" x="5149850" y="1250950"/>
          <p14:tracePt t="1838" x="5149850" y="1190625"/>
          <p14:tracePt t="2216" x="5251450" y="1206500"/>
          <p14:tracePt t="2222" x="5378450" y="1225550"/>
          <p14:tracePt t="2238" x="5619750" y="1244600"/>
          <p14:tracePt t="2255" x="5867400" y="1244600"/>
          <p14:tracePt t="2271" x="6134100" y="1231900"/>
          <p14:tracePt t="2287" x="6273800" y="1212850"/>
          <p14:tracePt t="2321" x="6540500" y="1203325"/>
          <p14:tracePt t="2354" x="6651625" y="1196975"/>
          <p14:tracePt t="2356" x="6686550" y="1196975"/>
          <p14:tracePt t="2371" x="6731000" y="1184275"/>
          <p14:tracePt t="2387" x="6762750" y="1171575"/>
          <p14:tracePt t="2405" x="6778625" y="1162050"/>
          <p14:tracePt t="2421" x="6813550" y="1133475"/>
          <p14:tracePt t="2437" x="6835775" y="1111250"/>
          <p14:tracePt t="2454" x="6867525" y="1079500"/>
          <p14:tracePt t="2471" x="6921500" y="1041400"/>
          <p14:tracePt t="2487" x="6953250" y="1009650"/>
          <p14:tracePt t="2504" x="7000875" y="987425"/>
          <p14:tracePt t="2521" x="7051675" y="962025"/>
          <p14:tracePt t="2537" x="7089775" y="942975"/>
          <p14:tracePt t="2554" x="7134225" y="930275"/>
          <p14:tracePt t="2571" x="7197725" y="904875"/>
          <p14:tracePt t="2587" x="7245350" y="876300"/>
          <p14:tracePt t="2604" x="7289800" y="863600"/>
          <p14:tracePt t="2622" x="7413625" y="835025"/>
          <p14:tracePt t="2638" x="7489825" y="812800"/>
          <p14:tracePt t="2655" x="7553325" y="806450"/>
          <p14:tracePt t="2671" x="7639050" y="806450"/>
          <p14:tracePt t="2688" x="7708900" y="790575"/>
          <p14:tracePt t="2704" x="7791450" y="790575"/>
          <p14:tracePt t="2721" x="7931150" y="790575"/>
          <p14:tracePt t="2737" x="8004175" y="790575"/>
          <p14:tracePt t="2754" x="8083550" y="793750"/>
          <p14:tracePt t="2771" x="8166100" y="809625"/>
          <p14:tracePt t="2788" x="8201025" y="809625"/>
          <p14:tracePt t="2805" x="8216900" y="809625"/>
          <p14:tracePt t="2821" x="8235950" y="809625"/>
          <p14:tracePt t="2901" x="8235950" y="819150"/>
          <p14:tracePt t="2908" x="8235950" y="822325"/>
          <p14:tracePt t="2923" x="8235950" y="828675"/>
          <p14:tracePt t="2938" x="8235950" y="838200"/>
          <p14:tracePt t="2954" x="8235950" y="844550"/>
          <p14:tracePt t="2971" x="8235950" y="847725"/>
          <p14:tracePt t="3005" x="8235950" y="854075"/>
          <p14:tracePt t="3022" x="8226425" y="857250"/>
          <p14:tracePt t="3037" x="8226425" y="869950"/>
          <p14:tracePt t="3054" x="8220075" y="873125"/>
          <p14:tracePt t="3072" x="8210550" y="889000"/>
          <p14:tracePt t="3088" x="8201025" y="898525"/>
          <p14:tracePt t="3104" x="8191500" y="908050"/>
          <p14:tracePt t="3121" x="8169275" y="930275"/>
          <p14:tracePt t="3137" x="8156575" y="952500"/>
          <p14:tracePt t="3154" x="8143875" y="996950"/>
          <p14:tracePt t="3171" x="8124825" y="1079500"/>
          <p14:tracePt t="3187" x="8105775" y="1123950"/>
          <p14:tracePt t="3204" x="8093075" y="1162050"/>
          <p14:tracePt t="3221" x="8058150" y="1247775"/>
          <p14:tracePt t="3238" x="8029575" y="1304925"/>
          <p14:tracePt t="3254" x="8004175" y="1343025"/>
          <p14:tracePt t="3271" x="7962900" y="1400175"/>
          <p14:tracePt t="3287" x="7950200" y="1425575"/>
          <p14:tracePt t="3304" x="7934325" y="1454150"/>
          <p14:tracePt t="3321" x="7912100" y="1470025"/>
          <p14:tracePt t="3337" x="7896225" y="1479550"/>
          <p14:tracePt t="3354" x="7886700" y="1498600"/>
          <p14:tracePt t="3371" x="7864475" y="1511300"/>
          <p14:tracePt t="3387" x="7854950" y="1524000"/>
          <p14:tracePt t="3404" x="7845425" y="1527175"/>
          <p14:tracePt t="3421" x="7832725" y="1527175"/>
          <p14:tracePt t="3438" x="7816850" y="1527175"/>
          <p14:tracePt t="3454" x="7807325" y="1527175"/>
          <p14:tracePt t="3471" x="7791450" y="1527175"/>
          <p14:tracePt t="3488" x="7781925" y="1527175"/>
          <p14:tracePt t="3504" x="7753350" y="1527175"/>
          <p14:tracePt t="3521" x="7699375" y="1511300"/>
          <p14:tracePt t="3537" x="7632700" y="1498600"/>
          <p14:tracePt t="3554" x="7594600" y="1473200"/>
          <p14:tracePt t="3570" x="7518400" y="1431925"/>
          <p14:tracePt t="3587" x="7451725" y="1377950"/>
          <p14:tracePt t="3604" x="7381875" y="1330325"/>
          <p14:tracePt t="3621" x="7261225" y="1260475"/>
          <p14:tracePt t="3638" x="7204075" y="1222375"/>
          <p14:tracePt t="3654" x="7146925" y="1193800"/>
          <p14:tracePt t="3671" x="7080250" y="1149350"/>
          <p14:tracePt t="3687" x="7032625" y="1120775"/>
          <p14:tracePt t="3704" x="7010400" y="1104900"/>
          <p14:tracePt t="3721" x="6965950" y="1085850"/>
          <p14:tracePt t="3738" x="6943725" y="1073150"/>
          <p14:tracePt t="3755" x="6911975" y="1054100"/>
          <p14:tracePt t="3771" x="6892925" y="1041400"/>
          <p14:tracePt t="3787" x="6877050" y="1028700"/>
          <p14:tracePt t="3804" x="6867525" y="1019175"/>
          <p14:tracePt t="3821" x="6851650" y="1003300"/>
          <p14:tracePt t="3837" x="6842125" y="1003300"/>
          <p14:tracePt t="3855" x="6826250" y="1003300"/>
          <p14:tracePt t="3872" x="6810375" y="1003300"/>
          <p14:tracePt t="3888" x="6800850" y="1003300"/>
          <p14:tracePt t="3905" x="6791325" y="1003300"/>
          <p14:tracePt t="3909" x="6788150" y="1003300"/>
          <p14:tracePt t="3921" x="6772275" y="1003300"/>
          <p14:tracePt t="3942" x="6762750" y="1003300"/>
          <p14:tracePt t="3954" x="6756400" y="1003300"/>
          <p14:tracePt t="3971" x="6753225" y="1003300"/>
          <p14:tracePt t="3988" x="6746875" y="1012825"/>
          <p14:tracePt t="4005" x="6740525" y="1016000"/>
          <p14:tracePt t="4021" x="6727825" y="1025525"/>
          <p14:tracePt t="4038" x="6721475" y="1038225"/>
          <p14:tracePt t="4055" x="6715125" y="1047750"/>
          <p14:tracePt t="4071" x="6711950" y="1066800"/>
          <p14:tracePt t="4087" x="6705600" y="1069975"/>
          <p14:tracePt t="4104" x="6705600" y="1076325"/>
          <p14:tracePt t="4121" x="6702425" y="1082675"/>
          <p14:tracePt t="4137" x="6696075" y="1082675"/>
          <p14:tracePt t="4155" x="6692900" y="1082675"/>
          <p14:tracePt t="4171" x="6692900" y="1085850"/>
          <p14:tracePt t="4800" x="6699250" y="1085850"/>
          <p14:tracePt t="4807" x="6718300" y="1085850"/>
          <p14:tracePt t="4824" x="6753225" y="1085850"/>
          <p14:tracePt t="4842" x="6797675" y="1085850"/>
          <p14:tracePt t="4859" x="6861175" y="1085850"/>
          <p14:tracePt t="4871" x="6905625" y="1085850"/>
          <p14:tracePt t="4904" x="6985000" y="1085850"/>
          <p14:tracePt t="4937" x="7064375" y="1069975"/>
          <p14:tracePt t="4954" x="7092950" y="1069975"/>
          <p14:tracePt t="4971" x="7118350" y="1069975"/>
          <p14:tracePt t="4987" x="7143750" y="1066800"/>
          <p14:tracePt t="5004" x="7162800" y="1066800"/>
          <p14:tracePt t="5021" x="7197725" y="1066800"/>
          <p14:tracePt t="5038" x="7213600" y="1066800"/>
          <p14:tracePt t="5054" x="7229475" y="1066800"/>
          <p14:tracePt t="5070" x="7254875" y="1060450"/>
          <p14:tracePt t="5087" x="7277100" y="1060450"/>
          <p14:tracePt t="5103" x="7296150" y="1060450"/>
          <p14:tracePt t="5120" x="7331075" y="1060450"/>
          <p14:tracePt t="5137" x="7375525" y="1060450"/>
          <p14:tracePt t="5154" x="7426325" y="1060450"/>
          <p14:tracePt t="5170" x="7496175" y="1060450"/>
          <p14:tracePt t="5187" x="7534275" y="1060450"/>
          <p14:tracePt t="5204" x="7575550" y="1060450"/>
          <p14:tracePt t="5220" x="7639050" y="1060450"/>
          <p14:tracePt t="5237" x="7693025" y="1060450"/>
          <p14:tracePt t="5254" x="7750175" y="1060450"/>
          <p14:tracePt t="5270" x="7829550" y="1060450"/>
          <p14:tracePt t="5287" x="7874000" y="1060450"/>
          <p14:tracePt t="5304" x="7908925" y="1060450"/>
          <p14:tracePt t="5321" x="7966075" y="1060450"/>
          <p14:tracePt t="5337" x="7994650" y="1060450"/>
          <p14:tracePt t="5353" x="8010525" y="1060450"/>
          <p14:tracePt t="5370" x="8023225" y="1060450"/>
          <p14:tracePt t="5387" x="8039100" y="1060450"/>
          <p14:tracePt t="5404" x="8048625" y="1060450"/>
          <p14:tracePt t="5421" x="8070850" y="1060450"/>
          <p14:tracePt t="5437" x="8080375" y="1060450"/>
          <p14:tracePt t="5454" x="8093075" y="1060450"/>
          <p14:tracePt t="5458" x="8099425" y="1060450"/>
          <p14:tracePt t="5471" x="8102600" y="1060450"/>
          <p14:tracePt t="5506" x="8102600" y="1063625"/>
          <p14:tracePt t="5514" x="8108950" y="1066800"/>
          <p14:tracePt t="5521" x="8108950" y="1073150"/>
          <p14:tracePt t="5537" x="8108950" y="1082675"/>
          <p14:tracePt t="5554" x="8108950" y="1092200"/>
          <p14:tracePt t="5570" x="8089900" y="1127125"/>
          <p14:tracePt t="5587" x="8054975" y="1165225"/>
          <p14:tracePt t="5604" x="8004175" y="1216025"/>
          <p14:tracePt t="5620" x="7889875" y="1314450"/>
          <p14:tracePt t="5637" x="7800975" y="1365250"/>
          <p14:tracePt t="5654" x="7696200" y="1422400"/>
          <p14:tracePt t="5670" x="7569200" y="1470025"/>
          <p14:tracePt t="5687" x="7505700" y="1492250"/>
          <p14:tracePt t="5704" x="7442200" y="1508125"/>
          <p14:tracePt t="5721" x="7353300" y="1514475"/>
          <p14:tracePt t="5737" x="7302500" y="1514475"/>
          <p14:tracePt t="5754" x="7267575" y="1514475"/>
          <p14:tracePt t="5770" x="7204075" y="1514475"/>
          <p14:tracePt t="5787" x="7159625" y="1514475"/>
          <p14:tracePt t="5804" x="7121525" y="1504950"/>
          <p14:tracePt t="5820" x="7067550" y="1492250"/>
          <p14:tracePt t="5837" x="7042150" y="1479550"/>
          <p14:tracePt t="5854" x="7032625" y="1479550"/>
          <p14:tracePt t="5871" x="7013575" y="1473200"/>
          <p14:tracePt t="5887" x="7004050" y="1470025"/>
          <p14:tracePt t="5903" x="6994525" y="1463675"/>
          <p14:tracePt t="5920" x="6978650" y="1460500"/>
          <p14:tracePt t="5937" x="6962775" y="1460500"/>
          <p14:tracePt t="5954" x="6953250" y="1454150"/>
          <p14:tracePt t="5956" x="6950075" y="1454150"/>
          <p14:tracePt t="5971" x="6940550" y="1454150"/>
          <p14:tracePt t="5987" x="6931025" y="1454150"/>
          <p14:tracePt t="6004" x="6915150" y="1454150"/>
          <p14:tracePt t="6021" x="6899275" y="1454150"/>
          <p14:tracePt t="6037" x="6889750" y="1454150"/>
          <p14:tracePt t="6054" x="6880225" y="1454150"/>
          <p14:tracePt t="6071" x="6861175" y="1454150"/>
          <p14:tracePt t="6087" x="6851650" y="1454150"/>
          <p14:tracePt t="6104" x="6842125" y="1454150"/>
          <p14:tracePt t="6121" x="6835775" y="1454150"/>
          <p14:tracePt t="6137" x="6829425" y="1454150"/>
          <p14:tracePt t="7193" x="6851650" y="1457325"/>
          <p14:tracePt t="7200" x="6877050" y="1457325"/>
          <p14:tracePt t="7208" x="6911975" y="1457325"/>
          <p14:tracePt t="7221" x="6972300" y="1454150"/>
          <p14:tracePt t="7242" x="7092950" y="1431925"/>
          <p14:tracePt t="7258" x="7169150" y="1416050"/>
          <p14:tracePt t="7277" x="7258050" y="1393825"/>
          <p14:tracePt t="7303" x="7321550" y="1368425"/>
          <p14:tracePt t="7336" x="7385050" y="1368425"/>
          <p14:tracePt t="7354" x="7397750" y="1368425"/>
          <p14:tracePt t="7371" x="7410450" y="1368425"/>
          <p14:tracePt t="7465" x="7416800" y="1368425"/>
          <p14:tracePt t="7478" x="7426325" y="1368425"/>
          <p14:tracePt t="7487" x="7429500" y="1368425"/>
          <p14:tracePt t="7504" x="7445375" y="1368425"/>
          <p14:tracePt t="7521" x="7480300" y="1368425"/>
          <p14:tracePt t="7537" x="7502525" y="1368425"/>
          <p14:tracePt t="7554" x="7518400" y="1371600"/>
          <p14:tracePt t="7570" x="7559675" y="1377950"/>
          <p14:tracePt t="7586" x="7578725" y="1377950"/>
          <p14:tracePt t="7604" x="7610475" y="1390650"/>
          <p14:tracePt t="7621" x="7642225" y="1390650"/>
          <p14:tracePt t="7637" x="7680325" y="1390650"/>
          <p14:tracePt t="7654" x="7724775" y="1390650"/>
          <p14:tracePt t="7671" x="7800975" y="1390650"/>
          <p14:tracePt t="7687" x="7861300" y="1390650"/>
          <p14:tracePt t="7704" x="7915275" y="1381125"/>
          <p14:tracePt t="7721" x="8026400" y="1365250"/>
          <p14:tracePt t="7737" x="8128000" y="1365250"/>
          <p14:tracePt t="7754" x="8210550" y="1365250"/>
          <p14:tracePt t="7770" x="8305800" y="1365250"/>
          <p14:tracePt t="7787" x="8375650" y="1365250"/>
          <p14:tracePt t="7804" x="8458200" y="1365250"/>
          <p14:tracePt t="7820" x="8566150" y="1365250"/>
          <p14:tracePt t="7836" x="8623300" y="1365250"/>
          <p14:tracePt t="7854" x="8683625" y="1365250"/>
          <p14:tracePt t="7870" x="8778875" y="1371600"/>
          <p14:tracePt t="7886" x="8816975" y="1371600"/>
          <p14:tracePt t="7904" x="8845550" y="1371600"/>
          <p14:tracePt t="7921" x="8861425" y="1371600"/>
          <p14:tracePt t="7937" x="8870950" y="1371600"/>
          <p14:tracePt t="8707" x="8848725" y="1381125"/>
          <p14:tracePt t="8714" x="8829675" y="1393825"/>
          <p14:tracePt t="8722" x="8801100" y="1409700"/>
          <p14:tracePt t="8737" x="8712200" y="1457325"/>
          <p14:tracePt t="8755" x="8591550" y="1501775"/>
          <p14:tracePt t="8771" x="8385175" y="1571625"/>
          <p14:tracePt t="8787" x="8197850" y="1619250"/>
          <p14:tracePt t="8820" x="7800975" y="1708150"/>
          <p14:tracePt t="8856" x="7493000" y="1752600"/>
          <p14:tracePt t="8872" x="7388225" y="1768475"/>
          <p14:tracePt t="8887" x="7292975" y="1768475"/>
          <p14:tracePt t="8904" x="7223125" y="1768475"/>
          <p14:tracePt t="8920" x="7127875" y="1768475"/>
          <p14:tracePt t="8936" x="7089775" y="1787525"/>
          <p14:tracePt t="8954" x="7035800" y="1787525"/>
          <p14:tracePt t="8970" x="6981825" y="1806575"/>
          <p14:tracePt t="8987" x="6950075" y="1819275"/>
          <p14:tracePt t="9004" x="6927850" y="1825625"/>
          <p14:tracePt t="9008" x="6915150" y="1828800"/>
          <p14:tracePt t="9021" x="6886575" y="1828800"/>
          <p14:tracePt t="9037" x="6864350" y="1835150"/>
          <p14:tracePt t="9055" x="6807200" y="1835150"/>
          <p14:tracePt t="9070" x="6765925" y="1835150"/>
          <p14:tracePt t="9086" x="6734175" y="1835150"/>
          <p14:tracePt t="9104" x="6705600" y="1835150"/>
          <p14:tracePt t="9120" x="6692900" y="1835150"/>
          <p14:tracePt t="9137" x="6686550" y="1835150"/>
          <p14:tracePt t="9171" x="6692900" y="1835150"/>
          <p14:tracePt t="9187" x="6721475" y="1835150"/>
          <p14:tracePt t="9204" x="6743700" y="1835150"/>
          <p14:tracePt t="9220" x="6775450" y="1835150"/>
          <p14:tracePt t="9236" x="6784975" y="1835150"/>
          <p14:tracePt t="9255" x="6800850" y="1835150"/>
          <p14:tracePt t="9270" x="6810375" y="1835150"/>
          <p14:tracePt t="9287" x="6816725" y="1835150"/>
          <p14:tracePt t="9303" x="6829425" y="1835150"/>
          <p14:tracePt t="9320" x="6845300" y="1835150"/>
          <p14:tracePt t="9337" x="6861175" y="1828800"/>
          <p14:tracePt t="9354" x="6889750" y="1828800"/>
          <p14:tracePt t="9370" x="6937375" y="1828800"/>
          <p14:tracePt t="9386" x="6972300" y="1828800"/>
          <p14:tracePt t="9403" x="7016750" y="1828800"/>
          <p14:tracePt t="9420" x="7102475" y="1831975"/>
          <p14:tracePt t="9437" x="7191375" y="1857375"/>
          <p14:tracePt t="9454" x="7251700" y="1863725"/>
          <p14:tracePt t="9470" x="7350125" y="1870075"/>
          <p14:tracePt t="9487" x="7388225" y="1876425"/>
          <p14:tracePt t="9503" x="7429500" y="1876425"/>
          <p14:tracePt t="9520" x="7464425" y="1876425"/>
          <p14:tracePt t="9537" x="7493000" y="1876425"/>
          <p14:tracePt t="9554" x="7502525" y="1876425"/>
          <p14:tracePt t="9571" x="7543800" y="1876425"/>
          <p14:tracePt t="9587" x="7562850" y="1876425"/>
          <p14:tracePt t="9604" x="7594600" y="1876425"/>
          <p14:tracePt t="9620" x="7654925" y="1876425"/>
          <p14:tracePt t="9637" x="7693025" y="1876425"/>
          <p14:tracePt t="9654" x="7737475" y="1873250"/>
          <p14:tracePt t="9670" x="7823200" y="1873250"/>
          <p14:tracePt t="9687" x="7877175" y="1866900"/>
          <p14:tracePt t="9704" x="7918450" y="1866900"/>
          <p14:tracePt t="9721" x="7981950" y="1860550"/>
          <p14:tracePt t="9737" x="8020050" y="1860550"/>
          <p14:tracePt t="9753" x="8064500" y="1860550"/>
          <p14:tracePt t="9770" x="8112125" y="1860550"/>
          <p14:tracePt t="9786" x="8121650" y="1860550"/>
          <p14:tracePt t="9804" x="8131175" y="1860550"/>
          <p14:tracePt t="9821" x="8134350" y="1860550"/>
          <p14:tracePt t="10121" x="8153400" y="1854200"/>
          <p14:tracePt t="10128" x="8162925" y="1847850"/>
          <p14:tracePt t="10137" x="8175625" y="1835150"/>
          <p14:tracePt t="10154" x="8216900" y="1803400"/>
          <p14:tracePt t="10170" x="8261350" y="1765300"/>
          <p14:tracePt t="10187" x="8293100" y="1727200"/>
          <p14:tracePt t="10204" x="8318500" y="1689100"/>
          <p14:tracePt t="10220" x="8362950" y="1622425"/>
          <p14:tracePt t="10237" x="8391525" y="1565275"/>
          <p14:tracePt t="10255" x="8426450" y="1489075"/>
          <p14:tracePt t="10271" x="8439150" y="1460500"/>
          <p14:tracePt t="10288" x="8451850" y="1428750"/>
          <p14:tracePt t="10304" x="8467725" y="1409700"/>
          <p14:tracePt t="10320" x="8483600" y="1397000"/>
          <p14:tracePt t="10336" x="8493125" y="1381125"/>
          <p14:tracePt t="10354" x="8502650" y="1371600"/>
          <p14:tracePt t="10370" x="8502650" y="1362075"/>
          <p14:tracePt t="10791" x="8502650" y="1368425"/>
          <p14:tracePt t="10799" x="8502650" y="1377950"/>
          <p14:tracePt t="10812" x="8502650" y="1400175"/>
          <p14:tracePt t="10837" x="8502650" y="1435100"/>
          <p14:tracePt t="10870" x="8502650" y="1504950"/>
          <p14:tracePt t="10887" x="8502650" y="1539875"/>
          <p14:tracePt t="10904" x="8502650" y="1562100"/>
          <p14:tracePt t="10920" x="8502650" y="1603375"/>
          <p14:tracePt t="10936" x="8502650" y="1612900"/>
          <p14:tracePt t="10954" x="8502650" y="1628775"/>
          <p14:tracePt t="10971" x="8496300" y="1641475"/>
          <p14:tracePt t="10987" x="8486775" y="1651000"/>
          <p14:tracePt t="11005" x="8470900" y="1679575"/>
          <p14:tracePt t="11021" x="8439150" y="1704975"/>
          <p14:tracePt t="11037" x="8413750" y="1730375"/>
          <p14:tracePt t="11053" x="8366125" y="1762125"/>
          <p14:tracePt t="11055" x="8347075" y="1768475"/>
          <p14:tracePt t="11070" x="8296275" y="1781175"/>
          <p14:tracePt t="11087" x="8232775" y="1797050"/>
          <p14:tracePt t="11104" x="8143875" y="1819275"/>
          <p14:tracePt t="11121" x="8035925" y="1828800"/>
          <p14:tracePt t="11137" x="7985125" y="1828800"/>
          <p14:tracePt t="11155" x="7899400" y="1828800"/>
          <p14:tracePt t="11171" x="7870825" y="1828800"/>
          <p14:tracePt t="11187" x="7842250" y="1828800"/>
          <p14:tracePt t="11203" x="7832725" y="1828800"/>
          <p14:tracePt t="11220" x="7816850" y="1828800"/>
          <p14:tracePt t="11237" x="7807325" y="1828800"/>
          <p14:tracePt t="11254" x="7791450" y="1828800"/>
          <p14:tracePt t="12820" x="7737475" y="1857375"/>
          <p14:tracePt t="12828" x="7642225" y="1895475"/>
          <p14:tracePt t="12841" x="7451725" y="1981200"/>
          <p14:tracePt t="12858" x="7292975" y="2082800"/>
          <p14:tracePt t="12875" x="7143750" y="2193925"/>
          <p14:tracePt t="12891" x="6956425" y="2330450"/>
          <p14:tracePt t="12903" x="6915150" y="2371725"/>
          <p14:tracePt t="12936" x="6670675" y="2514600"/>
          <p14:tracePt t="12970" x="6496050" y="2584450"/>
          <p14:tracePt t="12988" x="6464300" y="2597150"/>
          <p14:tracePt t="13005" x="6445250" y="2619375"/>
          <p14:tracePt t="13021" x="6429375" y="2619375"/>
          <p14:tracePt t="13037" x="6419850" y="2619375"/>
          <p14:tracePt t="13053" x="6410325" y="2619375"/>
          <p14:tracePt t="13098" x="6410325" y="2616200"/>
          <p14:tracePt t="13105" x="6410325" y="2609850"/>
          <p14:tracePt t="13120" x="6403975" y="2597150"/>
          <p14:tracePt t="13137" x="6403975" y="2584450"/>
          <p14:tracePt t="13154" x="6403975" y="2559050"/>
          <p14:tracePt t="13170" x="6403975" y="2543175"/>
          <p14:tracePt t="13186" x="6403975" y="2533650"/>
          <p14:tracePt t="13203" x="6403975" y="2524125"/>
          <p14:tracePt t="13219" x="6403975" y="2514600"/>
          <p14:tracePt t="13236" x="6403975" y="2511425"/>
          <p14:tracePt t="13427" x="6403975" y="2505075"/>
          <p14:tracePt t="13434" x="6403975" y="2501900"/>
          <p14:tracePt t="13455" x="6403975" y="2473325"/>
          <p14:tracePt t="13470" x="6416675" y="2444750"/>
          <p14:tracePt t="13486" x="6445250" y="2425700"/>
          <p14:tracePt t="13503" x="6515100" y="2381250"/>
          <p14:tracePt t="13519" x="6657975" y="2295525"/>
          <p14:tracePt t="13536" x="6835775" y="2241550"/>
          <p14:tracePt t="13555" x="7096125" y="2108200"/>
          <p14:tracePt t="13571" x="7299325" y="2022475"/>
          <p14:tracePt t="13588" x="7486650" y="1936750"/>
          <p14:tracePt t="13604" x="7683500" y="1847850"/>
          <p14:tracePt t="13621" x="7807325" y="1768475"/>
          <p14:tracePt t="13636" x="7889875" y="1701800"/>
          <p14:tracePt t="13657" x="7988300" y="1600200"/>
          <p14:tracePt t="13670" x="8035925" y="1555750"/>
          <p14:tracePt t="13686" x="8080375" y="1508125"/>
          <p14:tracePt t="13703" x="8112125" y="1482725"/>
          <p14:tracePt t="13720" x="8140700" y="1444625"/>
          <p14:tracePt t="13737" x="8156575" y="1435100"/>
          <p14:tracePt t="13754" x="8169275" y="1419225"/>
          <p14:tracePt t="13770" x="8181975" y="1419225"/>
          <p14:tracePt t="13786" x="8191500" y="1419225"/>
          <p14:tracePt t="13803" x="8204200" y="1419225"/>
          <p14:tracePt t="13819" x="8220075" y="1419225"/>
          <p14:tracePt t="13884" x="8220075" y="1422400"/>
          <p14:tracePt t="13892" x="8220075" y="1428750"/>
          <p14:tracePt t="13904" x="8220075" y="1431925"/>
          <p14:tracePt t="13919" x="8226425" y="1438275"/>
          <p14:tracePt t="13936" x="8229600" y="1441450"/>
          <p14:tracePt t="13953" x="8235950" y="1447800"/>
          <p14:tracePt t="13985" x="8239125" y="1447800"/>
          <p14:tracePt t="14098" x="8239125" y="1450975"/>
          <p14:tracePt t="14105" x="8239125" y="1457325"/>
          <p14:tracePt t="14120" x="8239125" y="1473200"/>
          <p14:tracePt t="14136" x="8223250" y="1482725"/>
          <p14:tracePt t="14154" x="8128000" y="1501775"/>
          <p14:tracePt t="14170" x="7953375" y="1520825"/>
          <p14:tracePt t="14186" x="7791450" y="1549400"/>
          <p14:tracePt t="14203" x="7626350" y="1584325"/>
          <p14:tracePt t="14220" x="7391400" y="1647825"/>
          <p14:tracePt t="14237" x="7292975" y="1679575"/>
          <p14:tracePt t="14254" x="7121525" y="1739900"/>
          <p14:tracePt t="14270" x="7023100" y="1774825"/>
          <p14:tracePt t="14286" x="6943725" y="1812925"/>
          <p14:tracePt t="14302" x="6886575" y="1841500"/>
          <p14:tracePt t="14320" x="6851650" y="1870075"/>
          <p14:tracePt t="14336" x="6832600" y="1882775"/>
          <p14:tracePt t="14354" x="6819900" y="1895475"/>
          <p14:tracePt t="14369" x="6813550" y="1901825"/>
          <p14:tracePt t="14427" x="6816725" y="1898650"/>
          <p14:tracePt t="14434" x="6819900" y="1895475"/>
          <p14:tracePt t="14441" x="6826250" y="1889125"/>
          <p14:tracePt t="14454" x="6848475" y="1879600"/>
          <p14:tracePt t="14469" x="6877050" y="1860550"/>
          <p14:tracePt t="14486" x="6924675" y="1841500"/>
          <p14:tracePt t="14503" x="6962775" y="1828800"/>
          <p14:tracePt t="14519" x="7051675" y="1806575"/>
          <p14:tracePt t="14536" x="7105650" y="1787525"/>
          <p14:tracePt t="14554" x="7245350" y="1787525"/>
          <p14:tracePt t="14570" x="7327900" y="1787525"/>
          <p14:tracePt t="14587" x="7388225" y="1787525"/>
          <p14:tracePt t="14604" x="7451725" y="1787525"/>
          <p14:tracePt t="14619" x="7496175" y="1787525"/>
          <p14:tracePt t="14636" x="7524750" y="1787525"/>
          <p14:tracePt t="14654" x="7594600" y="1787525"/>
          <p14:tracePt t="14669" x="7654925" y="1787525"/>
          <p14:tracePt t="14690" x="7731125" y="1787525"/>
          <p14:tracePt t="14704" x="7769225" y="1787525"/>
          <p14:tracePt t="14720" x="7813675" y="1787525"/>
          <p14:tracePt t="14736" x="7854950" y="1787525"/>
          <p14:tracePt t="14754" x="7902575" y="1787525"/>
          <p14:tracePt t="14769" x="7940675" y="1787525"/>
          <p14:tracePt t="14786" x="7978775" y="1787525"/>
          <p14:tracePt t="14805" x="8023225" y="1787525"/>
          <p14:tracePt t="14820" x="8054975" y="1787525"/>
          <p14:tracePt t="14837" x="8070850" y="1787525"/>
          <p14:tracePt t="14854" x="8089900" y="1787525"/>
          <p14:tracePt t="14905" x="8089900" y="1800225"/>
          <p14:tracePt t="14911" x="8089900" y="1803400"/>
          <p14:tracePt t="14919" x="8089900" y="1809750"/>
          <p14:tracePt t="14937" x="8074025" y="1819275"/>
          <p14:tracePt t="14954" x="8045450" y="1835150"/>
          <p14:tracePt t="14970" x="8004175" y="1866900"/>
          <p14:tracePt t="14987" x="7962900" y="1927225"/>
          <p14:tracePt t="15004" x="7886700" y="2019300"/>
          <p14:tracePt t="15019" x="7829550" y="2089150"/>
          <p14:tracePt t="15036" x="7772400" y="2171700"/>
          <p14:tracePt t="15053" x="7673975" y="2295525"/>
          <p14:tracePt t="15069" x="7600950" y="2368550"/>
          <p14:tracePt t="15086" x="7527925" y="2435225"/>
          <p14:tracePt t="15104" x="7445375" y="2508250"/>
          <p14:tracePt t="15120" x="7385050" y="2552700"/>
          <p14:tracePt t="15136" x="7346950" y="2578100"/>
          <p14:tracePt t="15153" x="7264400" y="2613025"/>
          <p14:tracePt t="15169" x="7235825" y="2625725"/>
          <p14:tracePt t="15186" x="7207250" y="2625725"/>
          <p14:tracePt t="15204" x="7185025" y="2625725"/>
          <p14:tracePt t="15220" x="7175500" y="2625725"/>
          <p14:tracePt t="15236" x="7165975" y="2625725"/>
          <p14:tracePt t="15254" x="7146925" y="2625725"/>
          <p14:tracePt t="15270" x="7140575" y="2625725"/>
          <p14:tracePt t="15470" x="7121525" y="2603500"/>
          <p14:tracePt t="15476" x="7108825" y="2584450"/>
          <p14:tracePt t="15487" x="7096125" y="2565400"/>
          <p14:tracePt t="15504" x="7051675" y="2505075"/>
          <p14:tracePt t="15520" x="7032625" y="2473325"/>
          <p14:tracePt t="15537" x="7019925" y="2451100"/>
          <p14:tracePt t="15553" x="6978650" y="2432050"/>
          <p14:tracePt t="15570" x="6953250" y="2409825"/>
          <p14:tracePt t="15586" x="6924675" y="2397125"/>
          <p14:tracePt t="15603" x="6889750" y="2378075"/>
          <p14:tracePt t="15620" x="6870700" y="2362200"/>
          <p14:tracePt t="15637" x="6861175" y="2352675"/>
          <p14:tracePt t="15654" x="6845300" y="2343150"/>
          <p14:tracePt t="15670" x="6835775" y="2343150"/>
          <p14:tracePt t="15686" x="6819900" y="2336800"/>
          <p14:tracePt t="15703" x="6807200" y="2336800"/>
          <p14:tracePt t="15720" x="6797675" y="2336800"/>
          <p14:tracePt t="15736" x="6788150" y="2336800"/>
          <p14:tracePt t="15754" x="6765925" y="2336800"/>
          <p14:tracePt t="15770" x="6762750" y="2336800"/>
          <p14:tracePt t="15812" x="6756400" y="2336800"/>
          <p14:tracePt t="15820" x="6753225" y="2336800"/>
          <p14:tracePt t="15836" x="6746875" y="2336800"/>
          <p14:tracePt t="15853" x="6737350" y="2336800"/>
          <p14:tracePt t="15869" x="6727825" y="2336800"/>
          <p14:tracePt t="16855" x="6769100" y="2314575"/>
          <p14:tracePt t="16862" x="6838950" y="2305050"/>
          <p14:tracePt t="16870" x="6899275" y="2298700"/>
          <p14:tracePt t="16891" x="7061200" y="2289175"/>
          <p14:tracePt t="16907" x="7178675" y="2289175"/>
          <p14:tracePt t="16925" x="7340600" y="2289175"/>
          <p14:tracePt t="16936" x="7397750" y="2289175"/>
          <p14:tracePt t="16969" x="7699375" y="2279650"/>
          <p14:tracePt t="17004" x="8007350" y="2279650"/>
          <p14:tracePt t="17020" x="8156575" y="2279650"/>
          <p14:tracePt t="17036" x="8248650" y="2279650"/>
          <p14:tracePt t="17054" x="8378825" y="2286000"/>
          <p14:tracePt t="17070" x="8464550" y="2292350"/>
          <p14:tracePt t="17086" x="8524875" y="2292350"/>
          <p14:tracePt t="17103" x="8604250" y="2298700"/>
          <p14:tracePt t="17119" x="8642350" y="2305050"/>
          <p14:tracePt t="17136" x="8651875" y="2305050"/>
          <p14:tracePt t="17154" x="8667750" y="2305050"/>
          <p14:tracePt t="17170" x="8670925" y="2305050"/>
          <p14:tracePt t="17254" x="8670925" y="2314575"/>
          <p14:tracePt t="17667" x="8661400" y="2320925"/>
          <p14:tracePt t="17676" x="8636000" y="2333625"/>
          <p14:tracePt t="17686" x="8607425" y="2349500"/>
          <p14:tracePt t="17704" x="8474075" y="2432050"/>
          <p14:tracePt t="17719" x="8372475" y="2489200"/>
          <p14:tracePt t="17736" x="8248650" y="2552700"/>
          <p14:tracePt t="17769" x="7956550" y="2663825"/>
          <p14:tracePt t="17803" x="7610475" y="2752725"/>
          <p14:tracePt t="17820" x="7470775" y="2771775"/>
          <p14:tracePt t="17837" x="7308850" y="2797175"/>
          <p14:tracePt t="17854" x="7140575" y="2832100"/>
          <p14:tracePt t="17870" x="7058025" y="2838450"/>
          <p14:tracePt t="17887" x="6997700" y="2838450"/>
          <p14:tracePt t="17903" x="6934200" y="2838450"/>
          <p14:tracePt t="17919" x="6899275" y="2838450"/>
          <p14:tracePt t="17936" x="6877050" y="2838450"/>
          <p14:tracePt t="17953" x="6835775" y="2838450"/>
          <p14:tracePt t="17969" x="6813550" y="2835275"/>
          <p14:tracePt t="17987" x="6791325" y="2825750"/>
          <p14:tracePt t="18004" x="6775450" y="2803525"/>
          <p14:tracePt t="18020" x="6765925" y="2794000"/>
          <p14:tracePt t="18037" x="6753225" y="2784475"/>
          <p14:tracePt t="18053" x="6734175" y="2762250"/>
          <p14:tracePt t="18069" x="6724650" y="2752725"/>
          <p14:tracePt t="18086" x="6715125" y="2743200"/>
          <p14:tracePt t="18104" x="6699250" y="2727325"/>
          <p14:tracePt t="18120" x="6683375" y="2727325"/>
          <p14:tracePt t="18137" x="6673850" y="2727325"/>
          <p14:tracePt t="18405" x="6692900" y="2727325"/>
          <p14:tracePt t="18412" x="6718300" y="2727325"/>
          <p14:tracePt t="18419" x="6753225" y="2727325"/>
          <p14:tracePt t="18436" x="6813550" y="2727325"/>
          <p14:tracePt t="18453" x="6940550" y="2727325"/>
          <p14:tracePt t="18469" x="7089775" y="2711450"/>
          <p14:tracePt t="18486" x="7242175" y="2692400"/>
          <p14:tracePt t="18503" x="7473950" y="2667000"/>
          <p14:tracePt t="18519" x="7581900" y="2647950"/>
          <p14:tracePt t="18536" x="7642225" y="2641600"/>
          <p14:tracePt t="18554" x="7699375" y="2635250"/>
          <p14:tracePt t="18570" x="7715250" y="2635250"/>
          <p14:tracePt t="18586" x="7724775" y="2635250"/>
          <p14:tracePt t="18683" x="7721600" y="2635250"/>
          <p14:tracePt t="18690" x="7718425" y="2635250"/>
          <p14:tracePt t="18704" x="7705725" y="2635250"/>
          <p14:tracePt t="18720" x="7696200" y="2635250"/>
          <p14:tracePt t="18736" x="7648575" y="2635250"/>
          <p14:tracePt t="18753" x="7467600" y="2635250"/>
          <p14:tracePt t="18769" x="7242175" y="2635250"/>
          <p14:tracePt t="18790" x="6858000" y="2635250"/>
          <p14:tracePt t="18804" x="6546850" y="2625725"/>
          <p14:tracePt t="18820" x="6245225" y="2603500"/>
          <p14:tracePt t="18837" x="5949950" y="2584450"/>
          <p14:tracePt t="18853" x="5429250" y="2524125"/>
          <p14:tracePt t="18871" x="5210175" y="2505075"/>
          <p14:tracePt t="18887" x="4968875" y="2476500"/>
          <p14:tracePt t="18903" x="4746625" y="2451100"/>
          <p14:tracePt t="18919" x="4606925" y="2432050"/>
          <p14:tracePt t="18936" x="4498975" y="2416175"/>
          <p14:tracePt t="18953" x="4400550" y="2403475"/>
          <p14:tracePt t="18970" x="4343400" y="2387600"/>
          <p14:tracePt t="18987" x="4298950" y="2368550"/>
          <p14:tracePt t="19003" x="4254500" y="2330450"/>
          <p14:tracePt t="19019" x="4235450" y="2276475"/>
          <p14:tracePt t="19036" x="4229100" y="2225675"/>
          <p14:tracePt t="19053" x="4238625" y="2152650"/>
          <p14:tracePt t="19072" x="4251325" y="2108200"/>
          <p14:tracePt t="19086" x="4270375" y="2060575"/>
          <p14:tracePt t="19103" x="4289425" y="1997075"/>
          <p14:tracePt t="19120" x="4289425" y="1968500"/>
          <p14:tracePt t="19137" x="4295775" y="1930400"/>
          <p14:tracePt t="19153" x="4314825" y="1866900"/>
          <p14:tracePt t="19169" x="4340225" y="1828800"/>
          <p14:tracePt t="19186" x="4375150" y="1771650"/>
          <p14:tracePt t="19203" x="4492625" y="1663700"/>
          <p14:tracePt t="19219" x="4527550" y="1606550"/>
          <p14:tracePt t="19237" x="4552950" y="1568450"/>
          <p14:tracePt t="19254" x="4568825" y="1552575"/>
          <p14:tracePt t="19270" x="4568825" y="1543050"/>
          <p14:tracePt t="19287" x="4568825" y="1536700"/>
          <p14:tracePt t="19376" x="4565650" y="1536700"/>
          <p14:tracePt t="19383" x="4562475" y="1536700"/>
          <p14:tracePt t="19390" x="4556125" y="1536700"/>
          <p14:tracePt t="19403" x="4540250" y="1536700"/>
          <p14:tracePt t="19420" x="4518025" y="1530350"/>
          <p14:tracePt t="19436" x="4502150" y="1530350"/>
          <p14:tracePt t="19453" x="4483100" y="1530350"/>
          <p14:tracePt t="19469" x="4473575" y="1530350"/>
          <p14:tracePt t="19486" x="4464050" y="1530350"/>
          <p14:tracePt t="19504" x="4432300" y="1530350"/>
          <p14:tracePt t="19520" x="4406900" y="1539875"/>
          <p14:tracePt t="19537" x="4384675" y="1552575"/>
          <p14:tracePt t="19553" x="4365625" y="1571625"/>
          <p14:tracePt t="19569" x="4352925" y="1603375"/>
          <p14:tracePt t="19586" x="4340225" y="1625600"/>
          <p14:tracePt t="19603" x="4314825" y="1670050"/>
          <p14:tracePt t="19619" x="4305300" y="1685925"/>
          <p14:tracePt t="19636" x="4292600" y="1714500"/>
          <p14:tracePt t="19653" x="4267200" y="1765300"/>
          <p14:tracePt t="19670" x="4267200" y="1797050"/>
          <p14:tracePt t="19686" x="4267200" y="1838325"/>
          <p14:tracePt t="19702" x="4267200" y="1901825"/>
          <p14:tracePt t="19720" x="4267200" y="1930400"/>
          <p14:tracePt t="19736" x="4267200" y="1968500"/>
          <p14:tracePt t="19753" x="4279900" y="2025650"/>
          <p14:tracePt t="19770" x="4279900" y="2060575"/>
          <p14:tracePt t="19787" x="4292600" y="2105025"/>
          <p14:tracePt t="19791" x="4292600" y="2130425"/>
          <p14:tracePt t="19803" x="4305300" y="2184400"/>
          <p14:tracePt t="19820" x="4305300" y="2222500"/>
          <p14:tracePt t="19836" x="4318000" y="2266950"/>
          <p14:tracePt t="19853" x="4330700" y="2308225"/>
          <p14:tracePt t="19869" x="4340225" y="2336800"/>
          <p14:tracePt t="19886" x="4346575" y="2362200"/>
          <p14:tracePt t="19902" x="4359275" y="2403475"/>
          <p14:tracePt t="19919" x="4365625" y="2425700"/>
          <p14:tracePt t="19936" x="4378325" y="2454275"/>
          <p14:tracePt t="19952" x="4400550" y="2476500"/>
          <p14:tracePt t="19969" x="4410075" y="2501900"/>
          <p14:tracePt t="19986" x="4425950" y="2511425"/>
          <p14:tracePt t="20003" x="4441825" y="2527300"/>
          <p14:tracePt t="20019" x="4457700" y="2527300"/>
          <p14:tracePt t="20037" x="4467225" y="2527300"/>
          <p14:tracePt t="20053" x="4479925" y="2527300"/>
          <p14:tracePt t="20070" x="4489450" y="2527300"/>
          <p14:tracePt t="20086" x="4505325" y="2517775"/>
          <p14:tracePt t="20103" x="4521200" y="2505075"/>
          <p14:tracePt t="20119" x="4530725" y="2482850"/>
          <p14:tracePt t="20136" x="4543425" y="2460625"/>
          <p14:tracePt t="20152" x="4568825" y="2409825"/>
          <p14:tracePt t="20169" x="4581525" y="2365375"/>
          <p14:tracePt t="20187" x="4594225" y="2311400"/>
          <p14:tracePt t="20203" x="4622800" y="2187575"/>
          <p14:tracePt t="20219" x="4635500" y="2133600"/>
          <p14:tracePt t="20236" x="4651375" y="2089150"/>
          <p14:tracePt t="20253" x="4670425" y="2016125"/>
          <p14:tracePt t="20269" x="4692650" y="1949450"/>
          <p14:tracePt t="20286" x="4708525" y="1863725"/>
          <p14:tracePt t="20302" x="4721225" y="1755775"/>
          <p14:tracePt t="20319" x="4721225" y="1695450"/>
          <p14:tracePt t="20336" x="4721225" y="1635125"/>
          <p14:tracePt t="20353" x="4727575" y="1546225"/>
          <p14:tracePt t="20370" x="4733925" y="1495425"/>
          <p14:tracePt t="20386" x="4733925" y="1457325"/>
          <p14:tracePt t="20402" x="4733925" y="1435100"/>
          <p14:tracePt t="20419" x="4733925" y="1425575"/>
          <p14:tracePt t="20453" x="4727575" y="1422400"/>
          <p14:tracePt t="20470" x="4718050" y="1422400"/>
          <p14:tracePt t="20487" x="4708525" y="1422400"/>
          <p14:tracePt t="20503" x="4686300" y="1422400"/>
          <p14:tracePt t="20520" x="4673600" y="1428750"/>
          <p14:tracePt t="20536" x="4641850" y="1441450"/>
          <p14:tracePt t="20552" x="4591050" y="1460500"/>
          <p14:tracePt t="20569" x="4546600" y="1479550"/>
          <p14:tracePt t="20586" x="4502150" y="1492250"/>
          <p14:tracePt t="20602" x="4467225" y="1508125"/>
          <p14:tracePt t="20619" x="4441825" y="1520825"/>
          <p14:tracePt t="20636" x="4432300" y="1536700"/>
          <p14:tracePt t="20653" x="4416425" y="1549400"/>
          <p14:tracePt t="20670" x="4403725" y="1562100"/>
          <p14:tracePt t="20686" x="4391025" y="1571625"/>
          <p14:tracePt t="20702" x="4378325" y="1590675"/>
          <p14:tracePt t="20719" x="4368800" y="1600200"/>
          <p14:tracePt t="20736" x="4349750" y="1622425"/>
          <p14:tracePt t="20753" x="4349750" y="1663700"/>
          <p14:tracePt t="20770" x="4349750" y="1708150"/>
          <p14:tracePt t="20786" x="4349750" y="1736725"/>
          <p14:tracePt t="20803" x="4349750" y="1784350"/>
          <p14:tracePt t="20820" x="4349750" y="1812925"/>
          <p14:tracePt t="20836" x="4349750" y="1851025"/>
          <p14:tracePt t="20852" x="4365625" y="1920875"/>
          <p14:tracePt t="20868" x="4375150" y="1984375"/>
          <p14:tracePt t="20886" x="4381500" y="2044700"/>
          <p14:tracePt t="20903" x="4400550" y="2117725"/>
          <p14:tracePt t="20920" x="4413250" y="2178050"/>
          <p14:tracePt t="20937" x="4435475" y="2244725"/>
          <p14:tracePt t="20953" x="4457700" y="2333625"/>
          <p14:tracePt t="20970" x="4470400" y="2397125"/>
          <p14:tracePt t="20986" x="4486275" y="2460625"/>
          <p14:tracePt t="21002" x="4511675" y="2527300"/>
          <p14:tracePt t="21019" x="4524375" y="2571750"/>
          <p14:tracePt t="21036" x="4533900" y="2593975"/>
          <p14:tracePt t="21052" x="4572000" y="2638425"/>
          <p14:tracePt t="21070" x="4581525" y="2647950"/>
          <p14:tracePt t="21087" x="4591050" y="2654300"/>
          <p14:tracePt t="21103" x="4613275" y="2651125"/>
          <p14:tracePt t="21120" x="4622800" y="2628900"/>
          <p14:tracePt t="21136" x="4638675" y="2555875"/>
          <p14:tracePt t="21152" x="4645025" y="2393950"/>
          <p14:tracePt t="21168" x="4645025" y="2279650"/>
          <p14:tracePt t="21186" x="4632325" y="2171700"/>
          <p14:tracePt t="21202" x="4606925" y="1993900"/>
          <p14:tracePt t="21220" x="4584700" y="1930400"/>
          <p14:tracePt t="21237" x="4572000" y="1873250"/>
          <p14:tracePt t="21252" x="4546600" y="1809750"/>
          <p14:tracePt t="21270" x="4524375" y="1752600"/>
          <p14:tracePt t="21286" x="4511675" y="1689100"/>
          <p14:tracePt t="21302" x="4492625" y="1606550"/>
          <p14:tracePt t="21318" x="4479925" y="1568450"/>
          <p14:tracePt t="21335" x="4451350" y="1524000"/>
          <p14:tracePt t="21352" x="4419600" y="1457325"/>
          <p14:tracePt t="21369" x="4406900" y="1419225"/>
          <p14:tracePt t="21386" x="4387850" y="1397000"/>
          <p14:tracePt t="21403" x="4371975" y="1362075"/>
          <p14:tracePt t="21419" x="4362450" y="1352550"/>
          <p14:tracePt t="21436" x="4352925" y="1343025"/>
          <p14:tracePt t="21452" x="4330700" y="1327150"/>
          <p14:tracePt t="21469" x="4321175" y="1327150"/>
          <p14:tracePt t="21486" x="4311650" y="1314450"/>
          <p14:tracePt t="21503" x="4292600" y="1314450"/>
          <p14:tracePt t="21520" x="4283075" y="1314450"/>
          <p14:tracePt t="21536" x="4270375" y="1327150"/>
          <p14:tracePt t="21553" x="4257675" y="1343025"/>
          <p14:tracePt t="21569" x="4238625" y="1365250"/>
          <p14:tracePt t="21585" x="4225925" y="1397000"/>
          <p14:tracePt t="21602" x="4206875" y="1476375"/>
          <p14:tracePt t="21619" x="4191000" y="1562100"/>
          <p14:tracePt t="21637" x="4168775" y="1628775"/>
          <p14:tracePt t="21652" x="4168775" y="1714500"/>
          <p14:tracePt t="21669" x="4168775" y="1771650"/>
          <p14:tracePt t="21686" x="4168775" y="1831975"/>
          <p14:tracePt t="21702" x="4162425" y="1905000"/>
          <p14:tracePt t="21719" x="4149725" y="1949450"/>
          <p14:tracePt t="21735" x="4143375" y="1978025"/>
          <p14:tracePt t="21753" x="4143375" y="2019300"/>
          <p14:tracePt t="21770" x="4143375" y="2047875"/>
          <p14:tracePt t="21787" x="4143375" y="2063750"/>
          <p14:tracePt t="21803" x="4143375" y="2079625"/>
          <p14:tracePt t="21819" x="4143375" y="2095500"/>
          <p14:tracePt t="21824" x="4143375" y="2098675"/>
          <p14:tracePt t="21835" x="4143375" y="2105025"/>
          <p14:tracePt t="21852" x="4143375" y="2117725"/>
          <p14:tracePt t="21868" x="4143375" y="2127250"/>
          <p14:tracePt t="21886" x="4143375" y="2143125"/>
          <p14:tracePt t="21903" x="4143375" y="2159000"/>
          <p14:tracePt t="21920" x="4143375" y="2181225"/>
          <p14:tracePt t="21936" x="4143375" y="2200275"/>
          <p14:tracePt t="21953" x="4152900" y="2235200"/>
          <p14:tracePt t="21969" x="4165600" y="2260600"/>
          <p14:tracePt t="21986" x="4181475" y="2282825"/>
          <p14:tracePt t="22002" x="4200525" y="2324100"/>
          <p14:tracePt t="22019" x="4216400" y="2349500"/>
          <p14:tracePt t="22036" x="4235450" y="2378075"/>
          <p14:tracePt t="22053" x="4260850" y="2416175"/>
          <p14:tracePt t="22069" x="4283075" y="2447925"/>
          <p14:tracePt t="22087" x="4308475" y="2463800"/>
          <p14:tracePt t="22103" x="4330700" y="2486025"/>
          <p14:tracePt t="22119" x="4340225" y="2495550"/>
          <p14:tracePt t="22136" x="4349750" y="2505075"/>
          <p14:tracePt t="22660" x="4413250" y="2533650"/>
          <p14:tracePt t="22667" x="4521200" y="2584450"/>
          <p14:tracePt t="22675" x="4638675" y="2622550"/>
          <p14:tracePt t="22686" x="4733925" y="2660650"/>
          <p14:tracePt t="22702" x="5032375" y="2803525"/>
          <p14:tracePt t="22726" x="5308600" y="2955925"/>
          <p14:tracePt t="22753" x="5664200" y="3117850"/>
          <p14:tracePt t="22788" x="6080125" y="3254375"/>
          <p14:tracePt t="22805" x="6210300" y="3289300"/>
          <p14:tracePt t="22820" x="6305550" y="3305175"/>
          <p14:tracePt t="22836" x="6381750" y="3321050"/>
          <p14:tracePt t="22838" x="6416675" y="3321050"/>
          <p14:tracePt t="22852" x="6461125" y="3321050"/>
          <p14:tracePt t="22869" x="6483350" y="3321050"/>
          <p14:tracePt t="22885" x="6499225" y="3321050"/>
          <p14:tracePt t="22902" x="6530975" y="3311525"/>
          <p14:tracePt t="22919" x="6553200" y="3302000"/>
          <p14:tracePt t="22936" x="6591300" y="3289300"/>
          <p14:tracePt t="22952" x="6654800" y="3263900"/>
          <p14:tracePt t="22969" x="6699250" y="3251200"/>
          <p14:tracePt t="22985" x="6737350" y="3238500"/>
          <p14:tracePt t="23002" x="6788150" y="3219450"/>
          <p14:tracePt t="23018" x="6797675" y="3219450"/>
          <p14:tracePt t="23035" x="6807200" y="3219450"/>
          <p14:tracePt t="23124" x="6813550" y="3213100"/>
          <p14:tracePt t="23130" x="6816725" y="3203575"/>
          <p14:tracePt t="23138" x="6823075" y="3197225"/>
          <p14:tracePt t="23152" x="6832600" y="3187700"/>
          <p14:tracePt t="23168" x="6842125" y="3178175"/>
          <p14:tracePt t="23185" x="6842125" y="3168650"/>
          <p14:tracePt t="23202" x="6838950" y="3165475"/>
          <p14:tracePt t="23219" x="6810375" y="3165475"/>
          <p14:tracePt t="23236" x="6724650" y="3168650"/>
          <p14:tracePt t="23252" x="6432550" y="3225800"/>
          <p14:tracePt t="23269" x="6254750" y="3289300"/>
          <p14:tracePt t="23286" x="6057900" y="3365500"/>
          <p14:tracePt t="23302" x="5781675" y="3498850"/>
          <p14:tracePt t="23318" x="5556250" y="3597275"/>
          <p14:tracePt t="23337" x="5248275" y="3730625"/>
          <p14:tracePt t="23352" x="5016500" y="3841750"/>
          <p14:tracePt t="23370" x="4813300" y="3949700"/>
          <p14:tracePt t="23386" x="4597400" y="4048125"/>
          <p14:tracePt t="23402" x="4356100" y="4149725"/>
          <p14:tracePt t="23419" x="4213225" y="4194175"/>
          <p14:tracePt t="23436" x="4092575" y="4244975"/>
          <p14:tracePt t="23452" x="3917950" y="4333875"/>
          <p14:tracePt t="23468" x="3794125" y="4413250"/>
          <p14:tracePt t="23486" x="3667125" y="4505325"/>
          <p14:tracePt t="23502" x="3502025" y="4616450"/>
          <p14:tracePt t="23519" x="3406775" y="4692650"/>
          <p14:tracePt t="23536" x="3330575" y="4778375"/>
          <p14:tracePt t="23552" x="3254375" y="4879975"/>
          <p14:tracePt t="23568" x="3235325" y="4911725"/>
          <p14:tracePt t="23831" x="3171825" y="4911725"/>
          <p14:tracePt t="23837" x="3105150" y="4911725"/>
          <p14:tracePt t="23852" x="2974975" y="4927600"/>
          <p14:tracePt t="23869" x="2835275" y="4956175"/>
          <p14:tracePt t="23885" x="2692400" y="5000625"/>
          <p14:tracePt t="23902" x="2543175" y="5048250"/>
          <p14:tracePt t="23918" x="2432050" y="5092700"/>
          <p14:tracePt t="23936" x="2320925" y="5124450"/>
          <p14:tracePt t="23952" x="2184400" y="5175250"/>
          <p14:tracePt t="23969" x="2120900" y="5187950"/>
          <p14:tracePt t="23986" x="2057400" y="5200650"/>
          <p14:tracePt t="24002" x="1958975" y="5210175"/>
          <p14:tracePt t="24019" x="1898650" y="5210175"/>
          <p14:tracePt t="24036" x="1854200" y="5210175"/>
          <p14:tracePt t="24052" x="1822450" y="5210175"/>
          <p14:tracePt t="24069" x="1793875" y="5210175"/>
          <p14:tracePt t="24085" x="1784350" y="5210175"/>
          <p14:tracePt t="24102" x="1768475" y="5210175"/>
          <p14:tracePt t="24119" x="1758950" y="5210175"/>
          <p14:tracePt t="24136" x="1743075" y="5210175"/>
          <p14:tracePt t="24152" x="1739900" y="5210175"/>
          <p14:tracePt t="24188" x="1733550" y="5210175"/>
          <p14:tracePt t="24210" x="1730375" y="5210175"/>
          <p14:tracePt t="24275" x="1730375" y="5207000"/>
          <p14:tracePt t="24282" x="1730375" y="5203825"/>
          <p14:tracePt t="24289" x="1730375" y="5197475"/>
          <p14:tracePt t="24302" x="1730375" y="5187950"/>
          <p14:tracePt t="24319" x="1736725" y="5172075"/>
          <p14:tracePt t="24335" x="1746250" y="5162550"/>
          <p14:tracePt t="24352" x="1765300" y="5146675"/>
          <p14:tracePt t="24368" x="1787525" y="5137150"/>
          <p14:tracePt t="24385" x="1819275" y="5118100"/>
          <p14:tracePt t="24402" x="1854200" y="5099050"/>
          <p14:tracePt t="24418" x="1885950" y="5089525"/>
          <p14:tracePt t="24436" x="1908175" y="5076825"/>
          <p14:tracePt t="24452" x="1949450" y="5076825"/>
          <p14:tracePt t="24469" x="1971675" y="5076825"/>
          <p14:tracePt t="24486" x="1993900" y="5076825"/>
          <p14:tracePt t="24502" x="2006600" y="5076825"/>
          <p14:tracePt t="24518" x="2012950" y="5076825"/>
          <p14:tracePt t="24596" x="2009775" y="5083175"/>
          <p14:tracePt t="24603" x="2006600" y="5089525"/>
          <p14:tracePt t="24619" x="1997075" y="5099050"/>
          <p14:tracePt t="24635" x="1981200" y="5108575"/>
          <p14:tracePt t="24652" x="1943100" y="5137150"/>
          <p14:tracePt t="24668" x="1898650" y="5156200"/>
          <p14:tracePt t="24685" x="1851025" y="5168900"/>
          <p14:tracePt t="24702" x="1787525" y="5197475"/>
          <p14:tracePt t="24719" x="1749425" y="5207000"/>
          <p14:tracePt t="24737" x="1704975" y="5222875"/>
          <p14:tracePt t="24752" x="1631950" y="5248275"/>
          <p14:tracePt t="24769" x="1568450" y="5260975"/>
          <p14:tracePt t="24785" x="1504950" y="5276850"/>
          <p14:tracePt t="24802" x="1438275" y="5318125"/>
          <p14:tracePt t="24818" x="1381125" y="5343525"/>
          <p14:tracePt t="24835" x="1343025" y="5372100"/>
          <p14:tracePt t="24852" x="1276350" y="5416550"/>
          <p14:tracePt t="24869" x="1238250" y="5441950"/>
          <p14:tracePt t="24887" x="1212850" y="5473700"/>
          <p14:tracePt t="24890" x="1200150" y="5486400"/>
          <p14:tracePt t="24902" x="1168400" y="5518150"/>
          <p14:tracePt t="24918" x="1143000" y="5543550"/>
          <p14:tracePt t="24935" x="1111250" y="5568950"/>
          <p14:tracePt t="24952" x="1085850" y="5626100"/>
          <p14:tracePt t="24969" x="1060450" y="5664200"/>
          <p14:tracePt t="24987" x="1028700" y="5708650"/>
          <p14:tracePt t="25002" x="1028700" y="5730875"/>
          <p14:tracePt t="25019" x="1028700" y="5753100"/>
          <p14:tracePt t="25036" x="1028700" y="5781675"/>
          <p14:tracePt t="25052" x="1028700" y="5813425"/>
          <p14:tracePt t="25068" x="1028700" y="5829300"/>
          <p14:tracePt t="25381" x="1006475" y="5842000"/>
          <p14:tracePt t="25387" x="987425" y="5854700"/>
          <p14:tracePt t="25402" x="942975" y="5867400"/>
          <p14:tracePt t="25419" x="917575" y="5880100"/>
          <p14:tracePt t="25436" x="885825" y="5899150"/>
          <p14:tracePt t="25452" x="844550" y="5915025"/>
          <p14:tracePt t="25469" x="835025" y="5924550"/>
          <p14:tracePt t="25485" x="825500" y="5934075"/>
          <p14:tracePt t="25502" x="809625" y="5956300"/>
          <p14:tracePt t="25519" x="793750" y="5965825"/>
          <p14:tracePt t="25535" x="784225" y="5975350"/>
          <p14:tracePt t="25552" x="771525" y="5975350"/>
          <p14:tracePt t="25569" x="762000" y="5975350"/>
          <p14:tracePt t="25587" x="746125" y="5975350"/>
          <p14:tracePt t="25602" x="730250" y="5975350"/>
          <p14:tracePt t="25618" x="720725" y="5965825"/>
          <p14:tracePt t="25635" x="711200" y="5953125"/>
          <p14:tracePt t="25652" x="688975" y="5915025"/>
          <p14:tracePt t="25668" x="682625" y="5876925"/>
          <p14:tracePt t="25686" x="682625" y="5838825"/>
          <p14:tracePt t="25703" x="701675" y="5797550"/>
          <p14:tracePt t="25719" x="714375" y="5765800"/>
          <p14:tracePt t="25736" x="727075" y="5743575"/>
          <p14:tracePt t="25752" x="739775" y="5727700"/>
          <p14:tracePt t="25768" x="755650" y="5711825"/>
          <p14:tracePt t="25785" x="771525" y="5702300"/>
          <p14:tracePt t="25802" x="815975" y="5676900"/>
          <p14:tracePt t="25819" x="838200" y="5654675"/>
          <p14:tracePt t="25836" x="863600" y="5635625"/>
          <p14:tracePt t="25852" x="898525" y="5607050"/>
          <p14:tracePt t="25869" x="914400" y="5591175"/>
          <p14:tracePt t="25885" x="936625" y="5575300"/>
          <p14:tracePt t="25887" x="942975" y="5568950"/>
          <p14:tracePt t="25902" x="965200" y="5559425"/>
          <p14:tracePt t="25919" x="987425" y="5537200"/>
          <p14:tracePt t="25935" x="1003300" y="5524500"/>
          <p14:tracePt t="25952" x="1031875" y="5508625"/>
          <p14:tracePt t="25968" x="1047750" y="5486400"/>
          <p14:tracePt t="25985" x="1057275" y="5470525"/>
          <p14:tracePt t="26002" x="1073150" y="5454650"/>
          <p14:tracePt t="26018" x="1089025" y="5445125"/>
          <p14:tracePt t="26036" x="1098550" y="5429250"/>
          <p14:tracePt t="26052" x="1114425" y="5416550"/>
          <p14:tracePt t="26069" x="1123950" y="5407025"/>
          <p14:tracePt t="26087" x="1143000" y="5384800"/>
          <p14:tracePt t="26102" x="1152525" y="5375275"/>
          <p14:tracePt t="26119" x="1162050" y="5365750"/>
          <p14:tracePt t="26136" x="1171575" y="5356225"/>
          <p14:tracePt t="26152" x="1200150" y="5327650"/>
          <p14:tracePt t="26168" x="1225550" y="5314950"/>
          <p14:tracePt t="26185" x="1254125" y="5302250"/>
          <p14:tracePt t="26202" x="1304925" y="5283200"/>
          <p14:tracePt t="26219" x="1320800" y="5267325"/>
          <p14:tracePt t="26237" x="1336675" y="5267325"/>
          <p14:tracePt t="26252" x="1346200" y="5267325"/>
          <p14:tracePt t="26269" x="1355725" y="5267325"/>
          <p14:tracePt t="27222" x="1374775" y="5260975"/>
          <p14:tracePt t="27229" x="1393825" y="5254625"/>
          <p14:tracePt t="27237" x="1422400" y="5232400"/>
          <p14:tracePt t="27251" x="1565275" y="5197475"/>
          <p14:tracePt t="27268" x="1752600" y="5153025"/>
          <p14:tracePt t="27285" x="2038350" y="5080000"/>
          <p14:tracePt t="27302" x="2555875" y="4987925"/>
          <p14:tracePt t="27336" x="3302000" y="4889500"/>
          <p14:tracePt t="27370" x="3937000" y="4832350"/>
          <p14:tracePt t="27386" x="4270375" y="4794250"/>
          <p14:tracePt t="27402" x="4476750" y="4775200"/>
          <p14:tracePt t="27419" x="4705350" y="4756150"/>
          <p14:tracePt t="27779" x="4806950" y="4746625"/>
          <p14:tracePt t="27786" x="4911725" y="4727575"/>
          <p14:tracePt t="27802" x="5153025" y="4654550"/>
          <p14:tracePt t="27818" x="5454650" y="4530725"/>
          <p14:tracePt t="27840" x="5807075" y="4330700"/>
          <p14:tracePt t="27857" x="6064250" y="4140200"/>
          <p14:tracePt t="27876" x="6203950" y="4032250"/>
          <p14:tracePt t="27903" x="6419850" y="3883025"/>
          <p14:tracePt t="27935" x="6540500" y="3794125"/>
          <p14:tracePt t="27937" x="6569075" y="3778250"/>
          <p14:tracePt t="27951" x="6607175" y="3752850"/>
          <p14:tracePt t="27968" x="6654800" y="3721100"/>
          <p14:tracePt t="27985" x="6702425" y="3686175"/>
          <p14:tracePt t="28002" x="6769100" y="3632200"/>
          <p14:tracePt t="28018" x="6807200" y="3606800"/>
          <p14:tracePt t="28035" x="6848475" y="3571875"/>
          <p14:tracePt t="28051" x="6889750" y="3536950"/>
          <p14:tracePt t="28068" x="6915150" y="3511550"/>
          <p14:tracePt t="28086" x="6978650" y="3486150"/>
          <p14:tracePt t="28101" x="7004050" y="3473450"/>
          <p14:tracePt t="28118" x="7042150" y="3454400"/>
          <p14:tracePt t="28136" x="7064375" y="3454400"/>
          <p14:tracePt t="28152" x="7077075" y="3454400"/>
          <p14:tracePt t="28169" x="7089775" y="3454400"/>
          <p14:tracePt t="28185" x="7092950" y="3454400"/>
          <p14:tracePt t="28218" x="7102475" y="3454400"/>
          <p14:tracePt t="28236" x="7127875" y="3454400"/>
          <p14:tracePt t="28252" x="7150100" y="3454400"/>
          <p14:tracePt t="28269" x="7165975" y="3454400"/>
          <p14:tracePt t="28286" x="7204075" y="3454400"/>
          <p14:tracePt t="28302" x="7232650" y="3454400"/>
          <p14:tracePt t="28318" x="7270750" y="3454400"/>
          <p14:tracePt t="28335" x="7321550" y="3454400"/>
          <p14:tracePt t="28351" x="7416800" y="3454400"/>
          <p14:tracePt t="28368" x="7477125" y="3454400"/>
          <p14:tracePt t="28385" x="7531100" y="3457575"/>
          <p14:tracePt t="28401" x="7585075" y="3457575"/>
          <p14:tracePt t="28418" x="7600950" y="3457575"/>
          <p14:tracePt t="28435" x="7616825" y="3457575"/>
          <p14:tracePt t="28438" x="7623175" y="3457575"/>
          <p14:tracePt t="28516" x="7623175" y="3467100"/>
          <p14:tracePt t="28545" x="7623175" y="3473450"/>
          <p14:tracePt t="28552" x="7623175" y="3476625"/>
          <p14:tracePt t="28579" x="7623175" y="3482975"/>
          <p14:tracePt t="28586" x="7623175" y="3486150"/>
          <p14:tracePt t="28602" x="7623175" y="3492500"/>
          <p14:tracePt t="28618" x="7610475" y="3502025"/>
          <p14:tracePt t="28635" x="7597775" y="3517900"/>
          <p14:tracePt t="28651" x="7572375" y="3540125"/>
          <p14:tracePt t="28669" x="7515225" y="3568700"/>
          <p14:tracePt t="28687" x="7413625" y="3644900"/>
          <p14:tracePt t="28702" x="7346950" y="3692525"/>
          <p14:tracePt t="28719" x="7299325" y="3721100"/>
          <p14:tracePt t="28736" x="7229475" y="3765550"/>
          <p14:tracePt t="28751" x="7185025" y="3794125"/>
          <p14:tracePt t="28768" x="7143750" y="3825875"/>
          <p14:tracePt t="28786" x="7086600" y="3870325"/>
          <p14:tracePt t="28802" x="7054850" y="3889375"/>
          <p14:tracePt t="28818" x="7029450" y="3908425"/>
          <p14:tracePt t="28836" x="6988175" y="3940175"/>
          <p14:tracePt t="28852" x="6965950" y="3949700"/>
          <p14:tracePt t="28868" x="6940550" y="3962400"/>
          <p14:tracePt t="28885" x="6931025" y="3971925"/>
          <p14:tracePt t="28901" x="6915150" y="3994150"/>
          <p14:tracePt t="28919" x="6905625" y="4003675"/>
          <p14:tracePt t="28936" x="6880225" y="4006850"/>
          <p14:tracePt t="28952" x="6858000" y="4006850"/>
          <p14:tracePt t="28969" x="6829425" y="4006850"/>
          <p14:tracePt t="28986" x="6813550" y="4006850"/>
          <p14:tracePt t="29002" x="6794500" y="4006850"/>
          <p14:tracePt t="29018" x="6772275" y="4006850"/>
          <p14:tracePt t="29035" x="6750050" y="4006850"/>
          <p14:tracePt t="29052" x="6708775" y="4006850"/>
          <p14:tracePt t="29068" x="6686550" y="4006850"/>
          <p14:tracePt t="29085" x="6645275" y="4006850"/>
          <p14:tracePt t="29102" x="6623050" y="4000500"/>
          <p14:tracePt t="29118" x="6591300" y="3981450"/>
          <p14:tracePt t="29135" x="6556375" y="3962400"/>
          <p14:tracePt t="29152" x="6540500" y="3952875"/>
          <p14:tracePt t="29168" x="6530975" y="3946525"/>
          <p14:tracePt t="29185" x="6521450" y="3946525"/>
          <p14:tracePt t="29223" x="6527800" y="3946525"/>
          <p14:tracePt t="29236" x="6537325" y="3946525"/>
          <p14:tracePt t="29252" x="6553200" y="3946525"/>
          <p14:tracePt t="29285" x="6556375" y="3946525"/>
          <p14:tracePt t="29301" x="6565900" y="3946525"/>
          <p14:tracePt t="29318" x="6575425" y="3952875"/>
          <p14:tracePt t="29334" x="6588125" y="3962400"/>
          <p14:tracePt t="29351" x="6604000" y="3984625"/>
          <p14:tracePt t="29368" x="6607175" y="3994150"/>
          <p14:tracePt t="29384" x="6616700" y="4010025"/>
          <p14:tracePt t="29402" x="6629400" y="4051300"/>
          <p14:tracePt t="29418" x="6642100" y="4073525"/>
          <p14:tracePt t="29435" x="6664325" y="4117975"/>
          <p14:tracePt t="29451" x="6677025" y="4140200"/>
          <p14:tracePt t="29468" x="6683375" y="4168775"/>
          <p14:tracePt t="29473" x="6683375" y="4175125"/>
          <p14:tracePt t="29486" x="6683375" y="4191000"/>
          <p14:tracePt t="29507" x="6683375" y="4216400"/>
          <p14:tracePt t="29518" x="6683375" y="4222750"/>
          <p14:tracePt t="29535" x="6683375" y="4235450"/>
          <p14:tracePt t="29552" x="6683375" y="4244975"/>
          <p14:tracePt t="29568" x="6680200" y="4260850"/>
          <p14:tracePt t="29585" x="6661150" y="4283075"/>
          <p14:tracePt t="29601" x="6651625" y="4292600"/>
          <p14:tracePt t="29618" x="6642100" y="4302125"/>
          <p14:tracePt t="29635" x="6597650" y="4327525"/>
          <p14:tracePt t="29652" x="6575425" y="4337050"/>
          <p14:tracePt t="29668" x="6553200" y="4349750"/>
          <p14:tracePt t="29685" x="6530975" y="4365625"/>
          <p14:tracePt t="29701" x="6521450" y="4371975"/>
          <p14:tracePt t="29718" x="6511925" y="4371975"/>
          <p14:tracePt t="29735" x="6489700" y="4371975"/>
          <p14:tracePt t="29752" x="6486525" y="4371975"/>
          <p14:tracePt t="29769" x="6480175" y="4371975"/>
          <p14:tracePt t="29786" x="6470650" y="4371975"/>
          <p14:tracePt t="29802" x="6461125" y="4368800"/>
          <p14:tracePt t="29818" x="6457950" y="4362450"/>
          <p14:tracePt t="29835" x="6442075" y="4362450"/>
          <p14:tracePt t="29852" x="6435725" y="4359275"/>
          <p14:tracePt t="29868" x="6432550" y="4359275"/>
          <p14:tracePt t="29885" x="6426200" y="4359275"/>
          <p14:tracePt t="29902" x="6426200" y="4352925"/>
          <p14:tracePt t="29958" x="6429375" y="4352925"/>
          <p14:tracePt t="29965" x="6432550" y="4352925"/>
          <p14:tracePt t="29972" x="6451600" y="4352925"/>
          <p14:tracePt t="29985" x="6473825" y="4349750"/>
          <p14:tracePt t="30001" x="6518275" y="4349750"/>
          <p14:tracePt t="30018" x="6553200" y="4349750"/>
          <p14:tracePt t="30035" x="6616700" y="4349750"/>
          <p14:tracePt t="30051" x="6667500" y="4349750"/>
          <p14:tracePt t="30068" x="6737350" y="4349750"/>
          <p14:tracePt t="30086" x="6832600" y="4352925"/>
          <p14:tracePt t="30102" x="6892925" y="4352925"/>
          <p14:tracePt t="30118" x="6934200" y="4352925"/>
          <p14:tracePt t="30135" x="6997700" y="4352925"/>
          <p14:tracePt t="30151" x="7042150" y="4352925"/>
          <p14:tracePt t="30168" x="7086600" y="4352925"/>
          <p14:tracePt t="30186" x="7162800" y="4352925"/>
          <p14:tracePt t="30202" x="7200900" y="4352925"/>
          <p14:tracePt t="30218" x="7245350" y="4352925"/>
          <p14:tracePt t="30236" x="7292975" y="4352925"/>
          <p14:tracePt t="30252" x="7321550" y="4352925"/>
          <p14:tracePt t="30268" x="7350125" y="4352925"/>
          <p14:tracePt t="30285" x="7404100" y="4352925"/>
          <p14:tracePt t="30301" x="7435850" y="4352925"/>
          <p14:tracePt t="30318" x="7477125" y="4352925"/>
          <p14:tracePt t="30336" x="7556500" y="4352925"/>
          <p14:tracePt t="30352" x="7610475" y="4352925"/>
          <p14:tracePt t="30368" x="7689850" y="4352925"/>
          <p14:tracePt t="30385" x="7785100" y="4352925"/>
          <p14:tracePt t="30401" x="7845425" y="4352925"/>
          <p14:tracePt t="30418" x="7899400" y="4352925"/>
          <p14:tracePt t="30435" x="7953375" y="4352925"/>
          <p14:tracePt t="30451" x="7975600" y="4352925"/>
          <p14:tracePt t="30468" x="8020050" y="4352925"/>
          <p14:tracePt t="30486" x="8067675" y="4352925"/>
          <p14:tracePt t="30502" x="8089900" y="4352925"/>
          <p14:tracePt t="30519" x="8099425" y="4352925"/>
          <p14:tracePt t="30535" x="8118475" y="4352925"/>
          <p14:tracePt t="30630" x="8124825" y="4352925"/>
          <p14:tracePt t="31509" x="8086725" y="4359275"/>
          <p14:tracePt t="31514" x="8016875" y="4368800"/>
          <p14:tracePt t="31521" x="7947025" y="4375150"/>
          <p14:tracePt t="31538" x="7820025" y="4375150"/>
          <p14:tracePt t="31556" x="7648575" y="4384675"/>
          <p14:tracePt t="31572" x="7397750" y="4394200"/>
          <p14:tracePt t="31586" x="7280275" y="4403725"/>
          <p14:tracePt t="31618" x="7026275" y="4413250"/>
          <p14:tracePt t="31651" x="6810375" y="4435475"/>
          <p14:tracePt t="31668" x="6727825" y="4451350"/>
          <p14:tracePt t="31685" x="6604000" y="4473575"/>
          <p14:tracePt t="31701" x="6559550" y="4486275"/>
          <p14:tracePt t="31719" x="6511925" y="4505325"/>
          <p14:tracePt t="31736" x="6464300" y="4537075"/>
          <p14:tracePt t="31752" x="6438900" y="4549775"/>
          <p14:tracePt t="31768" x="6423025" y="4565650"/>
          <p14:tracePt t="31785" x="6410325" y="4578350"/>
          <p14:tracePt t="31801" x="6397625" y="4591050"/>
          <p14:tracePt t="31818" x="6388100" y="4600575"/>
          <p14:tracePt t="31835" x="6369050" y="4619625"/>
          <p14:tracePt t="31852" x="6359525" y="4629150"/>
          <p14:tracePt t="31868" x="6350000" y="4629150"/>
          <p14:tracePt t="31885" x="6340475" y="4635500"/>
          <p14:tracePt t="31902" x="6340475" y="4638675"/>
          <p14:tracePt t="32024" x="6340475" y="4645025"/>
          <p14:tracePt t="32033" x="6340475" y="4648200"/>
          <p14:tracePt t="32051" x="6340475" y="4670425"/>
          <p14:tracePt t="32068" x="6340475" y="4679950"/>
          <p14:tracePt t="32085" x="6340475" y="4692650"/>
          <p14:tracePt t="32101" x="6340475" y="4699000"/>
          <p14:tracePt t="32172" x="6346825" y="4699000"/>
          <p14:tracePt t="32180" x="6350000" y="4699000"/>
          <p14:tracePt t="32187" x="6356350" y="4699000"/>
          <p14:tracePt t="32201" x="6384925" y="4705350"/>
          <p14:tracePt t="32218" x="6413500" y="4705350"/>
          <p14:tracePt t="32235" x="6518275" y="4718050"/>
          <p14:tracePt t="32251" x="6613525" y="4718050"/>
          <p14:tracePt t="32268" x="6692900" y="4718050"/>
          <p14:tracePt t="32285" x="6867525" y="4718050"/>
          <p14:tracePt t="32301" x="7016750" y="4718050"/>
          <p14:tracePt t="32318" x="7131050" y="4718050"/>
          <p14:tracePt t="32335" x="7270750" y="4718050"/>
          <p14:tracePt t="32351" x="7340600" y="4718050"/>
          <p14:tracePt t="32367" x="7400925" y="4718050"/>
          <p14:tracePt t="32385" x="7464425" y="4718050"/>
          <p14:tracePt t="32401" x="7499350" y="4724400"/>
          <p14:tracePt t="32417" x="7553325" y="4724400"/>
          <p14:tracePt t="32435" x="7639050" y="4733925"/>
          <p14:tracePt t="32451" x="7731125" y="4733925"/>
          <p14:tracePt t="32468" x="7781925" y="4740275"/>
          <p14:tracePt t="32485" x="7854950" y="4752975"/>
          <p14:tracePt t="32501" x="7893050" y="4752975"/>
          <p14:tracePt t="32517" x="7912100" y="4752975"/>
          <p14:tracePt t="32535" x="7940675" y="4752975"/>
          <p14:tracePt t="32551" x="7950200" y="4752975"/>
          <p14:tracePt t="32568" x="7956550" y="4752975"/>
          <p14:tracePt t="32672" x="7953375" y="4752975"/>
          <p14:tracePt t="32678" x="7950200" y="4752975"/>
          <p14:tracePt t="32686" x="7943850" y="4752975"/>
          <p14:tracePt t="32701" x="7931150" y="4752975"/>
          <p14:tracePt t="32717" x="7877175" y="4752975"/>
          <p14:tracePt t="32735" x="7740650" y="4746625"/>
          <p14:tracePt t="32751" x="7623175" y="4740275"/>
          <p14:tracePt t="32768" x="7461250" y="4730750"/>
          <p14:tracePt t="32786" x="7245350" y="4730750"/>
          <p14:tracePt t="32801" x="7096125" y="4721225"/>
          <p14:tracePt t="32818" x="6924675" y="4721225"/>
          <p14:tracePt t="32835" x="6750050" y="4721225"/>
          <p14:tracePt t="32851" x="6604000" y="4721225"/>
          <p14:tracePt t="32868" x="6477000" y="4721225"/>
          <p14:tracePt t="32885" x="6337300" y="4721225"/>
          <p14:tracePt t="32901" x="6254750" y="4721225"/>
          <p14:tracePt t="32917" x="6172200" y="4721225"/>
          <p14:tracePt t="32935" x="6086475" y="4721225"/>
          <p14:tracePt t="32951" x="6057900" y="4721225"/>
          <p14:tracePt t="32967" x="6026150" y="4721225"/>
          <p14:tracePt t="32985" x="6013450" y="4721225"/>
          <p14:tracePt t="33001" x="6003925" y="4721225"/>
          <p14:tracePt t="33018" x="5994400" y="4721225"/>
          <p14:tracePt t="33035" x="5972175" y="4721225"/>
          <p14:tracePt t="33080" x="5975350" y="4721225"/>
          <p14:tracePt t="33086" x="5997575" y="4721225"/>
          <p14:tracePt t="33102" x="6076950" y="4721225"/>
          <p14:tracePt t="33118" x="6181725" y="4724400"/>
          <p14:tracePt t="33135" x="6432550" y="4733925"/>
          <p14:tracePt t="33151" x="6581775" y="4733925"/>
          <p14:tracePt t="33167" x="6673850" y="4733925"/>
          <p14:tracePt t="33185" x="6826250" y="4733925"/>
          <p14:tracePt t="33201" x="6908800" y="4733925"/>
          <p14:tracePt t="33217" x="6978650" y="4733925"/>
          <p14:tracePt t="33235" x="7064375" y="4733925"/>
          <p14:tracePt t="33252" x="7124700" y="4733925"/>
          <p14:tracePt t="33268" x="7194550" y="4733925"/>
          <p14:tracePt t="33285" x="7270750" y="4733925"/>
          <p14:tracePt t="33301" x="7308850" y="4733925"/>
          <p14:tracePt t="33318" x="7318375" y="4733925"/>
          <p14:tracePt t="33334" x="7331075" y="4733925"/>
          <p14:tracePt t="33351" x="7337425" y="4733925"/>
          <p14:tracePt t="33651" x="7315200" y="4718050"/>
          <p14:tracePt t="33659" x="7277100" y="4695825"/>
          <p14:tracePt t="33668" x="7245350" y="4664075"/>
          <p14:tracePt t="33686" x="7080250" y="4578350"/>
          <p14:tracePt t="33702" x="6959600" y="4533900"/>
          <p14:tracePt t="33718" x="6851650" y="4511675"/>
          <p14:tracePt t="33735" x="6731000" y="4486275"/>
          <p14:tracePt t="33751" x="6667500" y="4486275"/>
          <p14:tracePt t="33768" x="6623050" y="4489450"/>
          <p14:tracePt t="33785" x="6559550" y="4514850"/>
          <p14:tracePt t="33801" x="6527800" y="4540250"/>
          <p14:tracePt t="33819" x="6496050" y="4572000"/>
          <p14:tracePt t="33835" x="6445250" y="4616450"/>
          <p14:tracePt t="33852" x="6419850" y="4648200"/>
          <p14:tracePt t="33868" x="6394450" y="4673600"/>
          <p14:tracePt t="33885" x="6372225" y="4702175"/>
          <p14:tracePt t="33901" x="6362700" y="4711700"/>
          <p14:tracePt t="33917" x="6362700" y="4727575"/>
          <p14:tracePt t="33935" x="6362700" y="4746625"/>
          <p14:tracePt t="33951" x="6365875" y="4756150"/>
          <p14:tracePt t="33967" x="6375400" y="4778375"/>
          <p14:tracePt t="33985" x="6442075" y="4826000"/>
          <p14:tracePt t="34001" x="6559550" y="4841875"/>
          <p14:tracePt t="34017" x="6689725" y="4851400"/>
          <p14:tracePt t="34035" x="6962775" y="4845050"/>
          <p14:tracePt t="34051" x="7134225" y="4826000"/>
          <p14:tracePt t="34067" x="7273925" y="4810125"/>
          <p14:tracePt t="34085" x="7477125" y="4775200"/>
          <p14:tracePt t="34101" x="7572375" y="4759325"/>
          <p14:tracePt t="34118" x="7645400" y="4743450"/>
          <p14:tracePt t="34134" x="7756525" y="4721225"/>
          <p14:tracePt t="34151" x="7813675" y="4702175"/>
          <p14:tracePt t="34167" x="7867650" y="4686300"/>
          <p14:tracePt t="34185" x="7918450" y="4667250"/>
          <p14:tracePt t="34201" x="7927975" y="4657725"/>
          <p14:tracePt t="34218" x="7937500" y="4641850"/>
          <p14:tracePt t="34234" x="7956550" y="4606925"/>
          <p14:tracePt t="34252" x="7956550" y="4587875"/>
          <p14:tracePt t="34268" x="7940675" y="4562475"/>
          <p14:tracePt t="34285" x="7912100" y="4540250"/>
          <p14:tracePt t="34301" x="7880350" y="4521200"/>
          <p14:tracePt t="34318" x="7858125" y="4508500"/>
          <p14:tracePt t="34335" x="7816850" y="4498975"/>
          <p14:tracePt t="34352" x="7794625" y="4498975"/>
          <p14:tracePt t="34368" x="7766050" y="4498975"/>
          <p14:tracePt t="34385" x="7724775" y="4498975"/>
          <p14:tracePt t="34401" x="7673975" y="4498975"/>
          <p14:tracePt t="34418" x="7594600" y="4498975"/>
          <p14:tracePt t="34434" x="7467600" y="4498975"/>
          <p14:tracePt t="34450" x="7362825" y="4498975"/>
          <p14:tracePt t="34467" x="7232650" y="4511675"/>
          <p14:tracePt t="34485" x="7099300" y="4533900"/>
          <p14:tracePt t="34501" x="7035800" y="4556125"/>
          <p14:tracePt t="34518" x="6988175" y="4568825"/>
          <p14:tracePt t="34535" x="6946900" y="4587875"/>
          <p14:tracePt t="34551" x="6937375" y="4587875"/>
          <p14:tracePt t="34568" x="6927850" y="4594225"/>
          <p14:tracePt t="34585" x="6911975" y="4613275"/>
          <p14:tracePt t="34601" x="6896100" y="4619625"/>
          <p14:tracePt t="34617" x="6886575" y="4619625"/>
          <p14:tracePt t="34635" x="6883400" y="4622800"/>
          <p14:tracePt t="34842" x="6889750" y="4622800"/>
          <p14:tracePt t="34849" x="6905625" y="4629150"/>
          <p14:tracePt t="34856" x="6915150" y="4629150"/>
          <p14:tracePt t="34867" x="6934200" y="4635500"/>
          <p14:tracePt t="34884" x="7045325" y="4651375"/>
          <p14:tracePt t="34900" x="7153275" y="4657725"/>
          <p14:tracePt t="34918" x="7270750" y="4676775"/>
          <p14:tracePt t="34935" x="7480300" y="4702175"/>
          <p14:tracePt t="34951" x="7585075" y="4711700"/>
          <p14:tracePt t="34968" x="7658100" y="4718050"/>
          <p14:tracePt t="34985" x="7721600" y="4718050"/>
          <p14:tracePt t="35000" x="7743825" y="4718050"/>
          <p14:tracePt t="35017" x="7766050" y="4718050"/>
          <p14:tracePt t="35035" x="7781925" y="4718050"/>
          <p14:tracePt t="35052" x="7785100" y="4718050"/>
          <p14:tracePt t="35821" x="7807325" y="4718050"/>
          <p14:tracePt t="35828" x="7832725" y="4718050"/>
          <p14:tracePt t="35835" x="7867650" y="4718050"/>
          <p14:tracePt t="35854" x="7927975" y="4714875"/>
          <p14:tracePt t="35871" x="8007350" y="4695825"/>
          <p14:tracePt t="35888" x="8074025" y="4673600"/>
          <p14:tracePt t="35901" x="8143875" y="4635500"/>
          <p14:tracePt t="35934" x="8305800" y="4562475"/>
          <p14:tracePt t="35968" x="8423275" y="4533900"/>
          <p14:tracePt t="35985" x="8502650" y="4505325"/>
          <p14:tracePt t="36001" x="8540750" y="4492625"/>
          <p14:tracePt t="36018" x="8578850" y="4486275"/>
          <p14:tracePt t="36035" x="8601075" y="4486275"/>
          <p14:tracePt t="36051" x="8613775" y="4486275"/>
          <p14:tracePt t="36092" x="8620125" y="4486275"/>
          <p14:tracePt t="36100" x="8623300" y="4486275"/>
          <p14:tracePt t="36118" x="8636000" y="4486275"/>
          <p14:tracePt t="36135" x="8655050" y="4486275"/>
          <p14:tracePt t="36151" x="8677275" y="4486275"/>
          <p14:tracePt t="36168" x="8686800" y="4486275"/>
          <p14:tracePt t="36185" x="8699500" y="4486275"/>
          <p14:tracePt t="36201" x="8705850" y="4486275"/>
          <p14:tracePt t="36218" x="8715375" y="4486275"/>
          <p14:tracePt t="36278" x="8721725" y="4486275"/>
          <p14:tracePt t="36300" x="8721725" y="4489450"/>
          <p14:tracePt t="36565" x="8718550" y="4492625"/>
          <p14:tracePt t="36572" x="8715375" y="4498975"/>
          <p14:tracePt t="36585" x="8705850" y="4514850"/>
          <p14:tracePt t="36601" x="8686800" y="4530725"/>
          <p14:tracePt t="36618" x="8677275" y="4540250"/>
          <p14:tracePt t="36634" x="8661400" y="4562475"/>
          <p14:tracePt t="36650" x="8651875" y="4572000"/>
          <p14:tracePt t="36667" x="8648700" y="4581525"/>
          <p14:tracePt t="36684" x="8648700" y="4591050"/>
          <p14:tracePt t="36702" x="8648700" y="4594225"/>
          <p14:tracePt t="36736" x="8648700" y="4600575"/>
          <p14:tracePt t="36751" x="8636000" y="4610100"/>
          <p14:tracePt t="36768" x="8626475" y="4619625"/>
          <p14:tracePt t="36784" x="8613775" y="4635500"/>
          <p14:tracePt t="36801" x="8601075" y="4651375"/>
          <p14:tracePt t="36817" x="8591550" y="4660900"/>
          <p14:tracePt t="36834" x="8572500" y="4676775"/>
          <p14:tracePt t="36851" x="8562975" y="4686300"/>
          <p14:tracePt t="36868" x="8553450" y="4702175"/>
          <p14:tracePt t="36885" x="8531225" y="4714875"/>
          <p14:tracePt t="36901" x="8509000" y="4733925"/>
          <p14:tracePt t="36918" x="8483600" y="4765675"/>
          <p14:tracePt t="36934" x="8432800" y="4803775"/>
          <p14:tracePt t="36951" x="8385175" y="4838700"/>
          <p14:tracePt t="36967" x="8337550" y="4864100"/>
          <p14:tracePt t="36984" x="8286750" y="4908550"/>
          <p14:tracePt t="37001" x="8255000" y="4927600"/>
          <p14:tracePt t="37018" x="8232775" y="4946650"/>
          <p14:tracePt t="37035" x="8188325" y="4968875"/>
          <p14:tracePt t="37051" x="8166100" y="4981575"/>
          <p14:tracePt t="37067" x="8134350" y="4994275"/>
          <p14:tracePt t="37084" x="8099425" y="5016500"/>
          <p14:tracePt t="37101" x="8067675" y="5029200"/>
          <p14:tracePt t="37117" x="8051800" y="5041900"/>
          <p14:tracePt t="37135" x="8026400" y="5054600"/>
          <p14:tracePt t="37151" x="8004175" y="5054600"/>
          <p14:tracePt t="37168" x="7966075" y="5054600"/>
          <p14:tracePt t="37185" x="7912100" y="5054600"/>
          <p14:tracePt t="37201" x="7874000" y="5051425"/>
          <p14:tracePt t="37217" x="7829550" y="5038725"/>
          <p14:tracePt t="37234" x="7781925" y="5038725"/>
          <p14:tracePt t="37250" x="7766050" y="5038725"/>
          <p14:tracePt t="37267" x="7756525" y="5038725"/>
          <p14:tracePt t="37284" x="7740650" y="5038725"/>
          <p14:tracePt t="37328" x="7743825" y="5038725"/>
          <p14:tracePt t="37336" x="7753350" y="5038725"/>
          <p14:tracePt t="37351" x="7762875" y="5038725"/>
          <p14:tracePt t="37367" x="7772400" y="5038725"/>
          <p14:tracePt t="37384" x="7813675" y="5038725"/>
          <p14:tracePt t="37400" x="7848600" y="5038725"/>
          <p14:tracePt t="37417" x="7912100" y="5051425"/>
          <p14:tracePt t="37434" x="8007350" y="5057775"/>
          <p14:tracePt t="37450" x="8080375" y="5064125"/>
          <p14:tracePt t="37467" x="8166100" y="5086350"/>
          <p14:tracePt t="37484" x="8328025" y="5086350"/>
          <p14:tracePt t="37501" x="8410575" y="5086350"/>
          <p14:tracePt t="37517" x="8480425" y="5086350"/>
          <p14:tracePt t="37534" x="8553450" y="5092700"/>
          <p14:tracePt t="37551" x="8597900" y="5092700"/>
          <p14:tracePt t="37568" x="8616950" y="5092700"/>
          <p14:tracePt t="37585" x="8651875" y="5092700"/>
          <p14:tracePt t="37601" x="8661400" y="5092700"/>
          <p14:tracePt t="37618" x="8670925" y="5092700"/>
          <p14:tracePt t="37634" x="8686800" y="5092700"/>
          <p14:tracePt t="37651" x="8702675" y="5092700"/>
          <p14:tracePt t="37667" x="8712200" y="5092700"/>
          <p14:tracePt t="38164" x="8712200" y="5099050"/>
          <p14:tracePt t="38199" x="8709025" y="5099050"/>
          <p14:tracePt t="38205" x="8705850" y="5105400"/>
          <p14:tracePt t="38217" x="8699500" y="5105400"/>
          <p14:tracePt t="38234" x="8680450" y="5114925"/>
          <p14:tracePt t="38268" x="8658225" y="5133975"/>
          <p14:tracePt t="38301" x="8550275" y="5146675"/>
          <p14:tracePt t="38318" x="8477250" y="5153025"/>
          <p14:tracePt t="38334" x="8391525" y="5153025"/>
          <p14:tracePt t="38351" x="8350250" y="5153025"/>
          <p14:tracePt t="38367" x="8312150" y="5153025"/>
          <p14:tracePt t="38383" x="8248650" y="5153025"/>
          <p14:tracePt t="38400" x="8197850" y="5153025"/>
          <p14:tracePt t="38417" x="8153400" y="5153025"/>
          <p14:tracePt t="38434" x="8121650" y="5153025"/>
          <p14:tracePt t="38450" x="8099425" y="5153025"/>
          <p14:tracePt t="38467" x="8086725" y="5153025"/>
          <p14:tracePt t="38484" x="8074025" y="5153025"/>
          <p14:tracePt t="38500" x="8067675" y="5146675"/>
          <p14:tracePt t="38517" x="8067675" y="5143500"/>
          <p14:tracePt t="38551" x="8067675" y="5130800"/>
          <p14:tracePt t="38578" x="8070850" y="5130800"/>
          <p14:tracePt t="38585" x="8074025" y="5130800"/>
          <p14:tracePt t="38601" x="8089900" y="5127625"/>
          <p14:tracePt t="38617" x="8128000" y="5121275"/>
          <p14:tracePt t="38633" x="8207375" y="5121275"/>
          <p14:tracePt t="38650" x="8264525" y="5121275"/>
          <p14:tracePt t="38667" x="8324850" y="5121275"/>
          <p14:tracePt t="38684" x="8388350" y="5121275"/>
          <p14:tracePt t="38701" x="8423275" y="5121275"/>
          <p14:tracePt t="38718" x="8455025" y="5121275"/>
          <p14:tracePt t="38734" x="8502650" y="5121275"/>
          <p14:tracePt t="38751" x="8531225" y="5124450"/>
          <p14:tracePt t="38767" x="8575675" y="5130800"/>
          <p14:tracePt t="38784" x="8648700" y="5143500"/>
          <p14:tracePt t="38800" x="8689975" y="5143500"/>
          <p14:tracePt t="38817" x="8721725" y="5146675"/>
          <p14:tracePt t="38834" x="8756650" y="5146675"/>
          <p14:tracePt t="38851" x="8766175" y="5146675"/>
          <p14:tracePt t="38868" x="8775700" y="5146675"/>
          <p14:tracePt t="38884" x="8785225" y="5146675"/>
          <p14:tracePt t="38900" x="8794750" y="5153025"/>
          <p14:tracePt t="38917" x="8804275" y="5153025"/>
          <p14:tracePt t="38934" x="8810625" y="5153025"/>
          <p14:tracePt t="39636" x="8775700" y="5159375"/>
          <p14:tracePt t="39643" x="8715375" y="5168900"/>
          <p14:tracePt t="39650" x="8645525" y="5184775"/>
          <p14:tracePt t="39668" x="8512175" y="5219700"/>
          <p14:tracePt t="39685" x="8353425" y="5280025"/>
          <p14:tracePt t="39701" x="8261350" y="5327650"/>
          <p14:tracePt t="39734" x="8067675" y="5407025"/>
          <p14:tracePt t="39767" x="7978775" y="5432425"/>
          <p14:tracePt t="39784" x="7921625" y="5451475"/>
          <p14:tracePt t="39801" x="7896225" y="5467350"/>
          <p14:tracePt t="39818" x="7851775" y="5480050"/>
          <p14:tracePt t="39834" x="7788275" y="5495925"/>
          <p14:tracePt t="39851" x="7743825" y="5502275"/>
          <p14:tracePt t="39867" x="7708900" y="5502275"/>
          <p14:tracePt t="39883" x="7645400" y="5508625"/>
          <p14:tracePt t="39900" x="7594600" y="5508625"/>
          <p14:tracePt t="39917" x="7531100" y="5514975"/>
          <p14:tracePt t="39935" x="7426325" y="5530850"/>
          <p14:tracePt t="39951" x="7331075" y="5530850"/>
          <p14:tracePt t="39967" x="7280275" y="5537200"/>
          <p14:tracePt t="39984" x="7159625" y="5553075"/>
          <p14:tracePt t="40001" x="7073900" y="5565775"/>
          <p14:tracePt t="40017" x="6988175" y="5581650"/>
          <p14:tracePt t="40033" x="6854825" y="5613400"/>
          <p14:tracePt t="40050" x="6769100" y="5629275"/>
          <p14:tracePt t="40067" x="6692900" y="5645150"/>
          <p14:tracePt t="40084" x="6594475" y="5664200"/>
          <p14:tracePt t="40100" x="6534150" y="5686425"/>
          <p14:tracePt t="40118" x="6489700" y="5699125"/>
          <p14:tracePt t="40134" x="6448425" y="5718175"/>
          <p14:tracePt t="40150" x="6423025" y="5730875"/>
          <p14:tracePt t="40167" x="6400800" y="5746750"/>
          <p14:tracePt t="40184" x="6359525" y="5765800"/>
          <p14:tracePt t="40200" x="6340475" y="5784850"/>
          <p14:tracePt t="40217" x="6321425" y="5807075"/>
          <p14:tracePt t="40234" x="6308725" y="5829300"/>
          <p14:tracePt t="40250" x="6302375" y="5845175"/>
          <p14:tracePt t="40267" x="6302375" y="5861050"/>
          <p14:tracePt t="40284" x="6311900" y="5892800"/>
          <p14:tracePt t="40300" x="6330950" y="5924550"/>
          <p14:tracePt t="40317" x="6394450" y="5953125"/>
          <p14:tracePt t="40334" x="6565900" y="6022975"/>
          <p14:tracePt t="40350" x="6654800" y="6054725"/>
          <p14:tracePt t="40368" x="6718300" y="6067425"/>
          <p14:tracePt t="40385" x="6832600" y="6099175"/>
          <p14:tracePt t="40401" x="6927850" y="6115050"/>
          <p14:tracePt t="40417" x="7000875" y="6130925"/>
          <p14:tracePt t="40433" x="7092950" y="6159500"/>
          <p14:tracePt t="40450" x="7156450" y="6165850"/>
          <p14:tracePt t="40467" x="7216775" y="6165850"/>
          <p14:tracePt t="40483" x="7321550" y="6162675"/>
          <p14:tracePt t="40500" x="7375525" y="6146800"/>
          <p14:tracePt t="40518" x="7419975" y="6134100"/>
          <p14:tracePt t="40534" x="7461250" y="6118225"/>
          <p14:tracePt t="40551" x="7486650" y="6105525"/>
          <p14:tracePt t="40571" x="7515225" y="6083300"/>
          <p14:tracePt t="40584" x="7524750" y="6073775"/>
          <p14:tracePt t="40600" x="7534275" y="6073775"/>
          <p14:tracePt t="40617" x="7543800" y="6073775"/>
          <p14:tracePt t="40634" x="7546975" y="6073775"/>
          <p14:tracePt t="41114" x="7505700" y="6076950"/>
          <p14:tracePt t="41121" x="7423150" y="6086475"/>
          <p14:tracePt t="41138" x="7261225" y="6111875"/>
          <p14:tracePt t="41155" x="7013575" y="6175375"/>
          <p14:tracePt t="41171" x="6829425" y="6213475"/>
          <p14:tracePt t="41185" x="6677025" y="6232525"/>
          <p14:tracePt t="41217" x="6340475" y="6286500"/>
          <p14:tracePt t="41250" x="6026150" y="6311900"/>
          <p14:tracePt t="41267" x="5921375" y="6321425"/>
          <p14:tracePt t="41283" x="5781675" y="6321425"/>
          <p14:tracePt t="41300" x="5699125" y="6321425"/>
          <p14:tracePt t="41317" x="5616575" y="6321425"/>
          <p14:tracePt t="41334" x="5530850" y="6321425"/>
          <p14:tracePt t="41350" x="5480050" y="6321425"/>
          <p14:tracePt t="41367" x="5435600" y="6321425"/>
          <p14:tracePt t="41384" x="5400675" y="6311900"/>
          <p14:tracePt t="41401" x="5362575" y="6299200"/>
          <p14:tracePt t="41417" x="5340350" y="6292850"/>
          <p14:tracePt t="41434" x="5299075" y="6280150"/>
          <p14:tracePt t="41451" x="5276850" y="6273800"/>
          <p14:tracePt t="41467" x="5260975" y="6273800"/>
          <p14:tracePt t="41483" x="5245100" y="6273800"/>
          <p14:tracePt t="41500" x="5235575" y="6273800"/>
          <p14:tracePt t="41517" x="5226050" y="6273800"/>
          <p14:tracePt t="41534" x="5216525" y="6273800"/>
        </p14:tracePtLst>
      </p14:laserTrace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1"/>
          <p:cNvSpPr>
            <a:spLocks noChangeArrowheads="1"/>
          </p:cNvSpPr>
          <p:nvPr/>
        </p:nvSpPr>
        <p:spPr bwMode="auto">
          <a:xfrm>
            <a:off x="0" y="0"/>
            <a:ext cx="9144000" cy="655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fr-FR" altLang="fr-FR" i="1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Malvaceae</a:t>
            </a:r>
          </a:p>
          <a:p>
            <a:pPr algn="ctr"/>
            <a:endParaRPr lang="fr-FR" altLang="fr-FR" i="1">
              <a:solidFill>
                <a:srgbClr val="FF000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fr-FR" altLang="fr-FR">
                <a:ea typeface="Calibri" panose="020F0502020204030204" pitchFamily="34" charset="0"/>
                <a:cs typeface="Times New Roman" panose="02020603050405020304" pitchFamily="18" charset="0"/>
              </a:rPr>
              <a:t>Arbustes ou herbes riches en cellules </a:t>
            </a:r>
            <a:r>
              <a:rPr lang="fr-FR" altLang="fr-FR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à</a:t>
            </a:r>
            <a:r>
              <a:rPr lang="fr-FR" altLang="fr-FR">
                <a:ea typeface="Calibri" panose="020F0502020204030204" pitchFamily="34" charset="0"/>
                <a:cs typeface="Times New Roman" panose="02020603050405020304" pitchFamily="18" charset="0"/>
              </a:rPr>
              <a:t> mucilages et </a:t>
            </a:r>
            <a:r>
              <a:rPr lang="fr-FR" altLang="fr-FR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à</a:t>
            </a:r>
            <a:r>
              <a:rPr lang="fr-FR" altLang="fr-FR">
                <a:ea typeface="Calibri" panose="020F0502020204030204" pitchFamily="34" charset="0"/>
                <a:cs typeface="Times New Roman" panose="02020603050405020304" pitchFamily="18" charset="0"/>
              </a:rPr>
              <a:t> poils </a:t>
            </a:r>
            <a:r>
              <a:rPr lang="fr-FR" altLang="fr-FR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é</a:t>
            </a:r>
            <a:r>
              <a:rPr lang="fr-FR" altLang="fr-FR">
                <a:ea typeface="Calibri" panose="020F0502020204030204" pitchFamily="34" charset="0"/>
                <a:cs typeface="Times New Roman" panose="02020603050405020304" pitchFamily="18" charset="0"/>
              </a:rPr>
              <a:t>toil</a:t>
            </a:r>
            <a:r>
              <a:rPr lang="fr-FR" altLang="fr-FR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é</a:t>
            </a:r>
            <a:r>
              <a:rPr lang="fr-FR" altLang="fr-FR">
                <a:ea typeface="Calibri" panose="020F0502020204030204" pitchFamily="34" charset="0"/>
                <a:cs typeface="Times New Roman" panose="02020603050405020304" pitchFamily="18" charset="0"/>
              </a:rPr>
              <a:t>s. F. simples </a:t>
            </a:r>
            <a:r>
              <a:rPr lang="fr-FR" altLang="fr-FR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à</a:t>
            </a:r>
            <a:r>
              <a:rPr lang="fr-FR" altLang="fr-FR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CH" altLang="fr-FR">
                <a:ea typeface="Calibri" panose="020F0502020204030204" pitchFamily="34" charset="0"/>
                <a:cs typeface="Times New Roman" panose="02020603050405020304" pitchFamily="18" charset="0"/>
              </a:rPr>
              <a:t>limbe d</a:t>
            </a:r>
            <a:r>
              <a:rPr lang="fr-CH" altLang="fr-FR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é</a:t>
            </a:r>
            <a:r>
              <a:rPr lang="fr-CH" altLang="fr-FR">
                <a:ea typeface="Calibri" panose="020F0502020204030204" pitchFamily="34" charset="0"/>
                <a:cs typeface="Times New Roman" panose="02020603050405020304" pitchFamily="18" charset="0"/>
              </a:rPr>
              <a:t>coup</a:t>
            </a:r>
            <a:r>
              <a:rPr lang="fr-CH" altLang="fr-FR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é</a:t>
            </a:r>
            <a:r>
              <a:rPr lang="fr-CH" altLang="fr-FR">
                <a:ea typeface="Calibri" panose="020F0502020204030204" pitchFamily="34" charset="0"/>
                <a:cs typeface="Times New Roman" panose="02020603050405020304" pitchFamily="18" charset="0"/>
              </a:rPr>
              <a:t>es et </a:t>
            </a:r>
            <a:r>
              <a:rPr lang="fr-FR" altLang="fr-FR">
                <a:ea typeface="Calibri" panose="020F0502020204030204" pitchFamily="34" charset="0"/>
                <a:cs typeface="Times New Roman" panose="02020603050405020304" pitchFamily="18" charset="0"/>
              </a:rPr>
              <a:t>nervation palm</a:t>
            </a:r>
            <a:r>
              <a:rPr lang="fr-FR" altLang="fr-FR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é</a:t>
            </a:r>
            <a:r>
              <a:rPr lang="fr-FR" altLang="fr-FR">
                <a:ea typeface="Calibri" panose="020F0502020204030204" pitchFamily="34" charset="0"/>
                <a:cs typeface="Times New Roman" panose="02020603050405020304" pitchFamily="18" charset="0"/>
              </a:rPr>
              <a:t>es. Fl. peuvent être solitaires, de grande taille et actinomorphes. Cal. gamos</a:t>
            </a:r>
            <a:r>
              <a:rPr lang="fr-FR" altLang="fr-FR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é</a:t>
            </a:r>
            <a:r>
              <a:rPr lang="fr-FR" altLang="fr-FR">
                <a:ea typeface="Calibri" panose="020F0502020204030204" pitchFamily="34" charset="0"/>
                <a:cs typeface="Times New Roman" panose="02020603050405020304" pitchFamily="18" charset="0"/>
              </a:rPr>
              <a:t>pale et doubl</a:t>
            </a:r>
            <a:r>
              <a:rPr lang="fr-FR" altLang="fr-FR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é</a:t>
            </a:r>
            <a:r>
              <a:rPr lang="fr-FR" altLang="fr-FR">
                <a:ea typeface="Calibri" panose="020F0502020204030204" pitchFamily="34" charset="0"/>
                <a:cs typeface="Times New Roman" panose="02020603050405020304" pitchFamily="18" charset="0"/>
              </a:rPr>
              <a:t> d</a:t>
            </a:r>
            <a:r>
              <a:rPr lang="fr-FR" altLang="fr-FR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’</a:t>
            </a:r>
            <a:r>
              <a:rPr lang="fr-FR" altLang="fr-FR">
                <a:ea typeface="Calibri" panose="020F0502020204030204" pitchFamily="34" charset="0"/>
                <a:cs typeface="Times New Roman" panose="02020603050405020304" pitchFamily="18" charset="0"/>
              </a:rPr>
              <a:t>un calicule. Coro. dialyp</a:t>
            </a:r>
            <a:r>
              <a:rPr lang="fr-FR" altLang="fr-FR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é</a:t>
            </a:r>
            <a:r>
              <a:rPr lang="fr-FR" altLang="fr-FR">
                <a:ea typeface="Calibri" panose="020F0502020204030204" pitchFamily="34" charset="0"/>
                <a:cs typeface="Times New Roman" panose="02020603050405020304" pitchFamily="18" charset="0"/>
              </a:rPr>
              <a:t>tale et  tordue, visible sur la fl. </a:t>
            </a:r>
            <a:r>
              <a:rPr lang="fr-FR" altLang="fr-FR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é</a:t>
            </a:r>
            <a:r>
              <a:rPr lang="fr-FR" altLang="fr-FR">
                <a:ea typeface="Calibri" panose="020F0502020204030204" pitchFamily="34" charset="0"/>
                <a:cs typeface="Times New Roman" panose="02020603050405020304" pitchFamily="18" charset="0"/>
              </a:rPr>
              <a:t>panouie. </a:t>
            </a:r>
            <a:r>
              <a:rPr lang="fr-FR" altLang="fr-FR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Androc</a:t>
            </a:r>
            <a:r>
              <a:rPr lang="fr-FR" altLang="fr-FR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é</a:t>
            </a:r>
            <a:r>
              <a:rPr lang="fr-FR" altLang="fr-FR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e </a:t>
            </a:r>
            <a:r>
              <a:rPr lang="fr-FR" altLang="fr-FR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à</a:t>
            </a:r>
            <a:r>
              <a:rPr lang="fr-FR" altLang="fr-FR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n </a:t>
            </a:r>
            <a:r>
              <a:rPr lang="fr-FR" altLang="fr-FR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½</a:t>
            </a:r>
            <a:r>
              <a:rPr lang="fr-FR" altLang="fr-FR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altLang="fr-FR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é</a:t>
            </a:r>
            <a:r>
              <a:rPr lang="fr-FR" altLang="fr-FR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tam., gamaost</a:t>
            </a:r>
            <a:r>
              <a:rPr lang="fr-FR" altLang="fr-FR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é</a:t>
            </a:r>
            <a:r>
              <a:rPr lang="fr-FR" altLang="fr-FR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mone, m</a:t>
            </a:r>
            <a:r>
              <a:rPr lang="fr-FR" altLang="fr-FR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é</a:t>
            </a:r>
            <a:r>
              <a:rPr lang="fr-FR" altLang="fr-FR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rist</a:t>
            </a:r>
            <a:r>
              <a:rPr lang="fr-FR" altLang="fr-FR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é</a:t>
            </a:r>
            <a:r>
              <a:rPr lang="fr-FR" altLang="fr-FR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mone</a:t>
            </a:r>
            <a:r>
              <a:rPr lang="fr-FR" altLang="fr-FR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fr-FR" altLang="fr-FR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(les </a:t>
            </a:r>
            <a:r>
              <a:rPr lang="fr-FR" altLang="fr-FR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é</a:t>
            </a:r>
            <a:r>
              <a:rPr lang="fr-FR" altLang="fr-FR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tam. d</a:t>
            </a:r>
            <a:r>
              <a:rPr lang="fr-FR" altLang="fr-FR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é</a:t>
            </a:r>
            <a:r>
              <a:rPr lang="fr-FR" altLang="fr-FR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rivent de la multiplication et la r</a:t>
            </a:r>
            <a:r>
              <a:rPr lang="fr-FR" altLang="fr-FR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é</a:t>
            </a:r>
            <a:r>
              <a:rPr lang="fr-FR" altLang="fr-FR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duction de 5 m</a:t>
            </a:r>
            <a:r>
              <a:rPr lang="fr-FR" altLang="fr-FR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é</a:t>
            </a:r>
            <a:r>
              <a:rPr lang="fr-FR" altLang="fr-FR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rist</a:t>
            </a:r>
            <a:r>
              <a:rPr lang="fr-FR" altLang="fr-FR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è</a:t>
            </a:r>
            <a:r>
              <a:rPr lang="fr-FR" altLang="fr-FR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mes primitifs), monad</a:t>
            </a:r>
            <a:r>
              <a:rPr lang="fr-FR" altLang="fr-FR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è</a:t>
            </a:r>
            <a:r>
              <a:rPr lang="fr-FR" altLang="fr-FR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lphe = </a:t>
            </a:r>
            <a:r>
              <a:rPr lang="fr-FR" altLang="fr-FR">
                <a:solidFill>
                  <a:srgbClr val="339933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tube staminal,</a:t>
            </a:r>
            <a:r>
              <a:rPr lang="fr-FR" altLang="fr-FR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ce dernier est soud</a:t>
            </a:r>
            <a:r>
              <a:rPr lang="fr-FR" altLang="fr-FR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é</a:t>
            </a:r>
            <a:r>
              <a:rPr lang="fr-FR" altLang="fr-FR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aux P. </a:t>
            </a:r>
            <a:r>
              <a:rPr lang="fr-FR" altLang="fr-FR">
                <a:ea typeface="Calibri" panose="020F0502020204030204" pitchFamily="34" charset="0"/>
                <a:cs typeface="Times New Roman" panose="02020603050405020304" pitchFamily="18" charset="0"/>
              </a:rPr>
              <a:t>Gyn</a:t>
            </a:r>
            <a:r>
              <a:rPr lang="fr-FR" altLang="fr-FR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é</a:t>
            </a:r>
            <a:r>
              <a:rPr lang="fr-FR" altLang="fr-FR"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lang="fr-FR" altLang="fr-FR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é</a:t>
            </a:r>
            <a:r>
              <a:rPr lang="fr-FR" altLang="fr-FR">
                <a:ea typeface="Calibri" panose="020F0502020204030204" pitchFamily="34" charset="0"/>
                <a:cs typeface="Times New Roman" panose="02020603050405020304" pitchFamily="18" charset="0"/>
              </a:rPr>
              <a:t>e </a:t>
            </a:r>
            <a:r>
              <a:rPr lang="fr-FR" altLang="fr-FR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à</a:t>
            </a:r>
            <a:r>
              <a:rPr lang="fr-FR" altLang="fr-FR">
                <a:ea typeface="Calibri" panose="020F0502020204030204" pitchFamily="34" charset="0"/>
                <a:cs typeface="Times New Roman" panose="02020603050405020304" pitchFamily="18" charset="0"/>
              </a:rPr>
              <a:t> 5 C soud</a:t>
            </a:r>
            <a:r>
              <a:rPr lang="fr-FR" altLang="fr-FR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é</a:t>
            </a:r>
            <a:r>
              <a:rPr lang="fr-FR" altLang="fr-FR">
                <a:ea typeface="Calibri" panose="020F0502020204030204" pitchFamily="34" charset="0"/>
                <a:cs typeface="Times New Roman" panose="02020603050405020304" pitchFamily="18" charset="0"/>
              </a:rPr>
              <a:t>s ou </a:t>
            </a:r>
            <a:r>
              <a:rPr lang="fr-FR" altLang="fr-FR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à</a:t>
            </a:r>
            <a:r>
              <a:rPr lang="fr-FR" altLang="fr-FR">
                <a:ea typeface="Calibri" panose="020F0502020204030204" pitchFamily="34" charset="0"/>
                <a:cs typeface="Times New Roman" panose="02020603050405020304" pitchFamily="18" charset="0"/>
              </a:rPr>
              <a:t> n C libres ; ovaire sup</a:t>
            </a:r>
            <a:r>
              <a:rPr lang="fr-FR" altLang="fr-FR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è</a:t>
            </a:r>
            <a:r>
              <a:rPr lang="fr-FR" altLang="fr-FR">
                <a:ea typeface="Calibri" panose="020F0502020204030204" pitchFamily="34" charset="0"/>
                <a:cs typeface="Times New Roman" panose="02020603050405020304" pitchFamily="18" charset="0"/>
              </a:rPr>
              <a:t>re.</a:t>
            </a:r>
          </a:p>
          <a:p>
            <a:pPr algn="just"/>
            <a:r>
              <a:rPr lang="fr-FR" altLang="fr-FR">
                <a:ea typeface="Calibri" panose="020F0502020204030204" pitchFamily="34" charset="0"/>
                <a:cs typeface="Times New Roman" panose="02020603050405020304" pitchFamily="18" charset="0"/>
              </a:rPr>
              <a:t>Fr. </a:t>
            </a:r>
            <a:r>
              <a:rPr lang="fr-FR" altLang="fr-FR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capsule </a:t>
            </a:r>
            <a:r>
              <a:rPr lang="fr-CH" altLang="fr-FR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loculicide</a:t>
            </a:r>
            <a:r>
              <a:rPr lang="fr-FR" altLang="fr-FR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ou </a:t>
            </a:r>
            <a:r>
              <a:rPr lang="fr-CH" altLang="fr-FR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scyzocarpes </a:t>
            </a:r>
            <a:r>
              <a:rPr lang="fr-CH" altLang="fr-FR">
                <a:ea typeface="Calibri" panose="020F0502020204030204" pitchFamily="34" charset="0"/>
                <a:cs typeface="Times New Roman" panose="02020603050405020304" pitchFamily="18" charset="0"/>
              </a:rPr>
              <a:t>(ak</a:t>
            </a:r>
            <a:r>
              <a:rPr lang="fr-CH" altLang="fr-FR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è</a:t>
            </a:r>
            <a:r>
              <a:rPr lang="fr-CH" altLang="fr-FR">
                <a:ea typeface="Calibri" panose="020F0502020204030204" pitchFamily="34" charset="0"/>
                <a:cs typeface="Times New Roman" panose="02020603050405020304" pitchFamily="18" charset="0"/>
              </a:rPr>
              <a:t>nes ou m</a:t>
            </a:r>
            <a:r>
              <a:rPr lang="fr-CH" altLang="fr-FR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é</a:t>
            </a:r>
            <a:r>
              <a:rPr lang="fr-CH" altLang="fr-FR">
                <a:ea typeface="Calibri" panose="020F0502020204030204" pitchFamily="34" charset="0"/>
                <a:cs typeface="Times New Roman" panose="02020603050405020304" pitchFamily="18" charset="0"/>
              </a:rPr>
              <a:t>ricarpes d</a:t>
            </a:r>
            <a:r>
              <a:rPr lang="fr-CH" altLang="fr-FR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é</a:t>
            </a:r>
            <a:r>
              <a:rPr lang="fr-CH" altLang="fr-FR">
                <a:ea typeface="Calibri" panose="020F0502020204030204" pitchFamily="34" charset="0"/>
                <a:cs typeface="Times New Roman" panose="02020603050405020304" pitchFamily="18" charset="0"/>
              </a:rPr>
              <a:t>rivant de carpelles soud</a:t>
            </a:r>
            <a:r>
              <a:rPr lang="fr-CH" altLang="fr-FR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é</a:t>
            </a:r>
            <a:r>
              <a:rPr lang="fr-CH" altLang="fr-FR">
                <a:ea typeface="Calibri" panose="020F0502020204030204" pitchFamily="34" charset="0"/>
                <a:cs typeface="Times New Roman" panose="02020603050405020304" pitchFamily="18" charset="0"/>
              </a:rPr>
              <a:t>s au d</a:t>
            </a:r>
            <a:r>
              <a:rPr lang="fr-CH" altLang="fr-FR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é</a:t>
            </a:r>
            <a:r>
              <a:rPr lang="fr-CH" altLang="fr-FR">
                <a:ea typeface="Calibri" panose="020F0502020204030204" pitchFamily="34" charset="0"/>
                <a:cs typeface="Times New Roman" panose="02020603050405020304" pitchFamily="18" charset="0"/>
              </a:rPr>
              <a:t>part et qui </a:t>
            </a:r>
            <a:r>
              <a:rPr lang="fr-CH" altLang="fr-FR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à</a:t>
            </a:r>
            <a:r>
              <a:rPr lang="fr-CH" altLang="fr-FR">
                <a:ea typeface="Calibri" panose="020F0502020204030204" pitchFamily="34" charset="0"/>
                <a:cs typeface="Times New Roman" panose="02020603050405020304" pitchFamily="18" charset="0"/>
              </a:rPr>
              <a:t> maturit</a:t>
            </a:r>
            <a:r>
              <a:rPr lang="fr-CH" altLang="fr-FR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é</a:t>
            </a:r>
            <a:r>
              <a:rPr lang="fr-CH" altLang="fr-FR">
                <a:ea typeface="Calibri" panose="020F0502020204030204" pitchFamily="34" charset="0"/>
                <a:cs typeface="Times New Roman" panose="02020603050405020304" pitchFamily="18" charset="0"/>
              </a:rPr>
              <a:t> se s</a:t>
            </a:r>
            <a:r>
              <a:rPr lang="fr-CH" altLang="fr-FR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é</a:t>
            </a:r>
            <a:r>
              <a:rPr lang="fr-CH" altLang="fr-FR">
                <a:ea typeface="Calibri" panose="020F0502020204030204" pitchFamily="34" charset="0"/>
                <a:cs typeface="Times New Roman" panose="02020603050405020304" pitchFamily="18" charset="0"/>
              </a:rPr>
              <a:t>parent). 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7491"/>
    </mc:Choice>
    <mc:Fallback>
      <p:transition spd="slow" advTm="1274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5002" x="5216525" y="6299200"/>
          <p14:tracePt t="5008" x="5210175" y="6315075"/>
          <p14:tracePt t="5026" x="5197475" y="6362700"/>
          <p14:tracePt t="5045" x="5178425" y="6426200"/>
          <p14:tracePt t="5060" x="5172075" y="6461125"/>
          <p14:tracePt t="5076" x="5165725" y="6492875"/>
          <p14:tracePt t="5109" x="5143500" y="6543675"/>
          <p14:tracePt t="5142" x="5118100" y="6553200"/>
          <p14:tracePt t="5159" x="5022850" y="6511925"/>
          <p14:tracePt t="5176" x="4899025" y="6423025"/>
          <p14:tracePt t="5193" x="4737100" y="6280150"/>
          <p14:tracePt t="5209" x="4419600" y="5965825"/>
          <p14:tracePt t="5228" x="4127500" y="5619750"/>
          <p14:tracePt t="5246" x="3692525" y="5105400"/>
          <p14:tracePt t="5262" x="3451225" y="4826000"/>
          <p14:tracePt t="5278" x="3279775" y="4654550"/>
          <p14:tracePt t="5294" x="3067050" y="4489450"/>
          <p14:tracePt t="5309" x="2921000" y="4416425"/>
          <p14:tracePt t="5327" x="2809875" y="4365625"/>
          <p14:tracePt t="5342" x="2724150" y="4340225"/>
          <p14:tracePt t="5359" x="2593975" y="4333875"/>
          <p14:tracePt t="5375" x="2533650" y="4333875"/>
          <p14:tracePt t="5392" x="2489200" y="4337050"/>
          <p14:tracePt t="5409" x="2432050" y="4356100"/>
          <p14:tracePt t="5426" x="2400300" y="4375150"/>
          <p14:tracePt t="5443" x="2384425" y="4384675"/>
          <p14:tracePt t="5459" x="2371725" y="4397375"/>
          <p14:tracePt t="5476" x="2371725" y="4410075"/>
          <p14:tracePt t="5492" x="2371725" y="4422775"/>
          <p14:tracePt t="5509" x="2435225" y="4441825"/>
          <p14:tracePt t="5525" x="2501900" y="4457700"/>
          <p14:tracePt t="5542" x="2571750" y="4464050"/>
          <p14:tracePt t="5559" x="2670175" y="4460875"/>
          <p14:tracePt t="5575" x="2730500" y="4451350"/>
          <p14:tracePt t="5960" x="2667000" y="4387850"/>
          <p14:tracePt t="5970" x="2603500" y="4311650"/>
          <p14:tracePt t="5980" x="2441575" y="4111625"/>
          <p14:tracePt t="5997" x="2235200" y="3806825"/>
          <p14:tracePt t="6017" x="1920875" y="3238500"/>
          <p14:tracePt t="6035" x="1730375" y="2822575"/>
          <p14:tracePt t="6037" x="1644650" y="2663825"/>
          <p14:tracePt t="6060" x="1438275" y="2206625"/>
          <p14:tracePt t="6094" x="1177925" y="1847850"/>
          <p14:tracePt t="6111" x="1063625" y="1736725"/>
          <p14:tracePt t="6127" x="968375" y="1660525"/>
          <p14:tracePt t="6142" x="854075" y="1581150"/>
          <p14:tracePt t="6159" x="708025" y="1470025"/>
          <p14:tracePt t="6176" x="635000" y="1397000"/>
          <p14:tracePt t="6192" x="590550" y="1346200"/>
          <p14:tracePt t="6209" x="520700" y="1276350"/>
          <p14:tracePt t="6225" x="488950" y="1250950"/>
          <p14:tracePt t="6242" x="457200" y="1225550"/>
          <p14:tracePt t="6259" x="415925" y="1200150"/>
          <p14:tracePt t="6276" x="396875" y="1190625"/>
          <p14:tracePt t="6292" x="387350" y="1181100"/>
          <p14:tracePt t="6309" x="371475" y="1168400"/>
          <p14:tracePt t="6325" x="368300" y="1168400"/>
          <p14:tracePt t="6359" x="361950" y="1168400"/>
          <p14:tracePt t="6375" x="352425" y="1168400"/>
          <p14:tracePt t="6392" x="346075" y="1181100"/>
          <p14:tracePt t="6409" x="346075" y="1196975"/>
          <p14:tracePt t="6425" x="346075" y="1206500"/>
          <p14:tracePt t="6442" x="346075" y="1216025"/>
          <p14:tracePt t="6459" x="346075" y="1235075"/>
          <p14:tracePt t="6476" x="346075" y="1244600"/>
          <p14:tracePt t="6492" x="346075" y="1257300"/>
          <p14:tracePt t="6509" x="346075" y="1282700"/>
          <p14:tracePt t="6526" x="346075" y="1298575"/>
          <p14:tracePt t="6530" x="346075" y="1308100"/>
          <p14:tracePt t="6543" x="346075" y="1317625"/>
          <p14:tracePt t="6563" x="346075" y="1346200"/>
          <p14:tracePt t="6575" x="346075" y="1355725"/>
          <p14:tracePt t="6592" x="336550" y="1365250"/>
          <p14:tracePt t="6609" x="317500" y="1387475"/>
          <p14:tracePt t="6625" x="307975" y="1390650"/>
          <p14:tracePt t="6642" x="295275" y="1390650"/>
          <p14:tracePt t="6659" x="276225" y="1390650"/>
          <p14:tracePt t="6676" x="266700" y="1390650"/>
          <p14:tracePt t="6692" x="257175" y="1390650"/>
          <p14:tracePt t="6709" x="241300" y="1390650"/>
          <p14:tracePt t="6725" x="225425" y="1384300"/>
          <p14:tracePt t="6742" x="215900" y="1371600"/>
          <p14:tracePt t="6759" x="200025" y="1358900"/>
          <p14:tracePt t="6776" x="190500" y="1352550"/>
          <p14:tracePt t="6793" x="177800" y="1352550"/>
          <p14:tracePt t="6810" x="161925" y="1343025"/>
          <p14:tracePt t="6826" x="152400" y="1339850"/>
          <p14:tracePt t="6842" x="142875" y="1323975"/>
          <p14:tracePt t="6859" x="120650" y="1317625"/>
          <p14:tracePt t="6875" x="111125" y="1314450"/>
          <p14:tracePt t="6892" x="107950" y="1308100"/>
          <p14:tracePt t="6909" x="107950" y="1304925"/>
          <p14:tracePt t="6925" x="107950" y="1298575"/>
          <p14:tracePt t="6942" x="107950" y="1295400"/>
          <p14:tracePt t="6959" x="107950" y="1273175"/>
          <p14:tracePt t="6975" x="114300" y="1273175"/>
          <p14:tracePt t="6992" x="114300" y="1270000"/>
          <p14:tracePt t="7008" x="120650" y="1270000"/>
          <p14:tracePt t="7042" x="130175" y="1270000"/>
          <p14:tracePt t="7059" x="142875" y="1263650"/>
          <p14:tracePt t="7075" x="152400" y="1263650"/>
          <p14:tracePt t="7092" x="165100" y="1260475"/>
          <p14:tracePt t="7109" x="184150" y="1260475"/>
          <p14:tracePt t="7125" x="193675" y="1260475"/>
          <p14:tracePt t="7142" x="196850" y="1260475"/>
          <p14:tracePt t="7175" x="203200" y="1260475"/>
          <p14:tracePt t="7192" x="212725" y="1260475"/>
          <p14:tracePt t="7209" x="231775" y="1260475"/>
          <p14:tracePt t="7226" x="241300" y="1260475"/>
          <p14:tracePt t="7242" x="257175" y="1260475"/>
          <p14:tracePt t="7259" x="285750" y="1260475"/>
          <p14:tracePt t="7275" x="295275" y="1247775"/>
          <p14:tracePt t="7292" x="311150" y="1244600"/>
          <p14:tracePt t="7308" x="342900" y="1244600"/>
          <p14:tracePt t="7325" x="358775" y="1244600"/>
          <p14:tracePt t="7342" x="374650" y="1244600"/>
          <p14:tracePt t="7358" x="393700" y="1244600"/>
          <p14:tracePt t="7375" x="403225" y="1244600"/>
          <p14:tracePt t="7408" x="403225" y="1250950"/>
          <p14:tracePt t="7808" x="422275" y="1257300"/>
          <p14:tracePt t="7815" x="441325" y="1263650"/>
          <p14:tracePt t="7825" x="466725" y="1270000"/>
          <p14:tracePt t="7845" x="552450" y="1276350"/>
          <p14:tracePt t="7863" x="622300" y="1270000"/>
          <p14:tracePt t="7879" x="768350" y="1238250"/>
          <p14:tracePt t="7892" x="815975" y="1222375"/>
          <p14:tracePt t="7925" x="1073150" y="1155700"/>
          <p14:tracePt t="7959" x="1282700" y="1149350"/>
          <p14:tracePt t="7975" x="1355725" y="1149350"/>
          <p14:tracePt t="7993" x="1450975" y="1149350"/>
          <p14:tracePt t="8008" x="1501775" y="1149350"/>
          <p14:tracePt t="8025" x="1571625" y="1149350"/>
          <p14:tracePt t="8042" x="1631950" y="1149350"/>
          <p14:tracePt t="8059" x="1727200" y="1149350"/>
          <p14:tracePt t="8076" x="1768475" y="1149350"/>
          <p14:tracePt t="8093" x="1831975" y="1149350"/>
          <p14:tracePt t="8109" x="1876425" y="1149350"/>
          <p14:tracePt t="8126" x="1920875" y="1149350"/>
          <p14:tracePt t="8143" x="1981200" y="1149350"/>
          <p14:tracePt t="8159" x="2019300" y="1149350"/>
          <p14:tracePt t="8175" x="2063750" y="1149350"/>
          <p14:tracePt t="8193" x="2111375" y="1155700"/>
          <p14:tracePt t="8209" x="2133600" y="1168400"/>
          <p14:tracePt t="8225" x="2165350" y="1174750"/>
          <p14:tracePt t="8243" x="2178050" y="1184275"/>
          <p14:tracePt t="8258" x="2190750" y="1184275"/>
          <p14:tracePt t="8275" x="2200275" y="1190625"/>
          <p14:tracePt t="8292" x="2212975" y="1190625"/>
          <p14:tracePt t="8309" x="2228850" y="1190625"/>
          <p14:tracePt t="8325" x="2238375" y="1193800"/>
          <p14:tracePt t="8342" x="2247900" y="1193800"/>
          <p14:tracePt t="8359" x="2266950" y="1200150"/>
          <p14:tracePt t="8375" x="2279650" y="1203325"/>
          <p14:tracePt t="8392" x="2289175" y="1209675"/>
          <p14:tracePt t="8408" x="2308225" y="1225550"/>
          <p14:tracePt t="8425" x="2330450" y="1231900"/>
          <p14:tracePt t="8442" x="2339975" y="1235075"/>
          <p14:tracePt t="8459" x="2365375" y="1241425"/>
          <p14:tracePt t="8475" x="2374900" y="1241425"/>
          <p14:tracePt t="8492" x="2384425" y="1244600"/>
          <p14:tracePt t="8509" x="2400300" y="1244600"/>
          <p14:tracePt t="8525" x="2416175" y="1250950"/>
          <p14:tracePt t="8542" x="2425700" y="1250950"/>
          <p14:tracePt t="8802" x="2432050" y="1250950"/>
          <p14:tracePt t="9481" x="2470150" y="1257300"/>
          <p14:tracePt t="9488" x="2527300" y="1263650"/>
          <p14:tracePt t="9496" x="2584450" y="1263650"/>
          <p14:tracePt t="9513" x="2689225" y="1263650"/>
          <p14:tracePt t="9526" x="2806700" y="1263650"/>
          <p14:tracePt t="9543" x="2955925" y="1263650"/>
          <p14:tracePt t="9575" x="3178175" y="1244600"/>
          <p14:tracePt t="9608" x="3419475" y="1203325"/>
          <p14:tracePt t="9625" x="3524250" y="1193800"/>
          <p14:tracePt t="9646" x="3676650" y="1187450"/>
          <p14:tracePt t="9658" x="3749675" y="1187450"/>
          <p14:tracePt t="9675" x="3810000" y="1187450"/>
          <p14:tracePt t="9693" x="3905250" y="1187450"/>
          <p14:tracePt t="9709" x="3997325" y="1187450"/>
          <p14:tracePt t="9725" x="4092575" y="1187450"/>
          <p14:tracePt t="9742" x="4171950" y="1187450"/>
          <p14:tracePt t="9759" x="4333875" y="1187450"/>
          <p14:tracePt t="9775" x="4460875" y="1187450"/>
          <p14:tracePt t="9792" x="4575175" y="1187450"/>
          <p14:tracePt t="9808" x="4759325" y="1187450"/>
          <p14:tracePt t="9825" x="4889500" y="1193800"/>
          <p14:tracePt t="9842" x="5003800" y="1193800"/>
          <p14:tracePt t="9858" x="5168900" y="1209675"/>
          <p14:tracePt t="9875" x="5260975" y="1209675"/>
          <p14:tracePt t="9892" x="5343525" y="1216025"/>
          <p14:tracePt t="9908" x="5461000" y="1216025"/>
          <p14:tracePt t="9925" x="5543550" y="1216025"/>
          <p14:tracePt t="9943" x="5692775" y="1216025"/>
          <p14:tracePt t="9959" x="5775325" y="1216025"/>
          <p14:tracePt t="9975" x="5857875" y="1216025"/>
          <p14:tracePt t="9993" x="5975350" y="1216025"/>
          <p14:tracePt t="10008" x="6067425" y="1216025"/>
          <p14:tracePt t="10025" x="6118225" y="1216025"/>
          <p14:tracePt t="10042" x="6172200" y="1216025"/>
          <p14:tracePt t="10058" x="6232525" y="1216025"/>
          <p14:tracePt t="10075" x="6292850" y="1216025"/>
          <p14:tracePt t="10092" x="6353175" y="1216025"/>
          <p14:tracePt t="10109" x="6448425" y="1216025"/>
          <p14:tracePt t="10125" x="6508750" y="1216025"/>
          <p14:tracePt t="10142" x="6584950" y="1216025"/>
          <p14:tracePt t="10158" x="6629400" y="1216025"/>
          <p14:tracePt t="10175" x="6683375" y="1216025"/>
          <p14:tracePt t="10193" x="6753225" y="1216025"/>
          <p14:tracePt t="10209" x="6797675" y="1216025"/>
          <p14:tracePt t="10226" x="6832600" y="1216025"/>
          <p14:tracePt t="10243" x="6896100" y="1216025"/>
          <p14:tracePt t="10258" x="6940550" y="1216025"/>
          <p14:tracePt t="10275" x="6991350" y="1216025"/>
          <p14:tracePt t="10292" x="7051675" y="1216025"/>
          <p14:tracePt t="10308" x="7121525" y="1222375"/>
          <p14:tracePt t="10325" x="7159625" y="1228725"/>
          <p14:tracePt t="10343" x="7200900" y="1247775"/>
          <p14:tracePt t="10358" x="7223125" y="1254125"/>
          <p14:tracePt t="10375" x="7239000" y="1260475"/>
          <p14:tracePt t="10392" x="7248525" y="1263650"/>
          <p14:tracePt t="10516" x="7242175" y="1263650"/>
          <p14:tracePt t="10523" x="7239000" y="1263650"/>
          <p14:tracePt t="10530" x="7226300" y="1263650"/>
          <p14:tracePt t="10543" x="7216775" y="1263650"/>
          <p14:tracePt t="10559" x="7207250" y="1263650"/>
          <p14:tracePt t="10575" x="7197725" y="1263650"/>
          <p14:tracePt t="10592" x="7188200" y="1263650"/>
          <p14:tracePt t="10608" x="7150100" y="1250950"/>
          <p14:tracePt t="10625" x="7112000" y="1238250"/>
          <p14:tracePt t="10641" x="7045325" y="1222375"/>
          <p14:tracePt t="10662" x="6918325" y="1168400"/>
          <p14:tracePt t="10674" x="6788150" y="1143000"/>
          <p14:tracePt t="10692" x="6654800" y="1117600"/>
          <p14:tracePt t="10708" x="6550025" y="1117600"/>
          <p14:tracePt t="10725" x="6448425" y="1117600"/>
          <p14:tracePt t="10743" x="6296025" y="1117600"/>
          <p14:tracePt t="10759" x="6213475" y="1117600"/>
          <p14:tracePt t="10775" x="6118225" y="1130300"/>
          <p14:tracePt t="10793" x="5988050" y="1139825"/>
          <p14:tracePt t="10809" x="5902325" y="1155700"/>
          <p14:tracePt t="10825" x="5842000" y="1162050"/>
          <p14:tracePt t="10842" x="5775325" y="1187450"/>
          <p14:tracePt t="10858" x="5746750" y="1200150"/>
          <p14:tracePt t="10875" x="5715000" y="1203325"/>
          <p14:tracePt t="10892" x="5695950" y="1209675"/>
          <p14:tracePt t="10909" x="5686425" y="1209675"/>
          <p14:tracePt t="10926" x="5670550" y="1209675"/>
          <p14:tracePt t="10943" x="5670550" y="1219200"/>
          <p14:tracePt t="10958" x="5670550" y="1225550"/>
          <p14:tracePt t="10975" x="5683250" y="1235075"/>
          <p14:tracePt t="10992" x="5695950" y="1241425"/>
          <p14:tracePt t="11008" x="5711825" y="1244600"/>
          <p14:tracePt t="11025" x="5740400" y="1244600"/>
          <p14:tracePt t="11042" x="5788025" y="1244600"/>
          <p14:tracePt t="11059" x="5822950" y="1244600"/>
          <p14:tracePt t="11076" x="5867400" y="1244600"/>
          <p14:tracePt t="11092" x="5930900" y="1244600"/>
          <p14:tracePt t="11108" x="5975350" y="1241425"/>
          <p14:tracePt t="11125" x="6010275" y="1235075"/>
          <p14:tracePt t="11143" x="6073775" y="1228725"/>
          <p14:tracePt t="11159" x="6134100" y="1228725"/>
          <p14:tracePt t="11175" x="6197600" y="1216025"/>
          <p14:tracePt t="11193" x="6283325" y="1216025"/>
          <p14:tracePt t="11209" x="6337300" y="1216025"/>
          <p14:tracePt t="11225" x="6378575" y="1216025"/>
          <p14:tracePt t="11242" x="6448425" y="1216025"/>
          <p14:tracePt t="11258" x="6486525" y="1216025"/>
          <p14:tracePt t="11275" x="6537325" y="1216025"/>
          <p14:tracePt t="11292" x="6616700" y="1216025"/>
          <p14:tracePt t="11308" x="6667500" y="1216025"/>
          <p14:tracePt t="11325" x="6727825" y="1219200"/>
          <p14:tracePt t="11342" x="6775450" y="1228725"/>
          <p14:tracePt t="12458" x="6848475" y="1244600"/>
          <p14:tracePt t="12465" x="6931025" y="1263650"/>
          <p14:tracePt t="12475" x="7032625" y="1282700"/>
          <p14:tracePt t="12496" x="7356475" y="1320800"/>
          <p14:tracePt t="12512" x="7594600" y="1330325"/>
          <p14:tracePt t="12525" x="7835900" y="1339850"/>
          <p14:tracePt t="12558" x="8347075" y="1339850"/>
          <p14:tracePt t="12592" x="8756650" y="1339850"/>
          <p14:tracePt t="12608" x="8870950" y="1339850"/>
          <p14:tracePt t="12625" x="9010650" y="1339850"/>
          <p14:tracePt t="12957" x="9109075" y="1339850"/>
          <p14:tracePt t="12965" x="8985250" y="1339850"/>
          <p14:tracePt t="12975" x="8858250" y="1349375"/>
          <p14:tracePt t="12996" x="8318500" y="1381125"/>
          <p14:tracePt t="13017" x="7597775" y="1435100"/>
          <p14:tracePt t="13043" x="6343650" y="1600200"/>
          <p14:tracePt t="13076" x="5143500" y="1806575"/>
          <p14:tracePt t="13094" x="4124325" y="1978025"/>
          <p14:tracePt t="13110" x="3587750" y="2063750"/>
          <p14:tracePt t="13126" x="3028950" y="2133600"/>
          <p14:tracePt t="13143" x="2241550" y="2263775"/>
          <p14:tracePt t="13159" x="1841500" y="2327275"/>
          <p14:tracePt t="13177" x="1600200" y="2346325"/>
          <p14:tracePt t="13192" x="1270000" y="2374900"/>
          <p14:tracePt t="13208" x="1139825" y="2390775"/>
          <p14:tracePt t="13224" x="1035050" y="2390775"/>
          <p14:tracePt t="13242" x="939800" y="2390775"/>
          <p14:tracePt t="13258" x="885825" y="2387600"/>
          <p14:tracePt t="13275" x="857250" y="2374900"/>
          <p14:tracePt t="13292" x="812800" y="2355850"/>
          <p14:tracePt t="13308" x="796925" y="2352675"/>
          <p14:tracePt t="13325" x="784225" y="2352675"/>
          <p14:tracePt t="13342" x="768350" y="2336800"/>
          <p14:tracePt t="13358" x="758825" y="2336800"/>
          <p14:tracePt t="13374" x="749300" y="2330450"/>
          <p14:tracePt t="13391" x="720725" y="2324100"/>
          <p14:tracePt t="13408" x="692150" y="2314575"/>
          <p14:tracePt t="13424" x="663575" y="2301875"/>
          <p14:tracePt t="13441" x="619125" y="2276475"/>
          <p14:tracePt t="13458" x="596900" y="2254250"/>
          <p14:tracePt t="13474" x="568325" y="2212975"/>
          <p14:tracePt t="13492" x="504825" y="2133600"/>
          <p14:tracePt t="13508" x="466725" y="2066925"/>
          <p14:tracePt t="13526" x="438150" y="2009775"/>
          <p14:tracePt t="13542" x="390525" y="1943100"/>
          <p14:tracePt t="13559" x="374650" y="1911350"/>
          <p14:tracePt t="13575" x="361950" y="1895475"/>
          <p14:tracePt t="13592" x="339725" y="1866900"/>
          <p14:tracePt t="13608" x="330200" y="1857375"/>
          <p14:tracePt t="13624" x="327025" y="1841500"/>
          <p14:tracePt t="13642" x="327025" y="1809750"/>
          <p14:tracePt t="13658" x="327025" y="1800225"/>
          <p14:tracePt t="13675" x="327025" y="1790700"/>
          <p14:tracePt t="13696" x="327025" y="1771650"/>
          <p14:tracePt t="13708" x="327025" y="1758950"/>
          <p14:tracePt t="15500" x="346075" y="1758950"/>
          <p14:tracePt t="15507" x="371475" y="1758950"/>
          <p14:tracePt t="15528" x="527050" y="1758950"/>
          <p14:tracePt t="15545" x="644525" y="1765300"/>
          <p14:tracePt t="15561" x="749300" y="1774825"/>
          <p14:tracePt t="15578" x="911225" y="1774825"/>
          <p14:tracePt t="15598" x="1041400" y="1774825"/>
          <p14:tracePt t="15624" x="1108075" y="1774825"/>
          <p14:tracePt t="15658" x="1209675" y="1774825"/>
          <p14:tracePt t="15675" x="1250950" y="1774825"/>
          <p14:tracePt t="15692" x="1308100" y="1774825"/>
          <p14:tracePt t="15708" x="1330325" y="1774825"/>
          <p14:tracePt t="15724" x="1352550" y="1774825"/>
          <p14:tracePt t="15742" x="1368425" y="1774825"/>
          <p14:tracePt t="15758" x="1377950" y="1774825"/>
          <p14:tracePt t="15815" x="1381125" y="1774825"/>
          <p14:tracePt t="15827" x="1397000" y="1774825"/>
          <p14:tracePt t="15843" x="1412875" y="1774825"/>
          <p14:tracePt t="15858" x="1428750" y="1774825"/>
          <p14:tracePt t="15875" x="1454150" y="1774825"/>
          <p14:tracePt t="15892" x="1489075" y="1774825"/>
          <p14:tracePt t="15908" x="1517650" y="1774825"/>
          <p14:tracePt t="15924" x="1546225" y="1774825"/>
          <p14:tracePt t="15942" x="1609725" y="1774825"/>
          <p14:tracePt t="15957" x="1660525" y="1774825"/>
          <p14:tracePt t="15974" x="1714500" y="1781175"/>
          <p14:tracePt t="15992" x="1800225" y="1787525"/>
          <p14:tracePt t="16008" x="1860550" y="1787525"/>
          <p14:tracePt t="16025" x="1920875" y="1793875"/>
          <p14:tracePt t="16042" x="1990725" y="1793875"/>
          <p14:tracePt t="16058" x="2035175" y="1800225"/>
          <p14:tracePt t="16074" x="2073275" y="1800225"/>
          <p14:tracePt t="16092" x="2127250" y="1800225"/>
          <p14:tracePt t="16107" x="2171700" y="1800225"/>
          <p14:tracePt t="16124" x="2216150" y="1800225"/>
          <p14:tracePt t="16142" x="2270125" y="1806575"/>
          <p14:tracePt t="16158" x="2292350" y="1812925"/>
          <p14:tracePt t="16175" x="2314575" y="1812925"/>
          <p14:tracePt t="16192" x="2355850" y="1825625"/>
          <p14:tracePt t="16208" x="2387600" y="1825625"/>
          <p14:tracePt t="16225" x="2406650" y="1825625"/>
          <p14:tracePt t="16242" x="2447925" y="1825625"/>
          <p14:tracePt t="16258" x="2476500" y="1825625"/>
          <p14:tracePt t="16275" x="2508250" y="1825625"/>
          <p14:tracePt t="16292" x="2540000" y="1825625"/>
          <p14:tracePt t="16308" x="2562225" y="1825625"/>
          <p14:tracePt t="16325" x="2578100" y="1825625"/>
          <p14:tracePt t="16342" x="2597150" y="1825625"/>
          <p14:tracePt t="16358" x="2625725" y="1825625"/>
          <p14:tracePt t="16374" x="2635250" y="1825625"/>
          <p14:tracePt t="16391" x="2660650" y="1825625"/>
          <p14:tracePt t="16407" x="2670175" y="1825625"/>
          <p14:tracePt t="16424" x="2682875" y="1816100"/>
          <p14:tracePt t="16441" x="2701925" y="1812925"/>
          <p14:tracePt t="16458" x="2717800" y="1812925"/>
          <p14:tracePt t="16474" x="2727325" y="1812925"/>
          <p14:tracePt t="16492" x="2743200" y="1812925"/>
          <p14:tracePt t="16508" x="2752725" y="1812925"/>
          <p14:tracePt t="16525" x="2762250" y="1812925"/>
          <p14:tracePt t="16542" x="2768600" y="1812925"/>
          <p14:tracePt t="16994" x="2778125" y="1806575"/>
          <p14:tracePt t="17006" x="2790825" y="1800225"/>
          <p14:tracePt t="17014" x="2832100" y="1800225"/>
          <p14:tracePt t="17025" x="2851150" y="1800225"/>
          <p14:tracePt t="17045" x="2978150" y="1800225"/>
          <p14:tracePt t="17061" x="3108325" y="1816100"/>
          <p14:tracePt t="17074" x="3248025" y="1831975"/>
          <p14:tracePt t="17108" x="3575050" y="1866900"/>
          <p14:tracePt t="17142" x="3832225" y="1876425"/>
          <p14:tracePt t="17158" x="3933825" y="1876425"/>
          <p14:tracePt t="17174" x="4029075" y="1876425"/>
          <p14:tracePt t="17192" x="4156075" y="1876425"/>
          <p14:tracePt t="17207" x="4238625" y="1876425"/>
          <p14:tracePt t="17224" x="4311650" y="1876425"/>
          <p14:tracePt t="17242" x="4397375" y="1876425"/>
          <p14:tracePt t="17258" x="4441825" y="1873250"/>
          <p14:tracePt t="17275" x="4486275" y="1860550"/>
          <p14:tracePt t="17292" x="4549775" y="1841500"/>
          <p14:tracePt t="17308" x="4581525" y="1828800"/>
          <p14:tracePt t="17324" x="4625975" y="1809750"/>
          <p14:tracePt t="17341" x="4689475" y="1774825"/>
          <p14:tracePt t="17358" x="4737100" y="1755775"/>
          <p14:tracePt t="17375" x="4765675" y="1743075"/>
          <p14:tracePt t="17391" x="4810125" y="1727200"/>
          <p14:tracePt t="17407" x="4832350" y="1714500"/>
          <p14:tracePt t="17424" x="4864100" y="1695450"/>
          <p14:tracePt t="17441" x="4895850" y="1689100"/>
          <p14:tracePt t="17458" x="4927600" y="1682750"/>
          <p14:tracePt t="17475" x="4943475" y="1682750"/>
          <p14:tracePt t="17491" x="4962525" y="1682750"/>
          <p14:tracePt t="17507" x="4972050" y="1682750"/>
          <p14:tracePt t="17525" x="4978400" y="1682750"/>
          <p14:tracePt t="19228" x="5022850" y="1689100"/>
          <p14:tracePt t="19241" x="5197475" y="1695450"/>
          <p14:tracePt t="19263" x="5457825" y="1695450"/>
          <p14:tracePt t="19279" x="5638800" y="1695450"/>
          <p14:tracePt t="19295" x="5800725" y="1682750"/>
          <p14:tracePt t="19311" x="5927725" y="1682750"/>
          <p14:tracePt t="19324" x="6067425" y="1682750"/>
          <p14:tracePt t="19357" x="6321425" y="1685925"/>
          <p14:tracePt t="19391" x="6562725" y="1717675"/>
          <p14:tracePt t="19407" x="6623050" y="1724025"/>
          <p14:tracePt t="19424" x="6673850" y="1724025"/>
          <p14:tracePt t="19440" x="6727825" y="1724025"/>
          <p14:tracePt t="19457" x="6759575" y="1724025"/>
          <p14:tracePt t="19474" x="6794500" y="1724025"/>
          <p14:tracePt t="19491" x="6835775" y="1724025"/>
          <p14:tracePt t="19507" x="6880225" y="1724025"/>
          <p14:tracePt t="19525" x="6915150" y="1724025"/>
          <p14:tracePt t="19541" x="6956425" y="1730375"/>
          <p14:tracePt t="19558" x="6994525" y="1730375"/>
          <p14:tracePt t="19575" x="7016750" y="1736725"/>
          <p14:tracePt t="19591" x="7070725" y="1736725"/>
          <p14:tracePt t="19607" x="7121525" y="1736725"/>
          <p14:tracePt t="19624" x="7165975" y="1736725"/>
          <p14:tracePt t="19641" x="7235825" y="1736725"/>
          <p14:tracePt t="19658" x="7286625" y="1736725"/>
          <p14:tracePt t="19674" x="7331075" y="1733550"/>
          <p14:tracePt t="19691" x="7419975" y="1727200"/>
          <p14:tracePt t="19707" x="7483475" y="1714500"/>
          <p14:tracePt t="19724" x="7534275" y="1698625"/>
          <p14:tracePt t="19726" x="7572375" y="1692275"/>
          <p14:tracePt t="19741" x="7626350" y="1679575"/>
          <p14:tracePt t="19761" x="7664450" y="1666875"/>
          <p14:tracePt t="19774" x="7708900" y="1666875"/>
          <p14:tracePt t="19790" x="7772400" y="1660525"/>
          <p14:tracePt t="19807" x="7813675" y="1660525"/>
          <p14:tracePt t="19824" x="7835900" y="1660525"/>
          <p14:tracePt t="19840" x="7877175" y="1660525"/>
          <p14:tracePt t="19857" x="7886700" y="1660525"/>
          <p14:tracePt t="19874" x="7896225" y="1660525"/>
          <p14:tracePt t="19890" x="7921625" y="1660525"/>
          <p14:tracePt t="19907" x="7934325" y="1660525"/>
          <p14:tracePt t="19924" x="7947025" y="1660525"/>
          <p14:tracePt t="19940" x="7975600" y="1666875"/>
          <p14:tracePt t="19957" x="7985125" y="1670050"/>
          <p14:tracePt t="19974" x="8001000" y="1676400"/>
          <p14:tracePt t="19990" x="8020050" y="1676400"/>
          <p14:tracePt t="20007" x="8035925" y="1682750"/>
          <p14:tracePt t="20024" x="8045450" y="1682750"/>
          <p14:tracePt t="20041" x="8061325" y="1692275"/>
          <p14:tracePt t="20057" x="8074025" y="1692275"/>
          <p14:tracePt t="20074" x="8083550" y="1692275"/>
          <p14:tracePt t="20090" x="8099425" y="1692275"/>
          <p14:tracePt t="20107" x="8099425" y="1695450"/>
          <p14:tracePt t="20185" x="8105775" y="1695450"/>
          <p14:tracePt t="21620" x="8029575" y="1685925"/>
          <p14:tracePt t="21626" x="7880350" y="1654175"/>
          <p14:tracePt t="21645" x="7572375" y="1609725"/>
          <p14:tracePt t="21661" x="7134225" y="1555750"/>
          <p14:tracePt t="21678" x="6467475" y="1530350"/>
          <p14:tracePt t="21697" x="5813425" y="1530350"/>
          <p14:tracePt t="21716" x="5461000" y="1530350"/>
          <p14:tracePt t="21741" x="4711700" y="1530350"/>
          <p14:tracePt t="21775" x="4051300" y="1530350"/>
          <p14:tracePt t="21778" x="3940175" y="1530350"/>
          <p14:tracePt t="21796" x="3641725" y="1530350"/>
          <p14:tracePt t="21812" x="3235325" y="1539875"/>
          <p14:tracePt t="21824" x="3079750" y="1539875"/>
          <p14:tracePt t="21841" x="2724150" y="1558925"/>
          <p14:tracePt t="21857" x="2454275" y="1568450"/>
          <p14:tracePt t="21874" x="2251075" y="1568450"/>
          <p14:tracePt t="21890" x="1943100" y="1597025"/>
          <p14:tracePt t="21908" x="1736725" y="1612900"/>
          <p14:tracePt t="21924" x="1539875" y="1631950"/>
          <p14:tracePt t="21940" x="1298575" y="1660525"/>
          <p14:tracePt t="21957" x="1146175" y="1676400"/>
          <p14:tracePt t="21974" x="996950" y="1695450"/>
          <p14:tracePt t="21991" x="844550" y="1704975"/>
          <p14:tracePt t="22007" x="736600" y="1711325"/>
          <p14:tracePt t="22024" x="631825" y="1727200"/>
          <p14:tracePt t="22040" x="508000" y="1752600"/>
          <p14:tracePt t="22057" x="444500" y="1765300"/>
          <p14:tracePt t="22074" x="384175" y="1771650"/>
          <p14:tracePt t="22091" x="304800" y="1793875"/>
          <p14:tracePt t="22108" x="266700" y="1806575"/>
          <p14:tracePt t="22124" x="228600" y="1825625"/>
          <p14:tracePt t="22141" x="184150" y="1841500"/>
          <p14:tracePt t="22157" x="161925" y="1854200"/>
          <p14:tracePt t="22174" x="152400" y="1876425"/>
          <p14:tracePt t="22190" x="120650" y="1911350"/>
          <p14:tracePt t="22207" x="101600" y="1943100"/>
          <p14:tracePt t="22224" x="85725" y="1968500"/>
          <p14:tracePt t="22240" x="60325" y="2009775"/>
          <p14:tracePt t="22257" x="47625" y="2035175"/>
          <p14:tracePt t="22274" x="38100" y="2044700"/>
          <p14:tracePt t="22290" x="28575" y="2063750"/>
          <p14:tracePt t="22307" x="28575" y="2073275"/>
          <p14:tracePt t="22324" x="28575" y="2082800"/>
          <p14:tracePt t="22341" x="28575" y="2105025"/>
          <p14:tracePt t="22357" x="28575" y="2114550"/>
          <p14:tracePt t="22374" x="28575" y="2124075"/>
          <p14:tracePt t="22391" x="28575" y="2136775"/>
          <p14:tracePt t="22407" x="28575" y="2143125"/>
          <p14:tracePt t="22424" x="41275" y="2152650"/>
          <p14:tracePt t="22440" x="44450" y="2159000"/>
          <p14:tracePt t="22473" x="50800" y="2159000"/>
          <p14:tracePt t="22834" x="73025" y="2159000"/>
          <p14:tracePt t="22840" x="92075" y="2159000"/>
          <p14:tracePt t="22857" x="142875" y="2165350"/>
          <p14:tracePt t="22891" x="320675" y="2165350"/>
          <p14:tracePt t="22924" x="527050" y="2165350"/>
          <p14:tracePt t="22941" x="644525" y="2165350"/>
          <p14:tracePt t="22957" x="723900" y="2165350"/>
          <p14:tracePt t="22974" x="819150" y="2165350"/>
          <p14:tracePt t="22990" x="946150" y="2165350"/>
          <p14:tracePt t="23007" x="1028700" y="2165350"/>
          <p14:tracePt t="23024" x="1146175" y="2159000"/>
          <p14:tracePt t="23040" x="1333500" y="2124075"/>
          <p14:tracePt t="23057" x="1431925" y="2108200"/>
          <p14:tracePt t="23074" x="1527175" y="2092325"/>
          <p14:tracePt t="23090" x="1657350" y="2085975"/>
          <p14:tracePt t="23107" x="1739900" y="2085975"/>
          <p14:tracePt t="23124" x="1809750" y="2085975"/>
          <p14:tracePt t="23140" x="1971675" y="2085975"/>
          <p14:tracePt t="23157" x="2108200" y="2085975"/>
          <p14:tracePt t="23174" x="2212975" y="2085975"/>
          <p14:tracePt t="23191" x="2352675" y="2076450"/>
          <p14:tracePt t="23207" x="2435225" y="2076450"/>
          <p14:tracePt t="23224" x="2520950" y="2070100"/>
          <p14:tracePt t="23240" x="2613025" y="2070100"/>
          <p14:tracePt t="23257" x="2660650" y="2063750"/>
          <p14:tracePt t="23274" x="2724150" y="2047875"/>
          <p14:tracePt t="23276" x="2759075" y="2041525"/>
          <p14:tracePt t="23290" x="2841625" y="2041525"/>
          <p14:tracePt t="23311" x="2936875" y="2041525"/>
          <p14:tracePt t="23324" x="2971800" y="2041525"/>
          <p14:tracePt t="23340" x="3035300" y="2041525"/>
          <p14:tracePt t="23357" x="3095625" y="2035175"/>
          <p14:tracePt t="23374" x="3146425" y="2035175"/>
          <p14:tracePt t="23390" x="3251200" y="2028825"/>
          <p14:tracePt t="23407" x="3311525" y="2028825"/>
          <p14:tracePt t="23424" x="3381375" y="2028825"/>
          <p14:tracePt t="23440" x="3476625" y="2028825"/>
          <p14:tracePt t="23457" x="3530600" y="2028825"/>
          <p14:tracePt t="23473" x="3575050" y="2028825"/>
          <p14:tracePt t="23490" x="3606800" y="2028825"/>
          <p14:tracePt t="23507" x="3629025" y="2028825"/>
          <p14:tracePt t="23524" x="3638550" y="2028825"/>
          <p14:tracePt t="23540" x="3657600" y="2028825"/>
          <p14:tracePt t="23557" x="3686175" y="2028825"/>
          <p14:tracePt t="23574" x="3702050" y="2028825"/>
          <p14:tracePt t="23590" x="3740150" y="2028825"/>
          <p14:tracePt t="23607" x="3756025" y="2028825"/>
          <p14:tracePt t="23624" x="3771900" y="2028825"/>
          <p14:tracePt t="23640" x="3790950" y="2028825"/>
          <p14:tracePt t="23657" x="3800475" y="2028825"/>
          <p14:tracePt t="23674" x="3822700" y="2035175"/>
          <p14:tracePt t="23690" x="3851275" y="2035175"/>
          <p14:tracePt t="23707" x="3860800" y="2041525"/>
          <p14:tracePt t="23724" x="3870325" y="2051050"/>
          <p14:tracePt t="23740" x="3889375" y="2051050"/>
          <p14:tracePt t="23798" x="3895725" y="2051050"/>
          <p14:tracePt t="26019" x="3981450" y="2066925"/>
          <p14:tracePt t="26026" x="4143375" y="2085975"/>
          <p14:tracePt t="26044" x="4473575" y="2133600"/>
          <p14:tracePt t="26060" x="5022850" y="2206625"/>
          <p14:tracePt t="26079" x="5305425" y="2225675"/>
          <p14:tracePt t="26094" x="5562600" y="2225675"/>
          <p14:tracePt t="26113" x="5911850" y="2235200"/>
          <p14:tracePt t="26140" x="6289675" y="2244725"/>
          <p14:tracePt t="26176" x="6632575" y="2244725"/>
          <p14:tracePt t="26191" x="6737350" y="2244725"/>
          <p14:tracePt t="26207" x="6832600" y="2238375"/>
          <p14:tracePt t="26224" x="6896100" y="2225675"/>
          <p14:tracePt t="26241" x="6969125" y="2212975"/>
          <p14:tracePt t="26257" x="7013575" y="2200275"/>
          <p14:tracePt t="26273" x="7061200" y="2181225"/>
          <p14:tracePt t="26290" x="7124700" y="2162175"/>
          <p14:tracePt t="26306" x="7162800" y="2155825"/>
          <p14:tracePt t="26324" x="7207250" y="2149475"/>
          <p14:tracePt t="26341" x="7254875" y="2149475"/>
          <p14:tracePt t="26357" x="7277100" y="2149475"/>
          <p14:tracePt t="26361" x="7286625" y="2149475"/>
          <p14:tracePt t="26374" x="7305675" y="2149475"/>
          <p14:tracePt t="26391" x="7318375" y="2149475"/>
          <p14:tracePt t="26407" x="7331075" y="2149475"/>
          <p14:tracePt t="26424" x="7359650" y="2149475"/>
          <p14:tracePt t="26440" x="7391400" y="2149475"/>
          <p14:tracePt t="26456" x="7419975" y="2149475"/>
          <p14:tracePt t="26473" x="7442200" y="2149475"/>
          <p14:tracePt t="26490" x="7470775" y="2149475"/>
          <p14:tracePt t="26507" x="7480300" y="2149475"/>
          <p14:tracePt t="26524" x="7489825" y="2149475"/>
          <p14:tracePt t="26540" x="7493000" y="2149475"/>
          <p14:tracePt t="27633" x="7404100" y="2149475"/>
          <p14:tracePt t="27648" x="6950075" y="2124075"/>
          <p14:tracePt t="27662" x="6457950" y="2124075"/>
          <p14:tracePt t="27680" x="5876925" y="2124075"/>
          <p14:tracePt t="27694" x="5286375" y="2149475"/>
          <p14:tracePt t="27712" x="4378325" y="2222500"/>
          <p14:tracePt t="27732" x="3578225" y="2320925"/>
          <p14:tracePt t="27758" x="2949575" y="2419350"/>
          <p14:tracePt t="27791" x="2235200" y="2498725"/>
          <p14:tracePt t="27809" x="2038350" y="2514600"/>
          <p14:tracePt t="27825" x="1787525" y="2514600"/>
          <p14:tracePt t="27840" x="1635125" y="2501900"/>
          <p14:tracePt t="27857" x="1539875" y="2486025"/>
          <p14:tracePt t="27874" x="1428750" y="2463800"/>
          <p14:tracePt t="27890" x="1365250" y="2447925"/>
          <p14:tracePt t="27907" x="1308100" y="2428875"/>
          <p14:tracePt t="27925" x="1235075" y="2409825"/>
          <p14:tracePt t="27940" x="1181100" y="2397125"/>
          <p14:tracePt t="27957" x="1146175" y="2397125"/>
          <p14:tracePt t="27973" x="1085850" y="2397125"/>
          <p14:tracePt t="27990" x="1009650" y="2397125"/>
          <p14:tracePt t="28006" x="936625" y="2406650"/>
          <p14:tracePt t="28025" x="838200" y="2422525"/>
          <p14:tracePt t="28041" x="777875" y="2428875"/>
          <p14:tracePt t="28057" x="714375" y="2441575"/>
          <p14:tracePt t="28074" x="638175" y="2454275"/>
          <p14:tracePt t="28090" x="584200" y="2470150"/>
          <p14:tracePt t="28106" x="546100" y="2482850"/>
          <p14:tracePt t="28124" x="495300" y="2505075"/>
          <p14:tracePt t="28140" x="473075" y="2517775"/>
          <p14:tracePt t="28157" x="450850" y="2530475"/>
          <p14:tracePt t="28173" x="438150" y="2540000"/>
          <p14:tracePt t="28190" x="425450" y="2543175"/>
          <p14:tracePt t="28207" x="409575" y="2543175"/>
          <p14:tracePt t="28224" x="400050" y="2543175"/>
          <p14:tracePt t="29626" x="466725" y="2549525"/>
          <p14:tracePt t="29636" x="571500" y="2559050"/>
          <p14:tracePt t="29649" x="765175" y="2578100"/>
          <p14:tracePt t="29661" x="971550" y="2597150"/>
          <p14:tracePt t="29678" x="1177925" y="2606675"/>
          <p14:tracePt t="29694" x="1371600" y="2616200"/>
          <p14:tracePt t="29707" x="1587500" y="2616200"/>
          <p14:tracePt t="29740" x="2120900" y="2616200"/>
          <p14:tracePt t="29774" x="2514600" y="2651125"/>
          <p14:tracePt t="29791" x="2597150" y="2660650"/>
          <p14:tracePt t="29807" x="2657475" y="2667000"/>
          <p14:tracePt t="29824" x="2720975" y="2667000"/>
          <p14:tracePt t="29840" x="2749550" y="2667000"/>
          <p14:tracePt t="29857" x="2794000" y="2667000"/>
          <p14:tracePt t="29874" x="2854325" y="2667000"/>
          <p14:tracePt t="29890" x="2886075" y="2667000"/>
          <p14:tracePt t="29906" x="2914650" y="2667000"/>
          <p14:tracePt t="29923" x="2936875" y="2667000"/>
          <p14:tracePt t="29925" x="2946400" y="2663825"/>
          <p14:tracePt t="29940" x="2962275" y="2657475"/>
          <p14:tracePt t="29957" x="2978150" y="2647950"/>
          <p14:tracePt t="29975" x="3000375" y="2638425"/>
          <p14:tracePt t="29990" x="3022600" y="2638425"/>
          <p14:tracePt t="30007" x="3032125" y="2632075"/>
          <p14:tracePt t="30024" x="3044825" y="2632075"/>
          <p14:tracePt t="30040" x="3054350" y="2632075"/>
          <p14:tracePt t="30056" x="3070225" y="2632075"/>
          <p14:tracePt t="30074" x="3076575" y="2632075"/>
          <p14:tracePt t="30174" x="3073400" y="2632075"/>
          <p14:tracePt t="30182" x="3070225" y="2632075"/>
          <p14:tracePt t="30189" x="3057525" y="2632075"/>
          <p14:tracePt t="30206" x="3048000" y="2632075"/>
          <p14:tracePt t="30223" x="3035300" y="2632075"/>
          <p14:tracePt t="30240" x="2994025" y="2632075"/>
          <p14:tracePt t="30257" x="2955925" y="2632075"/>
          <p14:tracePt t="30274" x="2886075" y="2632075"/>
          <p14:tracePt t="30290" x="2835275" y="2632075"/>
          <p14:tracePt t="30307" x="2781300" y="2632075"/>
          <p14:tracePt t="30323" x="2720975" y="2632075"/>
          <p14:tracePt t="30340" x="2698750" y="2632075"/>
          <p14:tracePt t="30356" x="2670175" y="2632075"/>
          <p14:tracePt t="30373" x="2654300" y="2632075"/>
          <p14:tracePt t="30390" x="2644775" y="2632075"/>
          <p14:tracePt t="30406" x="2628900" y="2632075"/>
          <p14:tracePt t="30453" x="2632075" y="2632075"/>
          <p14:tracePt t="30460" x="2641600" y="2632075"/>
          <p14:tracePt t="30474" x="2651125" y="2632075"/>
          <p14:tracePt t="30489" x="2660650" y="2632075"/>
          <p14:tracePt t="30506" x="2670175" y="2632075"/>
          <p14:tracePt t="30524" x="2692400" y="2632075"/>
          <p14:tracePt t="30540" x="2701925" y="2632075"/>
          <p14:tracePt t="30557" x="2714625" y="2632075"/>
          <p14:tracePt t="30573" x="2755900" y="2632075"/>
          <p14:tracePt t="30590" x="2790825" y="2632075"/>
          <p14:tracePt t="30606" x="2835275" y="2625725"/>
          <p14:tracePt t="30624" x="2908300" y="2625725"/>
          <p14:tracePt t="30640" x="2959100" y="2625725"/>
          <p14:tracePt t="30656" x="3003550" y="2619375"/>
          <p14:tracePt t="30674" x="3089275" y="2619375"/>
          <p14:tracePt t="30690" x="3171825" y="2619375"/>
          <p14:tracePt t="30706" x="3254375" y="2622550"/>
          <p14:tracePt t="30723" x="3368675" y="2654300"/>
          <p14:tracePt t="30740" x="3463925" y="2670175"/>
          <p14:tracePt t="30756" x="3571875" y="2686050"/>
          <p14:tracePt t="30774" x="3733800" y="2686050"/>
          <p14:tracePt t="30790" x="3825875" y="2686050"/>
          <p14:tracePt t="30807" x="3943350" y="2682875"/>
          <p14:tracePt t="30824" x="4076700" y="2657475"/>
          <p14:tracePt t="30840" x="4143375" y="2635250"/>
          <p14:tracePt t="30856" x="4187825" y="2622550"/>
          <p14:tracePt t="30873" x="4229100" y="2616200"/>
          <p14:tracePt t="30890" x="4251325" y="2616200"/>
          <p14:tracePt t="30906" x="4267200" y="2616200"/>
          <p14:tracePt t="30924" x="4292600" y="2616200"/>
          <p14:tracePt t="30940" x="4302125" y="2616200"/>
          <p14:tracePt t="30957" x="4311650" y="2616200"/>
          <p14:tracePt t="30974" x="4330700" y="2616200"/>
          <p14:tracePt t="30991" x="4340225" y="2616200"/>
          <p14:tracePt t="31189" x="4333875" y="2616200"/>
          <p14:tracePt t="31197" x="4324350" y="2616200"/>
          <p14:tracePt t="31206" x="4311650" y="2616200"/>
          <p14:tracePt t="31224" x="4222750" y="2603500"/>
          <p14:tracePt t="31240" x="4159250" y="2590800"/>
          <p14:tracePt t="31257" x="4124325" y="2590800"/>
          <p14:tracePt t="31274" x="4060825" y="2590800"/>
          <p14:tracePt t="31290" x="4025900" y="2590800"/>
          <p14:tracePt t="31306" x="4003675" y="2590800"/>
          <p14:tracePt t="31323" x="3981450" y="2590800"/>
          <p14:tracePt t="31340" x="3971925" y="2590800"/>
          <p14:tracePt t="31357" x="3962400" y="2590800"/>
          <p14:tracePt t="31374" x="3959225" y="2590800"/>
          <p14:tracePt t="31447" x="3965575" y="2590800"/>
          <p14:tracePt t="31454" x="3975100" y="2590800"/>
          <p14:tracePt t="31462" x="3994150" y="2590800"/>
          <p14:tracePt t="31476" x="4022725" y="2590800"/>
          <p14:tracePt t="31489" x="4067175" y="2590800"/>
          <p14:tracePt t="31506" x="4102100" y="2590800"/>
          <p14:tracePt t="31523" x="4159250" y="2590800"/>
          <p14:tracePt t="31539" x="4200525" y="2590800"/>
          <p14:tracePt t="31556" x="4244975" y="2590800"/>
          <p14:tracePt t="31574" x="4324350" y="2590800"/>
          <p14:tracePt t="31590" x="4397375" y="2593975"/>
          <p14:tracePt t="31606" x="4457700" y="2593975"/>
          <p14:tracePt t="31623" x="4527550" y="2593975"/>
          <p14:tracePt t="31639" x="4556125" y="2593975"/>
          <p14:tracePt t="31656" x="4578350" y="2593975"/>
          <p14:tracePt t="31674" x="4603750" y="2593975"/>
          <p14:tracePt t="31690" x="4625975" y="2593975"/>
          <p14:tracePt t="31706" x="4648200" y="2593975"/>
          <p14:tracePt t="31723" x="4695825" y="2600325"/>
          <p14:tracePt t="31739" x="4705350" y="2600325"/>
          <p14:tracePt t="31756" x="4714875" y="2600325"/>
          <p14:tracePt t="31773" x="4737100" y="2600325"/>
          <p14:tracePt t="32639" x="4791075" y="2597150"/>
          <p14:tracePt t="32652" x="4997450" y="2578100"/>
          <p14:tracePt t="32664" x="5099050" y="2559050"/>
          <p14:tracePt t="32676" x="5308600" y="2530475"/>
          <p14:tracePt t="32693" x="5527675" y="2492375"/>
          <p14:tracePt t="32706" x="5711825" y="2473325"/>
          <p14:tracePt t="32739" x="6159500" y="2419350"/>
          <p14:tracePt t="32774" x="6483350" y="2403475"/>
          <p14:tracePt t="32791" x="6569075" y="2393950"/>
          <p14:tracePt t="32806" x="6638925" y="2393950"/>
          <p14:tracePt t="32823" x="6724650" y="2393950"/>
          <p14:tracePt t="32839" x="6765925" y="2393950"/>
          <p14:tracePt t="32856" x="6810375" y="2393950"/>
          <p14:tracePt t="32873" x="6851650" y="2393950"/>
          <p14:tracePt t="32890" x="6880225" y="2393950"/>
          <p14:tracePt t="32906" x="6896100" y="2393950"/>
          <p14:tracePt t="32923" x="6924675" y="2403475"/>
          <p14:tracePt t="32940" x="6934200" y="2406650"/>
          <p14:tracePt t="32956" x="6943725" y="2422525"/>
          <p14:tracePt t="32974" x="6953250" y="2438400"/>
          <p14:tracePt t="32990" x="6953250" y="2441575"/>
          <p14:tracePt t="33007" x="6953250" y="2447925"/>
          <p14:tracePt t="33023" x="6937375" y="2457450"/>
          <p14:tracePt t="33040" x="6883400" y="2476500"/>
          <p14:tracePt t="33056" x="6813550" y="2486025"/>
          <p14:tracePt t="33073" x="6683375" y="2492375"/>
          <p14:tracePt t="33089" x="6575425" y="2501900"/>
          <p14:tracePt t="33106" x="6496050" y="2501900"/>
          <p14:tracePt t="33123" x="6353175" y="2517775"/>
          <p14:tracePt t="33139" x="6267450" y="2524125"/>
          <p14:tracePt t="33156" x="6172200" y="2540000"/>
          <p14:tracePt t="33173" x="6051550" y="2562225"/>
          <p14:tracePt t="33189" x="5988050" y="2578100"/>
          <p14:tracePt t="33206" x="5949950" y="2578100"/>
          <p14:tracePt t="33223" x="5902325" y="2578100"/>
          <p14:tracePt t="33239" x="5880100" y="2578100"/>
          <p14:tracePt t="33256" x="5851525" y="2578100"/>
          <p14:tracePt t="33273" x="5835650" y="2578100"/>
          <p14:tracePt t="33290" x="5826125" y="2578100"/>
          <p14:tracePt t="33307" x="5810250" y="2578100"/>
          <p14:tracePt t="33323" x="5797550" y="2578100"/>
          <p14:tracePt t="33366" x="5803900" y="2578100"/>
          <p14:tracePt t="33373" x="5813425" y="2578100"/>
          <p14:tracePt t="33389" x="5845175" y="2574925"/>
          <p14:tracePt t="33406" x="5889625" y="2568575"/>
          <p14:tracePt t="33423" x="5965825" y="2568575"/>
          <p14:tracePt t="33439" x="6026150" y="2568575"/>
          <p14:tracePt t="33456" x="6096000" y="2562225"/>
          <p14:tracePt t="33473" x="6223000" y="2562225"/>
          <p14:tracePt t="33489" x="6384925" y="2552700"/>
          <p14:tracePt t="33510" x="6604000" y="2552700"/>
          <p14:tracePt t="33523" x="6718300" y="2552700"/>
          <p14:tracePt t="33539" x="6854825" y="2552700"/>
          <p14:tracePt t="33556" x="6972300" y="2552700"/>
          <p14:tracePt t="33573" x="7124700" y="2543175"/>
          <p14:tracePt t="33589" x="7242175" y="2527300"/>
          <p14:tracePt t="33605" x="7381875" y="2508250"/>
          <p14:tracePt t="33623" x="7537450" y="2486025"/>
          <p14:tracePt t="33639" x="7642225" y="2470150"/>
          <p14:tracePt t="33656" x="7753350" y="2444750"/>
          <p14:tracePt t="33673" x="7861300" y="2428875"/>
          <p14:tracePt t="33689" x="7912100" y="2428875"/>
          <p14:tracePt t="33706" x="7950200" y="2428875"/>
          <p14:tracePt t="33723" x="8010525" y="2428875"/>
          <p14:tracePt t="33739" x="8074025" y="2438400"/>
          <p14:tracePt t="33756" x="8137525" y="2460625"/>
          <p14:tracePt t="33773" x="8210550" y="2479675"/>
          <p14:tracePt t="33789" x="8255000" y="2492375"/>
          <p14:tracePt t="33806" x="8293100" y="2505075"/>
          <p14:tracePt t="33823" x="8356600" y="2524125"/>
          <p14:tracePt t="33839" x="8401050" y="2530475"/>
          <p14:tracePt t="33856" x="8445500" y="2536825"/>
          <p14:tracePt t="33873" x="8509000" y="2555875"/>
          <p14:tracePt t="33889" x="8547100" y="2574925"/>
          <p14:tracePt t="33906" x="8578850" y="2593975"/>
          <p14:tracePt t="33923" x="8623300" y="2613025"/>
          <p14:tracePt t="33939" x="8639175" y="2622550"/>
          <p14:tracePt t="33956" x="8648700" y="2638425"/>
          <p14:tracePt t="33973" x="8664575" y="2654300"/>
          <p14:tracePt t="33989" x="8680450" y="2663825"/>
          <p14:tracePt t="34006" x="8680450" y="2667000"/>
          <p14:tracePt t="34060" x="8677275" y="2667000"/>
          <p14:tracePt t="34068" x="8667750" y="2667000"/>
          <p14:tracePt t="34075" x="8661400" y="2667000"/>
          <p14:tracePt t="34090" x="8651875" y="2667000"/>
          <p14:tracePt t="34107" x="8629650" y="2667000"/>
          <p14:tracePt t="34123" x="8582025" y="2663825"/>
          <p14:tracePt t="34139" x="8537575" y="2663825"/>
          <p14:tracePt t="34156" x="8483600" y="2651125"/>
          <p14:tracePt t="34173" x="8397875" y="2638425"/>
          <p14:tracePt t="34190" x="8315325" y="2628900"/>
          <p14:tracePt t="34206" x="8204200" y="2606675"/>
          <p14:tracePt t="34223" x="8032750" y="2606675"/>
          <p14:tracePt t="34239" x="7940675" y="2606675"/>
          <p14:tracePt t="34256" x="7858125" y="2606675"/>
          <p14:tracePt t="34273" x="7705725" y="2606675"/>
          <p14:tracePt t="34289" x="7626350" y="2606675"/>
          <p14:tracePt t="34306" x="7543800" y="2606675"/>
          <p14:tracePt t="34323" x="7356475" y="2625725"/>
          <p14:tracePt t="34339" x="7248525" y="2635250"/>
          <p14:tracePt t="34356" x="7153275" y="2651125"/>
          <p14:tracePt t="34373" x="6991350" y="2660650"/>
          <p14:tracePt t="34389" x="6896100" y="2660650"/>
          <p14:tracePt t="34406" x="6826250" y="2660650"/>
          <p14:tracePt t="34423" x="6731000" y="2660650"/>
          <p14:tracePt t="34439" x="6654800" y="2647950"/>
          <p14:tracePt t="34456" x="6581775" y="2635250"/>
          <p14:tracePt t="34473" x="6467475" y="2603500"/>
          <p14:tracePt t="34489" x="6403975" y="2587625"/>
          <p14:tracePt t="34505" x="6340475" y="2574925"/>
          <p14:tracePt t="34523" x="6219825" y="2552700"/>
          <p14:tracePt t="34543" x="6143625" y="2530475"/>
          <p14:tracePt t="34555" x="6080125" y="2514600"/>
          <p14:tracePt t="34573" x="6000750" y="2514600"/>
          <p14:tracePt t="34589" x="5956300" y="2501900"/>
          <p14:tracePt t="34606" x="5918200" y="2495550"/>
          <p14:tracePt t="34623" x="5854700" y="2482850"/>
          <p14:tracePt t="34639" x="5810250" y="2482850"/>
          <p14:tracePt t="34656" x="5765800" y="2476500"/>
          <p14:tracePt t="34673" x="5734050" y="2476500"/>
          <p14:tracePt t="34689" x="5705475" y="2476500"/>
          <p14:tracePt t="34707" x="5683250" y="2476500"/>
          <p14:tracePt t="34724" x="5654675" y="2476500"/>
          <p14:tracePt t="34740" x="5645150" y="2476500"/>
          <p14:tracePt t="34756" x="5635625" y="2476500"/>
          <p14:tracePt t="34773" x="5622925" y="2476500"/>
          <p14:tracePt t="34789" x="5607050" y="2476500"/>
          <p14:tracePt t="35745" x="5492750" y="2451100"/>
          <p14:tracePt t="35757" x="5222875" y="2406650"/>
          <p14:tracePt t="35776" x="4429125" y="2266950"/>
          <p14:tracePt t="35794" x="3663950" y="2212975"/>
          <p14:tracePt t="35811" x="3244850" y="2212975"/>
          <p14:tracePt t="35830" x="2632075" y="2273300"/>
          <p14:tracePt t="35856" x="2092325" y="2320925"/>
          <p14:tracePt t="35891" x="1460500" y="2384425"/>
          <p14:tracePt t="35907" x="1266825" y="2390775"/>
          <p14:tracePt t="35923" x="1069975" y="2390775"/>
          <p14:tracePt t="35939" x="987425" y="2390775"/>
          <p14:tracePt t="35957" x="895350" y="2390775"/>
          <p14:tracePt t="35973" x="800100" y="2400300"/>
          <p14:tracePt t="35990" x="746125" y="2400300"/>
          <p14:tracePt t="36006" x="695325" y="2413000"/>
          <p14:tracePt t="36023" x="606425" y="2425700"/>
          <p14:tracePt t="36039" x="533400" y="2441575"/>
          <p14:tracePt t="36056" x="469900" y="2454275"/>
          <p14:tracePt t="36072" x="387350" y="2473325"/>
          <p14:tracePt t="36089" x="339725" y="2495550"/>
          <p14:tracePt t="36106" x="295275" y="2508250"/>
          <p14:tracePt t="36122" x="206375" y="2527300"/>
          <p14:tracePt t="36139" x="171450" y="2540000"/>
          <p14:tracePt t="36156" x="123825" y="2568575"/>
          <p14:tracePt t="36173" x="73025" y="2584450"/>
          <p14:tracePt t="36189" x="50800" y="2603500"/>
          <p14:tracePt t="36206" x="38100" y="2635250"/>
          <p14:tracePt t="36222" x="15875" y="2663825"/>
          <p14:tracePt t="36239" x="3175" y="2686050"/>
          <p14:tracePt t="36256" x="0" y="2705100"/>
          <p14:tracePt t="36273" x="0" y="2740025"/>
          <p14:tracePt t="36289" x="0" y="2762250"/>
          <p14:tracePt t="36305" x="0" y="2797175"/>
          <p14:tracePt t="36322" x="0" y="2844800"/>
          <p14:tracePt t="36339" x="0" y="2867025"/>
          <p14:tracePt t="36356" x="0" y="2889250"/>
          <p14:tracePt t="36373" x="19050" y="2924175"/>
          <p14:tracePt t="36390" x="34925" y="2940050"/>
          <p14:tracePt t="36406" x="44450" y="2955925"/>
          <p14:tracePt t="36422" x="60325" y="2971800"/>
          <p14:tracePt t="36439" x="66675" y="2981325"/>
          <p14:tracePt t="36455" x="66675" y="2987675"/>
          <p14:tracePt t="36565" x="69850" y="2987675"/>
          <p14:tracePt t="36573" x="76200" y="2987675"/>
          <p14:tracePt t="36580" x="85725" y="2987675"/>
          <p14:tracePt t="36588" x="88900" y="2987675"/>
          <p14:tracePt t="36605" x="98425" y="2987675"/>
          <p14:tracePt t="36623" x="114300" y="2987675"/>
          <p14:tracePt t="36639" x="123825" y="2987675"/>
          <p14:tracePt t="36655" x="139700" y="2987675"/>
          <p14:tracePt t="36673" x="155575" y="2987675"/>
          <p14:tracePt t="36689" x="165100" y="2987675"/>
          <p14:tracePt t="36706" x="184150" y="2987675"/>
          <p14:tracePt t="36722" x="225425" y="2987675"/>
          <p14:tracePt t="36739" x="279400" y="2974975"/>
          <p14:tracePt t="36756" x="342900" y="2962275"/>
          <p14:tracePt t="36773" x="434975" y="2933700"/>
          <p14:tracePt t="36789" x="498475" y="2921000"/>
          <p14:tracePt t="36806" x="542925" y="2914650"/>
          <p14:tracePt t="36823" x="612775" y="2908300"/>
          <p14:tracePt t="36839" x="663575" y="2908300"/>
          <p14:tracePt t="36856" x="723900" y="2908300"/>
          <p14:tracePt t="36872" x="787400" y="2901950"/>
          <p14:tracePt t="36889" x="822325" y="2895600"/>
          <p14:tracePt t="36906" x="860425" y="2895600"/>
          <p14:tracePt t="36922" x="901700" y="2895600"/>
          <p14:tracePt t="36939" x="920750" y="2895600"/>
          <p14:tracePt t="36956" x="958850" y="2895600"/>
          <p14:tracePt t="36973" x="1009650" y="2870200"/>
          <p14:tracePt t="36989" x="1060450" y="2857500"/>
          <p14:tracePt t="37005" x="1123950" y="2851150"/>
          <p14:tracePt t="37022" x="1212850" y="2828925"/>
          <p14:tracePt t="37039" x="1270000" y="2816225"/>
          <p14:tracePt t="37055" x="1320800" y="2816225"/>
          <p14:tracePt t="37072" x="1384300" y="2803525"/>
          <p14:tracePt t="37089" x="1428750" y="2803525"/>
          <p14:tracePt t="37105" x="1466850" y="2803525"/>
          <p14:tracePt t="37122" x="1520825" y="2803525"/>
          <p14:tracePt t="37139" x="1565275" y="2803525"/>
          <p14:tracePt t="37155" x="1625600" y="2803525"/>
          <p14:tracePt t="37172" x="1701800" y="2803525"/>
          <p14:tracePt t="37188" x="1746250" y="2803525"/>
          <p14:tracePt t="37205" x="1774825" y="2803525"/>
          <p14:tracePt t="37222" x="1809750" y="2803525"/>
          <p14:tracePt t="37239" x="1825625" y="2803525"/>
          <p14:tracePt t="37255" x="1854200" y="2813050"/>
          <p14:tracePt t="37272" x="1889125" y="2828925"/>
          <p14:tracePt t="37288" x="1933575" y="2841625"/>
          <p14:tracePt t="37306" x="1971675" y="2854325"/>
          <p14:tracePt t="37322" x="2054225" y="2882900"/>
          <p14:tracePt t="37339" x="2092325" y="2895600"/>
          <p14:tracePt t="37356" x="2136775" y="2901950"/>
          <p14:tracePt t="37372" x="2200275" y="2914650"/>
          <p14:tracePt t="37389" x="2254250" y="2927350"/>
          <p14:tracePt t="37405" x="2330450" y="2949575"/>
          <p14:tracePt t="37422" x="2428875" y="2971800"/>
          <p14:tracePt t="37439" x="2492375" y="2984500"/>
          <p14:tracePt t="37455" x="2540000" y="2997200"/>
          <p14:tracePt t="37472" x="2603500" y="3022600"/>
          <p14:tracePt t="37489" x="2641600" y="3028950"/>
          <p14:tracePt t="37505" x="2682875" y="3028950"/>
          <p14:tracePt t="37522" x="2740025" y="3028950"/>
          <p14:tracePt t="37539" x="2762250" y="3028950"/>
          <p14:tracePt t="37559" x="2803525" y="3035300"/>
          <p14:tracePt t="37572" x="2813050" y="3035300"/>
          <p14:tracePt t="37589" x="2822575" y="3035300"/>
          <p14:tracePt t="37605" x="2825750" y="3035300"/>
          <p14:tracePt t="39523" x="2863850" y="3041650"/>
          <p14:tracePt t="39536" x="2959100" y="3041650"/>
          <p14:tracePt t="39544" x="2994025" y="3051175"/>
          <p14:tracePt t="39556" x="3032125" y="3051175"/>
          <p14:tracePt t="39561" x="3067050" y="3051175"/>
          <p14:tracePt t="39576" x="3127375" y="3057525"/>
          <p14:tracePt t="39588" x="3200400" y="3063875"/>
          <p14:tracePt t="39622" x="3394075" y="3076575"/>
          <p14:tracePt t="39655" x="3527425" y="3082925"/>
          <p14:tracePt t="39672" x="3609975" y="3082925"/>
          <p14:tracePt t="39689" x="3648075" y="3082925"/>
          <p14:tracePt t="39706" x="3692525" y="3082925"/>
          <p14:tracePt t="39722" x="3746500" y="3082925"/>
          <p14:tracePt t="39738" x="3768725" y="3082925"/>
          <p14:tracePt t="39756" x="3806825" y="3073400"/>
          <p14:tracePt t="39772" x="3854450" y="3073400"/>
          <p14:tracePt t="39789" x="3883025" y="3073400"/>
          <p14:tracePt t="39805" x="3911600" y="3073400"/>
          <p14:tracePt t="39822" x="3927475" y="3070225"/>
          <p14:tracePt t="39839" x="3937000" y="3063875"/>
          <p14:tracePt t="39856" x="3946525" y="3060700"/>
          <p14:tracePt t="39872" x="3968750" y="3060700"/>
          <p14:tracePt t="39888" x="3978275" y="3054350"/>
          <p14:tracePt t="39906" x="3987800" y="3054350"/>
          <p14:tracePt t="39922" x="4000500" y="3051175"/>
          <p14:tracePt t="39939" x="4016375" y="3051175"/>
          <p14:tracePt t="39957" x="4032250" y="3044825"/>
          <p14:tracePt t="39972" x="4035425" y="3035300"/>
          <p14:tracePt t="39989" x="4035425" y="3032125"/>
          <p14:tracePt t="40005" x="4035425" y="3022600"/>
          <p14:tracePt t="40038" x="4035425" y="3016250"/>
          <p14:tracePt t="40057" x="4035425" y="3013075"/>
          <p14:tracePt t="40073" x="4035425" y="2997200"/>
          <p14:tracePt t="40089" x="4035425" y="2987675"/>
          <p14:tracePt t="40106" x="4035425" y="2978150"/>
          <p14:tracePt t="40122" x="4035425" y="2971800"/>
          <p14:tracePt t="40139" x="4035425" y="2965450"/>
          <p14:tracePt t="40155" x="4035425" y="2962275"/>
          <p14:tracePt t="40172" x="4035425" y="2952750"/>
          <p14:tracePt t="40237" x="4035425" y="2946400"/>
          <p14:tracePt t="41722" x="4076700" y="2955925"/>
          <p14:tracePt t="41733" x="4137025" y="2974975"/>
          <p14:tracePt t="41744" x="4244975" y="3000375"/>
          <p14:tracePt t="41756" x="4302125" y="3006725"/>
          <p14:tracePt t="41777" x="4502150" y="3025775"/>
          <p14:tracePt t="41794" x="4673600" y="3025775"/>
          <p14:tracePt t="41805" x="4752975" y="3025775"/>
          <p14:tracePt t="41839" x="5124450" y="3000375"/>
          <p14:tracePt t="41872" x="5381625" y="2984500"/>
          <p14:tracePt t="41889" x="5441950" y="2984500"/>
          <p14:tracePt t="41906" x="5511800" y="2984500"/>
          <p14:tracePt t="41922" x="5556250" y="2984500"/>
          <p14:tracePt t="41939" x="5584825" y="2984500"/>
          <p14:tracePt t="41955" x="5607050" y="2984500"/>
          <p14:tracePt t="41972" x="5622925" y="2984500"/>
          <p14:tracePt t="41989" x="5626100" y="2984500"/>
          <p14:tracePt t="42593" x="5632450" y="2984500"/>
          <p14:tracePt t="42606" x="5641975" y="2984500"/>
          <p14:tracePt t="42622" x="5689600" y="2984500"/>
          <p14:tracePt t="42638" x="5718175" y="2984500"/>
          <p14:tracePt t="42656" x="5740400" y="2984500"/>
          <p14:tracePt t="42688" x="5832475" y="2971800"/>
          <p14:tracePt t="42722" x="5934075" y="2965450"/>
          <p14:tracePt t="42739" x="5978525" y="2959100"/>
          <p14:tracePt t="42756" x="6048375" y="2952750"/>
          <p14:tracePt t="42771" x="6092825" y="2946400"/>
          <p14:tracePt t="42789" x="6137275" y="2940050"/>
          <p14:tracePt t="42805" x="6191250" y="2940050"/>
          <p14:tracePt t="42822" x="6264275" y="2933700"/>
          <p14:tracePt t="42839" x="6305550" y="2933700"/>
          <p14:tracePt t="42857" x="6340475" y="2933700"/>
          <p14:tracePt t="42873" x="6350000" y="2933700"/>
          <p14:tracePt t="42889" x="6353175" y="2933700"/>
          <p14:tracePt t="43164" x="6407150" y="2933700"/>
          <p14:tracePt t="43179" x="6511925" y="2933700"/>
          <p14:tracePt t="43190" x="6569075" y="2933700"/>
          <p14:tracePt t="43206" x="6753225" y="2933700"/>
          <p14:tracePt t="43222" x="6880225" y="2933700"/>
          <p14:tracePt t="43238" x="6985000" y="2933700"/>
          <p14:tracePt t="43255" x="7191375" y="2933700"/>
          <p14:tracePt t="43272" x="7327900" y="2933700"/>
          <p14:tracePt t="43289" x="7423150" y="2933700"/>
          <p14:tracePt t="43305" x="7559675" y="2933700"/>
          <p14:tracePt t="43322" x="7642225" y="2933700"/>
          <p14:tracePt t="43339" x="7702550" y="2933700"/>
          <p14:tracePt t="43355" x="7772400" y="2933700"/>
          <p14:tracePt t="43372" x="7794625" y="2933700"/>
          <p14:tracePt t="43388" x="7816850" y="2933700"/>
          <p14:tracePt t="43405" x="7842250" y="2933700"/>
          <p14:tracePt t="43422" x="7858125" y="2933700"/>
          <p14:tracePt t="43438" x="7874000" y="2933700"/>
          <p14:tracePt t="43454" x="7883525" y="2933700"/>
          <p14:tracePt t="43471" x="7899400" y="2933700"/>
          <p14:tracePt t="43488" x="7915275" y="2933700"/>
          <p14:tracePt t="43505" x="7927975" y="2933700"/>
          <p14:tracePt t="43522" x="7937500" y="2933700"/>
          <p14:tracePt t="43538" x="7947025" y="2933700"/>
          <p14:tracePt t="43555" x="7959725" y="2933700"/>
          <p14:tracePt t="44200" x="7934325" y="2936875"/>
          <p14:tracePt t="44212" x="7918450" y="2936875"/>
          <p14:tracePt t="44222" x="7864475" y="2936875"/>
          <p14:tracePt t="44243" x="7778750" y="2949575"/>
          <p14:tracePt t="44258" x="7696200" y="2955925"/>
          <p14:tracePt t="44278" x="7597775" y="2971800"/>
          <p14:tracePt t="44305" x="7451725" y="2987675"/>
          <p14:tracePt t="44338" x="7289800" y="2987675"/>
          <p14:tracePt t="44356" x="7185025" y="2987675"/>
          <p14:tracePt t="44372" x="7058025" y="2987675"/>
          <p14:tracePt t="44389" x="6927850" y="2971800"/>
          <p14:tracePt t="44406" x="6762750" y="2955925"/>
          <p14:tracePt t="44422" x="6648450" y="2949575"/>
          <p14:tracePt t="44438" x="6540500" y="2940050"/>
          <p14:tracePt t="44456" x="6423025" y="2933700"/>
          <p14:tracePt t="44472" x="6384925" y="2933700"/>
          <p14:tracePt t="44488" x="6350000" y="2933700"/>
          <p14:tracePt t="44506" x="6321425" y="2933700"/>
          <p14:tracePt t="44522" x="6305550" y="2933700"/>
          <p14:tracePt t="44538" x="6292850" y="2933700"/>
          <p14:tracePt t="44555" x="6251575" y="2933700"/>
          <p14:tracePt t="44571" x="6207125" y="2933700"/>
          <p14:tracePt t="44588" x="6146800" y="2927350"/>
          <p14:tracePt t="44605" x="6061075" y="2927350"/>
          <p14:tracePt t="44622" x="6010275" y="2921000"/>
          <p14:tracePt t="44638" x="5915025" y="2911475"/>
          <p14:tracePt t="44659" x="5794375" y="2901950"/>
          <p14:tracePt t="44671" x="5715000" y="2901950"/>
          <p14:tracePt t="44688" x="5632450" y="2901950"/>
          <p14:tracePt t="44706" x="5486400" y="2879725"/>
          <p14:tracePt t="44721" x="5403850" y="2873375"/>
          <p14:tracePt t="44738" x="5321300" y="2863850"/>
          <p14:tracePt t="44756" x="5219700" y="2841625"/>
          <p14:tracePt t="44772" x="5149850" y="2835275"/>
          <p14:tracePt t="44789" x="5054600" y="2819400"/>
          <p14:tracePt t="44806" x="4908550" y="2797175"/>
          <p14:tracePt t="44822" x="4819650" y="2762250"/>
          <p14:tracePt t="44838" x="4733925" y="2740025"/>
          <p14:tracePt t="44855" x="4632325" y="2717800"/>
          <p14:tracePt t="44871" x="4597400" y="2711450"/>
          <p14:tracePt t="44888" x="4575175" y="2711450"/>
          <p14:tracePt t="44906" x="4533900" y="2711450"/>
          <p14:tracePt t="44922" x="4511675" y="2711450"/>
          <p14:tracePt t="44939" x="4467225" y="2711450"/>
          <p14:tracePt t="44956" x="4403725" y="2727325"/>
          <p14:tracePt t="44972" x="4359275" y="2733675"/>
          <p14:tracePt t="44988" x="4337050" y="2740025"/>
          <p14:tracePt t="45006" x="4311650" y="2743200"/>
          <p14:tracePt t="45021" x="4302125" y="2749550"/>
          <p14:tracePt t="45038" x="4289425" y="2749550"/>
          <p14:tracePt t="45055" x="4276725" y="2755900"/>
          <p14:tracePt t="45072" x="4260850" y="2755900"/>
          <p14:tracePt t="45089" x="4251325" y="2771775"/>
          <p14:tracePt t="45105" x="4235450" y="2774950"/>
          <p14:tracePt t="45121" x="4225925" y="2781300"/>
          <p14:tracePt t="45138" x="4210050" y="2787650"/>
          <p14:tracePt t="45155" x="4197350" y="2790825"/>
          <p14:tracePt t="45171" x="4184650" y="2797175"/>
          <p14:tracePt t="45188" x="4175125" y="2800350"/>
          <p14:tracePt t="45205" x="4156075" y="2806700"/>
          <p14:tracePt t="45222" x="4140200" y="2806700"/>
          <p14:tracePt t="45238" x="4124325" y="2806700"/>
          <p14:tracePt t="45255" x="4105275" y="2806700"/>
          <p14:tracePt t="45271" x="4095750" y="2806700"/>
          <p14:tracePt t="45289" x="4086225" y="2806700"/>
          <p14:tracePt t="45306" x="4060825" y="2806700"/>
          <p14:tracePt t="45322" x="4038600" y="2806700"/>
          <p14:tracePt t="45339" x="4016375" y="2806700"/>
          <p14:tracePt t="45356" x="3994150" y="2806700"/>
          <p14:tracePt t="45372" x="3984625" y="2806700"/>
          <p14:tracePt t="45388" x="3975100" y="2806700"/>
          <p14:tracePt t="45405" x="3956050" y="2806700"/>
          <p14:tracePt t="45421" x="3946525" y="2806700"/>
          <p14:tracePt t="45439" x="3937000" y="2806700"/>
          <p14:tracePt t="45456" x="3921125" y="2806700"/>
          <p14:tracePt t="45471" x="3905250" y="2806700"/>
          <p14:tracePt t="45488" x="3895725" y="2819400"/>
          <p14:tracePt t="45506" x="3879850" y="2822575"/>
          <p14:tracePt t="45521" x="3870325" y="2822575"/>
          <p14:tracePt t="45538" x="3848100" y="2822575"/>
          <p14:tracePt t="45556" x="3810000" y="2822575"/>
          <p14:tracePt t="45572" x="3765550" y="2822575"/>
          <p14:tracePt t="45589" x="3721100" y="2822575"/>
          <p14:tracePt t="45606" x="3689350" y="2822575"/>
          <p14:tracePt t="45622" x="3663950" y="2822575"/>
          <p14:tracePt t="45638" x="3654425" y="2822575"/>
          <p14:tracePt t="45642" x="3651250" y="2822575"/>
          <p14:tracePt t="45655" x="3641725" y="2822575"/>
          <p14:tracePt t="45671" x="3625850" y="2822575"/>
          <p14:tracePt t="45688" x="3619500" y="2822575"/>
          <p14:tracePt t="45705" x="3616325" y="2822575"/>
          <p14:tracePt t="45721" x="3609975" y="2822575"/>
          <p14:tracePt t="45738" x="3606800" y="2822575"/>
          <p14:tracePt t="45755" x="3600450" y="2822575"/>
          <p14:tracePt t="45948" x="3619500" y="2822575"/>
          <p14:tracePt t="45956" x="3654425" y="2828925"/>
          <p14:tracePt t="45972" x="3740150" y="2838450"/>
          <p14:tracePt t="45988" x="3832225" y="2838450"/>
          <p14:tracePt t="46005" x="3952875" y="2854325"/>
          <p14:tracePt t="46021" x="4016375" y="2860675"/>
          <p14:tracePt t="46038" x="4067175" y="2860675"/>
          <p14:tracePt t="46055" x="4152900" y="2860675"/>
          <p14:tracePt t="46072" x="4187825" y="2860675"/>
          <p14:tracePt t="46089" x="4216400" y="2860675"/>
          <p14:tracePt t="46105" x="4232275" y="2860675"/>
          <p14:tracePt t="46121" x="4238625" y="2860675"/>
          <p14:tracePt t="46138" x="4238625" y="2857500"/>
          <p14:tracePt t="46157" x="4238625" y="2854325"/>
          <p14:tracePt t="46178" x="4235450" y="2854325"/>
          <p14:tracePt t="46189" x="4229100" y="2854325"/>
          <p14:tracePt t="46205" x="4216400" y="2854325"/>
          <p14:tracePt t="46222" x="4200525" y="2854325"/>
          <p14:tracePt t="46238" x="4191000" y="2854325"/>
          <p14:tracePt t="46255" x="4171950" y="2854325"/>
          <p14:tracePt t="46271" x="4133850" y="2854325"/>
          <p14:tracePt t="46288" x="4064000" y="2854325"/>
          <p14:tracePt t="46305" x="3892550" y="2854325"/>
          <p14:tracePt t="46321" x="3787775" y="2854325"/>
          <p14:tracePt t="46338" x="3638550" y="2854325"/>
          <p14:tracePt t="46355" x="3467100" y="2854325"/>
          <p14:tracePt t="46371" x="3371850" y="2854325"/>
          <p14:tracePt t="46388" x="3279775" y="2844800"/>
          <p14:tracePt t="46405" x="3149600" y="2844800"/>
          <p14:tracePt t="46421" x="3095625" y="2844800"/>
          <p14:tracePt t="46438" x="3067050" y="2844800"/>
          <p14:tracePt t="46455" x="3032125" y="2844800"/>
          <p14:tracePt t="46471" x="3022600" y="2847975"/>
          <p14:tracePt t="46488" x="3013075" y="2847975"/>
          <p14:tracePt t="46505" x="2994025" y="2857500"/>
          <p14:tracePt t="46538" x="2987675" y="2857500"/>
          <p14:tracePt t="46641" x="2987675" y="2860675"/>
          <p14:tracePt t="46691" x="2987675" y="2867025"/>
          <p14:tracePt t="46721" x="2990850" y="2867025"/>
          <p14:tracePt t="46735" x="3000375" y="2867025"/>
          <p14:tracePt t="46747" x="3016250" y="2867025"/>
          <p14:tracePt t="46761" x="3060700" y="2867025"/>
          <p14:tracePt t="46772" x="3152775" y="2844800"/>
          <p14:tracePt t="46788" x="3241675" y="2813050"/>
          <p14:tracePt t="46805" x="3375025" y="2714625"/>
          <p14:tracePt t="46821" x="3460750" y="2638425"/>
          <p14:tracePt t="46838" x="3533775" y="2565400"/>
          <p14:tracePt t="46855" x="3629025" y="2460625"/>
          <p14:tracePt t="46871" x="3702050" y="2387600"/>
          <p14:tracePt t="46888" x="3819525" y="2279650"/>
          <p14:tracePt t="46905" x="3981450" y="2117725"/>
          <p14:tracePt t="46921" x="4067175" y="2032000"/>
          <p14:tracePt t="46938" x="4133850" y="1949450"/>
          <p14:tracePt t="46955" x="4206875" y="1828800"/>
          <p14:tracePt t="46971" x="4229100" y="1771650"/>
          <p14:tracePt t="46988" x="4248150" y="1733550"/>
          <p14:tracePt t="47005" x="4248150" y="1711325"/>
          <p14:tracePt t="47021" x="4248150" y="1701800"/>
          <p14:tracePt t="47038" x="4248150" y="1692275"/>
          <p14:tracePt t="47071" x="4248150" y="1685925"/>
          <p14:tracePt t="47088" x="4244975" y="1682750"/>
          <p14:tracePt t="47105" x="4225925" y="1682750"/>
          <p14:tracePt t="47122" x="4216400" y="1682750"/>
          <p14:tracePt t="47138" x="4178300" y="1682750"/>
          <p14:tracePt t="47156" x="4013200" y="1724025"/>
          <p14:tracePt t="47172" x="3822700" y="1790700"/>
          <p14:tracePt t="47188" x="3517900" y="1930400"/>
          <p14:tracePt t="47205" x="3006725" y="2193925"/>
          <p14:tracePt t="47222" x="2733675" y="2352675"/>
          <p14:tracePt t="47239" x="2530475" y="2470150"/>
          <p14:tracePt t="47257" x="2289175" y="2609850"/>
          <p14:tracePt t="47271" x="2143125" y="2692400"/>
          <p14:tracePt t="47288" x="1997075" y="2765425"/>
          <p14:tracePt t="47305" x="1812925" y="2860675"/>
          <p14:tracePt t="47321" x="1708150" y="2921000"/>
          <p14:tracePt t="47338" x="1597025" y="2971800"/>
          <p14:tracePt t="47355" x="1450975" y="3013075"/>
          <p14:tracePt t="47371" x="1387475" y="3028950"/>
          <p14:tracePt t="47388" x="1349375" y="3041650"/>
          <p14:tracePt t="47405" x="1308100" y="3041650"/>
          <p14:tracePt t="47421" x="1279525" y="3041650"/>
          <p14:tracePt t="47438" x="1270000" y="3041650"/>
          <p14:tracePt t="47455" x="1254125" y="3041650"/>
          <p14:tracePt t="47471" x="1244600" y="3028950"/>
          <p14:tracePt t="47488" x="1228725" y="3019425"/>
          <p14:tracePt t="47505" x="1219200" y="3003550"/>
          <p14:tracePt t="47522" x="1219200" y="2994025"/>
          <p14:tracePt t="47538" x="1219200" y="2984500"/>
          <p14:tracePt t="47555" x="1216025" y="2984500"/>
          <p14:tracePt t="47571" x="1209675" y="2978150"/>
          <p14:tracePt t="47588" x="1206500" y="2978150"/>
          <p14:tracePt t="47604" x="1206500" y="2971800"/>
          <p14:tracePt t="47685" x="1212850" y="2968625"/>
          <p14:tracePt t="47698" x="1222375" y="2962275"/>
          <p14:tracePt t="47709" x="1238250" y="2959100"/>
          <p14:tracePt t="47722" x="1260475" y="2952750"/>
          <p14:tracePt t="47738" x="1282700" y="2952750"/>
          <p14:tracePt t="47754" x="1339850" y="2946400"/>
          <p14:tracePt t="47771" x="1397000" y="2946400"/>
          <p14:tracePt t="47788" x="1450975" y="2940050"/>
          <p14:tracePt t="47805" x="1527175" y="2940050"/>
          <p14:tracePt t="47821" x="1587500" y="2940050"/>
          <p14:tracePt t="47838" x="1647825" y="2940050"/>
          <p14:tracePt t="47855" x="1733550" y="2940050"/>
          <p14:tracePt t="47871" x="1790700" y="2940050"/>
          <p14:tracePt t="47888" x="1851025" y="2940050"/>
          <p14:tracePt t="47905" x="1946275" y="2940050"/>
          <p14:tracePt t="47921" x="2060575" y="2940050"/>
          <p14:tracePt t="47938" x="2165350" y="2940050"/>
          <p14:tracePt t="47954" x="2308225" y="2943225"/>
          <p14:tracePt t="47971" x="2413000" y="2952750"/>
          <p14:tracePt t="47988" x="2495550" y="2959100"/>
          <p14:tracePt t="48004" x="2603500" y="2959100"/>
          <p14:tracePt t="48022" x="2663825" y="2965450"/>
          <p14:tracePt t="48038" x="2746375" y="2965450"/>
          <p14:tracePt t="48055" x="2886075" y="2965450"/>
          <p14:tracePt t="48072" x="2971800" y="2981325"/>
          <p14:tracePt t="48088" x="3041650" y="2981325"/>
          <p14:tracePt t="48105" x="3140075" y="2987675"/>
          <p14:tracePt t="48121" x="3222625" y="2994025"/>
          <p14:tracePt t="48138" x="3292475" y="2994025"/>
          <p14:tracePt t="48154" x="3397250" y="2994025"/>
          <p14:tracePt t="48171" x="3489325" y="2994025"/>
          <p14:tracePt t="48188" x="3594100" y="2994025"/>
          <p14:tracePt t="48204" x="3733800" y="2994025"/>
          <p14:tracePt t="48221" x="3797300" y="3009900"/>
          <p14:tracePt t="48238" x="3860800" y="3022600"/>
          <p14:tracePt t="48255" x="3940175" y="3038475"/>
          <p14:tracePt t="48271" x="4013200" y="3051175"/>
          <p14:tracePt t="48288" x="4083050" y="3057525"/>
          <p14:tracePt t="48305" x="4165600" y="3057525"/>
          <p14:tracePt t="48322" x="4235450" y="3057525"/>
          <p14:tracePt t="48338" x="4330700" y="3057525"/>
          <p14:tracePt t="48355" x="4435475" y="3057525"/>
          <p14:tracePt t="48372" x="4473575" y="3057525"/>
          <p14:tracePt t="48388" x="4502150" y="3063875"/>
          <p14:tracePt t="48404" x="4524375" y="3063875"/>
          <p14:tracePt t="48421" x="4540250" y="3076575"/>
          <p14:tracePt t="48438" x="4549775" y="3076575"/>
          <p14:tracePt t="48455" x="4559300" y="3076575"/>
          <p14:tracePt t="48548" x="4556125" y="3076575"/>
          <p14:tracePt t="48555" x="4552950" y="3076575"/>
          <p14:tracePt t="48571" x="4530725" y="3076575"/>
          <p14:tracePt t="48588" x="4502150" y="3076575"/>
          <p14:tracePt t="48605" x="4384675" y="3076575"/>
          <p14:tracePt t="48622" x="4289425" y="3063875"/>
          <p14:tracePt t="48638" x="4127500" y="3044825"/>
          <p14:tracePt t="48655" x="3908425" y="3035300"/>
          <p14:tracePt t="48672" x="3746500" y="3028950"/>
          <p14:tracePt t="48690" x="3575050" y="3019425"/>
          <p14:tracePt t="48704" x="3346450" y="3000375"/>
          <p14:tracePt t="48721" x="3159125" y="2971800"/>
          <p14:tracePt t="48738" x="2987675" y="2971800"/>
          <p14:tracePt t="48754" x="2736850" y="2962275"/>
          <p14:tracePt t="48771" x="2587625" y="2962275"/>
          <p14:tracePt t="48788" x="2473325" y="2962275"/>
          <p14:tracePt t="48804" x="2276475" y="2962275"/>
          <p14:tracePt t="48821" x="2162175" y="2962275"/>
          <p14:tracePt t="48838" x="2079625" y="2962275"/>
          <p14:tracePt t="48854" x="1949450" y="2968625"/>
          <p14:tracePt t="48871" x="1879600" y="2968625"/>
          <p14:tracePt t="48888" x="1828800" y="2968625"/>
          <p14:tracePt t="48904" x="1749425" y="2968625"/>
          <p14:tracePt t="48921" x="1714500" y="2968625"/>
          <p14:tracePt t="48938" x="1676400" y="2968625"/>
          <p14:tracePt t="48955" x="1622425" y="2968625"/>
          <p14:tracePt t="48971" x="1590675" y="2959100"/>
          <p14:tracePt t="48988" x="1552575" y="2946400"/>
          <p14:tracePt t="49004" x="1520825" y="2940050"/>
          <p14:tracePt t="49021" x="1492250" y="2940050"/>
          <p14:tracePt t="49038" x="1479550" y="2936875"/>
          <p14:tracePt t="49055" x="1466850" y="2924175"/>
          <p14:tracePt t="49071" x="1450975" y="2914650"/>
          <p14:tracePt t="49088" x="1441450" y="2905125"/>
          <p14:tracePt t="49105" x="1425575" y="2898775"/>
          <p14:tracePt t="49121" x="1416050" y="2898775"/>
          <p14:tracePt t="49138" x="1400175" y="2898775"/>
          <p14:tracePt t="49155" x="1387475" y="2898775"/>
          <p14:tracePt t="49172" x="1377950" y="2898775"/>
          <p14:tracePt t="49188" x="1371600" y="2898775"/>
          <p14:tracePt t="49270" x="1374775" y="2898775"/>
          <p14:tracePt t="49283" x="1384300" y="2898775"/>
          <p14:tracePt t="49293" x="1393825" y="2898775"/>
          <p14:tracePt t="49305" x="1431925" y="2901950"/>
          <p14:tracePt t="49321" x="1466850" y="2908300"/>
          <p14:tracePt t="49338" x="1511300" y="2914650"/>
          <p14:tracePt t="49354" x="1574800" y="2914650"/>
          <p14:tracePt t="49371" x="1612900" y="2914650"/>
          <p14:tracePt t="49388" x="1641475" y="2914650"/>
          <p14:tracePt t="49404" x="1701800" y="2914650"/>
          <p14:tracePt t="49421" x="1746250" y="2911475"/>
          <p14:tracePt t="49438" x="1793875" y="2898775"/>
          <p14:tracePt t="49454" x="1841500" y="2898775"/>
          <p14:tracePt t="49471" x="1870075" y="2898775"/>
          <p14:tracePt t="49488" x="1879600" y="2898775"/>
          <p14:tracePt t="49505" x="1895475" y="2898775"/>
          <p14:tracePt t="49538" x="1908175" y="2898775"/>
          <p14:tracePt t="49555" x="1924050" y="2898775"/>
          <p14:tracePt t="49572" x="1946275" y="2898775"/>
          <p14:tracePt t="49588" x="1974850" y="2898775"/>
          <p14:tracePt t="49604" x="2035175" y="2898775"/>
          <p14:tracePt t="49621" x="2079625" y="2901950"/>
          <p14:tracePt t="49638" x="2124075" y="2901950"/>
          <p14:tracePt t="49654" x="2209800" y="2901950"/>
          <p14:tracePt t="49671" x="2279650" y="2901950"/>
          <p14:tracePt t="49688" x="2371725" y="2901950"/>
          <p14:tracePt t="49705" x="2511425" y="2901950"/>
          <p14:tracePt t="49721" x="2581275" y="2901950"/>
          <p14:tracePt t="49738" x="2635250" y="2901950"/>
          <p14:tracePt t="49754" x="2727325" y="2901950"/>
          <p14:tracePt t="49771" x="2765425" y="2901950"/>
          <p14:tracePt t="49788" x="2809875" y="2901950"/>
          <p14:tracePt t="49804" x="2857500" y="2901950"/>
          <p14:tracePt t="49821" x="2879725" y="2901950"/>
          <p14:tracePt t="49838" x="2901950" y="2901950"/>
          <p14:tracePt t="49855" x="2921000" y="2901950"/>
          <p14:tracePt t="49871" x="2930525" y="2901950"/>
          <p14:tracePt t="50677" x="2911475" y="2901950"/>
          <p14:tracePt t="50690" x="2851150" y="2901950"/>
          <p14:tracePt t="50705" x="2790825" y="2901950"/>
          <p14:tracePt t="50721" x="2711450" y="2901950"/>
          <p14:tracePt t="50737" x="2638425" y="2901950"/>
          <p14:tracePt t="50754" x="2543175" y="2908300"/>
          <p14:tracePt t="50787" x="2454275" y="2914650"/>
          <p14:tracePt t="50821" x="2330450" y="2921000"/>
          <p14:tracePt t="50837" x="2247900" y="2921000"/>
          <p14:tracePt t="50855" x="2130425" y="2930525"/>
          <p14:tracePt t="50871" x="2025650" y="2930525"/>
          <p14:tracePt t="50888" x="1943100" y="2924175"/>
          <p14:tracePt t="50905" x="1819275" y="2901950"/>
          <p14:tracePt t="50921" x="1755775" y="2889250"/>
          <p14:tracePt t="50938" x="1711325" y="2876550"/>
          <p14:tracePt t="50955" x="1663700" y="2876550"/>
          <p14:tracePt t="50971" x="1635125" y="2876550"/>
          <p14:tracePt t="50988" x="1606550" y="2876550"/>
          <p14:tracePt t="51005" x="1571625" y="2876550"/>
          <p14:tracePt t="51021" x="1562100" y="2876550"/>
          <p14:tracePt t="51037" x="1546225" y="2876550"/>
          <p14:tracePt t="51054" x="1533525" y="2876550"/>
          <p14:tracePt t="51071" x="1524000" y="2876550"/>
          <p14:tracePt t="51105" x="1517650" y="2876550"/>
          <p14:tracePt t="51875" x="1657350" y="2908300"/>
          <p14:tracePt t="51882" x="1882775" y="2946400"/>
          <p14:tracePt t="51891" x="2063750" y="2984500"/>
          <p14:tracePt t="51908" x="2536825" y="3063875"/>
          <p14:tracePt t="51925" x="3136900" y="3152775"/>
          <p14:tracePt t="51947" x="3546475" y="3203575"/>
          <p14:tracePt t="51971" x="3867150" y="3232150"/>
          <p14:tracePt t="52004" x="4267200" y="3251200"/>
          <p14:tracePt t="52021" x="4371975" y="3251200"/>
          <p14:tracePt t="52038" x="4438650" y="3232150"/>
          <p14:tracePt t="52054" x="4502150" y="3213100"/>
          <p14:tracePt t="52070" x="4518025" y="3203575"/>
          <p14:tracePt t="52087" x="4527550" y="3197225"/>
          <p14:tracePt t="52105" x="4537075" y="3181350"/>
          <p14:tracePt t="52121" x="4537075" y="3171825"/>
          <p14:tracePt t="52138" x="4537075" y="3162300"/>
          <p14:tracePt t="52155" x="4546600" y="3149600"/>
          <p14:tracePt t="52172" x="4572000" y="3130550"/>
          <p14:tracePt t="52188" x="4610100" y="3105150"/>
          <p14:tracePt t="52205" x="4667250" y="3060700"/>
          <p14:tracePt t="52221" x="4699000" y="3035300"/>
          <p14:tracePt t="52237" x="4718050" y="3016250"/>
          <p14:tracePt t="52254" x="4730750" y="2997200"/>
          <p14:tracePt t="52271" x="4743450" y="2987675"/>
          <p14:tracePt t="52288" x="4743450" y="2978150"/>
          <p14:tracePt t="52304" x="4730750" y="2955925"/>
          <p14:tracePt t="52321" x="4721225" y="2946400"/>
          <p14:tracePt t="52337" x="4708525" y="2930525"/>
          <p14:tracePt t="52354" x="4667250" y="2898775"/>
          <p14:tracePt t="52371" x="4641850" y="2873375"/>
          <p14:tracePt t="52388" x="4610100" y="2841625"/>
          <p14:tracePt t="52405" x="4552950" y="2803525"/>
          <p14:tracePt t="52421" x="4511675" y="2771775"/>
          <p14:tracePt t="52439" x="4438650" y="2730500"/>
          <p14:tracePt t="52455" x="4359275" y="2692400"/>
          <p14:tracePt t="52471" x="4283075" y="2660650"/>
          <p14:tracePt t="52488" x="4216400" y="2632075"/>
          <p14:tracePt t="52504" x="4140200" y="2609850"/>
          <p14:tracePt t="52521" x="4095750" y="2597150"/>
          <p14:tracePt t="52538" x="4041775" y="2584450"/>
          <p14:tracePt t="52554" x="3949700" y="2555875"/>
          <p14:tracePt t="52570" x="3886200" y="2549525"/>
          <p14:tracePt t="52587" x="3825875" y="2549525"/>
          <p14:tracePt t="52604" x="3743325" y="2549525"/>
          <p14:tracePt t="52621" x="3683000" y="2549525"/>
          <p14:tracePt t="52637" x="3651250" y="2549525"/>
          <p14:tracePt t="52654" x="3619500" y="2549525"/>
          <p14:tracePt t="52670" x="3590925" y="2549525"/>
          <p14:tracePt t="52687" x="3568700" y="2549525"/>
          <p14:tracePt t="52704" x="3527425" y="2571750"/>
          <p14:tracePt t="52721" x="3508375" y="2581275"/>
          <p14:tracePt t="52738" x="3479800" y="2593975"/>
          <p14:tracePt t="52758" x="3463925" y="2606675"/>
          <p14:tracePt t="52771" x="3454400" y="2622550"/>
          <p14:tracePt t="52787" x="3444875" y="2632075"/>
          <p14:tracePt t="52804" x="3441700" y="2654300"/>
          <p14:tracePt t="52821" x="3441700" y="2663825"/>
          <p14:tracePt t="52837" x="3441700" y="2679700"/>
          <p14:tracePt t="52854" x="3441700" y="2692400"/>
          <p14:tracePt t="52871" x="3441700" y="2701925"/>
          <p14:tracePt t="52888" x="3441700" y="2711450"/>
          <p14:tracePt t="52904" x="3441700" y="2740025"/>
          <p14:tracePt t="52920" x="3441700" y="2749550"/>
          <p14:tracePt t="52938" x="3441700" y="2759075"/>
          <p14:tracePt t="52954" x="3441700" y="2778125"/>
          <p14:tracePt t="52971" x="3441700" y="2787650"/>
          <p14:tracePt t="52988" x="3441700" y="2803525"/>
          <p14:tracePt t="53005" x="3441700" y="2828925"/>
          <p14:tracePt t="53021" x="3441700" y="2838450"/>
          <p14:tracePt t="53037" x="3441700" y="2847975"/>
          <p14:tracePt t="53054" x="3441700" y="2863850"/>
          <p14:tracePt t="53070" x="3441700" y="2879725"/>
          <p14:tracePt t="53088" x="3441700" y="2889250"/>
          <p14:tracePt t="53104" x="3441700" y="2898775"/>
          <p14:tracePt t="53121" x="3441700" y="2908300"/>
          <p14:tracePt t="53137" x="3441700" y="2917825"/>
          <p14:tracePt t="53154" x="3441700" y="2933700"/>
          <p14:tracePt t="53170" x="3441700" y="2943225"/>
          <p14:tracePt t="53187" x="3451225" y="2952750"/>
          <p14:tracePt t="53205" x="3508375" y="2978150"/>
          <p14:tracePt t="53221" x="3571875" y="2990850"/>
          <p14:tracePt t="53238" x="3635375" y="3003550"/>
          <p14:tracePt t="53255" x="3692525" y="3022600"/>
          <p14:tracePt t="53271" x="3724275" y="3041650"/>
          <p14:tracePt t="53288" x="3768725" y="3048000"/>
          <p14:tracePt t="53304" x="3822700" y="3067050"/>
          <p14:tracePt t="53321" x="3860800" y="3079750"/>
          <p14:tracePt t="53338" x="3914775" y="3086100"/>
          <p14:tracePt t="53354" x="3990975" y="3114675"/>
          <p14:tracePt t="53371" x="4051300" y="3114675"/>
          <p14:tracePt t="53387" x="4108450" y="3114675"/>
          <p14:tracePt t="53404" x="4197350" y="3127375"/>
          <p14:tracePt t="53421" x="4251325" y="3127375"/>
          <p14:tracePt t="53438" x="4305300" y="3127375"/>
          <p14:tracePt t="53454" x="4343400" y="3127375"/>
          <p14:tracePt t="53470" x="4371975" y="3127375"/>
          <p14:tracePt t="53488" x="4416425" y="3124200"/>
          <p14:tracePt t="53505" x="4495800" y="3105150"/>
          <p14:tracePt t="53521" x="4584700" y="3082925"/>
          <p14:tracePt t="53539" x="4686300" y="3060700"/>
          <p14:tracePt t="53554" x="4730750" y="3048000"/>
          <p14:tracePt t="53571" x="4768850" y="3035300"/>
          <p14:tracePt t="53587" x="4784725" y="3016250"/>
          <p14:tracePt t="53604" x="4800600" y="2990850"/>
          <p14:tracePt t="53620" x="4819650" y="2952750"/>
          <p14:tracePt t="53637" x="4832350" y="2914650"/>
          <p14:tracePt t="53654" x="4845050" y="2873375"/>
          <p14:tracePt t="53670" x="4845050" y="2841625"/>
          <p14:tracePt t="53687" x="4845050" y="2825750"/>
          <p14:tracePt t="53704" x="4841875" y="2800350"/>
          <p14:tracePt t="53720" x="4832350" y="2778125"/>
          <p14:tracePt t="53737" x="4816475" y="2762250"/>
          <p14:tracePt t="53754" x="4794250" y="2733675"/>
          <p14:tracePt t="53770" x="4768850" y="2720975"/>
          <p14:tracePt t="53787" x="4740275" y="2708275"/>
          <p14:tracePt t="53804" x="4679950" y="2670175"/>
          <p14:tracePt t="53821" x="4613275" y="2647950"/>
          <p14:tracePt t="53837" x="4549775" y="2635250"/>
          <p14:tracePt t="53854" x="4457700" y="2606675"/>
          <p14:tracePt t="53870" x="4384675" y="2597150"/>
          <p14:tracePt t="53887" x="4324350" y="2597150"/>
          <p14:tracePt t="53904" x="4270375" y="2597150"/>
          <p14:tracePt t="53920" x="4241800" y="2597150"/>
          <p14:tracePt t="53937" x="4203700" y="2597150"/>
          <p14:tracePt t="53954" x="4143375" y="2600325"/>
          <p14:tracePt t="53970" x="4105275" y="2606675"/>
          <p14:tracePt t="53987" x="4051300" y="2628900"/>
          <p14:tracePt t="54004" x="3984625" y="2647950"/>
          <p14:tracePt t="54020" x="3962400" y="2660650"/>
          <p14:tracePt t="54039" x="3921125" y="2670175"/>
          <p14:tracePt t="54055" x="3892550" y="2670175"/>
          <p14:tracePt t="54071" x="3860800" y="2689225"/>
          <p14:tracePt t="54088" x="3781425" y="2711450"/>
          <p14:tracePt t="54104" x="3695700" y="2724150"/>
          <p14:tracePt t="54120" x="3641725" y="2740025"/>
          <p14:tracePt t="54137" x="3594100" y="2759075"/>
          <p14:tracePt t="54154" x="3552825" y="2778125"/>
          <p14:tracePt t="54170" x="3536950" y="2787650"/>
          <p14:tracePt t="54188" x="3508375" y="2809875"/>
          <p14:tracePt t="54204" x="3486150" y="2819400"/>
          <p14:tracePt t="54221" x="3460750" y="2832100"/>
          <p14:tracePt t="54237" x="3432175" y="2844800"/>
          <p14:tracePt t="54254" x="3387725" y="2870200"/>
          <p14:tracePt t="54271" x="3378200" y="2873375"/>
          <p14:tracePt t="54288" x="3365500" y="2873375"/>
          <p14:tracePt t="54304" x="3355975" y="2873375"/>
          <p14:tracePt t="54320" x="3349625" y="2873375"/>
          <p14:tracePt t="54338" x="3340100" y="2873375"/>
          <p14:tracePt t="54396" x="3340100" y="2879725"/>
          <p14:tracePt t="55910" x="3368675" y="2892425"/>
          <p14:tracePt t="55916" x="3416300" y="2908300"/>
          <p14:tracePt t="55924" x="3444875" y="2921000"/>
          <p14:tracePt t="55937" x="3482975" y="2936875"/>
          <p14:tracePt t="55954" x="3549650" y="2971800"/>
          <p14:tracePt t="55970" x="3587750" y="2981325"/>
          <p14:tracePt t="56004" x="3711575" y="2971800"/>
          <p14:tracePt t="56038" x="3860800" y="2908300"/>
          <p14:tracePt t="56054" x="3905250" y="2895600"/>
          <p14:tracePt t="56070" x="3937000" y="2882900"/>
          <p14:tracePt t="56087" x="3968750" y="2870200"/>
          <p14:tracePt t="56104" x="4029075" y="2863850"/>
          <p14:tracePt t="56120" x="4067175" y="2863850"/>
          <p14:tracePt t="56137" x="4127500" y="2863850"/>
          <p14:tracePt t="56154" x="4225925" y="2882900"/>
          <p14:tracePt t="56170" x="4279900" y="2895600"/>
          <p14:tracePt t="56187" x="4343400" y="2908300"/>
          <p14:tracePt t="56204" x="4441825" y="2924175"/>
          <p14:tracePt t="56220" x="4502150" y="2924175"/>
          <p14:tracePt t="56238" x="4572000" y="2921000"/>
          <p14:tracePt t="56254" x="4610100" y="2908300"/>
          <p14:tracePt t="56270" x="4654550" y="2895600"/>
          <p14:tracePt t="56287" x="4708525" y="2873375"/>
          <p14:tracePt t="56304" x="4784725" y="2838450"/>
          <p14:tracePt t="56320" x="4813300" y="2822575"/>
          <p14:tracePt t="56337" x="4848225" y="2803525"/>
          <p14:tracePt t="56354" x="4860925" y="2794000"/>
          <p14:tracePt t="56370" x="4864100" y="2794000"/>
          <p14:tracePt t="56387" x="4864100" y="2784475"/>
          <p14:tracePt t="56404" x="4860925" y="2768600"/>
          <p14:tracePt t="56420" x="4851400" y="2759075"/>
          <p14:tracePt t="56437" x="4829175" y="2749550"/>
          <p14:tracePt t="56454" x="4765675" y="2730500"/>
          <p14:tracePt t="56470" x="4702175" y="2708275"/>
          <p14:tracePt t="56488" x="4556125" y="2676525"/>
          <p14:tracePt t="56504" x="4451350" y="2660650"/>
          <p14:tracePt t="56520" x="4333875" y="2660650"/>
          <p14:tracePt t="56538" x="4162425" y="2660650"/>
          <p14:tracePt t="56554" x="4067175" y="2660650"/>
          <p14:tracePt t="56571" x="3984625" y="2670175"/>
          <p14:tracePt t="56588" x="3892550" y="2692400"/>
          <p14:tracePt t="56604" x="3841750" y="2692400"/>
          <p14:tracePt t="56620" x="3778250" y="2714625"/>
          <p14:tracePt t="56638" x="3705225" y="2733675"/>
          <p14:tracePt t="56655" x="3667125" y="2740025"/>
          <p14:tracePt t="56671" x="3644900" y="2740025"/>
          <p14:tracePt t="56688" x="3609975" y="2743200"/>
          <p14:tracePt t="56704" x="3600450" y="2743200"/>
          <p14:tracePt t="56720" x="3590925" y="2743200"/>
          <p14:tracePt t="56738" x="3571875" y="2743200"/>
          <p14:tracePt t="56753" x="3562350" y="2743200"/>
          <p14:tracePt t="56770" x="3556000" y="2743200"/>
          <p14:tracePt t="56795" x="3556000" y="2749550"/>
          <p14:tracePt t="56803" x="3556000" y="2755900"/>
          <p14:tracePt t="56821" x="3556000" y="2768600"/>
          <p14:tracePt t="56838" x="3556000" y="2784475"/>
          <p14:tracePt t="56853" x="3559175" y="2794000"/>
          <p14:tracePt t="56870" x="3568700" y="2803525"/>
          <p14:tracePt t="56888" x="3603625" y="2841625"/>
          <p14:tracePt t="56904" x="3644900" y="2867025"/>
          <p14:tracePt t="56920" x="3683000" y="2892425"/>
          <p14:tracePt t="56938" x="3749675" y="2936875"/>
          <p14:tracePt t="56954" x="3797300" y="2965450"/>
          <p14:tracePt t="56970" x="3841750" y="2990850"/>
          <p14:tracePt t="56987" x="3908425" y="3032125"/>
          <p14:tracePt t="57004" x="3946525" y="3044825"/>
          <p14:tracePt t="57020" x="3978275" y="3057525"/>
          <p14:tracePt t="57037" x="4032250" y="3057525"/>
          <p14:tracePt t="57053" x="4054475" y="3057525"/>
          <p14:tracePt t="57070" x="4098925" y="3057525"/>
          <p14:tracePt t="57088" x="4168775" y="3057525"/>
          <p14:tracePt t="57103" x="4251325" y="3054350"/>
          <p14:tracePt t="57120" x="4346575" y="3054350"/>
          <p14:tracePt t="57138" x="4445000" y="3054350"/>
          <p14:tracePt t="57153" x="4489450" y="3054350"/>
          <p14:tracePt t="57170" x="4518025" y="3054350"/>
          <p14:tracePt t="57188" x="4533900" y="3054350"/>
          <p14:tracePt t="57203" x="4537075" y="3054350"/>
          <p14:tracePt t="57220" x="4543425" y="3054350"/>
          <p14:tracePt t="57238" x="4559300" y="3054350"/>
          <p14:tracePt t="57254" x="4572000" y="3054350"/>
          <p14:tracePt t="57270" x="4581525" y="3041650"/>
          <p14:tracePt t="57287" x="4597400" y="3022600"/>
          <p14:tracePt t="57303" x="4610100" y="2990850"/>
          <p14:tracePt t="57320" x="4629150" y="2968625"/>
          <p14:tracePt t="57337" x="4629150" y="2927350"/>
          <p14:tracePt t="57354" x="4629150" y="2911475"/>
          <p14:tracePt t="57371" x="4629150" y="2901950"/>
          <p14:tracePt t="57404" x="4629150" y="2898775"/>
          <p14:tracePt t="57420" x="4629150" y="2892425"/>
          <p14:tracePt t="57437" x="4629150" y="2876550"/>
          <p14:tracePt t="57453" x="4616450" y="2867025"/>
          <p14:tracePt t="57471" x="4616450" y="2851150"/>
          <p14:tracePt t="57488" x="4600575" y="2838450"/>
          <p14:tracePt t="57504" x="4597400" y="2832100"/>
          <p14:tracePt t="57521" x="4587875" y="2822575"/>
          <p14:tracePt t="57538" x="4565650" y="2813050"/>
          <p14:tracePt t="57554" x="4559300" y="2800350"/>
          <p14:tracePt t="57570" x="4556125" y="2790825"/>
          <p14:tracePt t="57587" x="4556125" y="2787650"/>
          <p14:tracePt t="57625" x="4556125" y="2781300"/>
          <p14:tracePt t="57646" x="4549775" y="2781300"/>
          <p14:tracePt t="57661" x="4546600" y="2778125"/>
          <p14:tracePt t="57673" x="4537075" y="2778125"/>
          <p14:tracePt t="57688" x="4530725" y="2778125"/>
          <p14:tracePt t="57703" x="4530725" y="2771775"/>
          <p14:tracePt t="57738" x="4527550" y="2771775"/>
          <p14:tracePt t="60466" x="4454525" y="2790825"/>
          <p14:tracePt t="60473" x="4333875" y="2841625"/>
          <p14:tracePt t="60490" x="4044950" y="2990850"/>
          <p14:tracePt t="60507" x="3781425" y="3121025"/>
          <p14:tracePt t="60526" x="3375025" y="3346450"/>
          <p14:tracePt t="60540" x="3149600" y="3479800"/>
          <p14:tracePt t="60561" x="2806700" y="3676650"/>
          <p14:tracePt t="60590" x="2384425" y="3892550"/>
          <p14:tracePt t="60622" x="2006600" y="4095750"/>
          <p14:tracePt t="60639" x="1882775" y="4165600"/>
          <p14:tracePt t="60654" x="1803400" y="4222750"/>
          <p14:tracePt t="60670" x="1743075" y="4251325"/>
          <p14:tracePt t="60687" x="1701800" y="4283075"/>
          <p14:tracePt t="60703" x="1685925" y="4292600"/>
          <p14:tracePt t="60720" x="1673225" y="4302125"/>
          <p14:tracePt t="60736" x="1654175" y="4311650"/>
          <p14:tracePt t="60753" x="1644650" y="4318000"/>
          <p14:tracePt t="60770" x="1628775" y="4318000"/>
          <p14:tracePt t="60787" x="1587500" y="4318000"/>
          <p14:tracePt t="60803" x="1571625" y="4318000"/>
          <p14:tracePt t="60821" x="1546225" y="4318000"/>
          <p14:tracePt t="60837" x="1511300" y="4295775"/>
          <p14:tracePt t="60854" x="1470025" y="4254500"/>
          <p14:tracePt t="60870" x="1428750" y="4206875"/>
          <p14:tracePt t="60886" x="1346200" y="4086225"/>
          <p14:tracePt t="60903" x="1289050" y="3994150"/>
          <p14:tracePt t="60920" x="1222375" y="3921125"/>
          <p14:tracePt t="60936" x="1117600" y="3816350"/>
          <p14:tracePt t="60953" x="1054100" y="3743325"/>
          <p14:tracePt t="60970" x="1000125" y="3673475"/>
          <p14:tracePt t="60986" x="920750" y="3571875"/>
          <p14:tracePt t="61003" x="869950" y="3521075"/>
          <p14:tracePt t="61020" x="844550" y="3498850"/>
          <p14:tracePt t="61037" x="803275" y="3460750"/>
          <p14:tracePt t="61053" x="777875" y="3448050"/>
          <p14:tracePt t="61070" x="749300" y="3435350"/>
          <p14:tracePt t="61087" x="711200" y="3413125"/>
          <p14:tracePt t="61103" x="695325" y="3413125"/>
          <p14:tracePt t="61119" x="682625" y="3413125"/>
          <p14:tracePt t="61137" x="666750" y="3403600"/>
          <p14:tracePt t="61153" x="657225" y="3397250"/>
          <p14:tracePt t="61170" x="647700" y="3397250"/>
          <p14:tracePt t="61217" x="638175" y="3397250"/>
          <p14:tracePt t="61228" x="631825" y="3397250"/>
          <p14:tracePt t="61237" x="628650" y="3397250"/>
          <p14:tracePt t="61338" x="622300" y="3397250"/>
          <p14:tracePt t="61348" x="615950" y="3397250"/>
          <p14:tracePt t="62159" x="669925" y="3400425"/>
          <p14:tracePt t="62169" x="749300" y="3419475"/>
          <p14:tracePt t="62191" x="946150" y="3429000"/>
          <p14:tracePt t="62208" x="1111250" y="3444875"/>
          <p14:tracePt t="62225" x="1228725" y="3454400"/>
          <p14:tracePt t="62241" x="1323975" y="3460750"/>
          <p14:tracePt t="62261" x="1431925" y="3460750"/>
          <p14:tracePt t="62286" x="1549400" y="3460750"/>
          <p14:tracePt t="62320" x="1622425" y="3460750"/>
          <p14:tracePt t="62322" x="1641475" y="3460750"/>
          <p14:tracePt t="62337" x="1651000" y="3460750"/>
          <p14:tracePt t="62357" x="1660525" y="3460750"/>
          <p14:tracePt t="62370" x="1666875" y="3460750"/>
          <p14:tracePt t="62416" x="1670050" y="3460750"/>
          <p14:tracePt t="62428" x="1676400" y="3460750"/>
          <p14:tracePt t="62441" x="1692275" y="3460750"/>
          <p14:tracePt t="62454" x="1701800" y="3460750"/>
          <p14:tracePt t="62470" x="1711325" y="3460750"/>
          <p14:tracePt t="62486" x="1736725" y="3460750"/>
          <p14:tracePt t="62503" x="1752600" y="3460750"/>
          <p14:tracePt t="62520" x="1768475" y="3460750"/>
          <p14:tracePt t="62537" x="1806575" y="3460750"/>
          <p14:tracePt t="62553" x="1838325" y="3460750"/>
          <p14:tracePt t="62570" x="1882775" y="3457575"/>
          <p14:tracePt t="62586" x="1946275" y="3444875"/>
          <p14:tracePt t="62603" x="1974850" y="3432175"/>
          <p14:tracePt t="62620" x="1990725" y="3432175"/>
          <p14:tracePt t="62636" x="2006600" y="3432175"/>
          <p14:tracePt t="62738" x="2003425" y="3432175"/>
          <p14:tracePt t="62759" x="2000250" y="3432175"/>
          <p14:tracePt t="62765" x="1993900" y="3432175"/>
          <p14:tracePt t="62772" x="1990725" y="3432175"/>
          <p14:tracePt t="62786" x="1981200" y="3432175"/>
          <p14:tracePt t="62803" x="1965325" y="3432175"/>
          <p14:tracePt t="62820" x="1955800" y="3432175"/>
          <p14:tracePt t="62837" x="1939925" y="3432175"/>
          <p14:tracePt t="62853" x="1936750" y="3432175"/>
          <p14:tracePt t="62870" x="1930400" y="3432175"/>
          <p14:tracePt t="62952" x="1933575" y="3432175"/>
          <p14:tracePt t="62963" x="1936750" y="3432175"/>
          <p14:tracePt t="62974" x="1958975" y="3416300"/>
          <p14:tracePt t="62987" x="2003425" y="3409950"/>
          <p14:tracePt t="63004" x="2063750" y="3409950"/>
          <p14:tracePt t="63020" x="2133600" y="3409950"/>
          <p14:tracePt t="63037" x="2273300" y="3409950"/>
          <p14:tracePt t="63053" x="2346325" y="3413125"/>
          <p14:tracePt t="63069" x="2397125" y="3413125"/>
          <p14:tracePt t="63086" x="2460625" y="3419475"/>
          <p14:tracePt t="63103" x="2505075" y="3432175"/>
          <p14:tracePt t="63120" x="2549525" y="3432175"/>
          <p14:tracePt t="63137" x="2581275" y="3438525"/>
          <p14:tracePt t="63153" x="2609850" y="3438525"/>
          <p14:tracePt t="63170" x="2619375" y="3438525"/>
          <p14:tracePt t="63187" x="2632075" y="3444875"/>
          <p14:tracePt t="63236" x="2635250" y="3444875"/>
          <p14:tracePt t="63258" x="2644775" y="3444875"/>
          <p14:tracePt t="63265" x="2651125" y="3444875"/>
          <p14:tracePt t="63272" x="2654300" y="3444875"/>
          <p14:tracePt t="63286" x="2663825" y="3444875"/>
          <p14:tracePt t="63303" x="2686050" y="3444875"/>
          <p14:tracePt t="63320" x="2717800" y="3435350"/>
          <p14:tracePt t="63341" x="2752725" y="3409950"/>
          <p14:tracePt t="63353" x="2784475" y="3397250"/>
          <p14:tracePt t="63370" x="2806700" y="3381375"/>
          <p14:tracePt t="63386" x="2867025" y="3333750"/>
          <p14:tracePt t="63403" x="2905125" y="3321050"/>
          <p14:tracePt t="63419" x="2927350" y="3311525"/>
          <p14:tracePt t="63436" x="2987675" y="3276600"/>
          <p14:tracePt t="63453" x="3016250" y="3263900"/>
          <p14:tracePt t="63470" x="3041650" y="3254375"/>
          <p14:tracePt t="63486" x="3073400" y="3232150"/>
          <p14:tracePt t="63503" x="3082925" y="3222625"/>
          <p14:tracePt t="63520" x="3095625" y="3209925"/>
          <p14:tracePt t="63536" x="3108325" y="3197225"/>
          <p14:tracePt t="63553" x="3108325" y="3190875"/>
          <p14:tracePt t="63570" x="3114675" y="3181350"/>
          <p14:tracePt t="63586" x="3114675" y="3168650"/>
          <p14:tracePt t="63603" x="3114675" y="3159125"/>
          <p14:tracePt t="63620" x="3111500" y="3143250"/>
          <p14:tracePt t="63637" x="3095625" y="3127375"/>
          <p14:tracePt t="63653" x="3086100" y="3117850"/>
          <p14:tracePt t="63670" x="3057525" y="3105150"/>
          <p14:tracePt t="63687" x="3000375" y="3079750"/>
          <p14:tracePt t="63703" x="2955925" y="3067050"/>
          <p14:tracePt t="63720" x="2898775" y="3054350"/>
          <p14:tracePt t="63736" x="2828925" y="3048000"/>
          <p14:tracePt t="63753" x="2768600" y="3048000"/>
          <p14:tracePt t="63770" x="2705100" y="3035300"/>
          <p14:tracePt t="63786" x="2619375" y="3035300"/>
          <p14:tracePt t="63803" x="2568575" y="3035300"/>
          <p14:tracePt t="63820" x="2524125" y="3035300"/>
          <p14:tracePt t="63823" x="2508250" y="3035300"/>
          <p14:tracePt t="63837" x="2454275" y="3035300"/>
          <p14:tracePt t="63853" x="2419350" y="3035300"/>
          <p14:tracePt t="63869" x="2390775" y="3035300"/>
          <p14:tracePt t="63886" x="2349500" y="3035300"/>
          <p14:tracePt t="63902" x="2327275" y="3041650"/>
          <p14:tracePt t="63920" x="2301875" y="3054350"/>
          <p14:tracePt t="63936" x="2260600" y="3073400"/>
          <p14:tracePt t="63952" x="2228850" y="3092450"/>
          <p14:tracePt t="63970" x="2212975" y="3101975"/>
          <p14:tracePt t="63986" x="2197100" y="3117850"/>
          <p14:tracePt t="64003" x="2187575" y="3121025"/>
          <p14:tracePt t="64019" x="2171700" y="3130550"/>
          <p14:tracePt t="64037" x="2159000" y="3146425"/>
          <p14:tracePt t="64053" x="2149475" y="3155950"/>
          <p14:tracePt t="64070" x="2149475" y="3162300"/>
          <p14:tracePt t="64086" x="2136775" y="3175000"/>
          <p14:tracePt t="64103" x="2136775" y="3187700"/>
          <p14:tracePt t="64120" x="2127250" y="3197225"/>
          <p14:tracePt t="64136" x="2127250" y="3209925"/>
          <p14:tracePt t="64153" x="2127250" y="3219450"/>
          <p14:tracePt t="64169" x="2127250" y="3235325"/>
          <p14:tracePt t="64186" x="2127250" y="3251200"/>
          <p14:tracePt t="64203" x="2127250" y="3273425"/>
          <p14:tracePt t="64220" x="2127250" y="3295650"/>
          <p14:tracePt t="64237" x="2127250" y="3321050"/>
          <p14:tracePt t="64253" x="2127250" y="3343275"/>
          <p14:tracePt t="64269" x="2127250" y="3352800"/>
          <p14:tracePt t="64286" x="2133600" y="3368675"/>
          <p14:tracePt t="64303" x="2139950" y="3378200"/>
          <p14:tracePt t="64320" x="2146300" y="3394075"/>
          <p14:tracePt t="64322" x="2149475" y="3397250"/>
          <p14:tracePt t="64337" x="2155825" y="3406775"/>
          <p14:tracePt t="64353" x="2159000" y="3416300"/>
          <p14:tracePt t="64370" x="2168525" y="3432175"/>
          <p14:tracePt t="64386" x="2193925" y="3467100"/>
          <p14:tracePt t="64402" x="2206625" y="3492500"/>
          <p14:tracePt t="64419" x="2216150" y="3508375"/>
          <p14:tracePt t="64436" x="2232025" y="3527425"/>
          <p14:tracePt t="64453" x="2247900" y="3540125"/>
          <p14:tracePt t="64470" x="2257425" y="3556000"/>
          <p14:tracePt t="64487" x="2273300" y="3581400"/>
          <p14:tracePt t="64503" x="2295525" y="3597275"/>
          <p14:tracePt t="64520" x="2311400" y="3619500"/>
          <p14:tracePt t="64536" x="2352675" y="3644900"/>
          <p14:tracePt t="64553" x="2378075" y="3657600"/>
          <p14:tracePt t="64570" x="2416175" y="3676650"/>
          <p14:tracePt t="64587" x="2489200" y="3695700"/>
          <p14:tracePt t="64604" x="2552700" y="3702050"/>
          <p14:tracePt t="64620" x="2603500" y="3714750"/>
          <p14:tracePt t="64637" x="2692400" y="3721100"/>
          <p14:tracePt t="64653" x="2727325" y="3727450"/>
          <p14:tracePt t="64669" x="2774950" y="3740150"/>
          <p14:tracePt t="64686" x="2854325" y="3752850"/>
          <p14:tracePt t="64703" x="2905125" y="3752850"/>
          <p14:tracePt t="64719" x="2949575" y="3759200"/>
          <p14:tracePt t="64736" x="3013075" y="3765550"/>
          <p14:tracePt t="64753" x="3048000" y="3765550"/>
          <p14:tracePt t="64770" x="3086100" y="3771900"/>
          <p14:tracePt t="64786" x="3121025" y="3778250"/>
          <p14:tracePt t="64803" x="3149600" y="3784600"/>
          <p14:tracePt t="64820" x="3171825" y="3784600"/>
          <p14:tracePt t="64837" x="3197225" y="3784600"/>
          <p14:tracePt t="64853" x="3213100" y="3784600"/>
          <p14:tracePt t="64869" x="3235325" y="3784600"/>
          <p14:tracePt t="64886" x="3276600" y="3781425"/>
          <p14:tracePt t="64903" x="3298825" y="3771900"/>
          <p14:tracePt t="64919" x="3308350" y="3762375"/>
          <p14:tracePt t="64936" x="3330575" y="3749675"/>
          <p14:tracePt t="64953" x="3346450" y="3740150"/>
          <p14:tracePt t="64970" x="3355975" y="3733800"/>
          <p14:tracePt t="64986" x="3371850" y="3721100"/>
          <p14:tracePt t="65003" x="3375025" y="3711575"/>
          <p14:tracePt t="65019" x="3384550" y="3689350"/>
          <p14:tracePt t="65036" x="3384550" y="3657600"/>
          <p14:tracePt t="65053" x="3384550" y="3625850"/>
          <p14:tracePt t="65069" x="3384550" y="3603625"/>
          <p14:tracePt t="65086" x="3384550" y="3590925"/>
          <p14:tracePt t="65103" x="3384550" y="3568700"/>
          <p14:tracePt t="65119" x="3384550" y="3559175"/>
          <p14:tracePt t="65136" x="3384550" y="3543300"/>
          <p14:tracePt t="65153" x="3384550" y="3533775"/>
          <p14:tracePt t="65170" x="3384550" y="3521075"/>
          <p14:tracePt t="65186" x="3375025" y="3505200"/>
          <p14:tracePt t="65203" x="3375025" y="3495675"/>
          <p14:tracePt t="65219" x="3368675" y="3486150"/>
          <p14:tracePt t="65236" x="3365500" y="3463925"/>
          <p14:tracePt t="65254" x="3365500" y="3454400"/>
          <p14:tracePt t="65270" x="3359150" y="3444875"/>
          <p14:tracePt t="65287" x="3355975" y="3425825"/>
          <p14:tracePt t="65951" x="3349625" y="3425825"/>
          <p14:tracePt t="65965" x="3355975" y="3425825"/>
          <p14:tracePt t="66329" x="3368675" y="3432175"/>
          <p14:tracePt t="66335" x="3387725" y="3448050"/>
          <p14:tracePt t="66353" x="3441700" y="3460750"/>
          <p14:tracePt t="66369" x="3502025" y="3460750"/>
          <p14:tracePt t="66386" x="3587750" y="3460750"/>
          <p14:tracePt t="66403" x="3648075" y="3460750"/>
          <p14:tracePt t="66420" x="3711575" y="3448050"/>
          <p14:tracePt t="66452" x="3892550" y="3435350"/>
          <p14:tracePt t="66487" x="4016375" y="3422650"/>
          <p14:tracePt t="66504" x="4060825" y="3422650"/>
          <p14:tracePt t="66519" x="4102100" y="3422650"/>
          <p14:tracePt t="66537" x="4175125" y="3422650"/>
          <p14:tracePt t="66553" x="4219575" y="3422650"/>
          <p14:tracePt t="66569" x="4270375" y="3422650"/>
          <p14:tracePt t="66586" x="4324350" y="3422650"/>
          <p14:tracePt t="66603" x="4352925" y="3422650"/>
          <p14:tracePt t="66619" x="4375150" y="3422650"/>
          <p14:tracePt t="66636" x="4416425" y="3422650"/>
          <p14:tracePt t="66653" x="4438650" y="3422650"/>
          <p14:tracePt t="66669" x="4454525" y="3422650"/>
          <p14:tracePt t="66686" x="4479925" y="3422650"/>
          <p14:tracePt t="66703" x="4489450" y="3422650"/>
          <p14:tracePt t="66719" x="4502150" y="3422650"/>
          <p14:tracePt t="66736" x="4514850" y="3422650"/>
          <p14:tracePt t="66793" x="4508500" y="3422650"/>
          <p14:tracePt t="66800" x="4502150" y="3422650"/>
          <p14:tracePt t="66807" x="4498975" y="3422650"/>
          <p14:tracePt t="66819" x="4492625" y="3422650"/>
          <p14:tracePt t="66836" x="4467225" y="3422650"/>
          <p14:tracePt t="66853" x="4416425" y="3422650"/>
          <p14:tracePt t="66869" x="4356100" y="3422650"/>
          <p14:tracePt t="66886" x="4232275" y="3422650"/>
          <p14:tracePt t="66903" x="4171950" y="3422650"/>
          <p14:tracePt t="66919" x="4098925" y="3422650"/>
          <p14:tracePt t="66936" x="4016375" y="3422650"/>
          <p14:tracePt t="66952" x="3962400" y="3422650"/>
          <p14:tracePt t="66969" x="3933825" y="3422650"/>
          <p14:tracePt t="66986" x="3898900" y="3422650"/>
          <p14:tracePt t="67003" x="3889375" y="3422650"/>
          <p14:tracePt t="67019" x="3879850" y="3422650"/>
          <p14:tracePt t="67036" x="3870325" y="3422650"/>
          <p14:tracePt t="67078" x="3873500" y="3422650"/>
          <p14:tracePt t="67085" x="3876675" y="3422650"/>
          <p14:tracePt t="67103" x="3898900" y="3409950"/>
          <p14:tracePt t="67119" x="3930650" y="3403600"/>
          <p14:tracePt t="67135" x="3965575" y="3390900"/>
          <p14:tracePt t="67152" x="4006850" y="3390900"/>
          <p14:tracePt t="67169" x="4051300" y="3384550"/>
          <p14:tracePt t="67186" x="4130675" y="3384550"/>
          <p14:tracePt t="67203" x="4213225" y="3384550"/>
          <p14:tracePt t="67221" x="4362450" y="3384550"/>
          <p14:tracePt t="67236" x="4479925" y="3384550"/>
          <p14:tracePt t="67252" x="4572000" y="3384550"/>
          <p14:tracePt t="67269" x="4645025" y="3384550"/>
          <p14:tracePt t="67285" x="4721225" y="3384550"/>
          <p14:tracePt t="67303" x="4759325" y="3384550"/>
          <p14:tracePt t="67321" x="4829175" y="3378200"/>
          <p14:tracePt t="67337" x="4889500" y="3371850"/>
          <p14:tracePt t="67353" x="4949825" y="3371850"/>
          <p14:tracePt t="67371" x="5035550" y="3371850"/>
          <p14:tracePt t="67386" x="5080000" y="3371850"/>
          <p14:tracePt t="67402" x="5121275" y="3371850"/>
          <p14:tracePt t="67419" x="5159375" y="3371850"/>
          <p14:tracePt t="67422" x="5184775" y="3371850"/>
          <p14:tracePt t="67436" x="5222875" y="3371850"/>
          <p14:tracePt t="67457" x="5276850" y="3375025"/>
          <p14:tracePt t="67469" x="5302250" y="3375025"/>
          <p14:tracePt t="67486" x="5365750" y="3387725"/>
          <p14:tracePt t="67503" x="5394325" y="3387725"/>
          <p14:tracePt t="67520" x="5435600" y="3394075"/>
          <p14:tracePt t="67535" x="5457825" y="3394075"/>
          <p14:tracePt t="67552" x="5473700" y="3394075"/>
          <p14:tracePt t="67570" x="5483225" y="3394075"/>
          <p14:tracePt t="68272" x="5514975" y="3390900"/>
          <p14:tracePt t="68286" x="5610225" y="3375025"/>
          <p14:tracePt t="68307" x="5807075" y="3365500"/>
          <p14:tracePt t="68324" x="5934075" y="3365500"/>
          <p14:tracePt t="68341" x="6038850" y="3365500"/>
          <p14:tracePt t="68356" x="6165850" y="3365500"/>
          <p14:tracePt t="68370" x="6238875" y="3365500"/>
          <p14:tracePt t="68402" x="6369050" y="3365500"/>
          <p14:tracePt t="68436" x="6473825" y="3365500"/>
          <p14:tracePt t="68454" x="6511925" y="3359150"/>
          <p14:tracePt t="68470" x="6559550" y="3352800"/>
          <p14:tracePt t="68485" x="6597650" y="3346450"/>
          <p14:tracePt t="68502" x="6626225" y="3343275"/>
          <p14:tracePt t="68520" x="6677025" y="3317875"/>
          <p14:tracePt t="68536" x="6699250" y="3311525"/>
          <p14:tracePt t="68553" x="6731000" y="3305175"/>
          <p14:tracePt t="68569" x="6746875" y="3298825"/>
          <p14:tracePt t="68586" x="6759575" y="3298825"/>
          <p14:tracePt t="68602" x="6769100" y="3298825"/>
          <p14:tracePt t="68707" x="6762750" y="3298825"/>
          <p14:tracePt t="68724" x="6753225" y="3298825"/>
          <p14:tracePt t="68740" x="6743700" y="3298825"/>
          <p14:tracePt t="68752" x="6721475" y="3298825"/>
          <p14:tracePt t="68770" x="6661150" y="3298825"/>
          <p14:tracePt t="68785" x="6607175" y="3298825"/>
          <p14:tracePt t="68803" x="6556375" y="3298825"/>
          <p14:tracePt t="68820" x="6467475" y="3311525"/>
          <p14:tracePt t="68836" x="6413500" y="3317875"/>
          <p14:tracePt t="68853" x="6362700" y="3324225"/>
          <p14:tracePt t="68870" x="6315075" y="3324225"/>
          <p14:tracePt t="68886" x="6299200" y="3324225"/>
          <p14:tracePt t="68902" x="6289675" y="3324225"/>
          <p14:tracePt t="68919" x="6276975" y="3324225"/>
          <p14:tracePt t="68921" x="6273800" y="3324225"/>
          <p14:tracePt t="68936" x="6257925" y="3330575"/>
          <p14:tracePt t="68985" x="6261100" y="3330575"/>
          <p14:tracePt t="68993" x="6270625" y="3330575"/>
          <p14:tracePt t="69002" x="6273800" y="3330575"/>
          <p14:tracePt t="69020" x="6289675" y="3330575"/>
          <p14:tracePt t="69036" x="6299200" y="3330575"/>
          <p14:tracePt t="69052" x="6327775" y="3330575"/>
          <p14:tracePt t="69069" x="6343650" y="3330575"/>
          <p14:tracePt t="69086" x="6384925" y="3330575"/>
          <p14:tracePt t="69103" x="6403975" y="3330575"/>
          <p14:tracePt t="69119" x="6438900" y="3330575"/>
          <p14:tracePt t="69136" x="6461125" y="3330575"/>
          <p14:tracePt t="69153" x="6477000" y="3330575"/>
          <p14:tracePt t="69170" x="6515100" y="3330575"/>
          <p14:tracePt t="69186" x="6537325" y="3330575"/>
          <p14:tracePt t="69203" x="6581775" y="3330575"/>
          <p14:tracePt t="69220" x="6623050" y="3330575"/>
          <p14:tracePt t="69236" x="6645275" y="3330575"/>
          <p14:tracePt t="69253" x="6667500" y="3340100"/>
          <p14:tracePt t="69270" x="6680200" y="3340100"/>
          <p14:tracePt t="69286" x="6696075" y="3340100"/>
          <p14:tracePt t="69302" x="6718300" y="3340100"/>
          <p14:tracePt t="69320" x="6750050" y="3340100"/>
          <p14:tracePt t="69335" x="6794500" y="3340100"/>
          <p14:tracePt t="69353" x="6832600" y="3340100"/>
          <p14:tracePt t="69369" x="6892925" y="3340100"/>
          <p14:tracePt t="69385" x="6924675" y="3340100"/>
          <p14:tracePt t="69403" x="6943725" y="3340100"/>
          <p14:tracePt t="69420" x="6965950" y="3340100"/>
          <p14:tracePt t="69436" x="6975475" y="3340100"/>
          <p14:tracePt t="69453" x="6985000" y="3340100"/>
          <p14:tracePt t="70270" x="6972300" y="3340100"/>
          <p14:tracePt t="70278" x="6946900" y="3340100"/>
          <p14:tracePt t="70289" x="6927850" y="3333750"/>
          <p14:tracePt t="70302" x="6873875" y="3333750"/>
          <p14:tracePt t="70323" x="6788150" y="3333750"/>
          <p14:tracePt t="70335" x="6727825" y="3333750"/>
          <p14:tracePt t="70369" x="6584950" y="3333750"/>
          <p14:tracePt t="70403" x="6445250" y="3333750"/>
          <p14:tracePt t="70420" x="6369050" y="3333750"/>
          <p14:tracePt t="70436" x="6324600" y="3333750"/>
          <p14:tracePt t="70453" x="6302375" y="3333750"/>
          <p14:tracePt t="70470" x="6251575" y="3308350"/>
          <p14:tracePt t="70486" x="6213475" y="3302000"/>
          <p14:tracePt t="70502" x="6181725" y="3289300"/>
          <p14:tracePt t="70519" x="6140450" y="3270250"/>
          <p14:tracePt t="70535" x="6118225" y="3254375"/>
          <p14:tracePt t="70552" x="6086475" y="3241675"/>
          <p14:tracePt t="70569" x="6057900" y="3213100"/>
          <p14:tracePt t="70585" x="6026150" y="3181350"/>
          <p14:tracePt t="70603" x="6000750" y="3155950"/>
          <p14:tracePt t="70620" x="5959475" y="3117850"/>
          <p14:tracePt t="70636" x="5934075" y="3108325"/>
          <p14:tracePt t="70652" x="5905500" y="3095625"/>
          <p14:tracePt t="70669" x="5848350" y="3076575"/>
          <p14:tracePt t="70685" x="5800725" y="3057525"/>
          <p14:tracePt t="70703" x="5740400" y="3048000"/>
          <p14:tracePt t="70720" x="5654675" y="3048000"/>
          <p14:tracePt t="70736" x="5594350" y="3048000"/>
          <p14:tracePt t="70753" x="5511800" y="3048000"/>
          <p14:tracePt t="70769" x="5394325" y="3048000"/>
          <p14:tracePt t="70786" x="5311775" y="3048000"/>
          <p14:tracePt t="70802" x="5219700" y="3048000"/>
          <p14:tracePt t="70819" x="5102225" y="3054350"/>
          <p14:tracePt t="70835" x="5016500" y="3060700"/>
          <p14:tracePt t="70852" x="4953000" y="3082925"/>
          <p14:tracePt t="70869" x="4851400" y="3105150"/>
          <p14:tracePt t="70886" x="4765675" y="3121025"/>
          <p14:tracePt t="70903" x="4670425" y="3136900"/>
          <p14:tracePt t="70919" x="4546600" y="3159125"/>
          <p14:tracePt t="70936" x="4486275" y="3168650"/>
          <p14:tracePt t="70952" x="4432300" y="3175000"/>
          <p14:tracePt t="70969" x="4368800" y="3175000"/>
          <p14:tracePt t="70985" x="4318000" y="3175000"/>
          <p14:tracePt t="71002" x="4257675" y="3175000"/>
          <p14:tracePt t="71020" x="4187825" y="3175000"/>
          <p14:tracePt t="71036" x="4149725" y="3175000"/>
          <p14:tracePt t="71053" x="4108450" y="3175000"/>
          <p14:tracePt t="71069" x="4044950" y="3175000"/>
          <p14:tracePt t="71086" x="4006850" y="3175000"/>
          <p14:tracePt t="71103" x="3978275" y="3175000"/>
          <p14:tracePt t="71119" x="3940175" y="3175000"/>
          <p14:tracePt t="71135" x="3917950" y="3175000"/>
          <p14:tracePt t="71152" x="3886200" y="3175000"/>
          <p14:tracePt t="71169" x="3854450" y="3181350"/>
          <p14:tracePt t="71185" x="3822700" y="3184525"/>
          <p14:tracePt t="71202" x="3794125" y="3197225"/>
          <p14:tracePt t="71219" x="3683000" y="3228975"/>
          <p14:tracePt t="71235" x="3575050" y="3244850"/>
          <p14:tracePt t="71252" x="3444875" y="3260725"/>
          <p14:tracePt t="71269" x="3238500" y="3270250"/>
          <p14:tracePt t="71285" x="3089275" y="3270250"/>
          <p14:tracePt t="71302" x="2984500" y="3270250"/>
          <p14:tracePt t="71319" x="2813050" y="3270250"/>
          <p14:tracePt t="71335" x="2686050" y="3270250"/>
          <p14:tracePt t="71352" x="2603500" y="3270250"/>
          <p14:tracePt t="71369" x="2495550" y="3282950"/>
          <p14:tracePt t="71385" x="2428875" y="3305175"/>
          <p14:tracePt t="71402" x="2371725" y="3327400"/>
          <p14:tracePt t="71419" x="2314575" y="3352800"/>
          <p14:tracePt t="71435" x="2289175" y="3381375"/>
          <p14:tracePt t="71452" x="2260600" y="3400425"/>
          <p14:tracePt t="71455" x="2247900" y="3406775"/>
          <p14:tracePt t="71469" x="2232025" y="3419475"/>
          <p14:tracePt t="71486" x="2212975" y="3435350"/>
          <p14:tracePt t="71502" x="2203450" y="3444875"/>
          <p14:tracePt t="71519" x="2190750" y="3457575"/>
          <p14:tracePt t="71535" x="2178050" y="3470275"/>
          <p14:tracePt t="71552" x="2174875" y="3473450"/>
          <p14:tracePt t="71627" x="2174875" y="3479800"/>
          <p14:tracePt t="71641" x="2181225" y="3482975"/>
          <p14:tracePt t="71652" x="2190750" y="3482975"/>
          <p14:tracePt t="71669" x="2270125" y="3489325"/>
          <p14:tracePt t="71685" x="2330450" y="3489325"/>
          <p14:tracePt t="71703" x="2390775" y="3489325"/>
          <p14:tracePt t="71719" x="2466975" y="3489325"/>
          <p14:tracePt t="71736" x="2511425" y="3489325"/>
          <p14:tracePt t="71753" x="2533650" y="3489325"/>
          <p14:tracePt t="71770" x="2574925" y="3489325"/>
          <p14:tracePt t="71786" x="2590800" y="3489325"/>
          <p14:tracePt t="71802" x="2619375" y="3489325"/>
          <p14:tracePt t="71819" x="2651125" y="3489325"/>
          <p14:tracePt t="71835" x="2682875" y="3479800"/>
          <p14:tracePt t="71852" x="2692400" y="3476625"/>
          <p14:tracePt t="71869" x="2705100" y="3476625"/>
          <p14:tracePt t="71885" x="2717800" y="3476625"/>
          <p14:tracePt t="72327" x="2749550" y="3476625"/>
          <p14:tracePt t="72337" x="2778125" y="3470275"/>
          <p14:tracePt t="72356" x="2879725" y="3438525"/>
          <p14:tracePt t="72373" x="2943225" y="3425825"/>
          <p14:tracePt t="72389" x="3000375" y="3397250"/>
          <p14:tracePt t="72406" x="3105150" y="3352800"/>
          <p14:tracePt t="72419" x="3171825" y="3330575"/>
          <p14:tracePt t="72452" x="3241675" y="3292475"/>
          <p14:tracePt t="72485" x="3305175" y="3260725"/>
          <p14:tracePt t="72502" x="3314700" y="3244850"/>
          <p14:tracePt t="72523" x="3330575" y="3232150"/>
          <p14:tracePt t="72535" x="3346450" y="3225800"/>
          <p14:tracePt t="72552" x="3352800" y="3222625"/>
          <p14:tracePt t="78747" x="3330575" y="3244850"/>
          <p14:tracePt t="78761" x="3260725" y="3346450"/>
          <p14:tracePt t="78775" x="3216275" y="3467100"/>
          <p14:tracePt t="78790" x="3194050" y="3565525"/>
          <p14:tracePt t="78804" x="3194050" y="3648075"/>
          <p14:tracePt t="78825" x="3213100" y="3781425"/>
          <p14:tracePt t="78851" x="3235325" y="3902075"/>
          <p14:tracePt t="78885" x="3282950" y="4089400"/>
          <p14:tracePt t="78904" x="3289300" y="4152900"/>
          <p14:tracePt t="78919" x="3289300" y="4175125"/>
          <p14:tracePt t="78935" x="3289300" y="4197350"/>
          <p14:tracePt t="78951" x="3289300" y="4219575"/>
          <p14:tracePt t="78968" x="3270250" y="4235450"/>
          <p14:tracePt t="78984" x="3260725" y="4244975"/>
          <p14:tracePt t="79001" x="3238500" y="4264025"/>
          <p14:tracePt t="79018" x="3187700" y="4279900"/>
          <p14:tracePt t="79034" x="3127375" y="4289425"/>
          <p14:tracePt t="79051" x="3048000" y="4289425"/>
          <p14:tracePt t="79068" x="2921000" y="4289425"/>
          <p14:tracePt t="79084" x="2851150" y="4289425"/>
          <p14:tracePt t="79101" x="2781300" y="4289425"/>
          <p14:tracePt t="79103" x="2746375" y="4289425"/>
          <p14:tracePt t="79118" x="2673350" y="4283075"/>
          <p14:tracePt t="79136" x="2609850" y="4270375"/>
          <p14:tracePt t="79153" x="2540000" y="4270375"/>
          <p14:tracePt t="79169" x="2501900" y="4270375"/>
          <p14:tracePt t="79185" x="2479675" y="4270375"/>
          <p14:tracePt t="79202" x="2451100" y="4270375"/>
          <p14:tracePt t="79218" x="2416175" y="4279900"/>
          <p14:tracePt t="79234" x="2400300" y="4283075"/>
          <p14:tracePt t="79251" x="2390775" y="4289425"/>
          <p14:tracePt t="79268" x="2374900" y="4298950"/>
          <p14:tracePt t="79285" x="2365375" y="4302125"/>
          <p14:tracePt t="79303" x="2346325" y="4302125"/>
          <p14:tracePt t="79319" x="2336800" y="4308475"/>
          <p14:tracePt t="79335" x="2327275" y="4308475"/>
          <p14:tracePt t="79351" x="2320925" y="4308475"/>
          <p14:tracePt t="79368" x="2317750" y="4308475"/>
          <p14:tracePt t="80119" x="2384425" y="4308475"/>
          <p14:tracePt t="80127" x="2486025" y="4308475"/>
          <p14:tracePt t="80139" x="2724150" y="4308475"/>
          <p14:tracePt t="80156" x="2927350" y="4308475"/>
          <p14:tracePt t="80173" x="3121025" y="4308475"/>
          <p14:tracePt t="80185" x="3302000" y="4308475"/>
          <p14:tracePt t="80218" x="3616325" y="4333875"/>
          <p14:tracePt t="80251" x="3816350" y="4343400"/>
          <p14:tracePt t="80268" x="3930650" y="4343400"/>
          <p14:tracePt t="80285" x="4003675" y="4343400"/>
          <p14:tracePt t="80303" x="4079875" y="4343400"/>
          <p14:tracePt t="80318" x="4114800" y="4343400"/>
          <p14:tracePt t="80335" x="4159250" y="4340225"/>
          <p14:tracePt t="80351" x="4191000" y="4327525"/>
          <p14:tracePt t="80368" x="4235450" y="4302125"/>
          <p14:tracePt t="80385" x="4279900" y="4289425"/>
          <p14:tracePt t="80403" x="4343400" y="4270375"/>
          <p14:tracePt t="80418" x="4406900" y="4257675"/>
          <p14:tracePt t="80435" x="4451350" y="4244975"/>
          <p14:tracePt t="80452" x="4489450" y="4232275"/>
          <p14:tracePt t="80468" x="4552950" y="4232275"/>
          <p14:tracePt t="80484" x="4594225" y="4232275"/>
          <p14:tracePt t="80501" x="4625975" y="4232275"/>
          <p14:tracePt t="80518" x="4651375" y="4232275"/>
          <p14:tracePt t="80534" x="4660900" y="4232275"/>
          <p14:tracePt t="80551" x="4667250" y="4232275"/>
          <p14:tracePt t="80585" x="4660900" y="4232275"/>
          <p14:tracePt t="80601" x="4651375" y="4232275"/>
          <p14:tracePt t="80618" x="4622800" y="4219575"/>
          <p14:tracePt t="80634" x="4600575" y="4210050"/>
          <p14:tracePt t="80651" x="4562475" y="4197350"/>
          <p14:tracePt t="80668" x="4498975" y="4197350"/>
          <p14:tracePt t="80684" x="4464050" y="4197350"/>
          <p14:tracePt t="80701" x="4425950" y="4197350"/>
          <p14:tracePt t="80718" x="4387850" y="4197350"/>
          <p14:tracePt t="80734" x="4365625" y="4197350"/>
          <p14:tracePt t="80751" x="4343400" y="4197350"/>
          <p14:tracePt t="80768" x="4302125" y="4197350"/>
          <p14:tracePt t="80784" x="4273550" y="4203700"/>
          <p14:tracePt t="80801" x="4251325" y="4203700"/>
          <p14:tracePt t="80818" x="4229100" y="4203700"/>
          <p14:tracePt t="80834" x="4213225" y="4203700"/>
          <p14:tracePt t="80851" x="4203700" y="4203700"/>
          <p14:tracePt t="80867" x="4191000" y="4203700"/>
          <p14:tracePt t="80902" x="4191000" y="4210050"/>
          <p14:tracePt t="80918" x="4197350" y="4213225"/>
          <p14:tracePt t="80934" x="4232275" y="4219575"/>
          <p14:tracePt t="80952" x="4321175" y="4219575"/>
          <p14:tracePt t="80968" x="4422775" y="4219575"/>
          <p14:tracePt t="80985" x="4549775" y="4219575"/>
          <p14:tracePt t="81001" x="4645025" y="4219575"/>
          <p14:tracePt t="81018" x="4759325" y="4219575"/>
          <p14:tracePt t="81034" x="4822825" y="4219575"/>
          <p14:tracePt t="81051" x="4889500" y="4219575"/>
          <p14:tracePt t="81068" x="4984750" y="4219575"/>
          <p14:tracePt t="81085" x="5029200" y="4225925"/>
          <p14:tracePt t="81102" x="5124450" y="4225925"/>
          <p14:tracePt t="81118" x="5159375" y="4225925"/>
          <p14:tracePt t="81135" x="5213350" y="4225925"/>
          <p14:tracePt t="81152" x="5260975" y="4225925"/>
          <p14:tracePt t="81168" x="5270500" y="4225925"/>
          <p14:tracePt t="81184" x="5280025" y="4225925"/>
          <p14:tracePt t="81202" x="5295900" y="4225925"/>
          <p14:tracePt t="81218" x="5299075" y="4225925"/>
          <p14:tracePt t="81235" x="5308600" y="4225925"/>
          <p14:tracePt t="81252" x="5318125" y="4225925"/>
          <p14:tracePt t="81267" x="5365750" y="4225925"/>
          <p14:tracePt t="81284" x="5403850" y="4225925"/>
          <p14:tracePt t="81302" x="5451475" y="4225925"/>
          <p14:tracePt t="81318" x="5480050" y="4225925"/>
          <p14:tracePt t="81335" x="5495925" y="4225925"/>
          <p14:tracePt t="81352" x="5521325" y="4225925"/>
          <p14:tracePt t="81368" x="5537200" y="4225925"/>
          <p14:tracePt t="81385" x="5559425" y="4225925"/>
          <p14:tracePt t="81401" x="5581650" y="4225925"/>
          <p14:tracePt t="81418" x="5597525" y="4225925"/>
          <p14:tracePt t="81434" x="5607050" y="4225925"/>
          <p14:tracePt t="81452" x="5619750" y="4225925"/>
          <p14:tracePt t="81510" x="5613400" y="4225925"/>
          <p14:tracePt t="81518" x="5607050" y="4225925"/>
          <p14:tracePt t="81535" x="5603875" y="4225925"/>
          <p14:tracePt t="81553" x="5597525" y="4225925"/>
          <p14:tracePt t="81575" x="5594350" y="4225925"/>
          <p14:tracePt t="81584" x="5588000" y="4225925"/>
          <p14:tracePt t="81602" x="5575300" y="4225925"/>
          <p14:tracePt t="81618" x="5546725" y="4225925"/>
          <p14:tracePt t="81635" x="5524500" y="4222750"/>
          <p14:tracePt t="81652" x="5483225" y="4222750"/>
          <p14:tracePt t="81668" x="5461000" y="4222750"/>
          <p14:tracePt t="81684" x="5432425" y="4222750"/>
          <p14:tracePt t="81702" x="5378450" y="4225925"/>
          <p14:tracePt t="81717" x="5321300" y="4241800"/>
          <p14:tracePt t="81734" x="5248275" y="4254500"/>
          <p14:tracePt t="81752" x="5162550" y="4264025"/>
          <p14:tracePt t="81767" x="5099050" y="4276725"/>
          <p14:tracePt t="81784" x="5035550" y="4289425"/>
          <p14:tracePt t="81802" x="4946650" y="4298950"/>
          <p14:tracePt t="81818" x="4886325" y="4305300"/>
          <p14:tracePt t="81834" x="4832350" y="4318000"/>
          <p14:tracePt t="81852" x="4746625" y="4324350"/>
          <p14:tracePt t="81868" x="4683125" y="4330700"/>
          <p14:tracePt t="81885" x="4603750" y="4330700"/>
          <p14:tracePt t="81902" x="4505325" y="4330700"/>
          <p14:tracePt t="81918" x="4451350" y="4330700"/>
          <p14:tracePt t="81934" x="4406900" y="4330700"/>
          <p14:tracePt t="81952" x="4359275" y="4330700"/>
          <p14:tracePt t="81968" x="4324350" y="4330700"/>
          <p14:tracePt t="81985" x="4286250" y="4327525"/>
          <p14:tracePt t="82002" x="4222750" y="4308475"/>
          <p14:tracePt t="82018" x="4200525" y="4302125"/>
          <p14:tracePt t="82035" x="4168775" y="4292600"/>
          <p14:tracePt t="82052" x="4137025" y="4292600"/>
          <p14:tracePt t="82067" x="4108450" y="4292600"/>
          <p14:tracePt t="82084" x="4086225" y="4292600"/>
          <p14:tracePt t="82102" x="4051300" y="4292600"/>
          <p14:tracePt t="82118" x="4029075" y="4292600"/>
          <p14:tracePt t="82134" x="4000500" y="4279900"/>
          <p14:tracePt t="82152" x="3978275" y="4279900"/>
          <p14:tracePt t="82168" x="3968750" y="4273550"/>
          <p14:tracePt t="82185" x="3959225" y="4273550"/>
          <p14:tracePt t="82202" x="3940175" y="4273550"/>
          <p14:tracePt t="82218" x="3930650" y="4273550"/>
          <p14:tracePt t="82235" x="3924300" y="4273550"/>
          <p14:tracePt t="82310" x="3927475" y="4273550"/>
          <p14:tracePt t="82321" x="3930650" y="4270375"/>
          <p14:tracePt t="82334" x="3940175" y="4264025"/>
          <p14:tracePt t="82351" x="3981450" y="4257675"/>
          <p14:tracePt t="82368" x="4003675" y="4244975"/>
          <p14:tracePt t="82384" x="4032250" y="4244975"/>
          <p14:tracePt t="82402" x="4057650" y="4241800"/>
          <p14:tracePt t="82418" x="4083050" y="4235450"/>
          <p14:tracePt t="82435" x="4098925" y="4235450"/>
          <p14:tracePt t="82452" x="4140200" y="4225925"/>
          <p14:tracePt t="82468" x="4175125" y="4213225"/>
          <p14:tracePt t="82485" x="4222750" y="4200525"/>
          <p14:tracePt t="82502" x="4286250" y="4187825"/>
          <p14:tracePt t="82518" x="4327525" y="4187825"/>
          <p14:tracePt t="82535" x="4365625" y="4187825"/>
          <p14:tracePt t="82552" x="4419600" y="4187825"/>
          <p14:tracePt t="82568" x="4457700" y="4187825"/>
          <p14:tracePt t="82585" x="4486275" y="4187825"/>
          <p14:tracePt t="82602" x="4533900" y="4194175"/>
          <p14:tracePt t="82618" x="4559300" y="4200525"/>
          <p14:tracePt t="82634" x="4587875" y="4200525"/>
          <p14:tracePt t="82651" x="4629150" y="4206875"/>
          <p14:tracePt t="82667" x="4645025" y="4206875"/>
          <p14:tracePt t="82685" x="4654550" y="4206875"/>
          <p14:tracePt t="82689" x="4657725" y="4206875"/>
          <p14:tracePt t="82702" x="4679950" y="4206875"/>
          <p14:tracePt t="82719" x="4695825" y="4206875"/>
          <p14:tracePt t="82735" x="4718050" y="4206875"/>
          <p14:tracePt t="82752" x="4756150" y="4206875"/>
          <p14:tracePt t="82767" x="4800600" y="4206875"/>
          <p14:tracePt t="82784" x="4832350" y="4213225"/>
          <p14:tracePt t="82801" x="4886325" y="4225925"/>
          <p14:tracePt t="82817" x="4930775" y="4232275"/>
          <p14:tracePt t="82834" x="4962525" y="4238625"/>
          <p14:tracePt t="82852" x="5026025" y="4264025"/>
          <p14:tracePt t="82868" x="5064125" y="4276725"/>
          <p14:tracePt t="82885" x="5108575" y="4289425"/>
          <p14:tracePt t="82902" x="5172075" y="4308475"/>
          <p14:tracePt t="82917" x="5203825" y="4327525"/>
          <p14:tracePt t="82934" x="5235575" y="4330700"/>
          <p14:tracePt t="82951" x="5248275" y="4337050"/>
          <p14:tracePt t="82967" x="5257800" y="4337050"/>
          <p14:tracePt t="82985" x="5267325" y="4337050"/>
          <p14:tracePt t="83002" x="5289550" y="4337050"/>
          <p14:tracePt t="83018" x="5299075" y="4337050"/>
          <p14:tracePt t="83034" x="5314950" y="4337050"/>
          <p14:tracePt t="83052" x="5346700" y="4337050"/>
          <p14:tracePt t="83067" x="5356225" y="4337050"/>
          <p14:tracePt t="83084" x="5365750" y="4337050"/>
          <p14:tracePt t="83101" x="5375275" y="4337050"/>
          <p14:tracePt t="83118" x="5387975" y="4337050"/>
          <p14:tracePt t="83895" x="5413375" y="4343400"/>
          <p14:tracePt t="83902" x="5438775" y="4343400"/>
          <p14:tracePt t="83921" x="5508625" y="4343400"/>
          <p14:tracePt t="83938" x="5661025" y="4340225"/>
          <p14:tracePt t="83955" x="5778500" y="4321175"/>
          <p14:tracePt t="83972" x="5864225" y="4298950"/>
          <p14:tracePt t="83985" x="5953125" y="4273550"/>
          <p14:tracePt t="84018" x="6162675" y="4219575"/>
          <p14:tracePt t="84052" x="6276975" y="4206875"/>
          <p14:tracePt t="84067" x="6315075" y="4206875"/>
          <p14:tracePt t="84085" x="6353175" y="4197350"/>
          <p14:tracePt t="84102" x="6391275" y="4184650"/>
          <p14:tracePt t="84118" x="6429375" y="4175125"/>
          <p14:tracePt t="84134" x="6473825" y="4168775"/>
          <p14:tracePt t="84152" x="6524625" y="4149725"/>
          <p14:tracePt t="84167" x="6562725" y="4137025"/>
          <p14:tracePt t="84185" x="6600825" y="4117975"/>
          <p14:tracePt t="84202" x="6635750" y="4111625"/>
          <p14:tracePt t="84218" x="6670675" y="4111625"/>
          <p14:tracePt t="84235" x="6692900" y="4111625"/>
          <p14:tracePt t="84252" x="6746875" y="4111625"/>
          <p14:tracePt t="84268" x="6791325" y="4111625"/>
          <p14:tracePt t="84284" x="6819900" y="4111625"/>
          <p14:tracePt t="84301" x="6883400" y="4111625"/>
          <p14:tracePt t="84317" x="6915150" y="4114800"/>
          <p14:tracePt t="84335" x="6943725" y="4121150"/>
          <p14:tracePt t="84351" x="6994525" y="4133850"/>
          <p14:tracePt t="84367" x="7029450" y="4133850"/>
          <p14:tracePt t="84384" x="7051675" y="4140200"/>
          <p14:tracePt t="84401" x="7099300" y="4146550"/>
          <p14:tracePt t="84418" x="7137400" y="4146550"/>
          <p14:tracePt t="84435" x="7172325" y="4146550"/>
          <p14:tracePt t="84452" x="7235825" y="4146550"/>
          <p14:tracePt t="84468" x="7280275" y="4152900"/>
          <p14:tracePt t="84484" x="7318375" y="4152900"/>
          <p14:tracePt t="84501" x="7378700" y="4152900"/>
          <p14:tracePt t="84518" x="7423150" y="4152900"/>
          <p14:tracePt t="84534" x="7445375" y="4152900"/>
          <p14:tracePt t="84551" x="7486650" y="4152900"/>
          <p14:tracePt t="84568" x="7508875" y="4152900"/>
          <p14:tracePt t="84585" x="7537450" y="4165600"/>
          <p14:tracePt t="84601" x="7600950" y="4178300"/>
          <p14:tracePt t="84618" x="7667625" y="4200525"/>
          <p14:tracePt t="84634" x="7724775" y="4200525"/>
          <p14:tracePt t="84651" x="7813675" y="4206875"/>
          <p14:tracePt t="84668" x="7858125" y="4206875"/>
          <p14:tracePt t="84684" x="7893050" y="4206875"/>
          <p14:tracePt t="84701" x="7956550" y="4206875"/>
          <p14:tracePt t="84717" x="8016875" y="4206875"/>
          <p14:tracePt t="84735" x="8096250" y="4213225"/>
          <p14:tracePt t="84738" x="8143875" y="4213225"/>
          <p14:tracePt t="84751" x="8213725" y="4213225"/>
          <p14:tracePt t="84768" x="8274050" y="4219575"/>
          <p14:tracePt t="84784" x="8334375" y="4225925"/>
          <p14:tracePt t="84801" x="8413750" y="4225925"/>
          <p14:tracePt t="84818" x="8458200" y="4225925"/>
          <p14:tracePt t="84834" x="8493125" y="4225925"/>
          <p14:tracePt t="84851" x="8540750" y="4232275"/>
          <p14:tracePt t="84867" x="8566150" y="4238625"/>
          <p14:tracePt t="84884" x="8594725" y="4238625"/>
          <p14:tracePt t="84902" x="8607425" y="4238625"/>
          <p14:tracePt t="84917" x="8616950" y="4238625"/>
          <p14:tracePt t="84988" x="8610600" y="4238625"/>
          <p14:tracePt t="85002" x="8601075" y="4238625"/>
          <p14:tracePt t="85018" x="8591550" y="4238625"/>
          <p14:tracePt t="85035" x="8556625" y="4238625"/>
          <p14:tracePt t="85052" x="8467725" y="4238625"/>
          <p14:tracePt t="85068" x="8385175" y="4238625"/>
          <p14:tracePt t="85085" x="8261350" y="4238625"/>
          <p14:tracePt t="85101" x="8042275" y="4238625"/>
          <p14:tracePt t="85118" x="7927975" y="4238625"/>
          <p14:tracePt t="85135" x="7800975" y="4238625"/>
          <p14:tracePt t="85151" x="7604125" y="4238625"/>
          <p14:tracePt t="85167" x="7477125" y="4248150"/>
          <p14:tracePt t="85185" x="7346950" y="4273550"/>
          <p14:tracePt t="85201" x="7185025" y="4273550"/>
          <p14:tracePt t="85218" x="7112000" y="4289425"/>
          <p14:tracePt t="85234" x="7051675" y="4289425"/>
          <p14:tracePt t="85251" x="6950075" y="4308475"/>
          <p14:tracePt t="85268" x="6899275" y="4308475"/>
          <p14:tracePt t="85284" x="6838950" y="4318000"/>
          <p14:tracePt t="85301" x="6765925" y="4321175"/>
          <p14:tracePt t="85317" x="6724650" y="4321175"/>
          <p14:tracePt t="85335" x="6680200" y="4321175"/>
          <p14:tracePt t="85351" x="6616700" y="4321175"/>
          <p14:tracePt t="85368" x="6581775" y="4321175"/>
          <p14:tracePt t="85385" x="6537325" y="4321175"/>
          <p14:tracePt t="85401" x="6473825" y="4327525"/>
          <p14:tracePt t="85418" x="6429375" y="4333875"/>
          <p14:tracePt t="85435" x="6391275" y="4333875"/>
          <p14:tracePt t="85452" x="6343650" y="4333875"/>
          <p14:tracePt t="85468" x="6315075" y="4340225"/>
          <p14:tracePt t="85484" x="6292850" y="4340225"/>
          <p14:tracePt t="85501" x="6251575" y="4340225"/>
          <p14:tracePt t="85518" x="6229350" y="4340225"/>
          <p14:tracePt t="85534" x="6200775" y="4340225"/>
          <p14:tracePt t="85551" x="6188075" y="4340225"/>
          <p14:tracePt t="85568" x="6178550" y="4340225"/>
          <p14:tracePt t="85584" x="6165850" y="4340225"/>
          <p14:tracePt t="85601" x="6153150" y="4340225"/>
          <p14:tracePt t="85634" x="6159500" y="4340225"/>
          <p14:tracePt t="85651" x="6207125" y="4337050"/>
          <p14:tracePt t="85667" x="6267450" y="4337050"/>
          <p14:tracePt t="85684" x="6381750" y="4330700"/>
          <p14:tracePt t="85701" x="6610350" y="4330700"/>
          <p14:tracePt t="85717" x="6746875" y="4330700"/>
          <p14:tracePt t="85734" x="6873875" y="4337050"/>
          <p14:tracePt t="85751" x="7038975" y="4352925"/>
          <p14:tracePt t="85767" x="7099300" y="4352925"/>
          <p14:tracePt t="85788" x="7162800" y="4352925"/>
          <p14:tracePt t="85801" x="7191375" y="4352925"/>
          <p14:tracePt t="85818" x="7213600" y="4352925"/>
          <p14:tracePt t="85834" x="7245350" y="4343400"/>
          <p14:tracePt t="85851" x="7273925" y="4327525"/>
          <p14:tracePt t="85868" x="7296150" y="4314825"/>
          <p14:tracePt t="85884" x="7324725" y="4302125"/>
          <p14:tracePt t="85901" x="7375525" y="4276725"/>
          <p14:tracePt t="85918" x="7413625" y="4267200"/>
          <p14:tracePt t="85934" x="7458075" y="4267200"/>
          <p14:tracePt t="85951" x="7527925" y="4260850"/>
          <p14:tracePt t="85967" x="7597775" y="4260850"/>
          <p14:tracePt t="85985" x="7680325" y="4260850"/>
          <p14:tracePt t="86001" x="7785100" y="4260850"/>
          <p14:tracePt t="86018" x="7867650" y="4260850"/>
          <p14:tracePt t="86034" x="7950200" y="4260850"/>
          <p14:tracePt t="86051" x="8048625" y="4270375"/>
          <p14:tracePt t="86067" x="8108950" y="4276725"/>
          <p14:tracePt t="86084" x="8153400" y="4276725"/>
          <p14:tracePt t="86101" x="8194675" y="4289425"/>
          <p14:tracePt t="86118" x="8216900" y="4289425"/>
          <p14:tracePt t="86135" x="8255000" y="4289425"/>
          <p14:tracePt t="86151" x="8286750" y="4289425"/>
          <p14:tracePt t="86167" x="8321675" y="4289425"/>
          <p14:tracePt t="86184" x="8343900" y="4289425"/>
          <p14:tracePt t="86200" x="8366125" y="4289425"/>
          <p14:tracePt t="86217" x="8375650" y="4289425"/>
          <p14:tracePt t="86234" x="8385175" y="4289425"/>
          <p14:tracePt t="86250" x="8397875" y="4289425"/>
          <p14:tracePt t="86267" x="8413750" y="4289425"/>
          <p14:tracePt t="86284" x="8420100" y="4289425"/>
          <p14:tracePt t="86394" x="8416925" y="4289425"/>
          <p14:tracePt t="86408" x="8401050" y="4289425"/>
          <p14:tracePt t="86419" x="8397875" y="4289425"/>
          <p14:tracePt t="86435" x="8388350" y="4289425"/>
          <p14:tracePt t="86451" x="8347075" y="4289425"/>
          <p14:tracePt t="86467" x="8312150" y="4289425"/>
          <p14:tracePt t="86484" x="8261350" y="4295775"/>
          <p14:tracePt t="86501" x="8156575" y="4295775"/>
          <p14:tracePt t="86517" x="8070850" y="4305300"/>
          <p14:tracePt t="86535" x="8010525" y="4311650"/>
          <p14:tracePt t="86551" x="7902575" y="4327525"/>
          <p14:tracePt t="86567" x="7816850" y="4333875"/>
          <p14:tracePt t="86584" x="7724775" y="4333875"/>
          <p14:tracePt t="86600" x="7594600" y="4340225"/>
          <p14:tracePt t="86617" x="7512050" y="4349750"/>
          <p14:tracePt t="86634" x="7416800" y="4359275"/>
          <p14:tracePt t="86651" x="7286625" y="4365625"/>
          <p14:tracePt t="86667" x="7226300" y="4371975"/>
          <p14:tracePt t="86684" x="7165975" y="4371975"/>
          <p14:tracePt t="86701" x="7080250" y="4371975"/>
          <p14:tracePt t="86717" x="7000875" y="4371975"/>
          <p14:tracePt t="86734" x="6918325" y="4381500"/>
          <p14:tracePt t="86750" x="6810375" y="4387850"/>
          <p14:tracePt t="86767" x="6750050" y="4387850"/>
          <p14:tracePt t="86784" x="6689725" y="4397375"/>
          <p14:tracePt t="86801" x="6604000" y="4397375"/>
          <p14:tracePt t="86817" x="6553200" y="4397375"/>
          <p14:tracePt t="86834" x="6515100" y="4397375"/>
          <p14:tracePt t="86850" x="6473825" y="4397375"/>
          <p14:tracePt t="86867" x="6454775" y="4397375"/>
          <p14:tracePt t="86884" x="6423025" y="4397375"/>
          <p14:tracePt t="86900" x="6410325" y="4397375"/>
          <p14:tracePt t="86917" x="6400800" y="4397375"/>
          <p14:tracePt t="86934" x="6384925" y="4397375"/>
          <p14:tracePt t="86951" x="6375400" y="4397375"/>
          <p14:tracePt t="86967" x="6365875" y="4397375"/>
          <p14:tracePt t="86984" x="6356350" y="4397375"/>
          <p14:tracePt t="87000" x="6346825" y="4397375"/>
          <p14:tracePt t="87086" x="6334125" y="4397375"/>
          <p14:tracePt t="87309" x="6334125" y="4394200"/>
          <p14:tracePt t="87394" x="6334125" y="4387850"/>
          <p14:tracePt t="87430" x="6343650" y="4384675"/>
          <p14:tracePt t="87443" x="6346825" y="4384675"/>
          <p14:tracePt t="87468" x="6353175" y="4375150"/>
          <p14:tracePt t="87484" x="6356350" y="4375150"/>
          <p14:tracePt t="87501" x="6362700" y="4365625"/>
          <p14:tracePt t="87517" x="6372225" y="4365625"/>
          <p14:tracePt t="87534" x="6381750" y="4359275"/>
          <p14:tracePt t="87550" x="6416675" y="4337050"/>
          <p14:tracePt t="87567" x="6470650" y="4330700"/>
          <p14:tracePt t="87584" x="6527800" y="4330700"/>
          <p14:tracePt t="87600" x="6626225" y="4330700"/>
          <p14:tracePt t="87617" x="6686550" y="4330700"/>
          <p14:tracePt t="87634" x="6746875" y="4321175"/>
          <p14:tracePt t="87650" x="6826250" y="4318000"/>
          <p14:tracePt t="87667" x="6867525" y="4318000"/>
          <p14:tracePt t="87684" x="6889750" y="4318000"/>
          <p14:tracePt t="87700" x="6918325" y="4318000"/>
          <p14:tracePt t="87717" x="6927850" y="4318000"/>
          <p14:tracePt t="87734" x="6937375" y="4318000"/>
          <p14:tracePt t="87930" x="6953250" y="4318000"/>
          <p14:tracePt t="87936" x="6978650" y="4318000"/>
          <p14:tracePt t="87950" x="7038975" y="4318000"/>
          <p14:tracePt t="87967" x="7089775" y="4318000"/>
          <p14:tracePt t="87984" x="7143750" y="4318000"/>
          <p14:tracePt t="88000" x="7213600" y="4318000"/>
          <p14:tracePt t="88017" x="7264400" y="4318000"/>
          <p14:tracePt t="88033" x="7324725" y="4318000"/>
          <p14:tracePt t="88051" x="7410450" y="4318000"/>
          <p14:tracePt t="88067" x="7454900" y="4318000"/>
          <p14:tracePt t="88084" x="7499350" y="4311650"/>
          <p14:tracePt t="88100" x="7531100" y="4311650"/>
          <p14:tracePt t="88117" x="7546975" y="4311650"/>
          <p14:tracePt t="88134" x="7556500" y="4311650"/>
          <p14:tracePt t="88150" x="7566025" y="4311650"/>
          <p14:tracePt t="88184" x="7569200" y="4311650"/>
          <p14:tracePt t="88200" x="7597775" y="4311650"/>
          <p14:tracePt t="88217" x="7620000" y="4311650"/>
          <p14:tracePt t="88234" x="7664450" y="4305300"/>
          <p14:tracePt t="88251" x="7724775" y="4298950"/>
          <p14:tracePt t="88268" x="7756525" y="4298950"/>
          <p14:tracePt t="88284" x="7785100" y="4298950"/>
          <p14:tracePt t="88287" x="7794625" y="4298950"/>
          <p14:tracePt t="88301" x="7816850" y="4298950"/>
          <p14:tracePt t="88321" x="7848600" y="4298950"/>
          <p14:tracePt t="88334" x="7861300" y="4298950"/>
          <p14:tracePt t="88350" x="7915275" y="4292600"/>
          <p14:tracePt t="88367" x="7953375" y="4292600"/>
          <p14:tracePt t="88384" x="7975600" y="4286250"/>
          <p14:tracePt t="88400" x="8016875" y="4286250"/>
          <p14:tracePt t="88417" x="8032750" y="4267200"/>
          <p14:tracePt t="88434" x="8042275" y="4267200"/>
          <p14:tracePt t="88451" x="8048625" y="4267200"/>
          <p14:tracePt t="88523" x="8045450" y="4267200"/>
          <p14:tracePt t="88536" x="8035925" y="4267200"/>
          <p14:tracePt t="88551" x="8026400" y="4267200"/>
          <p14:tracePt t="88568" x="8004175" y="4267200"/>
          <p14:tracePt t="88584" x="7981950" y="4267200"/>
          <p14:tracePt t="88600" x="7934325" y="4267200"/>
          <p14:tracePt t="88617" x="7899400" y="4267200"/>
          <p14:tracePt t="88634" x="7839075" y="4267200"/>
          <p14:tracePt t="88651" x="7743825" y="4267200"/>
          <p14:tracePt t="88667" x="7686675" y="4267200"/>
          <p14:tracePt t="88684" x="7642225" y="4267200"/>
          <p14:tracePt t="88700" x="7540625" y="4286250"/>
          <p14:tracePt t="88717" x="7483475" y="4286250"/>
          <p14:tracePt t="88734" x="7439025" y="4286250"/>
          <p14:tracePt t="88750" x="7369175" y="4286250"/>
          <p14:tracePt t="88767" x="7324725" y="4286250"/>
          <p14:tracePt t="88784" x="7280275" y="4286250"/>
          <p14:tracePt t="88786" x="7261225" y="4286250"/>
          <p14:tracePt t="88800" x="7210425" y="4286250"/>
          <p14:tracePt t="88817" x="7150100" y="4286250"/>
          <p14:tracePt t="88834" x="7089775" y="4286250"/>
          <p14:tracePt t="88850" x="7004050" y="4286250"/>
          <p14:tracePt t="88867" x="6959600" y="4286250"/>
          <p14:tracePt t="88884" x="6924675" y="4286250"/>
          <p14:tracePt t="88900" x="6861175" y="4276725"/>
          <p14:tracePt t="88917" x="6807200" y="4270375"/>
          <p14:tracePt t="88934" x="6762750" y="4264025"/>
          <p14:tracePt t="88951" x="6708775" y="4264025"/>
          <p14:tracePt t="88967" x="6686550" y="4264025"/>
          <p14:tracePt t="88984" x="6664325" y="4264025"/>
          <p14:tracePt t="89000" x="6623050" y="4264025"/>
          <p14:tracePt t="89017" x="6594475" y="4264025"/>
          <p14:tracePt t="89034" x="6572250" y="4264025"/>
          <p14:tracePt t="89050" x="6553200" y="4264025"/>
          <p14:tracePt t="89067" x="6537325" y="4264025"/>
          <p14:tracePt t="89084" x="6527800" y="4264025"/>
          <p14:tracePt t="89101" x="6511925" y="4264025"/>
          <p14:tracePt t="89117" x="6502400" y="4264025"/>
          <p14:tracePt t="89134" x="6486525" y="4264025"/>
          <p14:tracePt t="89150" x="6473825" y="4264025"/>
          <p14:tracePt t="89167" x="6464300" y="4264025"/>
          <p14:tracePt t="89184" x="6454775" y="4264025"/>
          <p14:tracePt t="89200" x="6438900" y="4264025"/>
          <p14:tracePt t="89234" x="6432550" y="4264025"/>
          <p14:tracePt t="89480" x="6477000" y="4264025"/>
          <p14:tracePt t="89493" x="6584950" y="4248150"/>
          <p14:tracePt t="89505" x="6629400" y="4248150"/>
          <p14:tracePt t="89522" x="6727825" y="4238625"/>
          <p14:tracePt t="89538" x="6797675" y="4238625"/>
          <p14:tracePt t="89550" x="6880225" y="4238625"/>
          <p14:tracePt t="89583" x="7007225" y="4264025"/>
          <p14:tracePt t="89617" x="7140575" y="4286250"/>
          <p14:tracePt t="89635" x="7213600" y="4298950"/>
          <p14:tracePt t="89651" x="7258050" y="4311650"/>
          <p14:tracePt t="89667" x="7296150" y="4324350"/>
          <p14:tracePt t="89684" x="7324725" y="4330700"/>
          <p14:tracePt t="89700" x="7359650" y="4337050"/>
          <p14:tracePt t="89717" x="7375525" y="4337050"/>
          <p14:tracePt t="89734" x="7385050" y="4340225"/>
          <p14:tracePt t="89750" x="7397750" y="4346575"/>
          <p14:tracePt t="89767" x="7407275" y="4352925"/>
          <p14:tracePt t="89785" x="7435850" y="4356100"/>
          <p14:tracePt t="89800" x="7445375" y="4362450"/>
          <p14:tracePt t="89816" x="7458075" y="4362450"/>
          <p14:tracePt t="89833" x="7489825" y="4362450"/>
          <p14:tracePt t="89850" x="7515225" y="4365625"/>
          <p14:tracePt t="89867" x="7543800" y="4365625"/>
          <p14:tracePt t="89884" x="7572375" y="4365625"/>
          <p14:tracePt t="89901" x="7623175" y="4378325"/>
          <p14:tracePt t="89917" x="7658100" y="4378325"/>
          <p14:tracePt t="89935" x="7680325" y="4384675"/>
          <p14:tracePt t="89950" x="7721600" y="4384675"/>
          <p14:tracePt t="89967" x="7743825" y="4384675"/>
          <p14:tracePt t="89984" x="7772400" y="4384675"/>
          <p14:tracePt t="90000" x="7807325" y="4384675"/>
          <p14:tracePt t="90017" x="7835900" y="4384675"/>
          <p14:tracePt t="90034" x="7858125" y="4384675"/>
          <p14:tracePt t="90051" x="7896225" y="4384675"/>
          <p14:tracePt t="90067" x="7912100" y="4384675"/>
          <p14:tracePt t="90084" x="7934325" y="4384675"/>
          <p14:tracePt t="90100" x="7950200" y="4384675"/>
          <p14:tracePt t="90117" x="7959725" y="4384675"/>
          <p14:tracePt t="90134" x="7969250" y="4384675"/>
          <p14:tracePt t="90151" x="7978775" y="4384675"/>
          <p14:tracePt t="92000" x="7899400" y="4371975"/>
          <p14:tracePt t="92011" x="7807325" y="4352925"/>
          <p14:tracePt t="92020" x="7610475" y="4324350"/>
          <p14:tracePt t="92038" x="7369175" y="4295775"/>
          <p14:tracePt t="92054" x="7118350" y="4286250"/>
          <p14:tracePt t="92070" x="6753225" y="4286250"/>
          <p14:tracePt t="92084" x="6515100" y="4292600"/>
          <p14:tracePt t="92117" x="6057900" y="4340225"/>
          <p14:tracePt t="92152" x="5584825" y="4413250"/>
          <p14:tracePt t="92169" x="5397500" y="4451350"/>
          <p14:tracePt t="92184" x="5108575" y="4508500"/>
          <p14:tracePt t="92201" x="4911725" y="4537075"/>
          <p14:tracePt t="92217" x="4718050" y="4556125"/>
          <p14:tracePt t="92234" x="4429125" y="4581525"/>
          <p14:tracePt t="92250" x="4225925" y="4591050"/>
          <p14:tracePt t="92267" x="4019550" y="4600575"/>
          <p14:tracePt t="92284" x="3721100" y="4629150"/>
          <p14:tracePt t="92300" x="3527425" y="4638675"/>
          <p14:tracePt t="92317" x="3321050" y="4657725"/>
          <p14:tracePt t="92334" x="3054350" y="4692650"/>
          <p14:tracePt t="92354" x="2882900" y="4702175"/>
          <p14:tracePt t="92370" x="2673350" y="4730750"/>
          <p14:tracePt t="92384" x="2533650" y="4737100"/>
          <p14:tracePt t="92400" x="2416175" y="4746625"/>
          <p14:tracePt t="92417" x="2320925" y="4762500"/>
          <p14:tracePt t="92434" x="2197100" y="4784725"/>
          <p14:tracePt t="92450" x="2124075" y="4791075"/>
          <p14:tracePt t="92466" x="2051050" y="4806950"/>
          <p14:tracePt t="92485" x="1946275" y="4835525"/>
          <p14:tracePt t="92500" x="1882775" y="4848225"/>
          <p14:tracePt t="92517" x="1838325" y="4860925"/>
          <p14:tracePt t="92534" x="1765300" y="4873625"/>
          <p14:tracePt t="92550" x="1704975" y="4879975"/>
          <p14:tracePt t="92567" x="1644650" y="4879975"/>
          <p14:tracePt t="92584" x="1568450" y="4886325"/>
          <p14:tracePt t="92600" x="1524000" y="4892675"/>
          <p14:tracePt t="92617" x="1485900" y="4911725"/>
          <p14:tracePt t="92634" x="1416050" y="4911725"/>
          <p14:tracePt t="92650" x="1362075" y="4921250"/>
          <p14:tracePt t="92667" x="1317625" y="4921250"/>
          <p14:tracePt t="92684" x="1257300" y="4921250"/>
          <p14:tracePt t="92700" x="1212850" y="4921250"/>
          <p14:tracePt t="92717" x="1190625" y="4921250"/>
          <p14:tracePt t="92734" x="1149350" y="4921250"/>
          <p14:tracePt t="92750" x="1127125" y="4921250"/>
          <p14:tracePt t="92767" x="1117600" y="4921250"/>
          <p14:tracePt t="92784" x="1098550" y="4921250"/>
          <p14:tracePt t="92801" x="1089025" y="4914900"/>
          <p14:tracePt t="92817" x="1079500" y="4914900"/>
          <p14:tracePt t="92834" x="1066800" y="4902200"/>
          <p14:tracePt t="92850" x="1066800" y="4892675"/>
          <p14:tracePt t="92866" x="1066800" y="4889500"/>
          <p14:tracePt t="92884" x="1066800" y="4873625"/>
          <p14:tracePt t="92900" x="1066800" y="4867275"/>
          <p14:tracePt t="92916" x="1073150" y="4857750"/>
          <p14:tracePt t="92934" x="1089025" y="4857750"/>
          <p14:tracePt t="92950" x="1098550" y="4857750"/>
          <p14:tracePt t="92967" x="1114425" y="4857750"/>
          <p14:tracePt t="92984" x="1123950" y="4857750"/>
          <p14:tracePt t="93000" x="1133475" y="4857750"/>
          <p14:tracePt t="93016" x="1143000" y="4848225"/>
          <p14:tracePt t="93034" x="1165225" y="4838700"/>
          <p14:tracePt t="93050" x="1187450" y="4832350"/>
          <p14:tracePt t="93067" x="1225550" y="4819650"/>
          <p14:tracePt t="93084" x="1285875" y="4813300"/>
          <p14:tracePt t="93100" x="1323975" y="4806950"/>
          <p14:tracePt t="93117" x="1368425" y="4800600"/>
          <p14:tracePt t="93134" x="1438275" y="4800600"/>
          <p14:tracePt t="93150" x="1482725" y="4800600"/>
          <p14:tracePt t="93167" x="1517650" y="4800600"/>
          <p14:tracePt t="93185" x="1574800" y="4800600"/>
          <p14:tracePt t="93201" x="1603375" y="4800600"/>
          <p14:tracePt t="93217" x="1625600" y="4800600"/>
          <p14:tracePt t="93234" x="1651000" y="4800600"/>
          <p14:tracePt t="93251" x="1673225" y="4800600"/>
          <p14:tracePt t="93267" x="1689100" y="4784725"/>
          <p14:tracePt t="93284" x="1739900" y="4765675"/>
          <p14:tracePt t="93300" x="1784350" y="4759325"/>
          <p14:tracePt t="93317" x="1844675" y="4759325"/>
          <p14:tracePt t="93334" x="1914525" y="4759325"/>
          <p14:tracePt t="93350" x="1955800" y="4759325"/>
          <p14:tracePt t="93367" x="1993900" y="4759325"/>
          <p14:tracePt t="93384" x="2070100" y="4759325"/>
          <p14:tracePt t="93400" x="2162175" y="4759325"/>
          <p14:tracePt t="93416" x="2241550" y="4759325"/>
          <p14:tracePt t="93434" x="2327275" y="4759325"/>
          <p14:tracePt t="93450" x="2387600" y="4759325"/>
          <p14:tracePt t="93467" x="2457450" y="4759325"/>
          <p14:tracePt t="93484" x="2543175" y="4759325"/>
          <p14:tracePt t="93500" x="2587625" y="4759325"/>
          <p14:tracePt t="93517" x="2616200" y="4759325"/>
          <p14:tracePt t="93534" x="2657475" y="4759325"/>
          <p14:tracePt t="93550" x="2695575" y="4759325"/>
          <p14:tracePt t="93567" x="2724150" y="4759325"/>
          <p14:tracePt t="93584" x="2778125" y="4759325"/>
          <p14:tracePt t="93600" x="2806700" y="4759325"/>
          <p14:tracePt t="93617" x="2828925" y="4759325"/>
          <p14:tracePt t="93634" x="2870200" y="4762500"/>
          <p14:tracePt t="93650" x="2892425" y="4762500"/>
          <p14:tracePt t="93667" x="2930525" y="4762500"/>
          <p14:tracePt t="93684" x="2990850" y="4762500"/>
          <p14:tracePt t="93700" x="3035300" y="4762500"/>
          <p14:tracePt t="93716" x="3114675" y="4762500"/>
          <p14:tracePt t="93734" x="3254375" y="4762500"/>
          <p14:tracePt t="93750" x="3314700" y="4762500"/>
          <p14:tracePt t="93767" x="3375025" y="4762500"/>
          <p14:tracePt t="93784" x="3460750" y="4762500"/>
          <p14:tracePt t="93800" x="3530600" y="4762500"/>
          <p14:tracePt t="93816" x="3609975" y="4762500"/>
          <p14:tracePt t="93834" x="3740150" y="4762500"/>
          <p14:tracePt t="93849" x="3844925" y="4762500"/>
          <p14:tracePt t="93866" x="3968750" y="4762500"/>
          <p14:tracePt t="93884" x="4079875" y="4768850"/>
          <p14:tracePt t="93899" x="4114800" y="4768850"/>
          <p14:tracePt t="93917" x="4130675" y="4768850"/>
          <p14:tracePt t="93934" x="4152900" y="4768850"/>
          <p14:tracePt t="93950" x="4156075" y="4768850"/>
          <p14:tracePt t="93967" x="4162425" y="4768850"/>
          <p14:tracePt t="94077" x="4162425" y="4762500"/>
          <p14:tracePt t="94084" x="4162425" y="4756150"/>
          <p14:tracePt t="94091" x="4162425" y="4752975"/>
          <p14:tracePt t="94100" x="4162425" y="4746625"/>
          <p14:tracePt t="94117" x="4162425" y="4721225"/>
          <p14:tracePt t="94134" x="4152900" y="4679950"/>
          <p14:tracePt t="94150" x="4121150" y="4654550"/>
          <p14:tracePt t="94167" x="4089400" y="4629150"/>
          <p14:tracePt t="94184" x="3984625" y="4578350"/>
          <p14:tracePt t="94200" x="3917950" y="4546600"/>
          <p14:tracePt t="94216" x="3851275" y="4518025"/>
          <p14:tracePt t="94234" x="3711575" y="4441825"/>
          <p14:tracePt t="94250" x="3587750" y="4381500"/>
          <p14:tracePt t="94267" x="3498850" y="4340225"/>
          <p14:tracePt t="94283" x="3378200" y="4276725"/>
          <p14:tracePt t="94300" x="3302000" y="4244975"/>
          <p14:tracePt t="94317" x="3232150" y="4206875"/>
          <p14:tracePt t="94334" x="3168650" y="4187825"/>
          <p14:tracePt t="94350" x="3140075" y="4175125"/>
          <p14:tracePt t="94367" x="3117850" y="4175125"/>
          <p14:tracePt t="94384" x="3082925" y="4175125"/>
          <p14:tracePt t="94400" x="3073400" y="4175125"/>
          <p14:tracePt t="94417" x="3063875" y="4175125"/>
          <p14:tracePt t="94434" x="3044825" y="4175125"/>
          <p14:tracePt t="94450" x="3028950" y="4175125"/>
          <p14:tracePt t="94466" x="3013075" y="4181475"/>
          <p14:tracePt t="94483" x="2981325" y="4200525"/>
          <p14:tracePt t="94500" x="2955925" y="4210050"/>
          <p14:tracePt t="94516" x="2933700" y="4229100"/>
          <p14:tracePt t="94534" x="2889250" y="4254500"/>
          <p14:tracePt t="94550" x="2867025" y="4270375"/>
          <p14:tracePt t="94567" x="2835275" y="4289425"/>
          <p14:tracePt t="94584" x="2794000" y="4308475"/>
          <p14:tracePt t="94600" x="2774950" y="4318000"/>
          <p14:tracePt t="94617" x="2765425" y="4349750"/>
          <p14:tracePt t="94634" x="2746375" y="4384675"/>
          <p14:tracePt t="94650" x="2727325" y="4413250"/>
          <p14:tracePt t="94667" x="2717800" y="4438650"/>
          <p14:tracePt t="94684" x="2698750" y="4473575"/>
          <p14:tracePt t="94700" x="2689225" y="4483100"/>
          <p14:tracePt t="94717" x="2679700" y="4492625"/>
          <p14:tracePt t="94734" x="2679700" y="4511675"/>
          <p14:tracePt t="94750" x="2679700" y="4521200"/>
          <p14:tracePt t="94766" x="2679700" y="4533900"/>
          <p14:tracePt t="94783" x="2679700" y="4546600"/>
          <p14:tracePt t="94800" x="2679700" y="4562475"/>
          <p14:tracePt t="94817" x="2679700" y="4572000"/>
          <p14:tracePt t="94833" x="2679700" y="4587875"/>
          <p14:tracePt t="94849" x="2679700" y="4597400"/>
          <p14:tracePt t="94866" x="2686050" y="4613275"/>
          <p14:tracePt t="94883" x="2701925" y="4625975"/>
          <p14:tracePt t="94899" x="2711450" y="4638675"/>
          <p14:tracePt t="94916" x="2727325" y="4657725"/>
          <p14:tracePt t="94934" x="2771775" y="4695825"/>
          <p14:tracePt t="94950" x="2803525" y="4727575"/>
          <p14:tracePt t="94966" x="2835275" y="4752975"/>
          <p14:tracePt t="94984" x="2901950" y="4806950"/>
          <p14:tracePt t="95000" x="2943225" y="4832350"/>
          <p14:tracePt t="95017" x="2974975" y="4864100"/>
          <p14:tracePt t="95033" x="3016250" y="4895850"/>
          <p14:tracePt t="95049" x="3041650" y="4908550"/>
          <p14:tracePt t="95066" x="3070225" y="4927600"/>
          <p14:tracePt t="95083" x="3098800" y="4943475"/>
          <p14:tracePt t="95099" x="3121025" y="4943475"/>
          <p14:tracePt t="95116" x="3130550" y="4943475"/>
          <p14:tracePt t="95134" x="3162300" y="4943475"/>
          <p14:tracePt t="95150" x="3190875" y="4943475"/>
          <p14:tracePt t="95167" x="3213100" y="4943475"/>
          <p14:tracePt t="95183" x="3254375" y="4943475"/>
          <p14:tracePt t="95199" x="3270250" y="4943475"/>
          <p14:tracePt t="95216" x="3292475" y="4943475"/>
          <p14:tracePt t="95234" x="3324225" y="4940300"/>
          <p14:tracePt t="95251" x="3355975" y="4927600"/>
          <p14:tracePt t="95267" x="3378200" y="4908550"/>
          <p14:tracePt t="95284" x="3422650" y="4892675"/>
          <p14:tracePt t="95300" x="3444875" y="4879975"/>
          <p14:tracePt t="95316" x="3467100" y="4867275"/>
          <p14:tracePt t="95333" x="3482975" y="4848225"/>
          <p14:tracePt t="95350" x="3492500" y="4838700"/>
          <p14:tracePt t="95366" x="3502025" y="4838700"/>
          <p14:tracePt t="96447" x="3521075" y="4832350"/>
          <p14:tracePt t="96454" x="3546475" y="4826000"/>
          <p14:tracePt t="96466" x="3571875" y="4819650"/>
          <p14:tracePt t="96483" x="3635375" y="4800600"/>
          <p14:tracePt t="96500" x="3673475" y="4787900"/>
          <p14:tracePt t="96516" x="3721100" y="4768850"/>
          <p14:tracePt t="96533" x="3784600" y="4749800"/>
          <p14:tracePt t="96566" x="3844925" y="4730750"/>
          <p14:tracePt t="96599" x="3908425" y="4730750"/>
          <p14:tracePt t="96616" x="3924300" y="4724400"/>
          <p14:tracePt t="96634" x="3956050" y="4714875"/>
          <p14:tracePt t="96649" x="3978275" y="4714875"/>
          <p14:tracePt t="96666" x="4010025" y="4708525"/>
          <p14:tracePt t="96683" x="4070350" y="4702175"/>
          <p14:tracePt t="96700" x="4108450" y="4702175"/>
          <p14:tracePt t="96716" x="4152900" y="4702175"/>
          <p14:tracePt t="96733" x="4206875" y="4702175"/>
          <p14:tracePt t="96749" x="4229100" y="4702175"/>
          <p14:tracePt t="96766" x="4264025" y="4702175"/>
          <p14:tracePt t="96783" x="4327525" y="4702175"/>
          <p14:tracePt t="96799" x="4378325" y="4705350"/>
          <p14:tracePt t="96817" x="4441825" y="4711700"/>
          <p14:tracePt t="96833" x="4505325" y="4724400"/>
          <p14:tracePt t="96850" x="4540250" y="4724400"/>
          <p14:tracePt t="96867" x="4578350" y="4724400"/>
          <p14:tracePt t="96883" x="4632325" y="4724400"/>
          <p14:tracePt t="96900" x="4670425" y="4724400"/>
          <p14:tracePt t="96916" x="4711700" y="4724400"/>
          <p14:tracePt t="96933" x="4775200" y="4724400"/>
          <p14:tracePt t="96949" x="4813300" y="4724400"/>
          <p14:tracePt t="96966" x="4832350" y="4724400"/>
          <p14:tracePt t="96983" x="4854575" y="4724400"/>
          <p14:tracePt t="96999" x="4870450" y="4724400"/>
          <p14:tracePt t="97016" x="4879975" y="4724400"/>
          <p14:tracePt t="97033" x="4892675" y="4724400"/>
          <p14:tracePt t="97049" x="4899025" y="4724400"/>
          <p14:tracePt t="97083" x="4914900" y="4724400"/>
          <p14:tracePt t="97100" x="4924425" y="4724400"/>
          <p14:tracePt t="97116" x="4933950" y="4718050"/>
          <p14:tracePt t="97133" x="4949825" y="4714875"/>
          <p14:tracePt t="97149" x="4965700" y="4708525"/>
          <p14:tracePt t="97166" x="4975225" y="4702175"/>
          <p14:tracePt t="97184" x="5000625" y="4699000"/>
          <p14:tracePt t="97199" x="5029200" y="4699000"/>
          <p14:tracePt t="97216" x="5051425" y="4699000"/>
          <p14:tracePt t="97233" x="5105400" y="4699000"/>
          <p14:tracePt t="97249" x="5143500" y="4699000"/>
          <p14:tracePt t="97266" x="5181600" y="4708525"/>
          <p14:tracePt t="97283" x="5270500" y="4721225"/>
          <p14:tracePt t="97299" x="5346700" y="4743450"/>
          <p14:tracePt t="97316" x="5419725" y="4759325"/>
          <p14:tracePt t="97333" x="5521325" y="4772025"/>
          <p14:tracePt t="97349" x="5584825" y="4787900"/>
          <p14:tracePt t="97366" x="5645150" y="4794250"/>
          <p14:tracePt t="97383" x="5734050" y="4806950"/>
          <p14:tracePt t="97399" x="5784850" y="4806950"/>
          <p14:tracePt t="97417" x="5829300" y="4806950"/>
          <p14:tracePt t="97433" x="5870575" y="4806950"/>
          <p14:tracePt t="97450" x="5899150" y="4806950"/>
          <p14:tracePt t="97467" x="5908675" y="4806950"/>
          <p14:tracePt t="97484" x="5924550" y="4806950"/>
          <p14:tracePt t="97500" x="5940425" y="4806950"/>
          <p14:tracePt t="97516" x="5956300" y="4806950"/>
          <p14:tracePt t="97533" x="5981700" y="4806950"/>
          <p14:tracePt t="97549" x="6010275" y="4806950"/>
          <p14:tracePt t="97566" x="6032500" y="4806950"/>
          <p14:tracePt t="97583" x="6096000" y="4791075"/>
          <p14:tracePt t="97600" x="6134100" y="4784725"/>
          <p14:tracePt t="97617" x="6178550" y="4778375"/>
          <p14:tracePt t="97633" x="6226175" y="4772025"/>
          <p14:tracePt t="97650" x="6270625" y="4765675"/>
          <p14:tracePt t="97666" x="6315075" y="4765675"/>
          <p14:tracePt t="97683" x="6369050" y="4765675"/>
          <p14:tracePt t="97700" x="6407150" y="4765675"/>
          <p14:tracePt t="97717" x="6451600" y="4765675"/>
          <p14:tracePt t="97734" x="6499225" y="4765675"/>
          <p14:tracePt t="97749" x="6527800" y="4765675"/>
          <p14:tracePt t="97767" x="6572250" y="4765675"/>
          <p14:tracePt t="97783" x="6613525" y="4765675"/>
          <p14:tracePt t="97799" x="6629400" y="4765675"/>
          <p14:tracePt t="97816" x="6642100" y="4765675"/>
          <p14:tracePt t="97833" x="6664325" y="4765675"/>
          <p14:tracePt t="97849" x="6673850" y="4765675"/>
          <p14:tracePt t="97866" x="6683375" y="4765675"/>
          <p14:tracePt t="97883" x="6696075" y="4765675"/>
          <p14:tracePt t="97900" x="6711950" y="4765675"/>
          <p14:tracePt t="97916" x="6721475" y="4765675"/>
          <p14:tracePt t="97933" x="6727825" y="4765675"/>
          <p14:tracePt t="100219" x="6750050" y="4765675"/>
          <p14:tracePt t="100226" x="6769100" y="4765675"/>
          <p14:tracePt t="100233" x="6794500" y="4765675"/>
          <p14:tracePt t="100250" x="6829425" y="4765675"/>
          <p14:tracePt t="100269" x="6886575" y="4765675"/>
          <p14:tracePt t="100282" x="6915150" y="4765675"/>
          <p14:tracePt t="100315" x="6965950" y="4775200"/>
          <p14:tracePt t="100350" x="7029450" y="4787900"/>
          <p14:tracePt t="100367" x="7051675" y="4787900"/>
          <p14:tracePt t="100383" x="7108825" y="4787900"/>
          <p14:tracePt t="100399" x="7143750" y="4787900"/>
          <p14:tracePt t="100416" x="7181850" y="4787900"/>
          <p14:tracePt t="100432" x="7245350" y="4800600"/>
          <p14:tracePt t="100449" x="7280275" y="4806950"/>
          <p14:tracePt t="100466" x="7302500" y="4806950"/>
          <p14:tracePt t="100482" x="7353300" y="4813300"/>
          <p14:tracePt t="100500" x="7372350" y="4813300"/>
          <p14:tracePt t="100516" x="7397750" y="4813300"/>
          <p14:tracePt t="100533" x="7410450" y="4813300"/>
          <p14:tracePt t="100550" x="7419975" y="4813300"/>
          <p14:tracePt t="100566" x="7435850" y="4813300"/>
          <p14:tracePt t="100582" x="7451725" y="4813300"/>
          <p14:tracePt t="100599" x="7461250" y="4813300"/>
          <p14:tracePt t="100616" x="7470775" y="4813300"/>
          <p14:tracePt t="100632" x="7480300" y="4813300"/>
          <p14:tracePt t="101689" x="7496175" y="4810125"/>
          <p14:tracePt t="101696" x="7515225" y="4803775"/>
          <p14:tracePt t="101703" x="7543800" y="4797425"/>
          <p14:tracePt t="101716" x="7559675" y="4791075"/>
          <p14:tracePt t="101732" x="7642225" y="4772025"/>
          <p14:tracePt t="101749" x="7696200" y="4762500"/>
          <p14:tracePt t="101783" x="7813675" y="4752975"/>
          <p14:tracePt t="101817" x="7969250" y="4752975"/>
          <p14:tracePt t="101833" x="8074025" y="4752975"/>
          <p14:tracePt t="101849" x="8166100" y="4752975"/>
          <p14:tracePt t="101865" x="8216900" y="4752975"/>
          <p14:tracePt t="101882" x="8324850" y="4756150"/>
          <p14:tracePt t="101899" x="8385175" y="4756150"/>
          <p14:tracePt t="101916" x="8420100" y="4756150"/>
          <p14:tracePt t="101933" x="8464550" y="4775200"/>
          <p14:tracePt t="101949" x="8480425" y="4784725"/>
          <p14:tracePt t="101966" x="8496300" y="4794250"/>
          <p14:tracePt t="101982" x="8505825" y="4810125"/>
          <p14:tracePt t="102504" x="8528050" y="4806950"/>
          <p14:tracePt t="102512" x="8556625" y="4800600"/>
          <p14:tracePt t="102520" x="8591550" y="4794250"/>
          <p14:tracePt t="102533" x="8667750" y="4778375"/>
          <p14:tracePt t="102549" x="8731250" y="4762500"/>
          <p14:tracePt t="102567" x="8794750" y="4737100"/>
          <p14:tracePt t="102599" x="8855075" y="4724400"/>
          <p14:tracePt t="102633" x="8909050" y="4724400"/>
          <p14:tracePt t="102650" x="8924925" y="4721225"/>
          <p14:tracePt t="102667" x="8950325" y="4714875"/>
          <p14:tracePt t="102683" x="8959850" y="4705350"/>
          <p14:tracePt t="102699" x="8969375" y="4705350"/>
          <p14:tracePt t="102716" x="8978900" y="4705350"/>
          <p14:tracePt t="102732" x="8988425" y="4705350"/>
          <p14:tracePt t="104403" x="8905875" y="4692650"/>
          <p14:tracePt t="104412" x="8791575" y="4664075"/>
          <p14:tracePt t="104420" x="8642350" y="4632325"/>
          <p14:tracePt t="104433" x="8181975" y="4524375"/>
          <p14:tracePt t="104454" x="7489825" y="4416425"/>
          <p14:tracePt t="104473" x="6965950" y="4391025"/>
          <p14:tracePt t="104491" x="6000750" y="4346575"/>
          <p14:tracePt t="104517" x="4851400" y="4314825"/>
          <p14:tracePt t="104551" x="3832225" y="4352925"/>
          <p14:tracePt t="104567" x="3254375" y="4391025"/>
          <p14:tracePt t="104584" x="2936875" y="4413250"/>
          <p14:tracePt t="104599" x="2619375" y="4435475"/>
          <p14:tracePt t="104616" x="2305050" y="4498975"/>
          <p14:tracePt t="104632" x="2095500" y="4546600"/>
          <p14:tracePt t="104649" x="1955800" y="4584700"/>
          <p14:tracePt t="104666" x="1774825" y="4635500"/>
          <p14:tracePt t="104682" x="1666875" y="4660900"/>
          <p14:tracePt t="104699" x="1612900" y="4673600"/>
          <p14:tracePt t="104716" x="1549400" y="4699000"/>
          <p14:tracePt t="104732" x="1511300" y="4711700"/>
          <p14:tracePt t="104749" x="1485900" y="4718050"/>
          <p14:tracePt t="104766" x="1444625" y="4727575"/>
          <p14:tracePt t="104782" x="1416050" y="4727575"/>
          <p14:tracePt t="104799" x="1393825" y="4740275"/>
          <p14:tracePt t="104816" x="1349375" y="4765675"/>
          <p14:tracePt t="104832" x="1327150" y="4778375"/>
          <p14:tracePt t="104849" x="1295400" y="4787900"/>
          <p14:tracePt t="104866" x="1266825" y="4806950"/>
          <p14:tracePt t="104883" x="1257300" y="4829175"/>
          <p14:tracePt t="104900" x="1238250" y="4851400"/>
          <p14:tracePt t="104916" x="1222375" y="4892675"/>
          <p14:tracePt t="104933" x="1209675" y="4918075"/>
          <p14:tracePt t="104949" x="1203325" y="4946650"/>
          <p14:tracePt t="104952" x="1203325" y="4959350"/>
          <p14:tracePt t="104966" x="1203325" y="4981575"/>
          <p14:tracePt t="104982" x="1203325" y="5016500"/>
          <p14:tracePt t="104999" x="1196975" y="5038725"/>
          <p14:tracePt t="105016" x="1196975" y="5080000"/>
          <p14:tracePt t="105032" x="1196975" y="5095875"/>
          <p14:tracePt t="105049" x="1196975" y="5111750"/>
          <p14:tracePt t="105066" x="1196975" y="5124450"/>
          <p14:tracePt t="105083" x="1193800" y="5137150"/>
          <p14:tracePt t="105099" x="1193800" y="5140325"/>
          <p14:tracePt t="105116" x="1181100" y="5140325"/>
          <p14:tracePt t="105203" x="1190625" y="5140325"/>
          <p14:tracePt t="105216" x="1200150" y="5140325"/>
          <p14:tracePt t="105233" x="1222375" y="5140325"/>
          <p14:tracePt t="105250" x="1263650" y="5140325"/>
          <p14:tracePt t="105267" x="1327150" y="5137150"/>
          <p14:tracePt t="105283" x="1371600" y="5137150"/>
          <p14:tracePt t="105299" x="1409700" y="5137150"/>
          <p14:tracePt t="105316" x="1485900" y="5137150"/>
          <p14:tracePt t="105332" x="1546225" y="5137150"/>
          <p14:tracePt t="105349" x="1600200" y="5124450"/>
          <p14:tracePt t="105366" x="1673225" y="5111750"/>
          <p14:tracePt t="105382" x="1724025" y="5111750"/>
          <p14:tracePt t="105399" x="1784350" y="5102225"/>
          <p14:tracePt t="105416" x="1911350" y="5102225"/>
          <p14:tracePt t="105432" x="1993900" y="5102225"/>
          <p14:tracePt t="105449" x="2085975" y="5102225"/>
          <p14:tracePt t="105466" x="2228850" y="5108575"/>
          <p14:tracePt t="105482" x="2346325" y="5124450"/>
          <p14:tracePt t="105503" x="2508250" y="5133975"/>
          <p14:tracePt t="105516" x="2647950" y="5143500"/>
          <p14:tracePt t="105532" x="2774950" y="5143500"/>
          <p14:tracePt t="105549" x="2867025" y="5143500"/>
          <p14:tracePt t="105566" x="2984500" y="5143500"/>
          <p14:tracePt t="105582" x="3067050" y="5143500"/>
          <p14:tracePt t="105599" x="3149600" y="5143500"/>
          <p14:tracePt t="105616" x="3244850" y="5143500"/>
          <p14:tracePt t="105632" x="3305175" y="5143500"/>
          <p14:tracePt t="105649" x="3349625" y="5143500"/>
          <p14:tracePt t="105666" x="3403600" y="5143500"/>
          <p14:tracePt t="105682" x="3425825" y="5143500"/>
          <p14:tracePt t="105699" x="3451225" y="5143500"/>
          <p14:tracePt t="105716" x="3463925" y="5143500"/>
          <p14:tracePt t="105732" x="3473450" y="5143500"/>
          <p14:tracePt t="105774" x="3473450" y="5140325"/>
          <p14:tracePt t="105788" x="3473450" y="5137150"/>
          <p14:tracePt t="105802" x="3473450" y="5130800"/>
          <p14:tracePt t="105815" x="3463925" y="5127625"/>
          <p14:tracePt t="105832" x="3454400" y="5121275"/>
          <p14:tracePt t="105849" x="3432175" y="5114925"/>
          <p14:tracePt t="105866" x="3397250" y="5099050"/>
          <p14:tracePt t="105882" x="3343275" y="5083175"/>
          <p14:tracePt t="105899" x="3279775" y="5070475"/>
          <p14:tracePt t="105916" x="3190875" y="5051425"/>
          <p14:tracePt t="105932" x="3124200" y="5029200"/>
          <p14:tracePt t="105949" x="3063875" y="5019675"/>
          <p14:tracePt t="105966" x="2940050" y="4997450"/>
          <p14:tracePt t="105982" x="2857500" y="4991100"/>
          <p14:tracePt t="105998" x="2794000" y="4975225"/>
          <p14:tracePt t="106016" x="2701925" y="4956175"/>
          <p14:tracePt t="106032" x="2641600" y="4949825"/>
          <p14:tracePt t="106049" x="2581275" y="4940300"/>
          <p14:tracePt t="106066" x="2501900" y="4940300"/>
          <p14:tracePt t="106082" x="2466975" y="4940300"/>
          <p14:tracePt t="106099" x="2428875" y="4940300"/>
          <p14:tracePt t="106116" x="2374900" y="4940300"/>
          <p14:tracePt t="106132" x="2330450" y="4940300"/>
          <p14:tracePt t="106148" x="2301875" y="4940300"/>
          <p14:tracePt t="106166" x="2254250" y="4940300"/>
          <p14:tracePt t="106182" x="2225675" y="4940300"/>
          <p14:tracePt t="106199" x="2197100" y="4940300"/>
          <p14:tracePt t="106216" x="2155825" y="4940300"/>
          <p14:tracePt t="106232" x="2133600" y="4940300"/>
          <p14:tracePt t="106249" x="2111375" y="4940300"/>
          <p14:tracePt t="106266" x="2070100" y="4940300"/>
          <p14:tracePt t="106282" x="2054225" y="4940300"/>
          <p14:tracePt t="106299" x="2041525" y="4940300"/>
          <p14:tracePt t="106316" x="2025650" y="4940300"/>
          <p14:tracePt t="106332" x="2016125" y="4940300"/>
          <p14:tracePt t="106349" x="2006600" y="4940300"/>
          <p14:tracePt t="106366" x="1984375" y="4940300"/>
          <p14:tracePt t="106382" x="1974850" y="4940300"/>
          <p14:tracePt t="106399" x="1965325" y="4940300"/>
          <p14:tracePt t="106415" x="1955800" y="4940300"/>
          <p14:tracePt t="107352" x="1927225" y="4943475"/>
          <p14:tracePt t="107359" x="1889125" y="4953000"/>
          <p14:tracePt t="107369" x="1863725" y="4959350"/>
          <p14:tracePt t="107386" x="1730375" y="4981575"/>
          <p14:tracePt t="107402" x="1651000" y="5013325"/>
          <p14:tracePt t="107415" x="1584325" y="5041900"/>
          <p14:tracePt t="107449" x="1460500" y="5102225"/>
          <p14:tracePt t="107482" x="1320800" y="5178425"/>
          <p14:tracePt t="107499" x="1254125" y="5207000"/>
          <p14:tracePt t="107516" x="1174750" y="5251450"/>
          <p14:tracePt t="107532" x="1130300" y="5270500"/>
          <p14:tracePt t="107549" x="1082675" y="5283200"/>
          <p14:tracePt t="107566" x="1025525" y="5314950"/>
          <p14:tracePt t="107582" x="987425" y="5334000"/>
          <p14:tracePt t="107599" x="930275" y="5372100"/>
          <p14:tracePt t="107616" x="866775" y="5391150"/>
          <p14:tracePt t="107632" x="822325" y="5410200"/>
          <p14:tracePt t="107649" x="784225" y="5429250"/>
          <p14:tracePt t="107665" x="727075" y="5448300"/>
          <p14:tracePt t="107682" x="695325" y="5457825"/>
          <p14:tracePt t="107698" x="673100" y="5470525"/>
          <p14:tracePt t="107716" x="628650" y="5495925"/>
          <p14:tracePt t="107731" x="619125" y="5505450"/>
          <p14:tracePt t="107749" x="609600" y="5505450"/>
          <p14:tracePt t="107765" x="590550" y="5505450"/>
          <p14:tracePt t="107782" x="581025" y="5505450"/>
          <p14:tracePt t="107799" x="574675" y="5505450"/>
          <p14:tracePt t="107832" x="571500" y="5505450"/>
          <p14:tracePt t="108051" x="577850" y="5508625"/>
          <p14:tracePt t="108059" x="581025" y="5508625"/>
          <p14:tracePt t="108066" x="587375" y="5514975"/>
          <p14:tracePt t="108081" x="596900" y="5514975"/>
          <p14:tracePt t="108099" x="619125" y="5521325"/>
          <p14:tracePt t="108115" x="644525" y="5527675"/>
          <p14:tracePt t="108131" x="673100" y="5527675"/>
          <p14:tracePt t="108148" x="698500" y="5530850"/>
          <p14:tracePt t="108165" x="723900" y="5530850"/>
          <p14:tracePt t="108182" x="739775" y="5537200"/>
          <p14:tracePt t="108198" x="749300" y="5537200"/>
          <p14:tracePt t="108215" x="765175" y="5543550"/>
          <p14:tracePt t="108232" x="781050" y="5543550"/>
          <p14:tracePt t="108249" x="796925" y="5553075"/>
          <p14:tracePt t="108265" x="828675" y="5559425"/>
          <p14:tracePt t="108282" x="844550" y="5565775"/>
          <p14:tracePt t="108299" x="866775" y="5572125"/>
          <p14:tracePt t="108315" x="901700" y="5572125"/>
          <p14:tracePt t="108332" x="923925" y="5572125"/>
          <p14:tracePt t="108349" x="958850" y="5572125"/>
          <p14:tracePt t="108366" x="1016000" y="5578475"/>
          <p14:tracePt t="108382" x="1044575" y="5578475"/>
          <p14:tracePt t="108398" x="1073150" y="5578475"/>
          <p14:tracePt t="108415" x="1130300" y="5584825"/>
          <p14:tracePt t="108432" x="1158875" y="5584825"/>
          <p14:tracePt t="108448" x="1187450" y="5584825"/>
          <p14:tracePt t="108465" x="1228725" y="5588000"/>
          <p14:tracePt t="108482" x="1244600" y="5588000"/>
          <p14:tracePt t="108498" x="1254125" y="5588000"/>
          <p14:tracePt t="108515" x="1260475" y="5588000"/>
          <p14:tracePt t="108952" x="1263650" y="5588000"/>
          <p14:tracePt t="108960" x="1270000" y="5588000"/>
          <p14:tracePt t="108970" x="1273175" y="5588000"/>
          <p14:tracePt t="108987" x="1298575" y="5588000"/>
          <p14:tracePt t="109001" x="1320800" y="5588000"/>
          <p14:tracePt t="109018" x="1358900" y="5588000"/>
          <p14:tracePt t="109032" x="1403350" y="5588000"/>
          <p14:tracePt t="109065" x="1479550" y="5588000"/>
          <p14:tracePt t="109098" x="1552575" y="5588000"/>
          <p14:tracePt t="109115" x="1606550" y="5594350"/>
          <p14:tracePt t="109132" x="1644650" y="5594350"/>
          <p14:tracePt t="109148" x="1673225" y="5594350"/>
          <p14:tracePt t="109165" x="1714500" y="5594350"/>
          <p14:tracePt t="109182" x="1746250" y="5613400"/>
          <p14:tracePt t="109198" x="1781175" y="5613400"/>
          <p14:tracePt t="109215" x="1844675" y="5619750"/>
          <p14:tracePt t="109231" x="1905000" y="5619750"/>
          <p14:tracePt t="109248" x="1965325" y="5619750"/>
          <p14:tracePt t="109265" x="2025650" y="5626100"/>
          <p14:tracePt t="109282" x="2063750" y="5626100"/>
          <p14:tracePt t="109298" x="2108200" y="5626100"/>
          <p14:tracePt t="109316" x="2168525" y="5626100"/>
          <p14:tracePt t="109331" x="2222500" y="5626100"/>
          <p14:tracePt t="109349" x="2257425" y="5626100"/>
          <p14:tracePt t="109365" x="2305050" y="5626100"/>
          <p14:tracePt t="109382" x="2336800" y="5626100"/>
          <p14:tracePt t="109399" x="2359025" y="5626100"/>
          <p14:tracePt t="109416" x="2384425" y="5626100"/>
          <p14:tracePt t="109432" x="2406650" y="5626100"/>
          <p14:tracePt t="109449" x="2428875" y="5626100"/>
          <p14:tracePt t="109466" x="2476500" y="5626100"/>
          <p14:tracePt t="109482" x="2517775" y="5626100"/>
          <p14:tracePt t="109499" x="2562225" y="5626100"/>
          <p14:tracePt t="109503" x="2581275" y="5626100"/>
          <p14:tracePt t="109516" x="2632075" y="5626100"/>
          <p14:tracePt t="109536" x="2689225" y="5626100"/>
          <p14:tracePt t="109548" x="2698750" y="5626100"/>
          <p14:tracePt t="109565" x="2730500" y="5626100"/>
          <p14:tracePt t="109582" x="2762250" y="5626100"/>
          <p14:tracePt t="109598" x="2803525" y="5626100"/>
          <p14:tracePt t="109615" x="2867025" y="5626100"/>
          <p14:tracePt t="109632" x="2911475" y="5626100"/>
          <p14:tracePt t="109648" x="2962275" y="5626100"/>
          <p14:tracePt t="109665" x="3025775" y="5626100"/>
          <p14:tracePt t="109682" x="3054350" y="5626100"/>
          <p14:tracePt t="109698" x="3070225" y="5626100"/>
          <p14:tracePt t="109716" x="3086100" y="5626100"/>
          <p14:tracePt t="109732" x="3095625" y="5626100"/>
          <p14:tracePt t="109748" x="3111500" y="5626100"/>
          <p14:tracePt t="109765" x="3121025" y="5626100"/>
          <p14:tracePt t="109782" x="3130550" y="5626100"/>
          <p14:tracePt t="109799" x="3133725" y="5626100"/>
          <p14:tracePt t="109815" x="3143250" y="5626100"/>
          <p14:tracePt t="109851" x="3155950" y="5626100"/>
          <p14:tracePt t="109865" x="3165475" y="5626100"/>
          <p14:tracePt t="109882" x="3168650" y="5626100"/>
          <p14:tracePt t="111451" x="3225800" y="5622925"/>
          <p14:tracePt t="111459" x="3317875" y="5613400"/>
          <p14:tracePt t="111469" x="3406775" y="5603875"/>
          <p14:tracePt t="111486" x="3651250" y="5578475"/>
          <p14:tracePt t="111503" x="3825875" y="5559425"/>
          <p14:tracePt t="111516" x="3965575" y="5534025"/>
          <p14:tracePt t="111532" x="4060825" y="5524500"/>
          <p14:tracePt t="111564" x="4279900" y="5524500"/>
          <p14:tracePt t="111598" x="4397375" y="5549900"/>
          <p14:tracePt t="111615" x="4476750" y="5568950"/>
          <p14:tracePt t="111632" x="4530725" y="5575300"/>
          <p14:tracePt t="111648" x="4594225" y="5591175"/>
          <p14:tracePt t="111665" x="4692650" y="5603875"/>
          <p14:tracePt t="111681" x="4727575" y="5610225"/>
          <p14:tracePt t="111698" x="4775200" y="5622925"/>
          <p14:tracePt t="111715" x="4835525" y="5629275"/>
          <p14:tracePt t="111732" x="4879975" y="5638800"/>
          <p14:tracePt t="111748" x="4918075" y="5638800"/>
          <p14:tracePt t="111765" x="4965700" y="5638800"/>
          <p14:tracePt t="111781" x="4987925" y="5638800"/>
          <p14:tracePt t="111798" x="5016500" y="5638800"/>
          <p14:tracePt t="111815" x="5032375" y="5638800"/>
          <p14:tracePt t="111832" x="5041900" y="5638800"/>
          <p14:tracePt t="111848" x="5054600" y="5638800"/>
          <p14:tracePt t="111865" x="5070475" y="5638800"/>
          <p14:tracePt t="111882" x="5080000" y="5638800"/>
          <p14:tracePt t="111898" x="5089525" y="5638800"/>
          <p14:tracePt t="111936" x="5095875" y="5638800"/>
          <p14:tracePt t="111986" x="5105400" y="5638800"/>
          <p14:tracePt t="112007" x="5111750" y="5638800"/>
          <p14:tracePt t="112014" x="5114925" y="5638800"/>
          <p14:tracePt t="112029" x="5121275" y="5638800"/>
          <p14:tracePt t="112035" x="5124450" y="5638800"/>
          <p14:tracePt t="112057" x="5130800" y="5638800"/>
          <p14:tracePt t="112072" x="5133975" y="5638800"/>
          <p14:tracePt t="112101" x="5140325" y="5638800"/>
          <p14:tracePt t="113979" x="5184775" y="5645150"/>
          <p14:tracePt t="113987" x="5254625" y="5651500"/>
          <p14:tracePt t="114002" x="5394325" y="5661025"/>
          <p14:tracePt t="114015" x="5499100" y="5661025"/>
          <p14:tracePt t="114034" x="5708650" y="5648325"/>
          <p14:tracePt t="114056" x="5895975" y="5622925"/>
          <p14:tracePt t="114081" x="6029325" y="5597525"/>
          <p14:tracePt t="114115" x="6248400" y="5553075"/>
          <p14:tracePt t="114131" x="6296025" y="5540375"/>
          <p14:tracePt t="114149" x="6350000" y="5534025"/>
          <p14:tracePt t="114165" x="6378575" y="5534025"/>
          <p14:tracePt t="114182" x="6423025" y="5527675"/>
          <p14:tracePt t="114199" x="6502400" y="5527675"/>
          <p14:tracePt t="114214" x="6562725" y="5527675"/>
          <p14:tracePt t="114231" x="6623050" y="5530850"/>
          <p14:tracePt t="114248" x="6686550" y="5543550"/>
          <p14:tracePt t="114264" x="6765925" y="5556250"/>
          <p14:tracePt t="114281" x="6819900" y="5556250"/>
          <p14:tracePt t="114299" x="6880225" y="5568950"/>
          <p14:tracePt t="114315" x="6918325" y="5568950"/>
          <p14:tracePt t="114331" x="6962775" y="5568950"/>
          <p14:tracePt t="114349" x="7010400" y="5568950"/>
          <p14:tracePt t="114365" x="7045325" y="5568950"/>
          <p14:tracePt t="114381" x="7099300" y="5568950"/>
          <p14:tracePt t="114399" x="7159625" y="5568950"/>
          <p14:tracePt t="114415" x="7204075" y="5568950"/>
          <p14:tracePt t="114431" x="7232650" y="5568950"/>
          <p14:tracePt t="114448" x="7273925" y="5568950"/>
          <p14:tracePt t="114465" x="7296150" y="5568950"/>
          <p14:tracePt t="114481" x="7312025" y="5568950"/>
          <p14:tracePt t="114499" x="7324725" y="5568950"/>
          <p14:tracePt t="114515" x="7334250" y="5568950"/>
          <p14:tracePt t="114531" x="7346950" y="5568950"/>
          <p14:tracePt t="114549" x="7366000" y="5562600"/>
          <p14:tracePt t="114565" x="7375525" y="5553075"/>
          <p14:tracePt t="114582" x="7385050" y="5553075"/>
          <p14:tracePt t="114598" x="7394575" y="5546725"/>
          <p14:tracePt t="114615" x="7410450" y="5546725"/>
          <p14:tracePt t="115814" x="7375525" y="5540375"/>
          <p14:tracePt t="115824" x="7337425" y="5534025"/>
          <p14:tracePt t="115835" x="7410450" y="5546725"/>
          <p14:tracePt t="116050" x="7213600" y="5511800"/>
          <p14:tracePt t="116059" x="6921500" y="5467350"/>
          <p14:tracePt t="116071" x="6254750" y="5403850"/>
          <p14:tracePt t="116087" x="5622925" y="5391150"/>
          <p14:tracePt t="116106" x="4787900" y="5448300"/>
          <p14:tracePt t="116123" x="4346575" y="5499100"/>
          <p14:tracePt t="116149" x="3517900" y="5638800"/>
          <p14:tracePt t="116182" x="3000375" y="5784850"/>
          <p14:tracePt t="116199" x="2679700" y="5889625"/>
          <p14:tracePt t="116215" x="2492375" y="5965825"/>
          <p14:tracePt t="116233" x="2314575" y="6032500"/>
          <p14:tracePt t="116248" x="2117725" y="6121400"/>
          <p14:tracePt t="116264" x="2006600" y="6181725"/>
          <p14:tracePt t="116281" x="1905000" y="6242050"/>
          <p14:tracePt t="116298" x="1774825" y="6296025"/>
          <p14:tracePt t="116314" x="1717675" y="6334125"/>
          <p14:tracePt t="116331" x="1679575" y="6359525"/>
          <p14:tracePt t="116348" x="1612900" y="6403975"/>
          <p14:tracePt t="116364" x="1574800" y="6416675"/>
          <p14:tracePt t="116381" x="1543050" y="6429375"/>
          <p14:tracePt t="116398" x="1479550" y="6454775"/>
          <p14:tracePt t="116415" x="1435100" y="6467475"/>
          <p14:tracePt t="116432" x="1397000" y="6467475"/>
          <p14:tracePt t="116448" x="1343025" y="6467475"/>
          <p14:tracePt t="116465" x="1308100" y="6467475"/>
          <p14:tracePt t="116482" x="1263650" y="6467475"/>
          <p14:tracePt t="116498" x="1200150" y="6451600"/>
          <p14:tracePt t="116515" x="1152525" y="6426200"/>
          <p14:tracePt t="116531" x="1114425" y="6400800"/>
          <p14:tracePt t="116548" x="1050925" y="6337300"/>
          <p14:tracePt t="116564" x="1019175" y="6299200"/>
          <p14:tracePt t="116581" x="1000125" y="6267450"/>
          <p14:tracePt t="116598" x="981075" y="6216650"/>
          <p14:tracePt t="116614" x="981075" y="6188075"/>
          <p14:tracePt t="116631" x="981075" y="6159500"/>
          <p14:tracePt t="116648" x="981075" y="6134100"/>
          <p14:tracePt t="116664" x="981075" y="6111875"/>
          <p14:tracePt t="116685" x="981075" y="6096000"/>
          <p14:tracePt t="116698" x="981075" y="6080125"/>
          <p14:tracePt t="116714" x="981075" y="6067425"/>
          <p14:tracePt t="116731" x="981075" y="6057900"/>
          <p14:tracePt t="116748" x="981075" y="6048375"/>
          <p14:tracePt t="117556" x="993775" y="6048375"/>
          <p14:tracePt t="117564" x="1019175" y="6048375"/>
          <p14:tracePt t="117570" x="1038225" y="6048375"/>
          <p14:tracePt t="117585" x="1098550" y="6051550"/>
          <p14:tracePt t="117602" x="1162050" y="6057900"/>
          <p14:tracePt t="117615" x="1257300" y="6073775"/>
          <p14:tracePt t="117648" x="1425575" y="6080125"/>
          <p14:tracePt t="117681" x="1504950" y="6080125"/>
          <p14:tracePt t="117683" x="1517650" y="6080125"/>
          <p14:tracePt t="117698" x="1533525" y="6080125"/>
          <p14:tracePt t="117718" x="1543050" y="6080125"/>
          <p14:tracePt t="117731" x="1552575" y="6080125"/>
          <p14:tracePt t="117748" x="1562100" y="6080125"/>
          <p14:tracePt t="117764" x="1568450" y="6080125"/>
          <p14:tracePt t="117781" x="1577975" y="6080125"/>
          <p14:tracePt t="117798" x="1631950" y="6073775"/>
          <p14:tracePt t="117814" x="1704975" y="6067425"/>
          <p14:tracePt t="117831" x="1809750" y="6067425"/>
          <p14:tracePt t="117848" x="2117725" y="6083300"/>
          <p14:tracePt t="117864" x="2397125" y="6102350"/>
          <p14:tracePt t="117881" x="2686050" y="6115050"/>
          <p14:tracePt t="117897" x="3060700" y="6153150"/>
          <p14:tracePt t="117914" x="3276600" y="6162675"/>
          <p14:tracePt t="117931" x="3514725" y="6172200"/>
          <p14:tracePt t="117947" x="3822700" y="6200775"/>
          <p14:tracePt t="117964" x="4041775" y="6219825"/>
          <p14:tracePt t="117981" x="4225925" y="6229350"/>
          <p14:tracePt t="117998" x="4476750" y="6248400"/>
          <p14:tracePt t="118015" x="4616450" y="6248400"/>
          <p14:tracePt t="118031" x="4686300" y="6248400"/>
          <p14:tracePt t="118048" x="4781550" y="6248400"/>
          <p14:tracePt t="118064" x="4841875" y="6248400"/>
          <p14:tracePt t="118080" x="4902200" y="6248400"/>
          <p14:tracePt t="118097" x="4984750" y="6248400"/>
          <p14:tracePt t="118114" x="5045075" y="6248400"/>
          <p14:tracePt t="118131" x="5130800" y="6232525"/>
          <p14:tracePt t="118148" x="5241925" y="6210300"/>
          <p14:tracePt t="118165" x="5280025" y="6203950"/>
          <p14:tracePt t="119055" x="5308600" y="6191250"/>
          <p14:tracePt t="119062" x="5337175" y="6175375"/>
          <p14:tracePt t="119069" x="5375275" y="6159500"/>
          <p14:tracePt t="119081" x="5400675" y="6153150"/>
          <p14:tracePt t="119097" x="5527675" y="6115050"/>
          <p14:tracePt t="119114" x="5635625" y="6099175"/>
          <p14:tracePt t="119148" x="5949950" y="6073775"/>
          <p14:tracePt t="119181" x="6223000" y="6073775"/>
          <p14:tracePt t="119183" x="6283325" y="6073775"/>
          <p14:tracePt t="119197" x="6384925" y="6073775"/>
          <p14:tracePt t="119214" x="6467475" y="6073775"/>
          <p14:tracePt t="119231" x="6540500" y="6073775"/>
          <p14:tracePt t="119247" x="6626225" y="6073775"/>
          <p14:tracePt t="119264" x="6686550" y="6073775"/>
          <p14:tracePt t="119281" x="6756400" y="6073775"/>
          <p14:tracePt t="119298" x="6905625" y="6073775"/>
          <p14:tracePt t="119314" x="6978650" y="6073775"/>
          <p14:tracePt t="119331" x="7029450" y="6073775"/>
          <p14:tracePt t="119347" x="7092950" y="6073775"/>
          <p14:tracePt t="119364" x="7115175" y="6073775"/>
          <p14:tracePt t="119381" x="7143750" y="6073775"/>
          <p14:tracePt t="119397" x="7162800" y="6073775"/>
          <p14:tracePt t="119414" x="7175500" y="6073775"/>
          <p14:tracePt t="119431" x="7188200" y="6073775"/>
          <p14:tracePt t="119448" x="7194550" y="6073775"/>
          <p14:tracePt t="120477" x="7251700" y="6111875"/>
          <p14:tracePt t="120484" x="7337425" y="6178550"/>
          <p14:tracePt t="120498" x="7473950" y="6270625"/>
          <p14:tracePt t="120519" x="7661275" y="6407150"/>
          <p14:tracePt t="120531" x="7737475" y="6461125"/>
          <p14:tracePt t="120548" x="7883525" y="6581775"/>
          <p14:tracePt t="120564" x="7985125" y="6651625"/>
          <p14:tracePt t="120597" x="8201025" y="6740525"/>
          <p14:tracePt t="120631" x="8274050" y="6765925"/>
          <p14:tracePt t="120648" x="8289925" y="6765925"/>
          <p14:tracePt t="120681" x="8286750" y="6765925"/>
          <p14:tracePt t="120697" x="8258175" y="6731000"/>
          <p14:tracePt t="120714" x="8232775" y="6683375"/>
          <p14:tracePt t="120731" x="8201025" y="6651625"/>
          <p14:tracePt t="120747" x="8162925" y="6591300"/>
          <p14:tracePt t="120764" x="8112125" y="6540500"/>
          <p14:tracePt t="120781" x="8048625" y="6480175"/>
          <p14:tracePt t="120798" x="7864475" y="6286500"/>
          <p14:tracePt t="120815" x="7737475" y="6156325"/>
          <p14:tracePt t="120833" x="7499350" y="5940425"/>
          <p14:tracePt t="120848" x="7350125" y="5810250"/>
          <p14:tracePt t="120865" x="7223125" y="5708650"/>
          <p14:tracePt t="120881" x="7073900" y="5616575"/>
          <p14:tracePt t="120897" x="6845300" y="5518150"/>
          <p14:tracePt t="120915" x="6689725" y="5451475"/>
          <p14:tracePt t="120932" x="6537325" y="5397500"/>
          <p14:tracePt t="120947" x="6375400" y="5330825"/>
          <p14:tracePt t="120964" x="6318250" y="5314950"/>
          <p14:tracePt t="120981" x="6296025" y="5302250"/>
          <p14:tracePt t="120997" x="6267450" y="5302250"/>
          <p14:tracePt t="121014" x="6257925" y="5302250"/>
          <p14:tracePt t="121031" x="6248400" y="5302250"/>
          <p14:tracePt t="121047" x="6226175" y="5311775"/>
          <p14:tracePt t="121064" x="6197600" y="5324475"/>
          <p14:tracePt t="121081" x="6121400" y="5353050"/>
          <p14:tracePt t="121097" x="5984875" y="5403850"/>
          <p14:tracePt t="121114" x="5918200" y="5426075"/>
          <p14:tracePt t="121131" x="5845175" y="5438775"/>
          <p14:tracePt t="121147" x="5730875" y="5476875"/>
          <p14:tracePt t="121164" x="5641975" y="5502275"/>
          <p14:tracePt t="121181" x="5543550" y="5543550"/>
          <p14:tracePt t="121197" x="5340350" y="5594350"/>
          <p14:tracePt t="121214" x="5219700" y="5638800"/>
          <p14:tracePt t="121231" x="5130800" y="5670550"/>
          <p14:tracePt t="121248" x="5038725" y="5699125"/>
          <p14:tracePt t="121264" x="5006975" y="5718175"/>
          <p14:tracePt t="121282" x="4965700" y="5737225"/>
          <p14:tracePt t="121297" x="4943475" y="5746750"/>
          <p14:tracePt t="121314" x="4927600" y="5759450"/>
          <p14:tracePt t="121332" x="4914900" y="5788025"/>
          <p14:tracePt t="121348" x="4902200" y="5851525"/>
          <p14:tracePt t="121711" x="4848225" y="5851525"/>
          <p14:tracePt t="121718" x="4768850" y="5851525"/>
          <p14:tracePt t="121734" x="4597400" y="5851525"/>
          <p14:tracePt t="121751" x="4391025" y="5870575"/>
          <p14:tracePt t="121772" x="4067175" y="5927725"/>
          <p14:tracePt t="121798" x="3616325" y="6022975"/>
          <p14:tracePt t="121832" x="3092450" y="6235700"/>
          <p14:tracePt t="121848" x="2924175" y="6311900"/>
          <p14:tracePt t="121865" x="2778125" y="6375400"/>
          <p14:tracePt t="121880" x="2635250" y="6438900"/>
          <p14:tracePt t="121897" x="2460625" y="6515100"/>
          <p14:tracePt t="121915" x="2371725" y="6556375"/>
          <p14:tracePt t="121932" x="2282825" y="6616700"/>
          <p14:tracePt t="121948" x="2225675" y="6651625"/>
          <p14:tracePt t="121964" x="2187575" y="6683375"/>
          <p14:tracePt t="121981" x="2127250" y="6737350"/>
          <p14:tracePt t="122885" x="3448050" y="6296025"/>
          <p14:tracePt t="122903" x="4740275" y="5959475"/>
          <p14:tracePt t="122920" x="5565775" y="5797550"/>
          <p14:tracePt t="122937" x="6280150" y="5718175"/>
          <p14:tracePt t="122955" x="7105650" y="5619750"/>
          <p14:tracePt t="122982" x="7864475" y="5546725"/>
          <p14:tracePt t="123015" x="8350250" y="5492750"/>
          <p14:tracePt t="123034" x="8591550" y="5457825"/>
          <p14:tracePt t="123050" x="8689975" y="5441950"/>
          <p14:tracePt t="123064" x="8753475" y="5419725"/>
          <p14:tracePt t="123080" x="8801100" y="5400675"/>
          <p14:tracePt t="123097" x="8851900" y="5365750"/>
          <p14:tracePt t="123114" x="8864600" y="5356225"/>
          <p14:tracePt t="123130" x="8877300" y="5346700"/>
          <p14:tracePt t="123147" x="8893175" y="5337175"/>
          <p14:tracePt t="123246" x="8893175" y="5327650"/>
          <p14:tracePt t="123262" x="8886825" y="5327650"/>
          <p14:tracePt t="123269" x="8880475" y="5327650"/>
          <p14:tracePt t="123282" x="8861425" y="5321300"/>
          <p14:tracePt t="123298" x="8829675" y="5308600"/>
          <p14:tracePt t="123315" x="8750300" y="5302250"/>
          <p14:tracePt t="123331" x="8597900" y="5302250"/>
          <p14:tracePt t="123347" x="8518525" y="5302250"/>
          <p14:tracePt t="123363" x="8435975" y="5302250"/>
          <p14:tracePt t="123381" x="8302625" y="5314950"/>
          <p14:tracePt t="123397" x="8220075" y="5321300"/>
          <p14:tracePt t="123414" x="8147050" y="5321300"/>
          <p14:tracePt t="123431" x="8089900" y="5321300"/>
          <p14:tracePt t="123448" x="7994650" y="5321300"/>
          <p14:tracePt t="123464" x="7934325" y="5321300"/>
          <p14:tracePt t="123482" x="7864475" y="5321300"/>
          <p14:tracePt t="123497" x="7816850" y="5311775"/>
          <p14:tracePt t="123513" x="7772400" y="5299075"/>
          <p14:tracePt t="123531" x="7708900" y="5286375"/>
          <p14:tracePt t="123547" x="7670800" y="5267325"/>
          <p14:tracePt t="123564" x="7626350" y="5254625"/>
          <p14:tracePt t="123582" x="7569200" y="5235575"/>
          <p14:tracePt t="123598" x="7540625" y="5229225"/>
          <p14:tracePt t="123614" x="7518400" y="5222875"/>
          <p14:tracePt t="123631" x="7477125" y="5222875"/>
          <p14:tracePt t="123646" x="7454900" y="5222875"/>
          <p14:tracePt t="123663" x="7426325" y="5222875"/>
          <p14:tracePt t="123681" x="7391400" y="5226050"/>
          <p14:tracePt t="123698" x="7362825" y="5238750"/>
          <p14:tracePt t="123714" x="7324725" y="5251450"/>
          <p14:tracePt t="123732" x="7258050" y="5289550"/>
          <p14:tracePt t="123748" x="7210425" y="5324475"/>
          <p14:tracePt t="123764" x="7159625" y="5375275"/>
          <p14:tracePt t="123767" x="7140575" y="5397500"/>
          <p14:tracePt t="123781" x="7105650" y="5445125"/>
          <p14:tracePt t="123797" x="7086600" y="5467350"/>
          <p14:tracePt t="123813" x="7077075" y="5486400"/>
          <p14:tracePt t="123830" x="7067550" y="5495925"/>
          <p14:tracePt t="123847" x="7051675" y="5508625"/>
          <p14:tracePt t="123864" x="7051675" y="5524500"/>
          <p14:tracePt t="123881" x="7051675" y="5530850"/>
          <p14:tracePt t="123917" x="7058025" y="5530850"/>
          <p14:tracePt t="123931" x="7067550" y="5530850"/>
          <p14:tracePt t="123947" x="7083425" y="5530850"/>
          <p14:tracePt t="123964" x="7127875" y="5530850"/>
          <p14:tracePt t="123981" x="7188200" y="5530850"/>
          <p14:tracePt t="123997" x="7226300" y="5530850"/>
          <p14:tracePt t="124014" x="7254875" y="5530850"/>
          <p14:tracePt t="124031" x="7308850" y="5530850"/>
          <p14:tracePt t="124046" x="7362825" y="5530850"/>
          <p14:tracePt t="124063" x="7432675" y="5530850"/>
          <p14:tracePt t="124081" x="7597775" y="5546725"/>
          <p14:tracePt t="124096" x="7693025" y="5562600"/>
          <p14:tracePt t="124113" x="7810500" y="5578475"/>
          <p14:tracePt t="124131" x="7962900" y="5597525"/>
          <p14:tracePt t="124146" x="8026400" y="5597525"/>
          <p14:tracePt t="124164" x="8077200" y="5597525"/>
          <p14:tracePt t="124181" x="8140700" y="5597525"/>
          <p14:tracePt t="124196" x="8181975" y="5597525"/>
          <p14:tracePt t="124213" x="8213725" y="5597525"/>
          <p14:tracePt t="124231" x="8251825" y="5597525"/>
          <p14:tracePt t="124247" x="8270875" y="5588000"/>
          <p14:tracePt t="124263" x="8280400" y="5578475"/>
          <p14:tracePt t="124282" x="8302625" y="5549900"/>
          <p14:tracePt t="124297" x="8308975" y="5505450"/>
          <p14:tracePt t="124314" x="8308975" y="5461000"/>
          <p14:tracePt t="124331" x="8305800" y="5397500"/>
          <p14:tracePt t="124347" x="8293100" y="5375275"/>
          <p14:tracePt t="124364" x="8267700" y="5343525"/>
          <p14:tracePt t="124381" x="8232775" y="5324475"/>
          <p14:tracePt t="124398" x="8204200" y="5314950"/>
          <p14:tracePt t="124414" x="8156575" y="5286375"/>
          <p14:tracePt t="124431" x="8074025" y="5267325"/>
          <p14:tracePt t="124446" x="8035925" y="5254625"/>
          <p14:tracePt t="124463" x="7991475" y="5241925"/>
          <p14:tracePt t="124481" x="7931150" y="5241925"/>
          <p14:tracePt t="124498" x="7883525" y="5229225"/>
          <p14:tracePt t="124514" x="7848600" y="5222875"/>
          <p14:tracePt t="124531" x="7759700" y="5210175"/>
          <p14:tracePt t="124548" x="7721600" y="5210175"/>
          <p14:tracePt t="124564" x="7686675" y="5210175"/>
          <p14:tracePt t="124581" x="7645400" y="5210175"/>
          <p14:tracePt t="124597" x="7629525" y="5216525"/>
          <p14:tracePt t="124614" x="7613650" y="5232400"/>
          <p14:tracePt t="124631" x="7578725" y="5251450"/>
          <p14:tracePt t="124647" x="7556500" y="5260975"/>
          <p14:tracePt t="124664" x="7531100" y="5273675"/>
          <p14:tracePt t="124681" x="7496175" y="5295900"/>
          <p14:tracePt t="124697" x="7464425" y="5314950"/>
          <p14:tracePt t="124713" x="7448550" y="5324475"/>
          <p14:tracePt t="124731" x="7419975" y="5353050"/>
          <p14:tracePt t="124746" x="7410450" y="5362575"/>
          <p14:tracePt t="124764" x="7400925" y="5372100"/>
          <p14:tracePt t="124781" x="7385050" y="5387975"/>
          <p14:tracePt t="124797" x="7369175" y="5403850"/>
          <p14:tracePt t="124814" x="7359650" y="5413375"/>
          <p14:tracePt t="124831" x="7359650" y="5422900"/>
          <p14:tracePt t="124846" x="7359650" y="5429250"/>
          <p14:tracePt t="124864" x="7372350" y="5432425"/>
          <p14:tracePt t="124881" x="7435850" y="5438775"/>
          <p14:tracePt t="124897" x="7473950" y="5448300"/>
          <p14:tracePt t="124914" x="7496175" y="5451475"/>
          <p14:tracePt t="124931" x="7543800" y="5457825"/>
          <p14:tracePt t="124947" x="7581900" y="5470525"/>
          <p14:tracePt t="124964" x="7620000" y="5483225"/>
          <p14:tracePt t="124981" x="7677150" y="5508625"/>
          <p14:tracePt t="124997" x="7705725" y="5514975"/>
          <p14:tracePt t="125014" x="7721600" y="5514975"/>
          <p14:tracePt t="125031" x="7737475" y="5521325"/>
        </p14:tracePtLst>
      </p14:laserTrace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2" descr="https://upload.wikimedia.org/wikipedia/commons/thumb/a/af/Abutilon_fruticosum.jpg/250px-Abutilon_fruticosum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1500"/>
            <a:ext cx="7969250" cy="542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63" name="ZoneTexte 4"/>
          <p:cNvSpPr txBox="1">
            <a:spLocks noChangeArrowheads="1"/>
          </p:cNvSpPr>
          <p:nvPr/>
        </p:nvSpPr>
        <p:spPr bwMode="auto">
          <a:xfrm>
            <a:off x="2571750" y="0"/>
            <a:ext cx="330993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FR" altLang="fr-FR" i="1">
                <a:solidFill>
                  <a:srgbClr val="FF0000"/>
                </a:solidFill>
              </a:rPr>
              <a:t>Abutilon fruticosum</a:t>
            </a:r>
          </a:p>
        </p:txBody>
      </p:sp>
      <p:pic>
        <p:nvPicPr>
          <p:cNvPr id="92164" name="Picture 6" descr="http://www.asergeev.com/pictures/archives/2014/1403/jpeg/0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66" t="16666" r="16869" b="18752"/>
          <a:stretch>
            <a:fillRect/>
          </a:stretch>
        </p:blipFill>
        <p:spPr bwMode="auto">
          <a:xfrm>
            <a:off x="5341938" y="2643188"/>
            <a:ext cx="3802062" cy="3929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837"/>
    </mc:Choice>
    <mc:Fallback>
      <p:transition spd="slow" advTm="148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360" x="7734300" y="5483225"/>
          <p14:tracePt t="2367" x="7724775" y="5426075"/>
          <p14:tracePt t="2375" x="7696200" y="5343525"/>
          <p14:tracePt t="2388" x="7616825" y="5114925"/>
          <p14:tracePt t="2404" x="7562850" y="4940300"/>
          <p14:tracePt t="2421" x="7473950" y="4724400"/>
          <p14:tracePt t="2454" x="7251700" y="4314825"/>
          <p14:tracePt t="2489" x="6988175" y="3994150"/>
          <p14:tracePt t="2507" x="6873875" y="3914775"/>
          <p14:tracePt t="2523" x="6708775" y="3819525"/>
          <p14:tracePt t="2538" x="6632575" y="3790950"/>
          <p14:tracePt t="2554" x="6565900" y="3759200"/>
          <p14:tracePt t="2571" x="6518275" y="3740150"/>
          <p14:tracePt t="2587" x="6429375" y="3717925"/>
          <p14:tracePt t="2605" x="6381750" y="3698875"/>
          <p14:tracePt t="2621" x="6337300" y="3686175"/>
          <p14:tracePt t="2637" x="6267450" y="3673475"/>
          <p14:tracePt t="2655" x="6207125" y="3673475"/>
          <p14:tracePt t="2945" x="6108700" y="3603625"/>
          <p14:tracePt t="2952" x="5962650" y="3492500"/>
          <p14:tracePt t="2959" x="5819775" y="3384550"/>
          <p14:tracePt t="2971" x="5689600" y="3267075"/>
          <p14:tracePt t="2987" x="5340350" y="2889250"/>
          <p14:tracePt t="3005" x="5159375" y="2686050"/>
          <p14:tracePt t="3022" x="4968875" y="2441575"/>
          <p14:tracePt t="3038" x="4819650" y="2282825"/>
          <p14:tracePt t="3056" x="4689475" y="2162175"/>
          <p14:tracePt t="3071" x="4594225" y="2066925"/>
          <p14:tracePt t="3087" x="4479925" y="1952625"/>
          <p14:tracePt t="3104" x="4410075" y="1898650"/>
          <p14:tracePt t="3121" x="4340225" y="1851025"/>
          <p14:tracePt t="3138" x="4257675" y="1778000"/>
          <p14:tracePt t="3154" x="4191000" y="1704975"/>
          <p14:tracePt t="3172" x="4130675" y="1641475"/>
          <p14:tracePt t="3188" x="4054475" y="1558925"/>
          <p14:tracePt t="3205" x="4016375" y="1517650"/>
          <p14:tracePt t="3221" x="3968750" y="1492250"/>
          <p14:tracePt t="3237" x="3924300" y="1454150"/>
          <p14:tracePt t="3596" x="3886200" y="1438275"/>
          <p14:tracePt t="3602" x="3835400" y="1412875"/>
          <p14:tracePt t="3610" x="3794125" y="1387475"/>
          <p14:tracePt t="3621" x="3743325" y="1346200"/>
          <p14:tracePt t="3638" x="3609975" y="1244600"/>
          <p14:tracePt t="3654" x="3536950" y="1177925"/>
          <p14:tracePt t="3687" x="3305175" y="895350"/>
          <p14:tracePt t="3725" x="3152775" y="720725"/>
          <p14:tracePt t="3740" x="3108325" y="660400"/>
          <p14:tracePt t="3755" x="3063875" y="600075"/>
          <p14:tracePt t="3771" x="3038475" y="561975"/>
          <p14:tracePt t="3788" x="3003550" y="523875"/>
          <p14:tracePt t="3804" x="2990850" y="514350"/>
          <p14:tracePt t="3821" x="2981325" y="504825"/>
          <p14:tracePt t="3837" x="2962275" y="488950"/>
          <p14:tracePt t="3855" x="2962275" y="485775"/>
          <p14:tracePt t="3889" x="2955925" y="485775"/>
          <p14:tracePt t="3904" x="2952750" y="485775"/>
          <p14:tracePt t="3921" x="2946400" y="479425"/>
          <p14:tracePt t="3981" x="2943225" y="479425"/>
          <p14:tracePt t="4288" x="2949575" y="482600"/>
          <p14:tracePt t="4295" x="2952750" y="485775"/>
          <p14:tracePt t="4304" x="2959100" y="485775"/>
          <p14:tracePt t="4322" x="2987675" y="498475"/>
          <p14:tracePt t="4341" x="3057525" y="504825"/>
          <p14:tracePt t="4354" x="3136900" y="520700"/>
          <p14:tracePt t="4371" x="3197225" y="520700"/>
          <p14:tracePt t="4405" x="3289300" y="520700"/>
          <p14:tracePt t="4438" x="3378200" y="485775"/>
          <p14:tracePt t="4454" x="3416300" y="473075"/>
          <p14:tracePt t="4471" x="3460750" y="466725"/>
          <p14:tracePt t="4487" x="3521075" y="466725"/>
          <p14:tracePt t="4504" x="3565525" y="466725"/>
          <p14:tracePt t="4521" x="3587750" y="466725"/>
          <p14:tracePt t="4538" x="3629025" y="466725"/>
          <p14:tracePt t="4555" x="3651250" y="466725"/>
          <p14:tracePt t="4571" x="3679825" y="460375"/>
          <p14:tracePt t="4588" x="3711575" y="460375"/>
          <p14:tracePt t="4604" x="3733800" y="460375"/>
          <p14:tracePt t="4621" x="3765550" y="460375"/>
          <p14:tracePt t="4637" x="3813175" y="460375"/>
          <p14:tracePt t="4654" x="3822700" y="463550"/>
          <p14:tracePt t="5209" x="3848100" y="463550"/>
          <p14:tracePt t="5216" x="3876675" y="460375"/>
          <p14:tracePt t="5225" x="3911600" y="454025"/>
          <p14:tracePt t="5238" x="3987800" y="438150"/>
          <p14:tracePt t="5259" x="4165600" y="412750"/>
          <p14:tracePt t="5274" x="4283075" y="387350"/>
          <p14:tracePt t="5294" x="4413250" y="377825"/>
          <p14:tracePt t="5321" x="4476750" y="377825"/>
          <p14:tracePt t="5355" x="4584700" y="377825"/>
          <p14:tracePt t="5371" x="4625975" y="377825"/>
          <p14:tracePt t="5388" x="4721225" y="377825"/>
          <p14:tracePt t="5404" x="4765675" y="377825"/>
          <p14:tracePt t="5422" x="4841875" y="377825"/>
          <p14:tracePt t="5437" x="4886325" y="377825"/>
          <p14:tracePt t="5454" x="4930775" y="377825"/>
          <p14:tracePt t="5473" x="4978400" y="377825"/>
          <p14:tracePt t="5488" x="5000625" y="377825"/>
          <p14:tracePt t="5505" x="5038725" y="377825"/>
          <p14:tracePt t="5521" x="5057775" y="377825"/>
          <p14:tracePt t="5538" x="5099050" y="377825"/>
          <p14:tracePt t="5554" x="5114925" y="377825"/>
          <p14:tracePt t="5570" x="5124450" y="377825"/>
          <p14:tracePt t="5587" x="5146675" y="377825"/>
          <p14:tracePt t="5604" x="5156200" y="381000"/>
          <p14:tracePt t="5621" x="5165725" y="396875"/>
          <p14:tracePt t="5638" x="5175250" y="409575"/>
          <p14:tracePt t="5654" x="5184775" y="422275"/>
          <p14:tracePt t="5671" x="5184775" y="425450"/>
          <p14:tracePt t="5688" x="5191125" y="434975"/>
          <p14:tracePt t="5730" x="5191125" y="441325"/>
          <p14:tracePt t="5737" x="5191125" y="444500"/>
          <p14:tracePt t="5754" x="5194300" y="454025"/>
          <p14:tracePt t="5771" x="5203825" y="466725"/>
          <p14:tracePt t="5787" x="5222875" y="504825"/>
          <p14:tracePt t="5804" x="5241925" y="552450"/>
          <p14:tracePt t="5821" x="5254625" y="590550"/>
          <p14:tracePt t="5838" x="5273675" y="654050"/>
          <p14:tracePt t="5854" x="5289550" y="727075"/>
          <p14:tracePt t="5870" x="5314950" y="857250"/>
          <p14:tracePt t="5887" x="5330825" y="1076325"/>
          <p14:tracePt t="5904" x="5330825" y="1247775"/>
          <p14:tracePt t="5922" x="5289550" y="1514475"/>
          <p14:tracePt t="5938" x="5254625" y="1654175"/>
          <p14:tracePt t="5954" x="5200650" y="1768475"/>
          <p14:tracePt t="5972" x="5146675" y="1873250"/>
          <p14:tracePt t="5987" x="5118100" y="1905000"/>
          <p14:tracePt t="6330" x="5210175" y="1962150"/>
          <p14:tracePt t="6337" x="5286375" y="2028825"/>
          <p14:tracePt t="6344" x="5368925" y="2085975"/>
          <p14:tracePt t="6354" x="5445125" y="2162175"/>
          <p14:tracePt t="6372" x="5657850" y="2486025"/>
          <p14:tracePt t="6394" x="5791200" y="2771775"/>
          <p14:tracePt t="6412" x="5838825" y="2936875"/>
          <p14:tracePt t="6438" x="5915025" y="3155950"/>
          <p14:tracePt t="6471" x="5984875" y="3324225"/>
          <p14:tracePt t="6488" x="6022975" y="3416300"/>
          <p14:tracePt t="6504" x="6042025" y="3463925"/>
          <p14:tracePt t="6522" x="6061075" y="3533775"/>
          <p14:tracePt t="6538" x="6067425" y="3587750"/>
          <p14:tracePt t="6555" x="6067425" y="3622675"/>
          <p14:tracePt t="6572" x="6067425" y="3679825"/>
          <p14:tracePt t="6587" x="6067425" y="3708400"/>
          <p14:tracePt t="6604" x="6067425" y="3730625"/>
          <p14:tracePt t="6622" x="6067425" y="3768725"/>
          <p14:tracePt t="6638" x="6067425" y="3784600"/>
          <p14:tracePt t="6654" x="6064250" y="3794125"/>
          <p14:tracePt t="6672" x="6048375" y="3822700"/>
          <p14:tracePt t="6688" x="6035675" y="3832225"/>
          <p14:tracePt t="6704" x="6026150" y="3841750"/>
          <p14:tracePt t="6721" x="5997575" y="3863975"/>
          <p14:tracePt t="6737" x="5969000" y="3863975"/>
          <p14:tracePt t="6754" x="5943600" y="3854450"/>
          <p14:tracePt t="6772" x="5895975" y="3829050"/>
          <p14:tracePt t="6788" x="5845175" y="3778250"/>
          <p14:tracePt t="6805" x="5826125" y="3740150"/>
          <p14:tracePt t="7045" x="5788025" y="3702050"/>
          <p14:tracePt t="7052" x="5734050" y="3648075"/>
          <p14:tracePt t="7058" x="5692775" y="3616325"/>
          <p14:tracePt t="7072" x="5619750" y="3543300"/>
          <p14:tracePt t="7088" x="5556250" y="3479800"/>
          <p14:tracePt t="7104" x="5508625" y="3448050"/>
          <p14:tracePt t="7121" x="5461000" y="3397250"/>
          <p14:tracePt t="7137" x="5429250" y="3387725"/>
          <p14:tracePt t="7154" x="5413375" y="3375025"/>
          <p14:tracePt t="7171" x="5400675" y="3375025"/>
          <p14:tracePt t="7187" x="5384800" y="3375025"/>
          <p14:tracePt t="7204" x="5375275" y="3375025"/>
          <p14:tracePt t="7222" x="5359400" y="3375025"/>
          <p14:tracePt t="7237" x="5349875" y="3375025"/>
          <p14:tracePt t="7254" x="5334000" y="3384550"/>
          <p14:tracePt t="7271" x="5334000" y="3397250"/>
          <p14:tracePt t="7287" x="5346700" y="3413125"/>
          <p14:tracePt t="7304" x="5372100" y="3444875"/>
          <p14:tracePt t="7320" x="5397500" y="3470275"/>
          <p14:tracePt t="7337" x="5438775" y="3492500"/>
          <p14:tracePt t="7354" x="5470525" y="3505200"/>
          <p14:tracePt t="7372" x="5505450" y="3524250"/>
          <p14:tracePt t="7387" x="5534025" y="3530600"/>
          <p14:tracePt t="7404" x="5556250" y="3536950"/>
          <p14:tracePt t="7421" x="5613400" y="3562350"/>
          <p14:tracePt t="7437" x="5635625" y="3562350"/>
          <p14:tracePt t="7454" x="5664200" y="3562350"/>
          <p14:tracePt t="7472" x="5692775" y="3562350"/>
          <p14:tracePt t="7488" x="5708650" y="3559175"/>
          <p14:tracePt t="7504" x="5718175" y="3543300"/>
          <p14:tracePt t="7522" x="5730875" y="3527425"/>
          <p14:tracePt t="7538" x="5743575" y="3517900"/>
          <p14:tracePt t="7554" x="5753100" y="3489325"/>
          <p14:tracePt t="7571" x="5772150" y="3454400"/>
          <p14:tracePt t="7587" x="5772150" y="3409950"/>
          <p14:tracePt t="7604" x="5772150" y="3365500"/>
          <p14:tracePt t="7622" x="5768975" y="3305175"/>
          <p14:tracePt t="7638" x="5768975" y="3267075"/>
          <p14:tracePt t="7654" x="5756275" y="3235325"/>
          <p14:tracePt t="7671" x="5746750" y="3216275"/>
          <p14:tracePt t="7687" x="5737225" y="3206750"/>
          <p14:tracePt t="7704" x="5724525" y="3184525"/>
          <p14:tracePt t="7722" x="5711825" y="3165475"/>
          <p14:tracePt t="7738" x="5695950" y="3149600"/>
          <p14:tracePt t="7754" x="5683250" y="3124200"/>
          <p14:tracePt t="7772" x="5667375" y="3105150"/>
          <p14:tracePt t="7788" x="5657850" y="3095625"/>
          <p14:tracePt t="7804" x="5657850" y="3079750"/>
          <p14:tracePt t="7821" x="5657850" y="3063875"/>
          <p14:tracePt t="7837" x="5657850" y="3060700"/>
          <p14:tracePt t="7871" x="5670550" y="3044825"/>
          <p14:tracePt t="7888" x="5686425" y="3028950"/>
          <p14:tracePt t="7904" x="5718175" y="3016250"/>
          <p14:tracePt t="7907" x="5730875" y="3009900"/>
          <p14:tracePt t="7921" x="5759450" y="3003550"/>
          <p14:tracePt t="7937" x="5797550" y="2990850"/>
          <p14:tracePt t="7954" x="5848350" y="2990850"/>
          <p14:tracePt t="7971" x="5975350" y="2978150"/>
          <p14:tracePt t="7987" x="6073775" y="2952750"/>
          <p14:tracePt t="8004" x="6191250" y="2936875"/>
          <p14:tracePt t="8021" x="6423025" y="2908300"/>
          <p14:tracePt t="8038" x="6530975" y="2892425"/>
          <p14:tracePt t="8054" x="6661150" y="2867025"/>
          <p14:tracePt t="8071" x="6813550" y="2857500"/>
          <p14:tracePt t="8087" x="6886575" y="2851150"/>
          <p14:tracePt t="8104" x="6921500" y="2851150"/>
          <p14:tracePt t="8121" x="6962775" y="2851150"/>
          <p14:tracePt t="8137" x="6985000" y="2851150"/>
          <p14:tracePt t="8154" x="7013575" y="2851150"/>
          <p14:tracePt t="8171" x="7086600" y="2832100"/>
          <p14:tracePt t="8187" x="7146925" y="2822575"/>
          <p14:tracePt t="8204" x="7219950" y="2822575"/>
          <p14:tracePt t="8220" x="7286625" y="2822575"/>
          <p14:tracePt t="8236" x="7372350" y="2822575"/>
          <p14:tracePt t="8253" x="7432675" y="2828925"/>
          <p14:tracePt t="8270" x="7486650" y="2835275"/>
          <p14:tracePt t="8286" x="7550150" y="2854325"/>
          <p14:tracePt t="8303" x="7588250" y="2867025"/>
          <p14:tracePt t="8320" x="7620000" y="2892425"/>
          <p14:tracePt t="8337" x="7683500" y="2930525"/>
          <p14:tracePt t="8353" x="7747000" y="2984500"/>
          <p14:tracePt t="8370" x="7788275" y="3035300"/>
          <p14:tracePt t="8386" x="7867650" y="3082925"/>
          <p14:tracePt t="8403" x="7915275" y="3117850"/>
          <p14:tracePt t="8420" x="7959725" y="3143250"/>
          <p14:tracePt t="8420" x="7972425" y="3162300"/>
          <p14:tracePt t="8437" x="8004175" y="3194050"/>
          <p14:tracePt t="8453" x="8048625" y="3244850"/>
          <p14:tracePt t="8470" x="8099425" y="3305175"/>
          <p14:tracePt t="8486" x="8185150" y="3397250"/>
          <p14:tracePt t="8504" x="8229600" y="3457575"/>
          <p14:tracePt t="8520" x="8261350" y="3495675"/>
          <p14:tracePt t="8536" x="8293100" y="3546475"/>
          <p14:tracePt t="8553" x="8312150" y="3594100"/>
          <p14:tracePt t="8571" x="8331200" y="3635375"/>
          <p14:tracePt t="8587" x="8343900" y="3679825"/>
          <p14:tracePt t="8604" x="8356600" y="3724275"/>
          <p14:tracePt t="8621" x="8388350" y="3775075"/>
          <p14:tracePt t="8637" x="8413750" y="3813175"/>
          <p14:tracePt t="8654" x="8451850" y="3879850"/>
          <p14:tracePt t="8671" x="8496300" y="3984625"/>
          <p14:tracePt t="8687" x="8531225" y="4041775"/>
          <p14:tracePt t="8704" x="8553450" y="4098925"/>
          <p14:tracePt t="8721" x="8591550" y="4165600"/>
          <p14:tracePt t="8737" x="8613775" y="4213225"/>
          <p14:tracePt t="8754" x="8651875" y="4279900"/>
          <p14:tracePt t="8771" x="8699500" y="4406900"/>
          <p14:tracePt t="8788" x="8728075" y="4464050"/>
          <p14:tracePt t="8804" x="8740775" y="4508500"/>
          <p14:tracePt t="8821" x="8759825" y="4572000"/>
          <p14:tracePt t="8837" x="8759825" y="4632325"/>
          <p14:tracePt t="8854" x="8759825" y="4692650"/>
          <p14:tracePt t="8871" x="8759825" y="4778375"/>
          <p14:tracePt t="8887" x="8759825" y="4822825"/>
          <p14:tracePt t="8905" x="8759825" y="4857750"/>
          <p14:tracePt t="8921" x="8740775" y="4930775"/>
          <p14:tracePt t="8938" x="8728075" y="4994275"/>
          <p14:tracePt t="8954" x="8705850" y="5057775"/>
          <p14:tracePt t="8971" x="8686800" y="5149850"/>
          <p14:tracePt t="8987" x="8670925" y="5207000"/>
          <p14:tracePt t="9003" x="8658225" y="5245100"/>
          <p14:tracePt t="9022" x="8636000" y="5280025"/>
          <p14:tracePt t="9038" x="8626475" y="5280025"/>
          <p14:tracePt t="9054" x="8610600" y="5280025"/>
          <p14:tracePt t="9622" x="8582025" y="5292725"/>
          <p14:tracePt t="9629" x="8556625" y="5299075"/>
          <p14:tracePt t="9637" x="8518525" y="5308600"/>
          <p14:tracePt t="9654" x="8474075" y="5321300"/>
          <p14:tracePt t="9671" x="8410575" y="5340350"/>
          <p14:tracePt t="9687" x="8372475" y="5359400"/>
          <p14:tracePt t="9703" x="8328025" y="5372100"/>
          <p14:tracePt t="9738" x="8255000" y="5400675"/>
          <p14:tracePt t="9771" x="8204200" y="5400675"/>
          <p14:tracePt t="9787" x="8194675" y="5400675"/>
          <p14:tracePt t="9803" x="8185150" y="5400675"/>
          <p14:tracePt t="9821" x="8166100" y="5400675"/>
          <p14:tracePt t="9837" x="8153400" y="5400675"/>
          <p14:tracePt t="9854" x="8143875" y="5400675"/>
          <p14:tracePt t="9871" x="8124825" y="5391150"/>
          <p14:tracePt t="9888" x="8115300" y="5381625"/>
          <p14:tracePt t="9904" x="8105775" y="5372100"/>
          <p14:tracePt t="9920" x="8089900" y="5349875"/>
          <p14:tracePt t="9936" x="8067675" y="5346700"/>
          <p14:tracePt t="9953" x="8051800" y="5346700"/>
          <p14:tracePt t="9956" x="8042275" y="5340350"/>
          <p14:tracePt t="9971" x="8010525" y="5334000"/>
          <p14:tracePt t="9988" x="7988300" y="5334000"/>
          <p14:tracePt t="10004" x="7959725" y="5334000"/>
          <p14:tracePt t="10021" x="7927975" y="5334000"/>
          <p14:tracePt t="10037" x="7918450" y="5334000"/>
          <p14:tracePt t="10054" x="7902575" y="5334000"/>
          <p14:tracePt t="10071" x="7893050" y="5343525"/>
          <p14:tracePt t="10087" x="7893050" y="5359400"/>
          <p14:tracePt t="10103" x="7893050" y="5368925"/>
          <p14:tracePt t="10121" x="7893050" y="5384800"/>
          <p14:tracePt t="10138" x="7893050" y="5394325"/>
          <p14:tracePt t="10171" x="7893050" y="5400675"/>
          <p14:tracePt t="10199" x="7893050" y="5410200"/>
          <p14:tracePt t="10228" x="7893050" y="5413375"/>
          <p14:tracePt t="10279" x="7893050" y="5419725"/>
          <p14:tracePt t="10394" x="7893050" y="5416550"/>
          <p14:tracePt t="10400" x="7893050" y="5413375"/>
          <p14:tracePt t="10407" x="7899400" y="5391150"/>
          <p14:tracePt t="10421" x="7934325" y="5330825"/>
          <p14:tracePt t="10438" x="7962900" y="5273675"/>
          <p14:tracePt t="10454" x="8010525" y="5216525"/>
          <p14:tracePt t="10457" x="8023225" y="5187950"/>
          <p14:tracePt t="10471" x="8077200" y="5114925"/>
          <p14:tracePt t="10487" x="8108950" y="5029200"/>
          <p14:tracePt t="10504" x="8150225" y="4949825"/>
          <p14:tracePt t="10521" x="8185150" y="4864100"/>
          <p14:tracePt t="10538" x="8197850" y="4816475"/>
          <p14:tracePt t="10555" x="8216900" y="4778375"/>
          <p14:tracePt t="10572" x="8245475" y="4679950"/>
          <p14:tracePt t="10588" x="8267700" y="4625975"/>
          <p14:tracePt t="10604" x="8289925" y="4559300"/>
          <p14:tracePt t="10620" x="8308975" y="4495800"/>
          <p14:tracePt t="10637" x="8318500" y="4464050"/>
          <p14:tracePt t="10654" x="8324850" y="4441825"/>
          <p14:tracePt t="10671" x="8331200" y="4422775"/>
          <p14:tracePt t="10688" x="8331200" y="4413250"/>
          <p14:tracePt t="10704" x="8331200" y="4406900"/>
          <p14:tracePt t="10737" x="8331200" y="4403725"/>
          <p14:tracePt t="11042" x="8331200" y="4371975"/>
          <p14:tracePt t="11049" x="8331200" y="4346575"/>
          <p14:tracePt t="11056" x="8331200" y="4327525"/>
          <p14:tracePt t="11070" x="8321675" y="4283075"/>
          <p14:tracePt t="11087" x="8308975" y="4254500"/>
          <p14:tracePt t="11104" x="8296275" y="4222750"/>
          <p14:tracePt t="11120" x="8270875" y="4165600"/>
          <p14:tracePt t="11138" x="8261350" y="4140200"/>
          <p14:tracePt t="11154" x="8261350" y="4111625"/>
          <p14:tracePt t="11170" x="8255000" y="4086225"/>
          <p14:tracePt t="11186" x="8248650" y="4070350"/>
          <p14:tracePt t="11204" x="8248650" y="4060825"/>
          <p14:tracePt t="11220" x="8245475" y="4044950"/>
          <p14:tracePt t="11237" x="8239125" y="4035425"/>
          <p14:tracePt t="11254" x="8239125" y="4019550"/>
          <p14:tracePt t="11270" x="8235950" y="4006850"/>
          <p14:tracePt t="11287" x="8235950" y="3997325"/>
          <p14:tracePt t="11586" x="8204200" y="3975100"/>
          <p14:tracePt t="11593" x="8172450" y="3952875"/>
          <p14:tracePt t="11604" x="8150225" y="3924300"/>
          <p14:tracePt t="11620" x="8089900" y="3886200"/>
          <p14:tracePt t="11636" x="8058150" y="3854450"/>
          <p14:tracePt t="11653" x="8035925" y="3841750"/>
          <p14:tracePt t="11670" x="8013700" y="3825875"/>
          <p14:tracePt t="11687" x="8004175" y="3825875"/>
          <p14:tracePt t="11704" x="7994650" y="3825875"/>
          <p14:tracePt t="11720" x="7981950" y="3825875"/>
          <p14:tracePt t="11737" x="7966075" y="3825875"/>
          <p14:tracePt t="11770" x="7956550" y="3825875"/>
          <p14:tracePt t="11787" x="7947025" y="3825875"/>
          <p14:tracePt t="11804" x="7940675" y="3825875"/>
          <p14:tracePt t="11820" x="7937500" y="3825875"/>
          <p14:tracePt t="12156" x="7918450" y="3819525"/>
          <p14:tracePt t="12163" x="7883525" y="3813175"/>
          <p14:tracePt t="12171" x="7858125" y="3806825"/>
          <p14:tracePt t="12186" x="7794625" y="3794125"/>
          <p14:tracePt t="12203" x="7731125" y="3778250"/>
          <p14:tracePt t="12220" x="7667625" y="3752850"/>
          <p14:tracePt t="12254" x="7613650" y="3746500"/>
          <p14:tracePt t="12287" x="7578725" y="3746500"/>
          <p14:tracePt t="12304" x="7562850" y="3746500"/>
          <p14:tracePt t="12320" x="7543800" y="3746500"/>
          <p14:tracePt t="12337" x="7527925" y="3746500"/>
          <p14:tracePt t="12353" x="7499350" y="3746500"/>
          <p14:tracePt t="12370" x="7458075" y="3746500"/>
          <p14:tracePt t="12387" x="7442200" y="3743325"/>
          <p14:tracePt t="12404" x="7426325" y="3733800"/>
          <p14:tracePt t="12420" x="7400925" y="3721100"/>
          <p14:tracePt t="12437" x="7381875" y="3705225"/>
          <p14:tracePt t="12453" x="7359650" y="3692525"/>
          <p14:tracePt t="12470" x="7321550" y="3670300"/>
          <p14:tracePt t="12487" x="7305675" y="3644900"/>
          <p14:tracePt t="12504" x="7289800" y="3635375"/>
          <p14:tracePt t="12507" x="7286625" y="3632200"/>
          <p14:tracePt t="12521" x="7277100" y="3632200"/>
          <p14:tracePt t="12742" x="7251700" y="3625850"/>
          <p14:tracePt t="12749" x="7216775" y="3619500"/>
          <p14:tracePt t="12756" x="7188200" y="3609975"/>
          <p14:tracePt t="12770" x="7124700" y="3597275"/>
          <p14:tracePt t="12787" x="7054850" y="3597275"/>
          <p14:tracePt t="12804" x="6972300" y="3597275"/>
          <p14:tracePt t="12820" x="6845300" y="3597275"/>
          <p14:tracePt t="12836" x="6781800" y="3606800"/>
          <p14:tracePt t="12854" x="6743700" y="3619500"/>
          <p14:tracePt t="12870" x="6686550" y="3644900"/>
          <p14:tracePt t="12887" x="6657975" y="3644900"/>
          <p14:tracePt t="12903" x="6645275" y="3651250"/>
          <p14:tracePt t="12920" x="6632575" y="3654425"/>
          <p14:tracePt t="12937" x="6616700" y="3654425"/>
          <p14:tracePt t="12954" x="6607175" y="3660775"/>
          <p14:tracePt t="12970" x="6591300" y="3660775"/>
          <p14:tracePt t="12987" x="6581775" y="3660775"/>
          <p14:tracePt t="13004" x="6569075" y="3660775"/>
          <p14:tracePt t="13020" x="6553200" y="3663950"/>
          <p14:tracePt t="13037" x="6543675" y="3670300"/>
          <p14:tracePt t="13054" x="6537325" y="3670300"/>
        </p14:tracePtLst>
      </p14:laserTraceLst>
    </p:ext>
  </p:extLst>
</p:sld>
</file>

<file path=ppt/theme/theme1.xml><?xml version="1.0" encoding="utf-8"?>
<a:theme xmlns:a="http://schemas.openxmlformats.org/drawingml/2006/main" name="Modèle par défaut">
  <a:themeElements>
    <a:clrScheme name="Modèle par défaut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Modèle par défaut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2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2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Modèle par défaut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7514845</TotalTime>
  <Words>1149</Words>
  <Application>Microsoft Office PowerPoint</Application>
  <PresentationFormat>Affichage à l'écran (4:3)</PresentationFormat>
  <Paragraphs>167</Paragraphs>
  <Slides>43</Slides>
  <Notes>0</Notes>
  <HiddenSlides>0</HiddenSlides>
  <MMClips>43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43</vt:i4>
      </vt:variant>
    </vt:vector>
  </HeadingPairs>
  <TitlesOfParts>
    <vt:vector size="47" baseType="lpstr">
      <vt:lpstr>Arial</vt:lpstr>
      <vt:lpstr>Calibri</vt:lpstr>
      <vt:lpstr>Times New Roman</vt:lpstr>
      <vt:lpstr>Modèle par défaut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OEM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Reimers</dc:creator>
  <cp:lastModifiedBy>ahmed yahyaoui</cp:lastModifiedBy>
  <cp:revision>1361</cp:revision>
  <dcterms:created xsi:type="dcterms:W3CDTF">2001-11-19T16:16:11Z</dcterms:created>
  <dcterms:modified xsi:type="dcterms:W3CDTF">2020-05-17T13:55:16Z</dcterms:modified>
</cp:coreProperties>
</file>